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5" r:id="rId2"/>
    <p:sldId id="314" r:id="rId3"/>
    <p:sldId id="272" r:id="rId4"/>
    <p:sldId id="288" r:id="rId5"/>
    <p:sldId id="318" r:id="rId6"/>
    <p:sldId id="323" r:id="rId7"/>
    <p:sldId id="319" r:id="rId8"/>
    <p:sldId id="324" r:id="rId9"/>
    <p:sldId id="320" r:id="rId10"/>
    <p:sldId id="326" r:id="rId11"/>
    <p:sldId id="328" r:id="rId12"/>
    <p:sldId id="327" r:id="rId13"/>
    <p:sldId id="330" r:id="rId14"/>
    <p:sldId id="325" r:id="rId15"/>
    <p:sldId id="321" r:id="rId16"/>
    <p:sldId id="329" r:id="rId17"/>
    <p:sldId id="285" r:id="rId18"/>
    <p:sldId id="313" r:id="rId19"/>
    <p:sldId id="292" r:id="rId20"/>
    <p:sldId id="271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1032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w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5" Type="http://schemas.openxmlformats.org/officeDocument/2006/relationships/image" Target="../media/image82.e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wmf"/><Relationship Id="rId5" Type="http://schemas.openxmlformats.org/officeDocument/2006/relationships/image" Target="../media/image39.e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42341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38.wmf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25.bin"/><Relationship Id="rId21" Type="http://schemas.openxmlformats.org/officeDocument/2006/relationships/image" Target="../media/image41.emf"/><Relationship Id="rId7" Type="http://schemas.openxmlformats.org/officeDocument/2006/relationships/package" Target="../embeddings/Microsoft_Word_Document26.docx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emf"/><Relationship Id="rId20" Type="http://schemas.openxmlformats.org/officeDocument/2006/relationships/package" Target="../embeddings/Microsoft_Word_Document29.docx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7.emf"/><Relationship Id="rId5" Type="http://schemas.openxmlformats.org/officeDocument/2006/relationships/image" Target="../media/image35.emf"/><Relationship Id="rId15" Type="http://schemas.openxmlformats.org/officeDocument/2006/relationships/package" Target="../embeddings/Microsoft_Word_Document28.docx"/><Relationship Id="rId10" Type="http://schemas.openxmlformats.org/officeDocument/2006/relationships/package" Target="../embeddings/Microsoft_Word_Document27.docx"/><Relationship Id="rId19" Type="http://schemas.openxmlformats.org/officeDocument/2006/relationships/oleObject" Target="../embeddings/oleObject31.bin"/><Relationship Id="rId4" Type="http://schemas.openxmlformats.org/officeDocument/2006/relationships/package" Target="../embeddings/Microsoft_Word_Document25.docx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package" Target="../embeddings/Microsoft_Word_Document33.docx"/><Relationship Id="rId1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Document31.docx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34.docx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4.emf"/><Relationship Id="rId5" Type="http://schemas.openxmlformats.org/officeDocument/2006/relationships/image" Target="../media/image42.emf"/><Relationship Id="rId15" Type="http://schemas.openxmlformats.org/officeDocument/2006/relationships/oleObject" Target="../embeddings/oleObject36.bin"/><Relationship Id="rId10" Type="http://schemas.openxmlformats.org/officeDocument/2006/relationships/package" Target="../embeddings/Microsoft_Word_Document32.docx"/><Relationship Id="rId19" Type="http://schemas.openxmlformats.org/officeDocument/2006/relationships/package" Target="../embeddings/Microsoft_Word_Document35.docx"/><Relationship Id="rId4" Type="http://schemas.openxmlformats.org/officeDocument/2006/relationships/package" Target="../embeddings/Microsoft_Word_Document30.docx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7.docx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2.emf"/><Relationship Id="rId26" Type="http://schemas.openxmlformats.org/officeDocument/2006/relationships/package" Target="../embeddings/Microsoft_Word_Document43.docx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3.emf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0.emf"/><Relationship Id="rId17" Type="http://schemas.openxmlformats.org/officeDocument/2006/relationships/package" Target="../embeddings/Microsoft_Word_Document40.docx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package" Target="../embeddings/Microsoft_Word_Document41.docx"/><Relationship Id="rId29" Type="http://schemas.openxmlformats.org/officeDocument/2006/relationships/package" Target="../embeddings/Microsoft_Word_Document44.docx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emf"/><Relationship Id="rId11" Type="http://schemas.openxmlformats.org/officeDocument/2006/relationships/package" Target="../embeddings/Microsoft_Word_Document38.docx"/><Relationship Id="rId24" Type="http://schemas.openxmlformats.org/officeDocument/2006/relationships/image" Target="../media/image54.emf"/><Relationship Id="rId5" Type="http://schemas.openxmlformats.org/officeDocument/2006/relationships/package" Target="../embeddings/Microsoft_Word_Document36.docx"/><Relationship Id="rId15" Type="http://schemas.openxmlformats.org/officeDocument/2006/relationships/image" Target="../media/image51.emf"/><Relationship Id="rId23" Type="http://schemas.openxmlformats.org/officeDocument/2006/relationships/package" Target="../embeddings/Microsoft_Word_Document42.docx"/><Relationship Id="rId28" Type="http://schemas.openxmlformats.org/officeDocument/2006/relationships/oleObject" Target="../embeddings/oleObject46.bin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3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9.emf"/><Relationship Id="rId14" Type="http://schemas.openxmlformats.org/officeDocument/2006/relationships/package" Target="../embeddings/Microsoft_Word_Document39.docx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55.emf"/><Relationship Id="rId30" Type="http://schemas.openxmlformats.org/officeDocument/2006/relationships/image" Target="../media/image5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6.docx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2.bin"/><Relationship Id="rId26" Type="http://schemas.openxmlformats.org/officeDocument/2006/relationships/image" Target="../media/image64.e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9.emf"/><Relationship Id="rId17" Type="http://schemas.openxmlformats.org/officeDocument/2006/relationships/image" Target="../media/image61.wmf"/><Relationship Id="rId25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image" Target="../media/image62.emf"/><Relationship Id="rId29" Type="http://schemas.openxmlformats.org/officeDocument/2006/relationships/image" Target="../media/image65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emf"/><Relationship Id="rId11" Type="http://schemas.openxmlformats.org/officeDocument/2006/relationships/package" Target="../embeddings/Microsoft_Word_Document47.docx"/><Relationship Id="rId24" Type="http://schemas.openxmlformats.org/officeDocument/2006/relationships/oleObject" Target="../embeddings/oleObject54.bin"/><Relationship Id="rId5" Type="http://schemas.openxmlformats.org/officeDocument/2006/relationships/package" Target="../embeddings/Microsoft_Word_Document45.docx"/><Relationship Id="rId15" Type="http://schemas.openxmlformats.org/officeDocument/2006/relationships/image" Target="../media/image60.emf"/><Relationship Id="rId23" Type="http://schemas.openxmlformats.org/officeDocument/2006/relationships/image" Target="../media/image63.emf"/><Relationship Id="rId28" Type="http://schemas.openxmlformats.org/officeDocument/2006/relationships/package" Target="../embeddings/Microsoft_Word_Document52.docx"/><Relationship Id="rId10" Type="http://schemas.openxmlformats.org/officeDocument/2006/relationships/oleObject" Target="../embeddings/oleObject49.bin"/><Relationship Id="rId19" Type="http://schemas.openxmlformats.org/officeDocument/2006/relationships/package" Target="../embeddings/Microsoft_Word_Document49.docx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8.emf"/><Relationship Id="rId14" Type="http://schemas.openxmlformats.org/officeDocument/2006/relationships/package" Target="../embeddings/Microsoft_Word_Document48.docx"/><Relationship Id="rId22" Type="http://schemas.openxmlformats.org/officeDocument/2006/relationships/package" Target="../embeddings/Microsoft_Word_Document50.docx"/><Relationship Id="rId27" Type="http://schemas.openxmlformats.org/officeDocument/2006/relationships/oleObject" Target="../embeddings/oleObject5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package" Target="../embeddings/Microsoft_Word_Document55.docx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56.docx"/><Relationship Id="rId20" Type="http://schemas.openxmlformats.org/officeDocument/2006/relationships/image" Target="../media/image70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6.emf"/><Relationship Id="rId11" Type="http://schemas.openxmlformats.org/officeDocument/2006/relationships/image" Target="../media/image67.emf"/><Relationship Id="rId5" Type="http://schemas.openxmlformats.org/officeDocument/2006/relationships/package" Target="../embeddings/Microsoft_Word_Document53.docx"/><Relationship Id="rId15" Type="http://schemas.openxmlformats.org/officeDocument/2006/relationships/oleObject" Target="../embeddings/oleObject59.bin"/><Relationship Id="rId10" Type="http://schemas.openxmlformats.org/officeDocument/2006/relationships/package" Target="../embeddings/Microsoft_Word_Document54.docx"/><Relationship Id="rId19" Type="http://schemas.openxmlformats.org/officeDocument/2006/relationships/package" Target="../embeddings/Microsoft_Word_Document57.docx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9.docx"/><Relationship Id="rId13" Type="http://schemas.openxmlformats.org/officeDocument/2006/relationships/package" Target="../embeddings/Microsoft_Word_Document60.docx"/><Relationship Id="rId18" Type="http://schemas.openxmlformats.org/officeDocument/2006/relationships/oleObject" Target="../embeddings/oleObject65.bin"/><Relationship Id="rId26" Type="http://schemas.openxmlformats.org/officeDocument/2006/relationships/image" Target="../media/image77.e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74.emf"/><Relationship Id="rId25" Type="http://schemas.openxmlformats.org/officeDocument/2006/relationships/package" Target="../embeddings/Microsoft_Word_Document64.docx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61.docx"/><Relationship Id="rId20" Type="http://schemas.openxmlformats.org/officeDocument/2006/relationships/image" Target="../media/image75.emf"/><Relationship Id="rId29" Type="http://schemas.openxmlformats.org/officeDocument/2006/relationships/image" Target="../media/image78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emf"/><Relationship Id="rId11" Type="http://schemas.openxmlformats.org/officeDocument/2006/relationships/image" Target="../media/image10.jpeg"/><Relationship Id="rId24" Type="http://schemas.openxmlformats.org/officeDocument/2006/relationships/oleObject" Target="../embeddings/oleObject67.bin"/><Relationship Id="rId32" Type="http://schemas.openxmlformats.org/officeDocument/2006/relationships/image" Target="../media/image79.emf"/><Relationship Id="rId5" Type="http://schemas.openxmlformats.org/officeDocument/2006/relationships/package" Target="../embeddings/Microsoft_Word_Document58.docx"/><Relationship Id="rId15" Type="http://schemas.openxmlformats.org/officeDocument/2006/relationships/oleObject" Target="../embeddings/oleObject64.bin"/><Relationship Id="rId23" Type="http://schemas.openxmlformats.org/officeDocument/2006/relationships/image" Target="../media/image76.emf"/><Relationship Id="rId28" Type="http://schemas.openxmlformats.org/officeDocument/2006/relationships/package" Target="../embeddings/Microsoft_Word_Document65.docx"/><Relationship Id="rId10" Type="http://schemas.openxmlformats.org/officeDocument/2006/relationships/image" Target="../media/image9.jpeg"/><Relationship Id="rId19" Type="http://schemas.openxmlformats.org/officeDocument/2006/relationships/package" Target="../embeddings/Microsoft_Word_Document62.docx"/><Relationship Id="rId31" Type="http://schemas.openxmlformats.org/officeDocument/2006/relationships/package" Target="../embeddings/Microsoft_Word_Document66.docx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2.emf"/><Relationship Id="rId14" Type="http://schemas.openxmlformats.org/officeDocument/2006/relationships/image" Target="../media/image73.emf"/><Relationship Id="rId22" Type="http://schemas.openxmlformats.org/officeDocument/2006/relationships/package" Target="../embeddings/Microsoft_Word_Document63.docx"/><Relationship Id="rId27" Type="http://schemas.openxmlformats.org/officeDocument/2006/relationships/oleObject" Target="../embeddings/oleObject68.bin"/><Relationship Id="rId30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package" Target="../embeddings/Microsoft_Word_Document69.docx"/><Relationship Id="rId18" Type="http://schemas.openxmlformats.org/officeDocument/2006/relationships/package" Target="../embeddings/Microsoft_Word_Document70.docx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72.bin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emf"/><Relationship Id="rId11" Type="http://schemas.openxmlformats.org/officeDocument/2006/relationships/image" Target="../media/image81.emf"/><Relationship Id="rId5" Type="http://schemas.openxmlformats.org/officeDocument/2006/relationships/package" Target="../embeddings/Microsoft_Word_Document67.docx"/><Relationship Id="rId15" Type="http://schemas.openxmlformats.org/officeDocument/2006/relationships/oleObject" Target="../embeddings/oleObject73.bin"/><Relationship Id="rId10" Type="http://schemas.openxmlformats.org/officeDocument/2006/relationships/package" Target="../embeddings/Microsoft_Word_Document68.docx"/><Relationship Id="rId19" Type="http://schemas.openxmlformats.org/officeDocument/2006/relationships/image" Target="../media/image82.emf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3.emf"/><Relationship Id="rId4" Type="http://schemas.openxmlformats.org/officeDocument/2006/relationships/package" Target="../embeddings/Microsoft_Word_Document7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package" Target="../embeddings/Microsoft_Word_Document4.docx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7.bin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5.docx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image" Target="../media/image13.emf"/><Relationship Id="rId5" Type="http://schemas.openxmlformats.org/officeDocument/2006/relationships/package" Target="../embeddings/Microsoft_Word_Document2.docx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7.emf"/><Relationship Id="rId10" Type="http://schemas.openxmlformats.org/officeDocument/2006/relationships/package" Target="../embeddings/Microsoft_Word_Document3.docx"/><Relationship Id="rId19" Type="http://schemas.openxmlformats.org/officeDocument/2006/relationships/package" Target="../embeddings/Microsoft_Word_Document6.docx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emf"/><Relationship Id="rId22" Type="http://schemas.openxmlformats.org/officeDocument/2006/relationships/package" Target="../embeddings/Microsoft_Word_Document7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package" Target="../embeddings/Microsoft_Word_Document10.docx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Microsoft_Word_Document8.docx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11.docx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emf"/><Relationship Id="rId5" Type="http://schemas.openxmlformats.org/officeDocument/2006/relationships/image" Target="../media/image10.jpeg"/><Relationship Id="rId15" Type="http://schemas.openxmlformats.org/officeDocument/2006/relationships/oleObject" Target="../embeddings/oleObject11.bin"/><Relationship Id="rId10" Type="http://schemas.openxmlformats.org/officeDocument/2006/relationships/package" Target="../embeddings/Microsoft_Word_Document9.docx"/><Relationship Id="rId4" Type="http://schemas.openxmlformats.org/officeDocument/2006/relationships/image" Target="../media/image9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package" Target="../embeddings/Microsoft_Word_Document14.docx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15.docx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image" Target="../media/image23.emf"/><Relationship Id="rId5" Type="http://schemas.openxmlformats.org/officeDocument/2006/relationships/package" Target="../embeddings/Microsoft_Word_Document12.docx"/><Relationship Id="rId15" Type="http://schemas.openxmlformats.org/officeDocument/2006/relationships/oleObject" Target="../embeddings/oleObject15.bin"/><Relationship Id="rId10" Type="http://schemas.openxmlformats.org/officeDocument/2006/relationships/package" Target="../embeddings/Microsoft_Word_Document13.docx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package" Target="../embeddings/Microsoft_Word_Document18.docx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19.docx"/><Relationship Id="rId20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11" Type="http://schemas.openxmlformats.org/officeDocument/2006/relationships/image" Target="../media/image27.emf"/><Relationship Id="rId5" Type="http://schemas.openxmlformats.org/officeDocument/2006/relationships/package" Target="../embeddings/Microsoft_Word_Document16.docx"/><Relationship Id="rId15" Type="http://schemas.openxmlformats.org/officeDocument/2006/relationships/oleObject" Target="../embeddings/oleObject19.bin"/><Relationship Id="rId10" Type="http://schemas.openxmlformats.org/officeDocument/2006/relationships/package" Target="../embeddings/Microsoft_Word_Document17.docx"/><Relationship Id="rId19" Type="http://schemas.openxmlformats.org/officeDocument/2006/relationships/package" Target="../embeddings/Microsoft_Word_Document20.docx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package" Target="../embeddings/Microsoft_Word_Document23.docx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24.docx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11" Type="http://schemas.openxmlformats.org/officeDocument/2006/relationships/image" Target="../media/image32.emf"/><Relationship Id="rId5" Type="http://schemas.openxmlformats.org/officeDocument/2006/relationships/package" Target="../embeddings/Microsoft_Word_Document21.docx"/><Relationship Id="rId15" Type="http://schemas.openxmlformats.org/officeDocument/2006/relationships/oleObject" Target="../embeddings/oleObject24.bin"/><Relationship Id="rId10" Type="http://schemas.openxmlformats.org/officeDocument/2006/relationships/package" Target="../embeddings/Microsoft_Word_Document22.docx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851482" y="1908222"/>
            <a:ext cx="5412105" cy="1564449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创新压轴</a:t>
            </a:r>
            <a:r>
              <a:rPr lang="zh-CN" altLang="en-US" b="1" spc="3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题</a:t>
            </a:r>
            <a:r>
              <a:rPr lang="en-US" altLang="zh-CN" b="1" spc="3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</a:br>
            <a:r>
              <a:rPr lang="en-US" altLang="zh-CN" b="1" spc="3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          —</a:t>
            </a:r>
            <a:r>
              <a:rPr lang="zh-CN" altLang="en-US" b="1" spc="3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新定义</a:t>
            </a:r>
            <a:endParaRPr lang="zh-CN" altLang="en-US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54415" y="3656694"/>
            <a:ext cx="4690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</a:t>
            </a:r>
            <a:r>
              <a:rPr lang="en-US" altLang="zh-CN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陈旭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81884" y="765870"/>
          <a:ext cx="86804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文档" r:id="rId4" imgW="5615940" imgH="285115" progId="Word.Document.12">
                  <p:embed/>
                </p:oleObj>
              </mc:Choice>
              <mc:Fallback>
                <p:oleObj name="文档" r:id="rId4" imgW="5615940" imgH="28511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84" y="765870"/>
                        <a:ext cx="86804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92175" y="1398203"/>
          <a:ext cx="86820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6" name="文档" r:id="rId7" imgW="5615940" imgH="574675" progId="Word.Document.12">
                  <p:embed/>
                </p:oleObj>
              </mc:Choice>
              <mc:Fallback>
                <p:oleObj name="文档" r:id="rId7" imgW="5615940" imgH="574675" progId="Word.Document.12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1398203"/>
                        <a:ext cx="86820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箭头连接符 8"/>
          <p:cNvCxnSpPr/>
          <p:nvPr/>
        </p:nvCxnSpPr>
        <p:spPr>
          <a:xfrm flipV="1">
            <a:off x="3318753" y="1312408"/>
            <a:ext cx="462579" cy="1613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97470" y="1063194"/>
            <a:ext cx="388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求和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318753" y="1545490"/>
            <a:ext cx="54864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02845" y="1346462"/>
            <a:ext cx="388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作差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297237" y="1638708"/>
            <a:ext cx="548640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24364" y="1655735"/>
            <a:ext cx="388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相乘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272136" y="1725638"/>
            <a:ext cx="503818" cy="3962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7470" y="1939011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496717" y="1473773"/>
          <a:ext cx="86820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文档" r:id="rId10" imgW="5615940" imgH="285115" progId="Word.Document.12">
                  <p:embed/>
                </p:oleObj>
              </mc:Choice>
              <mc:Fallback>
                <p:oleObj name="文档" r:id="rId10" imgW="5615940" imgH="285115" progId="Word.Document.12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717" y="1473773"/>
                        <a:ext cx="86820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225448" y="1923763"/>
          <a:ext cx="135731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Equation" r:id="rId12" imgW="17373600" imgH="21945600" progId="Equation.DSMT4">
                  <p:embed/>
                </p:oleObj>
              </mc:Choice>
              <mc:Fallback>
                <p:oleObj name="Equation" r:id="rId12" imgW="17373600" imgH="219456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448" y="1923763"/>
                        <a:ext cx="1357313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2767162" y="2545939"/>
          <a:ext cx="8682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9" name="文档" r:id="rId15" imgW="5615940" imgH="285115" progId="Word.Document.12">
                  <p:embed/>
                </p:oleObj>
              </mc:Choice>
              <mc:Fallback>
                <p:oleObj name="文档" r:id="rId15" imgW="5615940" imgH="285115" progId="Word.Document.12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162" y="2545939"/>
                        <a:ext cx="86820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36669" y="365760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941419" y="3763790"/>
          <a:ext cx="20955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0" name="Equation" r:id="rId17" imgW="1117600" imgH="431800" progId="Equation.DSMT4">
                  <p:embed/>
                </p:oleObj>
              </mc:Choice>
              <mc:Fallback>
                <p:oleObj name="Equation" r:id="rId17" imgW="1117600" imgH="4318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419" y="3763790"/>
                        <a:ext cx="20955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3238531" y="3846340"/>
          <a:ext cx="86820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1" name="文档" r:id="rId20" imgW="5615940" imgH="445135" progId="Word.Document.12">
                  <p:embed/>
                </p:oleObj>
              </mc:Choice>
              <mc:Fallback>
                <p:oleObj name="文档" r:id="rId20" imgW="5615940" imgH="445135" progId="Word.Document.12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1" y="3846340"/>
                        <a:ext cx="86820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85792" y="765870"/>
          <a:ext cx="86804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文档" r:id="rId4" imgW="5615940" imgH="445135" progId="Word.Document.12">
                  <p:embed/>
                </p:oleObj>
              </mc:Choice>
              <mc:Fallback>
                <p:oleObj name="文档" r:id="rId4" imgW="5615940" imgH="445135" progId="Word.Document.12">
                  <p:embed/>
                  <p:pic>
                    <p:nvPicPr>
                      <p:cNvPr id="0" name="图片 358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92" y="765870"/>
                        <a:ext cx="868045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95575" y="2141516"/>
          <a:ext cx="868203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文档" r:id="rId7" imgW="5615940" imgH="678815" progId="Word.Document.12">
                  <p:embed/>
                </p:oleObj>
              </mc:Choice>
              <mc:Fallback>
                <p:oleObj name="文档" r:id="rId7" imgW="5615940" imgH="678815" progId="Word.Document.12">
                  <p:embed/>
                  <p:pic>
                    <p:nvPicPr>
                      <p:cNvPr id="0" name="图片 358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75" y="2141516"/>
                        <a:ext cx="868203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18086" y="1441973"/>
          <a:ext cx="86804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文档" r:id="rId10" imgW="5615940" imgH="447040" progId="Word.Document.12">
                  <p:embed/>
                </p:oleObj>
              </mc:Choice>
              <mc:Fallback>
                <p:oleObj name="文档" r:id="rId10" imgW="5615940" imgH="447040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86" y="1441973"/>
                        <a:ext cx="86804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6670" y="365760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88297" y="3260949"/>
          <a:ext cx="86804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name="文档" r:id="rId13" imgW="5615940" imgH="445135" progId="Word.Document.12">
                  <p:embed/>
                </p:oleObj>
              </mc:Choice>
              <mc:Fallback>
                <p:oleObj name="文档" r:id="rId13" imgW="5615940" imgH="445135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97" y="3260949"/>
                        <a:ext cx="86804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222508" y="3362139"/>
          <a:ext cx="868203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文档" r:id="rId16" imgW="5615940" imgH="445135" progId="Word.Document.12">
                  <p:embed/>
                </p:oleObj>
              </mc:Choice>
              <mc:Fallback>
                <p:oleObj name="文档" r:id="rId16" imgW="5615940" imgH="445135" progId="Word.Document.12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508" y="3362139"/>
                        <a:ext cx="868203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53914" y="4011911"/>
          <a:ext cx="86804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文档" r:id="rId19" imgW="5615940" imgH="438785" progId="Word.Document.12">
                  <p:embed/>
                </p:oleObj>
              </mc:Choice>
              <mc:Fallback>
                <p:oleObj name="文档" r:id="rId19" imgW="5615940" imgH="438785" progId="Word.Document.12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14" y="4011911"/>
                        <a:ext cx="868045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6670" y="365760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231752" y="426938"/>
          <a:ext cx="86804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" name="文档" r:id="rId5" imgW="5615940" imgH="445135" progId="Word.Document.12">
                  <p:embed/>
                </p:oleObj>
              </mc:Choice>
              <mc:Fallback>
                <p:oleObj name="文档" r:id="rId5" imgW="5615940" imgH="445135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752" y="426938"/>
                        <a:ext cx="86804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742714" y="838779"/>
          <a:ext cx="31956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" name="文档" r:id="rId8" imgW="1830070" imgH="564515" progId="Word.Document.12">
                  <p:embed/>
                </p:oleObj>
              </mc:Choice>
              <mc:Fallback>
                <p:oleObj name="文档" r:id="rId8" imgW="1830070" imgH="564515" progId="Word.Document.12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714" y="838779"/>
                        <a:ext cx="3195638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188727" y="1304446"/>
          <a:ext cx="86804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" name="文档" r:id="rId11" imgW="5615940" imgH="445135" progId="Word.Document.12">
                  <p:embed/>
                </p:oleObj>
              </mc:Choice>
              <mc:Fallback>
                <p:oleObj name="文档" r:id="rId11" imgW="5615940" imgH="445135" progId="Word.Document.12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7" y="1304446"/>
                        <a:ext cx="86804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984325" y="1854395"/>
          <a:ext cx="86804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" name="文档" r:id="rId14" imgW="5615940" imgH="445135" progId="Word.Document.12">
                  <p:embed/>
                </p:oleObj>
              </mc:Choice>
              <mc:Fallback>
                <p:oleObj name="文档" r:id="rId14" imgW="5615940" imgH="445135" progId="Word.Document.12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325" y="1854395"/>
                        <a:ext cx="86804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984812" y="4078202"/>
          <a:ext cx="86820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8" name="文档" r:id="rId17" imgW="5615940" imgH="445135" progId="Word.Document.12">
                  <p:embed/>
                </p:oleObj>
              </mc:Choice>
              <mc:Fallback>
                <p:oleObj name="文档" r:id="rId17" imgW="5615940" imgH="445135" progId="Word.Document.12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812" y="4078202"/>
                        <a:ext cx="86820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851255" y="3475476"/>
          <a:ext cx="523875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9" name="文档" r:id="rId20" imgW="3246755" imgH="891540" progId="Word.Document.12">
                  <p:embed/>
                </p:oleObj>
              </mc:Choice>
              <mc:Fallback>
                <p:oleObj name="文档" r:id="rId20" imgW="3246755" imgH="89154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55" y="3475476"/>
                        <a:ext cx="523875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775036" y="2775730"/>
          <a:ext cx="52387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" name="文档" r:id="rId23" imgW="3246755" imgH="891540" progId="Word.Document.12">
                  <p:embed/>
                </p:oleObj>
              </mc:Choice>
              <mc:Fallback>
                <p:oleObj name="文档" r:id="rId23" imgW="3246755" imgH="891540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36" y="2775730"/>
                        <a:ext cx="52387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139825" y="2022475"/>
          <a:ext cx="8123238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1" name="文档" r:id="rId26" imgW="5043805" imgH="987425" progId="Word.Document.12">
                  <p:embed/>
                </p:oleObj>
              </mc:Choice>
              <mc:Fallback>
                <p:oleObj name="文档" r:id="rId26" imgW="5043805" imgH="9874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022475"/>
                        <a:ext cx="8123238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48287" y="819660"/>
          <a:ext cx="11620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2" name="文档" r:id="rId29" imgW="588645" imgH="292100" progId="Word.Document.12">
                  <p:embed/>
                </p:oleObj>
              </mc:Choice>
              <mc:Fallback>
                <p:oleObj name="文档" r:id="rId29" imgW="588645" imgH="292100" progId="Word.Document.12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287" y="819660"/>
                        <a:ext cx="11620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34933" y="1166215"/>
          <a:ext cx="546576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文档" r:id="rId5" imgW="3385820" imgH="725170" progId="Word.Document.12">
                  <p:embed/>
                </p:oleObj>
              </mc:Choice>
              <mc:Fallback>
                <p:oleObj name="文档" r:id="rId5" imgW="3385820" imgH="725170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33" y="1166215"/>
                        <a:ext cx="5465763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670" y="365760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134933" y="1959987"/>
          <a:ext cx="546576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文档" r:id="rId8" imgW="3385820" imgH="725170" progId="Word.Document.12">
                  <p:embed/>
                </p:oleObj>
              </mc:Choice>
              <mc:Fallback>
                <p:oleObj name="文档" r:id="rId8" imgW="3385820" imgH="72517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33" y="1959987"/>
                        <a:ext cx="5465762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134933" y="1634805"/>
          <a:ext cx="74453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文档" r:id="rId11" imgW="4617720" imgH="254635" progId="Word.Document.12">
                  <p:embed/>
                </p:oleObj>
              </mc:Choice>
              <mc:Fallback>
                <p:oleObj name="文档" r:id="rId11" imgW="4617720" imgH="254635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33" y="1634805"/>
                        <a:ext cx="74453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84512" y="2495311"/>
          <a:ext cx="9132570" cy="96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文档" r:id="rId14" imgW="5677535" imgH="596900" progId="Word.Document.12">
                  <p:embed/>
                </p:oleObj>
              </mc:Choice>
              <mc:Fallback>
                <p:oleObj name="文档" r:id="rId14" imgW="5677535" imgH="596900" progId="Word.Document.12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12" y="2495311"/>
                        <a:ext cx="9132570" cy="963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277004" y="677713"/>
          <a:ext cx="8318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16" imgW="10972800" imgH="4267200" progId="Equation.DSMT4">
                  <p:embed/>
                </p:oleObj>
              </mc:Choice>
              <mc:Fallback>
                <p:oleObj name="Equation" r:id="rId16" imgW="10972800" imgH="42672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004" y="677713"/>
                        <a:ext cx="8318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30016" y="2098367"/>
          <a:ext cx="337661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文档" r:id="rId19" imgW="2104390" imgH="394970" progId="Word.Document.12">
                  <p:embed/>
                </p:oleObj>
              </mc:Choice>
              <mc:Fallback>
                <p:oleObj name="文档" r:id="rId19" imgW="2104390" imgH="394970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016" y="2098367"/>
                        <a:ext cx="337661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134933" y="3585717"/>
          <a:ext cx="37433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文档" r:id="rId22" imgW="2411730" imgH="746760" progId="Word.Document.12">
                  <p:embed/>
                </p:oleObj>
              </mc:Choice>
              <mc:Fallback>
                <p:oleObj name="文档" r:id="rId22" imgW="2411730" imgH="7467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33" y="3585717"/>
                        <a:ext cx="37433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723073" y="4035521"/>
          <a:ext cx="489426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文档" r:id="rId25" imgW="3031490" imgH="788035" progId="Word.Document.12">
                  <p:embed/>
                </p:oleObj>
              </mc:Choice>
              <mc:Fallback>
                <p:oleObj name="文档" r:id="rId25" imgW="3031490" imgH="788035" progId="Word.Document.12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073" y="4035521"/>
                        <a:ext cx="4894262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66701" y="3981450"/>
          <a:ext cx="546576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文档" r:id="rId28" imgW="3385820" imgH="725170" progId="Word.Document.12">
                  <p:embed/>
                </p:oleObj>
              </mc:Choice>
              <mc:Fallback>
                <p:oleObj name="文档" r:id="rId28" imgW="3385820" imgH="725170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01" y="3981450"/>
                        <a:ext cx="5465762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71522" y="772449"/>
          <a:ext cx="8680450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8" name="文档" r:id="rId5" imgW="5615940" imgH="2252345" progId="Word.Document.12">
                  <p:embed/>
                </p:oleObj>
              </mc:Choice>
              <mc:Fallback>
                <p:oleObj name="文档" r:id="rId5" imgW="5615940" imgH="225234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22" y="772449"/>
                        <a:ext cx="8680450" cy="347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矩形 57"/>
          <p:cNvSpPr/>
          <p:nvPr/>
        </p:nvSpPr>
        <p:spPr>
          <a:xfrm>
            <a:off x="3712868" y="322788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典  型  例  题</a:t>
            </a:r>
            <a:endParaRPr lang="en-CA" altLang="zh-CN" sz="216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366" y="2517286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5725" y="3130550"/>
          <a:ext cx="669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文档" r:id="rId10" imgW="4149090" imgH="555625" progId="Word.Document.12">
                  <p:embed/>
                </p:oleObj>
              </mc:Choice>
              <mc:Fallback>
                <p:oleObj name="文档" r:id="rId10" imgW="4149090" imgH="555625" progId="Word.Document.12">
                  <p:embed/>
                  <p:pic>
                    <p:nvPicPr>
                      <p:cNvPr id="0" name="图片 327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3130550"/>
                        <a:ext cx="66913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857124" y="3594770"/>
          <a:ext cx="38084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" name="文档" r:id="rId13" imgW="2363470" imgH="595630" progId="Word.Document.12">
                  <p:embed/>
                </p:oleObj>
              </mc:Choice>
              <mc:Fallback>
                <p:oleObj name="文档" r:id="rId13" imgW="2363470" imgH="595630" progId="Word.Document.12">
                  <p:embed/>
                  <p:pic>
                    <p:nvPicPr>
                      <p:cNvPr id="0" name="图片 327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4" y="3594770"/>
                        <a:ext cx="38084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979738" y="3786188"/>
          <a:ext cx="52387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文档" r:id="rId16" imgW="3244215" imgH="887095" progId="Word.Document.12">
                  <p:embed/>
                </p:oleObj>
              </mc:Choice>
              <mc:Fallback>
                <p:oleObj name="文档" r:id="rId16" imgW="3244215" imgH="887095" progId="Word.Document.12">
                  <p:embed/>
                  <p:pic>
                    <p:nvPicPr>
                      <p:cNvPr id="0" name="图片 32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3786188"/>
                        <a:ext cx="52387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95338" y="2366963"/>
          <a:ext cx="8132762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" name="文档" r:id="rId19" imgW="5043805" imgH="989330" progId="Word.Document.12">
                  <p:embed/>
                </p:oleObj>
              </mc:Choice>
              <mc:Fallback>
                <p:oleObj name="文档" r:id="rId19" imgW="5043805" imgH="989330" progId="Word.Document.12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2366963"/>
                        <a:ext cx="8132762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71522" y="747391"/>
          <a:ext cx="8680450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0" name="文档" r:id="rId5" imgW="5615940" imgH="2239010" progId="Word.Document.12">
                  <p:embed/>
                </p:oleObj>
              </mc:Choice>
              <mc:Fallback>
                <p:oleObj name="文档" r:id="rId5" imgW="5615940" imgH="223901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22" y="747391"/>
                        <a:ext cx="8680450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61207" y="2512996"/>
          <a:ext cx="3808730" cy="64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" name="文档" r:id="rId8" imgW="2366010" imgH="396875" progId="Word.Document.12">
                  <p:embed/>
                </p:oleObj>
              </mc:Choice>
              <mc:Fallback>
                <p:oleObj name="文档" r:id="rId8" imgW="2366010" imgH="396875" progId="Word.Document.12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07" y="2512996"/>
                        <a:ext cx="3808730" cy="640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矩形 57"/>
          <p:cNvSpPr/>
          <p:nvPr/>
        </p:nvSpPr>
        <p:spPr>
          <a:xfrm>
            <a:off x="3712868" y="322788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典  型  例  题</a:t>
            </a:r>
            <a:endParaRPr lang="en-CA" altLang="zh-CN" sz="216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366" y="2517286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466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442625" y="2496259"/>
          <a:ext cx="50768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" name="文档" r:id="rId13" imgW="3148330" imgH="696595" progId="Word.Document.12">
                  <p:embed/>
                </p:oleObj>
              </mc:Choice>
              <mc:Fallback>
                <p:oleObj name="文档" r:id="rId13" imgW="3148330" imgH="696595" progId="Word.Document.12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625" y="2496259"/>
                        <a:ext cx="50768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07303" y="3034283"/>
          <a:ext cx="66055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" name="文档" r:id="rId16" imgW="4097020" imgH="500380" progId="Word.Document.12">
                  <p:embed/>
                </p:oleObj>
              </mc:Choice>
              <mc:Fallback>
                <p:oleObj name="文档" r:id="rId16" imgW="4097020" imgH="500380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03" y="3034283"/>
                        <a:ext cx="66055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922617" y="3538745"/>
          <a:ext cx="66040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" name="文档" r:id="rId19" imgW="4095115" imgH="499745" progId="Word.Document.12">
                  <p:embed/>
                </p:oleObj>
              </mc:Choice>
              <mc:Fallback>
                <p:oleObj name="文档" r:id="rId19" imgW="4095115" imgH="499745" progId="Word.Document.12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617" y="3538745"/>
                        <a:ext cx="66040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817563" y="4141788"/>
          <a:ext cx="25812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" name="文档" r:id="rId22" imgW="1603375" imgH="492760" progId="Word.Document.12">
                  <p:embed/>
                </p:oleObj>
              </mc:Choice>
              <mc:Fallback>
                <p:oleObj name="文档" r:id="rId22" imgW="1603375" imgH="492760" progId="Word.Document.12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141788"/>
                        <a:ext cx="25812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040360" y="4161510"/>
          <a:ext cx="17748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" name="文档" r:id="rId25" imgW="1105535" imgH="485140" progId="Word.Document.12">
                  <p:embed/>
                </p:oleObj>
              </mc:Choice>
              <mc:Fallback>
                <p:oleObj name="文档" r:id="rId25" imgW="1105535" imgH="485140" progId="Word.Document.12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360" y="4161510"/>
                        <a:ext cx="17748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611747" y="4150397"/>
          <a:ext cx="25812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7" name="文档" r:id="rId28" imgW="1603375" imgH="492760" progId="Word.Document.12">
                  <p:embed/>
                </p:oleObj>
              </mc:Choice>
              <mc:Fallback>
                <p:oleObj name="文档" r:id="rId28" imgW="1603375" imgH="492760" progId="Word.Document.12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747" y="4150397"/>
                        <a:ext cx="25812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693430" y="2485012"/>
          <a:ext cx="50768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" name="文档" r:id="rId31" imgW="3148330" imgH="696595" progId="Word.Document.12">
                  <p:embed/>
                </p:oleObj>
              </mc:Choice>
              <mc:Fallback>
                <p:oleObj name="文档" r:id="rId31" imgW="3148330" imgH="696595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430" y="2485012"/>
                        <a:ext cx="50768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58763" y="925513"/>
          <a:ext cx="8680450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文档" r:id="rId5" imgW="5615940" imgH="2252345" progId="Word.Document.12">
                  <p:embed/>
                </p:oleObj>
              </mc:Choice>
              <mc:Fallback>
                <p:oleObj name="文档" r:id="rId5" imgW="5615940" imgH="2252345" progId="Word.Document.12">
                  <p:embed/>
                  <p:pic>
                    <p:nvPicPr>
                      <p:cNvPr id="0" name="图片 378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925513"/>
                        <a:ext cx="8680450" cy="347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矩形 57"/>
          <p:cNvSpPr/>
          <p:nvPr/>
        </p:nvSpPr>
        <p:spPr>
          <a:xfrm>
            <a:off x="3712868" y="322788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典  型  例  题</a:t>
            </a:r>
            <a:endParaRPr lang="en-CA" altLang="zh-CN" sz="216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366" y="2517286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89013" y="3033713"/>
          <a:ext cx="546576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文档" r:id="rId10" imgW="3385820" imgH="725170" progId="Word.Document.12">
                  <p:embed/>
                </p:oleObj>
              </mc:Choice>
              <mc:Fallback>
                <p:oleObj name="文档" r:id="rId10" imgW="3385820" imgH="725170" progId="Word.Document.12">
                  <p:embed/>
                  <p:pic>
                    <p:nvPicPr>
                      <p:cNvPr id="0" name="图片 378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033713"/>
                        <a:ext cx="5465762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58034" y="3605128"/>
          <a:ext cx="4894263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文档" r:id="rId13" imgW="3031490" imgH="788035" progId="Word.Document.12">
                  <p:embed/>
                </p:oleObj>
              </mc:Choice>
              <mc:Fallback>
                <p:oleObj name="文档" r:id="rId13" imgW="3031490" imgH="788035" progId="Word.Document.12">
                  <p:embed/>
                  <p:pic>
                    <p:nvPicPr>
                      <p:cNvPr id="0" name="图片 379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34" y="3605128"/>
                        <a:ext cx="4894263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008475" y="2646533"/>
          <a:ext cx="831084" cy="33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15" imgW="10972800" imgH="4267200" progId="Equation.DSMT4">
                  <p:embed/>
                </p:oleObj>
              </mc:Choice>
              <mc:Fallback>
                <p:oleObj name="Equation" r:id="rId15" imgW="10972800" imgH="4267200" progId="Equation.DSMT4">
                  <p:embed/>
                  <p:pic>
                    <p:nvPicPr>
                      <p:cNvPr id="0" name="图片 37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475" y="2646533"/>
                        <a:ext cx="831084" cy="338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194625" y="3173020"/>
          <a:ext cx="13223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文档" r:id="rId18" imgW="827405" imgH="260350" progId="Word.Document.12">
                  <p:embed/>
                </p:oleObj>
              </mc:Choice>
              <mc:Fallback>
                <p:oleObj name="文档" r:id="rId18" imgW="827405" imgH="260350" progId="Word.Document.12">
                  <p:embed/>
                  <p:pic>
                    <p:nvPicPr>
                      <p:cNvPr id="0" name="图片 37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625" y="3173020"/>
                        <a:ext cx="132238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1984" y="332030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小  结  提  升</a:t>
            </a:r>
            <a:endParaRPr lang="en-CA" altLang="zh-CN" sz="216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9423" y="876402"/>
            <a:ext cx="783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rgbClr val="C00000"/>
                </a:solidFill>
              </a:rPr>
              <a:t>破解“新定义”问题的思路</a:t>
            </a:r>
            <a:r>
              <a:rPr lang="zh-CN" altLang="zh-CN" sz="2000" dirty="0" smtClean="0">
                <a:solidFill>
                  <a:srgbClr val="C00000"/>
                </a:solidFill>
              </a:rPr>
              <a:t>方法</a:t>
            </a:r>
            <a:r>
              <a:rPr lang="zh-CN" altLang="en-US" sz="2000" dirty="0" smtClean="0">
                <a:solidFill>
                  <a:srgbClr val="C00000"/>
                </a:solidFill>
              </a:rPr>
              <a:t>：</a:t>
            </a:r>
            <a:endParaRPr lang="zh-CN" altLang="zh-CN" sz="20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76" y="1317515"/>
            <a:ext cx="8762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①紧扣“新”定义：分析新定义的特点，把新定义所叙述的问题的本质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弄清</a:t>
            </a:r>
            <a:endParaRPr lang="en-US" altLang="zh-CN" b="1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457200" algn="just">
              <a:lnSpc>
                <a:spcPct val="150000"/>
              </a:lnSpc>
            </a:pPr>
            <a:r>
              <a:rPr lang="en-US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楚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，并能够应用到具体的解题过程之中，这是破解新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定义问题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的关键；</a:t>
            </a:r>
            <a:r>
              <a:rPr lang="en-US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</a:t>
            </a:r>
            <a:endParaRPr lang="zh-CN" altLang="zh-CN" sz="1400" b="1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②把握“新”性质：相关的知识及它们已有的性质是破解新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定义问题的基础，</a:t>
            </a:r>
            <a:endParaRPr lang="en-US" altLang="zh-CN" b="1" kern="100" dirty="0" smtClean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457200" algn="just">
              <a:lnSpc>
                <a:spcPct val="150000"/>
              </a:lnSpc>
            </a:pPr>
            <a:r>
              <a:rPr lang="en-US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也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是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突破口</a:t>
            </a:r>
            <a:r>
              <a:rPr lang="en-US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.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在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解题时要善于从试题中发现可以使用的熟悉的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知识</a:t>
            </a:r>
            <a:r>
              <a:rPr lang="zh-CN" altLang="en-US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、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性质</a:t>
            </a:r>
            <a:r>
              <a:rPr lang="zh-CN" altLang="en-US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等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一</a:t>
            </a:r>
            <a:endParaRPr lang="en-US" altLang="zh-CN" b="1" kern="100" dirty="0" smtClean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457200" algn="just">
              <a:lnSpc>
                <a:spcPct val="150000"/>
              </a:lnSpc>
            </a:pPr>
            <a:r>
              <a:rPr lang="en-US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些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因素，在关键之处用好性质；</a:t>
            </a:r>
            <a:endParaRPr lang="zh-CN" altLang="zh-CN" sz="1400" b="1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③遵守“新”法则：运算往往也是突破难点的关键口，准确把握新定义的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运算</a:t>
            </a:r>
            <a:endParaRPr lang="en-US" altLang="zh-CN" b="1" kern="100" dirty="0" smtClean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457200" algn="just">
              <a:lnSpc>
                <a:spcPct val="150000"/>
              </a:lnSpc>
            </a:pPr>
            <a:r>
              <a:rPr lang="en-US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法则，</a:t>
            </a:r>
            <a:r>
              <a:rPr lang="zh-CN" altLang="en-US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适时地、恰当地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将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其转化为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基本运算</a:t>
            </a:r>
            <a:r>
              <a:rPr lang="zh-CN" altLang="en-US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运用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好运算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法则</a:t>
            </a:r>
            <a:r>
              <a:rPr lang="zh-CN" altLang="en-US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是成功解题的</a:t>
            </a:r>
            <a:endParaRPr lang="en-US" altLang="zh-CN" b="1" kern="100" dirty="0" smtClean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indent="457200" algn="just">
              <a:lnSpc>
                <a:spcPct val="150000"/>
              </a:lnSpc>
            </a:pPr>
            <a:r>
              <a:rPr lang="en-US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</a:t>
            </a:r>
            <a:r>
              <a:rPr lang="zh-CN" altLang="en-US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保障</a:t>
            </a:r>
            <a:r>
              <a:rPr lang="en-US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. 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学会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用</a:t>
            </a:r>
            <a:r>
              <a:rPr lang="zh-CN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运算结果说明问题</a:t>
            </a:r>
            <a:r>
              <a:rPr lang="en-US" altLang="zh-CN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.</a:t>
            </a:r>
            <a:endParaRPr lang="en-US" altLang="zh-CN" sz="1400" b="1" kern="1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5518" y="332030"/>
            <a:ext cx="2017395" cy="423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学   法   建   议</a:t>
            </a:r>
            <a:r>
              <a:rPr lang="en-CA" altLang="zh-CN" sz="216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 </a:t>
            </a:r>
            <a:endParaRPr lang="en-US" altLang="zh-CN" sz="216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747631" y="1112366"/>
            <a:ext cx="779391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树立信心，积累经验，加强练习，攻坚克难；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学会审题，迅速理解题意，抓住问题本质</a:t>
            </a:r>
            <a:r>
              <a:rPr lang="zh-CN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altLang="zh-CN" sz="2400" b="1" kern="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学会</a:t>
            </a:r>
            <a:r>
              <a:rPr lang="zh-CN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搭建</a:t>
            </a:r>
            <a:r>
              <a:rPr lang="zh-CN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桥梁，沟通联系，灵活转化，多角度思考</a:t>
            </a:r>
            <a:r>
              <a:rPr lang="zh-CN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</a:t>
            </a:r>
            <a:endParaRPr lang="en-US" altLang="zh-CN" sz="24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</a:t>
            </a:r>
            <a:r>
              <a:rPr lang="zh-CN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，突破难点</a:t>
            </a:r>
            <a:r>
              <a:rPr lang="zh-CN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sz="24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习惯</a:t>
            </a:r>
            <a:r>
              <a:rPr lang="zh-CN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从具体到抽象，用</a:t>
            </a:r>
            <a:r>
              <a:rPr lang="zh-CN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简洁</a:t>
            </a:r>
            <a:r>
              <a:rPr lang="zh-CN" altLang="en-US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规范</a:t>
            </a:r>
            <a:r>
              <a:rPr lang="zh-CN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的数学语言表达</a:t>
            </a:r>
            <a:r>
              <a:rPr lang="en-US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18946" y="519573"/>
          <a:ext cx="8423275" cy="406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文档" r:id="rId4" imgW="4722495" imgH="2277745" progId="Word.Document.12">
                  <p:embed/>
                </p:oleObj>
              </mc:Choice>
              <mc:Fallback>
                <p:oleObj name="文档" r:id="rId4" imgW="4722495" imgH="2277745" progId="Word.Document.12">
                  <p:embed/>
                  <p:pic>
                    <p:nvPicPr>
                      <p:cNvPr id="0" name="图片 1947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46" y="519573"/>
                        <a:ext cx="8423275" cy="4061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109" y="1220079"/>
            <a:ext cx="8139178" cy="2803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北京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高考压轴大题是一道非常规的创新题型，综合性比较强、难度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较大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以集合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、数列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载体的新定义问题，是高考命制创新型试题的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热点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，常见的命题形式有新概念、新性质、新法则</a:t>
            </a:r>
            <a:r>
              <a:rPr lang="zh-CN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/>
          <p:cNvSpPr/>
          <p:nvPr/>
        </p:nvSpPr>
        <p:spPr>
          <a:xfrm>
            <a:off x="3712871" y="319741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学  习  目  标</a:t>
            </a:r>
            <a:endParaRPr lang="en-CA" altLang="zh-CN" sz="216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24" name="Triangle 201"/>
          <p:cNvSpPr/>
          <p:nvPr/>
        </p:nvSpPr>
        <p:spPr>
          <a:xfrm rot="10800000">
            <a:off x="4267649" y="-32557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49617" y="969811"/>
            <a:ext cx="88696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、加强阅读理解题意，在读懂文字语言、数学符号语言的基础上理解新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定 </a:t>
            </a:r>
            <a:endParaRPr lang="en-US" altLang="zh-CN" sz="20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义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、把握新定义、应用新定义；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、体会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新旧知识间的内在的联系，在本质联系中找到突破口，积累解题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方</a:t>
            </a:r>
            <a:endParaRPr lang="en-US" altLang="zh-CN" sz="20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法和经验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，提升综合解决问题的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能力；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学会用规范、准确、抽象的数学语言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书写、表达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解题的完整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思路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712868" y="322788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典  型  例  题</a:t>
            </a:r>
            <a:endParaRPr lang="en-CA" altLang="zh-CN" sz="216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58963" y="925513"/>
          <a:ext cx="8680450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文档" r:id="rId7" imgW="5615940" imgH="2252345" progId="Word.Document.12">
                  <p:embed/>
                </p:oleObj>
              </mc:Choice>
              <mc:Fallback>
                <p:oleObj name="文档" r:id="rId7" imgW="5615940" imgH="2252345" progId="Word.Document.12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963" y="925513"/>
                        <a:ext cx="8680450" cy="347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1559859" y="1312427"/>
            <a:ext cx="3362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757595" y="1312427"/>
            <a:ext cx="1966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03006" y="1832381"/>
            <a:ext cx="17086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744200" y="1947128"/>
            <a:ext cx="30133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58763" y="925513"/>
          <a:ext cx="868045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8" name="文档" r:id="rId5" imgW="5615940" imgH="1399540" progId="Word.Document.12">
                  <p:embed/>
                </p:oleObj>
              </mc:Choice>
              <mc:Fallback>
                <p:oleObj name="文档" r:id="rId5" imgW="5615940" imgH="1399540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925513"/>
                        <a:ext cx="8680450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矩形 57"/>
          <p:cNvSpPr/>
          <p:nvPr/>
        </p:nvSpPr>
        <p:spPr>
          <a:xfrm>
            <a:off x="3712868" y="322788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典  型  例  题</a:t>
            </a:r>
            <a:endParaRPr lang="en-CA" altLang="zh-CN" sz="216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2730" y="2820574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220993" y="2712676"/>
          <a:ext cx="7508875" cy="63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9" name="文档" r:id="rId10" imgW="4655820" imgH="397510" progId="Word.Document.12">
                  <p:embed/>
                </p:oleObj>
              </mc:Choice>
              <mc:Fallback>
                <p:oleObj name="文档" r:id="rId10" imgW="4655820" imgH="39751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993" y="2712676"/>
                        <a:ext cx="7508875" cy="635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253262" y="3274474"/>
          <a:ext cx="75088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0" name="文档" r:id="rId13" imgW="4655820" imgH="397510" progId="Word.Document.12">
                  <p:embed/>
                </p:oleObj>
              </mc:Choice>
              <mc:Fallback>
                <p:oleObj name="文档" r:id="rId13" imgW="4655820" imgH="397510" progId="Word.Document.12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262" y="3274474"/>
                        <a:ext cx="75088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253262" y="3533977"/>
          <a:ext cx="7508875" cy="63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1" name="文档" r:id="rId16" imgW="4655820" imgH="397510" progId="Word.Document.12">
                  <p:embed/>
                </p:oleObj>
              </mc:Choice>
              <mc:Fallback>
                <p:oleObj name="文档" r:id="rId16" imgW="4655820" imgH="3975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262" y="3533977"/>
                        <a:ext cx="7508875" cy="635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64886" y="4054868"/>
          <a:ext cx="7508875" cy="63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2" name="文档" r:id="rId19" imgW="4655820" imgH="397510" progId="Word.Document.12">
                  <p:embed/>
                </p:oleObj>
              </mc:Choice>
              <mc:Fallback>
                <p:oleObj name="文档" r:id="rId19" imgW="4655820" imgH="397510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886" y="4054868"/>
                        <a:ext cx="7508875" cy="635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937042" y="4088560"/>
          <a:ext cx="50784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3" name="文档" r:id="rId22" imgW="3146425" imgH="398145" progId="Word.Document.12">
                  <p:embed/>
                </p:oleObj>
              </mc:Choice>
              <mc:Fallback>
                <p:oleObj name="文档" r:id="rId22" imgW="3146425" imgH="39814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042" y="4088560"/>
                        <a:ext cx="5078413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712868" y="322788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典  型  例  题</a:t>
            </a:r>
            <a:endParaRPr lang="en-CA" altLang="zh-CN" sz="216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88261" y="2764710"/>
          <a:ext cx="5098601" cy="61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1" name="文档" r:id="rId7" imgW="3148330" imgH="397510" progId="Word.Document.12">
                  <p:embed/>
                </p:oleObj>
              </mc:Choice>
              <mc:Fallback>
                <p:oleObj name="文档" r:id="rId7" imgW="3148330" imgH="397510" progId="Word.Document.12">
                  <p:embed/>
                  <p:pic>
                    <p:nvPicPr>
                      <p:cNvPr id="0" name="图片 307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261" y="2764710"/>
                        <a:ext cx="5098601" cy="613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9402" y="2818500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548803" y="3281737"/>
          <a:ext cx="5078095" cy="63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2" name="文档" r:id="rId10" imgW="3146425" imgH="398145" progId="Word.Document.12">
                  <p:embed/>
                </p:oleObj>
              </mc:Choice>
              <mc:Fallback>
                <p:oleObj name="文档" r:id="rId10" imgW="3146425" imgH="398145" progId="Word.Document.12">
                  <p:embed/>
                  <p:pic>
                    <p:nvPicPr>
                      <p:cNvPr id="0" name="图片 307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803" y="3281737"/>
                        <a:ext cx="5078095" cy="633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538567" y="3968977"/>
          <a:ext cx="50768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3" name="文档" r:id="rId13" imgW="3148330" imgH="397510" progId="Word.Document.12">
                  <p:embed/>
                </p:oleObj>
              </mc:Choice>
              <mc:Fallback>
                <p:oleObj name="文档" r:id="rId13" imgW="3148330" imgH="397510" progId="Word.Document.12">
                  <p:embed/>
                  <p:pic>
                    <p:nvPicPr>
                      <p:cNvPr id="0" name="图片 307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567" y="3968977"/>
                        <a:ext cx="50768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58763" y="925513"/>
          <a:ext cx="868045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4" name="文档" r:id="rId16" imgW="5615940" imgH="1403350" progId="Word.Document.12">
                  <p:embed/>
                </p:oleObj>
              </mc:Choice>
              <mc:Fallback>
                <p:oleObj name="文档" r:id="rId16" imgW="5615940" imgH="140335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925513"/>
                        <a:ext cx="8680450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71463" y="887413"/>
          <a:ext cx="8680450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文档" r:id="rId5" imgW="5615940" imgH="2248535" progId="Word.Document.12">
                  <p:embed/>
                </p:oleObj>
              </mc:Choice>
              <mc:Fallback>
                <p:oleObj name="文档" r:id="rId5" imgW="5615940" imgH="224853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887413"/>
                        <a:ext cx="8680450" cy="347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矩形 57"/>
          <p:cNvSpPr/>
          <p:nvPr/>
        </p:nvSpPr>
        <p:spPr>
          <a:xfrm>
            <a:off x="3712868" y="322788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典  型  例  题</a:t>
            </a:r>
            <a:endParaRPr lang="en-CA" altLang="zh-CN" sz="216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3630" y="2646372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70377" y="2740914"/>
          <a:ext cx="75088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" name="文档" r:id="rId10" imgW="4651375" imgH="495300" progId="Word.Document.12">
                  <p:embed/>
                </p:oleObj>
              </mc:Choice>
              <mc:Fallback>
                <p:oleObj name="文档" r:id="rId10" imgW="4651375" imgH="495300" progId="Word.Document.12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377" y="2740914"/>
                        <a:ext cx="75088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44488" y="3162300"/>
          <a:ext cx="93154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" name="文档" r:id="rId13" imgW="5768340" imgH="788035" progId="Word.Document.12">
                  <p:embed/>
                </p:oleObj>
              </mc:Choice>
              <mc:Fallback>
                <p:oleObj name="文档" r:id="rId13" imgW="5768340" imgH="788035" progId="Word.Document.12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162300"/>
                        <a:ext cx="931545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-236538" y="3754438"/>
          <a:ext cx="9810751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" name="文档" r:id="rId16" imgW="6085840" imgH="693420" progId="Word.Document.12">
                  <p:embed/>
                </p:oleObj>
              </mc:Choice>
              <mc:Fallback>
                <p:oleObj name="文档" r:id="rId16" imgW="6085840" imgH="693420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6538" y="3754438"/>
                        <a:ext cx="9810751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71522" y="887337"/>
          <a:ext cx="8680450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文档" r:id="rId5" imgW="5615940" imgH="2252345" progId="Word.Document.12">
                  <p:embed/>
                </p:oleObj>
              </mc:Choice>
              <mc:Fallback>
                <p:oleObj name="文档" r:id="rId5" imgW="5615940" imgH="225234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22" y="887337"/>
                        <a:ext cx="8680450" cy="347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矩形 57"/>
          <p:cNvSpPr/>
          <p:nvPr/>
        </p:nvSpPr>
        <p:spPr>
          <a:xfrm>
            <a:off x="3712868" y="322788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典  型  例  题</a:t>
            </a:r>
            <a:endParaRPr lang="en-CA" altLang="zh-CN" sz="216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3630" y="2624856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证明：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00648" y="2624856"/>
          <a:ext cx="7508875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文档" r:id="rId10" imgW="4655820" imgH="996950" progId="Word.Document.12">
                  <p:embed/>
                </p:oleObj>
              </mc:Choice>
              <mc:Fallback>
                <p:oleObj name="文档" r:id="rId10" imgW="4655820" imgH="996950" progId="Word.Document.12">
                  <p:embed/>
                  <p:pic>
                    <p:nvPicPr>
                      <p:cNvPr id="0" name="图片 31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48" y="2624856"/>
                        <a:ext cx="7508875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96186" y="3765372"/>
          <a:ext cx="5078412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文档" r:id="rId13" imgW="3146425" imgH="610870" progId="Word.Document.12">
                  <p:embed/>
                </p:oleObj>
              </mc:Choice>
              <mc:Fallback>
                <p:oleObj name="文档" r:id="rId13" imgW="3146425" imgH="610870" progId="Word.Document.12">
                  <p:embed/>
                  <p:pic>
                    <p:nvPicPr>
                      <p:cNvPr id="0" name="图片 31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86" y="3765372"/>
                        <a:ext cx="5078412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07521" y="4186238"/>
          <a:ext cx="507682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文档" r:id="rId16" imgW="3148330" imgH="595630" progId="Word.Document.12">
                  <p:embed/>
                </p:oleObj>
              </mc:Choice>
              <mc:Fallback>
                <p:oleObj name="文档" r:id="rId16" imgW="3148330" imgH="595630" progId="Word.Document.12">
                  <p:embed/>
                  <p:pic>
                    <p:nvPicPr>
                      <p:cNvPr id="0" name="图片 31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21" y="4186238"/>
                        <a:ext cx="507682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98295" algn="l"/>
                <a:tab pos="2930525" algn="l"/>
                <a:tab pos="4262120" algn="l"/>
                <a:tab pos="5194300" algn="l"/>
              </a:tabLst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905940" y="4272941"/>
          <a:ext cx="50768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文档" r:id="rId19" imgW="3146425" imgH="697865" progId="Word.Document.12">
                  <p:embed/>
                </p:oleObj>
              </mc:Choice>
              <mc:Fallback>
                <p:oleObj name="文档" r:id="rId19" imgW="3146425" imgH="697865" progId="Word.Document.12">
                  <p:embed/>
                  <p:pic>
                    <p:nvPicPr>
                      <p:cNvPr id="0" name="图片 31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940" y="4272941"/>
                        <a:ext cx="50768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58763" y="925513"/>
          <a:ext cx="8680450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文档" r:id="rId5" imgW="5615940" imgH="2252345" progId="Word.Document.12">
                  <p:embed/>
                </p:oleObj>
              </mc:Choice>
              <mc:Fallback>
                <p:oleObj name="文档" r:id="rId5" imgW="5615940" imgH="2252345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925513"/>
                        <a:ext cx="8680450" cy="347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矩形 57"/>
          <p:cNvSpPr/>
          <p:nvPr/>
        </p:nvSpPr>
        <p:spPr>
          <a:xfrm>
            <a:off x="3712868" y="322788"/>
            <a:ext cx="1784463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2955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典  型  例  题</a:t>
            </a:r>
            <a:endParaRPr lang="en-CA" altLang="zh-CN" sz="216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0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366" y="2635624"/>
            <a:ext cx="179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215314" y="2686060"/>
          <a:ext cx="52387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文档" r:id="rId10" imgW="3246755" imgH="308610" progId="Word.Document.12">
                  <p:embed/>
                </p:oleObj>
              </mc:Choice>
              <mc:Fallback>
                <p:oleObj name="文档" r:id="rId10" imgW="3246755" imgH="308610" progId="Word.Document.12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314" y="2686060"/>
                        <a:ext cx="52387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19063" y="3249428"/>
          <a:ext cx="96805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" name="文档" r:id="rId13" imgW="5995035" imgH="779145" progId="Word.Document.12">
                  <p:embed/>
                </p:oleObj>
              </mc:Choice>
              <mc:Fallback>
                <p:oleObj name="文档" r:id="rId13" imgW="5995035" imgH="779145" progId="Word.Document.12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3249428"/>
                        <a:ext cx="968057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57309" y="3572854"/>
          <a:ext cx="750887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" name="文档" r:id="rId16" imgW="4651375" imgH="783590" progId="Word.Document.12">
                  <p:embed/>
                </p:oleObj>
              </mc:Choice>
              <mc:Fallback>
                <p:oleObj name="文档" r:id="rId16" imgW="4651375" imgH="783590" progId="Word.Document.12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309" y="3572854"/>
                        <a:ext cx="7508875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495</Words>
  <Application>Microsoft Office PowerPoint</Application>
  <PresentationFormat>全屏显示(16:9)</PresentationFormat>
  <Paragraphs>73</Paragraphs>
  <Slides>20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1_Office 主题​​</vt:lpstr>
      <vt:lpstr>文档</vt:lpstr>
      <vt:lpstr>Equation</vt:lpstr>
      <vt:lpstr>创新压轴题              —新定义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jiang</cp:lastModifiedBy>
  <cp:revision>104</cp:revision>
  <dcterms:created xsi:type="dcterms:W3CDTF">2020-02-01T11:21:00Z</dcterms:created>
  <dcterms:modified xsi:type="dcterms:W3CDTF">2020-03-11T15:21:00Z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