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94" r:id="rId5"/>
    <p:sldId id="310" r:id="rId6"/>
    <p:sldId id="296" r:id="rId7"/>
    <p:sldId id="311" r:id="rId8"/>
    <p:sldId id="315" r:id="rId9"/>
    <p:sldId id="312" r:id="rId10"/>
    <p:sldId id="272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FB1"/>
    <a:srgbClr val="4123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7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2.xml"/><Relationship Id="rId4" Type="http://schemas.openxmlformats.org/officeDocument/2006/relationships/hyperlink" Target="ppt/slides/" TargetMode="External"/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3.xml"/><Relationship Id="rId4" Type="http://schemas.openxmlformats.org/officeDocument/2006/relationships/hyperlink" Target="ppt/slides/" TargetMode="External"/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54.xml"/><Relationship Id="rId6" Type="http://schemas.openxmlformats.org/officeDocument/2006/relationships/hyperlink" Target="ppt/slides/" TargetMode="Externa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55.xml"/><Relationship Id="rId6" Type="http://schemas.openxmlformats.org/officeDocument/2006/relationships/hyperlink" Target="ppt/slides/" TargetMode="Externa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6.xml"/><Relationship Id="rId3" Type="http://schemas.openxmlformats.org/officeDocument/2006/relationships/hyperlink" Target="ppt/slides/clipboard/slides/" TargetMode="External"/><Relationship Id="rId2" Type="http://schemas.openxmlformats.org/officeDocument/2006/relationships/image" Target="../media/image18.wmf"/><Relationship Id="rId1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7.xml"/><Relationship Id="rId4" Type="http://schemas.openxmlformats.org/officeDocument/2006/relationships/hyperlink" Target="ppt/slides/" TargetMode="External"/><Relationship Id="rId3" Type="http://schemas.openxmlformats.org/officeDocument/2006/relationships/image" Target="../media/image20.wmf"/><Relationship Id="rId2" Type="http://schemas.openxmlformats.org/officeDocument/2006/relationships/oleObject" Target="../embeddings/oleObject8.bin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9.xml"/><Relationship Id="rId2" Type="http://schemas.openxmlformats.org/officeDocument/2006/relationships/image" Target="../media/image21.jpeg"/><Relationship Id="rId1" Type="http://schemas.openxmlformats.org/officeDocument/2006/relationships/tags" Target="../tags/tag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027680" y="1918970"/>
            <a:ext cx="5881370" cy="100965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第</a:t>
            </a:r>
            <a:r>
              <a:rPr lang="en-US" altLang="zh-CN" dirty="0">
                <a:solidFill>
                  <a:srgbClr val="FF0000"/>
                </a:solidFill>
              </a:rPr>
              <a:t>23</a:t>
            </a:r>
            <a:r>
              <a:rPr lang="zh-CN" altLang="en-US" dirty="0">
                <a:solidFill>
                  <a:srgbClr val="FF0000"/>
                </a:solidFill>
              </a:rPr>
              <a:t>课时三角形的秘密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朝阳外国语学校  刘嘉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38250" y="709930"/>
            <a:ext cx="686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问题</a:t>
            </a:r>
            <a:r>
              <a:rPr lang="en-US" altLang="zh-CN" sz="2800" b="1"/>
              <a:t>2</a:t>
            </a:r>
            <a:r>
              <a:rPr lang="zh-CN" altLang="en-US" sz="2800" b="1"/>
              <a:t>：你知道什么是三角形的内心吗？</a:t>
            </a:r>
            <a:endParaRPr lang="zh-CN" altLang="en-US" sz="28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7740" y="1748790"/>
            <a:ext cx="3543300" cy="2066925"/>
          </a:xfrm>
          <a:prstGeom prst="rect">
            <a:avLst/>
          </a:prstGeom>
        </p:spPr>
      </p:pic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555365" y="3978276"/>
          <a:ext cx="311658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1548765" imgH="203200" progId="Equation.KSEE3">
                  <p:embed/>
                </p:oleObj>
              </mc:Choice>
              <mc:Fallback>
                <p:oleObj name="" r:id="rId2" imgW="1548765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55365" y="3978276"/>
                        <a:ext cx="311658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动作按钮: 后退或前一项 3">
            <a:hlinkClick r:id="rId4" action="ppaction://program"/>
          </p:cNvPr>
          <p:cNvSpPr/>
          <p:nvPr/>
        </p:nvSpPr>
        <p:spPr>
          <a:xfrm>
            <a:off x="7143115" y="1749425"/>
            <a:ext cx="962660" cy="5168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38250" y="709930"/>
            <a:ext cx="686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问题</a:t>
            </a:r>
            <a:r>
              <a:rPr lang="en-US" altLang="zh-CN" sz="2800" b="1"/>
              <a:t>2</a:t>
            </a:r>
            <a:r>
              <a:rPr lang="zh-CN" altLang="en-US" sz="2800" b="1"/>
              <a:t>：你知道什么是三角形的内心吗？</a:t>
            </a:r>
            <a:endParaRPr lang="zh-CN" altLang="en-US" sz="28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7740" y="1748790"/>
            <a:ext cx="3543300" cy="2066925"/>
          </a:xfrm>
          <a:prstGeom prst="rect">
            <a:avLst/>
          </a:prstGeom>
        </p:spPr>
      </p:pic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74628" y="2859088"/>
          <a:ext cx="181546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901700" imgH="393700" progId="Equation.KSEE3">
                  <p:embed/>
                </p:oleObj>
              </mc:Choice>
              <mc:Fallback>
                <p:oleObj name="" r:id="rId2" imgW="9017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74628" y="2859088"/>
                        <a:ext cx="181546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动作按钮: 后退或前一项 7">
            <a:hlinkClick r:id="rId4" action="ppaction://program"/>
          </p:cNvPr>
          <p:cNvSpPr/>
          <p:nvPr/>
        </p:nvSpPr>
        <p:spPr>
          <a:xfrm>
            <a:off x="7553960" y="1678940"/>
            <a:ext cx="810260" cy="5873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170" y="2282190"/>
            <a:ext cx="3498850" cy="2011680"/>
          </a:xfrm>
          <a:prstGeom prst="rect">
            <a:avLst/>
          </a:prstGeom>
        </p:spPr>
      </p:pic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040631" y="2733676"/>
          <a:ext cx="1202690" cy="3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596900" imgH="177165" progId="Equation.KSEE3">
                  <p:embed/>
                </p:oleObj>
              </mc:Choice>
              <mc:Fallback>
                <p:oleObj name="" r:id="rId2" imgW="596900" imgH="1771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40631" y="2733676"/>
                        <a:ext cx="1202690" cy="35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141914" y="3400743"/>
          <a:ext cx="1586865" cy="795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4" imgW="787400" imgH="393700" progId="Equation.KSEE3">
                  <p:embed/>
                </p:oleObj>
              </mc:Choice>
              <mc:Fallback>
                <p:oleObj name="" r:id="rId4" imgW="7874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1914" y="3400743"/>
                        <a:ext cx="1586865" cy="795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动作按钮: 后退或前一项 4">
            <a:hlinkClick r:id="rId6" action="ppaction://program"/>
          </p:cNvPr>
          <p:cNvSpPr/>
          <p:nvPr/>
        </p:nvSpPr>
        <p:spPr>
          <a:xfrm>
            <a:off x="7248525" y="1127125"/>
            <a:ext cx="857250" cy="37528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41095" y="346075"/>
            <a:ext cx="686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问题</a:t>
            </a:r>
            <a:r>
              <a:rPr lang="en-US" altLang="zh-CN" sz="2800" b="1"/>
              <a:t>3</a:t>
            </a:r>
            <a:r>
              <a:rPr lang="zh-CN" altLang="en-US" sz="2800" b="1"/>
              <a:t>：你知道什么是三角形的外心吗？</a:t>
            </a:r>
            <a:endParaRPr lang="zh-CN" altLang="en-US" sz="2800" b="1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57433" y="2439671"/>
          <a:ext cx="437070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2171700" imgH="203200" progId="Equation.KSEE3">
                  <p:embed/>
                </p:oleObj>
              </mc:Choice>
              <mc:Fallback>
                <p:oleObj name="" r:id="rId1" imgW="21717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57433" y="2439671"/>
                        <a:ext cx="437070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205"/>
            <a:ext cx="4857750" cy="3752850"/>
          </a:xfrm>
          <a:prstGeom prst="rect">
            <a:avLst/>
          </a:prstGeom>
        </p:spPr>
      </p:pic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08171" y="3268346"/>
          <a:ext cx="4064000" cy="1356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4" imgW="2019300" imgH="673100" progId="Equation.KSEE3">
                  <p:embed/>
                </p:oleObj>
              </mc:Choice>
              <mc:Fallback>
                <p:oleObj name="" r:id="rId4" imgW="2019300" imgH="673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8171" y="3268346"/>
                        <a:ext cx="4064000" cy="1356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动作按钮: 后退或前一项 2">
            <a:hlinkClick r:id="rId6" action="ppaction://program"/>
          </p:cNvPr>
          <p:cNvSpPr/>
          <p:nvPr/>
        </p:nvSpPr>
        <p:spPr>
          <a:xfrm>
            <a:off x="7736840" y="1091565"/>
            <a:ext cx="810260" cy="3759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41095" y="346075"/>
            <a:ext cx="686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问题</a:t>
            </a:r>
            <a:r>
              <a:rPr lang="en-US" altLang="zh-CN" sz="2800" b="1"/>
              <a:t>3</a:t>
            </a:r>
            <a:r>
              <a:rPr lang="zh-CN" altLang="en-US" sz="2800" b="1"/>
              <a:t>：你知道什么是三角形的外心吗？</a:t>
            </a:r>
            <a:endParaRPr lang="zh-CN" altLang="en-US" sz="2800" b="1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42268" y="1999298"/>
          <a:ext cx="268414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333500" imgH="393700" progId="Equation.KSEE3">
                  <p:embed/>
                </p:oleObj>
              </mc:Choice>
              <mc:Fallback>
                <p:oleObj name="" r:id="rId1" imgW="13335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42268" y="1999298"/>
                        <a:ext cx="268414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动作按钮: 后退或前一项 2">
            <a:hlinkClick r:id="rId3" action="ppaction://program"/>
          </p:cNvPr>
          <p:cNvSpPr/>
          <p:nvPr/>
        </p:nvSpPr>
        <p:spPr>
          <a:xfrm>
            <a:off x="7736840" y="1091565"/>
            <a:ext cx="810260" cy="3759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250" y="709930"/>
            <a:ext cx="68611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问题</a:t>
            </a:r>
            <a:r>
              <a:rPr lang="en-US" altLang="zh-CN" sz="2800" b="1"/>
              <a:t>4</a:t>
            </a:r>
            <a:r>
              <a:rPr lang="zh-CN" altLang="en-US" sz="2800" b="1"/>
              <a:t>：你知道什么是射影定理吗？</a:t>
            </a:r>
            <a:endParaRPr lang="zh-CN" altLang="en-US" sz="2800" b="1"/>
          </a:p>
          <a:p>
            <a:endParaRPr lang="zh-CN" altLang="en-US" sz="28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230" y="1570990"/>
            <a:ext cx="4381500" cy="2752725"/>
          </a:xfrm>
          <a:prstGeom prst="rect">
            <a:avLst/>
          </a:prstGeom>
        </p:spPr>
      </p:pic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080000" y="2242185"/>
          <a:ext cx="2510155" cy="179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" imgW="977900" imgH="698500" progId="Equation.KSEE3">
                  <p:embed/>
                </p:oleObj>
              </mc:Choice>
              <mc:Fallback>
                <p:oleObj name="" r:id="rId2" imgW="977900" imgH="6985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80000" y="2242185"/>
                        <a:ext cx="2510155" cy="1798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动作按钮: 后退或前一项 1">
            <a:hlinkClick r:id="rId4" action="ppaction://program"/>
          </p:cNvPr>
          <p:cNvSpPr/>
          <p:nvPr/>
        </p:nvSpPr>
        <p:spPr>
          <a:xfrm>
            <a:off x="7729855" y="986155"/>
            <a:ext cx="669290" cy="45783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WPS 演示</Application>
  <PresentationFormat>全屏显示(16:9)</PresentationFormat>
  <Paragraphs>23</Paragraphs>
  <Slides>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8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黑体</vt:lpstr>
      <vt:lpstr>Arial Unicode MS</vt:lpstr>
      <vt:lpstr>1_Office 主题​​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第23课时三角形性质的再研究2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刘嘉</cp:lastModifiedBy>
  <cp:revision>46</cp:revision>
  <dcterms:created xsi:type="dcterms:W3CDTF">2020-02-01T11:21:00Z</dcterms:created>
  <dcterms:modified xsi:type="dcterms:W3CDTF">2020-03-13T11:04:11Z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