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90" r:id="rId5"/>
    <p:sldId id="291" r:id="rId6"/>
    <p:sldId id="300" r:id="rId7"/>
    <p:sldId id="292" r:id="rId8"/>
    <p:sldId id="272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hyperlink" Target="ppt/slides/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hyperlink" Target="ppt/slides/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hyperlink" Target="ppt/slides/" TargetMode="Externa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7.xml"/><Relationship Id="rId2" Type="http://schemas.openxmlformats.org/officeDocument/2006/relationships/image" Target="../media/image15.jpeg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44520" y="1918970"/>
            <a:ext cx="5764530" cy="9518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23</a:t>
            </a:r>
            <a:r>
              <a:rPr lang="zh-CN" altLang="en-US" dirty="0">
                <a:solidFill>
                  <a:srgbClr val="FF0000"/>
                </a:solidFill>
              </a:rPr>
              <a:t>课  三角形的秘密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刘嘉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18210" y="645160"/>
            <a:ext cx="713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1</a:t>
            </a:r>
            <a:r>
              <a:rPr lang="zh-CN" altLang="en-US" sz="2800" b="1"/>
              <a:t>：关于三角形，你能想到哪些性质呢？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 rot="20940000">
            <a:off x="813435" y="1885315"/>
            <a:ext cx="4533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内角和</a:t>
            </a:r>
            <a:r>
              <a:rPr lang="en-US" altLang="zh-CN" sz="2800" b="1"/>
              <a:t>180</a:t>
            </a:r>
            <a:r>
              <a:rPr lang="zh-CN" altLang="en-US" sz="2800" b="1"/>
              <a:t>度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 rot="960000">
            <a:off x="2125980" y="2851785"/>
            <a:ext cx="4533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外角和</a:t>
            </a:r>
            <a:r>
              <a:rPr lang="en-US" altLang="zh-CN" sz="2800" b="1"/>
              <a:t>360</a:t>
            </a:r>
            <a:r>
              <a:rPr lang="zh-CN" altLang="en-US" sz="2800" b="1"/>
              <a:t>度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 rot="360000">
            <a:off x="3742055" y="2310765"/>
            <a:ext cx="4533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两边之和大于第三边；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 rot="360000">
            <a:off x="1518920" y="3439160"/>
            <a:ext cx="5460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两边之差的绝对值小于第三边；</a:t>
            </a:r>
            <a:endParaRPr lang="zh-CN" altLang="en-US" sz="2800" b="1"/>
          </a:p>
        </p:txBody>
      </p:sp>
      <p:sp>
        <p:nvSpPr>
          <p:cNvPr id="9" name="文本框 8"/>
          <p:cNvSpPr txBox="1"/>
          <p:nvPr/>
        </p:nvSpPr>
        <p:spPr>
          <a:xfrm rot="21420000">
            <a:off x="1661160" y="4164965"/>
            <a:ext cx="6752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大边对大角，小边对小角，等边对等角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38250" y="709930"/>
            <a:ext cx="686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2</a:t>
            </a:r>
            <a:r>
              <a:rPr lang="zh-CN" altLang="en-US" sz="2800" b="1"/>
              <a:t>：你知道什么是三角形的重心吗？</a:t>
            </a:r>
            <a:endParaRPr lang="zh-CN" altLang="en-US" sz="280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80940" y="3220720"/>
          <a:ext cx="1869440" cy="55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320165" imgH="393700" progId="Equation.KSEE3">
                  <p:embed/>
                </p:oleObj>
              </mc:Choice>
              <mc:Fallback>
                <p:oleObj name="" r:id="rId1" imgW="1320165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80940" y="3220720"/>
                        <a:ext cx="1869440" cy="55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" y="2374900"/>
            <a:ext cx="4067175" cy="2085975"/>
          </a:xfrm>
          <a:prstGeom prst="rect">
            <a:avLst/>
          </a:prstGeom>
        </p:spPr>
      </p:pic>
      <p:sp>
        <p:nvSpPr>
          <p:cNvPr id="4" name="动作按钮: 后退或前一项 3">
            <a:hlinkClick r:id="rId4" action="ppaction://program"/>
          </p:cNvPr>
          <p:cNvSpPr/>
          <p:nvPr/>
        </p:nvSpPr>
        <p:spPr>
          <a:xfrm>
            <a:off x="7753350" y="1901825"/>
            <a:ext cx="763270" cy="34099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38250" y="709930"/>
            <a:ext cx="686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问题</a:t>
            </a:r>
            <a:r>
              <a:rPr lang="en-US" altLang="zh-CN" sz="2800" b="1"/>
              <a:t>2</a:t>
            </a:r>
            <a:r>
              <a:rPr lang="zh-CN" altLang="en-US" sz="2800" b="1"/>
              <a:t>：你知道什么是三角形的重心吗？</a:t>
            </a:r>
            <a:endParaRPr lang="zh-CN" altLang="en-US" sz="280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45050" y="3068320"/>
          <a:ext cx="3449320" cy="79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714500" imgH="393700" progId="Equation.KSEE3">
                  <p:embed/>
                </p:oleObj>
              </mc:Choice>
              <mc:Fallback>
                <p:oleObj name="" r:id="rId1" imgW="1714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45050" y="3068320"/>
                        <a:ext cx="3449320" cy="791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677035"/>
            <a:ext cx="4196080" cy="3199765"/>
          </a:xfrm>
          <a:prstGeom prst="rect">
            <a:avLst/>
          </a:prstGeom>
        </p:spPr>
      </p:pic>
      <p:sp>
        <p:nvSpPr>
          <p:cNvPr id="5" name="动作按钮: 后退或前一项 4">
            <a:hlinkClick r:id="rId4" action="ppaction://program"/>
          </p:cNvPr>
          <p:cNvSpPr/>
          <p:nvPr/>
        </p:nvSpPr>
        <p:spPr>
          <a:xfrm>
            <a:off x="7553960" y="1514475"/>
            <a:ext cx="680720" cy="3638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0" y="1775460"/>
            <a:ext cx="3422650" cy="1993265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04515" y="3768408"/>
          <a:ext cx="5544820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755900" imgH="431800" progId="Equation.KSEE3">
                  <p:embed/>
                </p:oleObj>
              </mc:Choice>
              <mc:Fallback>
                <p:oleObj name="" r:id="rId2" imgW="27559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4515" y="3768408"/>
                        <a:ext cx="5544820" cy="86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动作按钮: 后退或前一项 2">
            <a:hlinkClick r:id="rId4" action="ppaction://program"/>
          </p:cNvPr>
          <p:cNvSpPr/>
          <p:nvPr/>
        </p:nvSpPr>
        <p:spPr>
          <a:xfrm>
            <a:off x="7623810" y="798195"/>
            <a:ext cx="774700" cy="3168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WPS 演示</Application>
  <PresentationFormat>全屏显示(16:9)</PresentationFormat>
  <Paragraphs>28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Arial Unicode MS</vt:lpstr>
      <vt:lpstr>1_Office 主题​​</vt:lpstr>
      <vt:lpstr>Equation.KSEE3</vt:lpstr>
      <vt:lpstr>Equation.KSEE3</vt:lpstr>
      <vt:lpstr>Equation.KSEE3</vt:lpstr>
      <vt:lpstr>第23课时三角形性质的再研究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刘嘉</cp:lastModifiedBy>
  <cp:revision>46</cp:revision>
  <dcterms:created xsi:type="dcterms:W3CDTF">2020-02-01T11:21:00Z</dcterms:created>
  <dcterms:modified xsi:type="dcterms:W3CDTF">2020-03-13T11:04:29Z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