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1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0" r:id="rId3"/>
  </p:sldMasterIdLst>
  <p:notesMasterIdLst>
    <p:notesMasterId r:id="rId13"/>
  </p:notesMasterIdLst>
  <p:handoutMasterIdLst>
    <p:handoutMasterId r:id="rId14"/>
  </p:handoutMasterIdLst>
  <p:sldIdLst>
    <p:sldId id="257" r:id="rId4"/>
    <p:sldId id="281" r:id="rId5"/>
    <p:sldId id="266" r:id="rId6"/>
    <p:sldId id="283" r:id="rId7"/>
    <p:sldId id="282" r:id="rId8"/>
    <p:sldId id="284" r:id="rId9"/>
    <p:sldId id="285" r:id="rId10"/>
    <p:sldId id="286" r:id="rId11"/>
    <p:sldId id="27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4" y="62"/>
      </p:cViewPr>
      <p:guideLst>
        <p:guide orient="horz" pos="2115"/>
        <p:guide pos="388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2020/3/13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3-12T03:03:37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23530 7426 0,'18'0'94,"0"0"-79,-1 0-15,1 0 0,-1 0 16,1 0-16,0 0 15,-1 0-15,1 0 0,0 0 16,-1 0-16,1 0 16,-18 18-16,18-18 0,-1 0 0,1 0 15,-1 0-15,1 0 0,-18 17 0,18-17 0,-1 0 0,1 0 16,-18 18-16,18-18 0,-1 0 0,-17 18 16,18-18-16,0 0 0,-1 0 15,1 17 1,0-17-1,-18 18 1,0-1 15,0 1-15,0 0 15,0-1 0,-18-17-31,18 18 0,-18-18 0,1 0 16,-1 18 0,18-1-16,-18-17 0,1 0 15,17 18-15,-18-18 0,0 0 0,18 18 16,-17-18-16,17 17 0,-18-17 16,0 0-16,1 18 0,17-1 15,-18-17-15,1 0 16,17 18-16,-18-18 0,0 0 15,1 0-15,17 18 16,-18-18-16,18 17 0,-18-17 0,1 0 16,-1 0-1,0 0-15,18 18 0,-17-18 16,-1 18-16,1-18 16,-1 0-1,0 0-15,18 17 0,-17-17 16,17 18-1,-18-18-15,0 0 16,18 18 0,-17-18-16,-1 0 15,36 0 110,-1 0-109,1 0-16,0 0 16,-1 0-16,1 0 15,0 0-15,-1 0 16,1 0-16,-1 0 15,1 0-15,0 0 0,-1 0 16,1 0 0,0 0-16,-1 0 15,1 0-15,0 0 0,-1 0 0,1 0 16,-1 0 0,1 0-16,0 17 0,-1-17 15,1 0-15,0 0 16,-1 0-16,1 0 15</inkml:trace>
  <inkml:trace contextRef="#ctx0" brushRef="#br0" timeOffset="1869.78">26035 11271 0,'0'18'63,"-18"-18"-63,18 18 15,0-1 1,0 1-16,0-1 0,0 1 0,0 0 0,0-1 0,0 1 16,0 0-16,0-1 0,-17-17 0,17 18 0,0 0 0,0-1 0,0 1 0,0-1 15,0 1-15,0 0 0,-18-18 0,18 17 16,0 1-16,0 0 0,0-1 0,0 1 0,0 0 0,0-1 0,0 1 0,0-1 16,-18-17-16,18 18 0,0 0 15,0-1-15,-17-17 0,17 18 0,0-36 110,0 1-110,17 17 15,-17-18-15,0 0 16,18 18-16,0 0 0,-1 0 31,1 0-31,0 0 31,-1 0-31,1 0 16,-18 18-16,18-18 0,-18 18 0,0-1 0,17-17 0,-17 18 16,18-18-16,-18 18 15,0-1-15,17 1 0,-17 0 0,18-18 0,-18 17 16,0 1-1,0 0-15,0-1 16,0 1-16,0-1 16,0 1-16,0 0 15,0-1-15,-18-17 0,18 18 0,-17 0 0,17-1 0,-18-17 16,18 18-16,-17-18 0,-1 18 16,0-1-16,1-17 0,17 18 0,-18-18 0,18 17 0,-18-17 0,18 18 15,-17-18-15,-1 0 0,0 0 0,1 18 16,-1-18-16,18 17 0,-17-17 0,-1 0 0,0 0 0,1 0 15,-1 0-15,0 0 16,1 0-16,-1 0 16,0 0-1,1 0-15,17-17 0,-18 17 0,0 0 16,18-18-16,0 0 0,-17 18 0,17-17 0,-18 17 0,18-18 0,-17 1 0,-1-1 16,18 0-16,-18 18 0,18-17 0,0-1 15,0 0-15,-17 18 0,17-17 0,0-1 0,0 0 16,-18 18-16,18-17 0,0-1 0,0 1 15,0-1-15,0 0 0,0 1 0</inkml:trace>
  <inkml:trace contextRef="#ctx0" brushRef="#br0" timeOffset="2289.73">25788 11553 0,'18'0'31,"-1"0"-31,-17-17 0,18 17 16,0 0-16,-1 0 0,1 0 15,0 0-15,-1 0 0,1 0 0,-1 0 0,1 0 16,0 0-16,-1 0 0,1 0 16,0 0-16,-1 0 0,1 0 0,0 0 0,-1 0 0,1 0 15,-1 0-15,1 0 16</inkml:trace>
  <inkml:trace contextRef="#ctx0" brushRef="#br0" timeOffset="4389.58">28469 8731 0,'0'-17'31,"18"17"16,-18-18-47,17 18 15,1 0-15,-18-18 0,18 18 0,-1 0 0,1-17 16,0 17-16,35 0 0,-36 0 0,1 0 16,-1 0-16,1 0 0,0 0 0,-1 0 0,1 0 15,0 0-15,-1 0 0,1 0 0,0 0 0,-1 0 16,1 0-16,-1 0 0,1 0 15,-18 17 32,0 1-31,0 0 0,0-1-16,-18-17 0,18 18 0,-17-18 15,17 18-15,-18-18 0,18 17 0,-17-17 16,-1 18-16,18-1 0,-18-17 0,1 0 0,-1 0 15,18 18-15,-18-18 0,18 18 0,-17-18 16,-1 0-16,-17 17 0,17-17 0,1 18 16,-1-18-16,0 0 0,1 0 15,17 18-15,-18-18 0,0 0 0,1 0 0,-1 0 0,0 0 16,1 0-16,-1 0 0,18 17 0,-17-17 0,-1 0 0,36 0 141,-1 0-126,1 0-15,-1 0 0,1 0 16,0 0-16,-1 0 0,1 0 0,0 0 0,-1 0 15,1 0-15,0 0 0,-1 0 16,1 0-16,-1 0 0,1 0 0,0 0 16,-1 0-1,1 0-15,0 0 0,-1 0 16,-17 18-16,18-18 0,0 0 0,-18 18 16,17-18-16,-17 17 15,18-17-15,-1 18 0,1-18 16,-18 17-16,18-17 0,-18 18 0,17-18 15,1 0-15,-18 18 0,18-18 0,-18 17 0,17-17 0,-17 18 16,18-18-16,-18 18 16,35-1-1,-35 1 17,0 0-32,0-1 15,0 1 1,-17-18-16,17 17 0,-18-17 0,18 18 15,-18-18-15,18 18 0,-17-18 16,-1 17-16,0-17 0,-70 36 16,71-36-16,-1 0 15,0 0-15,1 0 0,17 17 0,-18-17 0,0 0 0,1 0 0,-1 0 0,0 0 0,1 18 0,-1-18 0,1 0 0,17 18 0,-18-18 16,0 0-16,1 0 0,-1 0 0,0 0 0,1 0 0,-1 0 0,0 0 0,1 0 0,-1 0 0,1 0 0,-1 0 0,0 0 16,1 0-16,-1 0 0,0 0 0,1 0 0,-1 0 0,0 0 15,1 0-15,-1 0 0,0 0 0,1 0 0,-1 0 0,1 0 0,-1 0 0,0 0 0,1 0 16,-1 0-16,0 0 0,-70 0 15,71 0-15,-1 0 0,0 0 16,1 0 0</inkml:trace>
  <inkml:trace contextRef="#ctx0" brushRef="#br0" timeOffset="47129.28">30110 11571 0,'-18'0'0,"0"0"78,1 0-62,-1 0-1,18 18 1,0-1 0,-18-17-16,18 18 15,-17-18-15,17 18 16,-18-18 0,18 17-1,0 1-15,-18-18 16,18 18-16,0-1 31,-17-17-15,17 18-16,0-1 15,0 1-15,-18-18 0,18 18 16,0-1 0,-17-17-16,17 18 0,0 0 15,0-1 1,0 1-1,0 0-15,0-1 16,0 1 0,0 0-16</inkml:trace>
  <inkml:trace contextRef="#ctx0" brushRef="#br0" timeOffset="71959.56">24624 8714 0,'0'17'78,"-18"-17"-78,1 0 15,17 18-15,0 0 0,-18-18 0,18 17 16,-18-17-16,18 18 16,-17-18-16,-1 17 0,18 1 0,-18-18 0,18 18 15,-17-18-15,17 17 0,-18-17 0,18 18 16,-18-18-16,18 18 0,-17-18 0,17 17 0,-18-17 0,18 18 15,-17-18-15,17 18 0,-18-18 0,18 17 16,-18-17-16,18 18 0,-17-18 0,17 17 0,-18-17 0,18 18 0,-18-18 0,18 18 0,-17-18 0,17 17 16,-18-17-16,18 18 0,-18-18 0,18 18 0,-17-18 0,-18 53 15,17-36-15,0-17 0,18 35 16,-17-35-16,-1 0 0,18 18 0,-18-18 0,18 18 0,-17-1 0,-1-17 0,18 18 0,-18 0 16,1-18-16,-1 0 0,18 17 0,0 1 15,-17 0-15,-1-18 0,18 17 0,0 1 16,18-18 93,-1 0-93,1 0-16,-1 0 0,1 0 0,17 0 15,-17 0-15,17 0 0,-17 0 0,0 0 0,-1 0 16,1 0-16,17-18 0,-17 18 0,-1 0 0,1 0 0,0 0 0,-1 0 0,1 0 0,0 0 0,-1 0 0,1 0 0,17 0 16,-17 0-16,17 0 0,-17 0 0,-1 0 0,1 0 0,0-17 0,-1 17 0,1 0 0,0 0 0,-1 0 0,1 0 0,-1-18 0,1 18 15,0 0-15,-1 0 0,1 0 0,0-18 0,-1 18 0,1 0 0,0 0 16,-1 0-16,1 0 0,-1 0 0,1 0 0,0 0 0,-1 0 0,-17-17 0,18 17 0,0 0 0,-1 0 0,1 0 16,-18-18-16,18 18 0,-1 0 15,-34 0 110,-1 0-109</inkml:trace>
  <inkml:trace contextRef="#ctx0" brushRef="#br0" timeOffset="72729.14">24571 9137 0,'0'18'78,"0"-1"-78,-18-17 16,18 18-16,0-1 16,0 1-16,0 0 0,-17-1 15,17 1-15,0 0 0,0-1 16,0 1-16,0 0 0,0-1 0,0 1 15,-18-18-15,18 18 0,0-1 16,0 1-16,0-1 0,0 1 0,-18-18 16,18 18-16,0-1 0,0 1 0,0 0 0,0-1 15,0 1 1,0 0-16,-17-1 0,17 1 0,0-1 16,0 1-1,0 0-15,0-1 0</inkml:trace>
  <inkml:trace contextRef="#ctx0" brushRef="#br0" timeOffset="93773.15">26864 7990 0,'18'0'109,"-1"0"-93,1 18 0,-18 0-16,18-18 15,-18 17-15,17-17 0,-17 18 0,18-18 16,-18 18-16,0-1 0,17-17 0,-17 18 16,18-18-16,-18 18 0,18-18 0,-18 17 0,17-17 15,-17 18-15,0-1 0,18-17 16,-18 18-16,18-18 0,-18 18 0,17-18 15,-17 17-15,18-17 0,-18 18 0,18 0 16,-1-18-16,-17 17 0,18-17 16,-18 18-16,18-18 15,-18 18-15,17-18 16,-17 17-16,18-17 0,-18 18 31,17-18 188,1 0-203,-18-18-16,18 18 15,-18-17-15,17 17 16,1 0-16,-18-18 15,18 18-15,-1 0 16,-17-18-16,18 18 16,0 0-16,-1 0 0,-17-17 0,0-1 15,18 18-15,-1 0 0,-17-18 16,18 18-16,0 0 16,-1 0-16,-17-17 0,18 17 15,0 0-15,-18-18 0,17 18 16,1 0-16,0 0 15,-18-18-15,17 18 0,-17-17 0,18 17 0,-1 0 16,-17-18 0,18 18 15</inkml:trace>
  <inkml:trace contextRef="#ctx0" brushRef="#br0" timeOffset="102389.04">5838 4798 0,'18'0'47,"0"0"-31,-1 0-16,1 0 0,-18 17 0,18-17 0,-1 0 0,1 0 0,0 0 15,-1 0-15,1 0 0,-1 0 0,1 0 0,0 0 0,-1 0 0,1 0 0,0 0 0,-1 0 0,1 0 0,0 0 16,-1 0-16,1 0 0,0 0 0,105 18 16,-105-18-16,-1 0 0,1 18 0,0-18 0,-1 0 15,1 0-15,-1 0 0,1 0 0,0 0 0,-1 0 0,1 0 0,0 0 0,-1 0 0,1 0 16,0 0-16,-1 0 0,1 0 0,-1 0 0,1 17 0,0-17 0,-1 0 0,1 0 0,0 0 0,-1 0 0,1 0 0,0 0 15,-1 0-15,1 0 0,0 0 0,-1 0 0,1 0 16,-1 0-16,1 0 0,0 0 0,-1 0 0,1 0 0,0 0 0,-1 0 16,1 0-16,0 0 0,-1 0 15</inkml:trace>
  <inkml:trace contextRef="#ctx0" brushRef="#br0" timeOffset="102939.04">6191 5062 0,'0'18'63,"18"-18"-63,0 0 0,-1 18 0,1-18 0,-1 0 15,1 0-15,0 0 0,-1 0 0,1 0 0,0 0 16,-18 17-16,17-17 0,1 0 0,0 0 0,-1 0 0,1 0 0,-1 0 0,1 0 0,0 0 0,-1 0 0,1 0 0,0 0 0,-1 0 0,19 0 16,-19 0-16,18 0 0,1 0 0,-19 0 0,1 0 0,17 0 0,-17 0 0,0 0 0,17 0 0,35 0 15,-34 0 1,-19 0-16,19 0 0,-19 0 0,1 0 0,0 0 0,-1 0 16,1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3-12T03:10:06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8414 12524 0,'17'0'0,"1"0"31,0 0-15,-1 0-16,1 0 0,0 0 0,-1 0 0,1 0 15,-1 0-15,1 0 0,0 0 16,-1 0-16,1 0 0,0 0 0,-1 0 0,1 0 0,0 0 16,-1 0-16,1 0 0,0 0 0,-1 0 15,1 0-15,-1 0 0,1 0 0,0 0 0,-1 0 0,1 0 0,0 0 0,-1 0 16,1 0-16,0 0 15,-1 0-15,18 17 0,-17-17 0,0 0 16</inkml:trace>
  <inkml:trace contextRef="#ctx0" brushRef="#br0" timeOffset="3180.25">30921 7038 0,'-18'0'62,"1"18"-31,-1-18-31,0 17 16,18 1 0,-17-1-16,-1-17 0,18 18 0,0 0 15,-18-18-15,1 0 0,17 17 0,-18 1 16,18 0-16,-17-1 0,-1 1 0,18 0 15,-18-18-15,18 17 0,-17 1 0,-1-18 0,18 17 16,0 1-16,-18-18 16,1 0-16,17 18 15</inkml:trace>
  <inkml:trace contextRef="#ctx0" brushRef="#br0" timeOffset="4000.34">31080 7161 0,'-18'0'32,"0"0"-17,1 0 1,17 18-1,-18-18-15,1 18 16,-1-18 0,18 17-16,-18-17 15,18 18-15,-17-18 0,17 18 0,-18-1 16,0-17-16,18 18 0,-17-18 16,17 17-16,-18-17 0,18 18 0,-18-18 0,18 18 15,-17-18-15,17 17 16,-18-17-16,18 18 0,-18-18 0,1 18 0,17-1 15,-18-17-15</inkml:trace>
  <inkml:trace contextRef="#ctx0" brushRef="#br0" timeOffset="8195.16">29633 10724 0,'18'0'125,"0"0"-125,-1 0 0,1 0 0,0 0 15,-1 0-15,1 0 16,-1 0-16,1 0 0,0 0 0,-1 0 0,1 0 0,0 0 16,-1 0-16,1 0 0,0 0 0,-1 0 15,1 0-15,-1 0 0,1 0 0,0-17 0,-1 17 16,1 0-16,0 0 0,-1 0 16,1 0-16,0-18 0,-1 18 0,1 0 0,-1 0 15,1 0-15,0 0 16,-1 0-16,1 0 0,0 0 15,-1 0 1,1 0 0,0 0-16,-1 0 0,1 0 0,0 0 15,-1 0 1,1 0-16,-1 0 0,1 0 0,0 0 16,-1 0-16,1 0 15,0 0-15,-18-17 0,17 17 0,1 0 16,0 0-1,-1 0 1,1 0 0,-1 0-1,1 0-15,0 0 16,-1 0-16,1 0 16,0 0-16,-1 0 0,1 0 15,0-18-15,-1 18 16,1 0-16,-1 0 0,1 0 15,0 0-15,-1 0 0,1 0 16,0 0-16,-1 0 16,1 0-16,0 0 0,-1 0 15,1 0-15,0 0 16,-1 0-16,1 0 16,-1 0-1,1 0-15,0 0 16,-1-18-16,1 18 0,0 0 15,-1 0 1,1 0-16,0 0 0,-1 0 16,1 0-16,-1 0 15,1 0-15,0 0 16,-1 0 0,1 0-16,0 0 15,-1 0-15,1 0 16,0 0-16,-1 0 0,1 0 15,-1 0-15,1 0 16,0 0-16,-1 0 16,1 0-16,0 0 0,-1 0 15,1 0-15,0 0 0,-1 0 16,1 0-16,0 0 0,-1 0 16,1 0-16,-1 0 15,1 0-15,0 0 16,-1 0-16,1 0 15,0 0-15,-1 0 0,1 0 16,0 0-16,-1 0 16,1 0-1,-1 0-15,1 0 0,0 0 16,-1 0-16,1 0 16,0 0-16,-1 0 0,1 0 15,0 0-15,-1 0 16,1 0-16,-1 0 0,1 0 15,0 0-15,-1 0 32</inkml:trace>
  <inkml:trace contextRef="#ctx0" brushRef="#br0" timeOffset="19739.89">8079 12524 0,'17'0'15,"1"0"-15,-18-18 16,18 18-16,-1 0 0,1 0 0,-1 0 0,1 0 0,0 0 0,-1 0 0,1 0 0,0 0 0,-1 0 0,1 0 0,0 0 15,-1 0-15,1 0 0,17 0 0,-17 0 0,-1 0 0,1 0 0,0 0 0,-1-18 0,1 18 0,0 0 0,-1 0 0,1 0 0,17 0 16,-17 0-16,-1 0 0,1 0 0,0 0 0,-1 0 0,1 0 0,0 0 0,-1 0 16,1 0-16,0 0 0,-1 0 0,1 0 0,-1 0 0,1 0 0,0 0 0,-1 0 0,19 0 0,-19 0 0,1 0 15,0 0-15,-1 0 0,1 0 0,-1 0 16,1 0-16,0 0 0,17 0 16,-17 18-16,-1-18 0,1 0 15,0 0-15,-1 0 0,1 0 0,-1 0 16,1 0-16,0 0 15</inkml:trace>
  <inkml:trace contextRef="#ctx0" brushRef="#br0" timeOffset="20259.73">8255 12665 0,'18'0'32,"-1"0"-17,1 0-15,0 0 16,-1 0-16,1 0 0,-1 0 0,1 0 0,0 0 0,-1 0 0,1 0 0,0 0 16,-1 0-16,1 0 0,17 0 0,89 0 15,-107 0-15,1 0 0,35 0 0,-18 0 0,-17 0 0,-1 17 0,1-17 0,17 0 0,-17 0 0,0 0 16,-1 0-16,1 0 0,0 0 0,-1 0 0,18 0 0,-17 0 0,0 0 0,-1 0 0,1 0 0,0 0 0,-1 0 0,1 0 0,0 0 0,-1 0 15,1 0-15,-1 0 0,1 0 0,0 0 0,-1 0 16,1 0-16</inkml:trace>
  <inkml:trace contextRef="#ctx0" brushRef="#br0" timeOffset="25179.81">31133 10566 0,'0'17'31,"-18"-17"-31,18 18 0,-18-18 0,18 18 15,-17-18-15,17 17 16,-18-17-16,18 18 0,-18-18 0,18 18 0,0-1 0,-17-17 16,17 18-16,-18-1 15,18 1-15,0 0 16,0-1-16,0 1 16,18-18-1,-1 18 1,1-18-16,0 0 0,-1 0 15,1 0-15,0 0 16,-1 0-16,1 0 16,0 0-16,-1 0 0,1 0 15,-1-18-15,1 18 0,0 0 16,-18-18-16,17 18 0,-17-17 0,0-1 16,18 18-16,-18-18 15,0 1-15,0-1 0,0 1 16,0-1-16,0 0 0,0 1 15,-18 17-15,18-36 0,-17 36 16,17-17-16,0-1 0,-18 18 0,0 0 31,18-18-31,-17 18 78</inkml:trace>
  <inkml:trace contextRef="#ctx0" brushRef="#br0" timeOffset="31710.25">26176 6985 0,'0'18'0,"0"-1"63,0 1-48,18-18-15,-18 18 0,17-1 0,1 1 0,-18-1 16,18 1-16,-1 0 0,1-18 16,-18 17-16,0 1 0,18-18 0,-18 18 0,17-18 0,-17 17 0,0 1 0,18-18 15,-18 18-15,17-1 0,1-17 16,-18 18-16,0-1 0,18-17 0,-18 18 16,0 0-1,17-18-15,-17 17 0,18-17 47</inkml:trace>
  <inkml:trace contextRef="#ctx0" brushRef="#br0" timeOffset="32259.92">26035 7285 0,'18'0'47,"-1"0"-47,-17 17 0,18-17 15,0 18 1,-18 0-16,0-1 0,17-17 0,1 0 0,-18 18 0,17-18 0,-17 18 0,18-18 16,-18 17-16,18-17 15,-18 18-15,0 0 0,17-18 0,1 0 16,-18 17-16,0 1 15,18-18 1</inkml:trace>
  <inkml:trace contextRef="#ctx0" brushRef="#br0" timeOffset="35920.22">25876 10636 0,'0'18'62,"0"0"-46,0-1-16,0 1 0,-17-18 0,17 17 15,0 1 1,0 0 15,17-18 32,1 0-48,0 0 1,-1 0 0,1 0-16,-1 0 0,1 0 15,0 0-15,-1 0 16,1 0-16,0 0 0,-1 0 0,1 0 0,0 0 16,-18-18-16,17 18 15,-17-18-15,18 18 0,-18-17 16,0-1 15,0 1-31,0-1 31,-18 18-31,18-18 16,-17 18 15,17-17-31,-18 17 16,0 0-16,1 0 0,-1 0 15,0 0-15,1 0 0,-1 0 0,0 0 0,1 0 16,-1 0-16,1 0 16,-1 0-16,0 0 0,18 17 0,-17-17 0,17 18 0,-18-18 15,0 0-15,1 0 16,17 18-16,-18-18 0,0 0 0,18 17 16,0 1 30,-17-1-30,17 1-16,0 0 0,0-1 16,0 1-1,0 0-15,0-1 0,0 1 16,17-18 0,-17 18-16,18-18 0,0 0 0,-18 17 0,0 1 15,17-18-15,1 0 16,-18 17-16,18-17 0,-1 0 0,-17 18 0,18-18 15,0 0-15,-1 0 0,1 0 0,-1 0 16,1 0-16,0 0 0,-1 0 0,1 0 16,0 0-16,-1 0 0,-17-18 0,18 18 0,0 0 0,-1 0 15,1 0-15,-18-17 0,17 17 16,1 0-16,-18-18 0,18 18 0,-1 0 0,1-17 0,-18-1 16,18 18-16,-18-18 15,0 1-15,0-1 16,0 0-16,0 1 15,-18 17 1,0 0-16,18-18 0,0 0 0,-17 18 0,17-17 16,-18 17-16,0 0 0,18-18 15,-17 18-15,17-17 0,-18 17 0,1 0 0,-1 0 16,18-18-16,-18 18 0,1 0 16,17-18-16,-18 18 0,18-17 0,-18 17 0,1 0 0,-1 0 0,0 0 15,1 0 1,-1 0-16,1 0 0,-1 0 15</inkml:trace>
  <inkml:trace contextRef="#ctx0" brushRef="#br0" timeOffset="37859.75">8043 14799 0,'0'18'31,"0"-1"-15,0 1-16,-17-18 0,17 35 0,0-17 0,0 17 15,0-17-15,0-1 0,0 1 0,-18 0 0,18 17 0,-18-35 0,18 18 0,0-1 0,0 1 0,0 0 0,0-1 16,0 1-16,0-1 0,0 1 0,0 0 0,0-1 0,-17 1 0,17 0 0,0-1 16,0 1-16,0 0 0,0-1 0,0 1 0,-18-1 0,18 1 0,0 17 0,0-17 0,0 0 0,0-1 0,0 1 15,0 0-15,0-1 0,0 1 0,0-1 16,0 1-16,0 0 0,0-1 0,0 1 0,0 0 15,0-1-15</inkml:trace>
  <inkml:trace contextRef="#ctx0" brushRef="#br0" timeOffset="39149.68">7885 14640 0,'17'-17'0,"-34"34"0,52-34 0,-18 17 0,1 0 16,0 0-16,17 0 0,71-18 0,-88 18 0,-1 0 0,1 0 0,-1 0 0,54-18 16,-36 18-16,1 0 0,-19 0 0,1 0 0,17 0 0,-17-17 0,17 17 0,0 0 0,1 0 15,-1 0-15,18 0 0,-36 0 0,19-18 0,-19 18 0,36 0 0,-35 0 0,17 0 0,0 0 0,18 0 0,-35 0 0,35 0 0,0 0 0,-18 0 0,0 0 0,36-18 0,-53 18 0,34 0 0,1 0 0,-17 0 0,-1 0 16,0 0-16,18-17 0,71 17 0,-89-18 0,18 18 0,0 0 0,-36 0 0,54 0 0,-18 0 0,35 0 0,-35 0 0,0-17 0,0 17 0,-36 0 0,36 0 0,18 0 0,17-18 0,0 18 15,-17 0-15,-36 0 0,0 0 0,36 0 0,17-18 0,-35 18 0,0 0 0,0 0 0,-18 0 0,18 0 0,0 0 16,18 0-16,-1 0 0,-35 0 0,18 0 0,0 0 0,-17 0 0,16-17 0,37 17 0,-36 0 0,-18 0 0,71 0 0,-53 0 0,-18 0 0,18 0 0,-36 0 0,36 0 0,0 0 0,-17 0 16,175 0-16,-140 0 0,246 0 15,-246 0-15,-18 0 0,53 0 0,-18 0 0,-53 0 0,0 0 0,18 0 0,-35 0 0,17 0 0,0 0 0,1 0 0,-1 0 16,-17 0-16,-1 0 0,1 0 0,17 0 0,0 0 0,-17 0 0,17 0 0,-17 0 0,35 0 0,-18 0 0,-17 0 16,-1 0-16,19 0 0,-19 0 0,19 0 0,-1 0 0,-17 0 0,-1 0 0,1 0 0,-1 0 0,1 0 0,17 0 0,1 0 0,-19 0 0,1 0 0,0 0 0,-1 0 0,1 0 15,17 0-15,-17 0 0,-1 17 0,1-17 0,0 0 0,17 0 0,-17 18 16,-1-18-16,1 0 0,0 0 0,-1 0 0,1 0 0,-1 0 0,1 0 15,-18 18-15,18-18 0,-1 0 0,1 0 47,-18 17-31,18-17-16,-18 18 16,17-18-1,1 0 1,-18 17 62,0 1-78,0 0 16,18-18-16,-18 17 0,0 1 0,0 0 0,0 17 15,0-17-15,0-1 0,17 1 16,-17-1-16,0 1 0,0 0 0,0-1 0,18-17 0,-18 18 0,0 0 0,0-1 0,0 1 0,0 0 0,0-1 15,0 1-15,0-1 0,0 1 0,0 0 0,0-1 0,0 1 0,0 0 0,0-1 0,0 1 0,0 0 0,0-1 16,0 1-16,0 0 0,0-1 0,0 1 0,0-1 16,0 1-16,0 0 0,0-1 0,0 1 0,0 0 0,0-1 0,0 1 0,0 17 0,0-17 0,0-1 15,0 1-15,0 0 0,0-1 0,0 1 16,0 0-16,0-1 0,-18 36 0,1-35 0,17-1 16,-18 1-16,18 0 15,-18-18-15,18 17 0,-17-17 47,-1 0-31,0 0-1,1 0 1,-1 0-16,0 0 0,1 0 0,-1 0 16,1 0-16,-1 0 0,0 0 0,1 0 0,-1 0 0,-17 0 0,17 0 0,-17 0 0,17 0 0,-17 0 0,17 0 15,-17 0-15,17 0 0,1 0 0,-1 0 0,0 0 0,1 0 0,-19 0 0,1 0 16,18 0-16,-19 0 0,19 0 0,-1 0 0,-53 0 0,36 0 0,0 0 0,17 0 0,-17 0 0,0 0 0,17 0 0,-17 0 0,17 0 0,-17 0 0,-18 0 0,35 0 0,-17 0 0,17 0 0,-52 0 15,17 0-15,35 0 0,-35 0 0,0 0 0,18 0 0,-53 0 0,-71 0 0,106 0 0,-352 0 16,299 0-16,35 0 16,-17 0-16,-18 0 0,53 0 0,0 0 0,18 0 0,-18 0 0,0 0 0,18 0 0,-53 0 0,35 0 0,0 0 0,18 0 0,-18 0 0,0 0 0,18 0 0,-18 0 0,35 0 15,-17 0-15,-1 0 0,-16 0 0,-1 0 0,-18 0 0,36 0 0,-18 18 0,18-18 0,-36 0 0,36 0 16,-18 0-16,0 0 0,18 0 0,17 0 0,-17 0 0,-36 0 0,36 0 0,-18 0 0,0 0 0,0 0 0,18 0 0,-18 0 0,35 0 0,-17 0 0,-18 0 0,0 0 0,0 0 0,-35 0 0,53 0 16,-18 0-16,18 0 0,-1 0 0,-17 0 0,36 0 0,-54 0 0,18 0 0,36 0 0,-36 0 0,0 0 15,35 0-15,-35 0 0,18 0 0,0 0 0,-36 0 0,36 0 0,0 0 0,-1 0 0,1 0 0,-71 18 0,71-18 0,0 0 0,17 0 0,-17 0 0,-1 0 0,1 0 0,-18 0 16,-70 0-16,35 0 0,-142 0 0,177 0 0,0 0 0,18 17 15,0-17-15,-36 0 0,54 0 0,-1 0 0,0 0 0,1 0 0,-1 0 16,1 0-16,-1 0 0,0 0 0,-35 0 0,36 0 0,-1 0 0,0 0 0,1 0 0,-18 0 0,17 0 0,0 0 0,1 0 0,-1 0 0,0 0 0,1 0 16,-1 0-16,-17 0 0,17 0 0,0 0 0,1 0 0,-1 0 15,1 0-15,-1 0 0,0 0 0,1 0 0,-1 0 0,0 0 0,1 0 0,-1 0 0,0 0 16,1 0-16,-1 0 0,1 0 16</inkml:trace>
  <inkml:trace contextRef="#ctx0" brushRef="#br0" timeOffset="49489.61">25859 10566 0,'17'0'15,"1"0"1,0 0-16,-18 17 0,17 1 16,1-18-16,-18 18 0,17-1 0,1-17 0,-18 18 0,18-18 0,-18 18 0,0-1 15,17 1-15,1 17 16,0-17-16,-1-1 0,1-17 0,-18 18 0,0 0 0,0-1 0,18-17 0,-18 18 0,17 0 16,-17-1-16,0 1 0,18-18 0,-1 17 15,-17 1-15,18-18 0,-18 18 0,0-1 16,18-17-16,-18 18 0</inkml:trace>
  <inkml:trace contextRef="#ctx0" brushRef="#br0" timeOffset="49919.71">26106 10619 0,'-18'0'15,"0"0"1,1 17-16,-1-17 0,18 18 0,-18-18 0,18 18 15,0-1-15,-17-17 0,-1 0 0,0 0 0,18 18 0,0-1 0,-17-17 0,-1 0 0,18 18 16,-17-18-16,17 18 0,-18-18 0,0 17 0,1-17 16,17 18-16,-18-18 0,18 18 0,-18-18 0,18 17 0,-17-17 0,17 18 0,-18-18 0,18 18 15,-18-18-15,1 35 16,-1-35-16,0 17 0,18 1 0</inkml:trace>
  <inkml:trace contextRef="#ctx0" brushRef="#br0" timeOffset="50649.88">30850 10548 0,'18'0'32,"0"0"-32,-18 18 15,17-18-15,-17 17 0,18-17 16,-18 18-16,18-18 0,-18 18 0,0-1 0,17-17 0,-17 18 0,18-18 0,-18 18 0,0-1 0,18 1 15,-1-1-15,1 1 0,-1 17 0,1-17 0,-18 0 0,18-1 0,-1-17 16,-17 18-16,18-18 0,-18 18 0,0-1 0,18-17 16,-1 18-16,-17-1 0,18-17 0,-18 18 0,18-18 15,-18 18-15</inkml:trace>
  <inkml:trace contextRef="#ctx0" brushRef="#br0" timeOffset="51159.78">31203 10477 0,'-17'0'0,"-1"0"16,18 18-16,-18-18 0,1 18 0,-1-1 0,0-17 0,1 18 0,17 0 15,-18-18-15,18 17 0,-18-17 0,18 18 0,-17-18 0,-1 0 0,18 18 16,-17-18-16,17 17 0,-18 1 0,0-18 0,18 18 0,-35-1 16,-18 36-16,35-53 0,1 18 0,-1-1 0,18 1 15,-18-18-15,1 0 0,17 18 0,0-1 0,-18-17 0,1 0 0,17 18 0,-18-18 0,18 18 0,0-1 16,-18-17-16,1 0 0,17 18 16,0-1-16,-18-17 0</inkml:trace>
  <inkml:trace contextRef="#ctx0" brushRef="#br0" timeOffset="55539.65">26670 10777 0,'0'0'16,"18"18"0,-18 0-16,17-18 15,-17 17-15,18-17 0,0 0 16,-1 0-16,1 0 0,-18 18 0,17-18 0,1 0 15,-18 18-15,18-18 0,-1 0 0,1 0 0,0 0 0,-1 0 16,1 0-16,0 0 16,-1 0-16,1 0 0,-1 0 0,1 0 15,0 0 1,-1 0-16,-17-18 0,0 0 16,18 18-1,-18-17-15,18-1 0,-18 0 16,0 1-16,0-1 15,0 0-15,0 1 0,-18 17 16,18-18-16,0 1 0,-18 17 16,1 0-16,-1-18 15,0 18-15,1 0 32,-1 0 14</inkml:trace>
  <inkml:trace contextRef="#ctx0" brushRef="#br0" timeOffset="56380.02">30674 10654 0,'0'18'63,"0"-1"-63,0 1 16,0-1-16,0 1 15,0 0-15,0-1 16,18-17-16,-1 0 15,-17 18-15,18-18 16,-18 18-16,18-18 0,-1 0 0,1 0 0,-1 0 16,1 0-16,0 0 0,-1 0 15,1 0-15,0 0 0,-1 0 0,1 0 0,0 0 0,-18-18 0,17 18 16,-17-18 0,0 1-1,0-1-15,0 0 16,0 1-1,-17 17-15,-1 0 16,0 0 0,18-18-16,-17 18 0,-1 0 0,0-17 0,1 17 15,17-18-15,-18 18 0,0 0 16,1 0-16,-1 0 0,1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3-12T03:11:14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27587 6950 0,'0'17'63,"18"-17"-63,-18 18 15,0 0-15,17-1 0,-17 1 16,0 0-16,0-1 0,0 1 16,18-18-16,-18 17 0,0 1 0,18 0 0,-18-1 15,0 1-15,17-18 0,-17 18 16,0-1-16</inkml:trace>
  <inkml:trace contextRef="#ctx0" brushRef="#br0" timeOffset="429.84">27764 6950 0,'0'17'47,"17"-17"-47,-17 18 16,18 0-16,-18-1 0,0 1 15,0 0-15,18-18 0,-18 17 0,17-17 16,-17 18-16,0-1 0,18 1 0,-18 0 0,0-1 15,0 1 1,17-18 0</inkml:trace>
  <inkml:trace contextRef="#ctx0" brushRef="#br0" timeOffset="1209.58">31785 7073 0,'0'18'63,"0"-1"-48,0 1 1,0 0-16,0-1 0,0 1 0,0 0 15,18-18-15,-18 17 0,0 1 0,0 0 16</inkml:trace>
  <inkml:trace contextRef="#ctx0" brushRef="#br0" timeOffset="1640.08">31591 7108 0,'0'18'47,"0"0"-31,0-1 0,0 1-16,0 0 15,0-1-15,0 1 0</inkml:trace>
  <inkml:trace contextRef="#ctx0" brushRef="#br0" timeOffset="13629.61">28011 7038 0,'-18'0'78,"0"0"-78,1 18 31,17-1-31,-18-17 16,18 18-16,0-1 15,-18-17-15,18 18 0,0 0 0,-17-18 16,17 17-16,0 1 16,0 0-16,-18-18 0,18 17 0,0 1 15,0 0-15,0-1 16,0 1-16,0-1 31,0 1-15,18-18 15,-1 0-31,-17 18 0,18-18 0,0 0 16,-1 0-16,1 0 0,0 0 0,-1 0 15,1 0-15,-1 0 0,1 0 0,0 0 0,-1 0 0,1 0 16,-18-18-16,18 18 0,-1 0 0,1 0 0,-18-18 0,18 18 0,-1 0 0,1 0 15,-1 0 1,-17-17-16,18 17 0,-18-18 0,0 1 31,0-1-15,0 0 0,0 1-16,0-1 0,0 0 15,-18 18 1,18-17-16,-17 17 0,17-18 0,-18 18 15,18-18-15,-17 18 0,17-17 16,-18 17-16,0 0 0,1 0 0,17-18 16,-18 18-16,0-17 0,1 17 15,-1 0 1,18-18-16,-18 18 0,1 0 16,-1 0-16,1 0 15,-1 0-15,0 0 0,1 0 16,-1 0-16,18 18 0,-18-18 15,1 0-15,17 17 0,-18-17 0,0 0 16,18 18-16,-17-18 0,17 17 0,-18-17 0,1 18 0,17 0 16,-18-1-16,0-17 0,18 18 15,-17-18-15,17 18 0,0-1 0,-18-17 0,18 18 0,-18 0 16,18-1 0,0 1-16,0-1 31,18-17-16,0 0-15,-18 18 0,17-18 0,1 0 16,0 18-16,-1-18 0,1 0 16,-1 0-16,1 0 0,0 0 0,-1 0 0,1 0 15,0 0-15,-1 0 0,1 0 16,0 0-16,-1 0 0,1 0 0,-1 0 0,19 0 16,-19 0-16,1-18 0,0 18 0,-18-18 15,17 18-15,1 0 0,0 0 0,-18-17 0,17 17 16,-17-18-16,0 1 15,0-1-15,0 0 16,0 1-16,0-1 0,0 0 16,0 1-16,-17 17 0,17-18 15,-18 18-15,18-18 16,-18 18-16,18-17 0,-17 17 0,-1 0 16,18-18-16,-18 18 0,18-17 0,-17 17 0,-1 0 15,0 0-15,1 0 16,-1 0-16,1 0 15,-1 0 1,0 0-16,18 17 16,-17-17-16,-1 0 0,18 18 0,0-1 15,-18-17-15,18 18 0,0 0 16,-17-18-16,17 17 0,0 1 0,-18-18 0,18 18 0,0-1 16,-18-17-16,18 18 0,0 0 15,-17-18-15,17 17 0,0 1 0,17-18 47,-17 17-47,18-17 16,0 0-1,-1 0-15,1 0 0,0 0 0,-1 0 16,1 0-16,0 0 0,-1 0 16,1 0-16,-1 0 0,1 0 0,0 0 0,-1 0 0,1 0 0,0 0 15,17-17-15,-17 17 16,-18-18-16,17 18 0,-17-17 15,0-1-15,0 0 16,0 1 0,0-1-16,-17 18 0,-1 0 15,18-18-15</inkml:trace>
  <inkml:trace contextRef="#ctx0" brushRef="#br0" timeOffset="16574.59">4180 4498 0,'0'0'0,"0"18"0,0 17 0,0-18 0,0 1 0,0 0 0,0-1 15,0 1-15,0 0 0,0-1 0,0 1 0,0 0 0,0-1 0,0 1 16,0-1-16,0 19 0,0-19 0,0 1 0,0 0 0,0-1 0,0 19 0,0-19 0,0 19 0,0-1 0,0-18 0,0 19 16,0-19-16,0 1 0,0 17 0,0-17 0,0 17 0,0-17 0,0 35 0,0-18 0,0-17 15,0 17-15,0 0 0,0 0 0,0 1 0,0-19 0,0 19 0,0 17 0,0 0 0,0-36 0,-17 18 0,17 18 0,0-35 0,0 17 0,0 18 0,-18-35 0,18 52 0,0-17 0,0-35 0,-18 17 16,18 18-16,0-35 0,0 52 0,-17-34 0,17-1 0,0 0 0,-18 0 0,18 18 0,-17 18 0,17-1 0,0-34 0,-18-19 0,18 19 0,0-1 0,0-17 15,0 34-15,-35 160 16,35-194-16,-18 17 0,18-17 0,0 35 0,0 0 0,0-36 0,0 1 0,-18-1 0,18 1 0,0 0 0,0-1 0,0 1 16,0 0-16,0-1 0,0 1 0,-17 0 0,17-1 0,0 1 15,0-1-15,0 1 0,0 0 16</inkml:trace>
  <inkml:trace contextRef="#ctx0" brushRef="#br0" timeOffset="18549.68">4233 4410 0,'18'0'0,"-18"-18"15,18 18 1,-1 0-16,1 0 0,0 0 0,-1 0 0,-17-18 16,18 18-16,-1 0 0,1 0 0,0 0 0,-1 0 15,1 0-15,0 0 0,-1 0 0,1 0 0,0 0 0,17 0 0,-18 0 0,1 0 0,0 0 0,-1 0 0,19 0 0,-1 0 16,-17 0-16,-1 0 0,18 0 0,18 0 0,-35 0 0,17 0 0,-17 0 0,70 0 0,-17 0 0,-36 0 0,18 0 0,-35 0 0,17 0 0,18 0 0,17 0 15,283 0 1,-300 0-16,0 0 0,-35 0 0,34 0 0,72 0 0,35 0 0,-142 0 0,36 0 0,-17 0 0,16 0 0,-16 0 0,17 0 0,0 0 0,35 0 0,-35 0 0,-18 0 0,18 0 16,0 18-16,0-18 0,35 0 0,-70 0 0,52 0 0,-17 0 0,35 0 0,-35 0 0,0 0 15,0 0-15,-18 18 0,18-18 0,0 0 0,35 0 0,-35 0 0,0 0 0,0 0 0,35 17 0,-35-17 0,35 0 0,-35 0 0,18 18 16,-36-18-16,0 0 0,18 0 0,0 0 0,18 18 0,-1-18 0,-17 0 0,-18 17 0,18-17 0,0 0 0,-17 0 0,69 18 0,-69-18 0,34 0 0,-17 18 0,-35-18 16,35 0-16,0 17 0,-18-17 0,18 0 0,0 0 0,-18 18 0,18-18 0,0 0 0,-36 0 0,36 17 0,18-17 0,0 18 0,52-18 15,-88 0-15,1 0 0,-1 0 0,0 0 0,53 18 0,0-18 0,-70 0 0,0 17 0,35-17 16,-36 0-16,107 18 0,-89-18 0,-17 0 0,-1 0 0,19 0 15,-19 0-15,1 0 0,-18 18 235,0-1-235,0 1 15,0 0 1,0-1-16,0 1 0,0-1 16,0 1-16,18 0 0,-18-1 0,17 1 15,-17 0-15,0-1 0,0 1 16,0 0-16,0-1 0,18-17 0,-18 18 16,0 0-16,0-1 15,17-17-15,-17 18 0,18-18 0,-18 17 0,0 1 0,0 0 0,0-1 0,0 1 16,18-18-16,-18 18 0,0-1 0,17-17 0,-17 18 0,0 0 0,0-1 0,0 1 15,0-1-15,18 1 16,-18 0-16,0-1 0,18 1 0,-18 0 0,0-1 0,0 1 0,0 0 0,0-1 0,0 1 0,17-1 0,-17 1 16,0 0-16,0-1 0,0 1 0,18 0 0,-18-1 0,0 1 15,0 0-15,0-1 0,0 1 0,18 0 0,-18-1 0,0 1 0,0-1 0,0 1 0,0 17 0,0-17 0,0 0 16,0-1-16,0 19 0,0-19 0,0 18 0,17-17 0,-17 35 0,0-35 0,0 17 0,0-17 0,18 17 16,-18 0-16,0-17 0,17 17 0,-17-17 0,0-1 0,0 19 0,0-19 0,0 36 15,0-35-15,0-1 0,0 19 0,0-19 0,18 1 0,-18 0 0,0-1 0,0 1 0,18 0 0,-18 17 0,0-18 0,17 36 16,-17-35-16,0 105 0,0-105 0,18 17 0,-18 36 0,18-53 15,-18-1-15,0 19 0,0-19 0,0 18 0,0-17 0,17 0 0,-17-1 0,0 1 0,0 0 0,0-1 0,0 1 0,18 0 0,-18-1 0,0 18 16,0 1-16,0-19 0,0 1 0,0 0 0,0-1 0,0 1 16,0 0-16,0-1 0,0 1 0,18-1 0,-18 1 0,0 0 0,0-1 0,0 1 0,0 0 0,0-1 0,0 1 0,0 0 0,0-1 0,0 1 0,0 0 15,0-1-15,0 1 0,0-1 0,0 1 0,0 0 16,0-1-16,0 1 0,0 17 0,0-17 0,0 0 0,0-1 0,0 1 0,0-1 0,0 36 31,0-35-31,0 0 0,0-1 0,-18-17 125,0 0-109,1 0-1,-1 0 1,0 0-16,1 0 0,-1 0 0,0 0 0,1 0 0,-1 0 16,-70 0-16,70 0 0,1 0 0,-19 0 0,19 0 0,-36 0 0,18 0 0,17 0 15,-17 0-15,17 0 0,0 0 0,1 0 0,-1 0 0,-17 0 0,17 0 0,-17 0 0,0 0 16,17 0-16,-17 0 0,17 0 0,0 18 0,-17-18 0,0 0 0,17 0 0,1 0 0,-19 0 0,1 0 0,0 18 0,0-18 0,17 0 0,-53 17 0,36-17 0,17 0 0,-34 0 0,16 0 0,-17 18 16,0-18-16,36 0 0,-36 0 0,0 0 0,18 17 0,-18-17 0,0 0 0,35 0 0,-52 0 0,17 18 15,0-18-15,18 0 0,-18 0 0,0 0 0,-18 0 0,36 0 0,-89 0 0,89 0 0,-18 0 0,-17 0 0,17 0 0,17 0 0,-87 35 0,70-35 0,0 0 0,0 0 0,36 0 0,-89 0 16,-53 0-16,106 0 0,-17 0 0,17 0 0,0 0 0,-53 0 0,53 0 0,18 0 0,-36 0 0,53 0 0,-34 0 0,-1 0 0,-36 0 0,-16 0 0,16 0 15,-263 0-15,228 0 16,71 0-16,-17 0 0,-71 0 0,105 0 0,1 0 0,-18 0 0,35 0 0,-34 0 0,-19 0 0,53 0 0,-35 0 0,18 0 0,18-17 0,-36 17 0,35 0 16,0 0-16,-52 0 0,34 0 0,1 0 0,0-18 0,0 18 0,17 0 0,0 0 0,-35 0 15,36 0-15,-18 0 0,-1 0 0,19 0 0,-19 0 0,19 0 0,-19 0 0,1-18 0,-35 18 0,52 0 0,0 0 0,-17 0 0,17 0 0,1 0 16,-19 0-16,1-17 0,0 17 0,17 0 0,1 0 0,-1 0 0,0 0 0,-17 0 0,0 0 0,17 0 0,1 0 0,-1 0 0,0 0 16,1 0-16,-19 0 0,1 0 0,17 0 0,-17 0 0,18 0 0,-19-18 0,-17 18 0,0 0 15,36 0-15,-1 0 0,-17 0 0,0 0 0,-1 0 0,19 0 0,-1 0 0,-17 0 0,-36 0 16,54 0-16,-1 0 0,0 0 0,1 0 15,-1 0-15,0 0 0,18-17 188,0-1-188,18 18 0,-18-18 16,0 1-16,18 17 0,-18-18 0,0 0 0,0 1 0,0-1 0,17 0 0,-17 1 0,0-1 15,18 1-15,-18-1 0,0 0 0,18 18 0,-18-17 0,0-1 16,0 0-16,0 1 0,0-1 0,0 0 0,0 1 0,0-1 0,0 1 0,0-1 0,0 0 0,0 1 0,0-1 0,17 18 0,-17-18 0,0-17 0,0 17 15,0 1-15,0-1 0,0-17 0,0 0 0,0 17 0,0 0 0,0 1 0,0-1 0,0-35 0,0 35 0,0 1 0,0-1 16,0 1-16,0-1 0,0 0 0,0 1 16,0-1-16,-17-17 0,17 17 0,0 0 0,0 1 15,-18 17 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3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9.xml"/><Relationship Id="rId10" Type="http://schemas.openxmlformats.org/officeDocument/2006/relationships/image" Target="../media/image2.png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85.xml"/><Relationship Id="rId7" Type="http://schemas.openxmlformats.org/officeDocument/2006/relationships/image" Target="../media/image4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3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2.png"/><Relationship Id="rId5" Type="http://schemas.openxmlformats.org/officeDocument/2006/relationships/tags" Target="../tags/tag9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2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98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image" Target="../media/image3.png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112.xml"/><Relationship Id="rId10" Type="http://schemas.openxmlformats.org/officeDocument/2006/relationships/image" Target="../media/image3.png"/><Relationship Id="rId4" Type="http://schemas.openxmlformats.org/officeDocument/2006/relationships/tags" Target="../tags/tag111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../media/image3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2.png"/><Relationship Id="rId5" Type="http://schemas.openxmlformats.org/officeDocument/2006/relationships/tags" Target="../tags/tag12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3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30.xml"/><Relationship Id="rId10" Type="http://schemas.openxmlformats.org/officeDocument/2006/relationships/image" Target="../media/image2.png"/><Relationship Id="rId4" Type="http://schemas.openxmlformats.org/officeDocument/2006/relationships/tags" Target="../tags/tag129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3.png"/><Relationship Id="rId5" Type="http://schemas.openxmlformats.org/officeDocument/2006/relationships/tags" Target="../tags/tag13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37.xml"/><Relationship Id="rId9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4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image" Target="../media/image3.png"/><Relationship Id="rId5" Type="http://schemas.openxmlformats.org/officeDocument/2006/relationships/tags" Target="../tags/tag151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50.xml"/><Relationship Id="rId9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3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2.png"/><Relationship Id="rId5" Type="http://schemas.openxmlformats.org/officeDocument/2006/relationships/tags" Target="../tags/tag15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67.xml"/><Relationship Id="rId10" Type="http://schemas.openxmlformats.org/officeDocument/2006/relationships/image" Target="../media/image2.png"/><Relationship Id="rId4" Type="http://schemas.openxmlformats.org/officeDocument/2006/relationships/tags" Target="../tags/tag166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image" Target="../media/image2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7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image" Target="../media/image2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8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92.xml"/><Relationship Id="rId16" Type="http://schemas.openxmlformats.org/officeDocument/2006/relationships/image" Target="../media/image3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image" Target="../media/image7.png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image" Target="../media/image2.png"/><Relationship Id="rId5" Type="http://schemas.openxmlformats.org/officeDocument/2006/relationships/tags" Target="../tags/tag20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2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5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1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5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699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699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1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5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617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5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1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7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5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7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7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3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5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2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8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5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5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09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5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7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2167" y="609600"/>
            <a:ext cx="11387667" cy="5489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  <a:t>2020/3/13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2020/3/13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67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6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6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63.xml"/><Relationship Id="rId27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7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7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7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6" Type="http://schemas.openxmlformats.org/officeDocument/2006/relationships/customXml" Target="../ink/ink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6" Type="http://schemas.openxmlformats.org/officeDocument/2006/relationships/customXml" Target="../ink/ink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emf"/><Relationship Id="rId5" Type="http://schemas.openxmlformats.org/officeDocument/2006/relationships/customXml" Target="../ink/ink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8" y="2558640"/>
            <a:ext cx="7216140" cy="97112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从直角三角形谈起（二）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27229" y="4883339"/>
            <a:ext cx="6448320" cy="63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谭雪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27AEAA-F7FC-487C-82E4-01CA02BF24DA}"/>
              </a:ext>
            </a:extLst>
          </p:cNvPr>
          <p:cNvSpPr/>
          <p:nvPr/>
        </p:nvSpPr>
        <p:spPr>
          <a:xfrm>
            <a:off x="627355" y="798990"/>
            <a:ext cx="5468645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0" dirty="0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题型一、直角三角形中边角关系的度量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BEC9C83-32FD-4DF5-983C-CCD7DDDE7B66}"/>
              </a:ext>
            </a:extLst>
          </p:cNvPr>
          <p:cNvSpPr/>
          <p:nvPr/>
        </p:nvSpPr>
        <p:spPr>
          <a:xfrm>
            <a:off x="627355" y="1701724"/>
            <a:ext cx="637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000000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题型二、</a:t>
            </a:r>
            <a:r>
              <a:rPr lang="zh-CN" altLang="zh-CN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zh-CN" altLang="zh-CN" sz="2400" b="1" dirty="0">
                <a:solidFill>
                  <a:srgbClr val="000000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化斜为直</a:t>
            </a:r>
            <a:r>
              <a:rPr lang="zh-CN" altLang="zh-CN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zh-CN" altLang="zh-CN" sz="2400" b="1" dirty="0">
                <a:solidFill>
                  <a:srgbClr val="000000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，构造直角三角形求解</a:t>
            </a:r>
            <a:endParaRPr lang="zh-CN" altLang="zh-CN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C4B3B8A-2FE3-450B-9A41-1A11934CC581}"/>
              </a:ext>
            </a:extLst>
          </p:cNvPr>
          <p:cNvSpPr/>
          <p:nvPr/>
        </p:nvSpPr>
        <p:spPr>
          <a:xfrm>
            <a:off x="0" y="0"/>
            <a:ext cx="7785069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0" dirty="0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题型</a:t>
            </a:r>
            <a:r>
              <a:rPr lang="zh-CN" altLang="en-US" sz="2400" b="1" kern="0" dirty="0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三</a:t>
            </a:r>
            <a:r>
              <a:rPr lang="zh-CN" altLang="zh-CN" sz="2400" b="1" kern="0" dirty="0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、</a:t>
            </a:r>
            <a:r>
              <a:rPr lang="zh-CN" altLang="en-US" sz="2400" b="1" kern="0" dirty="0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“化多为三”，将多边形转化为三角形求解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F8E8257-865F-44D9-8B2B-84C5E323DCBA}"/>
              </a:ext>
            </a:extLst>
          </p:cNvPr>
          <p:cNvSpPr/>
          <p:nvPr/>
        </p:nvSpPr>
        <p:spPr>
          <a:xfrm>
            <a:off x="476435" y="694309"/>
            <a:ext cx="10721266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．如图，四边形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分别是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的中点，若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EF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CD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tan 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等于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</a:t>
            </a:r>
            <a:endParaRPr lang="zh-CN" altLang="zh-CN" sz="2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60F6BFA-BE24-4D61-AE33-039CEA65B5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169" y="1959095"/>
            <a:ext cx="3594532" cy="2686975"/>
          </a:xfrm>
          <a:prstGeom prst="rect">
            <a:avLst/>
          </a:prstGeom>
          <a:noFill/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7978466-EDA4-4F9B-97A9-0F55B90FCFA1}"/>
              </a:ext>
            </a:extLst>
          </p:cNvPr>
          <p:cNvCxnSpPr/>
          <p:nvPr/>
        </p:nvCxnSpPr>
        <p:spPr>
          <a:xfrm flipV="1">
            <a:off x="7785069" y="2713383"/>
            <a:ext cx="2054670" cy="162007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D0389EF7-1A87-4E17-BCF8-5D384F3C4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480" y="1505959"/>
                <a:ext cx="4804520" cy="4595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连结</a:t>
                </a:r>
                <a:r>
                  <a:rPr lang="en-US" altLang="zh-CN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BD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.</a:t>
                </a:r>
              </a:p>
              <a:p>
                <a:pPr lvl="0"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由三角形中位线定理，</a:t>
                </a:r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BD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EF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2×2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4.</a:t>
                </a: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又∵</a:t>
                </a:r>
                <a:r>
                  <a:rPr lang="en-US" altLang="zh-CN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BC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CD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∴</a:t>
                </a:r>
                <a:r>
                  <a:rPr lang="en-US" altLang="zh-CN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0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BD</a:t>
                </a:r>
                <a:r>
                  <a:rPr lang="en-US" altLang="zh-CN" sz="20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0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∴△</a:t>
                </a:r>
                <a:r>
                  <a:rPr lang="en-US" altLang="zh-CN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BDC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是直角三角</a:t>
                </a:r>
                <a:r>
                  <a:rPr lang="zh-CN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形且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∠</a:t>
                </a:r>
                <a:r>
                  <a:rPr lang="en-US" altLang="zh-CN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BDC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90°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eaLnBrk="0" fontAlgn="base" hangingPunct="0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𝑡𝑎𝑛𝐶</m:t>
                    </m:r>
                    <m:r>
                      <a:rPr lang="en-US" altLang="zh-CN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D0389EF7-1A87-4E17-BCF8-5D384F3C4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1480" y="1505959"/>
                <a:ext cx="4804520" cy="4595040"/>
              </a:xfrm>
              <a:prstGeom prst="rect">
                <a:avLst/>
              </a:prstGeom>
              <a:blipFill>
                <a:blip r:embed="rId3"/>
                <a:stretch>
                  <a:fillRect l="-1396" r="-7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3" name="图片 8" descr="学科网(www.zxxk.com)--教育资源门户，提供试卷、教案、课件、论文、素材及各类教学资源下载，还有大量而丰富的教学相关资讯！">
            <a:extLst>
              <a:ext uri="{FF2B5EF4-FFF2-40B4-BE49-F238E27FC236}">
                <a16:creationId xmlns:a16="http://schemas.microsoft.com/office/drawing/2014/main" id="{932632C5-747C-4F3A-B783-8CD8913D5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5" y="3244789"/>
            <a:ext cx="15875" cy="2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C07F0DAE-3E90-47E6-A91D-D886280BF286}"/>
                  </a:ext>
                </a:extLst>
              </p:cNvPr>
              <p:cNvSpPr/>
              <p:nvPr/>
            </p:nvSpPr>
            <p:spPr>
              <a:xfrm>
                <a:off x="3773578" y="1148375"/>
                <a:ext cx="365806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C07F0DAE-3E90-47E6-A91D-D886280BF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578" y="1148375"/>
                <a:ext cx="365806" cy="6117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墨迹 19">
                <a:extLst>
                  <a:ext uri="{FF2B5EF4-FFF2-40B4-BE49-F238E27FC236}">
                    <a16:creationId xmlns:a16="http://schemas.microsoft.com/office/drawing/2014/main" id="{104B6922-3168-477E-A750-C315D2B52C8E}"/>
                  </a:ext>
                </a:extLst>
              </p14:cNvPr>
              <p14:cNvContentPartPr/>
              <p14:nvPr/>
            </p14:nvContentPartPr>
            <p14:xfrm>
              <a:off x="2101680" y="1727280"/>
              <a:ext cx="8738280" cy="2679840"/>
            </p14:xfrm>
          </p:contentPart>
        </mc:Choice>
        <mc:Fallback xmlns="">
          <p:pic>
            <p:nvPicPr>
              <p:cNvPr id="20" name="墨迹 19">
                <a:extLst>
                  <a:ext uri="{FF2B5EF4-FFF2-40B4-BE49-F238E27FC236}">
                    <a16:creationId xmlns:a16="http://schemas.microsoft.com/office/drawing/2014/main" id="{104B6922-3168-477E-A750-C315D2B52C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2320" y="1717920"/>
                <a:ext cx="8757000" cy="269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FF6F182-BF87-47C8-AF47-9490CD92E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4587"/>
            <a:ext cx="12192000" cy="249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EF167B79-EB51-475A-BFF6-3FAA54D0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202" y="1127195"/>
            <a:ext cx="4680798" cy="352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644DF55-6A75-4675-94E2-61E887B0D397}"/>
              </a:ext>
            </a:extLst>
          </p:cNvPr>
          <p:cNvSpPr/>
          <p:nvPr/>
        </p:nvSpPr>
        <p:spPr>
          <a:xfrm>
            <a:off x="0" y="0"/>
            <a:ext cx="7785069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拓展提升</a:t>
            </a:r>
            <a:r>
              <a:rPr lang="en-US" altLang="zh-CN" sz="2400" b="1" kern="0" dirty="0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zh-CN" altLang="en-US" sz="2400" b="1" kern="0" dirty="0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射影定理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3DF74AC-48D4-4E39-97E7-75C8F619A748}"/>
                  </a:ext>
                </a:extLst>
              </p:cNvPr>
              <p:cNvSpPr txBox="1"/>
              <p:nvPr/>
            </p:nvSpPr>
            <p:spPr>
              <a:xfrm>
                <a:off x="562708" y="896362"/>
                <a:ext cx="42203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𝑅𝑡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中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，则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3DF74AC-48D4-4E39-97E7-75C8F619A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08" y="896362"/>
                <a:ext cx="4220308" cy="461665"/>
              </a:xfrm>
              <a:prstGeom prst="rect">
                <a:avLst/>
              </a:prstGeom>
              <a:blipFill>
                <a:blip r:embed="rId3"/>
                <a:stretch>
                  <a:fillRect l="-2165"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DBE4535-0781-4408-918C-0EAD0DCAECE1}"/>
                  </a:ext>
                </a:extLst>
              </p:cNvPr>
              <p:cNvSpPr txBox="1"/>
              <p:nvPr/>
            </p:nvSpPr>
            <p:spPr>
              <a:xfrm>
                <a:off x="783801" y="1358027"/>
                <a:ext cx="357553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altLang="zh-CN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altLang="zh-CN" sz="24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𝐷𝐵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DBE4535-0781-4408-918C-0EAD0DCAE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01" y="1358027"/>
                <a:ext cx="3575539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BAF4444-1CA4-42F8-AEF7-91705ACFA34A}"/>
                  </a:ext>
                </a:extLst>
              </p:cNvPr>
              <p:cNvSpPr txBox="1"/>
              <p:nvPr/>
            </p:nvSpPr>
            <p:spPr>
              <a:xfrm>
                <a:off x="562708" y="2699236"/>
                <a:ext cx="6819540" cy="365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证明：</a:t>
                </a: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易证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𝐶𝐵𝐷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所以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altLang="zh-CN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同理可证</a:t>
                </a: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altLang="zh-CN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𝐷𝐵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BAF4444-1CA4-42F8-AEF7-91705ACFA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08" y="2699236"/>
                <a:ext cx="6819540" cy="3652859"/>
              </a:xfrm>
              <a:prstGeom prst="rect">
                <a:avLst/>
              </a:prstGeom>
              <a:blipFill>
                <a:blip r:embed="rId5"/>
                <a:stretch>
                  <a:fillRect l="-1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F801AC50-1E96-45E3-A88E-CD5B0330FC65}"/>
                  </a:ext>
                </a:extLst>
              </p14:cNvPr>
              <p14:cNvContentPartPr/>
              <p14:nvPr/>
            </p14:nvContentPartPr>
            <p14:xfrm>
              <a:off x="2540160" y="2514600"/>
              <a:ext cx="9023400" cy="312444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F801AC50-1E96-45E3-A88E-CD5B0330FC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30800" y="2505240"/>
                <a:ext cx="9042120" cy="31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678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EF167B79-EB51-475A-BFF6-3FAA54D0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095" y="559769"/>
            <a:ext cx="3455998" cy="260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644DF55-6A75-4675-94E2-61E887B0D397}"/>
              </a:ext>
            </a:extLst>
          </p:cNvPr>
          <p:cNvSpPr/>
          <p:nvPr/>
        </p:nvSpPr>
        <p:spPr>
          <a:xfrm>
            <a:off x="0" y="0"/>
            <a:ext cx="7785069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拓展提升</a:t>
            </a:r>
            <a:r>
              <a:rPr lang="en-US" altLang="zh-CN" sz="2400" b="1" kern="0" dirty="0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zh-CN" altLang="en-US" sz="2400" b="1" kern="0" dirty="0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射影定理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3DF74AC-48D4-4E39-97E7-75C8F619A748}"/>
                  </a:ext>
                </a:extLst>
              </p:cNvPr>
              <p:cNvSpPr txBox="1"/>
              <p:nvPr/>
            </p:nvSpPr>
            <p:spPr>
              <a:xfrm>
                <a:off x="562708" y="896362"/>
                <a:ext cx="42203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𝑅𝑡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中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，则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3DF74AC-48D4-4E39-97E7-75C8F619A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08" y="896362"/>
                <a:ext cx="4220308" cy="461665"/>
              </a:xfrm>
              <a:prstGeom prst="rect">
                <a:avLst/>
              </a:prstGeom>
              <a:blipFill>
                <a:blip r:embed="rId3"/>
                <a:stretch>
                  <a:fillRect l="-2165"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DBE4535-0781-4408-918C-0EAD0DCAECE1}"/>
                  </a:ext>
                </a:extLst>
              </p:cNvPr>
              <p:cNvSpPr txBox="1"/>
              <p:nvPr/>
            </p:nvSpPr>
            <p:spPr>
              <a:xfrm>
                <a:off x="885092" y="1618687"/>
                <a:ext cx="357553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altLang="zh-CN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altLang="zh-CN" sz="24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𝐷𝐵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DBE4535-0781-4408-918C-0EAD0DCAE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92" y="1618687"/>
                <a:ext cx="3575539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6BAF4444-1CA4-42F8-AEF7-91705ACFA34A}"/>
              </a:ext>
            </a:extLst>
          </p:cNvPr>
          <p:cNvSpPr txBox="1"/>
          <p:nvPr/>
        </p:nvSpPr>
        <p:spPr>
          <a:xfrm>
            <a:off x="562708" y="3276256"/>
            <a:ext cx="8754713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直角三角形斜边上的高是两条直角边在斜边上射影的比例中项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每一条直角边是这条直角边在斜边上的射影和斜边的比例中项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5389E8EA-76E6-4239-8D60-8604A3CE7408}"/>
                  </a:ext>
                </a:extLst>
              </p14:cNvPr>
              <p14:cNvContentPartPr/>
              <p14:nvPr/>
            </p14:nvContentPartPr>
            <p14:xfrm>
              <a:off x="1365120" y="1574640"/>
              <a:ext cx="10084320" cy="130212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5389E8EA-76E6-4239-8D60-8604A3CE74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5760" y="1565280"/>
                <a:ext cx="10103040" cy="13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05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C76092-429E-4A0D-BDDB-655558FA2EA9}"/>
                  </a:ext>
                </a:extLst>
              </p:cNvPr>
              <p:cNvSpPr txBox="1"/>
              <p:nvPr/>
            </p:nvSpPr>
            <p:spPr>
              <a:xfrm>
                <a:off x="457198" y="819807"/>
                <a:ext cx="10485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1.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如图，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𝑅𝑡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中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zh-CN" altLang="en-US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𝐷𝐵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=6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，求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的长</a:t>
                </a: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C76092-429E-4A0D-BDDB-655558FA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819807"/>
                <a:ext cx="10485785" cy="461665"/>
              </a:xfrm>
              <a:prstGeom prst="rect">
                <a:avLst/>
              </a:prstGeom>
              <a:blipFill>
                <a:blip r:embed="rId2"/>
                <a:stretch>
                  <a:fillRect l="-872" t="-15789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348CF49-4F2E-4728-A31C-61A38CCC8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571" y="1273903"/>
            <a:ext cx="4983795" cy="27874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F858AF0-E62D-4937-BCDA-334FB747ACAE}"/>
              </a:ext>
            </a:extLst>
          </p:cNvPr>
          <p:cNvSpPr/>
          <p:nvPr/>
        </p:nvSpPr>
        <p:spPr>
          <a:xfrm>
            <a:off x="0" y="0"/>
            <a:ext cx="7785069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题型一 射影定理解直角三角形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0CBC96F-C28E-482D-AE34-01265E8D0889}"/>
                  </a:ext>
                </a:extLst>
              </p:cNvPr>
              <p:cNvSpPr/>
              <p:nvPr/>
            </p:nvSpPr>
            <p:spPr>
              <a:xfrm>
                <a:off x="1376377" y="1582498"/>
                <a:ext cx="22676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𝐷𝐵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0CBC96F-C28E-482D-AE34-01265E8D0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377" y="1582498"/>
                <a:ext cx="226760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DD2630A-824C-4A31-A2A0-494F9392B6B0}"/>
                  </a:ext>
                </a:extLst>
              </p:cNvPr>
              <p:cNvSpPr/>
              <p:nvPr/>
            </p:nvSpPr>
            <p:spPr>
              <a:xfrm>
                <a:off x="1376377" y="2205954"/>
                <a:ext cx="39586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/>
                    </a:solidFill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𝐷𝐵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DD2630A-824C-4A31-A2A0-494F9392B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377" y="2205954"/>
                <a:ext cx="3958648" cy="461665"/>
              </a:xfrm>
              <a:prstGeom prst="rect">
                <a:avLst/>
              </a:prstGeom>
              <a:blipFill>
                <a:blip r:embed="rId5"/>
                <a:stretch>
                  <a:fillRect l="-2465" t="-15789" b="-2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5AAC509-993E-403B-9E8A-61C79F3BBBFE}"/>
                  </a:ext>
                </a:extLst>
              </p:cNvPr>
              <p:cNvSpPr/>
              <p:nvPr/>
            </p:nvSpPr>
            <p:spPr>
              <a:xfrm>
                <a:off x="1376377" y="2829410"/>
                <a:ext cx="1602297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5AAC509-993E-403B-9E8A-61C79F3BB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377" y="2829410"/>
                <a:ext cx="1602297" cy="5052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89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C76092-429E-4A0D-BDDB-655558FA2EA9}"/>
                  </a:ext>
                </a:extLst>
              </p:cNvPr>
              <p:cNvSpPr txBox="1"/>
              <p:nvPr/>
            </p:nvSpPr>
            <p:spPr>
              <a:xfrm>
                <a:off x="371249" y="686347"/>
                <a:ext cx="10815146" cy="113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2.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如图，已知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𝑅𝑡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中，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𝐴𝐶𝐵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与点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DF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与点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，求证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𝐴𝐸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𝐵𝐹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C76092-429E-4A0D-BDDB-655558FA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49" y="686347"/>
                <a:ext cx="10815146" cy="1130246"/>
              </a:xfrm>
              <a:prstGeom prst="rect">
                <a:avLst/>
              </a:prstGeom>
              <a:blipFill>
                <a:blip r:embed="rId2"/>
                <a:stretch>
                  <a:fillRect l="-902" b="-10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5F858AF0-E62D-4937-BCDA-334FB747ACAE}"/>
              </a:ext>
            </a:extLst>
          </p:cNvPr>
          <p:cNvSpPr/>
          <p:nvPr/>
        </p:nvSpPr>
        <p:spPr>
          <a:xfrm>
            <a:off x="0" y="0"/>
            <a:ext cx="7785069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题型二 射影定理证明线段关系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2904AFE-9A63-4007-BA57-2AB1DA007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634" y="2201662"/>
            <a:ext cx="5038366" cy="2935688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8C90DFB-E4B5-48D5-917C-1A9293A820FA}"/>
              </a:ext>
            </a:extLst>
          </p:cNvPr>
          <p:cNvCxnSpPr/>
          <p:nvPr/>
        </p:nvCxnSpPr>
        <p:spPr>
          <a:xfrm flipV="1">
            <a:off x="7829459" y="3446756"/>
            <a:ext cx="1989246" cy="11785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1311E4B-6D9D-4127-80BA-5E2808F42BD4}"/>
              </a:ext>
            </a:extLst>
          </p:cNvPr>
          <p:cNvCxnSpPr>
            <a:cxnSpLocks/>
          </p:cNvCxnSpPr>
          <p:nvPr/>
        </p:nvCxnSpPr>
        <p:spPr>
          <a:xfrm>
            <a:off x="11061576" y="4216893"/>
            <a:ext cx="249639" cy="4083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6EA557F-9820-43FC-95F8-21CD44BC8E11}"/>
              </a:ext>
            </a:extLst>
          </p:cNvPr>
          <p:cNvCxnSpPr>
            <a:cxnSpLocks/>
          </p:cNvCxnSpPr>
          <p:nvPr/>
        </p:nvCxnSpPr>
        <p:spPr>
          <a:xfrm>
            <a:off x="7901126" y="4625267"/>
            <a:ext cx="3410089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0907027-D80C-415E-9B2D-36B53996623A}"/>
              </a:ext>
            </a:extLst>
          </p:cNvPr>
          <p:cNvCxnSpPr>
            <a:cxnSpLocks/>
          </p:cNvCxnSpPr>
          <p:nvPr/>
        </p:nvCxnSpPr>
        <p:spPr>
          <a:xfrm flipV="1">
            <a:off x="10431262" y="3106370"/>
            <a:ext cx="0" cy="151889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3D9E0BF-ACE4-43EE-A98A-9DD56F34B582}"/>
                  </a:ext>
                </a:extLst>
              </p:cNvPr>
              <p:cNvSpPr txBox="1"/>
              <p:nvPr/>
            </p:nvSpPr>
            <p:spPr>
              <a:xfrm>
                <a:off x="1128272" y="2016996"/>
                <a:ext cx="41093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24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𝑅𝑡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zh-CN" altLang="en-US" sz="2400" dirty="0"/>
                  <a:t>中，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𝐷𝐵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3D9E0BF-ACE4-43EE-A98A-9DD56F34B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72" y="2016996"/>
                <a:ext cx="4109330" cy="369332"/>
              </a:xfrm>
              <a:prstGeom prst="rect">
                <a:avLst/>
              </a:prstGeom>
              <a:blipFill>
                <a:blip r:embed="rId4"/>
                <a:stretch>
                  <a:fillRect l="-4451" t="-33333" r="-1632" b="-4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F3CCC6B-92E4-4496-AB13-4801ABD291CE}"/>
                  </a:ext>
                </a:extLst>
              </p:cNvPr>
              <p:cNvSpPr txBox="1"/>
              <p:nvPr/>
            </p:nvSpPr>
            <p:spPr>
              <a:xfrm>
                <a:off x="1128271" y="2684571"/>
                <a:ext cx="40839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24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𝑅𝑡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𝐴𝐷𝐶</m:t>
                    </m:r>
                  </m:oMath>
                </a14:m>
                <a:r>
                  <a:rPr lang="zh-CN" altLang="en-US" sz="2400" dirty="0"/>
                  <a:t>中，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F3CCC6B-92E4-4496-AB13-4801ABD29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71" y="2684571"/>
                <a:ext cx="4083939" cy="369332"/>
              </a:xfrm>
              <a:prstGeom prst="rect">
                <a:avLst/>
              </a:prstGeom>
              <a:blipFill>
                <a:blip r:embed="rId5"/>
                <a:stretch>
                  <a:fillRect l="-4478" t="-31148" r="-1493" b="-42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12F0123-6451-418F-9F50-262CA430D3B5}"/>
                  </a:ext>
                </a:extLst>
              </p:cNvPr>
              <p:cNvSpPr txBox="1"/>
              <p:nvPr/>
            </p:nvSpPr>
            <p:spPr>
              <a:xfrm>
                <a:off x="1128271" y="3382299"/>
                <a:ext cx="41047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24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𝑅𝑡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zh-CN" altLang="en-US" sz="2400" dirty="0"/>
                  <a:t>中，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𝐵𝐹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12F0123-6451-418F-9F50-262CA430D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71" y="3382299"/>
                <a:ext cx="4104778" cy="369332"/>
              </a:xfrm>
              <a:prstGeom prst="rect">
                <a:avLst/>
              </a:prstGeom>
              <a:blipFill>
                <a:blip r:embed="rId6"/>
                <a:stretch>
                  <a:fillRect l="-4458" t="-33333" r="-1486" b="-4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A4F9E36E-DA5D-4F4B-AF80-EA3C41A9E9FA}"/>
                  </a:ext>
                </a:extLst>
              </p:cNvPr>
              <p:cNvSpPr/>
              <p:nvPr/>
            </p:nvSpPr>
            <p:spPr>
              <a:xfrm>
                <a:off x="1083868" y="4016838"/>
                <a:ext cx="49725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𝐵𝐹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A4F9E36E-DA5D-4F4B-AF80-EA3C41A9E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868" y="4016838"/>
                <a:ext cx="4972515" cy="461665"/>
              </a:xfrm>
              <a:prstGeom prst="rect">
                <a:avLst/>
              </a:prstGeom>
              <a:blipFill>
                <a:blip r:embed="rId7"/>
                <a:stretch>
                  <a:fillRect l="-368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912490D-A22F-4FCF-B70E-611ADFD9868B}"/>
                  </a:ext>
                </a:extLst>
              </p:cNvPr>
              <p:cNvSpPr/>
              <p:nvPr/>
            </p:nvSpPr>
            <p:spPr>
              <a:xfrm>
                <a:off x="2130756" y="4614851"/>
                <a:ext cx="27062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𝐶𝐷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912490D-A22F-4FCF-B70E-611ADFD98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56" y="4614851"/>
                <a:ext cx="270625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7F0BF2A-7268-408C-B709-93F6D444C4CF}"/>
                  </a:ext>
                </a:extLst>
              </p:cNvPr>
              <p:cNvSpPr/>
              <p:nvPr/>
            </p:nvSpPr>
            <p:spPr>
              <a:xfrm>
                <a:off x="1039466" y="5182086"/>
                <a:ext cx="3240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𝐵𝐹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7F0BF2A-7268-408C-B709-93F6D444C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66" y="5182086"/>
                <a:ext cx="3240824" cy="461665"/>
              </a:xfrm>
              <a:prstGeom prst="rect">
                <a:avLst/>
              </a:prstGeom>
              <a:blipFill>
                <a:blip r:embed="rId9"/>
                <a:stretch>
                  <a:fillRect l="-565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5DA35845-E455-4999-9740-729988C8C6F5}"/>
                  </a:ext>
                </a:extLst>
              </p:cNvPr>
              <p:cNvSpPr/>
              <p:nvPr/>
            </p:nvSpPr>
            <p:spPr>
              <a:xfrm>
                <a:off x="1022025" y="5703627"/>
                <a:ext cx="28571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𝐴𝐸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𝐵𝐹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5DA35845-E455-4999-9740-729988C8C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25" y="5703627"/>
                <a:ext cx="285712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3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453</Words>
  <Application>Microsoft Office PowerPoint</Application>
  <PresentationFormat>宽屏</PresentationFormat>
  <Paragraphs>51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黑体</vt:lpstr>
      <vt:lpstr>楷体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Office 主题​​</vt:lpstr>
      <vt:lpstr>1_Office 主题​​</vt:lpstr>
      <vt:lpstr>1_Office 主题</vt:lpstr>
      <vt:lpstr>从直角三角形谈起（二）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解三角形（一）</dc:title>
  <dc:creator/>
  <cp:lastModifiedBy>Tan Xue</cp:lastModifiedBy>
  <cp:revision>62</cp:revision>
  <dcterms:created xsi:type="dcterms:W3CDTF">2019-06-19T02:08:00Z</dcterms:created>
  <dcterms:modified xsi:type="dcterms:W3CDTF">2020-03-13T14:20:20Z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