
<file path=[Content_Types].xml><?xml version="1.0" encoding="utf-8"?>
<Types xmlns="http://schemas.openxmlformats.org/package/2006/content-types">
  <Default Extension="bin" ContentType="application/vnd.openxmlformats-officedocument.oleObject"/>
  <Default Extension="jpe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9.xml" ContentType="application/vnd.openxmlformats-officedocument.presentationml.tags+xml"/>
  <Override PartName="/ppt/notesSlides/notesSlide1.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xml" ContentType="application/vnd.openxmlformats-officedocument.presentationml.notesSlide+xml"/>
  <Override PartName="/ppt/tags/tag155.xml" ContentType="application/vnd.openxmlformats-officedocument.presentationml.tags+xml"/>
  <Override PartName="/ppt/theme/themeOverride1.xml" ContentType="application/vnd.openxmlformats-officedocument.themeOverr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433" r:id="rId2"/>
    <p:sldId id="466" r:id="rId3"/>
    <p:sldId id="412" r:id="rId4"/>
    <p:sldId id="415" r:id="rId5"/>
    <p:sldId id="416" r:id="rId6"/>
    <p:sldId id="417" r:id="rId7"/>
    <p:sldId id="459" r:id="rId8"/>
    <p:sldId id="419" r:id="rId9"/>
    <p:sldId id="420" r:id="rId10"/>
    <p:sldId id="421" r:id="rId11"/>
    <p:sldId id="422" r:id="rId12"/>
    <p:sldId id="468" r:id="rId13"/>
    <p:sldId id="423" r:id="rId14"/>
    <p:sldId id="434"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9">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468A6D-FD57-445B-983A-14EA8F392B02}" styleName="{9007f31c-41a2-438a-a62f-a73b1a99f2de}">
    <a:band1H>
      <a:tcTxStyle>
        <a:fontRef idx="none">
          <a:prstClr val="black"/>
        </a:fontRef>
      </a:tcTxStyle>
      <a:tcStyle>
        <a:tcBdr>
          <a:top>
            <a:ln w="12700" cmpd="sng">
              <a:solidFill>
                <a:srgbClr val="DDDDDD"/>
              </a:solidFill>
            </a:ln>
          </a:top>
          <a:bottom>
            <a:ln w="12700" cmpd="sng">
              <a:solidFill>
                <a:srgbClr val="DDDDDD"/>
              </a:solidFill>
            </a:ln>
          </a:bottom>
        </a:tcBdr>
        <a:fill>
          <a:solidFill>
            <a:srgbClr val="FFFFFF"/>
          </a:solidFill>
        </a:fill>
      </a:tcStyle>
    </a:band1H>
    <a:band2H>
      <a:tcTxStyle>
        <a:fontRef idx="none">
          <a:prstClr val="black"/>
        </a:fontRef>
      </a:tcTxStyle>
      <a:tcStyle>
        <a:tcBdr>
          <a:top>
            <a:ln w="12700" cmpd="sng">
              <a:solidFill>
                <a:srgbClr val="DDDDDD"/>
              </a:solidFill>
            </a:ln>
          </a:top>
          <a:bottom>
            <a:ln w="12700" cmpd="sng">
              <a:solidFill>
                <a:srgbClr val="DDDDDD"/>
              </a:solidFill>
            </a:ln>
          </a:bottom>
        </a:tcBdr>
        <a:fill>
          <a:solidFill>
            <a:srgbClr val="EAEAEA"/>
          </a:solidFill>
        </a:fill>
      </a:tcStyle>
    </a:band2H>
    <a:firstRow>
      <a:tcTxStyle>
        <a:fontRef idx="none">
          <a:prstClr val="black"/>
        </a:fontRef>
      </a:tcTxStyle>
      <a:tcStyle>
        <a:tcBdr/>
        <a:fill>
          <a:solidFill>
            <a:srgbClr val="8BADDA"/>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67" d="100"/>
          <a:sy n="67" d="100"/>
        </p:scale>
        <p:origin x="688" y="52"/>
      </p:cViewPr>
      <p:guideLst>
        <p:guide orient="horz" pos="208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t>2020/3/11</a:t>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t>2020/3/11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9.xml"/><Relationship Id="rId7"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file:///C:\Users\1V994W2\PycharmProjects\PPT_Background_Generation/pic_temp/pic_sup.png" TargetMode="Externa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1.xml"/><Relationship Id="rId7"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file:///C:\Users\1V994W2\PycharmProjects\PPT_Background_Generation/pic_temp/1_pic_quater_right_down.png" TargetMode="External"/><Relationship Id="rId5" Type="http://schemas.openxmlformats.org/officeDocument/2006/relationships/tags" Target="../tags/tag73.xml"/><Relationship Id="rId10" Type="http://schemas.openxmlformats.org/officeDocument/2006/relationships/image" Target="../media/image3.png"/><Relationship Id="rId4" Type="http://schemas.openxmlformats.org/officeDocument/2006/relationships/tags" Target="../tags/tag72.xml"/><Relationship Id="rId9" Type="http://schemas.openxmlformats.org/officeDocument/2006/relationships/image" Target="file:///C:\Users\1V994W2\PycharmProjects\PPT_Background_Generation/pic_temp/0_pic_quater_left_up.png" TargetMode="Externa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77.xml"/><Relationship Id="rId7" Type="http://schemas.openxmlformats.org/officeDocument/2006/relationships/slideMaster" Target="../slideMasters/slideMaster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3.xml"/><Relationship Id="rId7" Type="http://schemas.openxmlformats.org/officeDocument/2006/relationships/slideMaster" Target="../slideMasters/slideMaster1.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file:///C:\Users\1V994W2\PycharmProjects\PPT_Background_Generation/pic_temp/1_pic_quater_right_down.png" TargetMode="External"/><Relationship Id="rId5" Type="http://schemas.openxmlformats.org/officeDocument/2006/relationships/tags" Target="../tags/tag85.xml"/><Relationship Id="rId10" Type="http://schemas.openxmlformats.org/officeDocument/2006/relationships/image" Target="../media/image3.png"/><Relationship Id="rId4" Type="http://schemas.openxmlformats.org/officeDocument/2006/relationships/tags" Target="../tags/tag84.xml"/><Relationship Id="rId9" Type="http://schemas.openxmlformats.org/officeDocument/2006/relationships/image" Target="file:///C:\Users\1V994W2\PycharmProjects\PPT_Background_Generation/pic_temp/0_pic_quater_left_up.png"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image" Target="file:///C:\Users\1V994W2\PycharmProjects\PPT_Background_Generation/pic_temp/1_pic_quater_right_down.png" TargetMode="Externa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3.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91.xml"/><Relationship Id="rId10" Type="http://schemas.openxmlformats.org/officeDocument/2006/relationships/image" Target="../media/image2.png"/><Relationship Id="rId4" Type="http://schemas.openxmlformats.org/officeDocument/2006/relationships/tags" Target="../tags/tag90.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99.xml"/><Relationship Id="rId10" Type="http://schemas.openxmlformats.org/officeDocument/2006/relationships/image" Target="../media/image2.png"/><Relationship Id="rId4" Type="http://schemas.openxmlformats.org/officeDocument/2006/relationships/tags" Target="../tags/tag98.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image" Target="../media/image3.png"/><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2.png"/><Relationship Id="rId5" Type="http://schemas.openxmlformats.org/officeDocument/2006/relationships/tags" Target="../tags/tag107.xml"/><Relationship Id="rId10" Type="http://schemas.openxmlformats.org/officeDocument/2006/relationships/slideMaster" Target="../slideMasters/slideMaster1.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image" Target="file:///C:\Users\1V994W2\PycharmProjects\PPT_Background_Generation/pic_temp/1_pic_quater_right_down.png"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image" Target="../media/image3.png"/><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image" Target="../media/image2.png"/><Relationship Id="rId5" Type="http://schemas.openxmlformats.org/officeDocument/2006/relationships/tags" Target="../tags/tag116.xml"/><Relationship Id="rId10" Type="http://schemas.openxmlformats.org/officeDocument/2006/relationships/slideMaster" Target="../slideMasters/slideMaster1.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image" Target="file:///C:\Users\1V994W2\PycharmProjects\PPT_Background_Generation/pic_temp/1_pic_quater_right_down.png"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image" Target="../media/image6.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slideMaster" Target="../slideMasters/slideMaster1.xml"/><Relationship Id="rId5" Type="http://schemas.openxmlformats.org/officeDocument/2006/relationships/tags" Target="../tags/tag125.xml"/><Relationship Id="rId10" Type="http://schemas.openxmlformats.org/officeDocument/2006/relationships/tags" Target="../tags/tag130.xml"/><Relationship Id="rId4" Type="http://schemas.openxmlformats.org/officeDocument/2006/relationships/tags" Target="../tags/tag124.xml"/><Relationship Id="rId9" Type="http://schemas.openxmlformats.org/officeDocument/2006/relationships/tags" Target="../tags/tag129.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image" Target="file:///C:\Users\1V994W2\PycharmProjects\PPT_Background_Generation/pic_temp/1_pic_quater_left_down.png" TargetMode="External"/><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image" Target="../media/image8.pn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image" Target="file:///C:\Users\1V994W2\PycharmProjects\PPT_Background_Generation/pic_temp/0_pic_quater_right_up.png" TargetMode="External"/><Relationship Id="rId5" Type="http://schemas.openxmlformats.org/officeDocument/2006/relationships/tags" Target="../tags/tag135.xml"/><Relationship Id="rId10" Type="http://schemas.openxmlformats.org/officeDocument/2006/relationships/image" Target="../media/image7.png"/><Relationship Id="rId4" Type="http://schemas.openxmlformats.org/officeDocument/2006/relationships/tags" Target="../tags/tag134.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file:///C:\Users\1V994W2\PycharmProjects\PPT_Background_Generation/pic_temp/1_pic_quater_right_down.png" TargetMode="Externa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3.png"/><Relationship Id="rId5" Type="http://schemas.openxmlformats.org/officeDocument/2006/relationships/tags" Target="../tags/tag1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16.xml"/><Relationship Id="rId9"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10" Type="http://schemas.openxmlformats.org/officeDocument/2006/relationships/image" Target="file:///C:\Users\1V994W2\PycharmProjects\PPT_Background_Generation/pic_temp/pic_half_top.png" TargetMode="External"/><Relationship Id="rId4" Type="http://schemas.openxmlformats.org/officeDocument/2006/relationships/tags" Target="../tags/tag23.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file:///C:\Users\1V994W2\PycharmProjects\PPT_Background_Generation/pic_temp/1_pic_quater_right_down.png" TargetMode="Externa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3.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31.xml"/><Relationship Id="rId10" Type="http://schemas.openxmlformats.org/officeDocument/2006/relationships/image" Target="../media/image2.png"/><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2.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slideMaster" Target="../slideMasters/slideMaster1.xml"/><Relationship Id="rId5" Type="http://schemas.openxmlformats.org/officeDocument/2006/relationships/tags" Target="../tags/tag39.xml"/><Relationship Id="rId15" Type="http://schemas.openxmlformats.org/officeDocument/2006/relationships/image" Target="file:///C:\Users\1V994W2\PycharmProjects\PPT_Background_Generation/pic_temp/1_pic_quater_right_down.png" TargetMode="Externa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7.xml"/><Relationship Id="rId7"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file:///C:\Users\1V994W2\PycharmProjects\PPT_Background_Generation/pic_temp/1_pic_quater_right_down.png" TargetMode="External"/><Relationship Id="rId5" Type="http://schemas.openxmlformats.org/officeDocument/2006/relationships/tags" Target="../tags/tag49.xml"/><Relationship Id="rId10" Type="http://schemas.openxmlformats.org/officeDocument/2006/relationships/image" Target="../media/image3.png"/><Relationship Id="rId4" Type="http://schemas.openxmlformats.org/officeDocument/2006/relationships/tags" Target="../tags/tag48.xml"/><Relationship Id="rId9" Type="http://schemas.openxmlformats.org/officeDocument/2006/relationships/image" Target="file:///C:\Users\1V994W2\Documents\Tencent%20Files\574576071\FileRecv\&#25340;&#35013;&#32032;&#26448;\sup\43\subject.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image" Target="file:///C:\Users\1V994W2\PycharmProjects\PPT_Background_Generation/pic_temp/1_pic_quater_right_down.png" TargetMode="Externa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image" Target="../media/image3.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58.xml"/><Relationship Id="rId10" Type="http://schemas.openxmlformats.org/officeDocument/2006/relationships/image" Target="../media/image2.png"/><Relationship Id="rId4" Type="http://schemas.openxmlformats.org/officeDocument/2006/relationships/tags" Target="../tags/tag57.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image" Target="file:///C:\Users\1V994W2\PycharmProjects\PPT_Background_Generation/pic_temp/1_pic_quater_right_down.png" TargetMode="Externa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3.png"/><Relationship Id="rId5" Type="http://schemas.openxmlformats.org/officeDocument/2006/relationships/tags" Target="../tags/tag66.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65.xml"/><Relationship Id="rId9"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p:custDataLst>
              <p:tags r:id="rId1"/>
            </p:custDataLst>
          </p:nvPr>
        </p:nvPicPr>
        <p:blipFill>
          <a:blip r:embed="rId8" r:link="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custDataLst>
              <p:tags r:id="rId2"/>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2020/3/11</a:t>
            </a:fld>
            <a:endParaRPr lang="zh-CN" altLang="en-US"/>
          </a:p>
        </p:txBody>
      </p:sp>
      <p:sp>
        <p:nvSpPr>
          <p:cNvPr id="17" name="页脚占位符 16"/>
          <p:cNvSpPr>
            <a:spLocks noGrp="1"/>
          </p:cNvSpPr>
          <p:nvPr>
            <p:ph type="ftr" sz="quarter" idx="11"/>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dirty="0"/>
          </a:p>
        </p:txBody>
      </p:sp>
      <p:sp>
        <p:nvSpPr>
          <p:cNvPr id="18" name="灯片编号占位符 17"/>
          <p:cNvSpPr>
            <a:spLocks noGrp="1"/>
          </p:cNvSpPr>
          <p:nvPr>
            <p:ph type="sldNum" sz="quarter" idx="12"/>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3" name="副标题 2"/>
          <p:cNvSpPr>
            <a:spLocks noGrp="1"/>
          </p:cNvSpPr>
          <p:nvPr>
            <p:ph type="subTitle" idx="14" hasCustomPrompt="1"/>
            <p:custDataLst>
              <p:tags r:id="rId5"/>
            </p:custDataLst>
          </p:nvPr>
        </p:nvSpPr>
        <p:spPr>
          <a:xfrm>
            <a:off x="812482" y="4160203"/>
            <a:ext cx="4775200" cy="370205"/>
          </a:xfrm>
        </p:spPr>
        <p:txBody>
          <a:bodyPr vert="horz" wrap="square" lIns="0" tIns="0" rIns="0" bIns="0" anchor="t" anchorCtr="0">
            <a:norm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solidFill>
                <a:latin typeface="Arial" panose="020B0604020202020204" pitchFamily="34" charset="0"/>
                <a:ea typeface="隶书" panose="02010509060101010101" pitchFamily="49"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p>
        </p:txBody>
      </p:sp>
      <p:sp>
        <p:nvSpPr>
          <p:cNvPr id="2" name="标题 1"/>
          <p:cNvSpPr>
            <a:spLocks noGrp="1"/>
          </p:cNvSpPr>
          <p:nvPr>
            <p:ph type="ctrTitle" idx="13" hasCustomPrompt="1"/>
            <p:custDataLst>
              <p:tags r:id="rId6"/>
            </p:custDataLst>
          </p:nvPr>
        </p:nvSpPr>
        <p:spPr>
          <a:xfrm>
            <a:off x="762318" y="2984818"/>
            <a:ext cx="4825365" cy="97091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tx1"/>
                </a:solidFill>
                <a:latin typeface="Arial" panose="020B0604020202020204" pitchFamily="34" charset="0"/>
                <a:ea typeface="汉仪尚巍手书W" panose="00020600040101010101" pitchFamily="18" charset="-122"/>
              </a:defRPr>
            </a:lvl1pPr>
          </a:lstStyle>
          <a:p>
            <a:r>
              <a:rPr lang="zh-CN" altLang="en-US"/>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720090" cy="715257"/>
          </a:xfrm>
          <a:prstGeom prst="rect">
            <a:avLst/>
          </a:prstGeom>
        </p:spPr>
      </p:pic>
      <p:pic>
        <p:nvPicPr>
          <p:cNvPr id="6" name="图片 5"/>
          <p:cNvPicPr/>
          <p:nvPr>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3" name="日期占位符 2"/>
          <p:cNvSpPr>
            <a:spLocks noGrp="1"/>
          </p:cNvSpPr>
          <p:nvPr>
            <p:ph type="dt" sz="half" idx="10"/>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隶书" panose="02010509060101010101" pitchFamily="49" charset="-122"/>
              </a:defRPr>
            </a:lvl1pPr>
            <a:lvl2pPr>
              <a:defRPr>
                <a:solidFill>
                  <a:schemeClr val="tx1"/>
                </a:solidFill>
                <a:latin typeface="Arial" panose="020B0604020202020204" pitchFamily="34" charset="0"/>
                <a:ea typeface="隶书" panose="02010509060101010101" pitchFamily="49" charset="-122"/>
              </a:defRPr>
            </a:lvl2pPr>
            <a:lvl3pPr>
              <a:defRPr>
                <a:solidFill>
                  <a:schemeClr val="tx1"/>
                </a:solidFill>
                <a:latin typeface="Arial" panose="020B0604020202020204" pitchFamily="34" charset="0"/>
                <a:ea typeface="隶书" panose="02010509060101010101" pitchFamily="49" charset="-122"/>
              </a:defRPr>
            </a:lvl3pPr>
            <a:lvl4pPr>
              <a:defRPr>
                <a:solidFill>
                  <a:schemeClr val="tx1"/>
                </a:solidFill>
                <a:latin typeface="Arial" panose="020B0604020202020204" pitchFamily="34" charset="0"/>
                <a:ea typeface="隶书" panose="02010509060101010101" pitchFamily="49" charset="-122"/>
              </a:defRPr>
            </a:lvl4pPr>
            <a:lvl5pPr>
              <a:defRPr>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期占位符 2"/>
          <p:cNvSpPr>
            <a:spLocks noGrp="1"/>
          </p:cNvSpPr>
          <p:nvPr>
            <p:ph type="dt" sz="half" idx="10"/>
            <p:custDataLst>
              <p:tags r:id="rId2"/>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888982" y="4287202"/>
            <a:ext cx="4572036" cy="370205"/>
          </a:xfrm>
        </p:spPr>
        <p:txBody>
          <a:bodyPr vert="horz" wrap="square" lIns="0" tIns="0" rIns="0" bIns="0" anchor="t" anchorCtr="0">
            <a:normAutofit/>
          </a:bodyPr>
          <a:lstStyle>
            <a:lvl1pPr marL="0" marR="0" indent="0" algn="l" rtl="0" eaLnBrk="1" fontAlgn="auto">
              <a:lnSpc>
                <a:spcPct val="100000"/>
              </a:lnSpc>
              <a:spcBef>
                <a:spcPts val="0"/>
              </a:spcBef>
              <a:spcAft>
                <a:spcPts val="0"/>
              </a:spcAft>
              <a:buClrTx/>
              <a:buSzPts val="2000"/>
              <a:buFont typeface="Arial" panose="020B0604020202020204" pitchFamily="34" charset="0"/>
              <a:buNone/>
              <a:defRPr sz="2000" b="0" spc="200">
                <a:solidFill>
                  <a:schemeClr val="tx1"/>
                </a:solidFill>
                <a:latin typeface="Arial" panose="020B0604020202020204" pitchFamily="34" charset="0"/>
                <a:ea typeface="隶书" panose="02010509060101010101" pitchFamily="49" charset="-122"/>
              </a:defRPr>
            </a:lvl1pPr>
          </a:lstStyle>
          <a:p>
            <a:pPr marL="228600" lvl="0" indent="-228600" algn="l" defTabSz="914400" rtl="0" eaLnBrk="1" fontAlgn="auto" latinLnBrk="0" hangingPunct="1">
              <a:lnSpc>
                <a:spcPct val="130000"/>
              </a:lnSpc>
              <a:spcBef>
                <a:spcPts val="0"/>
              </a:spcBef>
              <a:spcAft>
                <a:spcPts val="1000"/>
              </a:spcAft>
              <a:buClr>
                <a:schemeClr val="tx1">
                  <a:lumMod val="65000"/>
                  <a:lumOff val="35000"/>
                </a:schemeClr>
              </a:buClr>
              <a:buSzPts val="20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888982" y="2910522"/>
            <a:ext cx="4572036" cy="1172210"/>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tx1"/>
                </a:solidFill>
                <a:latin typeface="Arial" panose="020B0604020202020204" pitchFamily="34" charset="0"/>
                <a:ea typeface="汉仪尚巍手书W"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720090" cy="715257"/>
          </a:xfrm>
          <a:prstGeom prst="rect">
            <a:avLst/>
          </a:prstGeom>
        </p:spPr>
      </p:pic>
      <p:pic>
        <p:nvPicPr>
          <p:cNvPr id="6" name="图片 5"/>
          <p:cNvPicPr/>
          <p:nvPr>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3"/>
            </p:custDataLst>
          </p:nvPr>
        </p:nvSpPr>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9" name="图片 8"/>
          <p:cNvPicPr/>
          <p:nvPr>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720090" cy="715257"/>
          </a:xfrm>
          <a:prstGeom prst="rect">
            <a:avLst/>
          </a:prstGeom>
        </p:spPr>
      </p:pic>
      <p:pic>
        <p:nvPicPr>
          <p:cNvPr id="8" name="图片 7"/>
          <p:cNvPicPr/>
          <p:nvPr>
            <p:custDataLst>
              <p:tags r:id="rId3"/>
            </p:custDataLst>
          </p:nvPr>
        </p:nvPicPr>
        <p:blipFill>
          <a:blip r:embed="rId12" r:link="rId13"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hasCustomPrompt="1"/>
            <p:custDataLst>
              <p:tags r:id="rId4"/>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4824603"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8" name="图片 7"/>
          <p:cNvPicPr/>
          <p:nvPr>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11471910" y="0"/>
            <a:ext cx="720090" cy="715257"/>
          </a:xfrm>
          <a:prstGeom prst="rect">
            <a:avLst/>
          </a:prstGeom>
        </p:spPr>
      </p:pic>
      <p:sp>
        <p:nvSpPr>
          <p:cNvPr id="2" name="标题 1"/>
          <p:cNvSpPr>
            <a:spLocks noGrp="1"/>
          </p:cNvSpPr>
          <p:nvPr>
            <p:ph type="title" hasCustomPrompt="1"/>
            <p:custDataLst>
              <p:tags r:id="rId3"/>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隶书" panose="02010509060101010101" pitchFamily="49"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12192000" cy="2664333"/>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10" name="图片 9"/>
          <p:cNvPicPr/>
          <p:nvPr>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720090" cy="715257"/>
          </a:xfrm>
          <a:prstGeom prst="rect">
            <a:avLst/>
          </a:prstGeom>
        </p:spPr>
      </p:pic>
      <p:pic>
        <p:nvPicPr>
          <p:cNvPr id="8" name="图片 7"/>
          <p:cNvPicPr/>
          <p:nvPr>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custDataLst>
              <p:tags r:id="rId4"/>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隶书" panose="02010509060101010101" pitchFamily="49"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5028971"/>
            <a:ext cx="12192000" cy="182902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10" name="图片 9"/>
          <p:cNvPicPr/>
          <p:nvPr>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720090" cy="715257"/>
          </a:xfrm>
          <a:prstGeom prst="rect">
            <a:avLst/>
          </a:prstGeom>
        </p:spPr>
      </p:pic>
      <p:pic>
        <p:nvPicPr>
          <p:cNvPr id="8" name="图片 7"/>
          <p:cNvPicPr/>
          <p:nvPr>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10" y="0"/>
            <a:ext cx="720090" cy="720090"/>
          </a:xfrm>
          <a:prstGeom prst="rect">
            <a:avLst/>
          </a:prstGeom>
        </p:spPr>
      </p:pic>
      <p:sp>
        <p:nvSpPr>
          <p:cNvPr id="2" name="标题 1"/>
          <p:cNvSpPr>
            <a:spLocks noGrp="1"/>
          </p:cNvSpPr>
          <p:nvPr>
            <p:ph type="title"/>
            <p:custDataLst>
              <p:tags r:id="rId4"/>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2" name="矩形 11"/>
          <p:cNvSpPr/>
          <p:nvPr>
            <p:custDataLst>
              <p:tags r:id="rId1"/>
            </p:custDataLst>
          </p:nvPr>
        </p:nvSpPr>
        <p:spPr>
          <a:xfrm>
            <a:off x="0" y="0"/>
            <a:ext cx="12192000" cy="9144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10" name="图片 9"/>
          <p:cNvPicPr/>
          <p:nvPr>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11277600" y="0"/>
            <a:ext cx="914400" cy="914400"/>
          </a:xfrm>
          <a:prstGeom prst="rect">
            <a:avLst/>
          </a:prstGeom>
        </p:spPr>
      </p:pic>
      <p:sp>
        <p:nvSpPr>
          <p:cNvPr id="2" name="标题 1"/>
          <p:cNvSpPr>
            <a:spLocks noGrp="1"/>
          </p:cNvSpPr>
          <p:nvPr>
            <p:ph type="title"/>
            <p:custDataLst>
              <p:tags r:id="rId3"/>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vl2pPr>
              <a:defRPr baseline="0">
                <a:solidFill>
                  <a:schemeClr val="tx1"/>
                </a:solidFill>
                <a:latin typeface="Arial" panose="020B0604020202020204" pitchFamily="34" charset="0"/>
                <a:ea typeface="隶书" panose="02010509060101010101" pitchFamily="49" charset="-122"/>
              </a:defRPr>
            </a:lvl2pPr>
            <a:lvl3pPr>
              <a:defRPr baseline="0">
                <a:solidFill>
                  <a:schemeClr val="tx1"/>
                </a:solidFill>
                <a:latin typeface="Arial" panose="020B0604020202020204" pitchFamily="34" charset="0"/>
                <a:ea typeface="隶书" panose="02010509060101010101" pitchFamily="49" charset="-122"/>
              </a:defRPr>
            </a:lvl3pPr>
            <a:lvl4pPr>
              <a:defRPr baseline="0">
                <a:solidFill>
                  <a:schemeClr val="tx1"/>
                </a:solidFill>
                <a:latin typeface="Arial" panose="020B0604020202020204" pitchFamily="34" charset="0"/>
                <a:ea typeface="隶书" panose="02010509060101010101" pitchFamily="49" charset="-122"/>
              </a:defRPr>
            </a:lvl4pPr>
            <a:lvl5pPr>
              <a:defRPr baseline="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953691"/>
            <a:ext cx="12192000" cy="4950618"/>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9" name="图片 8"/>
          <p:cNvPicPr/>
          <p:nvPr>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10571797" y="0"/>
            <a:ext cx="1620202" cy="1609329"/>
          </a:xfrm>
          <a:prstGeom prst="rect">
            <a:avLst/>
          </a:prstGeom>
        </p:spPr>
      </p:pic>
      <p:pic>
        <p:nvPicPr>
          <p:cNvPr id="8" name="图片 7"/>
          <p:cNvPicPr/>
          <p:nvPr>
            <p:custDataLst>
              <p:tags r:id="rId3"/>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5237797"/>
            <a:ext cx="1620202" cy="1620202"/>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隶书" panose="02010509060101010101" pitchFamily="49"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隶书"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0" y="0"/>
            <a:ext cx="720090" cy="715257"/>
          </a:xfrm>
          <a:prstGeom prst="rect">
            <a:avLst/>
          </a:prstGeom>
        </p:spPr>
      </p:pic>
      <p:pic>
        <p:nvPicPr>
          <p:cNvPr id="7" name="图片 6"/>
          <p:cNvPicPr/>
          <p:nvPr>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4"/>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2020/3/11</a:t>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4064000" y="4824197"/>
            <a:ext cx="4064000" cy="2033803"/>
          </a:xfrm>
          <a:prstGeom prst="rect">
            <a:avLst/>
          </a:prstGeom>
        </p:spPr>
      </p:pic>
      <p:sp>
        <p:nvSpPr>
          <p:cNvPr id="4" name="日期占位符 3"/>
          <p:cNvSpPr>
            <a:spLocks noGrp="1"/>
          </p:cNvSpPr>
          <p:nvPr>
            <p:ph type="dt" sz="half" idx="10"/>
            <p:custDataLst>
              <p:tags r:id="rId2"/>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2020/3/11</a:t>
            </a:fld>
            <a:endParaRPr lang="zh-CN" altLang="en-US"/>
          </a:p>
        </p:txBody>
      </p:sp>
      <p:sp>
        <p:nvSpPr>
          <p:cNvPr id="5" name="页脚占位符 4"/>
          <p:cNvSpPr>
            <a:spLocks noGrp="1"/>
          </p:cNvSpPr>
          <p:nvPr>
            <p:ph type="ftr" sz="quarter" idx="11"/>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
        <p:nvSpPr>
          <p:cNvPr id="3" name="标题 2"/>
          <p:cNvSpPr>
            <a:spLocks noGrp="1"/>
          </p:cNvSpPr>
          <p:nvPr>
            <p:ph type="ctrTitle" idx="14" hasCustomPrompt="1"/>
            <p:custDataLst>
              <p:tags r:id="rId5"/>
            </p:custDataLst>
          </p:nvPr>
        </p:nvSpPr>
        <p:spPr>
          <a:xfrm>
            <a:off x="2116456" y="1755458"/>
            <a:ext cx="5767705" cy="835660"/>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tx1"/>
                </a:solidFill>
                <a:latin typeface="Arial" panose="020B0604020202020204" pitchFamily="34" charset="0"/>
                <a:ea typeface="汉仪尚巍手书W" panose="00020600040101010101" pitchFamily="18" charset="-122"/>
              </a:defRPr>
            </a:lvl1pPr>
          </a:lstStyle>
          <a:p>
            <a:r>
              <a:rPr lang="zh-CN" altLang="en-US"/>
              <a:t>编辑标题</a:t>
            </a:r>
          </a:p>
        </p:txBody>
      </p:sp>
      <p:sp>
        <p:nvSpPr>
          <p:cNvPr id="2" name="副标题 1"/>
          <p:cNvSpPr>
            <a:spLocks noGrp="1"/>
          </p:cNvSpPr>
          <p:nvPr>
            <p:ph type="subTitle" idx="13" hasCustomPrompt="1"/>
            <p:custDataLst>
              <p:tags r:id="rId6"/>
            </p:custDataLst>
          </p:nvPr>
        </p:nvSpPr>
        <p:spPr>
          <a:xfrm>
            <a:off x="2116456" y="3002599"/>
            <a:ext cx="5767705" cy="321945"/>
          </a:xfrm>
        </p:spPr>
        <p:txBody>
          <a:bodyPr vert="horz" wrap="square" lIns="0" tIns="0" rIns="0" bIns="0" anchor="t" anchorCtr="0">
            <a:normAutofit/>
          </a:bodyPr>
          <a:lstStyle>
            <a:lvl1pPr marL="0" marR="0" indent="0" algn="dist" defTabSz="914400" rtl="0" eaLnBrk="1" fontAlgn="auto" latinLnBrk="0" hangingPunct="1">
              <a:lnSpc>
                <a:spcPct val="100000"/>
              </a:lnSpc>
              <a:spcBef>
                <a:spcPts val="0"/>
              </a:spcBef>
              <a:spcAft>
                <a:spcPts val="0"/>
              </a:spcAft>
              <a:buClrTx/>
              <a:buSzPts val="1600"/>
              <a:buFont typeface="Arial" panose="020B0604020202020204" pitchFamily="34" charset="0"/>
              <a:buNone/>
              <a:defRPr sz="1600" b="0" spc="200">
                <a:solidFill>
                  <a:schemeClr val="tx1"/>
                </a:solidFill>
                <a:latin typeface="Arial" panose="020B0604020202020204" pitchFamily="34" charset="0"/>
                <a:ea typeface="隶书" panose="02010509060101010101" pitchFamily="49"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p>
        </p:txBody>
      </p:sp>
      <p:cxnSp>
        <p:nvCxnSpPr>
          <p:cNvPr id="8" name="直接连接符 7"/>
          <p:cNvCxnSpPr/>
          <p:nvPr>
            <p:custDataLst>
              <p:tags r:id="rId7"/>
            </p:custDataLst>
          </p:nvPr>
        </p:nvCxnSpPr>
        <p:spPr>
          <a:xfrm>
            <a:off x="2116455" y="2807653"/>
            <a:ext cx="643509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1"/>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720090" cy="715257"/>
          </a:xfrm>
          <a:prstGeom prst="rect">
            <a:avLst/>
          </a:prstGeom>
        </p:spPr>
      </p:pic>
      <p:pic>
        <p:nvPicPr>
          <p:cNvPr id="8" name="图片 7"/>
          <p:cNvPicPr/>
          <p:nvPr>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4"/>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5"/>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隶书" panose="02010509060101010101" pitchFamily="49" charset="-122"/>
              </a:defRPr>
            </a:lvl1pPr>
            <a:lvl2pPr eaLnBrk="1" fontAlgn="auto" latinLnBrk="0" hangingPunct="1">
              <a:defRPr sz="1600">
                <a:solidFill>
                  <a:schemeClr val="tx1"/>
                </a:solidFill>
                <a:latin typeface="Arial" panose="020B0604020202020204" pitchFamily="34" charset="0"/>
                <a:ea typeface="隶书" panose="02010509060101010101" pitchFamily="49" charset="-122"/>
              </a:defRPr>
            </a:lvl2pPr>
            <a:lvl3pPr eaLnBrk="1" fontAlgn="auto" latinLnBrk="0" hangingPunct="1">
              <a:defRPr sz="1600">
                <a:solidFill>
                  <a:schemeClr val="tx1"/>
                </a:solidFill>
                <a:latin typeface="Arial" panose="020B0604020202020204" pitchFamily="34" charset="0"/>
                <a:ea typeface="隶书" panose="02010509060101010101" pitchFamily="49" charset="-122"/>
              </a:defRPr>
            </a:lvl3pPr>
            <a:lvl4pPr eaLnBrk="1" fontAlgn="auto" latinLnBrk="0" hangingPunct="1">
              <a:defRPr sz="1600">
                <a:solidFill>
                  <a:schemeClr val="tx1"/>
                </a:solidFill>
                <a:latin typeface="Arial" panose="020B0604020202020204" pitchFamily="34" charset="0"/>
                <a:ea typeface="隶书" panose="02010509060101010101" pitchFamily="49" charset="-122"/>
              </a:defRPr>
            </a:lvl4pPr>
            <a:lvl5pPr eaLnBrk="1" fontAlgn="auto" latinLnBrk="0" hangingPunct="1">
              <a:defRPr sz="1600">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2020/3/11</a:t>
            </a:fld>
            <a:endParaRPr lang="zh-CN" altLang="en-US"/>
          </a:p>
        </p:txBody>
      </p:sp>
      <p:sp>
        <p:nvSpPr>
          <p:cNvPr id="6" name="页脚占位符 5"/>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7" name="灯片编号占位符 6"/>
          <p:cNvSpPr>
            <a:spLocks noGrp="1"/>
          </p:cNvSpPr>
          <p:nvPr>
            <p:ph type="sldNum" sz="quarter" idx="12"/>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p:custDataLst>
              <p:tags r:id="rId1"/>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0"/>
            <a:ext cx="720090" cy="715257"/>
          </a:xfrm>
          <a:prstGeom prst="rect">
            <a:avLst/>
          </a:prstGeom>
        </p:spPr>
      </p:pic>
      <p:pic>
        <p:nvPicPr>
          <p:cNvPr id="10" name="图片 9"/>
          <p:cNvPicPr/>
          <p:nvPr>
            <p:custDataLst>
              <p:tags r:id="rId2"/>
            </p:custDataLst>
          </p:nvPr>
        </p:nvPicPr>
        <p:blipFill>
          <a:blip r:embed="rId14" r:link="rId15"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3"/>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4"/>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5"/>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6"/>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7"/>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2020/3/11</a:t>
            </a:fld>
            <a:endParaRPr lang="zh-CN" altLang="en-US"/>
          </a:p>
        </p:txBody>
      </p:sp>
      <p:sp>
        <p:nvSpPr>
          <p:cNvPr id="8" name="页脚占位符 7"/>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9" name="灯片编号占位符 8"/>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7498080" y="1234440"/>
            <a:ext cx="4389120" cy="4389120"/>
          </a:xfrm>
          <a:prstGeom prst="rect">
            <a:avLst/>
          </a:prstGeom>
        </p:spPr>
      </p:pic>
      <p:pic>
        <p:nvPicPr>
          <p:cNvPr id="6" name="图片 5"/>
          <p:cNvPicPr/>
          <p:nvPr>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2" name="标题 1"/>
          <p:cNvSpPr>
            <a:spLocks noGrp="1"/>
          </p:cNvSpPr>
          <p:nvPr>
            <p:ph type="title"/>
            <p:custDataLst>
              <p:tags r:id="rId3"/>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2020/3/11</a:t>
            </a:fld>
            <a:endParaRPr lang="zh-CN" altLang="en-US"/>
          </a:p>
        </p:txBody>
      </p:sp>
      <p:sp>
        <p:nvSpPr>
          <p:cNvPr id="4" name="页脚占位符 3"/>
          <p:cNvSpPr>
            <a:spLocks noGrp="1"/>
          </p:cNvSpPr>
          <p:nvPr>
            <p:ph type="ftr" sz="quarter" idx="11"/>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2020/3/11</a:t>
            </a:fld>
            <a:endParaRPr lang="zh-CN" altLang="en-US"/>
          </a:p>
        </p:txBody>
      </p:sp>
      <p:sp>
        <p:nvSpPr>
          <p:cNvPr id="3" name="页脚占位符 2"/>
          <p:cNvSpPr>
            <a:spLocks noGrp="1"/>
          </p:cNvSpPr>
          <p:nvPr>
            <p:ph type="ftr" sz="quarter" idx="11"/>
            <p:custDataLst>
              <p:tags r:id="rId2"/>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4" name="灯片编号占位符 3"/>
          <p:cNvSpPr>
            <a:spLocks noGrp="1"/>
          </p:cNvSpPr>
          <p:nvPr>
            <p:ph type="sldNum" sz="quarter" idx="12"/>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1"/>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720090" cy="715257"/>
          </a:xfrm>
          <a:prstGeom prst="rect">
            <a:avLst/>
          </a:prstGeom>
        </p:spPr>
      </p:pic>
      <p:pic>
        <p:nvPicPr>
          <p:cNvPr id="8" name="图片 7"/>
          <p:cNvPicPr/>
          <p:nvPr>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标题 1"/>
          <p:cNvSpPr>
            <a:spLocks noGrp="1"/>
          </p:cNvSpPr>
          <p:nvPr>
            <p:ph type="title"/>
            <p:custDataLst>
              <p:tags r:id="rId3"/>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4"/>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5"/>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9EFD9D74-47D9-4702-A33C-335B63B48DBF}" type="datetimeFigureOut">
              <a:rPr lang="zh-CN" altLang="en-US" smtClean="0"/>
              <a:t>2020/3/11</a:t>
            </a:fld>
            <a:endParaRPr lang="zh-CN" altLang="en-US" dirty="0"/>
          </a:p>
        </p:txBody>
      </p:sp>
      <p:sp>
        <p:nvSpPr>
          <p:cNvPr id="6" name="页脚占位符 5"/>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0" y="0"/>
            <a:ext cx="720090" cy="715257"/>
          </a:xfrm>
          <a:prstGeom prst="rect">
            <a:avLst/>
          </a:prstGeom>
        </p:spPr>
      </p:pic>
      <p:pic>
        <p:nvPicPr>
          <p:cNvPr id="7" name="图片 6"/>
          <p:cNvPicPr/>
          <p:nvPr>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11471910" y="6137910"/>
            <a:ext cx="720090" cy="720090"/>
          </a:xfrm>
          <a:prstGeom prst="rect">
            <a:avLst/>
          </a:prstGeom>
        </p:spPr>
      </p:pic>
      <p:sp>
        <p:nvSpPr>
          <p:cNvPr id="2" name="竖排标题 1"/>
          <p:cNvSpPr>
            <a:spLocks noGrp="1"/>
          </p:cNvSpPr>
          <p:nvPr>
            <p:ph type="title" orient="vert"/>
            <p:custDataLst>
              <p:tags r:id="rId3"/>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4"/>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隶书" panose="02010509060101010101" pitchFamily="49" charset="-122"/>
              </a:defRPr>
            </a:lvl1pPr>
            <a:lvl2pPr indent="0" eaLnBrk="1" fontAlgn="auto" latinLnBrk="0" hangingPunct="1">
              <a:defRPr>
                <a:solidFill>
                  <a:schemeClr val="tx1"/>
                </a:solidFill>
                <a:latin typeface="Arial" panose="020B0604020202020204" pitchFamily="34" charset="0"/>
                <a:ea typeface="隶书" panose="02010509060101010101" pitchFamily="49" charset="-122"/>
              </a:defRPr>
            </a:lvl2pPr>
            <a:lvl3pPr indent="0" eaLnBrk="1" fontAlgn="auto" latinLnBrk="0" hangingPunct="1">
              <a:defRPr>
                <a:solidFill>
                  <a:schemeClr val="tx1"/>
                </a:solidFill>
                <a:latin typeface="Arial" panose="020B0604020202020204" pitchFamily="34" charset="0"/>
                <a:ea typeface="隶书" panose="02010509060101010101" pitchFamily="49" charset="-122"/>
              </a:defRPr>
            </a:lvl3pPr>
            <a:lvl4pPr indent="0" eaLnBrk="1" fontAlgn="auto" latinLnBrk="0" hangingPunct="1">
              <a:defRPr>
                <a:solidFill>
                  <a:schemeClr val="tx1"/>
                </a:solidFill>
                <a:latin typeface="Arial" panose="020B0604020202020204" pitchFamily="34" charset="0"/>
                <a:ea typeface="隶书" panose="02010509060101010101" pitchFamily="49" charset="-122"/>
              </a:defRPr>
            </a:lvl4pPr>
            <a:lvl5pPr indent="0" eaLnBrk="1" fontAlgn="auto" latinLnBrk="0" hangingPunct="1">
              <a:defRPr>
                <a:solidFill>
                  <a:schemeClr val="tx1"/>
                </a:solidFill>
                <a:latin typeface="Arial" panose="020B0604020202020204" pitchFamily="34" charset="0"/>
                <a:ea typeface="隶书"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5"/>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2020/3/11</a:t>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隶书" panose="02010509060101010101" pitchFamily="49" charset="-122"/>
              </a:defRPr>
            </a:lvl1pPr>
          </a:lstStyle>
          <a:p>
            <a:fld id="{760FBDFE-C587-4B4C-A407-44438C67B59E}" type="datetimeFigureOut">
              <a:rPr lang="zh-CN" altLang="en-US" smtClean="0"/>
              <a:t>2020/3/11</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隶书" panose="02010509060101010101" pitchFamily="49"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隶书" panose="02010509060101010101" pitchFamily="49"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9.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6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5.xml"/><Relationship Id="rId1" Type="http://schemas.openxmlformats.org/officeDocument/2006/relationships/tags" Target="../tags/tag16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8.xml"/><Relationship Id="rId1" Type="http://schemas.openxmlformats.org/officeDocument/2006/relationships/tags" Target="../tags/tag16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video" Target="file:///C:\Users\1\Desktop\f2b080d4cec484149caaadfbfb16a4fe.mp4" TargetMode="External"/><Relationship Id="rId7" Type="http://schemas.openxmlformats.org/officeDocument/2006/relationships/image" Target="../media/image10.png"/><Relationship Id="rId2" Type="http://schemas.microsoft.com/office/2007/relationships/media" Target="file:///C:\Users\1\Desktop\f2b080d4cec484149caaadfbfb16a4fe.mp4" TargetMode="External"/><Relationship Id="rId1" Type="http://schemas.openxmlformats.org/officeDocument/2006/relationships/tags" Target="../tags/tag140.xml"/><Relationship Id="rId6" Type="http://schemas.openxmlformats.org/officeDocument/2006/relationships/slideLayout" Target="../slideLayouts/slideLayout2.xml"/><Relationship Id="rId5" Type="http://schemas.microsoft.com/office/2007/relationships/media" Target="../media/media1.mp3"/><Relationship Id="rId4" Type="http://schemas.openxmlformats.org/officeDocument/2006/relationships/audio" Target="NULL"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image" Target="../media/image12.png"/><Relationship Id="rId2" Type="http://schemas.openxmlformats.org/officeDocument/2006/relationships/tags" Target="../tags/tag142.xml"/><Relationship Id="rId16" Type="http://schemas.openxmlformats.org/officeDocument/2006/relationships/notesSlide" Target="../notesSlides/notesSlide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slideLayout" Target="../slideLayouts/slideLayout7.xml"/><Relationship Id="rId10" Type="http://schemas.openxmlformats.org/officeDocument/2006/relationships/tags" Target="../tags/tag150.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55.xml"/></Relationships>
</file>

<file path=ppt/slides/_rels/slide5.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14.jpeg"/><Relationship Id="rId5" Type="http://schemas.openxmlformats.org/officeDocument/2006/relationships/oleObject" Target="../embeddings/oleObject1.bin"/><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5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5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5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r="531"/>
          <a:stretch>
            <a:fillRect/>
          </a:stretch>
        </p:blipFill>
        <p:spPr>
          <a:xfrm>
            <a:off x="0" y="-13464"/>
            <a:ext cx="12192000" cy="6858000"/>
          </a:xfrm>
          <a:prstGeom prst="rect">
            <a:avLst/>
          </a:prstGeom>
        </p:spPr>
      </p:pic>
      <p:sp>
        <p:nvSpPr>
          <p:cNvPr id="15" name="标题 14"/>
          <p:cNvSpPr>
            <a:spLocks noGrp="1"/>
          </p:cNvSpPr>
          <p:nvPr>
            <p:ph type="ctrTitle" idx="13"/>
          </p:nvPr>
        </p:nvSpPr>
        <p:spPr>
          <a:xfrm>
            <a:off x="4534896" y="3110078"/>
            <a:ext cx="7216140" cy="971127"/>
          </a:xfrm>
        </p:spPr>
        <p:txBody>
          <a:bodyPr>
            <a:normAutofit fontScale="90000"/>
          </a:bodyPr>
          <a:lstStyle/>
          <a:p>
            <a:pPr algn="ctr"/>
            <a:r>
              <a:rPr lang="zh-CN" altLang="en-US" sz="5400" b="1" dirty="0">
                <a:solidFill>
                  <a:srgbClr val="FF0000"/>
                </a:solidFill>
                <a:latin typeface="隶书" panose="02010509060101010101" pitchFamily="49" charset="-122"/>
                <a:ea typeface="隶书" panose="02010509060101010101" pitchFamily="49" charset="-122"/>
                <a:cs typeface="隶书" panose="02010509060101010101" pitchFamily="49" charset="-122"/>
                <a:sym typeface="+mn-ea"/>
              </a:rPr>
              <a:t>《西游记</a:t>
            </a:r>
            <a:r>
              <a:rPr lang="zh-CN" altLang="en-US" sz="5400" b="1" dirty="0">
                <a:solidFill>
                  <a:srgbClr val="FF0000"/>
                </a:solidFill>
                <a:latin typeface="隶书" panose="02010509060101010101" pitchFamily="49" charset="-122"/>
                <a:ea typeface="隶书" panose="02010509060101010101" pitchFamily="49" charset="-122"/>
                <a:cs typeface="隶书" panose="02010509060101010101" pitchFamily="49" charset="-122"/>
              </a:rPr>
              <a:t>》描写专题之</a:t>
            </a:r>
            <a:br>
              <a:rPr lang="zh-CN" altLang="en-US" sz="5400" b="1" dirty="0">
                <a:solidFill>
                  <a:srgbClr val="FF0000"/>
                </a:solidFill>
                <a:latin typeface="隶书" panose="02010509060101010101" pitchFamily="49" charset="-122"/>
                <a:ea typeface="隶书" panose="02010509060101010101" pitchFamily="49" charset="-122"/>
                <a:cs typeface="隶书" panose="02010509060101010101" pitchFamily="49" charset="-122"/>
              </a:rPr>
            </a:br>
            <a:r>
              <a:rPr lang="zh-CN" altLang="en-US" sz="5400" b="1" dirty="0">
                <a:solidFill>
                  <a:srgbClr val="FF0000"/>
                </a:solidFill>
                <a:latin typeface="隶书" panose="02010509060101010101" pitchFamily="49" charset="-122"/>
                <a:ea typeface="隶书" panose="02010509060101010101" pitchFamily="49" charset="-122"/>
                <a:cs typeface="隶书" panose="02010509060101010101" pitchFamily="49" charset="-122"/>
              </a:rPr>
              <a:t>人物亮相</a:t>
            </a:r>
            <a:endParaRPr lang="zh-CN" altLang="en-US" b="1" dirty="0">
              <a:solidFill>
                <a:srgbClr val="FF0000"/>
              </a:solidFill>
              <a:latin typeface="隶书" panose="02010509060101010101" pitchFamily="49" charset="-122"/>
              <a:ea typeface="隶书" panose="02010509060101010101" pitchFamily="49" charset="-122"/>
              <a:cs typeface="隶书" panose="02010509060101010101" pitchFamily="49" charset="-122"/>
            </a:endParaRPr>
          </a:p>
        </p:txBody>
      </p:sp>
      <p:sp>
        <p:nvSpPr>
          <p:cNvPr id="10" name="矩形 9"/>
          <p:cNvSpPr/>
          <p:nvPr/>
        </p:nvSpPr>
        <p:spPr>
          <a:xfrm>
            <a:off x="6494780" y="4847167"/>
            <a:ext cx="4802293" cy="707390"/>
          </a:xfrm>
          <a:prstGeom prst="rect">
            <a:avLst/>
          </a:prstGeom>
        </p:spPr>
        <p:txBody>
          <a:bodyPr wrap="square">
            <a:spAutoFit/>
          </a:bodyPr>
          <a:lstStyle/>
          <a:p>
            <a:pPr algn="l">
              <a:lnSpc>
                <a:spcPct val="150000"/>
              </a:lnSpc>
            </a:pPr>
            <a:r>
              <a:rPr lang="en-US" altLang="zh-CN" sz="2400" b="1" spc="226" dirty="0">
                <a:solidFill>
                  <a:schemeClr val="tx1"/>
                </a:solidFill>
                <a:latin typeface="楷体" panose="02010609060101010101" charset="-122"/>
                <a:ea typeface="楷体" panose="02010609060101010101" charset="-122"/>
                <a:cs typeface="楷体" panose="02010609060101010101" charset="-122"/>
              </a:rPr>
              <a:t>  </a:t>
            </a:r>
            <a:r>
              <a:rPr lang="en-US" altLang="zh-CN" sz="2665" spc="226" dirty="0">
                <a:solidFill>
                  <a:schemeClr val="tx1"/>
                </a:solidFill>
                <a:latin typeface="微软雅黑" panose="020B0503020204020204" pitchFamily="34" charset="-122"/>
                <a:ea typeface="微软雅黑" panose="020B0503020204020204" pitchFamily="34" charset="-122"/>
              </a:rPr>
              <a:t> </a:t>
            </a:r>
          </a:p>
        </p:txBody>
      </p:sp>
      <p:sp>
        <p:nvSpPr>
          <p:cNvPr id="11" name="文本框 10"/>
          <p:cNvSpPr txBox="1"/>
          <p:nvPr/>
        </p:nvSpPr>
        <p:spPr>
          <a:xfrm>
            <a:off x="5422265" y="1591945"/>
            <a:ext cx="5683885" cy="584775"/>
          </a:xfrm>
          <a:prstGeom prst="rect">
            <a:avLst/>
          </a:prstGeom>
          <a:noFill/>
        </p:spPr>
        <p:txBody>
          <a:bodyPr wrap="square" rtlCol="0">
            <a:spAutoFit/>
          </a:bodyPr>
          <a:lstStyle/>
          <a:p>
            <a:pPr algn="ctr"/>
            <a:r>
              <a:rPr lang="zh-CN" altLang="en-US" sz="2665"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665"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665" b="1" spc="226" dirty="0">
                <a:solidFill>
                  <a:srgbClr val="002060"/>
                </a:solidFill>
                <a:latin typeface="+mj-ea"/>
                <a:ea typeface="+mj-ea"/>
                <a:cs typeface="楷体" panose="02010609060101010101" charset="-122"/>
                <a:sym typeface="+mn-ea"/>
              </a:rPr>
              <a:t>初中</a:t>
            </a:r>
            <a:r>
              <a:rPr lang="zh-CN" altLang="en-US" sz="2665"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名著阅读</a:t>
            </a:r>
            <a:r>
              <a:rPr lang="zh-CN" altLang="en-US" sz="32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9" name="文本框 8"/>
          <p:cNvSpPr txBox="1"/>
          <p:nvPr/>
        </p:nvSpPr>
        <p:spPr>
          <a:xfrm>
            <a:off x="4657724" y="4951803"/>
            <a:ext cx="6448320" cy="707390"/>
          </a:xfrm>
          <a:prstGeom prst="rect">
            <a:avLst/>
          </a:prstGeom>
          <a:noFill/>
        </p:spPr>
        <p:txBody>
          <a:bodyPr wrap="square" rtlCol="0">
            <a:spAutoFit/>
          </a:bodyPr>
          <a:lstStyle/>
          <a:p>
            <a:pPr algn="ctr">
              <a:lnSpc>
                <a:spcPct val="150000"/>
              </a:lnSpc>
            </a:pPr>
            <a:r>
              <a:rPr lang="zh-CN" altLang="en-US" sz="2665" spc="226" dirty="0">
                <a:solidFill>
                  <a:schemeClr val="bg2">
                    <a:lumMod val="10000"/>
                  </a:schemeClr>
                </a:solidFill>
                <a:latin typeface="微软雅黑" panose="020B0503020204020204" pitchFamily="34" charset="-122"/>
                <a:ea typeface="微软雅黑" panose="020B0503020204020204" pitchFamily="34" charset="-122"/>
              </a:rPr>
              <a:t>   贸大附中朝阳新城分校</a:t>
            </a:r>
            <a:r>
              <a:rPr lang="zh-CN" altLang="en-US" sz="2665" b="1" spc="226" dirty="0">
                <a:solidFill>
                  <a:schemeClr val="bg2">
                    <a:lumMod val="10000"/>
                  </a:schemeClr>
                </a:solidFill>
                <a:latin typeface="微软雅黑" panose="020B0503020204020204" pitchFamily="34" charset="-122"/>
                <a:ea typeface="微软雅黑" panose="020B0503020204020204" pitchFamily="34" charset="-122"/>
              </a:rPr>
              <a:t>   时军茹</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79475" y="480695"/>
            <a:ext cx="5080000" cy="521970"/>
          </a:xfrm>
          <a:prstGeom prst="rect">
            <a:avLst/>
          </a:prstGeom>
          <a:noFill/>
          <a:ln w="9525">
            <a:noFill/>
          </a:ln>
        </p:spPr>
        <p:txBody>
          <a:bodyPr>
            <a:spAutoFit/>
          </a:bodyPr>
          <a:lstStyle/>
          <a:p>
            <a:pPr algn="l">
              <a:buClrTx/>
              <a:buSzTx/>
              <a:buFontTx/>
            </a:pPr>
            <a:r>
              <a:rPr lang="en-US" altLang="zh-CN" sz="2800" b="1"/>
              <a:t>3</a:t>
            </a:r>
            <a:r>
              <a:rPr lang="zh-CN" altLang="en-US" sz="2800" b="1"/>
              <a:t>. 旁人对其评价</a:t>
            </a:r>
          </a:p>
        </p:txBody>
      </p:sp>
      <p:pic>
        <p:nvPicPr>
          <p:cNvPr id="3" name="图片 2" descr="猪八戒2"/>
          <p:cNvPicPr>
            <a:picLocks noChangeAspect="1"/>
          </p:cNvPicPr>
          <p:nvPr/>
        </p:nvPicPr>
        <p:blipFill>
          <a:blip r:embed="rId3"/>
          <a:stretch>
            <a:fillRect/>
          </a:stretch>
        </p:blipFill>
        <p:spPr>
          <a:xfrm>
            <a:off x="9942830" y="3579495"/>
            <a:ext cx="2066290" cy="3100070"/>
          </a:xfrm>
          <a:prstGeom prst="rect">
            <a:avLst/>
          </a:prstGeom>
        </p:spPr>
      </p:pic>
      <p:sp>
        <p:nvSpPr>
          <p:cNvPr id="4" name="文本框 3"/>
          <p:cNvSpPr txBox="1"/>
          <p:nvPr/>
        </p:nvSpPr>
        <p:spPr>
          <a:xfrm>
            <a:off x="565150" y="1675130"/>
            <a:ext cx="8477250" cy="3477875"/>
          </a:xfrm>
          <a:prstGeom prst="rect">
            <a:avLst/>
          </a:prstGeom>
          <a:noFill/>
          <a:ln w="9525">
            <a:noFill/>
          </a:ln>
        </p:spPr>
        <p:txBody>
          <a:bodyPr wrap="square">
            <a:spAutoFit/>
          </a:bodyPr>
          <a:lstStyle/>
          <a:p>
            <a:pPr indent="0"/>
            <a:r>
              <a:rPr lang="en-US" altLang="zh-CN" sz="2800" b="0" dirty="0">
                <a:latin typeface="楷体" panose="02010609060101010101" charset="-122"/>
                <a:ea typeface="楷体" panose="02010609060101010101" charset="-122"/>
                <a:cs typeface="楷体" panose="02010609060101010101" charset="-122"/>
              </a:rPr>
              <a:t>    “</a:t>
            </a:r>
            <a:r>
              <a:rPr lang="zh-CN" sz="2800" b="0" dirty="0">
                <a:latin typeface="楷体" panose="02010609060101010101" charset="-122"/>
                <a:ea typeface="楷体" panose="02010609060101010101" charset="-122"/>
                <a:cs typeface="楷体" panose="02010609060101010101" charset="-122"/>
              </a:rPr>
              <a:t>家里现有一个</a:t>
            </a:r>
            <a:r>
              <a:rPr lang="zh-CN" sz="2800" b="0" dirty="0">
                <a:solidFill>
                  <a:srgbClr val="FF0000"/>
                </a:solidFill>
                <a:latin typeface="楷体" panose="02010609060101010101" charset="-122"/>
                <a:ea typeface="楷体" panose="02010609060101010101" charset="-122"/>
                <a:cs typeface="楷体" panose="02010609060101010101" charset="-122"/>
              </a:rPr>
              <a:t>丑头怪脑</a:t>
            </a:r>
            <a:r>
              <a:rPr lang="zh-CN" sz="2800" b="0" dirty="0">
                <a:latin typeface="楷体" panose="02010609060101010101" charset="-122"/>
                <a:ea typeface="楷体" panose="02010609060101010101" charset="-122"/>
                <a:cs typeface="楷体" panose="02010609060101010101" charset="-122"/>
              </a:rPr>
              <a:t>的女婿打发不开</a:t>
            </a:r>
            <a:r>
              <a:rPr lang="zh-CN" altLang="en-US" sz="2800" b="0" dirty="0">
                <a:latin typeface="楷体" panose="02010609060101010101" charset="-122"/>
                <a:ea typeface="楷体" panose="02010609060101010101" charset="-122"/>
                <a:cs typeface="楷体" panose="02010609060101010101" charset="-122"/>
              </a:rPr>
              <a:t>。</a:t>
            </a:r>
            <a:r>
              <a:rPr lang="en-US" altLang="zh-CN" sz="2800" b="0" dirty="0">
                <a:latin typeface="楷体" panose="02010609060101010101" charset="-122"/>
                <a:ea typeface="楷体" panose="02010609060101010101" charset="-122"/>
                <a:cs typeface="楷体" panose="02010609060101010101" charset="-122"/>
              </a:rPr>
              <a:t>”</a:t>
            </a:r>
            <a:endParaRPr lang="zh-CN" sz="2800" b="0" dirty="0">
              <a:latin typeface="楷体" panose="02010609060101010101" charset="-122"/>
              <a:ea typeface="楷体" panose="02010609060101010101" charset="-122"/>
              <a:cs typeface="楷体" panose="02010609060101010101" charset="-122"/>
            </a:endParaRPr>
          </a:p>
          <a:p>
            <a:pPr indent="0"/>
            <a:r>
              <a:rPr lang="zh-CN" sz="2800" b="0" dirty="0">
                <a:latin typeface="楷体" panose="02010609060101010101" charset="-122"/>
                <a:ea typeface="楷体" panose="02010609060101010101" charset="-122"/>
                <a:cs typeface="楷体" panose="02010609060101010101" charset="-122"/>
              </a:rPr>
              <a:t> </a:t>
            </a:r>
          </a:p>
          <a:p>
            <a:pPr indent="0"/>
            <a:r>
              <a:rPr lang="en-US" altLang="zh-CN" sz="2800" b="0" dirty="0">
                <a:latin typeface="楷体" panose="02010609060101010101" charset="-122"/>
                <a:ea typeface="楷体" panose="02010609060101010101" charset="-122"/>
                <a:cs typeface="楷体" panose="02010609060101010101" charset="-122"/>
              </a:rPr>
              <a:t>    </a:t>
            </a:r>
            <a:r>
              <a:rPr lang="zh-CN" sz="2800" b="0" dirty="0">
                <a:latin typeface="楷体" panose="02010609060101010101" charset="-122"/>
                <a:ea typeface="楷体" panose="02010609060101010101" charset="-122"/>
                <a:cs typeface="楷体" panose="02010609060101010101" charset="-122"/>
              </a:rPr>
              <a:t>高老道：</a:t>
            </a:r>
            <a:r>
              <a:rPr lang="en-US" altLang="zh-CN" sz="2800" b="0" dirty="0">
                <a:latin typeface="楷体" panose="02010609060101010101" charset="-122"/>
                <a:ea typeface="楷体" panose="02010609060101010101" charset="-122"/>
                <a:cs typeface="楷体" panose="02010609060101010101" charset="-122"/>
              </a:rPr>
              <a:t>“</a:t>
            </a:r>
            <a:r>
              <a:rPr lang="zh-CN" sz="2800" b="0" dirty="0">
                <a:latin typeface="楷体" panose="02010609060101010101" charset="-122"/>
                <a:ea typeface="楷体" panose="02010609060101010101" charset="-122"/>
                <a:cs typeface="楷体" panose="02010609060101010101" charset="-122"/>
              </a:rPr>
              <a:t>初来时，是一条</a:t>
            </a:r>
            <a:r>
              <a:rPr lang="zh-CN" sz="2800" b="0" dirty="0">
                <a:solidFill>
                  <a:srgbClr val="FF0000"/>
                </a:solidFill>
                <a:latin typeface="楷体" panose="02010609060101010101" charset="-122"/>
                <a:ea typeface="楷体" panose="02010609060101010101" charset="-122"/>
                <a:cs typeface="楷体" panose="02010609060101010101" charset="-122"/>
              </a:rPr>
              <a:t>黑胖汉</a:t>
            </a:r>
            <a:r>
              <a:rPr lang="zh-CN" sz="2800" b="0" dirty="0">
                <a:latin typeface="楷体" panose="02010609060101010101" charset="-122"/>
                <a:ea typeface="楷体" panose="02010609060101010101" charset="-122"/>
                <a:cs typeface="楷体" panose="02010609060101010101" charset="-122"/>
              </a:rPr>
              <a:t>，后来就变做一个</a:t>
            </a:r>
            <a:r>
              <a:rPr lang="zh-CN" sz="2800" b="0" dirty="0">
                <a:solidFill>
                  <a:srgbClr val="FF0000"/>
                </a:solidFill>
                <a:latin typeface="楷体" panose="02010609060101010101" charset="-122"/>
                <a:ea typeface="楷体" panose="02010609060101010101" charset="-122"/>
                <a:cs typeface="楷体" panose="02010609060101010101" charset="-122"/>
              </a:rPr>
              <a:t>长嘴大耳朵的呆子</a:t>
            </a:r>
            <a:r>
              <a:rPr lang="zh-CN" sz="2800" b="0" dirty="0">
                <a:latin typeface="楷体" panose="02010609060101010101" charset="-122"/>
                <a:ea typeface="楷体" panose="02010609060101010101" charset="-122"/>
                <a:cs typeface="楷体" panose="02010609060101010101" charset="-122"/>
              </a:rPr>
              <a:t>，脑后又有一溜鬃毛，身体粗糙怕人，头脸就象个猪的模样。</a:t>
            </a:r>
            <a:r>
              <a:rPr lang="zh-CN" sz="2800" b="0" dirty="0">
                <a:solidFill>
                  <a:srgbClr val="FF0000"/>
                </a:solidFill>
                <a:latin typeface="楷体" panose="02010609060101010101" charset="-122"/>
                <a:ea typeface="楷体" panose="02010609060101010101" charset="-122"/>
                <a:cs typeface="楷体" panose="02010609060101010101" charset="-122"/>
              </a:rPr>
              <a:t>食肠却又甚大</a:t>
            </a:r>
            <a:r>
              <a:rPr lang="zh-CN" sz="2800" b="0" dirty="0">
                <a:latin typeface="楷体" panose="02010609060101010101" charset="-122"/>
                <a:ea typeface="楷体" panose="02010609060101010101" charset="-122"/>
                <a:cs typeface="楷体" panose="02010609060101010101" charset="-122"/>
              </a:rPr>
              <a:t>：一顿要吃三五斗米饭，早间点心，也得百十个烧饼才彀。</a:t>
            </a:r>
            <a:r>
              <a:rPr lang="en-US" altLang="zh-CN" sz="2800" b="0" dirty="0">
                <a:latin typeface="楷体" panose="02010609060101010101" charset="-122"/>
                <a:ea typeface="楷体" panose="02010609060101010101" charset="-122"/>
                <a:cs typeface="楷体" panose="02010609060101010101" charset="-122"/>
              </a:rPr>
              <a:t>”</a:t>
            </a:r>
            <a:endParaRPr lang="zh-CN" sz="3200" b="0" dirty="0">
              <a:latin typeface="楷体" panose="02010609060101010101" charset="-122"/>
              <a:ea typeface="楷体" panose="02010609060101010101" charset="-122"/>
              <a:cs typeface="楷体" panose="02010609060101010101" charset="-122"/>
            </a:endParaRPr>
          </a:p>
          <a:p>
            <a:pPr indent="0"/>
            <a:r>
              <a:rPr lang="en-US" altLang="zh-CN" sz="2800" b="0" dirty="0">
                <a:latin typeface="楷体" panose="02010609060101010101" charset="-122"/>
                <a:ea typeface="楷体" panose="02010609060101010101" charset="-122"/>
                <a:cs typeface="楷体" panose="02010609060101010101" charset="-122"/>
              </a:rPr>
              <a:t>       </a:t>
            </a:r>
          </a:p>
          <a:p>
            <a:pPr indent="0"/>
            <a:r>
              <a:rPr lang="zh-CN" altLang="en-US" sz="2000" b="0" dirty="0">
                <a:latin typeface="楷体" panose="02010609060101010101" charset="-122"/>
                <a:ea typeface="楷体" panose="02010609060101010101" charset="-122"/>
                <a:cs typeface="楷体" panose="02010609060101010101" charset="-122"/>
              </a:rPr>
              <a:t>              </a:t>
            </a:r>
            <a:r>
              <a:rPr lang="zh-CN" altLang="en-US" sz="2400" b="0" dirty="0">
                <a:latin typeface="楷体" panose="02010609060101010101" charset="-122"/>
                <a:ea typeface="楷体" panose="02010609060101010101" charset="-122"/>
                <a:cs typeface="楷体" panose="02010609060101010101" charset="-122"/>
              </a:rPr>
              <a:t>（</a:t>
            </a:r>
            <a:r>
              <a:rPr lang="zh-CN" sz="2400" b="0" dirty="0">
                <a:latin typeface="楷体" panose="02010609060101010101" charset="-122"/>
                <a:ea typeface="楷体" panose="02010609060101010101" charset="-122"/>
                <a:cs typeface="楷体" panose="02010609060101010101" charset="-122"/>
              </a:rPr>
              <a:t>第十八回  观音院唐僧脱难  高老庄行者降魔）</a:t>
            </a:r>
          </a:p>
        </p:txBody>
      </p:sp>
      <p:sp>
        <p:nvSpPr>
          <p:cNvPr id="9" name="圆角矩形标注 8"/>
          <p:cNvSpPr/>
          <p:nvPr/>
        </p:nvSpPr>
        <p:spPr>
          <a:xfrm>
            <a:off x="8845550" y="1196340"/>
            <a:ext cx="2558415" cy="1437640"/>
          </a:xfrm>
          <a:prstGeom prst="wedgeRoundRectCallout">
            <a:avLst>
              <a:gd name="adj1" fmla="val -58289"/>
              <a:gd name="adj2" fmla="val 7120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rPr>
              <a:t>丑陋、贪吃</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blinds(vertical)">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nodeType="clickEffect">
                                  <p:stCondLst>
                                    <p:cond delay="0"/>
                                  </p:stCondLst>
                                  <p:childTnLst>
                                    <p:set>
                                      <p:cBhvr>
                                        <p:cTn id="21" dur="1000" fill="hold">
                                          <p:stCondLst>
                                            <p:cond delay="0"/>
                                          </p:stCondLst>
                                        </p:cTn>
                                        <p:tgtEl>
                                          <p:spTgt spid="3"/>
                                        </p:tgtEl>
                                        <p:attrNameLst>
                                          <p:attrName>style.visibility</p:attrName>
                                        </p:attrNameLst>
                                      </p:cBhvr>
                                      <p:to>
                                        <p:strVal val="visible"/>
                                      </p:to>
                                    </p:set>
                                    <p:animEffect transition="in" filter="diamond(out)">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92760" y="299085"/>
            <a:ext cx="5080000" cy="521970"/>
          </a:xfrm>
          <a:prstGeom prst="rect">
            <a:avLst/>
          </a:prstGeom>
          <a:noFill/>
          <a:ln w="9525">
            <a:noFill/>
          </a:ln>
        </p:spPr>
        <p:txBody>
          <a:bodyPr>
            <a:spAutoFit/>
          </a:bodyPr>
          <a:lstStyle/>
          <a:p>
            <a:pPr algn="l">
              <a:buClrTx/>
              <a:buSzTx/>
              <a:buFontTx/>
            </a:pPr>
            <a:r>
              <a:rPr lang="en-US" altLang="zh-CN" sz="2800" b="1"/>
              <a:t>4</a:t>
            </a:r>
            <a:r>
              <a:rPr lang="zh-CN" altLang="en-US" sz="2800" b="1"/>
              <a:t>. 环境侧面烘托</a:t>
            </a:r>
          </a:p>
        </p:txBody>
      </p:sp>
      <p:sp>
        <p:nvSpPr>
          <p:cNvPr id="2" name="文本框 1"/>
          <p:cNvSpPr txBox="1"/>
          <p:nvPr/>
        </p:nvSpPr>
        <p:spPr>
          <a:xfrm>
            <a:off x="0" y="1035685"/>
            <a:ext cx="5931535" cy="3661410"/>
          </a:xfrm>
          <a:prstGeom prst="rect">
            <a:avLst/>
          </a:prstGeom>
          <a:noFill/>
          <a:ln w="9525">
            <a:noFill/>
          </a:ln>
        </p:spPr>
        <p:txBody>
          <a:bodyPr wrap="square">
            <a:spAutoFit/>
          </a:bodyPr>
          <a:lstStyle/>
          <a:p>
            <a:pPr indent="0"/>
            <a:r>
              <a:rPr lang="en-US" altLang="zh-CN" sz="2400" dirty="0">
                <a:latin typeface="楷体" panose="02010609060101010101" charset="-122"/>
                <a:ea typeface="楷体" panose="02010609060101010101" charset="-122"/>
                <a:cs typeface="楷体" panose="02010609060101010101" charset="-122"/>
              </a:rPr>
              <a:t>    </a:t>
            </a:r>
            <a:r>
              <a:rPr lang="zh-CN" altLang="en-US" sz="2400" b="0" dirty="0">
                <a:latin typeface="楷体" panose="02010609060101010101" charset="-122"/>
                <a:ea typeface="楷体" panose="02010609060101010101" charset="-122"/>
                <a:cs typeface="楷体" panose="02010609060101010101" charset="-122"/>
              </a:rPr>
              <a:t>两人定步观瞻，</a:t>
            </a:r>
            <a:r>
              <a:rPr lang="zh-CN" altLang="en-US" sz="2400" b="0" dirty="0">
                <a:solidFill>
                  <a:srgbClr val="FF0000"/>
                </a:solidFill>
                <a:latin typeface="楷体" panose="02010609060101010101" charset="-122"/>
                <a:ea typeface="楷体" panose="02010609060101010101" charset="-122"/>
                <a:cs typeface="楷体" panose="02010609060101010101" charset="-122"/>
              </a:rPr>
              <a:t>果然凶险</a:t>
            </a:r>
            <a:r>
              <a:rPr lang="zh-CN" altLang="en-US" sz="2400" b="0" dirty="0">
                <a:latin typeface="楷体" panose="02010609060101010101" charset="-122"/>
                <a:ea typeface="楷体" panose="02010609060101010101" charset="-122"/>
                <a:cs typeface="楷体" panose="02010609060101010101" charset="-122"/>
              </a:rPr>
              <a:t>，但见那：</a:t>
            </a:r>
          </a:p>
          <a:p>
            <a:pPr indent="0"/>
            <a:r>
              <a:rPr lang="zh-CN" altLang="en-US" sz="2400" b="0" dirty="0">
                <a:latin typeface="楷体" panose="02010609060101010101" charset="-122"/>
                <a:ea typeface="楷体" panose="02010609060101010101" charset="-122"/>
                <a:cs typeface="楷体" panose="02010609060101010101" charset="-122"/>
              </a:rPr>
              <a:t>　　</a:t>
            </a:r>
            <a:r>
              <a:rPr lang="zh-CN" altLang="en-US" sz="2400" b="0" dirty="0">
                <a:solidFill>
                  <a:srgbClr val="FF0000"/>
                </a:solidFill>
                <a:latin typeface="楷体" panose="02010609060101010101" charset="-122"/>
                <a:ea typeface="楷体" panose="02010609060101010101" charset="-122"/>
                <a:cs typeface="楷体" panose="02010609060101010101" charset="-122"/>
              </a:rPr>
              <a:t>迭障尖峰，回峦古道</a:t>
            </a:r>
            <a:r>
              <a:rPr lang="zh-CN" altLang="en-US" sz="2400" b="0" dirty="0">
                <a:latin typeface="楷体" panose="02010609060101010101" charset="-122"/>
                <a:ea typeface="楷体" panose="02010609060101010101" charset="-122"/>
                <a:cs typeface="楷体" panose="02010609060101010101" charset="-122"/>
              </a:rPr>
              <a:t>。青松翠竹依依，绿柳碧梧冉冉。崖前有</a:t>
            </a:r>
            <a:r>
              <a:rPr lang="zh-CN" altLang="en-US" sz="2400" b="0" dirty="0">
                <a:solidFill>
                  <a:srgbClr val="FF0000"/>
                </a:solidFill>
                <a:latin typeface="楷体" panose="02010609060101010101" charset="-122"/>
                <a:ea typeface="楷体" panose="02010609060101010101" charset="-122"/>
                <a:cs typeface="楷体" panose="02010609060101010101" charset="-122"/>
              </a:rPr>
              <a:t>怪石</a:t>
            </a:r>
            <a:r>
              <a:rPr lang="zh-CN" altLang="en-US" sz="2400" b="0" dirty="0">
                <a:latin typeface="楷体" panose="02010609060101010101" charset="-122"/>
                <a:ea typeface="楷体" panose="02010609060101010101" charset="-122"/>
                <a:cs typeface="楷体" panose="02010609060101010101" charset="-122"/>
              </a:rPr>
              <a:t>双双，林内有</a:t>
            </a:r>
            <a:r>
              <a:rPr lang="zh-CN" altLang="en-US" sz="2400" b="0" dirty="0">
                <a:solidFill>
                  <a:srgbClr val="FF0000"/>
                </a:solidFill>
                <a:latin typeface="楷体" panose="02010609060101010101" charset="-122"/>
                <a:ea typeface="楷体" panose="02010609060101010101" charset="-122"/>
                <a:cs typeface="楷体" panose="02010609060101010101" charset="-122"/>
              </a:rPr>
              <a:t>幽禽</a:t>
            </a:r>
            <a:r>
              <a:rPr lang="zh-CN" altLang="en-US" sz="2400" b="0" dirty="0">
                <a:latin typeface="楷体" panose="02010609060101010101" charset="-122"/>
                <a:ea typeface="楷体" panose="02010609060101010101" charset="-122"/>
                <a:cs typeface="楷体" panose="02010609060101010101" charset="-122"/>
              </a:rPr>
              <a:t>对对。涧水远流冲石壁，山泉细滴漫沙堤。</a:t>
            </a:r>
            <a:r>
              <a:rPr lang="zh-CN" altLang="en-US" sz="2400" b="0" dirty="0">
                <a:solidFill>
                  <a:srgbClr val="FF0000"/>
                </a:solidFill>
                <a:latin typeface="楷体" panose="02010609060101010101" charset="-122"/>
                <a:ea typeface="楷体" panose="02010609060101010101" charset="-122"/>
                <a:cs typeface="楷体" panose="02010609060101010101" charset="-122"/>
              </a:rPr>
              <a:t>野云</a:t>
            </a:r>
            <a:r>
              <a:rPr lang="zh-CN" altLang="en-US" sz="2400" b="0" dirty="0">
                <a:latin typeface="楷体" panose="02010609060101010101" charset="-122"/>
                <a:ea typeface="楷体" panose="02010609060101010101" charset="-122"/>
                <a:cs typeface="楷体" panose="02010609060101010101" charset="-122"/>
              </a:rPr>
              <a:t>片片，瑶草芊芊。</a:t>
            </a:r>
            <a:r>
              <a:rPr lang="zh-CN" altLang="en-US" sz="2400" b="0" dirty="0">
                <a:solidFill>
                  <a:srgbClr val="FF0000"/>
                </a:solidFill>
                <a:latin typeface="楷体" panose="02010609060101010101" charset="-122"/>
                <a:ea typeface="楷体" panose="02010609060101010101" charset="-122"/>
                <a:cs typeface="楷体" panose="02010609060101010101" charset="-122"/>
              </a:rPr>
              <a:t>妖狐狡兔乱撺梭</a:t>
            </a:r>
            <a:r>
              <a:rPr lang="zh-CN" altLang="en-US" sz="2400" b="0" dirty="0">
                <a:latin typeface="楷体" panose="02010609060101010101" charset="-122"/>
                <a:ea typeface="楷体" panose="02010609060101010101" charset="-122"/>
                <a:cs typeface="楷体" panose="02010609060101010101" charset="-122"/>
              </a:rPr>
              <a:t>，角鹿香獐齐斗勇。</a:t>
            </a:r>
            <a:r>
              <a:rPr lang="zh-CN" altLang="en-US" sz="2400" b="0" dirty="0">
                <a:solidFill>
                  <a:srgbClr val="FF0000"/>
                </a:solidFill>
                <a:latin typeface="楷体" panose="02010609060101010101" charset="-122"/>
                <a:ea typeface="楷体" panose="02010609060101010101" charset="-122"/>
                <a:cs typeface="楷体" panose="02010609060101010101" charset="-122"/>
              </a:rPr>
              <a:t>劈崖斜挂</a:t>
            </a:r>
            <a:r>
              <a:rPr lang="zh-CN" altLang="en-US" sz="2400" b="0" dirty="0">
                <a:latin typeface="楷体" panose="02010609060101010101" charset="-122"/>
                <a:ea typeface="楷体" panose="02010609060101010101" charset="-122"/>
                <a:cs typeface="楷体" panose="02010609060101010101" charset="-122"/>
              </a:rPr>
              <a:t>万年藤，</a:t>
            </a:r>
            <a:r>
              <a:rPr lang="zh-CN" altLang="en-US" sz="2400" b="0" dirty="0">
                <a:solidFill>
                  <a:srgbClr val="FF0000"/>
                </a:solidFill>
                <a:latin typeface="楷体" panose="02010609060101010101" charset="-122"/>
                <a:ea typeface="楷体" panose="02010609060101010101" charset="-122"/>
                <a:cs typeface="楷体" panose="02010609060101010101" charset="-122"/>
              </a:rPr>
              <a:t>深壑半悬</a:t>
            </a:r>
            <a:r>
              <a:rPr lang="zh-CN" altLang="en-US" sz="2400" b="0" dirty="0">
                <a:latin typeface="楷体" panose="02010609060101010101" charset="-122"/>
                <a:ea typeface="楷体" panose="02010609060101010101" charset="-122"/>
                <a:cs typeface="楷体" panose="02010609060101010101" charset="-122"/>
              </a:rPr>
              <a:t>千岁柏。奕奕巍巍欺华岳，落花啼鸟赛天台。</a:t>
            </a:r>
          </a:p>
          <a:p>
            <a:pPr indent="0"/>
            <a:endParaRPr lang="zh-CN" altLang="en-US" sz="2000" b="0" dirty="0">
              <a:latin typeface="楷体" panose="02010609060101010101" charset="-122"/>
              <a:ea typeface="楷体" panose="02010609060101010101" charset="-122"/>
              <a:cs typeface="楷体" panose="02010609060101010101" charset="-122"/>
            </a:endParaRPr>
          </a:p>
          <a:p>
            <a:pPr indent="0"/>
            <a:r>
              <a:rPr lang="zh-CN" altLang="en-US" sz="2000" b="0" dirty="0">
                <a:latin typeface="楷体" panose="02010609060101010101" charset="-122"/>
                <a:ea typeface="楷体" panose="02010609060101010101" charset="-122"/>
                <a:cs typeface="楷体" panose="02010609060101010101" charset="-122"/>
              </a:rPr>
              <a:t>（第二十回  黄风岭唐僧有难  半山中八戒争先）</a:t>
            </a:r>
          </a:p>
        </p:txBody>
      </p:sp>
      <p:sp>
        <p:nvSpPr>
          <p:cNvPr id="4" name="文本框 3"/>
          <p:cNvSpPr txBox="1"/>
          <p:nvPr/>
        </p:nvSpPr>
        <p:spPr>
          <a:xfrm>
            <a:off x="6025515" y="1035685"/>
            <a:ext cx="6166485" cy="3661410"/>
          </a:xfrm>
          <a:prstGeom prst="rect">
            <a:avLst/>
          </a:prstGeom>
          <a:noFill/>
        </p:spPr>
        <p:txBody>
          <a:bodyPr wrap="square" rtlCol="0" anchor="t">
            <a:spAutoFit/>
          </a:bodyPr>
          <a:lstStyle/>
          <a:p>
            <a:r>
              <a:rPr lang="zh-CN" altLang="en-US" sz="2400" dirty="0">
                <a:latin typeface="楷体" panose="02010609060101010101" charset="-122"/>
                <a:ea typeface="楷体" panose="02010609060101010101" charset="-122"/>
                <a:cs typeface="楷体" panose="02010609060101010101" charset="-122"/>
              </a:rPr>
              <a:t>    不一时，来于门首观看，见那：</a:t>
            </a:r>
          </a:p>
          <a:p>
            <a:r>
              <a:rPr lang="zh-CN" altLang="en-US" sz="2400" dirty="0">
                <a:latin typeface="楷体" panose="02010609060101010101" charset="-122"/>
                <a:ea typeface="楷体" panose="02010609060101010101" charset="-122"/>
                <a:cs typeface="楷体" panose="02010609060101010101" charset="-122"/>
              </a:rPr>
              <a:t>　　</a:t>
            </a:r>
            <a:r>
              <a:rPr lang="zh-CN" altLang="en-US" sz="2400" dirty="0">
                <a:gradFill>
                  <a:gsLst>
                    <a:gs pos="0">
                      <a:srgbClr val="14CD68"/>
                    </a:gs>
                    <a:gs pos="100000">
                      <a:srgbClr val="0B6E38"/>
                    </a:gs>
                  </a:gsLst>
                  <a:lin scaled="0"/>
                </a:gradFill>
                <a:latin typeface="楷体" panose="02010609060101010101" charset="-122"/>
                <a:ea typeface="楷体" panose="02010609060101010101" charset="-122"/>
                <a:cs typeface="楷体" panose="02010609060101010101" charset="-122"/>
              </a:rPr>
              <a:t>松坡冷淡，竹径清幽</a:t>
            </a:r>
            <a:r>
              <a:rPr lang="zh-CN" altLang="en-US" sz="2400" dirty="0">
                <a:latin typeface="楷体" panose="02010609060101010101" charset="-122"/>
                <a:ea typeface="楷体" panose="02010609060101010101" charset="-122"/>
                <a:cs typeface="楷体" panose="02010609060101010101" charset="-122"/>
              </a:rPr>
              <a:t>。往来</a:t>
            </a:r>
            <a:r>
              <a:rPr lang="zh-CN" altLang="en-US" sz="2400" dirty="0">
                <a:solidFill>
                  <a:srgbClr val="00B050"/>
                </a:solidFill>
                <a:latin typeface="楷体" panose="02010609060101010101" charset="-122"/>
                <a:ea typeface="楷体" panose="02010609060101010101" charset="-122"/>
                <a:cs typeface="楷体" panose="02010609060101010101" charset="-122"/>
              </a:rPr>
              <a:t>白鹤送浮云</a:t>
            </a:r>
            <a:r>
              <a:rPr lang="zh-CN" altLang="en-US" sz="2400" dirty="0">
                <a:latin typeface="楷体" panose="02010609060101010101" charset="-122"/>
                <a:ea typeface="楷体" panose="02010609060101010101" charset="-122"/>
                <a:cs typeface="楷体" panose="02010609060101010101" charset="-122"/>
              </a:rPr>
              <a:t>，上下猿猴时献果。那门前池宽树影长，石裂苔花破。宫殿森罗紫极高，楼台缥缈丹霞堕。真个是</a:t>
            </a:r>
            <a:r>
              <a:rPr lang="zh-CN" altLang="en-US" sz="2400" dirty="0">
                <a:solidFill>
                  <a:srgbClr val="00B050"/>
                </a:solidFill>
                <a:latin typeface="楷体" panose="02010609060101010101" charset="-122"/>
                <a:ea typeface="楷体" panose="02010609060101010101" charset="-122"/>
                <a:cs typeface="楷体" panose="02010609060101010101" charset="-122"/>
              </a:rPr>
              <a:t>福地灵区</a:t>
            </a:r>
            <a:r>
              <a:rPr lang="zh-CN" altLang="en-US" sz="2400" dirty="0">
                <a:latin typeface="楷体" panose="02010609060101010101" charset="-122"/>
                <a:ea typeface="楷体" panose="02010609060101010101" charset="-122"/>
                <a:cs typeface="楷体" panose="02010609060101010101" charset="-122"/>
              </a:rPr>
              <a:t>，蓬莱云洞。</a:t>
            </a:r>
            <a:r>
              <a:rPr lang="zh-CN" altLang="en-US" sz="2400" dirty="0">
                <a:solidFill>
                  <a:srgbClr val="00B050"/>
                </a:solidFill>
                <a:latin typeface="楷体" panose="02010609060101010101" charset="-122"/>
                <a:ea typeface="楷体" panose="02010609060101010101" charset="-122"/>
                <a:cs typeface="楷体" panose="02010609060101010101" charset="-122"/>
              </a:rPr>
              <a:t>清虚</a:t>
            </a:r>
            <a:r>
              <a:rPr lang="zh-CN" altLang="en-US" sz="2400" dirty="0">
                <a:latin typeface="楷体" panose="02010609060101010101" charset="-122"/>
                <a:ea typeface="楷体" panose="02010609060101010101" charset="-122"/>
                <a:cs typeface="楷体" panose="02010609060101010101" charset="-122"/>
              </a:rPr>
              <a:t>人事少，</a:t>
            </a:r>
            <a:r>
              <a:rPr lang="zh-CN" altLang="en-US" sz="2400" dirty="0">
                <a:solidFill>
                  <a:srgbClr val="00B050"/>
                </a:solidFill>
                <a:latin typeface="楷体" panose="02010609060101010101" charset="-122"/>
                <a:ea typeface="楷体" panose="02010609060101010101" charset="-122"/>
                <a:cs typeface="楷体" panose="02010609060101010101" charset="-122"/>
              </a:rPr>
              <a:t>寂静</a:t>
            </a:r>
            <a:r>
              <a:rPr lang="zh-CN" altLang="en-US" sz="2400" dirty="0">
                <a:latin typeface="楷体" panose="02010609060101010101" charset="-122"/>
                <a:ea typeface="楷体" panose="02010609060101010101" charset="-122"/>
                <a:cs typeface="楷体" panose="02010609060101010101" charset="-122"/>
              </a:rPr>
              <a:t>道心生。青鸟每传王母信，紫鸾常寄老君经。看不尽那</a:t>
            </a:r>
            <a:r>
              <a:rPr lang="zh-CN" altLang="en-US" sz="2400" dirty="0">
                <a:solidFill>
                  <a:srgbClr val="00B050"/>
                </a:solidFill>
                <a:latin typeface="楷体" panose="02010609060101010101" charset="-122"/>
                <a:ea typeface="楷体" panose="02010609060101010101" charset="-122"/>
                <a:cs typeface="楷体" panose="02010609060101010101" charset="-122"/>
              </a:rPr>
              <a:t>巍巍道德之风</a:t>
            </a:r>
            <a:r>
              <a:rPr lang="zh-CN" altLang="en-US" sz="2400" dirty="0">
                <a:latin typeface="楷体" panose="02010609060101010101" charset="-122"/>
                <a:ea typeface="楷体" panose="02010609060101010101" charset="-122"/>
                <a:cs typeface="楷体" panose="02010609060101010101" charset="-122"/>
              </a:rPr>
              <a:t>，果然</a:t>
            </a:r>
            <a:r>
              <a:rPr lang="zh-CN" altLang="en-US" sz="2400" dirty="0">
                <a:solidFill>
                  <a:srgbClr val="00B050"/>
                </a:solidFill>
                <a:latin typeface="楷体" panose="02010609060101010101" charset="-122"/>
                <a:ea typeface="楷体" panose="02010609060101010101" charset="-122"/>
                <a:cs typeface="楷体" panose="02010609060101010101" charset="-122"/>
              </a:rPr>
              <a:t>漠漠神仙之宅</a:t>
            </a:r>
            <a:r>
              <a:rPr lang="zh-CN" altLang="en-US" sz="2400" dirty="0">
                <a:latin typeface="楷体" panose="02010609060101010101" charset="-122"/>
                <a:ea typeface="楷体" panose="02010609060101010101" charset="-122"/>
                <a:cs typeface="楷体" panose="02010609060101010101" charset="-122"/>
              </a:rPr>
              <a:t>。</a:t>
            </a:r>
          </a:p>
          <a:p>
            <a:endParaRPr lang="zh-CN" altLang="en-US" sz="2000" dirty="0">
              <a:latin typeface="楷体" panose="02010609060101010101" charset="-122"/>
              <a:ea typeface="楷体" panose="02010609060101010101" charset="-122"/>
              <a:cs typeface="楷体" panose="02010609060101010101" charset="-122"/>
            </a:endParaRPr>
          </a:p>
          <a:p>
            <a:r>
              <a:rPr lang="zh-CN" altLang="en-US" sz="2000" dirty="0">
                <a:latin typeface="楷体" panose="02010609060101010101" charset="-122"/>
                <a:ea typeface="楷体" panose="02010609060101010101" charset="-122"/>
                <a:cs typeface="楷体" panose="02010609060101010101" charset="-122"/>
              </a:rPr>
              <a:t>（第二十四回 万寿山大仙留故友  五庄观行者窃人参）</a:t>
            </a:r>
          </a:p>
        </p:txBody>
      </p:sp>
      <p:pic>
        <p:nvPicPr>
          <p:cNvPr id="5" name="图片 4" descr="黄风怪"/>
          <p:cNvPicPr>
            <a:picLocks noChangeAspect="1"/>
          </p:cNvPicPr>
          <p:nvPr>
            <p:custDataLst>
              <p:tags r:id="rId2"/>
            </p:custDataLst>
          </p:nvPr>
        </p:nvPicPr>
        <p:blipFill>
          <a:blip r:embed="rId4"/>
          <a:stretch>
            <a:fillRect/>
          </a:stretch>
        </p:blipFill>
        <p:spPr>
          <a:xfrm>
            <a:off x="66675" y="4720590"/>
            <a:ext cx="1947545" cy="2137410"/>
          </a:xfrm>
          <a:prstGeom prst="rect">
            <a:avLst/>
          </a:prstGeom>
        </p:spPr>
      </p:pic>
      <p:pic>
        <p:nvPicPr>
          <p:cNvPr id="6" name="图片 5" descr="五庄观1"/>
          <p:cNvPicPr>
            <a:picLocks noChangeAspect="1"/>
          </p:cNvPicPr>
          <p:nvPr/>
        </p:nvPicPr>
        <p:blipFill>
          <a:blip r:embed="rId5"/>
          <a:stretch>
            <a:fillRect/>
          </a:stretch>
        </p:blipFill>
        <p:spPr>
          <a:xfrm>
            <a:off x="9636125" y="4819015"/>
            <a:ext cx="2432685" cy="1894840"/>
          </a:xfrm>
          <a:prstGeom prst="rect">
            <a:avLst/>
          </a:prstGeom>
        </p:spPr>
      </p:pic>
      <p:sp>
        <p:nvSpPr>
          <p:cNvPr id="3" name="文本框 2"/>
          <p:cNvSpPr txBox="1"/>
          <p:nvPr/>
        </p:nvSpPr>
        <p:spPr>
          <a:xfrm>
            <a:off x="2856865" y="5349240"/>
            <a:ext cx="3044190" cy="583565"/>
          </a:xfrm>
          <a:prstGeom prst="rect">
            <a:avLst/>
          </a:prstGeom>
          <a:noFill/>
        </p:spPr>
        <p:txBody>
          <a:bodyPr wrap="square" rtlCol="0">
            <a:spAutoFit/>
          </a:bodyPr>
          <a:lstStyle/>
          <a:p>
            <a:r>
              <a:rPr lang="zh-CN" altLang="en-US" sz="3200">
                <a:solidFill>
                  <a:srgbClr val="FF0000"/>
                </a:solidFill>
              </a:rPr>
              <a:t>阴森恐怖</a:t>
            </a:r>
          </a:p>
        </p:txBody>
      </p:sp>
      <p:sp>
        <p:nvSpPr>
          <p:cNvPr id="7" name="文本框 6"/>
          <p:cNvSpPr txBox="1"/>
          <p:nvPr/>
        </p:nvSpPr>
        <p:spPr>
          <a:xfrm>
            <a:off x="7151370" y="5273675"/>
            <a:ext cx="2085975" cy="583565"/>
          </a:xfrm>
          <a:prstGeom prst="rect">
            <a:avLst/>
          </a:prstGeom>
          <a:noFill/>
        </p:spPr>
        <p:txBody>
          <a:bodyPr wrap="square" rtlCol="0">
            <a:spAutoFit/>
          </a:bodyPr>
          <a:lstStyle/>
          <a:p>
            <a:r>
              <a:rPr lang="zh-CN" altLang="en-US" sz="3200">
                <a:solidFill>
                  <a:srgbClr val="00B050"/>
                </a:solidFill>
              </a:rPr>
              <a:t>清幽祥瑞</a:t>
            </a:r>
          </a:p>
        </p:txBody>
      </p:sp>
      <p:sp>
        <p:nvSpPr>
          <p:cNvPr id="8" name="文本框 7"/>
          <p:cNvSpPr txBox="1"/>
          <p:nvPr/>
        </p:nvSpPr>
        <p:spPr>
          <a:xfrm>
            <a:off x="5572760" y="5335270"/>
            <a:ext cx="786765" cy="460375"/>
          </a:xfrm>
          <a:prstGeom prst="rect">
            <a:avLst/>
          </a:prstGeom>
          <a:solidFill>
            <a:srgbClr val="FFFF00"/>
          </a:solidFill>
        </p:spPr>
        <p:txBody>
          <a:bodyPr wrap="square" rtlCol="0">
            <a:spAutoFit/>
          </a:bodyPr>
          <a:lstStyle/>
          <a:p>
            <a:r>
              <a:rPr lang="en-US" altLang="zh-CN" sz="2400" b="1"/>
              <a:t>VS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diamond(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out)">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plus(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000" fill="hold">
                                          <p:stCondLst>
                                            <p:cond delay="0"/>
                                          </p:stCondLst>
                                        </p:cTn>
                                        <p:tgtEl>
                                          <p:spTgt spid="5"/>
                                        </p:tgtEl>
                                        <p:attrNameLst>
                                          <p:attrName>style.visibility</p:attrName>
                                        </p:attrNameLst>
                                      </p:cBhvr>
                                      <p:to>
                                        <p:strVal val="visible"/>
                                      </p:to>
                                    </p:set>
                                    <p:animEffect transition="in" filter="blinds(horizontal)">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000" fill="hold">
                                          <p:stCondLst>
                                            <p:cond delay="0"/>
                                          </p:stCondLst>
                                        </p:cTn>
                                        <p:tgtEl>
                                          <p:spTgt spid="6"/>
                                        </p:tgtEl>
                                        <p:attrNameLst>
                                          <p:attrName>style.visibility</p:attrName>
                                        </p:attrNameLst>
                                      </p:cBhvr>
                                      <p:to>
                                        <p:strVal val="visible"/>
                                      </p:to>
                                    </p:set>
                                    <p:animEffect transition="in" filter="blinds(horizontal)">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4" grpId="0"/>
      <p:bldP spid="3" grpId="0"/>
      <p:bldP spid="7" grpId="0"/>
      <p:bldP spid="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2"/>
            </p:custDataLst>
          </p:nvPr>
        </p:nvGraphicFramePr>
        <p:xfrm>
          <a:off x="898525" y="929640"/>
          <a:ext cx="10495280" cy="5062220"/>
        </p:xfrm>
        <a:graphic>
          <a:graphicData uri="http://schemas.openxmlformats.org/drawingml/2006/table">
            <a:tbl>
              <a:tblPr firstRow="1" bandRow="1">
                <a:tableStyleId>{1F468A6D-FD57-445B-983A-14EA8F392B02}</a:tableStyleId>
              </a:tblPr>
              <a:tblGrid>
                <a:gridCol w="3051175">
                  <a:extLst>
                    <a:ext uri="{9D8B030D-6E8A-4147-A177-3AD203B41FA5}">
                      <a16:colId xmlns:a16="http://schemas.microsoft.com/office/drawing/2014/main" val="20000"/>
                    </a:ext>
                  </a:extLst>
                </a:gridCol>
                <a:gridCol w="3672840">
                  <a:extLst>
                    <a:ext uri="{9D8B030D-6E8A-4147-A177-3AD203B41FA5}">
                      <a16:colId xmlns:a16="http://schemas.microsoft.com/office/drawing/2014/main" val="20001"/>
                    </a:ext>
                  </a:extLst>
                </a:gridCol>
                <a:gridCol w="3771265">
                  <a:extLst>
                    <a:ext uri="{9D8B030D-6E8A-4147-A177-3AD203B41FA5}">
                      <a16:colId xmlns:a16="http://schemas.microsoft.com/office/drawing/2014/main" val="20002"/>
                    </a:ext>
                  </a:extLst>
                </a:gridCol>
              </a:tblGrid>
              <a:tr h="995680">
                <a:tc>
                  <a:txBody>
                    <a:bodyPr/>
                    <a:lstStyle/>
                    <a:p>
                      <a:pPr indent="0" algn="ctr">
                        <a:lnSpc>
                          <a:spcPct val="120000"/>
                        </a:lnSpc>
                        <a:spcBef>
                          <a:spcPts val="0"/>
                        </a:spcBef>
                        <a:spcAft>
                          <a:spcPts val="0"/>
                        </a:spcAft>
                        <a:buNone/>
                      </a:pPr>
                      <a:r>
                        <a:rPr lang="zh-CN" altLang="en-US" sz="2400" b="1" spc="130">
                          <a:solidFill>
                            <a:srgbClr val="7030A0"/>
                          </a:solidFill>
                          <a:latin typeface="微软雅黑" panose="020B0503020204020204" pitchFamily="34" charset="-122"/>
                          <a:ea typeface="微软雅黑" panose="020B0503020204020204" pitchFamily="34" charset="-122"/>
                        </a:rPr>
                        <a:t>亮相方式</a:t>
                      </a: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40000"/>
                        <a:lumOff val="60000"/>
                      </a:schemeClr>
                    </a:solidFill>
                  </a:tcPr>
                </a:tc>
                <a:tc>
                  <a:txBody>
                    <a:bodyPr/>
                    <a:lstStyle/>
                    <a:p>
                      <a:pPr indent="0" algn="ctr">
                        <a:lnSpc>
                          <a:spcPct val="120000"/>
                        </a:lnSpc>
                        <a:spcBef>
                          <a:spcPts val="0"/>
                        </a:spcBef>
                        <a:spcAft>
                          <a:spcPts val="0"/>
                        </a:spcAft>
                        <a:buNone/>
                      </a:pPr>
                      <a:r>
                        <a:rPr lang="zh-CN" altLang="en-US" sz="2400" b="1" spc="130">
                          <a:solidFill>
                            <a:srgbClr val="7030A0"/>
                          </a:solidFill>
                          <a:latin typeface="微软雅黑" panose="020B0503020204020204" pitchFamily="34" charset="-122"/>
                          <a:ea typeface="微软雅黑" panose="020B0503020204020204" pitchFamily="34" charset="-122"/>
                        </a:rPr>
                        <a:t>表现作用</a:t>
                      </a: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40000"/>
                        <a:lumOff val="60000"/>
                      </a:schemeClr>
                    </a:solidFill>
                  </a:tcPr>
                </a:tc>
                <a:tc>
                  <a:txBody>
                    <a:bodyPr/>
                    <a:lstStyle/>
                    <a:p>
                      <a:pPr indent="0" algn="ctr">
                        <a:lnSpc>
                          <a:spcPct val="120000"/>
                        </a:lnSpc>
                        <a:spcBef>
                          <a:spcPts val="0"/>
                        </a:spcBef>
                        <a:spcAft>
                          <a:spcPts val="0"/>
                        </a:spcAft>
                        <a:buNone/>
                      </a:pPr>
                      <a:r>
                        <a:rPr lang="zh-CN" altLang="en-US" sz="2400" b="1" spc="130">
                          <a:solidFill>
                            <a:srgbClr val="7030A0"/>
                          </a:solidFill>
                          <a:latin typeface="微软雅黑" panose="020B0503020204020204" pitchFamily="34" charset="-122"/>
                          <a:ea typeface="微软雅黑" panose="020B0503020204020204" pitchFamily="34" charset="-122"/>
                        </a:rPr>
                        <a:t>典型人物</a:t>
                      </a: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4">
                        <a:lumMod val="40000"/>
                        <a:lumOff val="60000"/>
                      </a:schemeClr>
                    </a:solidFill>
                  </a:tcPr>
                </a:tc>
                <a:extLst>
                  <a:ext uri="{0D108BD9-81ED-4DB2-BD59-A6C34878D82A}">
                    <a16:rowId xmlns:a16="http://schemas.microsoft.com/office/drawing/2014/main" val="10000"/>
                  </a:ext>
                </a:extLst>
              </a:tr>
              <a:tr h="1163320">
                <a:tc>
                  <a:txBody>
                    <a:bodyPr/>
                    <a:lstStyle/>
                    <a:p>
                      <a:pPr indent="0" algn="l">
                        <a:lnSpc>
                          <a:spcPct val="120000"/>
                        </a:lnSpc>
                        <a:spcBef>
                          <a:spcPts val="0"/>
                        </a:spcBef>
                        <a:spcAft>
                          <a:spcPts val="0"/>
                        </a:spcAft>
                        <a:buNone/>
                      </a:pPr>
                      <a:r>
                        <a:rPr lang="zh-CN" altLang="en-US" sz="2000" b="0" spc="130">
                          <a:solidFill>
                            <a:schemeClr val="tx1"/>
                          </a:solidFill>
                          <a:latin typeface="微软雅黑" panose="020B0503020204020204" pitchFamily="34" charset="-122"/>
                          <a:ea typeface="微软雅黑" panose="020B0503020204020204" pitchFamily="34" charset="-122"/>
                        </a:rPr>
                        <a:t>直接描写容貌举止</a:t>
                      </a: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2"/>
                    </a:solidFill>
                  </a:tcPr>
                </a:tc>
                <a:tc>
                  <a:txBody>
                    <a:bodyPr/>
                    <a:lstStyle/>
                    <a:p>
                      <a:pPr indent="0" algn="l">
                        <a:lnSpc>
                          <a:spcPct val="120000"/>
                        </a:lnSpc>
                        <a:spcBef>
                          <a:spcPts val="0"/>
                        </a:spcBef>
                        <a:spcAft>
                          <a:spcPts val="0"/>
                        </a:spcAft>
                        <a:buNone/>
                      </a:pPr>
                      <a:r>
                        <a:rPr lang="zh-CN" altLang="en-US" sz="2000" b="0" spc="130" dirty="0">
                          <a:solidFill>
                            <a:schemeClr val="tx1"/>
                          </a:solidFill>
                          <a:latin typeface="微软雅黑" panose="020B0503020204020204" pitchFamily="34" charset="-122"/>
                          <a:ea typeface="微软雅黑" panose="020B0503020204020204" pitchFamily="34" charset="-122"/>
                        </a:rPr>
                        <a:t>直接表现人物性格、特点</a:t>
                      </a: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2"/>
                    </a:solidFill>
                  </a:tcPr>
                </a:tc>
                <a:tc>
                  <a:txBody>
                    <a:bodyPr/>
                    <a:lstStyle/>
                    <a:p>
                      <a:pPr indent="0" algn="l">
                        <a:lnSpc>
                          <a:spcPct val="120000"/>
                        </a:lnSpc>
                        <a:spcBef>
                          <a:spcPts val="0"/>
                        </a:spcBef>
                        <a:spcAft>
                          <a:spcPts val="0"/>
                        </a:spcAft>
                        <a:buNone/>
                      </a:pPr>
                      <a:r>
                        <a:rPr lang="zh-CN" altLang="en-US" sz="2000" b="0" spc="130" dirty="0">
                          <a:solidFill>
                            <a:schemeClr val="tx1"/>
                          </a:solidFill>
                          <a:latin typeface="微软雅黑" panose="020B0503020204020204" pitchFamily="34" charset="-122"/>
                          <a:ea typeface="微软雅黑" panose="020B0503020204020204" pitchFamily="34" charset="-122"/>
                        </a:rPr>
                        <a:t>哪吒三太子</a:t>
                      </a: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2"/>
                    </a:solidFill>
                  </a:tcPr>
                </a:tc>
                <a:extLst>
                  <a:ext uri="{0D108BD9-81ED-4DB2-BD59-A6C34878D82A}">
                    <a16:rowId xmlns:a16="http://schemas.microsoft.com/office/drawing/2014/main" val="10001"/>
                  </a:ext>
                </a:extLst>
              </a:tr>
              <a:tr h="869315">
                <a:tc>
                  <a:txBody>
                    <a:bodyPr/>
                    <a:lstStyle/>
                    <a:p>
                      <a:pPr indent="0" algn="l">
                        <a:lnSpc>
                          <a:spcPct val="120000"/>
                        </a:lnSpc>
                        <a:spcBef>
                          <a:spcPts val="0"/>
                        </a:spcBef>
                        <a:spcAft>
                          <a:spcPts val="0"/>
                        </a:spcAft>
                        <a:buNone/>
                      </a:pPr>
                      <a:r>
                        <a:rPr lang="zh-CN" altLang="en-US" sz="2000" b="0" spc="130">
                          <a:solidFill>
                            <a:schemeClr val="tx1"/>
                          </a:solidFill>
                          <a:latin typeface="微软雅黑" panose="020B0503020204020204" pitchFamily="34" charset="-122"/>
                          <a:ea typeface="微软雅黑" panose="020B0503020204020204" pitchFamily="34" charset="-122"/>
                        </a:rPr>
                        <a:t>身世溯源</a:t>
                      </a: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2"/>
                    </a:solidFill>
                  </a:tcPr>
                </a:tc>
                <a:tc>
                  <a:txBody>
                    <a:bodyPr/>
                    <a:lstStyle/>
                    <a:p>
                      <a:pPr indent="0" algn="l">
                        <a:lnSpc>
                          <a:spcPct val="120000"/>
                        </a:lnSpc>
                        <a:spcBef>
                          <a:spcPts val="0"/>
                        </a:spcBef>
                        <a:spcAft>
                          <a:spcPts val="0"/>
                        </a:spcAft>
                        <a:buNone/>
                      </a:pPr>
                      <a:r>
                        <a:rPr lang="zh-CN" altLang="en-US" sz="2000" b="0" spc="130" dirty="0">
                          <a:solidFill>
                            <a:schemeClr val="tx1"/>
                          </a:solidFill>
                          <a:latin typeface="微软雅黑" panose="020B0503020204020204" pitchFamily="34" charset="-122"/>
                          <a:ea typeface="微软雅黑" panose="020B0503020204020204" pitchFamily="34" charset="-122"/>
                        </a:rPr>
                        <a:t>交代其出身、性格</a:t>
                      </a: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2"/>
                    </a:solidFill>
                  </a:tcPr>
                </a:tc>
                <a:tc>
                  <a:txBody>
                    <a:bodyPr/>
                    <a:lstStyle/>
                    <a:p>
                      <a:pPr indent="0" algn="l">
                        <a:lnSpc>
                          <a:spcPct val="120000"/>
                        </a:lnSpc>
                        <a:spcBef>
                          <a:spcPts val="0"/>
                        </a:spcBef>
                        <a:spcAft>
                          <a:spcPts val="0"/>
                        </a:spcAft>
                        <a:buNone/>
                      </a:pPr>
                      <a:r>
                        <a:rPr lang="zh-CN" altLang="en-US" sz="2000" b="0" spc="130" dirty="0">
                          <a:solidFill>
                            <a:schemeClr val="tx1"/>
                          </a:solidFill>
                          <a:latin typeface="微软雅黑" panose="020B0503020204020204" pitchFamily="34" charset="-122"/>
                          <a:ea typeface="微软雅黑" panose="020B0503020204020204" pitchFamily="34" charset="-122"/>
                        </a:rPr>
                        <a:t>孙悟空</a:t>
                      </a: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2"/>
                    </a:solidFill>
                  </a:tcPr>
                </a:tc>
                <a:extLst>
                  <a:ext uri="{0D108BD9-81ED-4DB2-BD59-A6C34878D82A}">
                    <a16:rowId xmlns:a16="http://schemas.microsoft.com/office/drawing/2014/main" val="10002"/>
                  </a:ext>
                </a:extLst>
              </a:tr>
              <a:tr h="870585">
                <a:tc>
                  <a:txBody>
                    <a:bodyPr/>
                    <a:lstStyle/>
                    <a:p>
                      <a:pPr indent="0" algn="l">
                        <a:lnSpc>
                          <a:spcPct val="120000"/>
                        </a:lnSpc>
                        <a:spcBef>
                          <a:spcPts val="0"/>
                        </a:spcBef>
                        <a:spcAft>
                          <a:spcPts val="0"/>
                        </a:spcAft>
                        <a:buNone/>
                      </a:pPr>
                      <a:r>
                        <a:rPr lang="zh-CN" altLang="en-US" sz="2000" b="0" spc="130">
                          <a:solidFill>
                            <a:schemeClr val="tx1"/>
                          </a:solidFill>
                          <a:latin typeface="微软雅黑" panose="020B0503020204020204" pitchFamily="34" charset="-122"/>
                          <a:ea typeface="微软雅黑" panose="020B0503020204020204" pitchFamily="34" charset="-122"/>
                        </a:rPr>
                        <a:t>旁人讲述介绍</a:t>
                      </a: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2"/>
                    </a:solidFill>
                  </a:tcPr>
                </a:tc>
                <a:tc>
                  <a:txBody>
                    <a:bodyPr/>
                    <a:lstStyle/>
                    <a:p>
                      <a:pPr indent="0" algn="l">
                        <a:lnSpc>
                          <a:spcPct val="120000"/>
                        </a:lnSpc>
                        <a:spcBef>
                          <a:spcPts val="0"/>
                        </a:spcBef>
                        <a:spcAft>
                          <a:spcPts val="0"/>
                        </a:spcAft>
                        <a:buNone/>
                      </a:pPr>
                      <a:r>
                        <a:rPr lang="zh-CN" altLang="en-US" sz="2000" b="0" spc="1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未见其人，先有判断</a:t>
                      </a: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2"/>
                    </a:solidFill>
                  </a:tcPr>
                </a:tc>
                <a:tc>
                  <a:txBody>
                    <a:bodyPr/>
                    <a:lstStyle/>
                    <a:p>
                      <a:pPr indent="0" algn="l">
                        <a:lnSpc>
                          <a:spcPct val="120000"/>
                        </a:lnSpc>
                        <a:spcBef>
                          <a:spcPts val="0"/>
                        </a:spcBef>
                        <a:spcAft>
                          <a:spcPts val="0"/>
                        </a:spcAft>
                        <a:buNone/>
                      </a:pPr>
                      <a:r>
                        <a:rPr lang="zh-CN" altLang="en-US" sz="2000" b="0" spc="130" dirty="0">
                          <a:solidFill>
                            <a:schemeClr val="tx1"/>
                          </a:solidFill>
                          <a:latin typeface="微软雅黑" panose="020B0503020204020204" pitchFamily="34" charset="-122"/>
                          <a:ea typeface="微软雅黑" panose="020B0503020204020204" pitchFamily="34" charset="-122"/>
                        </a:rPr>
                        <a:t>猪八戒</a:t>
                      </a: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2"/>
                    </a:solidFill>
                  </a:tcPr>
                </a:tc>
                <a:extLst>
                  <a:ext uri="{0D108BD9-81ED-4DB2-BD59-A6C34878D82A}">
                    <a16:rowId xmlns:a16="http://schemas.microsoft.com/office/drawing/2014/main" val="10003"/>
                  </a:ext>
                </a:extLst>
              </a:tr>
              <a:tr h="1163320">
                <a:tc>
                  <a:txBody>
                    <a:bodyPr/>
                    <a:lstStyle/>
                    <a:p>
                      <a:pPr indent="0" algn="l">
                        <a:lnSpc>
                          <a:spcPct val="120000"/>
                        </a:lnSpc>
                        <a:spcBef>
                          <a:spcPts val="0"/>
                        </a:spcBef>
                        <a:spcAft>
                          <a:spcPts val="0"/>
                        </a:spcAft>
                        <a:buNone/>
                      </a:pPr>
                      <a:r>
                        <a:rPr lang="zh-CN" altLang="en-US" sz="2000" b="0" spc="130">
                          <a:solidFill>
                            <a:schemeClr val="tx1"/>
                          </a:solidFill>
                          <a:latin typeface="微软雅黑" panose="020B0503020204020204" pitchFamily="34" charset="-122"/>
                          <a:ea typeface="微软雅黑" panose="020B0503020204020204" pitchFamily="34" charset="-122"/>
                        </a:rPr>
                        <a:t>环境铺场</a:t>
                      </a: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2"/>
                    </a:solidFill>
                  </a:tcPr>
                </a:tc>
                <a:tc>
                  <a:txBody>
                    <a:bodyPr/>
                    <a:lstStyle/>
                    <a:p>
                      <a:pPr indent="0" algn="l">
                        <a:lnSpc>
                          <a:spcPct val="120000"/>
                        </a:lnSpc>
                        <a:spcBef>
                          <a:spcPts val="0"/>
                        </a:spcBef>
                        <a:spcAft>
                          <a:spcPts val="0"/>
                        </a:spcAft>
                        <a:buNone/>
                      </a:pPr>
                      <a:r>
                        <a:rPr lang="zh-CN" altLang="en-US" sz="2000" b="0" spc="130" dirty="0">
                          <a:solidFill>
                            <a:schemeClr val="tx1"/>
                          </a:solidFill>
                          <a:latin typeface="微软雅黑" panose="020B0503020204020204" pitchFamily="34" charset="-122"/>
                          <a:ea typeface="微软雅黑" panose="020B0503020204020204" pitchFamily="34" charset="-122"/>
                        </a:rPr>
                        <a:t>侧面表现人物特点</a:t>
                      </a: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2"/>
                    </a:solidFill>
                  </a:tcPr>
                </a:tc>
                <a:tc>
                  <a:txBody>
                    <a:bodyPr/>
                    <a:lstStyle/>
                    <a:p>
                      <a:pPr indent="0" algn="l">
                        <a:lnSpc>
                          <a:spcPct val="120000"/>
                        </a:lnSpc>
                        <a:spcBef>
                          <a:spcPts val="0"/>
                        </a:spcBef>
                        <a:spcAft>
                          <a:spcPts val="0"/>
                        </a:spcAft>
                        <a:buNone/>
                      </a:pPr>
                      <a:r>
                        <a:rPr lang="zh-CN" altLang="en-US" sz="2000" b="0" spc="130" dirty="0">
                          <a:solidFill>
                            <a:schemeClr val="tx1"/>
                          </a:solidFill>
                          <a:latin typeface="微软雅黑" panose="020B0503020204020204" pitchFamily="34" charset="-122"/>
                          <a:ea typeface="微软雅黑" panose="020B0503020204020204" pitchFamily="34" charset="-122"/>
                        </a:rPr>
                        <a:t>白骨精、黄风怪、镇元子</a:t>
                      </a: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bg2"/>
                    </a:solidFill>
                  </a:tcPr>
                </a:tc>
                <a:extLst>
                  <a:ext uri="{0D108BD9-81ED-4DB2-BD59-A6C34878D82A}">
                    <a16:rowId xmlns:a16="http://schemas.microsoft.com/office/drawing/2014/main" val="10004"/>
                  </a:ext>
                </a:extLst>
              </a:tr>
            </a:tbl>
          </a:graphicData>
        </a:graphic>
      </p:graphicFrame>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2780" y="307975"/>
            <a:ext cx="7089140" cy="645160"/>
          </a:xfrm>
          <a:prstGeom prst="rect">
            <a:avLst/>
          </a:prstGeom>
          <a:noFill/>
        </p:spPr>
        <p:txBody>
          <a:bodyPr wrap="square" rtlCol="0">
            <a:spAutoFit/>
          </a:bodyPr>
          <a:lstStyle/>
          <a:p>
            <a:r>
              <a:rPr lang="zh-CN" altLang="en-US"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三、如何让人物活灵活现地亮相</a:t>
            </a:r>
          </a:p>
        </p:txBody>
      </p:sp>
      <p:sp>
        <p:nvSpPr>
          <p:cNvPr id="3" name="文本框 2"/>
          <p:cNvSpPr txBox="1"/>
          <p:nvPr/>
        </p:nvSpPr>
        <p:spPr>
          <a:xfrm>
            <a:off x="807720" y="1187450"/>
            <a:ext cx="6642100" cy="583565"/>
          </a:xfrm>
          <a:prstGeom prst="rect">
            <a:avLst/>
          </a:prstGeom>
          <a:noFill/>
        </p:spPr>
        <p:txBody>
          <a:bodyPr wrap="square" rtlCol="0">
            <a:spAutoFit/>
          </a:bodyPr>
          <a:lstStyle/>
          <a:p>
            <a:r>
              <a:rPr lang="zh-CN" altLang="en-US" sz="3200" dirty="0"/>
              <a:t>1.抓住典型特征</a:t>
            </a:r>
          </a:p>
        </p:txBody>
      </p:sp>
      <p:sp>
        <p:nvSpPr>
          <p:cNvPr id="4" name="文本框 3"/>
          <p:cNvSpPr txBox="1"/>
          <p:nvPr/>
        </p:nvSpPr>
        <p:spPr>
          <a:xfrm>
            <a:off x="784860" y="3524250"/>
            <a:ext cx="5137785" cy="583565"/>
          </a:xfrm>
          <a:prstGeom prst="rect">
            <a:avLst/>
          </a:prstGeom>
          <a:noFill/>
        </p:spPr>
        <p:txBody>
          <a:bodyPr wrap="square" rtlCol="0">
            <a:spAutoFit/>
          </a:bodyPr>
          <a:lstStyle/>
          <a:p>
            <a:r>
              <a:rPr lang="en-US" altLang="zh-CN" sz="3200"/>
              <a:t>2.</a:t>
            </a:r>
            <a:r>
              <a:rPr lang="zh-CN" altLang="en-US" sz="3200"/>
              <a:t>设置悬念，巧妙铺垫</a:t>
            </a:r>
          </a:p>
        </p:txBody>
      </p:sp>
      <p:sp>
        <p:nvSpPr>
          <p:cNvPr id="5" name="文本框 4"/>
          <p:cNvSpPr txBox="1"/>
          <p:nvPr/>
        </p:nvSpPr>
        <p:spPr>
          <a:xfrm>
            <a:off x="990600" y="2071598"/>
            <a:ext cx="8500110" cy="1200329"/>
          </a:xfrm>
          <a:prstGeom prst="rect">
            <a:avLst/>
          </a:prstGeom>
          <a:noFill/>
        </p:spPr>
        <p:txBody>
          <a:bodyPr wrap="square" rtlCol="0">
            <a:spAutoFit/>
          </a:bodyPr>
          <a:lstStyle/>
          <a:p>
            <a:r>
              <a:rPr lang="zh-CN" altLang="en-US" sz="2400" dirty="0">
                <a:latin typeface="楷体" panose="02010609060101010101" charset="-122"/>
                <a:ea typeface="楷体" panose="02010609060101010101" charset="-122"/>
              </a:rPr>
              <a:t>    爷爷蓄着一撮短而硬的八字胡，一双棕褐色的眼睛深陷在眼窝里，长着一头整齐的灰白头发。冬天穿着棉服看不出来，一到夏天他那椭圆的啤酒肚就暴露无遗。</a:t>
            </a:r>
          </a:p>
        </p:txBody>
      </p:sp>
      <p:sp>
        <p:nvSpPr>
          <p:cNvPr id="6" name="文本框 5"/>
          <p:cNvSpPr txBox="1"/>
          <p:nvPr/>
        </p:nvSpPr>
        <p:spPr>
          <a:xfrm>
            <a:off x="1190625" y="4471670"/>
            <a:ext cx="8928100" cy="1569660"/>
          </a:xfrm>
          <a:prstGeom prst="rect">
            <a:avLst/>
          </a:prstGeom>
          <a:noFill/>
        </p:spPr>
        <p:txBody>
          <a:bodyPr wrap="square" rtlCol="0">
            <a:spAutoFit/>
          </a:bodyPr>
          <a:lstStyle/>
          <a:p>
            <a:r>
              <a:rPr lang="zh-CN" altLang="en-US" sz="2400" dirty="0">
                <a:latin typeface="楷体" panose="02010609060101010101" charset="-122"/>
                <a:ea typeface="楷体" panose="02010609060101010101" charset="-122"/>
              </a:rPr>
              <a:t>    他，静静地坐在教室最后一排那个不起眼的角落里。个子不高的他没有同桌，只有角落里的扫帚和最后面窗台上那永远附着着的灰尘终日与他为伴。不善言辞的他在校的大多时间都静静地坐在那个角落里，若有所思地盯着从未被人打扫过的窗台……</a:t>
            </a:r>
          </a:p>
        </p:txBody>
      </p:sp>
      <p:sp>
        <p:nvSpPr>
          <p:cNvPr id="7" name="椭圆形标注 6"/>
          <p:cNvSpPr/>
          <p:nvPr/>
        </p:nvSpPr>
        <p:spPr>
          <a:xfrm>
            <a:off x="9323705" y="1487805"/>
            <a:ext cx="2060575" cy="948690"/>
          </a:xfrm>
          <a:prstGeom prst="wedgeEllipseCallout">
            <a:avLst>
              <a:gd name="adj1" fmla="val -50708"/>
              <a:gd name="adj2" fmla="val 6880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0000"/>
                </a:solidFill>
              </a:rPr>
              <a:t>憨态可掬，慈眉善目的老人形象</a:t>
            </a:r>
          </a:p>
        </p:txBody>
      </p:sp>
      <p:sp>
        <p:nvSpPr>
          <p:cNvPr id="10" name="圆角矩形标注 9"/>
          <p:cNvSpPr/>
          <p:nvPr/>
        </p:nvSpPr>
        <p:spPr>
          <a:xfrm>
            <a:off x="9896475" y="3196590"/>
            <a:ext cx="1996440" cy="1275080"/>
          </a:xfrm>
          <a:prstGeom prst="wedgeRoundRectCallout">
            <a:avLst>
              <a:gd name="adj1" fmla="val -50127"/>
              <a:gd name="adj2" fmla="val 82768"/>
              <a:gd name="adj3" fmla="val 16667"/>
            </a:avLst>
          </a:prstGeom>
          <a:gradFill>
            <a:gsLst>
              <a:gs pos="0">
                <a:srgbClr val="FBFB11"/>
              </a:gs>
              <a:gs pos="100000">
                <a:srgbClr val="838309"/>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0000"/>
                </a:solidFill>
              </a:rPr>
              <a:t>特写镜头</a:t>
            </a:r>
          </a:p>
          <a:p>
            <a:pPr algn="ctr"/>
            <a:r>
              <a:rPr lang="zh-CN" altLang="en-US">
                <a:solidFill>
                  <a:srgbClr val="FF0000"/>
                </a:solidFill>
              </a:rPr>
              <a:t>设置悬念</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plus(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3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plus(out)">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4" descr="微信图片_20200201171503"/>
          <p:cNvPicPr>
            <a:picLocks noChangeAspect="1"/>
          </p:cNvPicPr>
          <p:nvPr>
            <p:custDataLst>
              <p:tags r:id="rId2"/>
            </p:custDataLst>
          </p:nvPr>
        </p:nvPicPr>
        <p:blipFill>
          <a:blip r:embed="rId4">
            <a:clrChange>
              <a:clrFrom>
                <a:srgbClr val="FFFFFF"/>
              </a:clrFrom>
              <a:clrTo>
                <a:srgbClr val="FFFFFF">
                  <a:alpha val="0"/>
                </a:srgbClr>
              </a:clrTo>
            </a:clrChange>
          </a:blip>
          <a:stretch>
            <a:fillRect/>
          </a:stretch>
        </p:blipFill>
        <p:spPr>
          <a:xfrm>
            <a:off x="5273675" y="1058863"/>
            <a:ext cx="1644650" cy="1630362"/>
          </a:xfrm>
          <a:prstGeom prst="rect">
            <a:avLst/>
          </a:prstGeom>
          <a:noFill/>
          <a:ln w="9525">
            <a:noFill/>
          </a:ln>
        </p:spPr>
      </p:pic>
      <p:sp>
        <p:nvSpPr>
          <p:cNvPr id="19" name="矩形 18"/>
          <p:cNvSpPr/>
          <p:nvPr/>
        </p:nvSpPr>
        <p:spPr>
          <a:xfrm>
            <a:off x="3168650" y="3146425"/>
            <a:ext cx="6211888" cy="1200150"/>
          </a:xfrm>
          <a:prstGeom prst="rect">
            <a:avLst/>
          </a:prstGeom>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300" normalizeH="0" baseline="0" noProof="1">
                <a:ln>
                  <a:noFill/>
                </a:ln>
                <a:solidFill>
                  <a:srgbClr val="002060"/>
                </a:solidFill>
                <a:effectLst/>
                <a:uLnTx/>
                <a:uFillTx/>
                <a:latin typeface="微软雅黑" panose="020B0503020204020204" pitchFamily="34" charset="-122"/>
                <a:ea typeface="微软雅黑" panose="020B0503020204020204" pitchFamily="34" charset="-122"/>
                <a:cs typeface="+mn-cs"/>
              </a:rPr>
              <a:t>谢谢您的观看</a:t>
            </a:r>
          </a:p>
        </p:txBody>
      </p:sp>
      <p:sp>
        <p:nvSpPr>
          <p:cNvPr id="7" name="矩形 6"/>
          <p:cNvSpPr/>
          <p:nvPr/>
        </p:nvSpPr>
        <p:spPr>
          <a:xfrm>
            <a:off x="3509963" y="4676775"/>
            <a:ext cx="5607050" cy="64611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226" normalizeH="0" baseline="0" noProof="1">
                <a:ln>
                  <a:noFill/>
                </a:ln>
                <a:solidFill>
                  <a:srgbClr val="002060"/>
                </a:solidFill>
                <a:effectLst/>
                <a:uLnTx/>
                <a:uFillTx/>
                <a:latin typeface="楷体" panose="02010609060101010101" charset="-122"/>
                <a:ea typeface="楷体" panose="02010609060101010101" charset="-122"/>
                <a:cs typeface="+mn-cs"/>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endParaRPr lang="zh-CN" altLang="en-US"/>
          </a:p>
        </p:txBody>
      </p:sp>
      <p:pic>
        <p:nvPicPr>
          <p:cNvPr id="4" name="f2b080d4cec484149caaadfbfb16a4fe">
            <a:hlinkClick r:id="" action="ppaction://media"/>
          </p:cNvPr>
          <p:cNvPicPr>
            <a:picLocks noGrp="1"/>
          </p:cNvPicPr>
          <p:nvPr>
            <p:ph idx="1"/>
            <a:videoFile r:link="rId3"/>
            <p:extLst>
              <p:ext uri="{DAA4B4D4-6D71-4841-9C94-3DE7FCFB9230}">
                <p14:media xmlns:p14="http://schemas.microsoft.com/office/powerpoint/2010/main" r:link="rId2"/>
              </p:ext>
            </p:extLst>
          </p:nvPr>
        </p:nvPicPr>
        <p:blipFill>
          <a:blip r:embed="rId7"/>
          <a:stretch>
            <a:fillRect/>
          </a:stretch>
        </p:blipFill>
        <p:spPr>
          <a:xfrm>
            <a:off x="670560" y="504825"/>
            <a:ext cx="9711055" cy="5786755"/>
          </a:xfrm>
          <a:prstGeom prst="rect">
            <a:avLst/>
          </a:prstGeom>
        </p:spPr>
      </p:pic>
      <p:pic>
        <p:nvPicPr>
          <p:cNvPr id="5" name="西游记-孙悟空出场音乐">
            <a:hlinkClick r:id="" action="ppaction://media"/>
          </p:cNvPr>
          <p:cNvPicPr/>
          <p:nvPr>
            <a:audioFile r:link="rId4"/>
            <p:extLst>
              <p:ext uri="{DAA4B4D4-6D71-4841-9C94-3DE7FCFB9230}">
                <p14:media xmlns:p14="http://schemas.microsoft.com/office/powerpoint/2010/main" r:embed="rId5">
                  <p14:trim end="153690"/>
                </p14:media>
              </p:ext>
            </p:extLst>
          </p:nvPr>
        </p:nvPicPr>
        <p:blipFill>
          <a:blip r:embed="rId8"/>
          <a:stretch>
            <a:fillRect/>
          </a:stretch>
        </p:blipFill>
        <p:spPr>
          <a:xfrm>
            <a:off x="10299065" y="6164580"/>
            <a:ext cx="619125" cy="619125"/>
          </a:xfrm>
          <a:prstGeom prst="rect">
            <a:avLst/>
          </a:prstGeom>
        </p:spPr>
      </p:pic>
      <p:sp>
        <p:nvSpPr>
          <p:cNvPr id="6" name="双波形 5"/>
          <p:cNvSpPr/>
          <p:nvPr/>
        </p:nvSpPr>
        <p:spPr>
          <a:xfrm>
            <a:off x="8345805" y="584835"/>
            <a:ext cx="2035810" cy="65913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921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1">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additive="base">
                                        <p:cTn id="12" dur="1" fill="hold"/>
                                        <p:tgtEl>
                                          <p:spTgt spid="4"/>
                                        </p:tgtEl>
                                      </p:cBhvr>
                                    </p:cmd>
                                  </p:childTnLst>
                                </p:cTn>
                              </p:par>
                            </p:childTnLst>
                          </p:cTn>
                        </p:par>
                      </p:childTnLst>
                    </p:cTn>
                  </p:par>
                </p:childTnLst>
              </p:cTn>
              <p:nextCondLst>
                <p:cond evt="onClick" delay="0">
                  <p:tgtEl>
                    <p:spTgt spid="4"/>
                  </p:tgtEl>
                </p:cond>
              </p:nextCondLst>
            </p:seq>
            <p:audio>
              <p:cMediaNode>
                <p:cTn id="13" fill="hold" display="1">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custDataLst>
              <p:tags r:id="rId2"/>
            </p:custDataLst>
          </p:nvPr>
        </p:nvSpPr>
        <p:spPr>
          <a:xfrm>
            <a:off x="0" y="0"/>
            <a:ext cx="1584960" cy="6858000"/>
          </a:xfrm>
          <a:prstGeom prst="rect">
            <a:avLst/>
          </a:prstGeom>
          <a:solidFill>
            <a:schemeClr val="accent3">
              <a:lumMod val="60000"/>
              <a:lumOff val="40000"/>
            </a:schemeClr>
          </a:solidFill>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6"/>
          </a:lnRef>
          <a:fillRef idx="1">
            <a:schemeClr val="lt1"/>
          </a:fillRef>
          <a:effectRef idx="0">
            <a:schemeClr val="accent6"/>
          </a:effectRef>
          <a:fontRef idx="minor">
            <a:schemeClr val="dk1"/>
          </a:fontRef>
        </p:style>
        <p:txBody>
          <a:bodyPr wrap="square" rtlCol="0" anchor="ctr">
            <a:normAutofit/>
          </a:bodyPr>
          <a:lstStyle/>
          <a:p>
            <a:pPr algn="ctr"/>
            <a:r>
              <a:rPr lang="zh-CN" altLang="en-US" sz="7200" b="1">
                <a:gradFill>
                  <a:gsLst>
                    <a:gs pos="0">
                      <a:srgbClr val="7B32B2"/>
                    </a:gs>
                    <a:gs pos="100000">
                      <a:srgbClr val="401A5D"/>
                    </a:gs>
                  </a:gsLst>
                  <a:lin scaled="0"/>
                </a:gradFill>
                <a:latin typeface="Arial" panose="020B0604020202020204" pitchFamily="34" charset="0"/>
                <a:ea typeface="微软雅黑" panose="020B0503020204020204" pitchFamily="34" charset="-122"/>
              </a:rPr>
              <a:t>要</a:t>
            </a:r>
          </a:p>
          <a:p>
            <a:pPr algn="ctr"/>
            <a:endParaRPr lang="zh-CN" altLang="en-US" sz="7200" b="1">
              <a:gradFill>
                <a:gsLst>
                  <a:gs pos="0">
                    <a:srgbClr val="7B32B2"/>
                  </a:gs>
                  <a:gs pos="100000">
                    <a:srgbClr val="401A5D"/>
                  </a:gs>
                </a:gsLst>
                <a:lin scaled="0"/>
              </a:gradFill>
              <a:latin typeface="Arial" panose="020B0604020202020204" pitchFamily="34" charset="0"/>
              <a:ea typeface="微软雅黑" panose="020B0503020204020204" pitchFamily="34" charset="-122"/>
            </a:endParaRPr>
          </a:p>
          <a:p>
            <a:pPr algn="ctr"/>
            <a:r>
              <a:rPr lang="zh-CN" altLang="en-US" sz="7200" b="1">
                <a:gradFill>
                  <a:gsLst>
                    <a:gs pos="0">
                      <a:srgbClr val="7B32B2"/>
                    </a:gs>
                    <a:gs pos="100000">
                      <a:srgbClr val="401A5D"/>
                    </a:gs>
                  </a:gsLst>
                  <a:lin scaled="0"/>
                </a:gradFill>
                <a:latin typeface="Arial" panose="020B0604020202020204" pitchFamily="34" charset="0"/>
                <a:ea typeface="微软雅黑" panose="020B0503020204020204" pitchFamily="34" charset="-122"/>
              </a:rPr>
              <a:t>点</a:t>
            </a:r>
          </a:p>
        </p:txBody>
      </p:sp>
      <p:pic>
        <p:nvPicPr>
          <p:cNvPr id="23" name="图片 22"/>
          <p:cNvPicPr/>
          <p:nvPr>
            <p:custDataLst>
              <p:tags r:id="rId3"/>
            </p:custDataLst>
          </p:nvPr>
        </p:nvPicPr>
        <p:blipFill>
          <a:blip r:embed="rId17" r:link="rId18" cstate="email"/>
          <a:stretch>
            <a:fillRect/>
          </a:stretch>
        </p:blipFill>
        <p:spPr>
          <a:xfrm>
            <a:off x="11172190" y="0"/>
            <a:ext cx="1019810" cy="808355"/>
          </a:xfrm>
          <a:prstGeom prst="rect">
            <a:avLst/>
          </a:prstGeom>
        </p:spPr>
      </p:pic>
      <p:sp>
        <p:nvSpPr>
          <p:cNvPr id="9" name="圆角矩形 15"/>
          <p:cNvSpPr/>
          <p:nvPr>
            <p:custDataLst>
              <p:tags r:id="rId4"/>
            </p:custDataLst>
          </p:nvPr>
        </p:nvSpPr>
        <p:spPr>
          <a:xfrm rot="2700000">
            <a:off x="3105502" y="5293441"/>
            <a:ext cx="753942" cy="753942"/>
          </a:xfrm>
          <a:prstGeom prst="roundRect">
            <a:avLst>
              <a:gd name="adj" fmla="val 25355"/>
            </a:avLst>
          </a:prstGeom>
        </p:spPr>
        <p:style>
          <a:lnRef idx="1">
            <a:schemeClr val="accent6"/>
          </a:lnRef>
          <a:fillRef idx="2">
            <a:schemeClr val="accent6"/>
          </a:fillRef>
          <a:effectRef idx="1">
            <a:schemeClr val="accent6"/>
          </a:effectRef>
          <a:fontRef idx="minor">
            <a:schemeClr val="dk1"/>
          </a:fontRef>
        </p:style>
        <p:txBody>
          <a:bodyPr wrap="square" anchor="ctr">
            <a:normAutofit/>
          </a:bodyPr>
          <a:lstStyle/>
          <a:p>
            <a:pPr algn="ctr">
              <a:lnSpc>
                <a:spcPct val="120000"/>
              </a:lnSpc>
            </a:pPr>
            <a:endParaRPr spc="15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任意多边形 168"/>
          <p:cNvSpPr/>
          <p:nvPr>
            <p:custDataLst>
              <p:tags r:id="rId5"/>
            </p:custDataLst>
          </p:nvPr>
        </p:nvSpPr>
        <p:spPr bwMode="auto">
          <a:xfrm>
            <a:off x="3242062" y="5430001"/>
            <a:ext cx="480822" cy="480822"/>
          </a:xfrm>
          <a:custGeom>
            <a:avLst/>
            <a:gdLst>
              <a:gd name="connsiteX0" fmla="*/ 102175 w 313546"/>
              <a:gd name="connsiteY0" fmla="*/ 189630 h 313664"/>
              <a:gd name="connsiteX1" fmla="*/ 89557 w 313546"/>
              <a:gd name="connsiteY1" fmla="*/ 251595 h 313664"/>
              <a:gd name="connsiteX2" fmla="*/ 98734 w 313546"/>
              <a:gd name="connsiteY2" fmla="*/ 300938 h 313664"/>
              <a:gd name="connsiteX3" fmla="*/ 134296 w 313546"/>
              <a:gd name="connsiteY3" fmla="*/ 277988 h 313664"/>
              <a:gd name="connsiteX4" fmla="*/ 133149 w 313546"/>
              <a:gd name="connsiteY4" fmla="*/ 274546 h 313664"/>
              <a:gd name="connsiteX5" fmla="*/ 145768 w 313546"/>
              <a:gd name="connsiteY5" fmla="*/ 241268 h 313664"/>
              <a:gd name="connsiteX6" fmla="*/ 160681 w 313546"/>
              <a:gd name="connsiteY6" fmla="*/ 240120 h 313664"/>
              <a:gd name="connsiteX7" fmla="*/ 173300 w 313546"/>
              <a:gd name="connsiteY7" fmla="*/ 218318 h 313664"/>
              <a:gd name="connsiteX8" fmla="*/ 137738 w 313546"/>
              <a:gd name="connsiteY8" fmla="*/ 204548 h 313664"/>
              <a:gd name="connsiteX9" fmla="*/ 102175 w 313546"/>
              <a:gd name="connsiteY9" fmla="*/ 189630 h 313664"/>
              <a:gd name="connsiteX10" fmla="*/ 218040 w 313546"/>
              <a:gd name="connsiteY10" fmla="*/ 140288 h 313664"/>
              <a:gd name="connsiteX11" fmla="*/ 205421 w 313546"/>
              <a:gd name="connsiteY11" fmla="*/ 175860 h 313664"/>
              <a:gd name="connsiteX12" fmla="*/ 189360 w 313546"/>
              <a:gd name="connsiteY12" fmla="*/ 211433 h 313664"/>
              <a:gd name="connsiteX13" fmla="*/ 301783 w 313546"/>
              <a:gd name="connsiteY13" fmla="*/ 216023 h 313664"/>
              <a:gd name="connsiteX14" fmla="*/ 271956 w 313546"/>
              <a:gd name="connsiteY14" fmla="*/ 173565 h 313664"/>
              <a:gd name="connsiteX15" fmla="*/ 218040 w 313546"/>
              <a:gd name="connsiteY15" fmla="*/ 140288 h 313664"/>
              <a:gd name="connsiteX16" fmla="*/ 143288 w 313546"/>
              <a:gd name="connsiteY16" fmla="*/ 125704 h 313664"/>
              <a:gd name="connsiteX17" fmla="*/ 188266 w 313546"/>
              <a:gd name="connsiteY17" fmla="*/ 143996 h 313664"/>
              <a:gd name="connsiteX18" fmla="*/ 169813 w 313546"/>
              <a:gd name="connsiteY18" fmla="*/ 187441 h 313664"/>
              <a:gd name="connsiteX19" fmla="*/ 125989 w 313546"/>
              <a:gd name="connsiteY19" fmla="*/ 170292 h 313664"/>
              <a:gd name="connsiteX20" fmla="*/ 143288 w 313546"/>
              <a:gd name="connsiteY20" fmla="*/ 125704 h 313664"/>
              <a:gd name="connsiteX21" fmla="*/ 135443 w 313546"/>
              <a:gd name="connsiteY21" fmla="*/ 105862 h 313664"/>
              <a:gd name="connsiteX22" fmla="*/ 119383 w 313546"/>
              <a:gd name="connsiteY22" fmla="*/ 141435 h 313664"/>
              <a:gd name="connsiteX23" fmla="*/ 105617 w 313546"/>
              <a:gd name="connsiteY23" fmla="*/ 178155 h 313664"/>
              <a:gd name="connsiteX24" fmla="*/ 142326 w 313546"/>
              <a:gd name="connsiteY24" fmla="*/ 194220 h 313664"/>
              <a:gd name="connsiteX25" fmla="*/ 179036 w 313546"/>
              <a:gd name="connsiteY25" fmla="*/ 207990 h 313664"/>
              <a:gd name="connsiteX26" fmla="*/ 195096 w 313546"/>
              <a:gd name="connsiteY26" fmla="*/ 172418 h 313664"/>
              <a:gd name="connsiteX27" fmla="*/ 207715 w 313546"/>
              <a:gd name="connsiteY27" fmla="*/ 135698 h 313664"/>
              <a:gd name="connsiteX28" fmla="*/ 172153 w 313546"/>
              <a:gd name="connsiteY28" fmla="*/ 119633 h 313664"/>
              <a:gd name="connsiteX29" fmla="*/ 135443 w 313546"/>
              <a:gd name="connsiteY29" fmla="*/ 105862 h 313664"/>
              <a:gd name="connsiteX30" fmla="*/ 32772 w 313546"/>
              <a:gd name="connsiteY30" fmla="*/ 88506 h 313664"/>
              <a:gd name="connsiteX31" fmla="*/ 19579 w 313546"/>
              <a:gd name="connsiteY31" fmla="*/ 90945 h 313664"/>
              <a:gd name="connsiteX32" fmla="*/ 12696 w 313546"/>
              <a:gd name="connsiteY32" fmla="*/ 97830 h 313664"/>
              <a:gd name="connsiteX33" fmla="*/ 95292 w 313546"/>
              <a:gd name="connsiteY33" fmla="*/ 172418 h 313664"/>
              <a:gd name="connsiteX34" fmla="*/ 109058 w 313546"/>
              <a:gd name="connsiteY34" fmla="*/ 136845 h 313664"/>
              <a:gd name="connsiteX35" fmla="*/ 123972 w 313546"/>
              <a:gd name="connsiteY35" fmla="*/ 102420 h 313664"/>
              <a:gd name="connsiteX36" fmla="*/ 101028 w 313546"/>
              <a:gd name="connsiteY36" fmla="*/ 95535 h 313664"/>
              <a:gd name="connsiteX37" fmla="*/ 86115 w 313546"/>
              <a:gd name="connsiteY37" fmla="*/ 112747 h 313664"/>
              <a:gd name="connsiteX38" fmla="*/ 53994 w 313546"/>
              <a:gd name="connsiteY38" fmla="*/ 98977 h 313664"/>
              <a:gd name="connsiteX39" fmla="*/ 52847 w 313546"/>
              <a:gd name="connsiteY39" fmla="*/ 88650 h 313664"/>
              <a:gd name="connsiteX40" fmla="*/ 32772 w 313546"/>
              <a:gd name="connsiteY40" fmla="*/ 88506 h 313664"/>
              <a:gd name="connsiteX41" fmla="*/ 215745 w 313546"/>
              <a:gd name="connsiteY41" fmla="*/ 11767 h 313664"/>
              <a:gd name="connsiteX42" fmla="*/ 206568 w 313546"/>
              <a:gd name="connsiteY42" fmla="*/ 12915 h 313664"/>
              <a:gd name="connsiteX43" fmla="*/ 174447 w 313546"/>
              <a:gd name="connsiteY43" fmla="*/ 41602 h 313664"/>
              <a:gd name="connsiteX44" fmla="*/ 141179 w 313546"/>
              <a:gd name="connsiteY44" fmla="*/ 95535 h 313664"/>
              <a:gd name="connsiteX45" fmla="*/ 176741 w 313546"/>
              <a:gd name="connsiteY45" fmla="*/ 108157 h 313664"/>
              <a:gd name="connsiteX46" fmla="*/ 211157 w 313546"/>
              <a:gd name="connsiteY46" fmla="*/ 124223 h 313664"/>
              <a:gd name="connsiteX47" fmla="*/ 215745 w 313546"/>
              <a:gd name="connsiteY47" fmla="*/ 11767 h 313664"/>
              <a:gd name="connsiteX48" fmla="*/ 220334 w 313546"/>
              <a:gd name="connsiteY48" fmla="*/ 1440 h 313664"/>
              <a:gd name="connsiteX49" fmla="*/ 221481 w 313546"/>
              <a:gd name="connsiteY49" fmla="*/ 128813 h 313664"/>
              <a:gd name="connsiteX50" fmla="*/ 278839 w 313546"/>
              <a:gd name="connsiteY50" fmla="*/ 165533 h 313664"/>
              <a:gd name="connsiteX51" fmla="*/ 312107 w 313546"/>
              <a:gd name="connsiteY51" fmla="*/ 219465 h 313664"/>
              <a:gd name="connsiteX52" fmla="*/ 298341 w 313546"/>
              <a:gd name="connsiteY52" fmla="*/ 232088 h 313664"/>
              <a:gd name="connsiteX53" fmla="*/ 250160 w 313546"/>
              <a:gd name="connsiteY53" fmla="*/ 235530 h 313664"/>
              <a:gd name="connsiteX54" fmla="*/ 184772 w 313546"/>
              <a:gd name="connsiteY54" fmla="*/ 221760 h 313664"/>
              <a:gd name="connsiteX55" fmla="*/ 171006 w 313546"/>
              <a:gd name="connsiteY55" fmla="*/ 245858 h 313664"/>
              <a:gd name="connsiteX56" fmla="*/ 177889 w 313546"/>
              <a:gd name="connsiteY56" fmla="*/ 255038 h 313664"/>
              <a:gd name="connsiteX57" fmla="*/ 165270 w 313546"/>
              <a:gd name="connsiteY57" fmla="*/ 287168 h 313664"/>
              <a:gd name="connsiteX58" fmla="*/ 143474 w 313546"/>
              <a:gd name="connsiteY58" fmla="*/ 286021 h 313664"/>
              <a:gd name="connsiteX59" fmla="*/ 112500 w 313546"/>
              <a:gd name="connsiteY59" fmla="*/ 311266 h 313664"/>
              <a:gd name="connsiteX60" fmla="*/ 94145 w 313546"/>
              <a:gd name="connsiteY60" fmla="*/ 312413 h 313664"/>
              <a:gd name="connsiteX61" fmla="*/ 78085 w 313546"/>
              <a:gd name="connsiteY61" fmla="*/ 249300 h 313664"/>
              <a:gd name="connsiteX62" fmla="*/ 91851 w 313546"/>
              <a:gd name="connsiteY62" fmla="*/ 183893 h 313664"/>
              <a:gd name="connsiteX63" fmla="*/ 1225 w 313546"/>
              <a:gd name="connsiteY63" fmla="*/ 93240 h 313664"/>
              <a:gd name="connsiteX64" fmla="*/ 56289 w 313546"/>
              <a:gd name="connsiteY64" fmla="*/ 77175 h 313664"/>
              <a:gd name="connsiteX65" fmla="*/ 67760 w 313546"/>
              <a:gd name="connsiteY65" fmla="*/ 66847 h 313664"/>
              <a:gd name="connsiteX66" fmla="*/ 99881 w 313546"/>
              <a:gd name="connsiteY66" fmla="*/ 80617 h 313664"/>
              <a:gd name="connsiteX67" fmla="*/ 101028 w 313546"/>
              <a:gd name="connsiteY67" fmla="*/ 84060 h 313664"/>
              <a:gd name="connsiteX68" fmla="*/ 129708 w 313546"/>
              <a:gd name="connsiteY68" fmla="*/ 92092 h 313664"/>
              <a:gd name="connsiteX69" fmla="*/ 165270 w 313546"/>
              <a:gd name="connsiteY69" fmla="*/ 34717 h 313664"/>
              <a:gd name="connsiteX70" fmla="*/ 220334 w 313546"/>
              <a:gd name="connsiteY70" fmla="*/ 1440 h 31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3546" h="313664">
                <a:moveTo>
                  <a:pt x="102175" y="189630"/>
                </a:moveTo>
                <a:cubicBezTo>
                  <a:pt x="96440" y="211433"/>
                  <a:pt x="91851" y="233235"/>
                  <a:pt x="89557" y="251595"/>
                </a:cubicBezTo>
                <a:cubicBezTo>
                  <a:pt x="86115" y="283726"/>
                  <a:pt x="91851" y="298643"/>
                  <a:pt x="98734" y="300938"/>
                </a:cubicBezTo>
                <a:cubicBezTo>
                  <a:pt x="105617" y="304381"/>
                  <a:pt x="119383" y="295201"/>
                  <a:pt x="134296" y="277988"/>
                </a:cubicBezTo>
                <a:cubicBezTo>
                  <a:pt x="134296" y="276841"/>
                  <a:pt x="133149" y="275693"/>
                  <a:pt x="133149" y="274546"/>
                </a:cubicBezTo>
                <a:cubicBezTo>
                  <a:pt x="127413" y="261923"/>
                  <a:pt x="133149" y="247005"/>
                  <a:pt x="145768" y="241268"/>
                </a:cubicBezTo>
                <a:cubicBezTo>
                  <a:pt x="150357" y="240120"/>
                  <a:pt x="156092" y="238973"/>
                  <a:pt x="160681" y="240120"/>
                </a:cubicBezTo>
                <a:cubicBezTo>
                  <a:pt x="165270" y="233235"/>
                  <a:pt x="168711" y="226350"/>
                  <a:pt x="173300" y="218318"/>
                </a:cubicBezTo>
                <a:cubicBezTo>
                  <a:pt x="161828" y="213728"/>
                  <a:pt x="149209" y="210285"/>
                  <a:pt x="137738" y="204548"/>
                </a:cubicBezTo>
                <a:cubicBezTo>
                  <a:pt x="125119" y="199958"/>
                  <a:pt x="113647" y="195368"/>
                  <a:pt x="102175" y="189630"/>
                </a:cubicBezTo>
                <a:close/>
                <a:moveTo>
                  <a:pt x="218040" y="140288"/>
                </a:moveTo>
                <a:cubicBezTo>
                  <a:pt x="214598" y="152910"/>
                  <a:pt x="210009" y="164385"/>
                  <a:pt x="205421" y="175860"/>
                </a:cubicBezTo>
                <a:cubicBezTo>
                  <a:pt x="200832" y="188483"/>
                  <a:pt x="195096" y="199958"/>
                  <a:pt x="189360" y="211433"/>
                </a:cubicBezTo>
                <a:cubicBezTo>
                  <a:pt x="250160" y="228645"/>
                  <a:pt x="296047" y="229793"/>
                  <a:pt x="301783" y="216023"/>
                </a:cubicBezTo>
                <a:cubicBezTo>
                  <a:pt x="304077" y="209138"/>
                  <a:pt x="298341" y="194220"/>
                  <a:pt x="271956" y="173565"/>
                </a:cubicBezTo>
                <a:cubicBezTo>
                  <a:pt x="257043" y="163238"/>
                  <a:pt x="238689" y="151763"/>
                  <a:pt x="218040" y="140288"/>
                </a:cubicBezTo>
                <a:close/>
                <a:moveTo>
                  <a:pt x="143288" y="125704"/>
                </a:moveTo>
                <a:cubicBezTo>
                  <a:pt x="160587" y="118844"/>
                  <a:pt x="181346" y="126847"/>
                  <a:pt x="188266" y="143996"/>
                </a:cubicBezTo>
                <a:cubicBezTo>
                  <a:pt x="195185" y="161146"/>
                  <a:pt x="187112" y="180581"/>
                  <a:pt x="169813" y="187441"/>
                </a:cubicBezTo>
                <a:cubicBezTo>
                  <a:pt x="152514" y="195444"/>
                  <a:pt x="132909" y="187441"/>
                  <a:pt x="125989" y="170292"/>
                </a:cubicBezTo>
                <a:cubicBezTo>
                  <a:pt x="119069" y="153143"/>
                  <a:pt x="127142" y="133707"/>
                  <a:pt x="143288" y="125704"/>
                </a:cubicBezTo>
                <a:close/>
                <a:moveTo>
                  <a:pt x="135443" y="105862"/>
                </a:moveTo>
                <a:cubicBezTo>
                  <a:pt x="129708" y="117338"/>
                  <a:pt x="125119" y="128813"/>
                  <a:pt x="119383" y="141435"/>
                </a:cubicBezTo>
                <a:cubicBezTo>
                  <a:pt x="114794" y="154058"/>
                  <a:pt x="110206" y="166680"/>
                  <a:pt x="105617" y="178155"/>
                </a:cubicBezTo>
                <a:cubicBezTo>
                  <a:pt x="117089" y="183893"/>
                  <a:pt x="129708" y="189630"/>
                  <a:pt x="142326" y="194220"/>
                </a:cubicBezTo>
                <a:cubicBezTo>
                  <a:pt x="154945" y="198810"/>
                  <a:pt x="166417" y="203400"/>
                  <a:pt x="179036" y="207990"/>
                </a:cubicBezTo>
                <a:cubicBezTo>
                  <a:pt x="183624" y="196515"/>
                  <a:pt x="189360" y="185040"/>
                  <a:pt x="195096" y="172418"/>
                </a:cubicBezTo>
                <a:cubicBezTo>
                  <a:pt x="199685" y="159795"/>
                  <a:pt x="204274" y="147173"/>
                  <a:pt x="207715" y="135698"/>
                </a:cubicBezTo>
                <a:cubicBezTo>
                  <a:pt x="196243" y="129960"/>
                  <a:pt x="184772" y="124223"/>
                  <a:pt x="172153" y="119633"/>
                </a:cubicBezTo>
                <a:cubicBezTo>
                  <a:pt x="159534" y="113895"/>
                  <a:pt x="148062" y="109305"/>
                  <a:pt x="135443" y="105862"/>
                </a:cubicBezTo>
                <a:close/>
                <a:moveTo>
                  <a:pt x="32772" y="88506"/>
                </a:moveTo>
                <a:cubicBezTo>
                  <a:pt x="27323" y="88937"/>
                  <a:pt x="23021" y="89797"/>
                  <a:pt x="19579" y="90945"/>
                </a:cubicBezTo>
                <a:cubicBezTo>
                  <a:pt x="16138" y="93240"/>
                  <a:pt x="13843" y="95535"/>
                  <a:pt x="12696" y="97830"/>
                </a:cubicBezTo>
                <a:cubicBezTo>
                  <a:pt x="6960" y="111600"/>
                  <a:pt x="40228" y="143730"/>
                  <a:pt x="95292" y="172418"/>
                </a:cubicBezTo>
                <a:cubicBezTo>
                  <a:pt x="99881" y="160943"/>
                  <a:pt x="104470" y="149468"/>
                  <a:pt x="109058" y="136845"/>
                </a:cubicBezTo>
                <a:cubicBezTo>
                  <a:pt x="113647" y="125370"/>
                  <a:pt x="119383" y="113895"/>
                  <a:pt x="123972" y="102420"/>
                </a:cubicBezTo>
                <a:cubicBezTo>
                  <a:pt x="115941" y="100125"/>
                  <a:pt x="109058" y="97830"/>
                  <a:pt x="101028" y="95535"/>
                </a:cubicBezTo>
                <a:cubicBezTo>
                  <a:pt x="98734" y="103567"/>
                  <a:pt x="94145" y="109305"/>
                  <a:pt x="86115" y="112747"/>
                </a:cubicBezTo>
                <a:cubicBezTo>
                  <a:pt x="73496" y="118485"/>
                  <a:pt x="59730" y="111600"/>
                  <a:pt x="53994" y="98977"/>
                </a:cubicBezTo>
                <a:cubicBezTo>
                  <a:pt x="52847" y="95535"/>
                  <a:pt x="51700" y="92092"/>
                  <a:pt x="52847" y="88650"/>
                </a:cubicBezTo>
                <a:cubicBezTo>
                  <a:pt x="44817" y="88076"/>
                  <a:pt x="38221" y="88076"/>
                  <a:pt x="32772" y="88506"/>
                </a:cubicBezTo>
                <a:close/>
                <a:moveTo>
                  <a:pt x="215745" y="11767"/>
                </a:moveTo>
                <a:cubicBezTo>
                  <a:pt x="213451" y="10620"/>
                  <a:pt x="210009" y="11767"/>
                  <a:pt x="206568" y="12915"/>
                </a:cubicBezTo>
                <a:cubicBezTo>
                  <a:pt x="198538" y="16357"/>
                  <a:pt x="188213" y="24390"/>
                  <a:pt x="174447" y="41602"/>
                </a:cubicBezTo>
                <a:cubicBezTo>
                  <a:pt x="162975" y="56520"/>
                  <a:pt x="151504" y="74880"/>
                  <a:pt x="141179" y="95535"/>
                </a:cubicBezTo>
                <a:cubicBezTo>
                  <a:pt x="152651" y="98977"/>
                  <a:pt x="164123" y="103567"/>
                  <a:pt x="176741" y="108157"/>
                </a:cubicBezTo>
                <a:cubicBezTo>
                  <a:pt x="188213" y="113895"/>
                  <a:pt x="200832" y="118485"/>
                  <a:pt x="211157" y="124223"/>
                </a:cubicBezTo>
                <a:cubicBezTo>
                  <a:pt x="229511" y="63405"/>
                  <a:pt x="230658" y="17505"/>
                  <a:pt x="215745" y="11767"/>
                </a:cubicBezTo>
                <a:close/>
                <a:moveTo>
                  <a:pt x="220334" y="1440"/>
                </a:moveTo>
                <a:cubicBezTo>
                  <a:pt x="245572" y="11767"/>
                  <a:pt x="239836" y="67995"/>
                  <a:pt x="221481" y="128813"/>
                </a:cubicBezTo>
                <a:cubicBezTo>
                  <a:pt x="244424" y="140288"/>
                  <a:pt x="263926" y="152910"/>
                  <a:pt x="278839" y="165533"/>
                </a:cubicBezTo>
                <a:cubicBezTo>
                  <a:pt x="306372" y="186188"/>
                  <a:pt x="317843" y="205695"/>
                  <a:pt x="312107" y="219465"/>
                </a:cubicBezTo>
                <a:cubicBezTo>
                  <a:pt x="309813" y="225203"/>
                  <a:pt x="305224" y="229793"/>
                  <a:pt x="298341" y="232088"/>
                </a:cubicBezTo>
                <a:cubicBezTo>
                  <a:pt x="288017" y="236678"/>
                  <a:pt x="271956" y="237825"/>
                  <a:pt x="250160" y="235530"/>
                </a:cubicBezTo>
                <a:cubicBezTo>
                  <a:pt x="230658" y="234383"/>
                  <a:pt x="207715" y="228645"/>
                  <a:pt x="184772" y="221760"/>
                </a:cubicBezTo>
                <a:cubicBezTo>
                  <a:pt x="180183" y="229793"/>
                  <a:pt x="175594" y="237825"/>
                  <a:pt x="171006" y="245858"/>
                </a:cubicBezTo>
                <a:cubicBezTo>
                  <a:pt x="174447" y="248153"/>
                  <a:pt x="176741" y="251595"/>
                  <a:pt x="177889" y="255038"/>
                </a:cubicBezTo>
                <a:cubicBezTo>
                  <a:pt x="183624" y="267660"/>
                  <a:pt x="177889" y="281431"/>
                  <a:pt x="165270" y="287168"/>
                </a:cubicBezTo>
                <a:cubicBezTo>
                  <a:pt x="157240" y="290611"/>
                  <a:pt x="149209" y="289463"/>
                  <a:pt x="143474" y="286021"/>
                </a:cubicBezTo>
                <a:cubicBezTo>
                  <a:pt x="132002" y="298643"/>
                  <a:pt x="121677" y="307823"/>
                  <a:pt x="112500" y="311266"/>
                </a:cubicBezTo>
                <a:cubicBezTo>
                  <a:pt x="105617" y="313561"/>
                  <a:pt x="99881" y="314708"/>
                  <a:pt x="94145" y="312413"/>
                </a:cubicBezTo>
                <a:cubicBezTo>
                  <a:pt x="79232" y="306676"/>
                  <a:pt x="73496" y="284873"/>
                  <a:pt x="78085" y="249300"/>
                </a:cubicBezTo>
                <a:cubicBezTo>
                  <a:pt x="80379" y="229793"/>
                  <a:pt x="84968" y="207990"/>
                  <a:pt x="91851" y="183893"/>
                </a:cubicBezTo>
                <a:cubicBezTo>
                  <a:pt x="35640" y="155205"/>
                  <a:pt x="-7953" y="118485"/>
                  <a:pt x="1225" y="93240"/>
                </a:cubicBezTo>
                <a:cubicBezTo>
                  <a:pt x="6960" y="80617"/>
                  <a:pt x="25315" y="74880"/>
                  <a:pt x="56289" y="77175"/>
                </a:cubicBezTo>
                <a:cubicBezTo>
                  <a:pt x="58583" y="72585"/>
                  <a:pt x="63172" y="69142"/>
                  <a:pt x="67760" y="66847"/>
                </a:cubicBezTo>
                <a:cubicBezTo>
                  <a:pt x="80379" y="62257"/>
                  <a:pt x="94145" y="67995"/>
                  <a:pt x="99881" y="80617"/>
                </a:cubicBezTo>
                <a:cubicBezTo>
                  <a:pt x="99881" y="81765"/>
                  <a:pt x="101028" y="82912"/>
                  <a:pt x="101028" y="84060"/>
                </a:cubicBezTo>
                <a:cubicBezTo>
                  <a:pt x="110206" y="86355"/>
                  <a:pt x="119383" y="88650"/>
                  <a:pt x="129708" y="92092"/>
                </a:cubicBezTo>
                <a:cubicBezTo>
                  <a:pt x="141179" y="69142"/>
                  <a:pt x="153798" y="49635"/>
                  <a:pt x="165270" y="34717"/>
                </a:cubicBezTo>
                <a:cubicBezTo>
                  <a:pt x="187066" y="7177"/>
                  <a:pt x="206568" y="-4298"/>
                  <a:pt x="220334" y="14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square" anchor="ctr">
            <a:normAutofit/>
          </a:bodyPr>
          <a:lstStyle/>
          <a:p>
            <a:pPr algn="ctr">
              <a:lnSpc>
                <a:spcPct val="120000"/>
              </a:lnSpc>
            </a:pPr>
            <a:endParaRPr spc="1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6"/>
            </p:custDataLst>
          </p:nvPr>
        </p:nvSpPr>
        <p:spPr bwMode="auto">
          <a:xfrm>
            <a:off x="3900805" y="5108437"/>
            <a:ext cx="5982335" cy="1123950"/>
          </a:xfrm>
          <a:prstGeom prst="rect">
            <a:avLst/>
          </a:prstGeom>
          <a:noFill/>
          <a:ln w="19050">
            <a:noFill/>
            <a:round/>
          </a:ln>
        </p:spPr>
        <p:txBody>
          <a:bodyPr rot="0" spcFirstLastPara="0" vert="horz" wrap="square" lIns="91440" tIns="45720" rIns="91440" bIns="45720" anchor="ctr" anchorCtr="1" forceAA="0" compatLnSpc="1">
            <a:normAutofit/>
          </a:bodyPr>
          <a:lstStyle/>
          <a:p>
            <a:pPr algn="l">
              <a:lnSpc>
                <a:spcPct val="120000"/>
              </a:lnSpc>
              <a:buClrTx/>
              <a:buSzTx/>
              <a:buFontTx/>
            </a:pPr>
            <a:r>
              <a:rPr lang="zh-CN" altLang="en-US" sz="3200" b="1" spc="150" dirty="0">
                <a:solidFill>
                  <a:schemeClr val="tx1"/>
                </a:solidFill>
                <a:latin typeface="Arial" panose="020B0604020202020204" pitchFamily="34" charset="0"/>
                <a:ea typeface="微软雅黑" panose="020B0503020204020204" pitchFamily="34" charset="-122"/>
                <a:sym typeface="Arial" panose="020B0604020202020204" pitchFamily="34" charset="0"/>
              </a:rPr>
              <a:t>如何让人物活灵活现地亮相</a:t>
            </a:r>
          </a:p>
        </p:txBody>
      </p:sp>
      <p:cxnSp>
        <p:nvCxnSpPr>
          <p:cNvPr id="14" name="直接连接符 13"/>
          <p:cNvCxnSpPr/>
          <p:nvPr>
            <p:custDataLst>
              <p:tags r:id="rId7"/>
            </p:custDataLst>
          </p:nvPr>
        </p:nvCxnSpPr>
        <p:spPr>
          <a:xfrm>
            <a:off x="4223389" y="2227224"/>
            <a:ext cx="6351208"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8"/>
            </p:custDataLst>
          </p:nvPr>
        </p:nvCxnSpPr>
        <p:spPr>
          <a:xfrm>
            <a:off x="4223389" y="4545445"/>
            <a:ext cx="6351208"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6" name="矩形 15"/>
          <p:cNvSpPr/>
          <p:nvPr>
            <p:custDataLst>
              <p:tags r:id="rId9"/>
            </p:custDataLst>
          </p:nvPr>
        </p:nvSpPr>
        <p:spPr bwMode="auto">
          <a:xfrm>
            <a:off x="3676015" y="2536866"/>
            <a:ext cx="5405120" cy="1300480"/>
          </a:xfrm>
          <a:prstGeom prst="rect">
            <a:avLst/>
          </a:prstGeom>
          <a:noFill/>
          <a:ln w="19050">
            <a:noFill/>
            <a:round/>
          </a:ln>
        </p:spPr>
        <p:txBody>
          <a:bodyPr rot="0" spcFirstLastPara="0" vert="horz" wrap="square" lIns="91440" tIns="45720" rIns="91440" bIns="45720" anchor="ctr" anchorCtr="1" forceAA="0" compatLnSpc="1">
            <a:normAutofit/>
          </a:bodyPr>
          <a:lstStyle/>
          <a:p>
            <a:pPr algn="l">
              <a:lnSpc>
                <a:spcPct val="120000"/>
              </a:lnSpc>
              <a:buClrTx/>
              <a:buSzTx/>
              <a:buFontTx/>
            </a:pPr>
            <a:r>
              <a:rPr lang="zh-CN" altLang="en-US" sz="3200" b="1" spc="150" dirty="0">
                <a:solidFill>
                  <a:schemeClr val="tx1"/>
                </a:solidFill>
                <a:latin typeface="Arial" panose="020B0604020202020204" pitchFamily="34" charset="0"/>
                <a:ea typeface="微软雅黑" panose="020B0503020204020204" pitchFamily="34" charset="-122"/>
                <a:sym typeface="Arial" panose="020B0604020202020204" pitchFamily="34" charset="0"/>
              </a:rPr>
              <a:t>不同亮相方式的作用</a:t>
            </a:r>
          </a:p>
        </p:txBody>
      </p:sp>
      <p:sp>
        <p:nvSpPr>
          <p:cNvPr id="17" name="圆角矩形 164"/>
          <p:cNvSpPr/>
          <p:nvPr>
            <p:custDataLst>
              <p:tags r:id="rId10"/>
            </p:custDataLst>
          </p:nvPr>
        </p:nvSpPr>
        <p:spPr>
          <a:xfrm rot="2700000">
            <a:off x="3105502" y="2977645"/>
            <a:ext cx="753942" cy="753942"/>
          </a:xfrm>
          <a:prstGeom prst="roundRect">
            <a:avLst>
              <a:gd name="adj" fmla="val 25355"/>
            </a:avLst>
          </a:prstGeom>
        </p:spPr>
        <p:style>
          <a:lnRef idx="1">
            <a:schemeClr val="accent1"/>
          </a:lnRef>
          <a:fillRef idx="3">
            <a:schemeClr val="accent1"/>
          </a:fillRef>
          <a:effectRef idx="2">
            <a:schemeClr val="accent1"/>
          </a:effectRef>
          <a:fontRef idx="minor">
            <a:schemeClr val="lt1"/>
          </a:fontRef>
        </p:style>
        <p:txBody>
          <a:bodyPr wrap="square" anchor="ctr">
            <a:normAutofit/>
          </a:bodyPr>
          <a:lstStyle/>
          <a:p>
            <a:pPr algn="ctr">
              <a:lnSpc>
                <a:spcPct val="120000"/>
              </a:lnSpc>
            </a:pPr>
            <a:endParaRPr spc="15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171"/>
          <p:cNvSpPr/>
          <p:nvPr>
            <p:custDataLst>
              <p:tags r:id="rId11"/>
            </p:custDataLst>
          </p:nvPr>
        </p:nvSpPr>
        <p:spPr bwMode="auto">
          <a:xfrm>
            <a:off x="3231432" y="3103575"/>
            <a:ext cx="502083" cy="502083"/>
          </a:xfrm>
          <a:custGeom>
            <a:avLst/>
            <a:gdLst>
              <a:gd name="connsiteX0" fmla="*/ 164612 w 327875"/>
              <a:gd name="connsiteY0" fmla="*/ 105028 h 327875"/>
              <a:gd name="connsiteX1" fmla="*/ 222849 w 327875"/>
              <a:gd name="connsiteY1" fmla="*/ 163938 h 327875"/>
              <a:gd name="connsiteX2" fmla="*/ 164612 w 327875"/>
              <a:gd name="connsiteY2" fmla="*/ 222848 h 327875"/>
              <a:gd name="connsiteX3" fmla="*/ 106375 w 327875"/>
              <a:gd name="connsiteY3" fmla="*/ 163938 h 327875"/>
              <a:gd name="connsiteX4" fmla="*/ 164612 w 327875"/>
              <a:gd name="connsiteY4" fmla="*/ 105028 h 327875"/>
              <a:gd name="connsiteX5" fmla="*/ 163938 w 327875"/>
              <a:gd name="connsiteY5" fmla="*/ 66848 h 327875"/>
              <a:gd name="connsiteX6" fmla="*/ 66848 w 327875"/>
              <a:gd name="connsiteY6" fmla="*/ 163938 h 327875"/>
              <a:gd name="connsiteX7" fmla="*/ 163938 w 327875"/>
              <a:gd name="connsiteY7" fmla="*/ 261027 h 327875"/>
              <a:gd name="connsiteX8" fmla="*/ 261027 w 327875"/>
              <a:gd name="connsiteY8" fmla="*/ 163938 h 327875"/>
              <a:gd name="connsiteX9" fmla="*/ 163938 w 327875"/>
              <a:gd name="connsiteY9" fmla="*/ 66848 h 327875"/>
              <a:gd name="connsiteX10" fmla="*/ 141655 w 327875"/>
              <a:gd name="connsiteY10" fmla="*/ 0 h 327875"/>
              <a:gd name="connsiteX11" fmla="*/ 186221 w 327875"/>
              <a:gd name="connsiteY11" fmla="*/ 0 h 327875"/>
              <a:gd name="connsiteX12" fmla="*/ 186221 w 327875"/>
              <a:gd name="connsiteY12" fmla="*/ 36607 h 327875"/>
              <a:gd name="connsiteX13" fmla="*/ 238744 w 327875"/>
              <a:gd name="connsiteY13" fmla="*/ 58890 h 327875"/>
              <a:gd name="connsiteX14" fmla="*/ 264210 w 327875"/>
              <a:gd name="connsiteY14" fmla="*/ 31832 h 327875"/>
              <a:gd name="connsiteX15" fmla="*/ 296043 w 327875"/>
              <a:gd name="connsiteY15" fmla="*/ 63665 h 327875"/>
              <a:gd name="connsiteX16" fmla="*/ 270577 w 327875"/>
              <a:gd name="connsiteY16" fmla="*/ 89131 h 327875"/>
              <a:gd name="connsiteX17" fmla="*/ 291268 w 327875"/>
              <a:gd name="connsiteY17" fmla="*/ 141655 h 327875"/>
              <a:gd name="connsiteX18" fmla="*/ 327875 w 327875"/>
              <a:gd name="connsiteY18" fmla="*/ 141655 h 327875"/>
              <a:gd name="connsiteX19" fmla="*/ 327875 w 327875"/>
              <a:gd name="connsiteY19" fmla="*/ 186220 h 327875"/>
              <a:gd name="connsiteX20" fmla="*/ 291268 w 327875"/>
              <a:gd name="connsiteY20" fmla="*/ 186220 h 327875"/>
              <a:gd name="connsiteX21" fmla="*/ 270577 w 327875"/>
              <a:gd name="connsiteY21" fmla="*/ 238744 h 327875"/>
              <a:gd name="connsiteX22" fmla="*/ 296043 w 327875"/>
              <a:gd name="connsiteY22" fmla="*/ 264210 h 327875"/>
              <a:gd name="connsiteX23" fmla="*/ 264210 w 327875"/>
              <a:gd name="connsiteY23" fmla="*/ 296043 h 327875"/>
              <a:gd name="connsiteX24" fmla="*/ 238744 w 327875"/>
              <a:gd name="connsiteY24" fmla="*/ 268985 h 327875"/>
              <a:gd name="connsiteX25" fmla="*/ 186221 w 327875"/>
              <a:gd name="connsiteY25" fmla="*/ 291268 h 327875"/>
              <a:gd name="connsiteX26" fmla="*/ 186221 w 327875"/>
              <a:gd name="connsiteY26" fmla="*/ 327875 h 327875"/>
              <a:gd name="connsiteX27" fmla="*/ 141655 w 327875"/>
              <a:gd name="connsiteY27" fmla="*/ 327875 h 327875"/>
              <a:gd name="connsiteX28" fmla="*/ 141655 w 327875"/>
              <a:gd name="connsiteY28" fmla="*/ 291268 h 327875"/>
              <a:gd name="connsiteX29" fmla="*/ 90722 w 327875"/>
              <a:gd name="connsiteY29" fmla="*/ 268985 h 327875"/>
              <a:gd name="connsiteX30" fmla="*/ 63665 w 327875"/>
              <a:gd name="connsiteY30" fmla="*/ 296043 h 327875"/>
              <a:gd name="connsiteX31" fmla="*/ 31832 w 327875"/>
              <a:gd name="connsiteY31" fmla="*/ 264210 h 327875"/>
              <a:gd name="connsiteX32" fmla="*/ 58890 w 327875"/>
              <a:gd name="connsiteY32" fmla="*/ 238744 h 327875"/>
              <a:gd name="connsiteX33" fmla="*/ 36607 w 327875"/>
              <a:gd name="connsiteY33" fmla="*/ 186220 h 327875"/>
              <a:gd name="connsiteX34" fmla="*/ 0 w 327875"/>
              <a:gd name="connsiteY34" fmla="*/ 186220 h 327875"/>
              <a:gd name="connsiteX35" fmla="*/ 0 w 327875"/>
              <a:gd name="connsiteY35" fmla="*/ 141655 h 327875"/>
              <a:gd name="connsiteX36" fmla="*/ 36607 w 327875"/>
              <a:gd name="connsiteY36" fmla="*/ 141655 h 327875"/>
              <a:gd name="connsiteX37" fmla="*/ 58890 w 327875"/>
              <a:gd name="connsiteY37" fmla="*/ 89131 h 327875"/>
              <a:gd name="connsiteX38" fmla="*/ 31832 w 327875"/>
              <a:gd name="connsiteY38" fmla="*/ 63665 h 327875"/>
              <a:gd name="connsiteX39" fmla="*/ 63665 w 327875"/>
              <a:gd name="connsiteY39" fmla="*/ 31832 h 327875"/>
              <a:gd name="connsiteX40" fmla="*/ 90722 w 327875"/>
              <a:gd name="connsiteY40" fmla="*/ 58890 h 327875"/>
              <a:gd name="connsiteX41" fmla="*/ 141655 w 327875"/>
              <a:gd name="connsiteY41" fmla="*/ 36607 h 327875"/>
              <a:gd name="connsiteX42" fmla="*/ 141655 w 327875"/>
              <a:gd name="connsiteY42" fmla="*/ 0 h 3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875" h="327875">
                <a:moveTo>
                  <a:pt x="164612" y="105028"/>
                </a:moveTo>
                <a:cubicBezTo>
                  <a:pt x="196775" y="105028"/>
                  <a:pt x="222849" y="131403"/>
                  <a:pt x="222849" y="163938"/>
                </a:cubicBezTo>
                <a:cubicBezTo>
                  <a:pt x="222849" y="196473"/>
                  <a:pt x="196775" y="222848"/>
                  <a:pt x="164612" y="222848"/>
                </a:cubicBezTo>
                <a:cubicBezTo>
                  <a:pt x="132449" y="222848"/>
                  <a:pt x="106375" y="196473"/>
                  <a:pt x="106375" y="163938"/>
                </a:cubicBezTo>
                <a:cubicBezTo>
                  <a:pt x="106375" y="131403"/>
                  <a:pt x="132449" y="105028"/>
                  <a:pt x="164612" y="105028"/>
                </a:cubicBezTo>
                <a:close/>
                <a:moveTo>
                  <a:pt x="163938" y="66848"/>
                </a:moveTo>
                <a:cubicBezTo>
                  <a:pt x="111414" y="66848"/>
                  <a:pt x="66848" y="109822"/>
                  <a:pt x="66848" y="163938"/>
                </a:cubicBezTo>
                <a:cubicBezTo>
                  <a:pt x="66848" y="218053"/>
                  <a:pt x="111414" y="261027"/>
                  <a:pt x="163938" y="261027"/>
                </a:cubicBezTo>
                <a:cubicBezTo>
                  <a:pt x="218053" y="261027"/>
                  <a:pt x="261027" y="218053"/>
                  <a:pt x="261027" y="163938"/>
                </a:cubicBezTo>
                <a:cubicBezTo>
                  <a:pt x="261027" y="109822"/>
                  <a:pt x="218053" y="66848"/>
                  <a:pt x="163938" y="66848"/>
                </a:cubicBezTo>
                <a:close/>
                <a:moveTo>
                  <a:pt x="141655" y="0"/>
                </a:moveTo>
                <a:cubicBezTo>
                  <a:pt x="141655" y="0"/>
                  <a:pt x="141655" y="0"/>
                  <a:pt x="186221" y="0"/>
                </a:cubicBezTo>
                <a:cubicBezTo>
                  <a:pt x="186221" y="0"/>
                  <a:pt x="186221" y="0"/>
                  <a:pt x="186221" y="36607"/>
                </a:cubicBezTo>
                <a:cubicBezTo>
                  <a:pt x="205320" y="39791"/>
                  <a:pt x="222828" y="47749"/>
                  <a:pt x="238744" y="58890"/>
                </a:cubicBezTo>
                <a:cubicBezTo>
                  <a:pt x="238744" y="58890"/>
                  <a:pt x="238744" y="58890"/>
                  <a:pt x="264210" y="31832"/>
                </a:cubicBezTo>
                <a:cubicBezTo>
                  <a:pt x="264210" y="31832"/>
                  <a:pt x="264210" y="31832"/>
                  <a:pt x="296043" y="63665"/>
                </a:cubicBezTo>
                <a:cubicBezTo>
                  <a:pt x="296043" y="63665"/>
                  <a:pt x="296043" y="63665"/>
                  <a:pt x="270577" y="89131"/>
                </a:cubicBezTo>
                <a:cubicBezTo>
                  <a:pt x="280126" y="105047"/>
                  <a:pt x="288085" y="122555"/>
                  <a:pt x="291268" y="141655"/>
                </a:cubicBezTo>
                <a:cubicBezTo>
                  <a:pt x="291268" y="141655"/>
                  <a:pt x="291268" y="141655"/>
                  <a:pt x="327875" y="141655"/>
                </a:cubicBezTo>
                <a:cubicBezTo>
                  <a:pt x="327875" y="141655"/>
                  <a:pt x="327875" y="141655"/>
                  <a:pt x="327875" y="186220"/>
                </a:cubicBezTo>
                <a:lnTo>
                  <a:pt x="291268" y="186220"/>
                </a:lnTo>
                <a:cubicBezTo>
                  <a:pt x="288085" y="205320"/>
                  <a:pt x="280126" y="222828"/>
                  <a:pt x="270577" y="238744"/>
                </a:cubicBezTo>
                <a:cubicBezTo>
                  <a:pt x="270577" y="238744"/>
                  <a:pt x="270577" y="238744"/>
                  <a:pt x="296043" y="264210"/>
                </a:cubicBezTo>
                <a:cubicBezTo>
                  <a:pt x="296043" y="264210"/>
                  <a:pt x="296043" y="264210"/>
                  <a:pt x="264210" y="296043"/>
                </a:cubicBezTo>
                <a:cubicBezTo>
                  <a:pt x="264210" y="296043"/>
                  <a:pt x="264210" y="296043"/>
                  <a:pt x="238744" y="268985"/>
                </a:cubicBezTo>
                <a:cubicBezTo>
                  <a:pt x="222828" y="280126"/>
                  <a:pt x="205320" y="288084"/>
                  <a:pt x="186221" y="291268"/>
                </a:cubicBezTo>
                <a:cubicBezTo>
                  <a:pt x="186221" y="291268"/>
                  <a:pt x="186221" y="291268"/>
                  <a:pt x="186221" y="327875"/>
                </a:cubicBezTo>
                <a:cubicBezTo>
                  <a:pt x="186221" y="327875"/>
                  <a:pt x="186221" y="327875"/>
                  <a:pt x="141655" y="327875"/>
                </a:cubicBezTo>
                <a:cubicBezTo>
                  <a:pt x="141655" y="327875"/>
                  <a:pt x="141655" y="327875"/>
                  <a:pt x="141655" y="291268"/>
                </a:cubicBezTo>
                <a:cubicBezTo>
                  <a:pt x="122555" y="288084"/>
                  <a:pt x="105047" y="280126"/>
                  <a:pt x="90722" y="268985"/>
                </a:cubicBezTo>
                <a:cubicBezTo>
                  <a:pt x="90722" y="268985"/>
                  <a:pt x="90722" y="268985"/>
                  <a:pt x="63665" y="296043"/>
                </a:cubicBezTo>
                <a:cubicBezTo>
                  <a:pt x="63665" y="296043"/>
                  <a:pt x="63665" y="296043"/>
                  <a:pt x="31832" y="264210"/>
                </a:cubicBezTo>
                <a:cubicBezTo>
                  <a:pt x="31832" y="264210"/>
                  <a:pt x="31832" y="264210"/>
                  <a:pt x="58890" y="238744"/>
                </a:cubicBezTo>
                <a:cubicBezTo>
                  <a:pt x="47749" y="222828"/>
                  <a:pt x="39790" y="205320"/>
                  <a:pt x="36607" y="186220"/>
                </a:cubicBezTo>
                <a:cubicBezTo>
                  <a:pt x="36607" y="186220"/>
                  <a:pt x="36607" y="186220"/>
                  <a:pt x="0" y="186220"/>
                </a:cubicBezTo>
                <a:cubicBezTo>
                  <a:pt x="0" y="186220"/>
                  <a:pt x="0" y="186220"/>
                  <a:pt x="0" y="141655"/>
                </a:cubicBezTo>
                <a:cubicBezTo>
                  <a:pt x="0" y="141655"/>
                  <a:pt x="0" y="141655"/>
                  <a:pt x="36607" y="141655"/>
                </a:cubicBezTo>
                <a:cubicBezTo>
                  <a:pt x="39790" y="122555"/>
                  <a:pt x="47749" y="105047"/>
                  <a:pt x="58890" y="89131"/>
                </a:cubicBezTo>
                <a:cubicBezTo>
                  <a:pt x="58890" y="89131"/>
                  <a:pt x="58890" y="89131"/>
                  <a:pt x="31832" y="63665"/>
                </a:cubicBezTo>
                <a:cubicBezTo>
                  <a:pt x="31832" y="63665"/>
                  <a:pt x="31832" y="63665"/>
                  <a:pt x="63665" y="31832"/>
                </a:cubicBezTo>
                <a:cubicBezTo>
                  <a:pt x="63665" y="31832"/>
                  <a:pt x="63665" y="31832"/>
                  <a:pt x="90722" y="58890"/>
                </a:cubicBezTo>
                <a:cubicBezTo>
                  <a:pt x="105047" y="47749"/>
                  <a:pt x="122555" y="39791"/>
                  <a:pt x="141655" y="36607"/>
                </a:cubicBezTo>
                <a:cubicBezTo>
                  <a:pt x="141655" y="36607"/>
                  <a:pt x="141655" y="36607"/>
                  <a:pt x="14165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square" anchor="ctr">
            <a:normAutofit/>
          </a:bodyPr>
          <a:lstStyle/>
          <a:p>
            <a:pPr algn="ctr">
              <a:lnSpc>
                <a:spcPct val="120000"/>
              </a:lnSpc>
            </a:pPr>
            <a:endParaRPr spc="1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custDataLst>
              <p:tags r:id="rId12"/>
            </p:custDataLst>
          </p:nvPr>
        </p:nvSpPr>
        <p:spPr bwMode="auto">
          <a:xfrm>
            <a:off x="4043779" y="568960"/>
            <a:ext cx="6748681" cy="914949"/>
          </a:xfrm>
          <a:prstGeom prst="rect">
            <a:avLst/>
          </a:prstGeom>
          <a:noFill/>
          <a:ln w="19050">
            <a:noFill/>
            <a:round/>
          </a:ln>
        </p:spPr>
        <p:txBody>
          <a:bodyPr rot="0" spcFirstLastPara="0" vert="horz" wrap="square" lIns="91440" tIns="45720" rIns="91440" bIns="45720" anchor="ctr" anchorCtr="1" forceAA="0" compatLnSpc="1">
            <a:noAutofit/>
          </a:bodyPr>
          <a:lstStyle/>
          <a:p>
            <a:pPr>
              <a:lnSpc>
                <a:spcPct val="120000"/>
              </a:lnSpc>
            </a:pPr>
            <a:r>
              <a:rPr lang="zh-CN" altLang="en-US" sz="3200" b="1" spc="150" dirty="0">
                <a:solidFill>
                  <a:schemeClr val="tx1"/>
                </a:solidFill>
                <a:latin typeface="Arial" panose="020B0604020202020204" pitchFamily="34" charset="0"/>
                <a:ea typeface="微软雅黑" panose="020B0503020204020204" pitchFamily="34" charset="-122"/>
                <a:sym typeface="Arial" panose="020B0604020202020204" pitchFamily="34" charset="0"/>
              </a:rPr>
              <a:t>细数《西游记》中的人物亮相方式</a:t>
            </a:r>
          </a:p>
        </p:txBody>
      </p:sp>
      <p:sp>
        <p:nvSpPr>
          <p:cNvPr id="20" name="圆角矩形 134"/>
          <p:cNvSpPr/>
          <p:nvPr>
            <p:custDataLst>
              <p:tags r:id="rId13"/>
            </p:custDataLst>
          </p:nvPr>
        </p:nvSpPr>
        <p:spPr>
          <a:xfrm rot="2700000">
            <a:off x="3105502" y="661850"/>
            <a:ext cx="753942" cy="753942"/>
          </a:xfrm>
          <a:prstGeom prst="roundRect">
            <a:avLst>
              <a:gd name="adj" fmla="val 25355"/>
            </a:avLst>
          </a:prstGeom>
        </p:spPr>
        <p:style>
          <a:lnRef idx="2">
            <a:schemeClr val="accent3">
              <a:shade val="50000"/>
            </a:schemeClr>
          </a:lnRef>
          <a:fillRef idx="1">
            <a:schemeClr val="accent3"/>
          </a:fillRef>
          <a:effectRef idx="0">
            <a:schemeClr val="accent3"/>
          </a:effectRef>
          <a:fontRef idx="minor">
            <a:schemeClr val="lt1"/>
          </a:fontRef>
        </p:style>
        <p:txBody>
          <a:bodyPr wrap="square" anchor="ctr">
            <a:normAutofit/>
          </a:bodyPr>
          <a:lstStyle/>
          <a:p>
            <a:pPr algn="ctr">
              <a:lnSpc>
                <a:spcPct val="120000"/>
              </a:lnSpc>
            </a:pPr>
            <a:endParaRPr spc="15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任意多边形 175"/>
          <p:cNvSpPr/>
          <p:nvPr>
            <p:custDataLst>
              <p:tags r:id="rId14"/>
            </p:custDataLst>
          </p:nvPr>
        </p:nvSpPr>
        <p:spPr bwMode="auto">
          <a:xfrm>
            <a:off x="3233067" y="791050"/>
            <a:ext cx="498812" cy="494723"/>
          </a:xfrm>
          <a:custGeom>
            <a:avLst/>
            <a:gdLst>
              <a:gd name="T0" fmla="*/ 6886 w 7819"/>
              <a:gd name="T1" fmla="*/ 2638 h 7765"/>
              <a:gd name="T2" fmla="*/ 5954 w 7819"/>
              <a:gd name="T3" fmla="*/ 2100 h 7765"/>
              <a:gd name="T4" fmla="*/ 5954 w 7819"/>
              <a:gd name="T5" fmla="*/ 2818 h 7765"/>
              <a:gd name="T6" fmla="*/ 4712 w 7819"/>
              <a:gd name="T7" fmla="*/ 3231 h 7765"/>
              <a:gd name="T8" fmla="*/ 4299 w 7819"/>
              <a:gd name="T9" fmla="*/ 3613 h 7765"/>
              <a:gd name="T10" fmla="*/ 4299 w 7819"/>
              <a:gd name="T11" fmla="*/ 1865 h 7765"/>
              <a:gd name="T12" fmla="*/ 5003 w 7819"/>
              <a:gd name="T13" fmla="*/ 1865 h 7765"/>
              <a:gd name="T14" fmla="*/ 4464 w 7819"/>
              <a:gd name="T15" fmla="*/ 932 h 7765"/>
              <a:gd name="T16" fmla="*/ 3926 w 7819"/>
              <a:gd name="T17" fmla="*/ 0 h 7765"/>
              <a:gd name="T18" fmla="*/ 3388 w 7819"/>
              <a:gd name="T19" fmla="*/ 932 h 7765"/>
              <a:gd name="T20" fmla="*/ 2850 w 7819"/>
              <a:gd name="T21" fmla="*/ 1865 h 7765"/>
              <a:gd name="T22" fmla="*/ 3553 w 7819"/>
              <a:gd name="T23" fmla="*/ 1865 h 7765"/>
              <a:gd name="T24" fmla="*/ 3553 w 7819"/>
              <a:gd name="T25" fmla="*/ 3613 h 7765"/>
              <a:gd name="T26" fmla="*/ 3141 w 7819"/>
              <a:gd name="T27" fmla="*/ 3231 h 7765"/>
              <a:gd name="T28" fmla="*/ 1865 w 7819"/>
              <a:gd name="T29" fmla="*/ 2815 h 7765"/>
              <a:gd name="T30" fmla="*/ 1865 w 7819"/>
              <a:gd name="T31" fmla="*/ 2100 h 7765"/>
              <a:gd name="T32" fmla="*/ 932 w 7819"/>
              <a:gd name="T33" fmla="*/ 2638 h 7765"/>
              <a:gd name="T34" fmla="*/ 0 w 7819"/>
              <a:gd name="T35" fmla="*/ 3177 h 7765"/>
              <a:gd name="T36" fmla="*/ 932 w 7819"/>
              <a:gd name="T37" fmla="*/ 3715 h 7765"/>
              <a:gd name="T38" fmla="*/ 1865 w 7819"/>
              <a:gd name="T39" fmla="*/ 4253 h 7765"/>
              <a:gd name="T40" fmla="*/ 1865 w 7819"/>
              <a:gd name="T41" fmla="*/ 3564 h 7765"/>
              <a:gd name="T42" fmla="*/ 3553 w 7819"/>
              <a:gd name="T43" fmla="*/ 7765 h 7765"/>
              <a:gd name="T44" fmla="*/ 4299 w 7819"/>
              <a:gd name="T45" fmla="*/ 7765 h 7765"/>
              <a:gd name="T46" fmla="*/ 5954 w 7819"/>
              <a:gd name="T47" fmla="*/ 3567 h 7765"/>
              <a:gd name="T48" fmla="*/ 5954 w 7819"/>
              <a:gd name="T49" fmla="*/ 4253 h 7765"/>
              <a:gd name="T50" fmla="*/ 6886 w 7819"/>
              <a:gd name="T51" fmla="*/ 3715 h 7765"/>
              <a:gd name="T52" fmla="*/ 7819 w 7819"/>
              <a:gd name="T53" fmla="*/ 3177 h 7765"/>
              <a:gd name="T54" fmla="*/ 6886 w 7819"/>
              <a:gd name="T55" fmla="*/ 2638 h 7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19" h="7765">
                <a:moveTo>
                  <a:pt x="6886" y="2638"/>
                </a:moveTo>
                <a:lnTo>
                  <a:pt x="5954" y="2100"/>
                </a:lnTo>
                <a:lnTo>
                  <a:pt x="5954" y="2818"/>
                </a:lnTo>
                <a:cubicBezTo>
                  <a:pt x="5459" y="2859"/>
                  <a:pt x="5050" y="2995"/>
                  <a:pt x="4712" y="3231"/>
                </a:cubicBezTo>
                <a:cubicBezTo>
                  <a:pt x="4557" y="3339"/>
                  <a:pt x="4420" y="3466"/>
                  <a:pt x="4299" y="3613"/>
                </a:cubicBezTo>
                <a:lnTo>
                  <a:pt x="4299" y="1865"/>
                </a:lnTo>
                <a:lnTo>
                  <a:pt x="5003" y="1865"/>
                </a:lnTo>
                <a:lnTo>
                  <a:pt x="4464" y="932"/>
                </a:lnTo>
                <a:lnTo>
                  <a:pt x="3926" y="0"/>
                </a:lnTo>
                <a:lnTo>
                  <a:pt x="3388" y="932"/>
                </a:lnTo>
                <a:lnTo>
                  <a:pt x="2850" y="1865"/>
                </a:lnTo>
                <a:lnTo>
                  <a:pt x="3553" y="1865"/>
                </a:lnTo>
                <a:lnTo>
                  <a:pt x="3553" y="3613"/>
                </a:lnTo>
                <a:cubicBezTo>
                  <a:pt x="3433" y="3466"/>
                  <a:pt x="3296" y="3339"/>
                  <a:pt x="3141" y="3231"/>
                </a:cubicBezTo>
                <a:cubicBezTo>
                  <a:pt x="2795" y="2990"/>
                  <a:pt x="2375" y="2853"/>
                  <a:pt x="1865" y="2815"/>
                </a:cubicBezTo>
                <a:lnTo>
                  <a:pt x="1865" y="2100"/>
                </a:lnTo>
                <a:lnTo>
                  <a:pt x="932" y="2638"/>
                </a:lnTo>
                <a:lnTo>
                  <a:pt x="0" y="3177"/>
                </a:lnTo>
                <a:lnTo>
                  <a:pt x="932" y="3715"/>
                </a:lnTo>
                <a:lnTo>
                  <a:pt x="1865" y="4253"/>
                </a:lnTo>
                <a:lnTo>
                  <a:pt x="1865" y="3564"/>
                </a:lnTo>
                <a:cubicBezTo>
                  <a:pt x="3474" y="3717"/>
                  <a:pt x="3553" y="5151"/>
                  <a:pt x="3553" y="7765"/>
                </a:cubicBezTo>
                <a:lnTo>
                  <a:pt x="4299" y="7765"/>
                </a:lnTo>
                <a:cubicBezTo>
                  <a:pt x="4299" y="5170"/>
                  <a:pt x="4377" y="3737"/>
                  <a:pt x="5954" y="3567"/>
                </a:cubicBezTo>
                <a:lnTo>
                  <a:pt x="5954" y="4253"/>
                </a:lnTo>
                <a:lnTo>
                  <a:pt x="6886" y="3715"/>
                </a:lnTo>
                <a:lnTo>
                  <a:pt x="7819" y="3177"/>
                </a:lnTo>
                <a:lnTo>
                  <a:pt x="6886" y="263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square"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lnSpc>
                <a:spcPct val="120000"/>
              </a:lnSpc>
            </a:pPr>
            <a:endParaRPr spc="1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1"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1"/>
                                          </p:val>
                                        </p:tav>
                                        <p:tav tm="100000">
                                          <p:val>
                                            <p:strVal val="#ppt_x"/>
                                          </p:val>
                                        </p:tav>
                                      </p:tavLst>
                                    </p:anim>
                                    <p:anim calcmode="lin" valueType="num">
                                      <p:cBhvr>
                                        <p:cTn id="9"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checkerboard(across)">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amond(in)">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heckerboard(across)">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amond(in)">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heckerboard(across)">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amond(in)">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animBg="1"/>
      <p:bldP spid="9" grpId="0" animBg="1"/>
      <p:bldP spid="13" grpId="0"/>
      <p:bldP spid="16" grpId="0"/>
      <p:bldP spid="17" grpId="0" animBg="1"/>
      <p:bldP spid="19"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8970" y="240030"/>
            <a:ext cx="9519285" cy="645160"/>
          </a:xfrm>
          <a:prstGeom prst="rect">
            <a:avLst/>
          </a:prstGeom>
          <a:noFill/>
        </p:spPr>
        <p:txBody>
          <a:bodyPr wrap="square" rtlCol="0">
            <a:spAutoFit/>
            <a:scene3d>
              <a:camera prst="orthographicFront"/>
              <a:lightRig rig="threePt" dir="t"/>
            </a:scene3d>
          </a:bodyPr>
          <a:lstStyle/>
          <a:p>
            <a:r>
              <a:rPr lang="zh-CN" altLang="en-US" sz="3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一、细数《西游记》中的人物亮相方式</a:t>
            </a:r>
          </a:p>
        </p:txBody>
      </p:sp>
      <p:sp>
        <p:nvSpPr>
          <p:cNvPr id="3" name="文本框 2"/>
          <p:cNvSpPr txBox="1"/>
          <p:nvPr/>
        </p:nvSpPr>
        <p:spPr>
          <a:xfrm>
            <a:off x="648970" y="1222375"/>
            <a:ext cx="7268210" cy="521970"/>
          </a:xfrm>
          <a:prstGeom prst="rect">
            <a:avLst/>
          </a:prstGeom>
          <a:noFill/>
        </p:spPr>
        <p:txBody>
          <a:bodyPr wrap="square" rtlCol="0">
            <a:spAutoFit/>
          </a:bodyPr>
          <a:lstStyle/>
          <a:p>
            <a:r>
              <a:rPr lang="zh-CN" altLang="en-US" sz="2800" b="1"/>
              <a:t>（一）直接描写其容貌举止</a:t>
            </a:r>
          </a:p>
        </p:txBody>
      </p:sp>
      <p:sp>
        <p:nvSpPr>
          <p:cNvPr id="100" name="文本框 99"/>
          <p:cNvSpPr txBox="1"/>
          <p:nvPr/>
        </p:nvSpPr>
        <p:spPr>
          <a:xfrm>
            <a:off x="399415" y="2141855"/>
            <a:ext cx="8630285" cy="3538220"/>
          </a:xfrm>
          <a:prstGeom prst="rect">
            <a:avLst/>
          </a:prstGeom>
          <a:noFill/>
          <a:ln w="9525">
            <a:noFill/>
          </a:ln>
        </p:spPr>
        <p:txBody>
          <a:bodyPr wrap="square">
            <a:spAutoFit/>
          </a:bodyPr>
          <a:lstStyle/>
          <a:p>
            <a:pPr indent="0"/>
            <a:r>
              <a:rPr lang="en-US" altLang="zh-CN" sz="2400" dirty="0">
                <a:latin typeface="楷体" panose="02010609060101010101" charset="-122"/>
                <a:ea typeface="楷体" panose="02010609060101010101" charset="-122"/>
                <a:cs typeface="楷体" panose="02010609060101010101" charset="-122"/>
              </a:rPr>
              <a:t>     </a:t>
            </a:r>
            <a:r>
              <a:rPr lang="zh-CN" sz="2800" b="0" dirty="0">
                <a:latin typeface="楷体" panose="02010609060101010101" charset="-122"/>
                <a:ea typeface="楷体" panose="02010609060101010101" charset="-122"/>
                <a:cs typeface="楷体" panose="02010609060101010101" charset="-122"/>
              </a:rPr>
              <a:t>这哪吒太子，甲胄齐整，跳出营盘，撞至水帘洞外。那悟空正来收兵，见哪吒来的勇猛。好太子：</a:t>
            </a:r>
          </a:p>
          <a:p>
            <a:pPr indent="0"/>
            <a:r>
              <a:rPr lang="zh-CN" sz="2800" b="0" dirty="0">
                <a:latin typeface="楷体" panose="02010609060101010101" charset="-122"/>
                <a:ea typeface="楷体" panose="02010609060101010101" charset="-122"/>
                <a:cs typeface="楷体" panose="02010609060101010101" charset="-122"/>
              </a:rPr>
              <a:t>　</a:t>
            </a:r>
            <a:r>
              <a:rPr lang="en-US" altLang="zh-CN" sz="2800" b="0" dirty="0">
                <a:latin typeface="楷体" panose="02010609060101010101" charset="-122"/>
                <a:ea typeface="楷体" panose="02010609060101010101" charset="-122"/>
                <a:cs typeface="楷体" panose="02010609060101010101" charset="-122"/>
              </a:rPr>
              <a:t>  </a:t>
            </a:r>
            <a:r>
              <a:rPr lang="zh-CN" sz="2800" b="0" dirty="0">
                <a:solidFill>
                  <a:srgbClr val="FF0000"/>
                </a:solidFill>
                <a:latin typeface="楷体" panose="02010609060101010101" charset="-122"/>
                <a:ea typeface="楷体" panose="02010609060101010101" charset="-122"/>
                <a:cs typeface="楷体" panose="02010609060101010101" charset="-122"/>
              </a:rPr>
              <a:t>总角才遮囟，披毛未盖肩。神奇多敏悟，骨秀更清妍。</a:t>
            </a:r>
            <a:r>
              <a:rPr lang="zh-CN" sz="2800" b="0" dirty="0">
                <a:latin typeface="楷体" panose="02010609060101010101" charset="-122"/>
                <a:ea typeface="楷体" panose="02010609060101010101" charset="-122"/>
                <a:cs typeface="楷体" panose="02010609060101010101" charset="-122"/>
              </a:rPr>
              <a:t>诚为天上麒麟子，果是烟霞彩凤仙。龙种自然非俗相，妙龄端不类尘凡。</a:t>
            </a:r>
            <a:r>
              <a:rPr lang="zh-CN" sz="2800" b="0" dirty="0">
                <a:solidFill>
                  <a:srgbClr val="FF0000"/>
                </a:solidFill>
                <a:latin typeface="楷体" panose="02010609060101010101" charset="-122"/>
                <a:ea typeface="楷体" panose="02010609060101010101" charset="-122"/>
                <a:cs typeface="楷体" panose="02010609060101010101" charset="-122"/>
              </a:rPr>
              <a:t>身带六般神器械，飞腾变化广无边。</a:t>
            </a:r>
            <a:r>
              <a:rPr lang="zh-CN" sz="2800" b="0" dirty="0">
                <a:latin typeface="楷体" panose="02010609060101010101" charset="-122"/>
                <a:ea typeface="楷体" panose="02010609060101010101" charset="-122"/>
                <a:cs typeface="楷体" panose="02010609060101010101" charset="-122"/>
              </a:rPr>
              <a:t>今受玉皇金口诏，敕射海会号三坛。</a:t>
            </a:r>
            <a:endParaRPr lang="en-US" altLang="zh-CN" sz="2800" b="0" dirty="0">
              <a:latin typeface="楷体" panose="02010609060101010101" charset="-122"/>
              <a:ea typeface="楷体" panose="02010609060101010101" charset="-122"/>
              <a:cs typeface="楷体" panose="02010609060101010101" charset="-122"/>
            </a:endParaRPr>
          </a:p>
          <a:p>
            <a:pPr indent="0"/>
            <a:endParaRPr lang="en-US" altLang="zh-CN" sz="2800" b="0" dirty="0">
              <a:latin typeface="楷体" panose="02010609060101010101" charset="-122"/>
              <a:ea typeface="楷体" panose="02010609060101010101" charset="-122"/>
              <a:cs typeface="楷体" panose="02010609060101010101" charset="-122"/>
            </a:endParaRPr>
          </a:p>
          <a:p>
            <a:pPr indent="0"/>
            <a:r>
              <a:rPr lang="en-US" altLang="zh-CN" sz="2800" b="0" dirty="0">
                <a:latin typeface="楷体" panose="02010609060101010101" charset="-122"/>
                <a:ea typeface="楷体" panose="02010609060101010101" charset="-122"/>
                <a:cs typeface="楷体" panose="02010609060101010101" charset="-122"/>
              </a:rPr>
              <a:t>            </a:t>
            </a:r>
            <a:r>
              <a:rPr lang="zh-CN" altLang="en-US" sz="2400" b="0" dirty="0">
                <a:latin typeface="楷体" panose="02010609060101010101" charset="-122"/>
                <a:ea typeface="楷体" panose="02010609060101010101" charset="-122"/>
              </a:rPr>
              <a:t>（</a:t>
            </a:r>
            <a:r>
              <a:rPr lang="zh-CN" altLang="en-US" sz="2400" b="0" dirty="0">
                <a:latin typeface="楷体" panose="02010609060101010101" charset="-122"/>
                <a:ea typeface="楷体" panose="02010609060101010101" charset="-122"/>
                <a:cs typeface="楷体" panose="02010609060101010101" charset="-122"/>
              </a:rPr>
              <a:t>第四回  官封弼马心何足  名注齐天意未宁</a:t>
            </a:r>
            <a:r>
              <a:rPr lang="zh-CN" altLang="en-US" sz="2400" b="0" dirty="0">
                <a:latin typeface="楷体" panose="02010609060101010101" charset="-122"/>
                <a:ea typeface="楷体" panose="02010609060101010101" charset="-122"/>
              </a:rPr>
              <a:t>）</a:t>
            </a:r>
          </a:p>
        </p:txBody>
      </p:sp>
      <p:pic>
        <p:nvPicPr>
          <p:cNvPr id="8" name="图片 7" descr="哪吒1"/>
          <p:cNvPicPr>
            <a:picLocks noChangeAspect="1"/>
          </p:cNvPicPr>
          <p:nvPr/>
        </p:nvPicPr>
        <p:blipFill>
          <a:blip r:embed="rId3"/>
          <a:stretch>
            <a:fillRect/>
          </a:stretch>
        </p:blipFill>
        <p:spPr>
          <a:xfrm>
            <a:off x="9512935" y="2454275"/>
            <a:ext cx="2537460" cy="363410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000" fill="hold">
                                          <p:stCondLst>
                                            <p:cond delay="0"/>
                                          </p:stCondLst>
                                        </p:cTn>
                                        <p:tgtEl>
                                          <p:spTgt spid="100"/>
                                        </p:tgtEl>
                                        <p:attrNameLst>
                                          <p:attrName>style.visibility</p:attrName>
                                        </p:attrNameLst>
                                      </p:cBhvr>
                                      <p:to>
                                        <p:strVal val="visible"/>
                                      </p:to>
                                    </p:set>
                                    <p:animEffect transition="in" filter="blinds(horizontal)">
                                      <p:cBhvr>
                                        <p:cTn id="17" dur="1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out)">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文本框 1"/>
          <p:cNvSpPr txBox="1"/>
          <p:nvPr/>
        </p:nvSpPr>
        <p:spPr>
          <a:xfrm>
            <a:off x="685800" y="323850"/>
            <a:ext cx="7719060" cy="368300"/>
          </a:xfrm>
          <a:prstGeom prst="rect">
            <a:avLst/>
          </a:prstGeom>
          <a:noFill/>
        </p:spPr>
        <p:txBody>
          <a:bodyPr wrap="square" rtlCol="0">
            <a:spAutoFit/>
          </a:bodyPr>
          <a:lstStyle/>
          <a:p>
            <a:pPr algn="l">
              <a:buClrTx/>
              <a:buSzTx/>
              <a:buFontTx/>
            </a:pPr>
            <a:r>
              <a:rPr lang="zh-CN" altLang="en-US" sz="2800" b="1"/>
              <a:t>（二）身世溯源</a:t>
            </a:r>
          </a:p>
        </p:txBody>
      </p:sp>
      <p:sp>
        <p:nvSpPr>
          <p:cNvPr id="100" name="文本框 99"/>
          <p:cNvSpPr txBox="1"/>
          <p:nvPr/>
        </p:nvSpPr>
        <p:spPr>
          <a:xfrm>
            <a:off x="295910" y="1298575"/>
            <a:ext cx="7867015" cy="5200650"/>
          </a:xfrm>
          <a:prstGeom prst="rect">
            <a:avLst/>
          </a:prstGeom>
          <a:noFill/>
          <a:ln w="9525">
            <a:noFill/>
          </a:ln>
        </p:spPr>
        <p:txBody>
          <a:bodyPr wrap="square">
            <a:spAutoFit/>
          </a:bodyPr>
          <a:lstStyle/>
          <a:p>
            <a:pPr indent="0"/>
            <a:r>
              <a:rPr lang="en-US" altLang="zh-CN" sz="2400" b="0" dirty="0">
                <a:latin typeface="楷体" panose="02010609060101010101" charset="-122"/>
                <a:ea typeface="楷体" panose="02010609060101010101" charset="-122"/>
                <a:cs typeface="楷体" panose="02010609060101010101" charset="-122"/>
              </a:rPr>
              <a:t>     </a:t>
            </a:r>
            <a:r>
              <a:rPr lang="zh-CN" sz="2800" b="0" dirty="0">
                <a:solidFill>
                  <a:srgbClr val="FF0000"/>
                </a:solidFill>
                <a:latin typeface="楷体" panose="02010609060101010101" charset="-122"/>
                <a:ea typeface="楷体" panose="02010609060101010101" charset="-122"/>
                <a:cs typeface="楷体" panose="02010609060101010101" charset="-122"/>
              </a:rPr>
              <a:t>那座山正当顶上，有一块仙石</a:t>
            </a:r>
            <a:r>
              <a:rPr lang="zh-CN" sz="2800" b="0" dirty="0">
                <a:latin typeface="楷体" panose="02010609060101010101" charset="-122"/>
                <a:ea typeface="楷体" panose="02010609060101010101" charset="-122"/>
                <a:cs typeface="楷体" panose="02010609060101010101" charset="-122"/>
              </a:rPr>
              <a:t>。其石有三丈六尺五寸高，有二丈四尺围圆。三丈六尺五寸高，按周天三百六十五度；二丈四尺围圆，按政历二十四气。上有九窍八孔，按九宫八卦。四面更无树木遮阴，左右倒有芝兰相衬。盖自开辟以来，每</a:t>
            </a:r>
            <a:r>
              <a:rPr lang="zh-CN" sz="2800" b="0" dirty="0">
                <a:solidFill>
                  <a:srgbClr val="FF0000"/>
                </a:solidFill>
                <a:latin typeface="楷体" panose="02010609060101010101" charset="-122"/>
                <a:ea typeface="楷体" panose="02010609060101010101" charset="-122"/>
                <a:cs typeface="楷体" panose="02010609060101010101" charset="-122"/>
              </a:rPr>
              <a:t>受天真地秀，日精月华</a:t>
            </a:r>
            <a:r>
              <a:rPr lang="zh-CN" sz="2800" b="0" dirty="0">
                <a:latin typeface="楷体" panose="02010609060101010101" charset="-122"/>
                <a:ea typeface="楷体" panose="02010609060101010101" charset="-122"/>
                <a:cs typeface="楷体" panose="02010609060101010101" charset="-122"/>
              </a:rPr>
              <a:t>，感之既久，遂有灵通之意。内育仙胞。</a:t>
            </a:r>
            <a:r>
              <a:rPr lang="zh-CN" sz="2800" b="0" dirty="0">
                <a:solidFill>
                  <a:srgbClr val="FF0000"/>
                </a:solidFill>
                <a:latin typeface="楷体" panose="02010609060101010101" charset="-122"/>
                <a:ea typeface="楷体" panose="02010609060101010101" charset="-122"/>
                <a:cs typeface="楷体" panose="02010609060101010101" charset="-122"/>
              </a:rPr>
              <a:t>一日迸裂，产一石卵</a:t>
            </a:r>
            <a:r>
              <a:rPr lang="zh-CN" sz="2800" b="0" dirty="0">
                <a:latin typeface="楷体" panose="02010609060101010101" charset="-122"/>
                <a:ea typeface="楷体" panose="02010609060101010101" charset="-122"/>
                <a:cs typeface="楷体" panose="02010609060101010101" charset="-122"/>
              </a:rPr>
              <a:t>，似圆球样大。</a:t>
            </a:r>
            <a:r>
              <a:rPr lang="zh-CN" sz="2800" b="0" dirty="0">
                <a:solidFill>
                  <a:srgbClr val="FF0000"/>
                </a:solidFill>
                <a:latin typeface="楷体" panose="02010609060101010101" charset="-122"/>
                <a:ea typeface="楷体" panose="02010609060101010101" charset="-122"/>
                <a:cs typeface="楷体" panose="02010609060101010101" charset="-122"/>
              </a:rPr>
              <a:t>因见风，化作一个石猴</a:t>
            </a:r>
            <a:r>
              <a:rPr lang="zh-CN" sz="2800" b="0" dirty="0">
                <a:latin typeface="楷体" panose="02010609060101010101" charset="-122"/>
                <a:ea typeface="楷体" panose="02010609060101010101" charset="-122"/>
                <a:cs typeface="楷体" panose="02010609060101010101" charset="-122"/>
              </a:rPr>
              <a:t>。五官俱备，四肢皆全。便就学爬学走，拜了四方。目运两道金光，射冲斗府。</a:t>
            </a:r>
          </a:p>
          <a:p>
            <a:pPr indent="0"/>
            <a:endParaRPr lang="en-US" altLang="zh-CN" sz="2800" b="0" dirty="0">
              <a:latin typeface="楷体" panose="02010609060101010101" charset="-122"/>
              <a:ea typeface="楷体" panose="02010609060101010101" charset="-122"/>
              <a:cs typeface="楷体" panose="02010609060101010101" charset="-122"/>
            </a:endParaRPr>
          </a:p>
          <a:p>
            <a:pPr indent="0"/>
            <a:r>
              <a:rPr lang="en-US" altLang="zh-CN" sz="2400" b="0" dirty="0">
                <a:latin typeface="楷体" panose="02010609060101010101" charset="-122"/>
                <a:ea typeface="楷体" panose="02010609060101010101" charset="-122"/>
                <a:cs typeface="楷体" panose="02010609060101010101" charset="-122"/>
              </a:rPr>
              <a:t>      </a:t>
            </a:r>
            <a:r>
              <a:rPr lang="zh-CN" sz="2400" b="0" dirty="0">
                <a:latin typeface="楷体" panose="02010609060101010101" charset="-122"/>
                <a:ea typeface="楷体" panose="02010609060101010101" charset="-122"/>
                <a:cs typeface="楷体" panose="02010609060101010101" charset="-122"/>
              </a:rPr>
              <a:t>（第一回</a:t>
            </a:r>
            <a:r>
              <a:rPr lang="en-US" altLang="zh-CN" sz="2400" b="0" dirty="0">
                <a:latin typeface="楷体" panose="02010609060101010101" charset="-122"/>
                <a:ea typeface="楷体" panose="02010609060101010101" charset="-122"/>
                <a:cs typeface="楷体" panose="02010609060101010101" charset="-122"/>
              </a:rPr>
              <a:t>  </a:t>
            </a:r>
            <a:r>
              <a:rPr lang="zh-CN" sz="2400" b="0" dirty="0">
                <a:latin typeface="楷体" panose="02010609060101010101" charset="-122"/>
                <a:ea typeface="楷体" panose="02010609060101010101" charset="-122"/>
                <a:cs typeface="楷体" panose="02010609060101010101" charset="-122"/>
              </a:rPr>
              <a:t>灵根育孕源流出</a:t>
            </a:r>
            <a:r>
              <a:rPr lang="en-US" altLang="zh-CN" sz="2400" b="0" dirty="0">
                <a:latin typeface="楷体" panose="02010609060101010101" charset="-122"/>
                <a:ea typeface="楷体" panose="02010609060101010101" charset="-122"/>
                <a:cs typeface="楷体" panose="02010609060101010101" charset="-122"/>
              </a:rPr>
              <a:t>  </a:t>
            </a:r>
            <a:r>
              <a:rPr lang="zh-CN" sz="2400" b="0" dirty="0">
                <a:latin typeface="楷体" panose="02010609060101010101" charset="-122"/>
                <a:ea typeface="楷体" panose="02010609060101010101" charset="-122"/>
                <a:cs typeface="楷体" panose="02010609060101010101" charset="-122"/>
              </a:rPr>
              <a:t>心性修持大道生）</a:t>
            </a:r>
          </a:p>
        </p:txBody>
      </p:sp>
      <p:graphicFrame>
        <p:nvGraphicFramePr>
          <p:cNvPr id="7" name="对象 6">
            <a:hlinkClick r:id="" action="ppaction://ole?verb=0"/>
          </p:cNvPr>
          <p:cNvGraphicFramePr>
            <a:graphicFrameLocks noChangeAspect="1"/>
          </p:cNvGraphicFramePr>
          <p:nvPr/>
        </p:nvGraphicFramePr>
        <p:xfrm>
          <a:off x="6095365" y="3428365"/>
          <a:ext cx="635" cy="635"/>
        </p:xfrm>
        <a:graphic>
          <a:graphicData uri="http://schemas.openxmlformats.org/presentationml/2006/ole">
            <mc:AlternateContent xmlns:mc="http://schemas.openxmlformats.org/markup-compatibility/2006">
              <mc:Choice xmlns:v="urn:schemas-microsoft-com:vml" Requires="v">
                <p:oleObj spid="_x0000_s1039" r:id="rId5" imgW="0" imgH="0" progId="PowerPoint.Slide.8">
                  <p:embed/>
                </p:oleObj>
              </mc:Choice>
              <mc:Fallback>
                <p:oleObj r:id="rId5" imgW="0" imgH="0" progId="PowerPoint.Slide.8">
                  <p:embed/>
                  <p:pic>
                    <p:nvPicPr>
                      <p:cNvPr id="0" name="图片 1025"/>
                      <p:cNvPicPr/>
                      <p:nvPr/>
                    </p:nvPicPr>
                    <p:blipFill>
                      <a:blip/>
                      <a:stretch>
                        <a:fillRect/>
                      </a:stretch>
                    </p:blipFill>
                    <p:spPr>
                      <a:xfrm>
                        <a:off x="6095365" y="3428365"/>
                        <a:ext cx="635" cy="635"/>
                      </a:xfrm>
                      <a:prstGeom prst="rect">
                        <a:avLst/>
                      </a:prstGeom>
                    </p:spPr>
                  </p:pic>
                </p:oleObj>
              </mc:Fallback>
            </mc:AlternateContent>
          </a:graphicData>
        </a:graphic>
      </p:graphicFrame>
      <p:pic>
        <p:nvPicPr>
          <p:cNvPr id="3" name="图片 2" descr="孙悟空"/>
          <p:cNvPicPr>
            <a:picLocks noChangeAspect="1"/>
          </p:cNvPicPr>
          <p:nvPr/>
        </p:nvPicPr>
        <p:blipFill>
          <a:blip r:embed="rId6"/>
          <a:stretch>
            <a:fillRect/>
          </a:stretch>
        </p:blipFill>
        <p:spPr>
          <a:xfrm>
            <a:off x="8622030" y="1656715"/>
            <a:ext cx="3432810" cy="3966210"/>
          </a:xfrm>
          <a:prstGeom prst="rect">
            <a:avLst/>
          </a:prstGeom>
        </p:spPr>
      </p:pic>
    </p:spTree>
    <p:custDataLst>
      <p:tags r:id="rId3"/>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000" fill="hold">
                                          <p:stCondLst>
                                            <p:cond delay="0"/>
                                          </p:stCondLst>
                                        </p:cTn>
                                        <p:tgtEl>
                                          <p:spTgt spid="100"/>
                                        </p:tgtEl>
                                        <p:attrNameLst>
                                          <p:attrName>style.visibility</p:attrName>
                                        </p:attrNameLst>
                                      </p:cBhvr>
                                      <p:to>
                                        <p:strVal val="visible"/>
                                      </p:to>
                                    </p:set>
                                    <p:animEffect transition="in" filter="blinds(horizontal)">
                                      <p:cBhvr>
                                        <p:cTn id="12" dur="1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out)">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96265" y="257175"/>
            <a:ext cx="5080000" cy="521970"/>
          </a:xfrm>
          <a:prstGeom prst="rect">
            <a:avLst/>
          </a:prstGeom>
          <a:noFill/>
          <a:ln w="9525">
            <a:noFill/>
          </a:ln>
        </p:spPr>
        <p:txBody>
          <a:bodyPr>
            <a:spAutoFit/>
          </a:bodyPr>
          <a:lstStyle/>
          <a:p>
            <a:pPr algn="l">
              <a:buClrTx/>
              <a:buSzTx/>
              <a:buFontTx/>
            </a:pPr>
            <a:r>
              <a:rPr lang="zh-CN" altLang="en-US" sz="2800" b="1"/>
              <a:t>（三）旁人讲述介绍</a:t>
            </a:r>
          </a:p>
        </p:txBody>
      </p:sp>
      <p:sp>
        <p:nvSpPr>
          <p:cNvPr id="2" name="文本框 1"/>
          <p:cNvSpPr txBox="1"/>
          <p:nvPr/>
        </p:nvSpPr>
        <p:spPr>
          <a:xfrm>
            <a:off x="121920" y="1421160"/>
            <a:ext cx="8684895" cy="3476625"/>
          </a:xfrm>
          <a:prstGeom prst="rect">
            <a:avLst/>
          </a:prstGeom>
          <a:noFill/>
          <a:ln w="9525">
            <a:noFill/>
          </a:ln>
        </p:spPr>
        <p:txBody>
          <a:bodyPr wrap="square">
            <a:spAutoFit/>
          </a:bodyPr>
          <a:lstStyle/>
          <a:p>
            <a:pPr indent="0"/>
            <a:r>
              <a:rPr lang="en-US" altLang="zh-CN" sz="2800" b="0" dirty="0">
                <a:latin typeface="楷体" panose="02010609060101010101" charset="-122"/>
                <a:ea typeface="楷体" panose="02010609060101010101" charset="-122"/>
                <a:cs typeface="楷体" panose="02010609060101010101" charset="-122"/>
              </a:rPr>
              <a:t>    </a:t>
            </a:r>
            <a:r>
              <a:rPr lang="zh-CN" altLang="en-US" sz="2800" b="0" dirty="0">
                <a:latin typeface="楷体" panose="02010609060101010101" charset="-122"/>
                <a:ea typeface="楷体" panose="02010609060101010101" charset="-122"/>
                <a:cs typeface="楷体" panose="02010609060101010101" charset="-122"/>
              </a:rPr>
              <a:t>“</a:t>
            </a:r>
            <a:r>
              <a:rPr lang="zh-CN" sz="2800" b="0" dirty="0">
                <a:latin typeface="楷体" panose="02010609060101010101" charset="-122"/>
                <a:ea typeface="楷体" panose="02010609060101010101" charset="-122"/>
                <a:cs typeface="楷体" panose="02010609060101010101" charset="-122"/>
              </a:rPr>
              <a:t>家里现有一个</a:t>
            </a:r>
            <a:r>
              <a:rPr lang="zh-CN" sz="2800" b="0" dirty="0">
                <a:solidFill>
                  <a:srgbClr val="FF0000"/>
                </a:solidFill>
                <a:latin typeface="楷体" panose="02010609060101010101" charset="-122"/>
                <a:ea typeface="楷体" panose="02010609060101010101" charset="-122"/>
                <a:cs typeface="楷体" panose="02010609060101010101" charset="-122"/>
              </a:rPr>
              <a:t>丑头怪脑的</a:t>
            </a:r>
            <a:r>
              <a:rPr lang="zh-CN" sz="2800" b="0" dirty="0">
                <a:latin typeface="楷体" panose="02010609060101010101" charset="-122"/>
                <a:ea typeface="楷体" panose="02010609060101010101" charset="-122"/>
                <a:cs typeface="楷体" panose="02010609060101010101" charset="-122"/>
              </a:rPr>
              <a:t>女婿打发不开</a:t>
            </a:r>
            <a:r>
              <a:rPr lang="zh-CN" altLang="en-US" sz="2800" b="0" dirty="0">
                <a:latin typeface="楷体" panose="02010609060101010101" charset="-122"/>
                <a:ea typeface="楷体" panose="02010609060101010101" charset="-122"/>
                <a:cs typeface="楷体" panose="02010609060101010101" charset="-122"/>
              </a:rPr>
              <a:t>。”</a:t>
            </a:r>
            <a:endParaRPr lang="zh-CN" sz="2800" b="0" dirty="0">
              <a:latin typeface="楷体" panose="02010609060101010101" charset="-122"/>
              <a:ea typeface="楷体" panose="02010609060101010101" charset="-122"/>
              <a:cs typeface="楷体" panose="02010609060101010101" charset="-122"/>
            </a:endParaRPr>
          </a:p>
          <a:p>
            <a:pPr indent="0"/>
            <a:r>
              <a:rPr lang="zh-CN" sz="2800" b="0" dirty="0">
                <a:latin typeface="楷体" panose="02010609060101010101" charset="-122"/>
                <a:ea typeface="楷体" panose="02010609060101010101" charset="-122"/>
                <a:cs typeface="楷体" panose="02010609060101010101" charset="-122"/>
              </a:rPr>
              <a:t> </a:t>
            </a:r>
          </a:p>
          <a:p>
            <a:pPr indent="0"/>
            <a:r>
              <a:rPr lang="en-US" altLang="zh-CN" sz="2800" b="0" dirty="0">
                <a:latin typeface="楷体" panose="02010609060101010101" charset="-122"/>
                <a:ea typeface="楷体" panose="02010609060101010101" charset="-122"/>
                <a:cs typeface="楷体" panose="02010609060101010101" charset="-122"/>
              </a:rPr>
              <a:t>    </a:t>
            </a:r>
            <a:r>
              <a:rPr lang="zh-CN" sz="2800" b="0" dirty="0">
                <a:latin typeface="楷体" panose="02010609060101010101" charset="-122"/>
                <a:ea typeface="楷体" panose="02010609060101010101" charset="-122"/>
                <a:cs typeface="楷体" panose="02010609060101010101" charset="-122"/>
              </a:rPr>
              <a:t>高老道：</a:t>
            </a:r>
            <a:r>
              <a:rPr lang="zh-CN" altLang="en-US" sz="2800" b="0" dirty="0">
                <a:latin typeface="楷体" panose="02010609060101010101" charset="-122"/>
                <a:ea typeface="楷体" panose="02010609060101010101" charset="-122"/>
                <a:cs typeface="楷体" panose="02010609060101010101" charset="-122"/>
              </a:rPr>
              <a:t>“</a:t>
            </a:r>
            <a:r>
              <a:rPr lang="zh-CN" sz="2800" b="0" dirty="0">
                <a:latin typeface="楷体" panose="02010609060101010101" charset="-122"/>
                <a:ea typeface="楷体" panose="02010609060101010101" charset="-122"/>
                <a:cs typeface="楷体" panose="02010609060101010101" charset="-122"/>
              </a:rPr>
              <a:t>初来时，是一条</a:t>
            </a:r>
            <a:r>
              <a:rPr lang="zh-CN" sz="2800" b="0" dirty="0">
                <a:solidFill>
                  <a:srgbClr val="FF0000"/>
                </a:solidFill>
                <a:latin typeface="楷体" panose="02010609060101010101" charset="-122"/>
                <a:ea typeface="楷体" panose="02010609060101010101" charset="-122"/>
                <a:cs typeface="楷体" panose="02010609060101010101" charset="-122"/>
              </a:rPr>
              <a:t>黑胖汉</a:t>
            </a:r>
            <a:r>
              <a:rPr lang="zh-CN" sz="2800" b="0" dirty="0">
                <a:latin typeface="楷体" panose="02010609060101010101" charset="-122"/>
                <a:ea typeface="楷体" panose="02010609060101010101" charset="-122"/>
                <a:cs typeface="楷体" panose="02010609060101010101" charset="-122"/>
              </a:rPr>
              <a:t>，后来就变做一个</a:t>
            </a:r>
            <a:r>
              <a:rPr lang="zh-CN" sz="2800" b="0" dirty="0">
                <a:solidFill>
                  <a:srgbClr val="FF0000"/>
                </a:solidFill>
                <a:latin typeface="楷体" panose="02010609060101010101" charset="-122"/>
                <a:ea typeface="楷体" panose="02010609060101010101" charset="-122"/>
                <a:cs typeface="楷体" panose="02010609060101010101" charset="-122"/>
              </a:rPr>
              <a:t>长嘴大耳朵的呆子</a:t>
            </a:r>
            <a:r>
              <a:rPr lang="zh-CN" sz="2800" b="0" dirty="0">
                <a:latin typeface="楷体" panose="02010609060101010101" charset="-122"/>
                <a:ea typeface="楷体" panose="02010609060101010101" charset="-122"/>
                <a:cs typeface="楷体" panose="02010609060101010101" charset="-122"/>
              </a:rPr>
              <a:t>，脑后又有一溜鬃毛，身体粗糙怕人，头脸就象个猪的模样。</a:t>
            </a:r>
            <a:r>
              <a:rPr lang="zh-CN" sz="2800" b="0" dirty="0">
                <a:solidFill>
                  <a:srgbClr val="FF0000"/>
                </a:solidFill>
                <a:latin typeface="楷体" panose="02010609060101010101" charset="-122"/>
                <a:ea typeface="楷体" panose="02010609060101010101" charset="-122"/>
                <a:cs typeface="楷体" panose="02010609060101010101" charset="-122"/>
              </a:rPr>
              <a:t>食肠却又甚大</a:t>
            </a:r>
            <a:r>
              <a:rPr lang="zh-CN" sz="2800" b="0" dirty="0">
                <a:latin typeface="楷体" panose="02010609060101010101" charset="-122"/>
                <a:ea typeface="楷体" panose="02010609060101010101" charset="-122"/>
                <a:cs typeface="楷体" panose="02010609060101010101" charset="-122"/>
              </a:rPr>
              <a:t>：一顿要吃三五斗米饭，早间点心，也得百十个烧饼才彀。</a:t>
            </a:r>
            <a:r>
              <a:rPr lang="zh-CN" altLang="en-US" sz="2800" b="0" dirty="0">
                <a:latin typeface="楷体" panose="02010609060101010101" charset="-122"/>
                <a:ea typeface="楷体" panose="02010609060101010101" charset="-122"/>
                <a:cs typeface="楷体" panose="02010609060101010101" charset="-122"/>
              </a:rPr>
              <a:t>”</a:t>
            </a:r>
            <a:endParaRPr lang="zh-CN" sz="2800" b="0" dirty="0">
              <a:latin typeface="楷体" panose="02010609060101010101" charset="-122"/>
              <a:ea typeface="楷体" panose="02010609060101010101" charset="-122"/>
              <a:cs typeface="楷体" panose="02010609060101010101" charset="-122"/>
            </a:endParaRPr>
          </a:p>
          <a:p>
            <a:pPr indent="0"/>
            <a:r>
              <a:rPr lang="en-US" altLang="zh-CN" sz="2800" dirty="0">
                <a:latin typeface="楷体" panose="02010609060101010101" charset="-122"/>
                <a:ea typeface="楷体" panose="02010609060101010101" charset="-122"/>
                <a:cs typeface="楷体" panose="02010609060101010101" charset="-122"/>
              </a:rPr>
              <a:t>    </a:t>
            </a:r>
          </a:p>
          <a:p>
            <a:pPr indent="0"/>
            <a:r>
              <a:rPr lang="zh-CN" altLang="en-US" sz="2400" b="0" dirty="0">
                <a:latin typeface="楷体" panose="02010609060101010101" charset="-122"/>
                <a:ea typeface="楷体" panose="02010609060101010101" charset="-122"/>
                <a:cs typeface="楷体" panose="02010609060101010101" charset="-122"/>
              </a:rPr>
              <a:t>          （</a:t>
            </a:r>
            <a:r>
              <a:rPr lang="zh-CN" sz="2400" b="0" dirty="0">
                <a:latin typeface="楷体" panose="02010609060101010101" charset="-122"/>
                <a:ea typeface="楷体" panose="02010609060101010101" charset="-122"/>
                <a:cs typeface="楷体" panose="02010609060101010101" charset="-122"/>
              </a:rPr>
              <a:t>第十八回</a:t>
            </a:r>
            <a:r>
              <a:rPr lang="en-US" altLang="zh-CN" sz="2400" dirty="0">
                <a:latin typeface="楷体" panose="02010609060101010101" charset="-122"/>
                <a:ea typeface="楷体" panose="02010609060101010101" charset="-122"/>
                <a:cs typeface="楷体" panose="02010609060101010101" charset="-122"/>
              </a:rPr>
              <a:t>  </a:t>
            </a:r>
            <a:r>
              <a:rPr lang="zh-CN" sz="2400" b="0" dirty="0">
                <a:latin typeface="楷体" panose="02010609060101010101" charset="-122"/>
                <a:ea typeface="楷体" panose="02010609060101010101" charset="-122"/>
                <a:cs typeface="楷体" panose="02010609060101010101" charset="-122"/>
              </a:rPr>
              <a:t>观音院唐僧脱难  </a:t>
            </a:r>
            <a:r>
              <a:rPr lang="en-US" altLang="zh-CN" sz="2400" dirty="0">
                <a:latin typeface="楷体" panose="02010609060101010101" charset="-122"/>
                <a:ea typeface="楷体" panose="02010609060101010101" charset="-122"/>
                <a:cs typeface="楷体" panose="02010609060101010101" charset="-122"/>
              </a:rPr>
              <a:t> </a:t>
            </a:r>
            <a:r>
              <a:rPr lang="zh-CN" sz="2400" b="0" dirty="0">
                <a:latin typeface="楷体" panose="02010609060101010101" charset="-122"/>
                <a:ea typeface="楷体" panose="02010609060101010101" charset="-122"/>
                <a:cs typeface="楷体" panose="02010609060101010101" charset="-122"/>
              </a:rPr>
              <a:t>高老庄行者降魔）</a:t>
            </a:r>
          </a:p>
        </p:txBody>
      </p:sp>
      <p:pic>
        <p:nvPicPr>
          <p:cNvPr id="3" name="图片 2" descr="猪八戒2"/>
          <p:cNvPicPr>
            <a:picLocks noChangeAspect="1"/>
          </p:cNvPicPr>
          <p:nvPr/>
        </p:nvPicPr>
        <p:blipFill>
          <a:blip r:embed="rId3"/>
          <a:stretch>
            <a:fillRect/>
          </a:stretch>
        </p:blipFill>
        <p:spPr>
          <a:xfrm>
            <a:off x="8806815" y="937895"/>
            <a:ext cx="3107055" cy="444309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diamond(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000" fill="hold">
                                          <p:stCondLst>
                                            <p:cond delay="0"/>
                                          </p:stCondLst>
                                        </p:cTn>
                                        <p:tgtEl>
                                          <p:spTgt spid="2"/>
                                        </p:tgtEl>
                                        <p:attrNameLst>
                                          <p:attrName>style.visibility</p:attrName>
                                        </p:attrNameLst>
                                      </p:cBhvr>
                                      <p:to>
                                        <p:strVal val="visible"/>
                                      </p:to>
                                    </p:set>
                                    <p:animEffect transition="in" filter="blinds(horizontal)">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out)">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33680" y="1043940"/>
            <a:ext cx="7140575" cy="4338320"/>
          </a:xfrm>
          <a:prstGeom prst="rect">
            <a:avLst/>
          </a:prstGeom>
          <a:noFill/>
          <a:ln w="9525">
            <a:noFill/>
          </a:ln>
        </p:spPr>
        <p:txBody>
          <a:bodyPr wrap="square">
            <a:spAutoFit/>
          </a:bodyPr>
          <a:lstStyle/>
          <a:p>
            <a:pPr indent="0"/>
            <a:r>
              <a:rPr lang="en-US" altLang="zh-CN" sz="2800" b="0" dirty="0">
                <a:latin typeface="楷体" panose="02010609060101010101" charset="-122"/>
                <a:ea typeface="楷体" panose="02010609060101010101" charset="-122"/>
                <a:cs typeface="楷体" panose="02010609060101010101" charset="-122"/>
              </a:rPr>
              <a:t>    </a:t>
            </a:r>
            <a:r>
              <a:rPr lang="zh-CN" sz="2800" b="0" dirty="0">
                <a:latin typeface="楷体" panose="02010609060101010101" charset="-122"/>
                <a:ea typeface="楷体" panose="02010609060101010101" charset="-122"/>
                <a:cs typeface="楷体" panose="02010609060101010101" charset="-122"/>
              </a:rPr>
              <a:t>好猴王，他在那马前，横担着棒，剖开山路，上了高崖，看不尽：</a:t>
            </a:r>
          </a:p>
          <a:p>
            <a:pPr indent="0"/>
            <a:r>
              <a:rPr lang="zh-CN" sz="2800" b="0" dirty="0">
                <a:latin typeface="楷体" panose="02010609060101010101" charset="-122"/>
                <a:ea typeface="楷体" panose="02010609060101010101" charset="-122"/>
                <a:cs typeface="楷体" panose="02010609060101010101" charset="-122"/>
              </a:rPr>
              <a:t>　　峰岩重叠，涧壑湾环。虎狼成阵走，麂鹿作群行。无数獐豝钻簇簇，满山狐兔聚丛丛。</a:t>
            </a:r>
            <a:r>
              <a:rPr lang="zh-CN" sz="2800" b="0" dirty="0">
                <a:solidFill>
                  <a:srgbClr val="FF0000"/>
                </a:solidFill>
                <a:latin typeface="楷体" panose="02010609060101010101" charset="-122"/>
                <a:ea typeface="楷体" panose="02010609060101010101" charset="-122"/>
                <a:cs typeface="楷体" panose="02010609060101010101" charset="-122"/>
              </a:rPr>
              <a:t>千尺大蟒，万丈长蛇。大蟒喷愁雾，长蛇吐怪风。</a:t>
            </a:r>
            <a:r>
              <a:rPr lang="zh-CN" sz="2800" b="0" dirty="0">
                <a:latin typeface="楷体" panose="02010609060101010101" charset="-122"/>
                <a:ea typeface="楷体" panose="02010609060101010101" charset="-122"/>
                <a:cs typeface="楷体" panose="02010609060101010101" charset="-122"/>
              </a:rPr>
              <a:t>道旁</a:t>
            </a:r>
            <a:r>
              <a:rPr lang="zh-CN" sz="2800" b="0" dirty="0">
                <a:solidFill>
                  <a:srgbClr val="FF0000"/>
                </a:solidFill>
                <a:latin typeface="楷体" panose="02010609060101010101" charset="-122"/>
                <a:ea typeface="楷体" panose="02010609060101010101" charset="-122"/>
                <a:cs typeface="楷体" panose="02010609060101010101" charset="-122"/>
              </a:rPr>
              <a:t>荆棘牵漫</a:t>
            </a:r>
            <a:r>
              <a:rPr lang="zh-CN" sz="2800" b="0" dirty="0">
                <a:latin typeface="楷体" panose="02010609060101010101" charset="-122"/>
                <a:ea typeface="楷体" panose="02010609060101010101" charset="-122"/>
                <a:cs typeface="楷体" panose="02010609060101010101" charset="-122"/>
              </a:rPr>
              <a:t>，岭上松楠秀丽。薜萝满目，芳草连天。影落沧溟北，云开斗柄南。万古常含</a:t>
            </a:r>
            <a:r>
              <a:rPr lang="zh-CN" sz="2800" b="0" dirty="0">
                <a:solidFill>
                  <a:srgbClr val="FF0000"/>
                </a:solidFill>
                <a:latin typeface="楷体" panose="02010609060101010101" charset="-122"/>
                <a:ea typeface="楷体" panose="02010609060101010101" charset="-122"/>
                <a:cs typeface="楷体" panose="02010609060101010101" charset="-122"/>
              </a:rPr>
              <a:t>元气老</a:t>
            </a:r>
            <a:r>
              <a:rPr lang="zh-CN" sz="2800" b="0" dirty="0">
                <a:latin typeface="楷体" panose="02010609060101010101" charset="-122"/>
                <a:ea typeface="楷体" panose="02010609060101010101" charset="-122"/>
                <a:cs typeface="楷体" panose="02010609060101010101" charset="-122"/>
              </a:rPr>
              <a:t>，千峰巍列</a:t>
            </a:r>
            <a:r>
              <a:rPr lang="zh-CN" sz="2800" b="0" dirty="0">
                <a:solidFill>
                  <a:srgbClr val="FF0000"/>
                </a:solidFill>
                <a:latin typeface="楷体" panose="02010609060101010101" charset="-122"/>
                <a:ea typeface="楷体" panose="02010609060101010101" charset="-122"/>
                <a:cs typeface="楷体" panose="02010609060101010101" charset="-122"/>
              </a:rPr>
              <a:t>日光寒</a:t>
            </a:r>
            <a:r>
              <a:rPr lang="zh-CN" sz="2800" b="0" dirty="0">
                <a:latin typeface="楷体" panose="02010609060101010101" charset="-122"/>
                <a:ea typeface="楷体" panose="02010609060101010101" charset="-122"/>
                <a:cs typeface="楷体" panose="02010609060101010101" charset="-122"/>
              </a:rPr>
              <a:t>。</a:t>
            </a:r>
          </a:p>
          <a:p>
            <a:pPr indent="0"/>
            <a:endParaRPr lang="zh-CN" sz="2800" b="0" dirty="0">
              <a:latin typeface="楷体" panose="02010609060101010101" charset="-122"/>
              <a:ea typeface="楷体" panose="02010609060101010101" charset="-122"/>
              <a:cs typeface="楷体" panose="02010609060101010101" charset="-122"/>
            </a:endParaRPr>
          </a:p>
          <a:p>
            <a:pPr indent="0"/>
            <a:r>
              <a:rPr lang="zh-CN" sz="2400" b="0" dirty="0">
                <a:latin typeface="楷体" panose="02010609060101010101" charset="-122"/>
                <a:ea typeface="楷体" panose="02010609060101010101" charset="-122"/>
                <a:cs typeface="楷体" panose="02010609060101010101" charset="-122"/>
              </a:rPr>
              <a:t>（第二十七回  尸魔三戏唐三藏  圣僧恨逐美猴王）</a:t>
            </a:r>
          </a:p>
        </p:txBody>
      </p:sp>
      <p:pic>
        <p:nvPicPr>
          <p:cNvPr id="2" name="图片 1" descr="白骨精"/>
          <p:cNvPicPr>
            <a:picLocks noChangeAspect="1"/>
          </p:cNvPicPr>
          <p:nvPr/>
        </p:nvPicPr>
        <p:blipFill>
          <a:blip r:embed="rId3"/>
          <a:stretch>
            <a:fillRect/>
          </a:stretch>
        </p:blipFill>
        <p:spPr>
          <a:xfrm>
            <a:off x="8103870" y="1612900"/>
            <a:ext cx="3399790" cy="3848100"/>
          </a:xfrm>
          <a:prstGeom prst="rect">
            <a:avLst/>
          </a:prstGeom>
        </p:spPr>
      </p:pic>
      <p:sp>
        <p:nvSpPr>
          <p:cNvPr id="3" name="文本框 2"/>
          <p:cNvSpPr txBox="1"/>
          <p:nvPr/>
        </p:nvSpPr>
        <p:spPr>
          <a:xfrm>
            <a:off x="633730" y="234950"/>
            <a:ext cx="5080000" cy="252730"/>
          </a:xfrm>
          <a:prstGeom prst="rect">
            <a:avLst/>
          </a:prstGeom>
          <a:noFill/>
          <a:ln w="9525">
            <a:noFill/>
          </a:ln>
        </p:spPr>
        <p:txBody>
          <a:bodyPr>
            <a:spAutoFit/>
          </a:bodyPr>
          <a:lstStyle/>
          <a:p>
            <a:pPr algn="l">
              <a:buClrTx/>
              <a:buSzTx/>
              <a:buFontTx/>
            </a:pPr>
            <a:r>
              <a:rPr lang="zh-CN" altLang="en-US" sz="2800" b="1"/>
              <a:t>（四）环境铺场</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000" fill="hold">
                                          <p:stCondLst>
                                            <p:cond delay="0"/>
                                          </p:stCondLst>
                                        </p:cTn>
                                        <p:tgtEl>
                                          <p:spTgt spid="100"/>
                                        </p:tgtEl>
                                        <p:attrNameLst>
                                          <p:attrName>style.visibility</p:attrName>
                                        </p:attrNameLst>
                                      </p:cBhvr>
                                      <p:to>
                                        <p:strVal val="visible"/>
                                      </p:to>
                                    </p:set>
                                    <p:animEffect transition="in" filter="blinds(horizontal)">
                                      <p:cBhvr>
                                        <p:cTn id="12" dur="1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out)">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3560" y="207010"/>
            <a:ext cx="8782050" cy="1200329"/>
          </a:xfrm>
          <a:prstGeom prst="rect">
            <a:avLst/>
          </a:prstGeom>
          <a:noFill/>
        </p:spPr>
        <p:txBody>
          <a:bodyPr wrap="square" rtlCol="0">
            <a:spAutoFit/>
          </a:bodyPr>
          <a:lstStyle/>
          <a:p>
            <a:r>
              <a:rPr lang="zh-CN" alt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二、不同亮相方式的作用</a:t>
            </a:r>
          </a:p>
          <a:p>
            <a:endParaRPr lang="zh-CN" alt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0" name="文本框 99"/>
          <p:cNvSpPr txBox="1"/>
          <p:nvPr/>
        </p:nvSpPr>
        <p:spPr>
          <a:xfrm>
            <a:off x="661670" y="1012190"/>
            <a:ext cx="5885180" cy="521970"/>
          </a:xfrm>
          <a:prstGeom prst="rect">
            <a:avLst/>
          </a:prstGeom>
          <a:noFill/>
          <a:ln w="9525">
            <a:noFill/>
          </a:ln>
        </p:spPr>
        <p:txBody>
          <a:bodyPr wrap="square">
            <a:spAutoFit/>
          </a:bodyPr>
          <a:lstStyle/>
          <a:p>
            <a:pPr algn="l">
              <a:buClrTx/>
              <a:buSzTx/>
              <a:buFontTx/>
            </a:pPr>
            <a:r>
              <a:rPr lang="zh-CN" altLang="en-US" sz="2800" b="1"/>
              <a:t>1. 通过典型言行表现其性格特点</a:t>
            </a:r>
          </a:p>
        </p:txBody>
      </p:sp>
      <p:sp>
        <p:nvSpPr>
          <p:cNvPr id="3" name="文本框 2"/>
          <p:cNvSpPr txBox="1"/>
          <p:nvPr/>
        </p:nvSpPr>
        <p:spPr>
          <a:xfrm>
            <a:off x="543560" y="1741805"/>
            <a:ext cx="7934960" cy="4401205"/>
          </a:xfrm>
          <a:prstGeom prst="rect">
            <a:avLst/>
          </a:prstGeom>
          <a:noFill/>
          <a:ln w="9525">
            <a:noFill/>
          </a:ln>
        </p:spPr>
        <p:txBody>
          <a:bodyPr wrap="square">
            <a:spAutoFit/>
          </a:bodyPr>
          <a:lstStyle/>
          <a:p>
            <a:pPr indent="0"/>
            <a:r>
              <a:rPr lang="en-US" altLang="zh-CN" sz="2400" dirty="0">
                <a:latin typeface="楷体" panose="02010609060101010101" charset="-122"/>
                <a:ea typeface="楷体" panose="02010609060101010101" charset="-122"/>
                <a:cs typeface="楷体" panose="02010609060101010101" charset="-122"/>
              </a:rPr>
              <a:t>     </a:t>
            </a:r>
            <a:r>
              <a:rPr lang="zh-CN" sz="2800" b="0" dirty="0">
                <a:latin typeface="楷体" panose="02010609060101010101" charset="-122"/>
                <a:ea typeface="楷体" panose="02010609060101010101" charset="-122"/>
                <a:cs typeface="楷体" panose="02010609060101010101" charset="-122"/>
              </a:rPr>
              <a:t>这哪吒太子，甲胄齐整，跳出营盘，撞至水帘洞外。那悟空正来收兵，见哪吒来的勇猛。好</a:t>
            </a:r>
            <a:r>
              <a:rPr lang="zh-CN" sz="2400" b="0" dirty="0">
                <a:latin typeface="楷体" panose="02010609060101010101" charset="-122"/>
                <a:ea typeface="楷体" panose="02010609060101010101" charset="-122"/>
                <a:cs typeface="楷体" panose="02010609060101010101" charset="-122"/>
              </a:rPr>
              <a:t>太子</a:t>
            </a:r>
            <a:r>
              <a:rPr lang="zh-CN" sz="2800" b="0" dirty="0">
                <a:latin typeface="楷体" panose="02010609060101010101" charset="-122"/>
                <a:ea typeface="楷体" panose="02010609060101010101" charset="-122"/>
                <a:cs typeface="楷体" panose="02010609060101010101" charset="-122"/>
              </a:rPr>
              <a:t>：</a:t>
            </a:r>
          </a:p>
          <a:p>
            <a:pPr indent="0"/>
            <a:r>
              <a:rPr lang="zh-CN" sz="2800" b="0" dirty="0">
                <a:latin typeface="楷体" panose="02010609060101010101" charset="-122"/>
                <a:ea typeface="楷体" panose="02010609060101010101" charset="-122"/>
                <a:cs typeface="楷体" panose="02010609060101010101" charset="-122"/>
              </a:rPr>
              <a:t>　　</a:t>
            </a:r>
            <a:r>
              <a:rPr lang="zh-CN" sz="2800" b="0" dirty="0">
                <a:solidFill>
                  <a:srgbClr val="FF0000"/>
                </a:solidFill>
                <a:latin typeface="楷体" panose="02010609060101010101" charset="-122"/>
                <a:ea typeface="楷体" panose="02010609060101010101" charset="-122"/>
                <a:cs typeface="楷体" panose="02010609060101010101" charset="-122"/>
              </a:rPr>
              <a:t>总角才遮囟，披毛未盖肩。神奇多敏悟，骨秀更清妍。</a:t>
            </a:r>
            <a:r>
              <a:rPr lang="zh-CN" sz="2800" b="0" dirty="0">
                <a:latin typeface="楷体" panose="02010609060101010101" charset="-122"/>
                <a:ea typeface="楷体" panose="02010609060101010101" charset="-122"/>
                <a:cs typeface="楷体" panose="02010609060101010101" charset="-122"/>
              </a:rPr>
              <a:t>诚为天上麒麟子，果是烟霞彩凤仙。龙种自然非俗相，妙龄端不类尘凡。</a:t>
            </a:r>
            <a:r>
              <a:rPr lang="zh-CN" sz="2800" b="0" dirty="0">
                <a:solidFill>
                  <a:srgbClr val="FF0000"/>
                </a:solidFill>
                <a:latin typeface="楷体" panose="02010609060101010101" charset="-122"/>
                <a:ea typeface="楷体" panose="02010609060101010101" charset="-122"/>
                <a:cs typeface="楷体" panose="02010609060101010101" charset="-122"/>
              </a:rPr>
              <a:t>身带六般神器械，飞腾变化广无边。</a:t>
            </a:r>
            <a:r>
              <a:rPr lang="zh-CN" sz="2800" b="0" dirty="0">
                <a:latin typeface="楷体" panose="02010609060101010101" charset="-122"/>
                <a:ea typeface="楷体" panose="02010609060101010101" charset="-122"/>
                <a:cs typeface="楷体" panose="02010609060101010101" charset="-122"/>
              </a:rPr>
              <a:t>今受玉皇金口诏，敕射海会号三坛。</a:t>
            </a:r>
            <a:endParaRPr lang="en-US" altLang="zh-CN" sz="2800" b="0" dirty="0">
              <a:latin typeface="楷体" panose="02010609060101010101" charset="-122"/>
              <a:ea typeface="楷体" panose="02010609060101010101" charset="-122"/>
              <a:cs typeface="楷体" panose="02010609060101010101" charset="-122"/>
            </a:endParaRPr>
          </a:p>
          <a:p>
            <a:pPr indent="0"/>
            <a:endParaRPr lang="zh-CN" sz="3200" b="0" dirty="0">
              <a:latin typeface="楷体" panose="02010609060101010101" charset="-122"/>
              <a:ea typeface="楷体" panose="02010609060101010101" charset="-122"/>
              <a:cs typeface="楷体" panose="02010609060101010101" charset="-122"/>
            </a:endParaRPr>
          </a:p>
          <a:p>
            <a:pPr indent="0"/>
            <a:r>
              <a:rPr lang="en-US" altLang="zh-CN" sz="2400" b="0" dirty="0">
                <a:latin typeface="楷体" panose="02010609060101010101" charset="-122"/>
                <a:ea typeface="楷体" panose="02010609060101010101" charset="-122"/>
                <a:cs typeface="楷体" panose="02010609060101010101" charset="-122"/>
              </a:rPr>
              <a:t>        </a:t>
            </a:r>
            <a:r>
              <a:rPr lang="zh-CN" sz="2400" b="0" dirty="0">
                <a:latin typeface="楷体" panose="02010609060101010101" charset="-122"/>
                <a:ea typeface="楷体" panose="02010609060101010101" charset="-122"/>
                <a:cs typeface="楷体" panose="02010609060101010101" charset="-122"/>
              </a:rPr>
              <a:t>（第四回</a:t>
            </a:r>
            <a:r>
              <a:rPr lang="en-US" altLang="zh-CN" sz="2400" b="0" dirty="0">
                <a:latin typeface="楷体" panose="02010609060101010101" charset="-122"/>
                <a:ea typeface="楷体" panose="02010609060101010101" charset="-122"/>
                <a:cs typeface="楷体" panose="02010609060101010101" charset="-122"/>
              </a:rPr>
              <a:t>  </a:t>
            </a:r>
            <a:r>
              <a:rPr lang="zh-CN" sz="2400" b="0" dirty="0">
                <a:latin typeface="楷体" panose="02010609060101010101" charset="-122"/>
                <a:ea typeface="楷体" panose="02010609060101010101" charset="-122"/>
                <a:cs typeface="楷体" panose="02010609060101010101" charset="-122"/>
              </a:rPr>
              <a:t>官封弼马心何足</a:t>
            </a:r>
            <a:r>
              <a:rPr lang="en-US" altLang="zh-CN" sz="2400" b="0" dirty="0">
                <a:latin typeface="楷体" panose="02010609060101010101" charset="-122"/>
                <a:ea typeface="楷体" panose="02010609060101010101" charset="-122"/>
                <a:cs typeface="楷体" panose="02010609060101010101" charset="-122"/>
              </a:rPr>
              <a:t>  </a:t>
            </a:r>
            <a:r>
              <a:rPr lang="zh-CN" sz="2400" b="0" dirty="0">
                <a:latin typeface="楷体" panose="02010609060101010101" charset="-122"/>
                <a:ea typeface="楷体" panose="02010609060101010101" charset="-122"/>
                <a:cs typeface="楷体" panose="02010609060101010101" charset="-122"/>
              </a:rPr>
              <a:t>名注齐天意未宁 ）</a:t>
            </a:r>
          </a:p>
        </p:txBody>
      </p:sp>
      <p:pic>
        <p:nvPicPr>
          <p:cNvPr id="12" name="图片 11" descr="哪吒1"/>
          <p:cNvPicPr>
            <a:picLocks noChangeAspect="1"/>
          </p:cNvPicPr>
          <p:nvPr/>
        </p:nvPicPr>
        <p:blipFill>
          <a:blip r:embed="rId3"/>
          <a:stretch>
            <a:fillRect/>
          </a:stretch>
        </p:blipFill>
        <p:spPr>
          <a:xfrm>
            <a:off x="10193655" y="4039870"/>
            <a:ext cx="1905635" cy="2729230"/>
          </a:xfrm>
          <a:prstGeom prst="rect">
            <a:avLst/>
          </a:prstGeom>
        </p:spPr>
      </p:pic>
      <p:sp>
        <p:nvSpPr>
          <p:cNvPr id="4" name="椭圆形标注 3"/>
          <p:cNvSpPr/>
          <p:nvPr/>
        </p:nvSpPr>
        <p:spPr>
          <a:xfrm>
            <a:off x="5753735" y="1663065"/>
            <a:ext cx="1859280" cy="1255395"/>
          </a:xfrm>
          <a:prstGeom prst="wedgeEllipseCallout">
            <a:avLst>
              <a:gd name="adj1" fmla="val -77777"/>
              <a:gd name="adj2" fmla="val 75148"/>
            </a:avLst>
          </a:prstGeom>
          <a:gradFill>
            <a:gsLst>
              <a:gs pos="0">
                <a:srgbClr val="FE4444"/>
              </a:gs>
              <a:gs pos="100000">
                <a:srgbClr val="832B2B"/>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rPr>
              <a:t>少年英雄</a:t>
            </a:r>
          </a:p>
        </p:txBody>
      </p:sp>
      <p:sp>
        <p:nvSpPr>
          <p:cNvPr id="6" name="椭圆形标注 5"/>
          <p:cNvSpPr/>
          <p:nvPr/>
        </p:nvSpPr>
        <p:spPr>
          <a:xfrm>
            <a:off x="8246110" y="1910080"/>
            <a:ext cx="1809115" cy="948690"/>
          </a:xfrm>
          <a:prstGeom prst="wedgeEllipseCallout">
            <a:avLst>
              <a:gd name="adj1" fmla="val -63478"/>
              <a:gd name="adj2" fmla="val 74388"/>
            </a:avLst>
          </a:prstGeom>
          <a:gradFill>
            <a:gsLst>
              <a:gs pos="0">
                <a:srgbClr val="FE4444"/>
              </a:gs>
              <a:gs pos="100000">
                <a:srgbClr val="832B2B"/>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rPr>
              <a:t>清秀聪敏</a:t>
            </a:r>
          </a:p>
        </p:txBody>
      </p:sp>
      <p:sp>
        <p:nvSpPr>
          <p:cNvPr id="7" name="椭圆形标注 6"/>
          <p:cNvSpPr/>
          <p:nvPr/>
        </p:nvSpPr>
        <p:spPr>
          <a:xfrm>
            <a:off x="8478520" y="3169920"/>
            <a:ext cx="1977390" cy="958215"/>
          </a:xfrm>
          <a:prstGeom prst="wedgeEllipseCallout">
            <a:avLst>
              <a:gd name="adj1" fmla="val -69877"/>
              <a:gd name="adj2" fmla="val 58880"/>
            </a:avLst>
          </a:prstGeom>
          <a:gradFill>
            <a:gsLst>
              <a:gs pos="0">
                <a:srgbClr val="FE4444"/>
              </a:gs>
              <a:gs pos="100000">
                <a:srgbClr val="832B2B"/>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rPr>
              <a:t>本领强大</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diamond(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000" fill="hold">
                                          <p:stCondLst>
                                            <p:cond delay="0"/>
                                          </p:stCondLst>
                                        </p:cTn>
                                        <p:tgtEl>
                                          <p:spTgt spid="12"/>
                                        </p:tgtEl>
                                        <p:attrNameLst>
                                          <p:attrName>style.visibility</p:attrName>
                                        </p:attrNameLst>
                                      </p:cBhvr>
                                      <p:to>
                                        <p:strVal val="visible"/>
                                      </p:to>
                                    </p:set>
                                    <p:animEffect transition="in" filter="box(out)">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81685" y="346075"/>
            <a:ext cx="5080000" cy="521970"/>
          </a:xfrm>
          <a:prstGeom prst="rect">
            <a:avLst/>
          </a:prstGeom>
          <a:noFill/>
          <a:ln w="9525">
            <a:noFill/>
          </a:ln>
        </p:spPr>
        <p:txBody>
          <a:bodyPr>
            <a:spAutoFit/>
          </a:bodyPr>
          <a:lstStyle/>
          <a:p>
            <a:pPr algn="l">
              <a:buClrTx/>
              <a:buSzTx/>
              <a:buFontTx/>
            </a:pPr>
            <a:r>
              <a:rPr lang="en-US" altLang="zh-CN" sz="2800" b="1"/>
              <a:t>2</a:t>
            </a:r>
            <a:r>
              <a:rPr lang="zh-CN" altLang="en-US" sz="2800" b="1"/>
              <a:t>. 介绍其前世今生</a:t>
            </a:r>
          </a:p>
        </p:txBody>
      </p:sp>
      <p:sp>
        <p:nvSpPr>
          <p:cNvPr id="3" name="文本框 2"/>
          <p:cNvSpPr txBox="1"/>
          <p:nvPr/>
        </p:nvSpPr>
        <p:spPr>
          <a:xfrm>
            <a:off x="568325" y="1304290"/>
            <a:ext cx="7728585" cy="5262245"/>
          </a:xfrm>
          <a:prstGeom prst="rect">
            <a:avLst/>
          </a:prstGeom>
          <a:noFill/>
          <a:ln w="9525">
            <a:noFill/>
          </a:ln>
        </p:spPr>
        <p:txBody>
          <a:bodyPr wrap="square">
            <a:spAutoFit/>
          </a:bodyPr>
          <a:lstStyle/>
          <a:p>
            <a:pPr indent="0"/>
            <a:r>
              <a:rPr lang="en-US" altLang="zh-CN" sz="2800" b="0" dirty="0">
                <a:latin typeface="楷体" panose="02010609060101010101" charset="-122"/>
                <a:ea typeface="楷体" panose="02010609060101010101" charset="-122"/>
                <a:cs typeface="楷体" panose="02010609060101010101" charset="-122"/>
              </a:rPr>
              <a:t>    </a:t>
            </a:r>
            <a:r>
              <a:rPr lang="zh-CN" sz="2800" b="0" dirty="0">
                <a:latin typeface="楷体" panose="02010609060101010101" charset="-122"/>
                <a:ea typeface="楷体" panose="02010609060101010101" charset="-122"/>
                <a:cs typeface="楷体" panose="02010609060101010101" charset="-122"/>
              </a:rPr>
              <a:t>那座山正当顶上，</a:t>
            </a:r>
            <a:r>
              <a:rPr lang="zh-CN" sz="2800" b="0" dirty="0">
                <a:solidFill>
                  <a:srgbClr val="FF0000"/>
                </a:solidFill>
                <a:latin typeface="楷体" panose="02010609060101010101" charset="-122"/>
                <a:ea typeface="楷体" panose="02010609060101010101" charset="-122"/>
                <a:cs typeface="楷体" panose="02010609060101010101" charset="-122"/>
              </a:rPr>
              <a:t>有一块仙石</a:t>
            </a:r>
            <a:r>
              <a:rPr lang="zh-CN" sz="2800" b="0" dirty="0">
                <a:latin typeface="楷体" panose="02010609060101010101" charset="-122"/>
                <a:ea typeface="楷体" panose="02010609060101010101" charset="-122"/>
                <a:cs typeface="楷体" panose="02010609060101010101" charset="-122"/>
              </a:rPr>
              <a:t>。其石有三丈六尺五寸高，有二丈四尺围圆。三丈六尺五寸高，按周天三百六十五度；二丈四尺围圆，按政历二十四气。上有九窍八孔，按九宫八卦。四面更无树木遮阴，左右倒有芝兰相衬。盖自开辟以来，每</a:t>
            </a:r>
            <a:r>
              <a:rPr lang="zh-CN" sz="2800" b="0" dirty="0">
                <a:solidFill>
                  <a:srgbClr val="FF0000"/>
                </a:solidFill>
                <a:latin typeface="楷体" panose="02010609060101010101" charset="-122"/>
                <a:ea typeface="楷体" panose="02010609060101010101" charset="-122"/>
                <a:cs typeface="楷体" panose="02010609060101010101" charset="-122"/>
              </a:rPr>
              <a:t>受天真地秀，日精月华</a:t>
            </a:r>
            <a:r>
              <a:rPr lang="zh-CN" sz="2800" b="0" dirty="0">
                <a:latin typeface="楷体" panose="02010609060101010101" charset="-122"/>
                <a:ea typeface="楷体" panose="02010609060101010101" charset="-122"/>
                <a:cs typeface="楷体" panose="02010609060101010101" charset="-122"/>
              </a:rPr>
              <a:t>，感之既久，遂有灵通之意。内育仙胞。一日迸裂，产一</a:t>
            </a:r>
            <a:r>
              <a:rPr lang="zh-CN" sz="2800" b="0" dirty="0">
                <a:solidFill>
                  <a:srgbClr val="FF0000"/>
                </a:solidFill>
                <a:latin typeface="楷体" panose="02010609060101010101" charset="-122"/>
                <a:ea typeface="楷体" panose="02010609060101010101" charset="-122"/>
                <a:cs typeface="楷体" panose="02010609060101010101" charset="-122"/>
              </a:rPr>
              <a:t>石卵</a:t>
            </a:r>
            <a:r>
              <a:rPr lang="zh-CN" sz="2800" b="0" dirty="0">
                <a:latin typeface="楷体" panose="02010609060101010101" charset="-122"/>
                <a:ea typeface="楷体" panose="02010609060101010101" charset="-122"/>
                <a:cs typeface="楷体" panose="02010609060101010101" charset="-122"/>
              </a:rPr>
              <a:t>，似圆球样大。</a:t>
            </a:r>
            <a:r>
              <a:rPr lang="zh-CN" sz="2800" b="0" dirty="0">
                <a:solidFill>
                  <a:srgbClr val="FF0000"/>
                </a:solidFill>
                <a:latin typeface="楷体" panose="02010609060101010101" charset="-122"/>
                <a:ea typeface="楷体" panose="02010609060101010101" charset="-122"/>
                <a:cs typeface="楷体" panose="02010609060101010101" charset="-122"/>
              </a:rPr>
              <a:t>因见风，化作一个石猴</a:t>
            </a:r>
            <a:r>
              <a:rPr lang="zh-CN" sz="2800" b="0" dirty="0">
                <a:latin typeface="楷体" panose="02010609060101010101" charset="-122"/>
                <a:ea typeface="楷体" panose="02010609060101010101" charset="-122"/>
                <a:cs typeface="楷体" panose="02010609060101010101" charset="-122"/>
              </a:rPr>
              <a:t>。五官俱备，四肢皆全。便就学爬学走，拜了四方。目运两道金光，射冲斗府。</a:t>
            </a:r>
          </a:p>
          <a:p>
            <a:pPr indent="0"/>
            <a:endParaRPr lang="zh-CN" sz="2800" b="0" dirty="0">
              <a:latin typeface="楷体" panose="02010609060101010101" charset="-122"/>
              <a:ea typeface="楷体" panose="02010609060101010101" charset="-122"/>
              <a:cs typeface="楷体" panose="02010609060101010101" charset="-122"/>
            </a:endParaRPr>
          </a:p>
          <a:p>
            <a:pPr indent="0"/>
            <a:r>
              <a:rPr lang="en-US" altLang="zh-CN" sz="2800" b="0" dirty="0">
                <a:latin typeface="楷体" panose="02010609060101010101" charset="-122"/>
                <a:ea typeface="楷体" panose="02010609060101010101" charset="-122"/>
                <a:cs typeface="楷体" panose="02010609060101010101" charset="-122"/>
              </a:rPr>
              <a:t>      </a:t>
            </a:r>
            <a:r>
              <a:rPr lang="zh-CN" sz="2800" b="0" dirty="0">
                <a:latin typeface="楷体" panose="02010609060101010101" charset="-122"/>
                <a:ea typeface="楷体" panose="02010609060101010101" charset="-122"/>
                <a:cs typeface="楷体" panose="02010609060101010101" charset="-122"/>
              </a:rPr>
              <a:t>（</a:t>
            </a:r>
            <a:r>
              <a:rPr lang="zh-CN" sz="2400" b="0" dirty="0">
                <a:latin typeface="楷体" panose="02010609060101010101" charset="-122"/>
                <a:ea typeface="楷体" panose="02010609060101010101" charset="-122"/>
                <a:cs typeface="楷体" panose="02010609060101010101" charset="-122"/>
              </a:rPr>
              <a:t>第一回</a:t>
            </a:r>
            <a:r>
              <a:rPr lang="en-US" altLang="zh-CN" sz="2400" b="0" dirty="0">
                <a:latin typeface="楷体" panose="02010609060101010101" charset="-122"/>
                <a:ea typeface="楷体" panose="02010609060101010101" charset="-122"/>
                <a:cs typeface="楷体" panose="02010609060101010101" charset="-122"/>
              </a:rPr>
              <a:t>  </a:t>
            </a:r>
            <a:r>
              <a:rPr lang="zh-CN" sz="2400" b="0" dirty="0">
                <a:latin typeface="楷体" panose="02010609060101010101" charset="-122"/>
                <a:ea typeface="楷体" panose="02010609060101010101" charset="-122"/>
                <a:cs typeface="楷体" panose="02010609060101010101" charset="-122"/>
              </a:rPr>
              <a:t>灵根育孕源流出</a:t>
            </a:r>
            <a:r>
              <a:rPr lang="en-US" altLang="zh-CN" sz="2400" b="0" dirty="0">
                <a:latin typeface="楷体" panose="02010609060101010101" charset="-122"/>
                <a:ea typeface="楷体" panose="02010609060101010101" charset="-122"/>
                <a:cs typeface="楷体" panose="02010609060101010101" charset="-122"/>
              </a:rPr>
              <a:t>  </a:t>
            </a:r>
            <a:r>
              <a:rPr lang="zh-CN" sz="2400" b="0" dirty="0">
                <a:latin typeface="楷体" panose="02010609060101010101" charset="-122"/>
                <a:ea typeface="楷体" panose="02010609060101010101" charset="-122"/>
                <a:cs typeface="楷体" panose="02010609060101010101" charset="-122"/>
              </a:rPr>
              <a:t>心性修持大道生）</a:t>
            </a:r>
          </a:p>
        </p:txBody>
      </p:sp>
      <p:pic>
        <p:nvPicPr>
          <p:cNvPr id="4" name="图片 3" descr="孙悟空"/>
          <p:cNvPicPr>
            <a:picLocks noChangeAspect="1"/>
          </p:cNvPicPr>
          <p:nvPr/>
        </p:nvPicPr>
        <p:blipFill>
          <a:blip r:embed="rId3"/>
          <a:stretch>
            <a:fillRect/>
          </a:stretch>
        </p:blipFill>
        <p:spPr>
          <a:xfrm>
            <a:off x="8644890" y="4147820"/>
            <a:ext cx="3489960" cy="2710180"/>
          </a:xfrm>
          <a:prstGeom prst="rect">
            <a:avLst/>
          </a:prstGeom>
        </p:spPr>
      </p:pic>
      <p:sp>
        <p:nvSpPr>
          <p:cNvPr id="5" name="椭圆形标注 4"/>
          <p:cNvSpPr/>
          <p:nvPr/>
        </p:nvSpPr>
        <p:spPr>
          <a:xfrm>
            <a:off x="7781925" y="64770"/>
            <a:ext cx="4352925" cy="2453005"/>
          </a:xfrm>
          <a:prstGeom prst="wedgeEllipseCallout">
            <a:avLst>
              <a:gd name="adj1" fmla="val -43085"/>
              <a:gd name="adj2" fmla="val 63279"/>
            </a:avLst>
          </a:prstGeom>
          <a:gradFill>
            <a:gsLst>
              <a:gs pos="43000">
                <a:srgbClr val="E30000"/>
              </a:gs>
              <a:gs pos="100000">
                <a:srgbClr val="760303"/>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r>
              <a:rPr lang="zh-CN" sz="2000" b="1">
                <a:solidFill>
                  <a:schemeClr val="tx1"/>
                </a:solidFill>
                <a:ea typeface="宋体" panose="02010600030101010101" pitchFamily="2" charset="-122"/>
                <a:sym typeface="+mn-ea"/>
              </a:rPr>
              <a:t>孙悟空是从石头缝中蹦出的神猴，是大自然创造的神物，这就意味着从一出生他就不受任何社会关系的束缚，自由本就存在于他的血液之中。</a:t>
            </a:r>
            <a:endParaRPr lang="zh-CN" altLang="en-US" sz="2000" b="1">
              <a:solidFill>
                <a:schemeClr val="tx1"/>
              </a:solidFill>
              <a:ea typeface="宋体" panose="02010600030101010101" pitchFamily="2"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diamond(ou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blinds(vertical)">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733"/>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0"/>
  <p:tag name="KSO_WM_UNIT_ID" val="_16*i*0"/>
  <p:tag name="KSO_WM_UNIT_LAYERLEVEL" val="1"/>
  <p:tag name="KSO_WM_TAG_VERSION" val="1.0"/>
  <p:tag name="KSO_WM_BEAUTIFY_FLAG" val="#wm#"/>
  <p:tag name="KSO_WM_SLIDE_BK_DARK_LIGHT" val="2"/>
  <p:tag name="KSO_WM_UNIT_BK_DARK_LIGHT" val="2"/>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0"/>
  <p:tag name="KSO_WM_UNIT_ID" val="_17*i*0"/>
  <p:tag name="KSO_WM_UNIT_LAYERLEVEL" val="1"/>
  <p:tag name="KSO_WM_TAG_VERSION" val="1.0"/>
  <p:tag name="KSO_WM_BEAUTIFY_FLAG" val="#wm#"/>
  <p:tag name="KSO_WM_SLIDE_BK_DARK_LIGHT" val="2"/>
  <p:tag name="KSO_WM_UNIT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0"/>
  <p:tag name="KSO_WM_UNIT_ID" val="_18*i*0"/>
  <p:tag name="KSO_WM_UNIT_LAYERLEVEL" val="1"/>
  <p:tag name="KSO_WM_TAG_VERSION" val="1.0"/>
  <p:tag name="KSO_WM_BEAUTIFY_FLAG" val="#wm#"/>
  <p:tag name="KSO_WM_SLIDE_BK_DARK_LIGHT" val="2"/>
  <p:tag name="KSO_WM_UNIT_BK_DARK_LIGHT" val="2"/>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41.xml><?xml version="1.0" encoding="utf-8"?>
<p:tagLst xmlns:a="http://schemas.openxmlformats.org/drawingml/2006/main" xmlns:r="http://schemas.openxmlformats.org/officeDocument/2006/relationships" xmlns:p="http://schemas.openxmlformats.org/presentationml/2006/main">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2.93},&quot;normalSize&quot;:{&quot;size1&quot;:52.4},&quot;minSize&quot;:{&quot;size1&quot;:39.3},&quot;maxSize&quot;:{&quot;size1&quot;:65.6},&quot;edge&quot;:{&quot;left&quot;:true,&quot;top&quot;:true,&quot;right&quot;:false,&quot;bottom&quot;:true},&quot;backgroundInfo&quot;:[{&quot;type&quot;:&quot;leftRight&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2.12,&quot;top&quot;:3.27,&quot;right&quot;:1.69,&quot;bottom&quot;:0.394},&quot;edge&quot;:{&quot;left&quot;:true,&quot;top&quot;:true,&quot;right&quot;:false,&quot;bottom&quot;:false}},{&quot;direction&quot;:0,&quot;horizontalAlign&quot;:-1,&quot;verticalAlign&quot;:-1,&quot;type&quot;:0,&quot;diagramDirection&quot;:0,&quot;canSetOverLayout&quot;:0,&quot;isOverLayout&quot;:0,&quot;margin&quot;:{&quot;left&quot;:2.12,&quot;top&quot;:0.026,&quot;right&quot;:1.69,&quot;bottom&quot;:2.93},&quot;edge&quot;:{&quot;left&quot;:true,&quot;top&quot;:false,&quot;right&quot;:false,&quot;bottom&quot;:true}}]},{&quot;direction&quot;:0,&quot;horizontalAlign&quot;:-1,&quot;verticalAlign&quot;:-1,&quot;type&quot;:0,&quot;diagramDirection&quot;:0,&quot;canSetOverLayout&quot;:0,&quot;isOverLayout&quot;:0,&quot;margin&quot;:{&quot;left&quot;:2.12,&quot;top&quot;:2.54,&quot;right&quot;:2.54,&quot;bottom&quot;:2.54},&quot;edge&quot;:{&quot;left&quot;:false,&quot;top&quot;:true,&quot;right&quot;:true,&quot;bottom&quot;:true}}]}"/>
  <p:tag name="KSO_WM_SLIDE_CAN_ADD_NAVIGATION" val="1"/>
  <p:tag name="KSO_WM_SLIDE_BACKGROUND" val="[&quot;general&quot;,&quot;leftRight&quot;]"/>
  <p:tag name="KSO_WM_SLIDE_RATIO" val="1.777778"/>
  <p:tag name="KSO_WM_SLIDE_ID" val="custom20204999_22"/>
  <p:tag name="KSO_WM_TEMPLATE_SUBCATEGORY" val="0"/>
  <p:tag name="KSO_WM_TEMPLATE_MASTER_TYPE" val="1"/>
  <p:tag name="KSO_WM_TEMPLATE_COLOR_TYPE" val="1"/>
  <p:tag name="KSO_WM_SLIDE_TYPE" val="text"/>
  <p:tag name="KSO_WM_SLIDE_SUBTYPE" val="diag"/>
  <p:tag name="KSO_WM_SLIDE_ITEM_CNT" val="3"/>
  <p:tag name="KSO_WM_SLIDE_INDEX" val="22"/>
  <p:tag name="KSO_WM_SLIDE_SIZE" val="456.7*339.133"/>
  <p:tag name="KSO_WM_SLIDE_POSITION" val="405.578*100.434"/>
  <p:tag name="KSO_WM_DIAGRAM_GROUP_CODE" val="l1-2"/>
  <p:tag name="KSO_WM_SLIDE_DIAGTYPE" val="l"/>
  <p:tag name="KSO_WM_TAG_VERSION" val="1.0"/>
  <p:tag name="KSO_WM_BEAUTIFY_FLAG" val="#wm#"/>
  <p:tag name="KSO_WM_TEMPLATE_CATEGORY" val="custom"/>
  <p:tag name="KSO_WM_TEMPLATE_INDEX" val="20204733"/>
  <p:tag name="KSO_WM_SLIDE_LAYOUT" val="a_f_i_k_l"/>
  <p:tag name="KSO_WM_SLIDE_LAYOUT_CNT" val="1_1_1_1_1"/>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DIAGRAM_GROUP_CODE" val="l1-2"/>
  <p:tag name="KSO_WM_UNIT_SUBTYPE" val="h"/>
  <p:tag name="KSO_WM_UNIT_TYPE" val="i"/>
  <p:tag name="KSO_WM_UNIT_INDEX" val="1"/>
  <p:tag name="KSO_WM_UNIT_ID" val="custom20204999_22*i*1"/>
  <p:tag name="KSO_WM_TEMPLATE_CATEGORY" val="custom"/>
  <p:tag name="KSO_WM_TEMPLATE_INDEX" val="20204999"/>
  <p:tag name="KSO_WM_UNIT_BK_DARK_LIGHT" val="2"/>
  <p:tag name="KSO_WM_UNIT_LAYERLEVEL" val="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DIAGRAM_GROUP_CODE" val="l1-2"/>
  <p:tag name="KSO_WM_UNIT_TYPE" val="i"/>
  <p:tag name="KSO_WM_UNIT_INDEX" val="1"/>
  <p:tag name="KSO_WM_UNIT_ID" val="custom20204999_22*i*1"/>
  <p:tag name="KSO_WM_TEMPLATE_CATEGORY" val="custom"/>
  <p:tag name="KSO_WM_TEMPLATE_INDEX" val="20204999"/>
  <p:tag name="KSO_WM_UNIT_LAYERLEVEL" val="1"/>
  <p:tag name="KSO_WM_TAG_VERSION" val="1.0"/>
  <p:tag name="KSO_WM_BEAUTIFY_FLAG" val="#wm#"/>
  <p:tag name="KSO_WM_UNIT_USESOURCEFORMAT_APPLY" val="1"/>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1"/>
  <p:tag name="KSO_WM_UNIT_ID" val="custom20204999_22*l_h_i*1_3_1"/>
  <p:tag name="KSO_WM_TEMPLATE_CATEGORY" val="custom"/>
  <p:tag name="KSO_WM_TEMPLATE_INDEX" val="20204999"/>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45.xml><?xml version="1.0" encoding="utf-8"?>
<p:tagLst xmlns:a="http://schemas.openxmlformats.org/drawingml/2006/main" xmlns:r="http://schemas.openxmlformats.org/officeDocument/2006/relationships" xmlns:p="http://schemas.openxmlformats.org/presentationml/2006/main">
  <p:tag name="KSO_WM_UNIT_VALUE" val="104*104"/>
  <p:tag name="KSO_WM_UNIT_HIGHLIGHT" val="0"/>
  <p:tag name="KSO_WM_UNIT_COMPATIBLE" val="0"/>
  <p:tag name="KSO_WM_UNIT_DIAGRAM_ISNUMVISUAL" val="0"/>
  <p:tag name="KSO_WM_UNIT_DIAGRAM_ISREFERUNIT" val="0"/>
  <p:tag name="KSO_WM_DIAGRAM_GROUP_CODE" val="l1-2"/>
  <p:tag name="KSO_WM_UNIT_TYPE" val="l_h_x"/>
  <p:tag name="KSO_WM_UNIT_INDEX" val="1_3_1"/>
  <p:tag name="KSO_WM_UNIT_ID" val="custom20204999_22*l_h_x*1_3_1"/>
  <p:tag name="KSO_WM_TEMPLATE_CATEGORY" val="custom"/>
  <p:tag name="KSO_WM_TEMPLATE_INDEX" val="20204999"/>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146.xml><?xml version="1.0" encoding="utf-8"?>
<p:tagLst xmlns:a="http://schemas.openxmlformats.org/drawingml/2006/main" xmlns:r="http://schemas.openxmlformats.org/officeDocument/2006/relationships" xmlns:p="http://schemas.openxmlformats.org/presentationml/2006/main">
  <p:tag name="KSO_WM_UNIT_PRESET_TEXT" val="您的正文已经简明扼要，字字珠玑，但信息却错综复杂，需要用更多的文字来表述。"/>
  <p:tag name="KSO_WM_UNIT_NOCLEAR" val="0"/>
  <p:tag name="KSO_WM_UNIT_VALUE" val="52"/>
  <p:tag name="KSO_WM_UNIT_HIGHLIGHT" val="0"/>
  <p:tag name="KSO_WM_UNIT_COMPATIBLE" val="0"/>
  <p:tag name="KSO_WM_UNIT_DIAGRAM_ISNUMVISUAL" val="0"/>
  <p:tag name="KSO_WM_UNIT_DIAGRAM_ISREFERUNIT" val="0"/>
  <p:tag name="KSO_WM_DIAGRAM_GROUP_CODE" val="l1-2"/>
  <p:tag name="KSO_WM_UNIT_TYPE" val="l_h_f"/>
  <p:tag name="KSO_WM_UNIT_INDEX" val="1_3_1"/>
  <p:tag name="KSO_WM_UNIT_ID" val="custom20204999_22*l_h_f*1_3_1"/>
  <p:tag name="KSO_WM_TEMPLATE_CATEGORY" val="custom"/>
  <p:tag name="KSO_WM_TEMPLATE_INDEX" val="2020499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i"/>
  <p:tag name="KSO_WM_UNIT_INDEX" val="1_1"/>
  <p:tag name="KSO_WM_UNIT_ID" val="custom20204999_22*l_i*1_1"/>
  <p:tag name="KSO_WM_TEMPLATE_CATEGORY" val="custom"/>
  <p:tag name="KSO_WM_TEMPLATE_INDEX" val="20204999"/>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i"/>
  <p:tag name="KSO_WM_UNIT_INDEX" val="1_2"/>
  <p:tag name="KSO_WM_UNIT_ID" val="custom20204999_22*l_i*1_2"/>
  <p:tag name="KSO_WM_TEMPLATE_CATEGORY" val="custom"/>
  <p:tag name="KSO_WM_TEMPLATE_INDEX" val="20204999"/>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149.xml><?xml version="1.0" encoding="utf-8"?>
<p:tagLst xmlns:a="http://schemas.openxmlformats.org/drawingml/2006/main" xmlns:r="http://schemas.openxmlformats.org/officeDocument/2006/relationships" xmlns:p="http://schemas.openxmlformats.org/presentationml/2006/main">
  <p:tag name="KSO_WM_UNIT_PRESET_TEXT" val="您的正文已经简明扼要，字字珠玑，但信息却错综复杂，需要用更多的文字来表述。"/>
  <p:tag name="KSO_WM_UNIT_NOCLEAR" val="0"/>
  <p:tag name="KSO_WM_UNIT_VALUE" val="52"/>
  <p:tag name="KSO_WM_UNIT_HIGHLIGHT" val="0"/>
  <p:tag name="KSO_WM_UNIT_COMPATIBLE" val="0"/>
  <p:tag name="KSO_WM_UNIT_DIAGRAM_ISNUMVISUAL" val="0"/>
  <p:tag name="KSO_WM_UNIT_DIAGRAM_ISREFERUNIT" val="0"/>
  <p:tag name="KSO_WM_DIAGRAM_GROUP_CODE" val="l1-2"/>
  <p:tag name="KSO_WM_UNIT_TYPE" val="l_h_f"/>
  <p:tag name="KSO_WM_UNIT_INDEX" val="1_2_1"/>
  <p:tag name="KSO_WM_UNIT_ID" val="custom20204999_22*l_h_f*1_2_1"/>
  <p:tag name="KSO_WM_TEMPLATE_CATEGORY" val="custom"/>
  <p:tag name="KSO_WM_TEMPLATE_INDEX" val="2020499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1"/>
  <p:tag name="KSO_WM_UNIT_ID" val="custom20204999_22*l_h_i*1_2_1"/>
  <p:tag name="KSO_WM_TEMPLATE_CATEGORY" val="custom"/>
  <p:tag name="KSO_WM_TEMPLATE_INDEX" val="20204999"/>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151.xml><?xml version="1.0" encoding="utf-8"?>
<p:tagLst xmlns:a="http://schemas.openxmlformats.org/drawingml/2006/main" xmlns:r="http://schemas.openxmlformats.org/officeDocument/2006/relationships" xmlns:p="http://schemas.openxmlformats.org/presentationml/2006/main">
  <p:tag name="KSO_WM_UNIT_VALUE" val="108*108"/>
  <p:tag name="KSO_WM_UNIT_HIGHLIGHT" val="0"/>
  <p:tag name="KSO_WM_UNIT_COMPATIBLE" val="0"/>
  <p:tag name="KSO_WM_UNIT_DIAGRAM_ISNUMVISUAL" val="0"/>
  <p:tag name="KSO_WM_UNIT_DIAGRAM_ISREFERUNIT" val="0"/>
  <p:tag name="KSO_WM_DIAGRAM_GROUP_CODE" val="l1-2"/>
  <p:tag name="KSO_WM_UNIT_TYPE" val="l_h_x"/>
  <p:tag name="KSO_WM_UNIT_INDEX" val="1_2_1"/>
  <p:tag name="KSO_WM_UNIT_ID" val="custom20204999_22*l_h_x*1_2_1"/>
  <p:tag name="KSO_WM_TEMPLATE_CATEGORY" val="custom"/>
  <p:tag name="KSO_WM_TEMPLATE_INDEX" val="20204999"/>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152.xml><?xml version="1.0" encoding="utf-8"?>
<p:tagLst xmlns:a="http://schemas.openxmlformats.org/drawingml/2006/main" xmlns:r="http://schemas.openxmlformats.org/officeDocument/2006/relationships" xmlns:p="http://schemas.openxmlformats.org/presentationml/2006/main">
  <p:tag name="KSO_WM_UNIT_PRESET_TEXT" val="您的正文已经简明扼要，字字珠玑，但信息却错综复杂，需要用更多的文字来表述。"/>
  <p:tag name="KSO_WM_UNIT_NOCLEAR" val="0"/>
  <p:tag name="KSO_WM_UNIT_VALUE" val="52"/>
  <p:tag name="KSO_WM_UNIT_HIGHLIGHT" val="0"/>
  <p:tag name="KSO_WM_UNIT_COMPATIBLE" val="0"/>
  <p:tag name="KSO_WM_UNIT_DIAGRAM_ISNUMVISUAL" val="0"/>
  <p:tag name="KSO_WM_UNIT_DIAGRAM_ISREFERUNIT" val="0"/>
  <p:tag name="KSO_WM_DIAGRAM_GROUP_CODE" val="l1-2"/>
  <p:tag name="KSO_WM_UNIT_TYPE" val="l_h_f"/>
  <p:tag name="KSO_WM_UNIT_INDEX" val="1_1_1"/>
  <p:tag name="KSO_WM_UNIT_ID" val="custom20204999_22*l_h_f*1_1_1"/>
  <p:tag name="KSO_WM_TEMPLATE_CATEGORY" val="custom"/>
  <p:tag name="KSO_WM_TEMPLATE_INDEX" val="20204999"/>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1"/>
  <p:tag name="KSO_WM_UNIT_ID" val="custom20204999_22*l_h_i*1_1_1"/>
  <p:tag name="KSO_WM_TEMPLATE_CATEGORY" val="custom"/>
  <p:tag name="KSO_WM_TEMPLATE_INDEX" val="20204999"/>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54.xml><?xml version="1.0" encoding="utf-8"?>
<p:tagLst xmlns:a="http://schemas.openxmlformats.org/drawingml/2006/main" xmlns:r="http://schemas.openxmlformats.org/officeDocument/2006/relationships" xmlns:p="http://schemas.openxmlformats.org/presentationml/2006/main">
  <p:tag name="KSO_WM_UNIT_VALUE" val="107*108"/>
  <p:tag name="KSO_WM_UNIT_HIGHLIGHT" val="0"/>
  <p:tag name="KSO_WM_UNIT_COMPATIBLE" val="0"/>
  <p:tag name="KSO_WM_UNIT_DIAGRAM_ISNUMVISUAL" val="0"/>
  <p:tag name="KSO_WM_UNIT_DIAGRAM_ISREFERUNIT" val="0"/>
  <p:tag name="KSO_WM_DIAGRAM_GROUP_CODE" val="l1-2"/>
  <p:tag name="KSO_WM_UNIT_TYPE" val="l_h_x"/>
  <p:tag name="KSO_WM_UNIT_INDEX" val="1_1_1"/>
  <p:tag name="KSO_WM_UNIT_ID" val="custom20204999_22*l_h_x*1_1_1"/>
  <p:tag name="KSO_WM_TEMPLATE_CATEGORY" val="custom"/>
  <p:tag name="KSO_WM_TEMPLATE_INDEX" val="20204999"/>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733"/>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733"/>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733"/>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733"/>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733"/>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733"/>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733"/>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733"/>
</p:tagLst>
</file>

<file path=ppt/tags/tag163.xml><?xml version="1.0" encoding="utf-8"?>
<p:tagLst xmlns:a="http://schemas.openxmlformats.org/drawingml/2006/main" xmlns:r="http://schemas.openxmlformats.org/officeDocument/2006/relationships" xmlns:p="http://schemas.openxmlformats.org/presentationml/2006/main">
  <p:tag name="REFSHAPE" val="1088079052"/>
  <p:tag name="KSO_WM_UNIT_PLACING_PICTURE_USER_VIEWPORT" val="{&quot;height&quot;:2919,&quot;width&quot;:2660}"/>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733"/>
</p:tagLst>
</file>

<file path=ppt/tags/tag165.xml><?xml version="1.0" encoding="utf-8"?>
<p:tagLst xmlns:a="http://schemas.openxmlformats.org/drawingml/2006/main" xmlns:r="http://schemas.openxmlformats.org/officeDocument/2006/relationships" xmlns:p="http://schemas.openxmlformats.org/presentationml/2006/main">
  <p:tag name="KSO_WM_UNIT_TABLE_BEAUTIFY" val="smartTable{9d784bfd-dc1c-4607-acec-3b0f1db1de87}"/>
  <p:tag name="TABLE_RECT" val="115.5*118.8*729*302.4"/>
  <p:tag name="TABLE_EMPHASIZE_COLOR" val="8684935"/>
  <p:tag name="TABLE_ONEKEY_SKIN_IDX" val="0"/>
  <p:tag name="TABLE_SKINIDX" val="-1"/>
  <p:tag name="TABLE_COLORIDX" val="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733"/>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6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733"/>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204733"/>
  <p:tag name="KSO_WM_TEMPLATE_SUBCATEGORY" val="0"/>
  <p:tag name="KSO_WM_TEMPLATE_MASTER_TYPE" val="1"/>
  <p:tag name="KSO_WM_TEMPLATE_COLOR_TYPE" val="1"/>
  <p:tag name="KSO_WM_TEMPLATE_MASTER_THUMB_INDEX" val="12"/>
  <p:tag name="KSO_WM_TEMPLATE_THUMBS_INDEX" val="1、4、7、8、9、12、16、17、18、19、20、21、22、23、26、30、35、38、39"/>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0"/>
  <p:tag name="KSO_WM_UNIT_ID" val="_13*i*0"/>
  <p:tag name="KSO_WM_UNIT_LAYERLEVEL" val="1"/>
  <p:tag name="KSO_WM_TAG_VERSION" val="1.0"/>
  <p:tag name="KSO_WM_BEAUTIFY_FLAG" val="#wm#"/>
  <p:tag name="KSO_WM_SLIDE_BK_DARK_LIGHT" val="2"/>
  <p:tag name="KSO_WM_UNIT_BK_DARK_LIGHT" val="2"/>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a="http://schemas.openxmlformats.org/drawingml/2006/main" xmlns:r="http://schemas.openxmlformats.org/officeDocument/2006/relationships" xmlns:p="http://schemas.openxmlformats.org/presentationml/2006/main">
  <p:tag name="KSO_WM_UNIT_TYPE" val="i"/>
  <p:tag name="KSO_WM_UNIT_SUBTYPE" val="h"/>
  <p:tag name="KSO_WM_SLIDE_BACKGROUND_TYPE" val="leftRight"/>
  <p:tag name="KSO_WM_UNIT_HIGHLIGHT" val="0"/>
  <p:tag name="KSO_WM_UNIT_COMPATIBLE" val="0"/>
  <p:tag name="KSO_WM_UNIT_DIAGRAM_ISNUMVISUAL" val="0"/>
  <p:tag name="KSO_WM_UNIT_DIAGRAM_ISREFERUNIT" val="0"/>
  <p:tag name="KSO_WM_UNIT_INDEX" val="0"/>
  <p:tag name="KSO_WM_UNIT_ID" val="_14*i*0"/>
  <p:tag name="KSO_WM_UNIT_LAYERLEVEL" val="1"/>
  <p:tag name="KSO_WM_TAG_VERSION" val="1.0"/>
  <p:tag name="KSO_WM_BEAUTIFY_FLAG" val="#wm#"/>
  <p:tag name="KSO_WM_SLIDE_BK_DARK_LIGHT" val="2"/>
  <p:tag name="KSO_WM_UNIT_BK_DARK_LIGHT" val="2"/>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Office 主题​​">
  <a:themeElements>
    <a:clrScheme name="WPS主题色">
      <a:dk1>
        <a:srgbClr val="000000"/>
      </a:dk1>
      <a:lt1>
        <a:srgbClr val="FFFFFF"/>
      </a:lt1>
      <a:dk2>
        <a:srgbClr val="EFEEEC"/>
      </a:dk2>
      <a:lt2>
        <a:srgbClr val="FDFDFC"/>
      </a:lt2>
      <a:accent1>
        <a:srgbClr val="877550"/>
      </a:accent1>
      <a:accent2>
        <a:srgbClr val="737955"/>
      </a:accent2>
      <a:accent3>
        <a:srgbClr val="627D5E"/>
      </a:accent3>
      <a:accent4>
        <a:srgbClr val="567F6B"/>
      </a:accent4>
      <a:accent5>
        <a:srgbClr val="507F79"/>
      </a:accent5>
      <a:accent6>
        <a:srgbClr val="517E8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PS主题色">
    <a:dk1>
      <a:srgbClr val="000000"/>
    </a:dk1>
    <a:lt1>
      <a:srgbClr val="FFFFFF"/>
    </a:lt1>
    <a:dk2>
      <a:srgbClr val="EFEEEC"/>
    </a:dk2>
    <a:lt2>
      <a:srgbClr val="FDFDFC"/>
    </a:lt2>
    <a:accent1>
      <a:srgbClr val="877550"/>
    </a:accent1>
    <a:accent2>
      <a:srgbClr val="737955"/>
    </a:accent2>
    <a:accent3>
      <a:srgbClr val="627D5E"/>
    </a:accent3>
    <a:accent4>
      <a:srgbClr val="567F6B"/>
    </a:accent4>
    <a:accent5>
      <a:srgbClr val="507F79"/>
    </a:accent5>
    <a:accent6>
      <a:srgbClr val="517E85"/>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TotalTime>
  <Words>1604</Words>
  <Application>Microsoft Office PowerPoint</Application>
  <PresentationFormat>宽屏</PresentationFormat>
  <Paragraphs>91</Paragraphs>
  <Slides>14</Slides>
  <Notes>2</Notes>
  <HiddenSlides>0</HiddenSlides>
  <MMClips>2</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14</vt:i4>
      </vt:variant>
    </vt:vector>
  </HeadingPairs>
  <TitlesOfParts>
    <vt:vector size="20" baseType="lpstr">
      <vt:lpstr>楷体</vt:lpstr>
      <vt:lpstr>隶书</vt:lpstr>
      <vt:lpstr>微软雅黑</vt:lpstr>
      <vt:lpstr>Arial</vt:lpstr>
      <vt:lpstr>Office 主题​​</vt:lpstr>
      <vt:lpstr>Microsoft PowerPoint 97-2003 Slide</vt:lpstr>
      <vt:lpstr>《西游记》描写专题之 人物亮相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1</dc:creator>
  <cp:lastModifiedBy>舒芳</cp:lastModifiedBy>
  <cp:revision>127</cp:revision>
  <dcterms:created xsi:type="dcterms:W3CDTF">2019-06-19T02:08:00Z</dcterms:created>
  <dcterms:modified xsi:type="dcterms:W3CDTF">2020-03-11T12:21:47Z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