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diagrams/drawing4.xml" ContentType="application/vnd.ms-office.drawingml.diagramDrawing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diagrams/data9.xml" ContentType="application/vnd.openxmlformats-officedocument.drawingml.diagramData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diagrams/quickStyle7.xml" ContentType="application/vnd.openxmlformats-officedocument.drawingml.diagramStyle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2" r:id="rId13"/>
    <p:sldId id="287" r:id="rId14"/>
    <p:sldId id="288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4" autoAdjust="0"/>
  </p:normalViewPr>
  <p:slideViewPr>
    <p:cSldViewPr snapToGrid="0">
      <p:cViewPr varScale="1">
        <p:scale>
          <a:sx n="88" d="100"/>
          <a:sy n="88" d="100"/>
        </p:scale>
        <p:origin x="-65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0F50D7-8A4A-47A5-B531-BF999C1F56FF}">
      <dgm:prSet phldrT="[文本]" custT="1"/>
      <dgm:spPr/>
      <dgm:t>
        <a:bodyPr/>
        <a:lstStyle/>
        <a:p>
          <a:pPr indent="612000" algn="l"/>
          <a:r>
            <a:rPr lang="zh-CN" altLang="en-US" sz="2400" dirty="0" smtClean="0"/>
            <a:t>辩证地看待传统文化，理解文化多样性的价值，明确文化交流互鉴的途径和意义，明确文化创新的途径及意义，领会对中华优秀传统文化进行创造性转化、创新性发展的重要意义，增强文化认同，树立文化自信。</a:t>
          </a:r>
          <a:endParaRPr lang="zh-CN" altLang="en-US" sz="2400" dirty="0"/>
        </a:p>
      </dgm:t>
    </dgm:pt>
    <dgm:pt modelId="{A77331C9-1C21-4B1C-A535-CB968916E032}" type="sibTrans" cxnId="{DDB22BB0-86DB-4361-9F73-C1E7A1470247}">
      <dgm:prSet/>
      <dgm:spPr/>
      <dgm:t>
        <a:bodyPr/>
        <a:lstStyle/>
        <a:p>
          <a:endParaRPr lang="zh-CN" altLang="en-US"/>
        </a:p>
      </dgm:t>
    </dgm:pt>
    <dgm:pt modelId="{59C8B6F3-FBBC-4C68-BD65-307D5416384E}" type="parTrans" cxnId="{DDB22BB0-86DB-4361-9F73-C1E7A1470247}">
      <dgm:prSet/>
      <dgm:spPr/>
      <dgm:t>
        <a:bodyPr/>
        <a:lstStyle/>
        <a:p>
          <a:endParaRPr lang="zh-CN" altLang="en-US"/>
        </a:p>
      </dgm:t>
    </dgm:pt>
    <dgm:pt modelId="{8B5E28FB-6532-4941-BB83-8DC51EF5BB06}" type="pres">
      <dgm:prSet presAssocID="{D2F80A16-0A4E-4816-910A-D4E6EB23D7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9FA1B1-B6EA-4A22-B4AB-5B2E6B232ED8}" type="pres">
      <dgm:prSet presAssocID="{1B0F50D7-8A4A-47A5-B531-BF999C1F56FF}" presName="node" presStyleLbl="node1" presStyleIdx="0" presStyleCnt="1" custScaleX="128414" custLinFactNeighborX="187" custLinFactNeighborY="-50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DAC9EBF6-0E70-4F9C-BF6C-9EE7A98144DD}" type="presOf" srcId="{1B0F50D7-8A4A-47A5-B531-BF999C1F56FF}" destId="{C79FA1B1-B6EA-4A22-B4AB-5B2E6B232ED8}" srcOrd="0" destOrd="0" presId="urn:microsoft.com/office/officeart/2005/8/layout/default#1"/>
    <dgm:cxn modelId="{DDB22BB0-86DB-4361-9F73-C1E7A1470247}" srcId="{D2F80A16-0A4E-4816-910A-D4E6EB23D7F6}" destId="{1B0F50D7-8A4A-47A5-B531-BF999C1F56FF}" srcOrd="0" destOrd="0" parTransId="{59C8B6F3-FBBC-4C68-BD65-307D5416384E}" sibTransId="{A77331C9-1C21-4B1C-A535-CB968916E032}"/>
    <dgm:cxn modelId="{0FFE4803-1E72-4220-BB3E-1BF9FC79601F}" type="presOf" srcId="{D2F80A16-0A4E-4816-910A-D4E6EB23D7F6}" destId="{8B5E28FB-6532-4941-BB83-8DC51EF5BB06}" srcOrd="0" destOrd="0" presId="urn:microsoft.com/office/officeart/2005/8/layout/default#1"/>
    <dgm:cxn modelId="{0935A508-844F-441A-B353-0741D769DE77}" type="presParOf" srcId="{8B5E28FB-6532-4941-BB83-8DC51EF5BB06}" destId="{C79FA1B1-B6EA-4A22-B4AB-5B2E6B232ED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sz="1400" b="1" dirty="0" smtClean="0"/>
            <a:t>	8</a:t>
          </a:r>
          <a:r>
            <a:rPr lang="zh-CN" sz="1400" b="1" dirty="0" smtClean="0"/>
            <a:t>、怎样推动文化创新？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altLang="en-US" sz="1400" dirty="0" smtClean="0"/>
            <a:t>立足于社会实践（发展中国特色社会主义的实践或其他具体实践）</a:t>
          </a:r>
          <a:endParaRPr lang="zh-CN" sz="1400" dirty="0" smtClean="0"/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539153BA-06D7-43D8-BBA8-2DF818065DDF}">
      <dgm:prSet custT="1"/>
      <dgm:spPr/>
      <dgm:t>
        <a:bodyPr/>
        <a:lstStyle/>
        <a:p>
          <a:r>
            <a:rPr lang="zh-CN" altLang="en-US" sz="1400" dirty="0" smtClean="0"/>
            <a:t>继承传统，推陈出新。对待传统文化既要“取其精华、去其糟粕”，又要“推陈出新、革故鼎新”，将传统文化与时代精神相结合。</a:t>
          </a:r>
        </a:p>
      </dgm:t>
    </dgm:pt>
    <dgm:pt modelId="{634909C1-71B9-4EBC-9CC2-F00EA34B50A0}" type="parTrans" cxnId="{8CCF7C8F-E05D-44CA-BA4B-7EE9C9F47203}">
      <dgm:prSet/>
      <dgm:spPr/>
      <dgm:t>
        <a:bodyPr/>
        <a:lstStyle/>
        <a:p>
          <a:endParaRPr lang="zh-CN" altLang="en-US"/>
        </a:p>
      </dgm:t>
    </dgm:pt>
    <dgm:pt modelId="{E910D6DA-80A4-48CA-B161-D8420A82A18C}" type="sibTrans" cxnId="{8CCF7C8F-E05D-44CA-BA4B-7EE9C9F47203}">
      <dgm:prSet/>
      <dgm:spPr/>
      <dgm:t>
        <a:bodyPr/>
        <a:lstStyle/>
        <a:p>
          <a:endParaRPr lang="zh-CN" altLang="en-US"/>
        </a:p>
      </dgm:t>
    </dgm:pt>
    <dgm:pt modelId="{DA3C7ED9-A320-42DE-84A1-0ADBFABB4233}">
      <dgm:prSet custT="1"/>
      <dgm:spPr/>
      <dgm:t>
        <a:bodyPr/>
        <a:lstStyle/>
        <a:p>
          <a:r>
            <a:rPr lang="zh-CN" altLang="en-US" sz="1400" dirty="0" smtClean="0"/>
            <a:t>面向世界，博采众长。加强与其他民族文化的交流，充分借鉴、吸收外国文化的有益成果。坚持以我为主，为我所用，保持文化的民族特色。</a:t>
          </a:r>
        </a:p>
      </dgm:t>
    </dgm:pt>
    <dgm:pt modelId="{CAE9E91B-262F-41D3-A45B-C5DE72E4B31A}" type="parTrans" cxnId="{573F8A35-6EF4-45E5-AC28-C25D650714F3}">
      <dgm:prSet/>
      <dgm:spPr/>
      <dgm:t>
        <a:bodyPr/>
        <a:lstStyle/>
        <a:p>
          <a:endParaRPr lang="zh-CN" altLang="en-US"/>
        </a:p>
      </dgm:t>
    </dgm:pt>
    <dgm:pt modelId="{4ADCED32-857A-4276-A246-2556CADF35A5}" type="sibTrans" cxnId="{573F8A35-6EF4-45E5-AC28-C25D650714F3}">
      <dgm:prSet/>
      <dgm:spPr/>
      <dgm:t>
        <a:bodyPr/>
        <a:lstStyle/>
        <a:p>
          <a:endParaRPr lang="zh-CN" altLang="en-US"/>
        </a:p>
      </dgm:t>
    </dgm:pt>
    <dgm:pt modelId="{2AE0E552-0259-4BAA-A81F-50AB520E39B1}">
      <dgm:prSet custT="1"/>
      <dgm:spPr/>
      <dgm:t>
        <a:bodyPr/>
        <a:lstStyle/>
        <a:p>
          <a:r>
            <a:rPr lang="zh-CN" altLang="en-US" sz="1400" dirty="0" smtClean="0"/>
            <a:t>着眼于人民群众不断增长的精神文化需要，坚持以人民为中心的创作导向，充分发挥人民群众在文化创新中的主体作用。</a:t>
          </a:r>
        </a:p>
      </dgm:t>
    </dgm:pt>
    <dgm:pt modelId="{C90F23A8-94BD-41D2-B3D4-707BCD935906}" type="parTrans" cxnId="{C074DBF1-D317-41EF-8EBF-6C0B15290540}">
      <dgm:prSet/>
      <dgm:spPr/>
      <dgm:t>
        <a:bodyPr/>
        <a:lstStyle/>
        <a:p>
          <a:endParaRPr lang="zh-CN" altLang="en-US"/>
        </a:p>
      </dgm:t>
    </dgm:pt>
    <dgm:pt modelId="{539659BB-E259-40DE-8CBF-58E30990E766}" type="sibTrans" cxnId="{C074DBF1-D317-41EF-8EBF-6C0B15290540}">
      <dgm:prSet/>
      <dgm:spPr/>
      <dgm:t>
        <a:bodyPr/>
        <a:lstStyle/>
        <a:p>
          <a:endParaRPr lang="zh-CN" altLang="en-US"/>
        </a:p>
      </dgm:t>
    </dgm:pt>
    <dgm:pt modelId="{0E5939A6-360F-432E-ACD1-DB2D5CF6E41A}">
      <dgm:prSet custT="1"/>
      <dgm:spPr/>
      <dgm:t>
        <a:bodyPr/>
        <a:lstStyle/>
        <a:p>
          <a:r>
            <a:rPr lang="zh-CN" altLang="en-US" sz="1400" dirty="0" smtClean="0"/>
            <a:t>要坚持正确方向，克服“守旧主义”和“封闭主义”、“民族虚无主义”和“历史虚无主义”等错误倾向</a:t>
          </a:r>
        </a:p>
      </dgm:t>
    </dgm:pt>
    <dgm:pt modelId="{1608C966-FE9C-4E69-9263-CD3C823F01BF}" type="parTrans" cxnId="{B6A093CB-003B-4C99-B5EE-E176FCEE360E}">
      <dgm:prSet/>
      <dgm:spPr/>
      <dgm:t>
        <a:bodyPr/>
        <a:lstStyle/>
        <a:p>
          <a:endParaRPr lang="zh-CN" altLang="en-US"/>
        </a:p>
      </dgm:t>
    </dgm:pt>
    <dgm:pt modelId="{CB158E31-36CF-4496-A13F-0544A06BB947}" type="sibTrans" cxnId="{B6A093CB-003B-4C99-B5EE-E176FCEE360E}">
      <dgm:prSet/>
      <dgm:spPr/>
      <dgm:t>
        <a:bodyPr/>
        <a:lstStyle/>
        <a:p>
          <a:endParaRPr lang="zh-CN" altLang="en-US"/>
        </a:p>
      </dgm:t>
    </dgm:pt>
    <dgm:pt modelId="{9F865D6D-2C35-4830-A4EB-A9BFA312619E}">
      <dgm:prSet custT="1"/>
      <dgm:spPr/>
      <dgm:t>
        <a:bodyPr/>
        <a:lstStyle/>
        <a:p>
          <a:r>
            <a:rPr lang="zh-CN" altLang="en-US" sz="1400" dirty="0" smtClean="0"/>
            <a:t>在时代的新起点上激发全民族文化创造活力，积极推动文化内容形式、体制机制、传播手段的创新。</a:t>
          </a:r>
        </a:p>
      </dgm:t>
    </dgm:pt>
    <dgm:pt modelId="{4894E594-2859-405E-9043-7D6FA93A7408}" type="parTrans" cxnId="{17108004-2611-4C08-896D-F37065C52E28}">
      <dgm:prSet/>
      <dgm:spPr/>
      <dgm:t>
        <a:bodyPr/>
        <a:lstStyle/>
        <a:p>
          <a:endParaRPr lang="zh-CN" altLang="en-US"/>
        </a:p>
      </dgm:t>
    </dgm:pt>
    <dgm:pt modelId="{8B5274EF-0D28-410D-82FB-404C191EFFA3}" type="sibTrans" cxnId="{17108004-2611-4C08-896D-F37065C52E28}">
      <dgm:prSet/>
      <dgm:spPr/>
      <dgm:t>
        <a:bodyPr/>
        <a:lstStyle/>
        <a:p>
          <a:endParaRPr lang="zh-CN" altLang="en-US"/>
        </a:p>
      </dgm:t>
    </dgm:pt>
    <dgm:pt modelId="{28D3EB23-B28B-4075-A735-4A0D52E0501B}">
      <dgm:prSet custT="1"/>
      <dgm:spPr/>
      <dgm:t>
        <a:bodyPr/>
        <a:lstStyle/>
        <a:p>
          <a:endParaRPr lang="zh-CN" altLang="en-US" sz="1400" dirty="0" smtClean="0"/>
        </a:p>
      </dgm:t>
    </dgm:pt>
    <dgm:pt modelId="{86386850-827E-40CC-BB94-D93C180A16D1}" type="parTrans" cxnId="{9CB34004-374E-40F6-A0BD-EB220F9EDCBA}">
      <dgm:prSet/>
      <dgm:spPr/>
      <dgm:t>
        <a:bodyPr/>
        <a:lstStyle/>
        <a:p>
          <a:endParaRPr lang="zh-CN" altLang="en-US"/>
        </a:p>
      </dgm:t>
    </dgm:pt>
    <dgm:pt modelId="{E051618D-AE97-40B9-8D4F-D19091AEA8A1}" type="sibTrans" cxnId="{9CB34004-374E-40F6-A0BD-EB220F9EDCBA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149400" custLinFactNeighborX="-249" custLinFactNeighborY="-109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ScaleY="150643" custLinFactNeighborY="204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482CC5-4808-407A-913A-5A218F70BA9E}" type="presOf" srcId="{6FF9ED51-BBC3-4A47-BC76-46E75E08057F}" destId="{6C98CBAE-E138-4D9D-ABDB-2300C6DF5983}" srcOrd="0" destOrd="0" presId="urn:microsoft.com/office/officeart/2005/8/layout/vList2"/>
    <dgm:cxn modelId="{CC57851B-7E4F-46CB-8EDD-3AF74FA6B8C4}" type="presOf" srcId="{0555BADF-81BF-4D49-A4AD-49F1D4DDB564}" destId="{CA7D8124-AF26-45D8-BA52-22C0AC36C7D8}" srcOrd="0" destOrd="0" presId="urn:microsoft.com/office/officeart/2005/8/layout/vList2"/>
    <dgm:cxn modelId="{573F8A35-6EF4-45E5-AC28-C25D650714F3}" srcId="{6FF9ED51-BBC3-4A47-BC76-46E75E08057F}" destId="{DA3C7ED9-A320-42DE-84A1-0ADBFABB4233}" srcOrd="2" destOrd="0" parTransId="{CAE9E91B-262F-41D3-A45B-C5DE72E4B31A}" sibTransId="{4ADCED32-857A-4276-A246-2556CADF35A5}"/>
    <dgm:cxn modelId="{17108004-2611-4C08-896D-F37065C52E28}" srcId="{6FF9ED51-BBC3-4A47-BC76-46E75E08057F}" destId="{9F865D6D-2C35-4830-A4EB-A9BFA312619E}" srcOrd="5" destOrd="0" parTransId="{4894E594-2859-405E-9043-7D6FA93A7408}" sibTransId="{8B5274EF-0D28-410D-82FB-404C191EFFA3}"/>
    <dgm:cxn modelId="{A6EA50D7-44EB-4CDF-B132-422667B167AB}" type="presOf" srcId="{0E5939A6-360F-432E-ACD1-DB2D5CF6E41A}" destId="{CA7D8124-AF26-45D8-BA52-22C0AC36C7D8}" srcOrd="0" destOrd="4" presId="urn:microsoft.com/office/officeart/2005/8/layout/vList2"/>
    <dgm:cxn modelId="{B6A093CB-003B-4C99-B5EE-E176FCEE360E}" srcId="{6FF9ED51-BBC3-4A47-BC76-46E75E08057F}" destId="{0E5939A6-360F-432E-ACD1-DB2D5CF6E41A}" srcOrd="4" destOrd="0" parTransId="{1608C966-FE9C-4E69-9263-CD3C823F01BF}" sibTransId="{CB158E31-36CF-4496-A13F-0544A06BB947}"/>
    <dgm:cxn modelId="{CEBF1A93-DBBF-4CB6-A7CC-73C7DE17F61A}" type="presOf" srcId="{28D3EB23-B28B-4075-A735-4A0D52E0501B}" destId="{CA7D8124-AF26-45D8-BA52-22C0AC36C7D8}" srcOrd="0" destOrd="6" presId="urn:microsoft.com/office/officeart/2005/8/layout/vList2"/>
    <dgm:cxn modelId="{BF755F1A-AC1F-4519-997D-FA7D037FA6E5}" type="presOf" srcId="{2AE0E552-0259-4BAA-A81F-50AB520E39B1}" destId="{CA7D8124-AF26-45D8-BA52-22C0AC36C7D8}" srcOrd="0" destOrd="3" presId="urn:microsoft.com/office/officeart/2005/8/layout/vList2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9CB34004-374E-40F6-A0BD-EB220F9EDCBA}" srcId="{6FF9ED51-BBC3-4A47-BC76-46E75E08057F}" destId="{28D3EB23-B28B-4075-A735-4A0D52E0501B}" srcOrd="6" destOrd="0" parTransId="{86386850-827E-40CC-BB94-D93C180A16D1}" sibTransId="{E051618D-AE97-40B9-8D4F-D19091AEA8A1}"/>
    <dgm:cxn modelId="{8CCF7C8F-E05D-44CA-BA4B-7EE9C9F47203}" srcId="{6FF9ED51-BBC3-4A47-BC76-46E75E08057F}" destId="{539153BA-06D7-43D8-BBA8-2DF818065DDF}" srcOrd="1" destOrd="0" parTransId="{634909C1-71B9-4EBC-9CC2-F00EA34B50A0}" sibTransId="{E910D6DA-80A4-48CA-B161-D8420A82A18C}"/>
    <dgm:cxn modelId="{D121C5E3-3F94-4A81-B616-44330E239A4B}" type="presOf" srcId="{DA3C7ED9-A320-42DE-84A1-0ADBFABB4233}" destId="{CA7D8124-AF26-45D8-BA52-22C0AC36C7D8}" srcOrd="0" destOrd="2" presId="urn:microsoft.com/office/officeart/2005/8/layout/vList2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C074DBF1-D317-41EF-8EBF-6C0B15290540}" srcId="{6FF9ED51-BBC3-4A47-BC76-46E75E08057F}" destId="{2AE0E552-0259-4BAA-A81F-50AB520E39B1}" srcOrd="3" destOrd="0" parTransId="{C90F23A8-94BD-41D2-B3D4-707BCD935906}" sibTransId="{539659BB-E259-40DE-8CBF-58E30990E766}"/>
    <dgm:cxn modelId="{E6371DAE-0210-402C-9923-476D5A5C5805}" type="presOf" srcId="{539153BA-06D7-43D8-BBA8-2DF818065DDF}" destId="{CA7D8124-AF26-45D8-BA52-22C0AC36C7D8}" srcOrd="0" destOrd="1" presId="urn:microsoft.com/office/officeart/2005/8/layout/vList2"/>
    <dgm:cxn modelId="{6F06FE8C-2286-40BF-B573-BE274314F3FF}" type="presOf" srcId="{D2F80A16-0A4E-4816-910A-D4E6EB23D7F6}" destId="{F938A5B4-1A24-4B8D-AC22-2CB17D0D7D5F}" srcOrd="0" destOrd="0" presId="urn:microsoft.com/office/officeart/2005/8/layout/vList2"/>
    <dgm:cxn modelId="{DA06B31F-3DBF-4B4C-88F4-28450CFA035C}" type="presOf" srcId="{9F865D6D-2C35-4830-A4EB-A9BFA312619E}" destId="{CA7D8124-AF26-45D8-BA52-22C0AC36C7D8}" srcOrd="0" destOrd="5" presId="urn:microsoft.com/office/officeart/2005/8/layout/vList2"/>
    <dgm:cxn modelId="{FA2C96D4-AAAE-4DA4-9640-C136D2A35A07}" type="presParOf" srcId="{F938A5B4-1A24-4B8D-AC22-2CB17D0D7D5F}" destId="{6C98CBAE-E138-4D9D-ABDB-2300C6DF5983}" srcOrd="0" destOrd="0" presId="urn:microsoft.com/office/officeart/2005/8/layout/vList2"/>
    <dgm:cxn modelId="{CBD68128-1B9E-4347-820B-09A6B06A6A62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D6F7D-0131-4879-987D-8361D0EF6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A0712F-5098-43FF-80DA-718305BA5D9C}">
      <dgm:prSet phldrT="[文本]" custT="1"/>
      <dgm:spPr/>
      <dgm:t>
        <a:bodyPr/>
        <a:lstStyle/>
        <a:p>
          <a:r>
            <a:rPr lang="en-US" altLang="zh-CN" sz="1600" b="1" dirty="0" smtClean="0"/>
            <a:t>1</a:t>
          </a:r>
          <a:r>
            <a:rPr lang="zh-CN" altLang="en-US" sz="1600" b="1" dirty="0" smtClean="0"/>
            <a:t>、</a:t>
          </a:r>
          <a:r>
            <a:rPr lang="zh-CN" sz="1600" b="1" dirty="0" smtClean="0"/>
            <a:t>只有民族节日和文化遗产才能展示文化多样性</a:t>
          </a:r>
          <a:r>
            <a:rPr lang="en-US" altLang="zh-CN" sz="1600" b="1" dirty="0" smtClean="0"/>
            <a:t/>
          </a:r>
          <a:br>
            <a:rPr lang="en-US" altLang="zh-CN" sz="1600" b="1" dirty="0" smtClean="0"/>
          </a:br>
          <a:endParaRPr lang="en-US" altLang="zh-CN" sz="1600" b="1" dirty="0" smtClean="0"/>
        </a:p>
        <a:p>
          <a:endParaRPr lang="zh-CN" altLang="en-US" sz="1600" dirty="0">
            <a:solidFill>
              <a:schemeClr val="tx1"/>
            </a:solidFill>
          </a:endParaRPr>
        </a:p>
      </dgm:t>
    </dgm:pt>
    <dgm:pt modelId="{AE6F1700-F68E-490A-9313-7B9CFC32B43F}" type="par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26C9A2AA-ED26-4534-8D34-8978EED898C6}" type="sib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0EBBEC4C-626A-40AA-A5E4-1D6AC39F0416}">
      <dgm:prSet custT="1"/>
      <dgm:spPr/>
      <dgm:t>
        <a:bodyPr/>
        <a:lstStyle/>
        <a:p>
          <a:r>
            <a:rPr lang="en-US" sz="1600" b="1" dirty="0" smtClean="0"/>
            <a:t>2</a:t>
          </a:r>
          <a:r>
            <a:rPr lang="zh-CN" sz="1600" b="1" dirty="0" smtClean="0"/>
            <a:t>、尊重文化多样性就是认同其他民族文化</a:t>
          </a:r>
          <a:r>
            <a:rPr lang="en-US" altLang="zh-CN" sz="1600" b="1" dirty="0" smtClean="0"/>
            <a:t>  </a:t>
          </a:r>
        </a:p>
        <a:p>
          <a:endParaRPr lang="zh-CN" sz="1600" dirty="0">
            <a:solidFill>
              <a:schemeClr val="tx1"/>
            </a:solidFill>
          </a:endParaRPr>
        </a:p>
      </dgm:t>
    </dgm:pt>
    <dgm:pt modelId="{2DAA34B9-4264-470F-BDC6-7DF0B85CE6E8}" type="parTrans" cxnId="{34C786C2-D176-4514-9D82-4D75139A2B5E}">
      <dgm:prSet/>
      <dgm:spPr/>
      <dgm:t>
        <a:bodyPr/>
        <a:lstStyle/>
        <a:p>
          <a:endParaRPr lang="zh-CN" altLang="en-US" sz="1600"/>
        </a:p>
      </dgm:t>
    </dgm:pt>
    <dgm:pt modelId="{060D7545-FD55-422D-8EF3-C00646419CA8}" type="sibTrans" cxnId="{34C786C2-D176-4514-9D82-4D75139A2B5E}">
      <dgm:prSet/>
      <dgm:spPr/>
      <dgm:t>
        <a:bodyPr/>
        <a:lstStyle/>
        <a:p>
          <a:endParaRPr lang="zh-CN" altLang="en-US" sz="1600"/>
        </a:p>
      </dgm:t>
    </dgm:pt>
    <dgm:pt modelId="{F7E4BAA6-4861-4764-8CDD-B4F919C33042}">
      <dgm:prSet custT="1"/>
      <dgm:spPr/>
      <dgm:t>
        <a:bodyPr/>
        <a:lstStyle/>
        <a:p>
          <a:r>
            <a:rPr lang="en-US" sz="1600" b="1" dirty="0" smtClean="0"/>
            <a:t>3</a:t>
          </a:r>
          <a:r>
            <a:rPr lang="zh-CN" sz="1600" b="1" dirty="0" smtClean="0"/>
            <a:t>、尊重文化多样性，首先要遵循各民族文化一律平等的原则</a:t>
          </a:r>
          <a:r>
            <a:rPr lang="en-US" altLang="zh-CN" sz="1600" b="1" dirty="0" smtClean="0"/>
            <a:t>  </a:t>
          </a:r>
        </a:p>
        <a:p>
          <a:endParaRPr lang="zh-CN" sz="1600" dirty="0"/>
        </a:p>
      </dgm:t>
    </dgm:pt>
    <dgm:pt modelId="{97B678BC-0C1F-43C1-8BFD-4AD187290030}" type="parTrans" cxnId="{4C4CF0FF-F0EE-4EBE-A301-9B71B57149FE}">
      <dgm:prSet/>
      <dgm:spPr/>
      <dgm:t>
        <a:bodyPr/>
        <a:lstStyle/>
        <a:p>
          <a:endParaRPr lang="zh-CN" altLang="en-US" sz="1600"/>
        </a:p>
      </dgm:t>
    </dgm:pt>
    <dgm:pt modelId="{CBBAD661-25DA-4DC8-B0E1-201F8B7A5168}" type="sibTrans" cxnId="{4C4CF0FF-F0EE-4EBE-A301-9B71B57149FE}">
      <dgm:prSet/>
      <dgm:spPr/>
      <dgm:t>
        <a:bodyPr/>
        <a:lstStyle/>
        <a:p>
          <a:endParaRPr lang="zh-CN" altLang="en-US" sz="1600"/>
        </a:p>
      </dgm:t>
    </dgm:pt>
    <dgm:pt modelId="{B4D9719D-8562-4DA2-AF47-B9A7E775F962}">
      <dgm:prSet custT="1"/>
      <dgm:spPr/>
      <dgm:t>
        <a:bodyPr/>
        <a:lstStyle/>
        <a:p>
          <a:r>
            <a:rPr lang="en-US" sz="1600" b="1" dirty="0" smtClean="0"/>
            <a:t>4</a:t>
          </a:r>
          <a:r>
            <a:rPr lang="zh-CN" sz="1600" b="1" dirty="0" smtClean="0"/>
            <a:t>、民族节日是维系中华民族生存和发展的基础</a:t>
          </a:r>
          <a:r>
            <a:rPr lang="en-US" altLang="zh-CN" sz="1600" b="1" dirty="0" smtClean="0"/>
            <a:t>  </a:t>
          </a:r>
        </a:p>
        <a:p>
          <a:endParaRPr lang="zh-CN" sz="1600" dirty="0">
            <a:solidFill>
              <a:schemeClr val="tx1"/>
            </a:solidFill>
          </a:endParaRPr>
        </a:p>
      </dgm:t>
    </dgm:pt>
    <dgm:pt modelId="{41637732-053C-4614-8B2D-D343D0BC8E7B}" type="parTrans" cxnId="{56B28648-08EA-4EF8-9554-791A06904175}">
      <dgm:prSet/>
      <dgm:spPr/>
      <dgm:t>
        <a:bodyPr/>
        <a:lstStyle/>
        <a:p>
          <a:endParaRPr lang="zh-CN" altLang="en-US" sz="1600"/>
        </a:p>
      </dgm:t>
    </dgm:pt>
    <dgm:pt modelId="{A9A1A4D3-6570-43BF-8D34-668562A65E38}" type="sibTrans" cxnId="{56B28648-08EA-4EF8-9554-791A06904175}">
      <dgm:prSet/>
      <dgm:spPr/>
      <dgm:t>
        <a:bodyPr/>
        <a:lstStyle/>
        <a:p>
          <a:endParaRPr lang="zh-CN" altLang="en-US" sz="1600"/>
        </a:p>
      </dgm:t>
    </dgm:pt>
    <dgm:pt modelId="{CF69A8C2-33A8-4309-9A9F-A210C5316087}" type="pres">
      <dgm:prSet presAssocID="{3B2D6F7D-0131-4879-987D-8361D0EF6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A822CC-C3C8-41A8-9B50-471C09FB25B2}" type="pres">
      <dgm:prSet presAssocID="{25A0712F-5098-43FF-80DA-718305BA5D9C}" presName="parentText" presStyleLbl="node1" presStyleIdx="0" presStyleCnt="4" custScaleY="116342" custLinFactY="-101" custLinFactNeighborX="-2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A0824-68EB-4479-AE97-90D240B22859}" type="pres">
      <dgm:prSet presAssocID="{26C9A2AA-ED26-4534-8D34-8978EED898C6}" presName="spacer" presStyleCnt="0"/>
      <dgm:spPr/>
    </dgm:pt>
    <dgm:pt modelId="{E9405586-0615-4836-A04B-AB4F9A8388C7}" type="pres">
      <dgm:prSet presAssocID="{0EBBEC4C-626A-40AA-A5E4-1D6AC39F04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04771E-9C8C-4D71-A33E-61E81E92CD0A}" type="pres">
      <dgm:prSet presAssocID="{060D7545-FD55-422D-8EF3-C00646419CA8}" presName="spacer" presStyleCnt="0"/>
      <dgm:spPr/>
    </dgm:pt>
    <dgm:pt modelId="{6B772FED-8CBA-4B0D-9673-719EED42772E}" type="pres">
      <dgm:prSet presAssocID="{F7E4BAA6-4861-4764-8CDD-B4F919C33042}" presName="parentText" presStyleLbl="node1" presStyleIdx="2" presStyleCnt="4" custLinFactNeighborX="53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26FEC-D0B0-4C8E-90B8-4D42EE898616}" type="pres">
      <dgm:prSet presAssocID="{CBBAD661-25DA-4DC8-B0E1-201F8B7A5168}" presName="spacer" presStyleCnt="0"/>
      <dgm:spPr/>
    </dgm:pt>
    <dgm:pt modelId="{5ED8DB8B-0B70-4138-B72E-599C092E2050}" type="pres">
      <dgm:prSet presAssocID="{B4D9719D-8562-4DA2-AF47-B9A7E775F962}" presName="parentText" presStyleLbl="node1" presStyleIdx="3" presStyleCnt="4" custLinFactNeighborX="-22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7ECD77-D220-4DC6-9DCB-55FBD78F77F0}" type="presOf" srcId="{0EBBEC4C-626A-40AA-A5E4-1D6AC39F0416}" destId="{E9405586-0615-4836-A04B-AB4F9A8388C7}" srcOrd="0" destOrd="0" presId="urn:microsoft.com/office/officeart/2005/8/layout/vList2"/>
    <dgm:cxn modelId="{033DBDA3-6001-41C7-B095-19C741E7747F}" type="presOf" srcId="{3B2D6F7D-0131-4879-987D-8361D0EF6999}" destId="{CF69A8C2-33A8-4309-9A9F-A210C5316087}" srcOrd="0" destOrd="0" presId="urn:microsoft.com/office/officeart/2005/8/layout/vList2"/>
    <dgm:cxn modelId="{56B28648-08EA-4EF8-9554-791A06904175}" srcId="{3B2D6F7D-0131-4879-987D-8361D0EF6999}" destId="{B4D9719D-8562-4DA2-AF47-B9A7E775F962}" srcOrd="3" destOrd="0" parTransId="{41637732-053C-4614-8B2D-D343D0BC8E7B}" sibTransId="{A9A1A4D3-6570-43BF-8D34-668562A65E38}"/>
    <dgm:cxn modelId="{63A415A5-7C7E-458D-B81E-B6C2FE3603C4}" type="presOf" srcId="{B4D9719D-8562-4DA2-AF47-B9A7E775F962}" destId="{5ED8DB8B-0B70-4138-B72E-599C092E2050}" srcOrd="0" destOrd="0" presId="urn:microsoft.com/office/officeart/2005/8/layout/vList2"/>
    <dgm:cxn modelId="{4C4CF0FF-F0EE-4EBE-A301-9B71B57149FE}" srcId="{3B2D6F7D-0131-4879-987D-8361D0EF6999}" destId="{F7E4BAA6-4861-4764-8CDD-B4F919C33042}" srcOrd="2" destOrd="0" parTransId="{97B678BC-0C1F-43C1-8BFD-4AD187290030}" sibTransId="{CBBAD661-25DA-4DC8-B0E1-201F8B7A5168}"/>
    <dgm:cxn modelId="{776F8A06-A123-4837-B601-C8E46778C779}" type="presOf" srcId="{25A0712F-5098-43FF-80DA-718305BA5D9C}" destId="{DCA822CC-C3C8-41A8-9B50-471C09FB25B2}" srcOrd="0" destOrd="0" presId="urn:microsoft.com/office/officeart/2005/8/layout/vList2"/>
    <dgm:cxn modelId="{9697A300-2AAF-48FF-A028-89D5CFF77226}" srcId="{3B2D6F7D-0131-4879-987D-8361D0EF6999}" destId="{25A0712F-5098-43FF-80DA-718305BA5D9C}" srcOrd="0" destOrd="0" parTransId="{AE6F1700-F68E-490A-9313-7B9CFC32B43F}" sibTransId="{26C9A2AA-ED26-4534-8D34-8978EED898C6}"/>
    <dgm:cxn modelId="{36BD485C-C762-4AD9-96C6-3E4A337BB3EC}" type="presOf" srcId="{F7E4BAA6-4861-4764-8CDD-B4F919C33042}" destId="{6B772FED-8CBA-4B0D-9673-719EED42772E}" srcOrd="0" destOrd="0" presId="urn:microsoft.com/office/officeart/2005/8/layout/vList2"/>
    <dgm:cxn modelId="{34C786C2-D176-4514-9D82-4D75139A2B5E}" srcId="{3B2D6F7D-0131-4879-987D-8361D0EF6999}" destId="{0EBBEC4C-626A-40AA-A5E4-1D6AC39F0416}" srcOrd="1" destOrd="0" parTransId="{2DAA34B9-4264-470F-BDC6-7DF0B85CE6E8}" sibTransId="{060D7545-FD55-422D-8EF3-C00646419CA8}"/>
    <dgm:cxn modelId="{48D6BC96-9B50-40E3-91BD-1CAB61A8C663}" type="presParOf" srcId="{CF69A8C2-33A8-4309-9A9F-A210C5316087}" destId="{DCA822CC-C3C8-41A8-9B50-471C09FB25B2}" srcOrd="0" destOrd="0" presId="urn:microsoft.com/office/officeart/2005/8/layout/vList2"/>
    <dgm:cxn modelId="{709D09F5-DDA2-4069-AB91-A846C9CEB168}" type="presParOf" srcId="{CF69A8C2-33A8-4309-9A9F-A210C5316087}" destId="{0E7A0824-68EB-4479-AE97-90D240B22859}" srcOrd="1" destOrd="0" presId="urn:microsoft.com/office/officeart/2005/8/layout/vList2"/>
    <dgm:cxn modelId="{07A20DA6-9C3F-456F-A75D-31ACF1A2F3C9}" type="presParOf" srcId="{CF69A8C2-33A8-4309-9A9F-A210C5316087}" destId="{E9405586-0615-4836-A04B-AB4F9A8388C7}" srcOrd="2" destOrd="0" presId="urn:microsoft.com/office/officeart/2005/8/layout/vList2"/>
    <dgm:cxn modelId="{EA98C62F-40A2-41D6-9571-C594993757FF}" type="presParOf" srcId="{CF69A8C2-33A8-4309-9A9F-A210C5316087}" destId="{3404771E-9C8C-4D71-A33E-61E81E92CD0A}" srcOrd="3" destOrd="0" presId="urn:microsoft.com/office/officeart/2005/8/layout/vList2"/>
    <dgm:cxn modelId="{7ACFF1C6-1529-4B48-A8D7-E1FFF913B46C}" type="presParOf" srcId="{CF69A8C2-33A8-4309-9A9F-A210C5316087}" destId="{6B772FED-8CBA-4B0D-9673-719EED42772E}" srcOrd="4" destOrd="0" presId="urn:microsoft.com/office/officeart/2005/8/layout/vList2"/>
    <dgm:cxn modelId="{B8ED61DB-2BEF-4DF7-BBE3-9D796A36393B}" type="presParOf" srcId="{CF69A8C2-33A8-4309-9A9F-A210C5316087}" destId="{05F26FEC-D0B0-4C8E-90B8-4D42EE898616}" srcOrd="5" destOrd="0" presId="urn:microsoft.com/office/officeart/2005/8/layout/vList2"/>
    <dgm:cxn modelId="{AAD332D1-5047-4939-B904-3D38BF3F75EE}" type="presParOf" srcId="{CF69A8C2-33A8-4309-9A9F-A210C5316087}" destId="{5ED8DB8B-0B70-4138-B72E-599C092E20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D6F7D-0131-4879-987D-8361D0EF6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A0712F-5098-43FF-80DA-718305BA5D9C}">
      <dgm:prSet phldrT="[文本]" custT="1"/>
      <dgm:spPr/>
      <dgm:t>
        <a:bodyPr/>
        <a:lstStyle/>
        <a:p>
          <a:r>
            <a:rPr lang="en-US" altLang="zh-CN" sz="1600" b="1" dirty="0" smtClean="0"/>
            <a:t>5</a:t>
          </a:r>
          <a:r>
            <a:rPr lang="zh-CN" altLang="zh-CN" sz="1600" b="1" dirty="0" smtClean="0"/>
            <a:t>、新传媒的出现意味着旧传媒失去作用</a:t>
          </a:r>
          <a:endParaRPr lang="en-US" altLang="zh-CN" sz="1600" b="1" dirty="0" smtClean="0"/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zh-CN" altLang="en-US" sz="1600" b="0" dirty="0">
            <a:solidFill>
              <a:schemeClr val="tx1"/>
            </a:solidFill>
          </a:endParaRPr>
        </a:p>
      </dgm:t>
    </dgm:pt>
    <dgm:pt modelId="{AE6F1700-F68E-490A-9313-7B9CFC32B43F}" type="par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26C9A2AA-ED26-4534-8D34-8978EED898C6}" type="sib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CFB1FC4C-5129-4CAA-9DCE-71C552AAD763}">
      <dgm:prSet custT="1"/>
      <dgm:spPr/>
      <dgm:t>
        <a:bodyPr/>
        <a:lstStyle/>
        <a:p>
          <a:r>
            <a:rPr lang="en-US" altLang="zh-CN" sz="1600" b="1" dirty="0" smtClean="0"/>
            <a:t>6</a:t>
          </a:r>
          <a:r>
            <a:rPr lang="zh-CN" altLang="zh-CN" sz="1600" b="1" dirty="0" smtClean="0"/>
            <a:t>、图书阅览是文化传播的主要途径</a:t>
          </a:r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zh-CN" altLang="zh-CN" sz="1600" b="0" dirty="0" smtClean="0">
            <a:solidFill>
              <a:schemeClr val="tx1"/>
            </a:solidFill>
          </a:endParaRPr>
        </a:p>
      </dgm:t>
    </dgm:pt>
    <dgm:pt modelId="{A54DFF5A-3709-4F2F-9ABD-18F0FC2A7661}" type="parTrans" cxnId="{121F70AB-7E61-41B1-88F1-56BEA9CFC3E4}">
      <dgm:prSet/>
      <dgm:spPr/>
      <dgm:t>
        <a:bodyPr/>
        <a:lstStyle/>
        <a:p>
          <a:endParaRPr lang="zh-CN" altLang="en-US"/>
        </a:p>
      </dgm:t>
    </dgm:pt>
    <dgm:pt modelId="{DA624749-728C-4764-A53E-F24110950A19}" type="sibTrans" cxnId="{121F70AB-7E61-41B1-88F1-56BEA9CFC3E4}">
      <dgm:prSet/>
      <dgm:spPr/>
      <dgm:t>
        <a:bodyPr/>
        <a:lstStyle/>
        <a:p>
          <a:endParaRPr lang="zh-CN" altLang="en-US"/>
        </a:p>
      </dgm:t>
    </dgm:pt>
    <dgm:pt modelId="{4C9B98E2-C2BC-4C18-9C7A-C3AA63CC4069}">
      <dgm:prSet custT="1"/>
      <dgm:spPr/>
      <dgm:t>
        <a:bodyPr/>
        <a:lstStyle/>
        <a:p>
          <a:r>
            <a:rPr lang="en-US" altLang="zh-CN" sz="1600" b="1" dirty="0" smtClean="0"/>
            <a:t>7</a:t>
          </a:r>
          <a:r>
            <a:rPr lang="zh-CN" altLang="zh-CN" sz="1600" b="1" dirty="0" smtClean="0"/>
            <a:t>、传统文化是文化创新的源泉</a:t>
          </a:r>
        </a:p>
        <a:p>
          <a:endParaRPr lang="zh-CN" altLang="zh-CN" sz="1600" b="0" dirty="0" smtClean="0">
            <a:solidFill>
              <a:schemeClr val="tx1"/>
            </a:solidFill>
          </a:endParaRPr>
        </a:p>
      </dgm:t>
    </dgm:pt>
    <dgm:pt modelId="{5F08A929-098A-499B-A39B-9F687CD907EC}" type="parTrans" cxnId="{B641EAC1-781B-4796-9CA5-4A1CC447767F}">
      <dgm:prSet/>
      <dgm:spPr/>
      <dgm:t>
        <a:bodyPr/>
        <a:lstStyle/>
        <a:p>
          <a:endParaRPr lang="zh-CN" altLang="en-US"/>
        </a:p>
      </dgm:t>
    </dgm:pt>
    <dgm:pt modelId="{CD884E32-EA1C-4C0B-9174-2A485C370FB3}" type="sibTrans" cxnId="{B641EAC1-781B-4796-9CA5-4A1CC447767F}">
      <dgm:prSet/>
      <dgm:spPr/>
      <dgm:t>
        <a:bodyPr/>
        <a:lstStyle/>
        <a:p>
          <a:endParaRPr lang="zh-CN" altLang="en-US"/>
        </a:p>
      </dgm:t>
    </dgm:pt>
    <dgm:pt modelId="{CF69A8C2-33A8-4309-9A9F-A210C5316087}" type="pres">
      <dgm:prSet presAssocID="{3B2D6F7D-0131-4879-987D-8361D0EF6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A822CC-C3C8-41A8-9B50-471C09FB25B2}" type="pres">
      <dgm:prSet presAssocID="{25A0712F-5098-43FF-80DA-718305BA5D9C}" presName="parentText" presStyleLbl="node1" presStyleIdx="0" presStyleCnt="3" custScaleY="1646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A0824-68EB-4479-AE97-90D240B22859}" type="pres">
      <dgm:prSet presAssocID="{26C9A2AA-ED26-4534-8D34-8978EED898C6}" presName="spacer" presStyleCnt="0"/>
      <dgm:spPr/>
    </dgm:pt>
    <dgm:pt modelId="{E04C6D34-F9A5-488C-96B5-4F1DC3711217}" type="pres">
      <dgm:prSet presAssocID="{CFB1FC4C-5129-4CAA-9DCE-71C552AAD763}" presName="parentText" presStyleLbl="node1" presStyleIdx="1" presStyleCnt="3" custScaleY="8072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33CD3C-3195-4CCB-9096-BEA504762D54}" type="pres">
      <dgm:prSet presAssocID="{DA624749-728C-4764-A53E-F24110950A19}" presName="spacer" presStyleCnt="0"/>
      <dgm:spPr/>
    </dgm:pt>
    <dgm:pt modelId="{D5EE06B4-629D-4771-B779-92B81B31FA2A}" type="pres">
      <dgm:prSet presAssocID="{4C9B98E2-C2BC-4C18-9C7A-C3AA63CC4069}" presName="parentText" presStyleLbl="node1" presStyleIdx="2" presStyleCnt="3" custScaleY="89821" custLinFactY="970" custLinFactNeighborX="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641EAC1-781B-4796-9CA5-4A1CC447767F}" srcId="{3B2D6F7D-0131-4879-987D-8361D0EF6999}" destId="{4C9B98E2-C2BC-4C18-9C7A-C3AA63CC4069}" srcOrd="2" destOrd="0" parTransId="{5F08A929-098A-499B-A39B-9F687CD907EC}" sibTransId="{CD884E32-EA1C-4C0B-9174-2A485C370FB3}"/>
    <dgm:cxn modelId="{CD5246EC-1E2D-44E3-9CE5-E90306531F5D}" type="presOf" srcId="{4C9B98E2-C2BC-4C18-9C7A-C3AA63CC4069}" destId="{D5EE06B4-629D-4771-B779-92B81B31FA2A}" srcOrd="0" destOrd="0" presId="urn:microsoft.com/office/officeart/2005/8/layout/vList2"/>
    <dgm:cxn modelId="{A6B54595-7ED3-41F6-8F66-C831EECB6F5B}" type="presOf" srcId="{25A0712F-5098-43FF-80DA-718305BA5D9C}" destId="{DCA822CC-C3C8-41A8-9B50-471C09FB25B2}" srcOrd="0" destOrd="0" presId="urn:microsoft.com/office/officeart/2005/8/layout/vList2"/>
    <dgm:cxn modelId="{121F70AB-7E61-41B1-88F1-56BEA9CFC3E4}" srcId="{3B2D6F7D-0131-4879-987D-8361D0EF6999}" destId="{CFB1FC4C-5129-4CAA-9DCE-71C552AAD763}" srcOrd="1" destOrd="0" parTransId="{A54DFF5A-3709-4F2F-9ABD-18F0FC2A7661}" sibTransId="{DA624749-728C-4764-A53E-F24110950A19}"/>
    <dgm:cxn modelId="{9697A300-2AAF-48FF-A028-89D5CFF77226}" srcId="{3B2D6F7D-0131-4879-987D-8361D0EF6999}" destId="{25A0712F-5098-43FF-80DA-718305BA5D9C}" srcOrd="0" destOrd="0" parTransId="{AE6F1700-F68E-490A-9313-7B9CFC32B43F}" sibTransId="{26C9A2AA-ED26-4534-8D34-8978EED898C6}"/>
    <dgm:cxn modelId="{02493739-A8E9-42BD-BD47-EBD730DD8892}" type="presOf" srcId="{3B2D6F7D-0131-4879-987D-8361D0EF6999}" destId="{CF69A8C2-33A8-4309-9A9F-A210C5316087}" srcOrd="0" destOrd="0" presId="urn:microsoft.com/office/officeart/2005/8/layout/vList2"/>
    <dgm:cxn modelId="{E16A4DD0-D9A0-4576-BAEC-41FFA2F1996B}" type="presOf" srcId="{CFB1FC4C-5129-4CAA-9DCE-71C552AAD763}" destId="{E04C6D34-F9A5-488C-96B5-4F1DC3711217}" srcOrd="0" destOrd="0" presId="urn:microsoft.com/office/officeart/2005/8/layout/vList2"/>
    <dgm:cxn modelId="{494CD0F9-1C6D-4577-B4A5-17C623DC3750}" type="presParOf" srcId="{CF69A8C2-33A8-4309-9A9F-A210C5316087}" destId="{DCA822CC-C3C8-41A8-9B50-471C09FB25B2}" srcOrd="0" destOrd="0" presId="urn:microsoft.com/office/officeart/2005/8/layout/vList2"/>
    <dgm:cxn modelId="{E6F57DBC-496E-4AEF-9A37-39841D5FE812}" type="presParOf" srcId="{CF69A8C2-33A8-4309-9A9F-A210C5316087}" destId="{0E7A0824-68EB-4479-AE97-90D240B22859}" srcOrd="1" destOrd="0" presId="urn:microsoft.com/office/officeart/2005/8/layout/vList2"/>
    <dgm:cxn modelId="{EB2041B0-620E-4C85-9FCA-C529E1A4083A}" type="presParOf" srcId="{CF69A8C2-33A8-4309-9A9F-A210C5316087}" destId="{E04C6D34-F9A5-488C-96B5-4F1DC3711217}" srcOrd="2" destOrd="0" presId="urn:microsoft.com/office/officeart/2005/8/layout/vList2"/>
    <dgm:cxn modelId="{3E9C6EBE-FB81-47EA-A9ED-334E587279D5}" type="presParOf" srcId="{CF69A8C2-33A8-4309-9A9F-A210C5316087}" destId="{1833CD3C-3195-4CCB-9096-BEA504762D54}" srcOrd="3" destOrd="0" presId="urn:microsoft.com/office/officeart/2005/8/layout/vList2"/>
    <dgm:cxn modelId="{151C0A88-3E25-4DA7-85D9-3B9A8E5B85D8}" type="presParOf" srcId="{CF69A8C2-33A8-4309-9A9F-A210C5316087}" destId="{D5EE06B4-629D-4771-B779-92B81B31F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2D6F7D-0131-4879-987D-8361D0EF6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A0712F-5098-43FF-80DA-718305BA5D9C}">
      <dgm:prSet phldrT="[文本]" custT="1"/>
      <dgm:spPr/>
      <dgm:t>
        <a:bodyPr/>
        <a:lstStyle/>
        <a:p>
          <a:r>
            <a:rPr lang="en-US" altLang="zh-CN" sz="1600" b="1" dirty="0" smtClean="0"/>
            <a:t>8</a:t>
          </a:r>
          <a:r>
            <a:rPr lang="zh-CN" altLang="zh-CN" sz="1600" b="1" dirty="0" smtClean="0"/>
            <a:t>、继承是发展的必要前提，发展是继承的必然要求，先继承后发展。</a:t>
          </a:r>
          <a:endParaRPr lang="en-US" altLang="zh-CN" sz="1600" b="1" dirty="0" smtClean="0"/>
        </a:p>
        <a:p>
          <a:endParaRPr lang="en-US" altLang="zh-CN" sz="1600" b="0" dirty="0" smtClean="0">
            <a:solidFill>
              <a:schemeClr val="tx1"/>
            </a:solidFill>
          </a:endParaRPr>
        </a:p>
        <a:p>
          <a:endParaRPr lang="zh-CN" altLang="en-US" sz="1600" b="0" dirty="0">
            <a:solidFill>
              <a:schemeClr val="tx1"/>
            </a:solidFill>
          </a:endParaRPr>
        </a:p>
      </dgm:t>
    </dgm:pt>
    <dgm:pt modelId="{AE6F1700-F68E-490A-9313-7B9CFC32B43F}" type="par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26C9A2AA-ED26-4534-8D34-8978EED898C6}" type="sibTrans" cxnId="{9697A300-2AAF-48FF-A028-89D5CFF77226}">
      <dgm:prSet/>
      <dgm:spPr/>
      <dgm:t>
        <a:bodyPr/>
        <a:lstStyle/>
        <a:p>
          <a:endParaRPr lang="zh-CN" altLang="en-US" sz="1600"/>
        </a:p>
      </dgm:t>
    </dgm:pt>
    <dgm:pt modelId="{F7CEAB1E-5436-439E-9AED-0E04F34E359D}">
      <dgm:prSet custT="1"/>
      <dgm:spPr/>
      <dgm:t>
        <a:bodyPr/>
        <a:lstStyle/>
        <a:p>
          <a:r>
            <a:rPr lang="en-US" altLang="zh-CN" sz="1600" b="1" dirty="0" smtClean="0"/>
            <a:t>9</a:t>
          </a:r>
          <a:r>
            <a:rPr lang="zh-CN" altLang="zh-CN" sz="1600" b="1" dirty="0" smtClean="0"/>
            <a:t>、文化创新的根本目的是促进民族文化的繁荣</a:t>
          </a:r>
          <a:endParaRPr lang="en-US" altLang="zh-CN" sz="1600" b="1" dirty="0" smtClean="0"/>
        </a:p>
        <a:p>
          <a:endParaRPr lang="zh-CN" altLang="zh-CN" sz="1600" b="0" dirty="0" smtClean="0">
            <a:solidFill>
              <a:schemeClr val="tx1"/>
            </a:solidFill>
          </a:endParaRPr>
        </a:p>
      </dgm:t>
    </dgm:pt>
    <dgm:pt modelId="{87429F8F-F8E6-4BFF-8642-3AF61BFE8EAC}" type="parTrans" cxnId="{402DBC56-2B8D-4D6F-948B-3C84D6F5C7C1}">
      <dgm:prSet/>
      <dgm:spPr/>
      <dgm:t>
        <a:bodyPr/>
        <a:lstStyle/>
        <a:p>
          <a:endParaRPr lang="zh-CN" altLang="en-US"/>
        </a:p>
      </dgm:t>
    </dgm:pt>
    <dgm:pt modelId="{2D3B6E3E-7C1A-4F8B-B664-864621C870FD}" type="sibTrans" cxnId="{402DBC56-2B8D-4D6F-948B-3C84D6F5C7C1}">
      <dgm:prSet/>
      <dgm:spPr/>
      <dgm:t>
        <a:bodyPr/>
        <a:lstStyle/>
        <a:p>
          <a:endParaRPr lang="zh-CN" altLang="en-US"/>
        </a:p>
      </dgm:t>
    </dgm:pt>
    <dgm:pt modelId="{94FD884B-8109-41DC-8AD2-4F6E2ABC298A}">
      <dgm:prSet custT="1"/>
      <dgm:spPr/>
      <dgm:t>
        <a:bodyPr/>
        <a:lstStyle/>
        <a:p>
          <a:r>
            <a:rPr lang="en-US" altLang="zh-CN" sz="1600" b="1" dirty="0" smtClean="0"/>
            <a:t>10</a:t>
          </a:r>
          <a:r>
            <a:rPr lang="zh-CN" altLang="zh-CN" sz="1600" b="1" dirty="0" smtClean="0"/>
            <a:t>、文化创作的基本要求是推陈出新，博采众长</a:t>
          </a:r>
        </a:p>
        <a:p>
          <a:endParaRPr lang="zh-CN" altLang="zh-CN" sz="1600" b="0" dirty="0" smtClean="0">
            <a:solidFill>
              <a:schemeClr val="tx1"/>
            </a:solidFill>
          </a:endParaRPr>
        </a:p>
      </dgm:t>
    </dgm:pt>
    <dgm:pt modelId="{B15BCFFF-AD58-4A1B-BE36-DFAEF89ECF12}" type="parTrans" cxnId="{55FC92CC-041A-4950-A3E0-C4F0C9BF6818}">
      <dgm:prSet/>
      <dgm:spPr/>
      <dgm:t>
        <a:bodyPr/>
        <a:lstStyle/>
        <a:p>
          <a:endParaRPr lang="zh-CN" altLang="en-US"/>
        </a:p>
      </dgm:t>
    </dgm:pt>
    <dgm:pt modelId="{4E0AC0C4-2ED1-4E2D-AF19-4CA391579B4D}" type="sibTrans" cxnId="{55FC92CC-041A-4950-A3E0-C4F0C9BF6818}">
      <dgm:prSet/>
      <dgm:spPr/>
      <dgm:t>
        <a:bodyPr/>
        <a:lstStyle/>
        <a:p>
          <a:endParaRPr lang="zh-CN" altLang="en-US"/>
        </a:p>
      </dgm:t>
    </dgm:pt>
    <dgm:pt modelId="{CF69A8C2-33A8-4309-9A9F-A210C5316087}" type="pres">
      <dgm:prSet presAssocID="{3B2D6F7D-0131-4879-987D-8361D0EF6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A822CC-C3C8-41A8-9B50-471C09FB25B2}" type="pres">
      <dgm:prSet presAssocID="{25A0712F-5098-43FF-80DA-718305BA5D9C}" presName="parentText" presStyleLbl="node1" presStyleIdx="0" presStyleCnt="3" custScaleY="1157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A0824-68EB-4479-AE97-90D240B22859}" type="pres">
      <dgm:prSet presAssocID="{26C9A2AA-ED26-4534-8D34-8978EED898C6}" presName="spacer" presStyleCnt="0"/>
      <dgm:spPr/>
    </dgm:pt>
    <dgm:pt modelId="{A494117D-5901-490A-B6F0-92F71EA6DF67}" type="pres">
      <dgm:prSet presAssocID="{F7CEAB1E-5436-439E-9AED-0E04F34E359D}" presName="parentText" presStyleLbl="node1" presStyleIdx="1" presStyleCnt="3" custLinFactNeighborX="12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AF4396-7C23-40D5-A1DF-11EFD7159C14}" type="pres">
      <dgm:prSet presAssocID="{2D3B6E3E-7C1A-4F8B-B664-864621C870FD}" presName="spacer" presStyleCnt="0"/>
      <dgm:spPr/>
    </dgm:pt>
    <dgm:pt modelId="{1154A6FF-C1ED-44CD-B1D7-369057DE535F}" type="pres">
      <dgm:prSet presAssocID="{94FD884B-8109-41DC-8AD2-4F6E2ABC29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2DBC56-2B8D-4D6F-948B-3C84D6F5C7C1}" srcId="{3B2D6F7D-0131-4879-987D-8361D0EF6999}" destId="{F7CEAB1E-5436-439E-9AED-0E04F34E359D}" srcOrd="1" destOrd="0" parTransId="{87429F8F-F8E6-4BFF-8642-3AF61BFE8EAC}" sibTransId="{2D3B6E3E-7C1A-4F8B-B664-864621C870FD}"/>
    <dgm:cxn modelId="{08AA77B2-35E6-4BFC-88B5-FD2CA95A5B37}" type="presOf" srcId="{3B2D6F7D-0131-4879-987D-8361D0EF6999}" destId="{CF69A8C2-33A8-4309-9A9F-A210C5316087}" srcOrd="0" destOrd="0" presId="urn:microsoft.com/office/officeart/2005/8/layout/vList2"/>
    <dgm:cxn modelId="{C82526CF-F2C4-4BF2-B0E3-AD6BC4FD94C6}" type="presOf" srcId="{25A0712F-5098-43FF-80DA-718305BA5D9C}" destId="{DCA822CC-C3C8-41A8-9B50-471C09FB25B2}" srcOrd="0" destOrd="0" presId="urn:microsoft.com/office/officeart/2005/8/layout/vList2"/>
    <dgm:cxn modelId="{55FC92CC-041A-4950-A3E0-C4F0C9BF6818}" srcId="{3B2D6F7D-0131-4879-987D-8361D0EF6999}" destId="{94FD884B-8109-41DC-8AD2-4F6E2ABC298A}" srcOrd="2" destOrd="0" parTransId="{B15BCFFF-AD58-4A1B-BE36-DFAEF89ECF12}" sibTransId="{4E0AC0C4-2ED1-4E2D-AF19-4CA391579B4D}"/>
    <dgm:cxn modelId="{F3F8F810-8DED-4441-A671-29BE36C8B46F}" type="presOf" srcId="{94FD884B-8109-41DC-8AD2-4F6E2ABC298A}" destId="{1154A6FF-C1ED-44CD-B1D7-369057DE535F}" srcOrd="0" destOrd="0" presId="urn:microsoft.com/office/officeart/2005/8/layout/vList2"/>
    <dgm:cxn modelId="{9697A300-2AAF-48FF-A028-89D5CFF77226}" srcId="{3B2D6F7D-0131-4879-987D-8361D0EF6999}" destId="{25A0712F-5098-43FF-80DA-718305BA5D9C}" srcOrd="0" destOrd="0" parTransId="{AE6F1700-F68E-490A-9313-7B9CFC32B43F}" sibTransId="{26C9A2AA-ED26-4534-8D34-8978EED898C6}"/>
    <dgm:cxn modelId="{07CE569B-E349-45BA-B2D1-8F79B123380C}" type="presOf" srcId="{F7CEAB1E-5436-439E-9AED-0E04F34E359D}" destId="{A494117D-5901-490A-B6F0-92F71EA6DF67}" srcOrd="0" destOrd="0" presId="urn:microsoft.com/office/officeart/2005/8/layout/vList2"/>
    <dgm:cxn modelId="{FFB879D6-2512-48DF-BDCE-6702E719DB57}" type="presParOf" srcId="{CF69A8C2-33A8-4309-9A9F-A210C5316087}" destId="{DCA822CC-C3C8-41A8-9B50-471C09FB25B2}" srcOrd="0" destOrd="0" presId="urn:microsoft.com/office/officeart/2005/8/layout/vList2"/>
    <dgm:cxn modelId="{C664B5E1-C12F-4D04-A376-A89BD64CBCB3}" type="presParOf" srcId="{CF69A8C2-33A8-4309-9A9F-A210C5316087}" destId="{0E7A0824-68EB-4479-AE97-90D240B22859}" srcOrd="1" destOrd="0" presId="urn:microsoft.com/office/officeart/2005/8/layout/vList2"/>
    <dgm:cxn modelId="{29388EAE-86D3-491C-B120-CB64F2496B6F}" type="presParOf" srcId="{CF69A8C2-33A8-4309-9A9F-A210C5316087}" destId="{A494117D-5901-490A-B6F0-92F71EA6DF67}" srcOrd="2" destOrd="0" presId="urn:microsoft.com/office/officeart/2005/8/layout/vList2"/>
    <dgm:cxn modelId="{F9E5D180-E56D-4F98-96DC-9018E575FEE1}" type="presParOf" srcId="{CF69A8C2-33A8-4309-9A9F-A210C5316087}" destId="{03AF4396-7C23-40D5-A1DF-11EFD7159C14}" srcOrd="3" destOrd="0" presId="urn:microsoft.com/office/officeart/2005/8/layout/vList2"/>
    <dgm:cxn modelId="{476C7119-5E59-4112-A0ED-31E0E822AB49}" type="presParOf" srcId="{CF69A8C2-33A8-4309-9A9F-A210C5316087}" destId="{1154A6FF-C1ED-44CD-B1D7-369057DE53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【任务一】本单元知识结构图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AF9FEC10-C2D2-4B2B-9D7C-4552DBC3EBD3}" type="pres">
      <dgm:prSet presAssocID="{D2F80A16-0A4E-4816-910A-D4E6EB23D7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7F1B0C-A6E1-42B4-B6AD-E4173E307342}" type="pres">
      <dgm:prSet presAssocID="{6FF9ED51-BBC3-4A47-BC76-46E75E08057F}" presName="comp" presStyleCnt="0"/>
      <dgm:spPr/>
    </dgm:pt>
    <dgm:pt modelId="{EBB02A5D-E69A-476C-BE3A-9FAE64ECE26B}" type="pres">
      <dgm:prSet presAssocID="{6FF9ED51-BBC3-4A47-BC76-46E75E08057F}" presName="rect2" presStyleLbl="node1" presStyleIdx="0" presStyleCnt="1" custScaleX="58228" custScaleY="18365" custLinFactNeighborX="-95976" custLinFactNeighborY="-714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764F3CA-3B19-4E4A-BA1E-C02800AEB20A}" type="pres">
      <dgm:prSet presAssocID="{6FF9ED51-BBC3-4A47-BC76-46E75E08057F}" presName="rect1" presStyleLbl="lnNode1" presStyleIdx="0" presStyleCnt="1" custScaleX="302609" custScaleY="140983" custLinFactNeighborX="56387" custLinFactNeighborY="86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9AF5942-5F86-4DB1-9D85-A785D83E1569}" type="presOf" srcId="{D2F80A16-0A4E-4816-910A-D4E6EB23D7F6}" destId="{AF9FEC10-C2D2-4B2B-9D7C-4552DBC3EBD3}" srcOrd="0" destOrd="0" presId="urn:microsoft.com/office/officeart/2008/layout/AlternatingPictureBlocks"/>
    <dgm:cxn modelId="{CA260EA6-3762-4148-A7BE-421CBF4BAE5C}" type="presOf" srcId="{6FF9ED51-BBC3-4A47-BC76-46E75E08057F}" destId="{EBB02A5D-E69A-476C-BE3A-9FAE64ECE26B}" srcOrd="0" destOrd="0" presId="urn:microsoft.com/office/officeart/2008/layout/AlternatingPictureBlocks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7737A5FD-9611-400C-B1A6-2ECC16D4C76E}" type="presParOf" srcId="{AF9FEC10-C2D2-4B2B-9D7C-4552DBC3EBD3}" destId="{227F1B0C-A6E1-42B4-B6AD-E4173E307342}" srcOrd="0" destOrd="0" presId="urn:microsoft.com/office/officeart/2008/layout/AlternatingPictureBlocks"/>
    <dgm:cxn modelId="{772A8453-8410-4F9C-B34A-AD527E43312B}" type="presParOf" srcId="{227F1B0C-A6E1-42B4-B6AD-E4173E307342}" destId="{EBB02A5D-E69A-476C-BE3A-9FAE64ECE26B}" srcOrd="0" destOrd="0" presId="urn:microsoft.com/office/officeart/2008/layout/AlternatingPictureBlocks"/>
    <dgm:cxn modelId="{EA1F2D1A-5498-4DA5-AF81-0AE7080E4698}" type="presParOf" srcId="{227F1B0C-A6E1-42B4-B6AD-E4173E307342}" destId="{F764F3CA-3B19-4E4A-BA1E-C02800AEB2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</a:p>
        <a:p>
          <a:pPr algn="l"/>
          <a:r>
            <a:rPr lang="en-US" sz="1400" b="1" dirty="0" smtClean="0"/>
            <a:t>	1</a:t>
          </a:r>
          <a:r>
            <a:rPr lang="zh-CN" sz="1400" b="1" dirty="0" smtClean="0"/>
            <a:t>、文化的民族性和世界性（文化是民族的又是世界的）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AF9FEC10-C2D2-4B2B-9D7C-4552DBC3EBD3}" type="pres">
      <dgm:prSet presAssocID="{D2F80A16-0A4E-4816-910A-D4E6EB23D7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7F1B0C-A6E1-42B4-B6AD-E4173E307342}" type="pres">
      <dgm:prSet presAssocID="{6FF9ED51-BBC3-4A47-BC76-46E75E08057F}" presName="comp" presStyleCnt="0"/>
      <dgm:spPr/>
    </dgm:pt>
    <dgm:pt modelId="{EBB02A5D-E69A-476C-BE3A-9FAE64ECE26B}" type="pres">
      <dgm:prSet presAssocID="{6FF9ED51-BBC3-4A47-BC76-46E75E08057F}" presName="rect2" presStyleLbl="node1" presStyleIdx="0" presStyleCnt="1" custScaleX="147913" custScaleY="29051" custLinFactNeighborX="-95976" custLinFactNeighborY="-706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764F3CA-3B19-4E4A-BA1E-C02800AEB20A}" type="pres">
      <dgm:prSet presAssocID="{6FF9ED51-BBC3-4A47-BC76-46E75E08057F}" presName="rect1" presStyleLbl="lnNode1" presStyleIdx="0" presStyleCnt="1" custScaleX="238520" custScaleY="126998" custLinFactX="5377" custLinFactNeighborX="100000" custLinFactNeighborY="160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FBBA39E-9730-48A4-B436-7C31655B2B80}" type="presOf" srcId="{6FF9ED51-BBC3-4A47-BC76-46E75E08057F}" destId="{EBB02A5D-E69A-476C-BE3A-9FAE64ECE26B}" srcOrd="0" destOrd="0" presId="urn:microsoft.com/office/officeart/2008/layout/AlternatingPictureBlocks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C5591F6D-3A16-4DEB-977D-F5CC918AEFA2}" type="presOf" srcId="{D2F80A16-0A4E-4816-910A-D4E6EB23D7F6}" destId="{AF9FEC10-C2D2-4B2B-9D7C-4552DBC3EBD3}" srcOrd="0" destOrd="0" presId="urn:microsoft.com/office/officeart/2008/layout/AlternatingPictureBlocks"/>
    <dgm:cxn modelId="{2E622252-78D8-4BD2-99C9-CAC134801721}" type="presParOf" srcId="{AF9FEC10-C2D2-4B2B-9D7C-4552DBC3EBD3}" destId="{227F1B0C-A6E1-42B4-B6AD-E4173E307342}" srcOrd="0" destOrd="0" presId="urn:microsoft.com/office/officeart/2008/layout/AlternatingPictureBlocks"/>
    <dgm:cxn modelId="{E6672ACF-FD77-4476-B829-E81112C6BAEF}" type="presParOf" srcId="{227F1B0C-A6E1-42B4-B6AD-E4173E307342}" destId="{EBB02A5D-E69A-476C-BE3A-9FAE64ECE26B}" srcOrd="0" destOrd="0" presId="urn:microsoft.com/office/officeart/2008/layout/AlternatingPictureBlocks"/>
    <dgm:cxn modelId="{3ECDA35D-1FA5-4F9C-A6CC-2D6CD0602604}" type="presParOf" srcId="{227F1B0C-A6E1-42B4-B6AD-E4173E307342}" destId="{F764F3CA-3B19-4E4A-BA1E-C02800AEB2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altLang="zh-CN" sz="1400" b="1" dirty="0" smtClean="0"/>
            <a:t>	</a:t>
          </a:r>
          <a:r>
            <a:rPr lang="en-US" sz="1400" b="1" dirty="0" smtClean="0"/>
            <a:t>2</a:t>
          </a:r>
          <a:r>
            <a:rPr lang="zh-CN" sz="1400" b="1" dirty="0" smtClean="0"/>
            <a:t>、</a:t>
          </a:r>
          <a:r>
            <a:rPr lang="zh-CN" sz="1400" b="1" dirty="0" smtClean="0"/>
            <a:t>为什么</a:t>
          </a:r>
          <a:r>
            <a:rPr lang="zh-CN" altLang="en-US" sz="1400" b="1" dirty="0" smtClean="0"/>
            <a:t>要</a:t>
          </a:r>
          <a:r>
            <a:rPr lang="zh-CN" sz="1400" b="1" dirty="0" smtClean="0"/>
            <a:t>推动</a:t>
          </a:r>
          <a:r>
            <a:rPr lang="zh-CN" sz="1400" b="1" dirty="0" smtClean="0"/>
            <a:t>文化交流（文化传播）？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sz="1400" b="1" dirty="0" smtClean="0"/>
            <a:t>文化多样性是文化交流的基础</a:t>
          </a:r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06D5D064-7AE8-494A-A477-7AF0F1942F3C}">
      <dgm:prSet phldrT="[文本]" custT="1"/>
      <dgm:spPr/>
      <dgm:t>
        <a:bodyPr/>
        <a:lstStyle/>
        <a:p>
          <a:pPr algn="l"/>
          <a:r>
            <a:rPr lang="zh-CN" sz="1400" b="1" dirty="0" smtClean="0"/>
            <a:t>推动文化交流的意义</a:t>
          </a:r>
        </a:p>
      </dgm:t>
    </dgm:pt>
    <dgm:pt modelId="{95BCC7C9-6244-4757-B2F6-285EFBE17C35}" type="parTrans" cxnId="{FC239435-544D-4B44-9F3B-A77AC955B339}">
      <dgm:prSet/>
      <dgm:spPr/>
      <dgm:t>
        <a:bodyPr/>
        <a:lstStyle/>
        <a:p>
          <a:endParaRPr lang="zh-CN" altLang="en-US"/>
        </a:p>
      </dgm:t>
    </dgm:pt>
    <dgm:pt modelId="{9E3B0015-70B7-4EC0-BF88-8639FE3BAEE2}" type="sibTrans" cxnId="{FC239435-544D-4B44-9F3B-A77AC955B339}">
      <dgm:prSet/>
      <dgm:spPr/>
      <dgm:t>
        <a:bodyPr/>
        <a:lstStyle/>
        <a:p>
          <a:endParaRPr lang="zh-CN" altLang="en-US"/>
        </a:p>
      </dgm:t>
    </dgm:pt>
    <dgm:pt modelId="{848471EA-4B6D-4CAD-A61A-F8AA1D2D5C7D}">
      <dgm:prSet phldrT="[文本]" custT="1"/>
      <dgm:spPr/>
      <dgm:t>
        <a:bodyPr/>
        <a:lstStyle/>
        <a:p>
          <a:pPr algn="l"/>
          <a:r>
            <a:rPr lang="zh-CN" sz="1400" dirty="0" smtClean="0"/>
            <a:t>对文化发展的意义：通过文化交流，各民族文化之间可以相互学习、借鉴，博采众长，促进本民族文化的创新与发展；可以推动本民族文化走向世界，增强本民族文化的国际影响力；可以促进世界文化的繁荣。</a:t>
          </a:r>
        </a:p>
      </dgm:t>
    </dgm:pt>
    <dgm:pt modelId="{9AF05305-DFFC-4477-896A-3BDCC6693CB4}" type="parTrans" cxnId="{213144E7-D789-4926-AADA-22C28B7DCAFA}">
      <dgm:prSet/>
      <dgm:spPr/>
      <dgm:t>
        <a:bodyPr/>
        <a:lstStyle/>
        <a:p>
          <a:endParaRPr lang="zh-CN" altLang="en-US"/>
        </a:p>
      </dgm:t>
    </dgm:pt>
    <dgm:pt modelId="{C287998E-4939-4158-98EE-75B709531DAD}" type="sibTrans" cxnId="{213144E7-D789-4926-AADA-22C28B7DCAFA}">
      <dgm:prSet/>
      <dgm:spPr/>
      <dgm:t>
        <a:bodyPr/>
        <a:lstStyle/>
        <a:p>
          <a:endParaRPr lang="zh-CN" altLang="en-US"/>
        </a:p>
      </dgm:t>
    </dgm:pt>
    <dgm:pt modelId="{F1D7D307-91C1-489F-B17A-3A3A5D66B32B}">
      <dgm:prSet phldrT="[文本]" custT="1"/>
      <dgm:spPr/>
      <dgm:t>
        <a:bodyPr/>
        <a:lstStyle/>
        <a:p>
          <a:pPr algn="l"/>
          <a:r>
            <a:rPr lang="zh-CN" sz="1400" dirty="0" smtClean="0"/>
            <a:t>对经济发展的意义：文化与经济相互影响、相互交融。通过文化交流，可以促进国际贸易的发展，实现经济上的互利共赢。</a:t>
          </a:r>
        </a:p>
      </dgm:t>
    </dgm:pt>
    <dgm:pt modelId="{9C5F18EF-33EC-42A5-A6FD-E288B9468A1A}" type="parTrans" cxnId="{A982A191-8B79-4841-A513-BBB6490AD10B}">
      <dgm:prSet/>
      <dgm:spPr/>
      <dgm:t>
        <a:bodyPr/>
        <a:lstStyle/>
        <a:p>
          <a:endParaRPr lang="zh-CN" altLang="en-US"/>
        </a:p>
      </dgm:t>
    </dgm:pt>
    <dgm:pt modelId="{39EA6BB6-2004-45D7-9637-B40E3F861A94}" type="sibTrans" cxnId="{A982A191-8B79-4841-A513-BBB6490AD10B}">
      <dgm:prSet/>
      <dgm:spPr/>
      <dgm:t>
        <a:bodyPr/>
        <a:lstStyle/>
        <a:p>
          <a:endParaRPr lang="zh-CN" altLang="en-US"/>
        </a:p>
      </dgm:t>
    </dgm:pt>
    <dgm:pt modelId="{A5C82E68-0F3B-47D1-9D78-7B397FF436E4}">
      <dgm:prSet phldrT="[文本]" custT="1"/>
      <dgm:spPr/>
      <dgm:t>
        <a:bodyPr/>
        <a:lstStyle/>
        <a:p>
          <a:pPr algn="l"/>
          <a:r>
            <a:rPr lang="zh-CN" sz="1400" dirty="0" smtClean="0"/>
            <a:t>对国际政治的意义：文化与政治相互影响。通过文化交流，可以促进国家间的相互理解，减少隔阂，增进共识，促进世界和平。</a:t>
          </a:r>
          <a:endParaRPr lang="zh-CN" altLang="en-US" sz="1400" dirty="0"/>
        </a:p>
      </dgm:t>
    </dgm:pt>
    <dgm:pt modelId="{A2A439C0-5252-4708-8C01-355FAB5D42B9}" type="parTrans" cxnId="{DD4FDB02-4B02-4E82-9D5D-097213E4F8D9}">
      <dgm:prSet/>
      <dgm:spPr/>
      <dgm:t>
        <a:bodyPr/>
        <a:lstStyle/>
        <a:p>
          <a:endParaRPr lang="zh-CN" altLang="en-US"/>
        </a:p>
      </dgm:t>
    </dgm:pt>
    <dgm:pt modelId="{0C122FFD-35D8-48B7-810C-AE5CE8AA3CD8}" type="sibTrans" cxnId="{DD4FDB02-4B02-4E82-9D5D-097213E4F8D9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68770" custLinFactNeighborX="-249" custLinFactNeighborY="-109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LinFactNeighborX="498" custLinFactNeighborY="-214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D4FDB02-4B02-4E82-9D5D-097213E4F8D9}" srcId="{06D5D064-7AE8-494A-A477-7AF0F1942F3C}" destId="{A5C82E68-0F3B-47D1-9D78-7B397FF436E4}" srcOrd="2" destOrd="0" parTransId="{A2A439C0-5252-4708-8C01-355FAB5D42B9}" sibTransId="{0C122FFD-35D8-48B7-810C-AE5CE8AA3CD8}"/>
    <dgm:cxn modelId="{F0B2E906-CD23-44FD-AF18-6CB2251DC5A4}" type="presOf" srcId="{F1D7D307-91C1-489F-B17A-3A3A5D66B32B}" destId="{CA7D8124-AF26-45D8-BA52-22C0AC36C7D8}" srcOrd="0" destOrd="3" presId="urn:microsoft.com/office/officeart/2005/8/layout/vList2"/>
    <dgm:cxn modelId="{FC239435-544D-4B44-9F3B-A77AC955B339}" srcId="{6FF9ED51-BBC3-4A47-BC76-46E75E08057F}" destId="{06D5D064-7AE8-494A-A477-7AF0F1942F3C}" srcOrd="1" destOrd="0" parTransId="{95BCC7C9-6244-4757-B2F6-285EFBE17C35}" sibTransId="{9E3B0015-70B7-4EC0-BF88-8639FE3BAEE2}"/>
    <dgm:cxn modelId="{FD27AACA-BFCE-4A34-84B0-80D3E208791B}" type="presOf" srcId="{D2F80A16-0A4E-4816-910A-D4E6EB23D7F6}" destId="{F938A5B4-1A24-4B8D-AC22-2CB17D0D7D5F}" srcOrd="0" destOrd="0" presId="urn:microsoft.com/office/officeart/2005/8/layout/vList2"/>
    <dgm:cxn modelId="{D1496BAF-711A-4169-B101-A387D8CE2DF5}" type="presOf" srcId="{A5C82E68-0F3B-47D1-9D78-7B397FF436E4}" destId="{CA7D8124-AF26-45D8-BA52-22C0AC36C7D8}" srcOrd="0" destOrd="4" presId="urn:microsoft.com/office/officeart/2005/8/layout/vList2"/>
    <dgm:cxn modelId="{A982A191-8B79-4841-A513-BBB6490AD10B}" srcId="{06D5D064-7AE8-494A-A477-7AF0F1942F3C}" destId="{F1D7D307-91C1-489F-B17A-3A3A5D66B32B}" srcOrd="1" destOrd="0" parTransId="{9C5F18EF-33EC-42A5-A6FD-E288B9468A1A}" sibTransId="{39EA6BB6-2004-45D7-9637-B40E3F861A94}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44282989-FC22-4701-B132-0A82A071CFD9}" type="presOf" srcId="{06D5D064-7AE8-494A-A477-7AF0F1942F3C}" destId="{CA7D8124-AF26-45D8-BA52-22C0AC36C7D8}" srcOrd="0" destOrd="1" presId="urn:microsoft.com/office/officeart/2005/8/layout/vList2"/>
    <dgm:cxn modelId="{213144E7-D789-4926-AADA-22C28B7DCAFA}" srcId="{06D5D064-7AE8-494A-A477-7AF0F1942F3C}" destId="{848471EA-4B6D-4CAD-A61A-F8AA1D2D5C7D}" srcOrd="0" destOrd="0" parTransId="{9AF05305-DFFC-4477-896A-3BDCC6693CB4}" sibTransId="{C287998E-4939-4158-98EE-75B709531DAD}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AAD0DFE1-69E3-43EB-8609-7ABD86C6F3BF}" type="presOf" srcId="{0555BADF-81BF-4D49-A4AD-49F1D4DDB564}" destId="{CA7D8124-AF26-45D8-BA52-22C0AC36C7D8}" srcOrd="0" destOrd="0" presId="urn:microsoft.com/office/officeart/2005/8/layout/vList2"/>
    <dgm:cxn modelId="{E89FA9A7-31FA-475C-8366-EEB2E2D644E0}" type="presOf" srcId="{6FF9ED51-BBC3-4A47-BC76-46E75E08057F}" destId="{6C98CBAE-E138-4D9D-ABDB-2300C6DF5983}" srcOrd="0" destOrd="0" presId="urn:microsoft.com/office/officeart/2005/8/layout/vList2"/>
    <dgm:cxn modelId="{36E9382F-0B84-43B1-B176-C21EC539AF02}" type="presOf" srcId="{848471EA-4B6D-4CAD-A61A-F8AA1D2D5C7D}" destId="{CA7D8124-AF26-45D8-BA52-22C0AC36C7D8}" srcOrd="0" destOrd="2" presId="urn:microsoft.com/office/officeart/2005/8/layout/vList2"/>
    <dgm:cxn modelId="{771FA4D1-EDFA-42E4-BBBE-B4C2165B7BF9}" type="presParOf" srcId="{F938A5B4-1A24-4B8D-AC22-2CB17D0D7D5F}" destId="{6C98CBAE-E138-4D9D-ABDB-2300C6DF5983}" srcOrd="0" destOrd="0" presId="urn:microsoft.com/office/officeart/2005/8/layout/vList2"/>
    <dgm:cxn modelId="{F1BF7352-9969-4255-B297-CB0297565CD8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sz="1400" b="1" dirty="0" smtClean="0"/>
            <a:t>	3</a:t>
          </a:r>
          <a:r>
            <a:rPr lang="zh-CN" sz="1400" b="1" dirty="0" smtClean="0"/>
            <a:t>、怎样推动文化交流（文化传播）？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sz="1400" dirty="0" smtClean="0"/>
            <a:t>进行文化交流，首先要认同本民族文化，培育好、发展好本民族文化。</a:t>
          </a:r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50AEAACF-385D-4492-99C1-61441216D2BA}">
      <dgm:prSet custT="1"/>
      <dgm:spPr/>
      <dgm:t>
        <a:bodyPr/>
        <a:lstStyle/>
        <a:p>
          <a:r>
            <a:rPr lang="zh-CN" altLang="en-US" sz="1400" dirty="0" smtClean="0"/>
            <a:t>要尊重文化的多样性，遵循各民族文化一律平等的原则。在文化交流中，要尊重差异，理解个性，和睦相处，共同促进世界文化的繁荣。</a:t>
          </a:r>
          <a:endParaRPr lang="zh-CN" altLang="en-US" sz="1400" dirty="0"/>
        </a:p>
      </dgm:t>
    </dgm:pt>
    <dgm:pt modelId="{8931B419-A464-4D91-ABB6-76052AC81581}" type="parTrans" cxnId="{42ED977F-9BC4-4701-9BDE-F808758C2873}">
      <dgm:prSet/>
      <dgm:spPr/>
      <dgm:t>
        <a:bodyPr/>
        <a:lstStyle/>
        <a:p>
          <a:endParaRPr lang="zh-CN" altLang="en-US"/>
        </a:p>
      </dgm:t>
    </dgm:pt>
    <dgm:pt modelId="{EE9901AC-200F-4060-86F3-1906D1898AB1}" type="sibTrans" cxnId="{42ED977F-9BC4-4701-9BDE-F808758C2873}">
      <dgm:prSet/>
      <dgm:spPr/>
      <dgm:t>
        <a:bodyPr/>
        <a:lstStyle/>
        <a:p>
          <a:endParaRPr lang="zh-CN" altLang="en-US"/>
        </a:p>
      </dgm:t>
    </dgm:pt>
    <dgm:pt modelId="{D6A051CD-56A1-447E-9506-A681BB4C946E}">
      <dgm:prSet custT="1"/>
      <dgm:spPr/>
      <dgm:t>
        <a:bodyPr/>
        <a:lstStyle/>
        <a:p>
          <a:r>
            <a:rPr lang="zh-CN" altLang="en-US" sz="1400" dirty="0" smtClean="0"/>
            <a:t>要充分利用商业贸易、人口迁徙、教育等途径，推动文化交流与传播。</a:t>
          </a:r>
          <a:endParaRPr lang="zh-CN" altLang="en-US" sz="1400" dirty="0"/>
        </a:p>
      </dgm:t>
    </dgm:pt>
    <dgm:pt modelId="{BC4C9A10-FCE7-447F-8ACE-532E18F3CF92}" type="parTrans" cxnId="{181FD5DD-235F-4A62-8CF7-49253F038611}">
      <dgm:prSet/>
      <dgm:spPr/>
      <dgm:t>
        <a:bodyPr/>
        <a:lstStyle/>
        <a:p>
          <a:endParaRPr lang="zh-CN" altLang="en-US"/>
        </a:p>
      </dgm:t>
    </dgm:pt>
    <dgm:pt modelId="{EF5264C8-FEC9-4832-A78F-E70B802E7A43}" type="sibTrans" cxnId="{181FD5DD-235F-4A62-8CF7-49253F038611}">
      <dgm:prSet/>
      <dgm:spPr/>
      <dgm:t>
        <a:bodyPr/>
        <a:lstStyle/>
        <a:p>
          <a:endParaRPr lang="zh-CN" altLang="en-US"/>
        </a:p>
      </dgm:t>
    </dgm:pt>
    <dgm:pt modelId="{606CC40A-0312-4717-B9D6-3A1C5AB8560D}">
      <dgm:prSet custT="1"/>
      <dgm:spPr/>
      <dgm:t>
        <a:bodyPr/>
        <a:lstStyle/>
        <a:p>
          <a:r>
            <a:rPr lang="zh-CN" altLang="en-US" sz="1400" dirty="0" smtClean="0"/>
            <a:t>借助现代文化传播手段，充分利用报刊、广播、电视、网络等大众传媒进行文化交流。 </a:t>
          </a:r>
          <a:endParaRPr lang="zh-CN" altLang="en-US" sz="1400" dirty="0"/>
        </a:p>
      </dgm:t>
    </dgm:pt>
    <dgm:pt modelId="{3CC34683-2149-41EE-A7E1-2BBDFB74DC1D}" type="parTrans" cxnId="{E628EDC3-AC9F-436C-A77F-99D628FE45B0}">
      <dgm:prSet/>
      <dgm:spPr/>
      <dgm:t>
        <a:bodyPr/>
        <a:lstStyle/>
        <a:p>
          <a:endParaRPr lang="zh-CN" altLang="en-US"/>
        </a:p>
      </dgm:t>
    </dgm:pt>
    <dgm:pt modelId="{FB7C38B8-E94D-4226-9229-3B7DFC1745BF}" type="sibTrans" cxnId="{E628EDC3-AC9F-436C-A77F-99D628FE45B0}">
      <dgm:prSet/>
      <dgm:spPr/>
      <dgm:t>
        <a:bodyPr/>
        <a:lstStyle/>
        <a:p>
          <a:endParaRPr lang="zh-CN" altLang="en-US"/>
        </a:p>
      </dgm:t>
    </dgm:pt>
    <dgm:pt modelId="{3DC24166-6DFD-4DA0-8E01-452AFEFD9D7E}">
      <dgm:prSet custT="1"/>
      <dgm:spPr/>
      <dgm:t>
        <a:bodyPr/>
        <a:lstStyle/>
        <a:p>
          <a:r>
            <a:rPr lang="zh-CN" altLang="en-US" sz="1400" dirty="0" smtClean="0"/>
            <a:t>（中国）要欢迎世界各国优秀文化在中国传播，吸收各国优秀文明成果；同时要更加主动地推动中华文化走向世界，增强中华文化的国际影响力。</a:t>
          </a:r>
          <a:endParaRPr lang="zh-CN" altLang="en-US" sz="1400" dirty="0"/>
        </a:p>
      </dgm:t>
    </dgm:pt>
    <dgm:pt modelId="{E6E74A56-0BD9-4C34-A404-30F243F959AA}" type="parTrans" cxnId="{D7D7C34C-2122-4DC4-8869-C765F816CDE8}">
      <dgm:prSet/>
      <dgm:spPr/>
      <dgm:t>
        <a:bodyPr/>
        <a:lstStyle/>
        <a:p>
          <a:endParaRPr lang="zh-CN" altLang="en-US"/>
        </a:p>
      </dgm:t>
    </dgm:pt>
    <dgm:pt modelId="{A96D5E89-39DF-4BB5-972F-8749CF04E879}" type="sibTrans" cxnId="{D7D7C34C-2122-4DC4-8869-C765F816CDE8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68770" custLinFactNeighborX="-249" custLinFactNeighborY="-109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ScaleY="150643" custLinFactNeighborX="249" custLinFactNeighborY="110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28EDC3-AC9F-436C-A77F-99D628FE45B0}" srcId="{6FF9ED51-BBC3-4A47-BC76-46E75E08057F}" destId="{606CC40A-0312-4717-B9D6-3A1C5AB8560D}" srcOrd="3" destOrd="0" parTransId="{3CC34683-2149-41EE-A7E1-2BBDFB74DC1D}" sibTransId="{FB7C38B8-E94D-4226-9229-3B7DFC1745BF}"/>
    <dgm:cxn modelId="{8FA19C9E-B677-4FA3-B623-9E49840E0837}" type="presOf" srcId="{50AEAACF-385D-4492-99C1-61441216D2BA}" destId="{CA7D8124-AF26-45D8-BA52-22C0AC36C7D8}" srcOrd="0" destOrd="1" presId="urn:microsoft.com/office/officeart/2005/8/layout/vList2"/>
    <dgm:cxn modelId="{B3E5D36F-DD90-4E69-816C-26F9DA8C126E}" type="presOf" srcId="{0555BADF-81BF-4D49-A4AD-49F1D4DDB564}" destId="{CA7D8124-AF26-45D8-BA52-22C0AC36C7D8}" srcOrd="0" destOrd="0" presId="urn:microsoft.com/office/officeart/2005/8/layout/vList2"/>
    <dgm:cxn modelId="{602418D6-9965-4BE8-B4D0-EFDFD51DFBE9}" type="presOf" srcId="{606CC40A-0312-4717-B9D6-3A1C5AB8560D}" destId="{CA7D8124-AF26-45D8-BA52-22C0AC36C7D8}" srcOrd="0" destOrd="3" presId="urn:microsoft.com/office/officeart/2005/8/layout/vList2"/>
    <dgm:cxn modelId="{D7D7C34C-2122-4DC4-8869-C765F816CDE8}" srcId="{6FF9ED51-BBC3-4A47-BC76-46E75E08057F}" destId="{3DC24166-6DFD-4DA0-8E01-452AFEFD9D7E}" srcOrd="4" destOrd="0" parTransId="{E6E74A56-0BD9-4C34-A404-30F243F959AA}" sibTransId="{A96D5E89-39DF-4BB5-972F-8749CF04E879}"/>
    <dgm:cxn modelId="{873CA14F-6EE1-4552-AAD2-946F7C973AF5}" type="presOf" srcId="{6FF9ED51-BBC3-4A47-BC76-46E75E08057F}" destId="{6C98CBAE-E138-4D9D-ABDB-2300C6DF5983}" srcOrd="0" destOrd="0" presId="urn:microsoft.com/office/officeart/2005/8/layout/vList2"/>
    <dgm:cxn modelId="{42ED977F-9BC4-4701-9BDE-F808758C2873}" srcId="{6FF9ED51-BBC3-4A47-BC76-46E75E08057F}" destId="{50AEAACF-385D-4492-99C1-61441216D2BA}" srcOrd="1" destOrd="0" parTransId="{8931B419-A464-4D91-ABB6-76052AC81581}" sibTransId="{EE9901AC-200F-4060-86F3-1906D1898AB1}"/>
    <dgm:cxn modelId="{638715B0-9A55-46F8-9A53-169ACB9971C9}" type="presOf" srcId="{D6A051CD-56A1-447E-9506-A681BB4C946E}" destId="{CA7D8124-AF26-45D8-BA52-22C0AC36C7D8}" srcOrd="0" destOrd="2" presId="urn:microsoft.com/office/officeart/2005/8/layout/vList2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181FD5DD-235F-4A62-8CF7-49253F038611}" srcId="{6FF9ED51-BBC3-4A47-BC76-46E75E08057F}" destId="{D6A051CD-56A1-447E-9506-A681BB4C946E}" srcOrd="2" destOrd="0" parTransId="{BC4C9A10-FCE7-447F-8ACE-532E18F3CF92}" sibTransId="{EF5264C8-FEC9-4832-A78F-E70B802E7A43}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69F46477-FC03-4068-9037-062AEEB8A538}" type="presOf" srcId="{D2F80A16-0A4E-4816-910A-D4E6EB23D7F6}" destId="{F938A5B4-1A24-4B8D-AC22-2CB17D0D7D5F}" srcOrd="0" destOrd="0" presId="urn:microsoft.com/office/officeart/2005/8/layout/vList2"/>
    <dgm:cxn modelId="{8C256966-A58C-4029-85E4-B3DD63658F48}" type="presOf" srcId="{3DC24166-6DFD-4DA0-8E01-452AFEFD9D7E}" destId="{CA7D8124-AF26-45D8-BA52-22C0AC36C7D8}" srcOrd="0" destOrd="4" presId="urn:microsoft.com/office/officeart/2005/8/layout/vList2"/>
    <dgm:cxn modelId="{CC4FE78B-7E45-4428-936A-5455C4833D67}" type="presParOf" srcId="{F938A5B4-1A24-4B8D-AC22-2CB17D0D7D5F}" destId="{6C98CBAE-E138-4D9D-ABDB-2300C6DF5983}" srcOrd="0" destOrd="0" presId="urn:microsoft.com/office/officeart/2005/8/layout/vList2"/>
    <dgm:cxn modelId="{214E63BF-86AB-4C40-B839-6EA71F19B756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altLang="zh-CN" sz="1400" b="1" dirty="0" smtClean="0"/>
            <a:t>	</a:t>
          </a:r>
          <a:r>
            <a:rPr lang="en-US" sz="1400" b="1" dirty="0" smtClean="0"/>
            <a:t>4</a:t>
          </a:r>
          <a:r>
            <a:rPr lang="zh-CN" sz="1400" b="1" dirty="0" smtClean="0"/>
            <a:t>、为什么要继承和发展传统文化？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sz="1400" b="1" dirty="0" smtClean="0"/>
            <a:t>影响：</a:t>
          </a:r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848471EA-4B6D-4CAD-A61A-F8AA1D2D5C7D}">
      <dgm:prSet phldrT="[文本]" custT="1"/>
      <dgm:spPr/>
      <dgm:t>
        <a:bodyPr/>
        <a:lstStyle/>
        <a:p>
          <a:pPr algn="l"/>
          <a:r>
            <a:rPr lang="zh-CN" altLang="en-US" sz="1400" dirty="0" smtClean="0"/>
            <a:t>传统文化是民族文化发展的根基，是维系民族生存和发展的精神纽带。传承传统文化有利于增强民族认同感和归属感，增强民族凝聚力。</a:t>
          </a:r>
          <a:endParaRPr lang="zh-CN" sz="1400" dirty="0" smtClean="0"/>
        </a:p>
      </dgm:t>
    </dgm:pt>
    <dgm:pt modelId="{9AF05305-DFFC-4477-896A-3BDCC6693CB4}" type="parTrans" cxnId="{213144E7-D789-4926-AADA-22C28B7DCAFA}">
      <dgm:prSet/>
      <dgm:spPr/>
      <dgm:t>
        <a:bodyPr/>
        <a:lstStyle/>
        <a:p>
          <a:endParaRPr lang="zh-CN" altLang="en-US"/>
        </a:p>
      </dgm:t>
    </dgm:pt>
    <dgm:pt modelId="{C287998E-4939-4158-98EE-75B709531DAD}" type="sibTrans" cxnId="{213144E7-D789-4926-AADA-22C28B7DCAFA}">
      <dgm:prSet/>
      <dgm:spPr/>
      <dgm:t>
        <a:bodyPr/>
        <a:lstStyle/>
        <a:p>
          <a:endParaRPr lang="zh-CN" altLang="en-US"/>
        </a:p>
      </dgm:t>
    </dgm:pt>
    <dgm:pt modelId="{44ED582A-3D73-4599-A117-F3DF331AA50B}">
      <dgm:prSet custT="1"/>
      <dgm:spPr/>
      <dgm:t>
        <a:bodyPr/>
        <a:lstStyle/>
        <a:p>
          <a:r>
            <a:rPr lang="zh-CN" sz="1400" b="1" dirty="0" smtClean="0"/>
            <a:t>对民族对国家来说：</a:t>
          </a:r>
          <a:endParaRPr lang="zh-CN" altLang="en-US" sz="1400" b="1" dirty="0"/>
        </a:p>
      </dgm:t>
    </dgm:pt>
    <dgm:pt modelId="{B42E21AA-EAB4-4D7A-97EA-82B13BD407F3}" type="parTrans" cxnId="{2AA76A9D-A93B-4E32-A7BE-21DD27D08644}">
      <dgm:prSet/>
      <dgm:spPr/>
      <dgm:t>
        <a:bodyPr/>
        <a:lstStyle/>
        <a:p>
          <a:endParaRPr lang="zh-CN" altLang="en-US"/>
        </a:p>
      </dgm:t>
    </dgm:pt>
    <dgm:pt modelId="{E0F599A3-761F-4FB3-B1E6-FEB777753257}" type="sibTrans" cxnId="{2AA76A9D-A93B-4E32-A7BE-21DD27D08644}">
      <dgm:prSet/>
      <dgm:spPr/>
      <dgm:t>
        <a:bodyPr/>
        <a:lstStyle/>
        <a:p>
          <a:endParaRPr lang="zh-CN" altLang="en-US"/>
        </a:p>
      </dgm:t>
    </dgm:pt>
    <dgm:pt modelId="{E52744EE-0B77-4D68-88E5-315F4244E868}">
      <dgm:prSet custT="1"/>
      <dgm:spPr/>
      <dgm:t>
        <a:bodyPr/>
        <a:lstStyle/>
        <a:p>
          <a:r>
            <a:rPr lang="zh-CN" altLang="en-US" sz="1400" dirty="0" smtClean="0"/>
            <a:t>传统文化对今天中国人的价值观念、生活方式和社会发展道路具有深刻的影响。一个民族一个国家，只有正确对待传统文化，发挥传统文化的积极作用，克服传统文化的消极作用，才能兴旺发达，社会才能发展进步。</a:t>
          </a:r>
        </a:p>
      </dgm:t>
    </dgm:pt>
    <dgm:pt modelId="{5EB28673-73CC-4F4E-9CAE-70270903D14F}" type="parTrans" cxnId="{18739137-9166-42BC-BD4A-36981D29A970}">
      <dgm:prSet/>
      <dgm:spPr/>
      <dgm:t>
        <a:bodyPr/>
        <a:lstStyle/>
        <a:p>
          <a:endParaRPr lang="zh-CN" altLang="en-US"/>
        </a:p>
      </dgm:t>
    </dgm:pt>
    <dgm:pt modelId="{7836DDB7-21F4-4700-A21F-30F6112913C6}" type="sibTrans" cxnId="{18739137-9166-42BC-BD4A-36981D29A970}">
      <dgm:prSet/>
      <dgm:spPr/>
      <dgm:t>
        <a:bodyPr/>
        <a:lstStyle/>
        <a:p>
          <a:endParaRPr lang="zh-CN" altLang="en-US"/>
        </a:p>
      </dgm:t>
    </dgm:pt>
    <dgm:pt modelId="{3B67BFA7-0326-4A47-856F-FAA7636EA443}">
      <dgm:prSet custT="1"/>
      <dgm:spPr/>
      <dgm:t>
        <a:bodyPr/>
        <a:lstStyle/>
        <a:p>
          <a:endParaRPr lang="zh-CN" altLang="en-US" sz="1400" dirty="0" smtClean="0"/>
        </a:p>
      </dgm:t>
    </dgm:pt>
    <dgm:pt modelId="{1A689143-D2C3-4AA4-81DE-CDFCE32FABEB}" type="parTrans" cxnId="{3F270360-76AA-454E-BD41-C67CDDD77F16}">
      <dgm:prSet/>
      <dgm:spPr/>
      <dgm:t>
        <a:bodyPr/>
        <a:lstStyle/>
        <a:p>
          <a:endParaRPr lang="zh-CN" altLang="en-US"/>
        </a:p>
      </dgm:t>
    </dgm:pt>
    <dgm:pt modelId="{8ABFD639-4846-47EB-8F8A-2BF882AB88FD}" type="sibTrans" cxnId="{3F270360-76AA-454E-BD41-C67CDDD77F16}">
      <dgm:prSet/>
      <dgm:spPr/>
      <dgm:t>
        <a:bodyPr/>
        <a:lstStyle/>
        <a:p>
          <a:endParaRPr lang="zh-CN" altLang="en-US"/>
        </a:p>
      </dgm:t>
    </dgm:pt>
    <dgm:pt modelId="{40658381-6504-4C19-8686-F4063A40F0AE}">
      <dgm:prSet phldrT="[文本]" custT="1"/>
      <dgm:spPr/>
      <dgm:t>
        <a:bodyPr/>
        <a:lstStyle/>
        <a:p>
          <a:pPr algn="l"/>
          <a:r>
            <a:rPr lang="zh-CN" sz="1400" dirty="0" smtClean="0"/>
            <a:t>积极影响：传统文化如果能顺应社会生活的变迁，不断满足人们日益增长的精神需求，就能对社会与人的发展起积极作用</a:t>
          </a:r>
        </a:p>
      </dgm:t>
    </dgm:pt>
    <dgm:pt modelId="{EB361817-BADE-4D64-B712-6588D9216B32}" type="parTrans" cxnId="{CFC60A48-3308-4D79-803D-BEF1A358F157}">
      <dgm:prSet/>
      <dgm:spPr/>
      <dgm:t>
        <a:bodyPr/>
        <a:lstStyle/>
        <a:p>
          <a:endParaRPr lang="zh-CN" altLang="en-US"/>
        </a:p>
      </dgm:t>
    </dgm:pt>
    <dgm:pt modelId="{F4D8926E-0A32-400D-B888-1CC742A23A57}" type="sibTrans" cxnId="{CFC60A48-3308-4D79-803D-BEF1A358F157}">
      <dgm:prSet/>
      <dgm:spPr/>
      <dgm:t>
        <a:bodyPr/>
        <a:lstStyle/>
        <a:p>
          <a:endParaRPr lang="zh-CN" altLang="en-US"/>
        </a:p>
      </dgm:t>
    </dgm:pt>
    <dgm:pt modelId="{28351A49-0CBE-4E06-A7DD-829B2D27B414}">
      <dgm:prSet phldrT="[文本]" custT="1"/>
      <dgm:spPr/>
      <dgm:t>
        <a:bodyPr/>
        <a:lstStyle/>
        <a:p>
          <a:pPr algn="l"/>
          <a:r>
            <a:rPr lang="zh-CN" altLang="en-US" sz="1400" dirty="0" smtClean="0"/>
            <a:t>消极影响：如果一成不变，传统文化也会起阻碍社会进步、妨害人的发展的消极作用。</a:t>
          </a:r>
          <a:endParaRPr lang="zh-CN" sz="1400" dirty="0" smtClean="0"/>
        </a:p>
      </dgm:t>
    </dgm:pt>
    <dgm:pt modelId="{286CB862-FC33-4AF9-BF5A-AC0A8850430C}" type="parTrans" cxnId="{B2C0EC61-7A20-4D8E-BC59-01BB768FAFE0}">
      <dgm:prSet/>
      <dgm:spPr/>
      <dgm:t>
        <a:bodyPr/>
        <a:lstStyle/>
        <a:p>
          <a:endParaRPr lang="zh-CN" altLang="en-US"/>
        </a:p>
      </dgm:t>
    </dgm:pt>
    <dgm:pt modelId="{3505FA1F-55AB-4F3C-B970-44A1FC2AC972}" type="sibTrans" cxnId="{B2C0EC61-7A20-4D8E-BC59-01BB768FAFE0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68770" custLinFactNeighborX="-249" custLinFactNeighborY="-109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LinFactNeighborX="-498" custLinFactNeighborY="36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4503684-F255-4BFE-9B99-C938D746EAF7}" type="presOf" srcId="{0555BADF-81BF-4D49-A4AD-49F1D4DDB564}" destId="{CA7D8124-AF26-45D8-BA52-22C0AC36C7D8}" srcOrd="0" destOrd="0" presId="urn:microsoft.com/office/officeart/2005/8/layout/vList2"/>
    <dgm:cxn modelId="{B2C0EC61-7A20-4D8E-BC59-01BB768FAFE0}" srcId="{0555BADF-81BF-4D49-A4AD-49F1D4DDB564}" destId="{28351A49-0CBE-4E06-A7DD-829B2D27B414}" srcOrd="1" destOrd="0" parTransId="{286CB862-FC33-4AF9-BF5A-AC0A8850430C}" sibTransId="{3505FA1F-55AB-4F3C-B970-44A1FC2AC972}"/>
    <dgm:cxn modelId="{91560791-AB3B-4B27-839F-0C2FF5441B8D}" type="presOf" srcId="{3B67BFA7-0326-4A47-856F-FAA7636EA443}" destId="{CA7D8124-AF26-45D8-BA52-22C0AC36C7D8}" srcOrd="0" destOrd="6" presId="urn:microsoft.com/office/officeart/2005/8/layout/vList2"/>
    <dgm:cxn modelId="{28A636D5-1C28-4B73-9627-5AB8BB069963}" type="presOf" srcId="{848471EA-4B6D-4CAD-A61A-F8AA1D2D5C7D}" destId="{CA7D8124-AF26-45D8-BA52-22C0AC36C7D8}" srcOrd="0" destOrd="4" presId="urn:microsoft.com/office/officeart/2005/8/layout/vList2"/>
    <dgm:cxn modelId="{55AE786E-EABF-421E-BC68-E6F0F1C45955}" type="presOf" srcId="{E52744EE-0B77-4D68-88E5-315F4244E868}" destId="{CA7D8124-AF26-45D8-BA52-22C0AC36C7D8}" srcOrd="0" destOrd="5" presId="urn:microsoft.com/office/officeart/2005/8/layout/vList2"/>
    <dgm:cxn modelId="{2AA76A9D-A93B-4E32-A7BE-21DD27D08644}" srcId="{6FF9ED51-BBC3-4A47-BC76-46E75E08057F}" destId="{44ED582A-3D73-4599-A117-F3DF331AA50B}" srcOrd="1" destOrd="0" parTransId="{B42E21AA-EAB4-4D7A-97EA-82B13BD407F3}" sibTransId="{E0F599A3-761F-4FB3-B1E6-FEB777753257}"/>
    <dgm:cxn modelId="{77B702E1-60F6-44D0-BCCA-1F549DDF0216}" type="presOf" srcId="{D2F80A16-0A4E-4816-910A-D4E6EB23D7F6}" destId="{F938A5B4-1A24-4B8D-AC22-2CB17D0D7D5F}" srcOrd="0" destOrd="0" presId="urn:microsoft.com/office/officeart/2005/8/layout/vList2"/>
    <dgm:cxn modelId="{E14E8AB3-3323-4A03-96D4-FDEB5F3074F5}" type="presOf" srcId="{40658381-6504-4C19-8686-F4063A40F0AE}" destId="{CA7D8124-AF26-45D8-BA52-22C0AC36C7D8}" srcOrd="0" destOrd="1" presId="urn:microsoft.com/office/officeart/2005/8/layout/vList2"/>
    <dgm:cxn modelId="{18739137-9166-42BC-BD4A-36981D29A970}" srcId="{44ED582A-3D73-4599-A117-F3DF331AA50B}" destId="{E52744EE-0B77-4D68-88E5-315F4244E868}" srcOrd="1" destOrd="0" parTransId="{5EB28673-73CC-4F4E-9CAE-70270903D14F}" sibTransId="{7836DDB7-21F4-4700-A21F-30F6112913C6}"/>
    <dgm:cxn modelId="{8EA001D0-E6BA-4F1E-A3C4-7E9E0E88146A}" type="presOf" srcId="{44ED582A-3D73-4599-A117-F3DF331AA50B}" destId="{CA7D8124-AF26-45D8-BA52-22C0AC36C7D8}" srcOrd="0" destOrd="3" presId="urn:microsoft.com/office/officeart/2005/8/layout/vList2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5E20DCE9-6767-40D2-BA8E-4910CB597663}" type="presOf" srcId="{28351A49-0CBE-4E06-A7DD-829B2D27B414}" destId="{CA7D8124-AF26-45D8-BA52-22C0AC36C7D8}" srcOrd="0" destOrd="2" presId="urn:microsoft.com/office/officeart/2005/8/layout/vList2"/>
    <dgm:cxn modelId="{57998B6B-2384-4391-8DE3-5F1962E7DD5B}" type="presOf" srcId="{6FF9ED51-BBC3-4A47-BC76-46E75E08057F}" destId="{6C98CBAE-E138-4D9D-ABDB-2300C6DF5983}" srcOrd="0" destOrd="0" presId="urn:microsoft.com/office/officeart/2005/8/layout/vList2"/>
    <dgm:cxn modelId="{3F270360-76AA-454E-BD41-C67CDDD77F16}" srcId="{44ED582A-3D73-4599-A117-F3DF331AA50B}" destId="{3B67BFA7-0326-4A47-856F-FAA7636EA443}" srcOrd="2" destOrd="0" parTransId="{1A689143-D2C3-4AA4-81DE-CDFCE32FABEB}" sibTransId="{8ABFD639-4846-47EB-8F8A-2BF882AB88FD}"/>
    <dgm:cxn modelId="{213144E7-D789-4926-AADA-22C28B7DCAFA}" srcId="{44ED582A-3D73-4599-A117-F3DF331AA50B}" destId="{848471EA-4B6D-4CAD-A61A-F8AA1D2D5C7D}" srcOrd="0" destOrd="0" parTransId="{9AF05305-DFFC-4477-896A-3BDCC6693CB4}" sibTransId="{C287998E-4939-4158-98EE-75B709531DAD}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CFC60A48-3308-4D79-803D-BEF1A358F157}" srcId="{0555BADF-81BF-4D49-A4AD-49F1D4DDB564}" destId="{40658381-6504-4C19-8686-F4063A40F0AE}" srcOrd="0" destOrd="0" parTransId="{EB361817-BADE-4D64-B712-6588D9216B32}" sibTransId="{F4D8926E-0A32-400D-B888-1CC742A23A57}"/>
    <dgm:cxn modelId="{DAD0CF8C-E8C3-4761-845C-9A63DB60CA8F}" type="presParOf" srcId="{F938A5B4-1A24-4B8D-AC22-2CB17D0D7D5F}" destId="{6C98CBAE-E138-4D9D-ABDB-2300C6DF5983}" srcOrd="0" destOrd="0" presId="urn:microsoft.com/office/officeart/2005/8/layout/vList2"/>
    <dgm:cxn modelId="{7B697B67-BD7D-4805-8985-1CE9ACFF001F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sz="1400" b="1" dirty="0" smtClean="0"/>
            <a:t>	5</a:t>
          </a:r>
          <a:r>
            <a:rPr lang="zh-CN" sz="1400" b="1" dirty="0" smtClean="0"/>
            <a:t>、怎样正确对待传统文化？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altLang="en-US" sz="1400" dirty="0" smtClean="0"/>
            <a:t>态度：“取其精华、去其糟粕”，批判继承，古为今用。（侧重于继承角度）</a:t>
          </a:r>
          <a:endParaRPr lang="zh-CN" sz="1400" dirty="0" smtClean="0"/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D83D5856-B011-444A-BDDE-57246BF15C77}">
      <dgm:prSet custT="1"/>
      <dgm:spPr/>
      <dgm:t>
        <a:bodyPr/>
        <a:lstStyle/>
        <a:p>
          <a:r>
            <a:rPr lang="zh-CN" altLang="en-US" sz="1400" dirty="0" smtClean="0"/>
            <a:t>对待中国传统文化，正确处理继承与发展的关系，在继承的基础上发展、创新，即推陈出新、革故鼎新。（侧重于发展角度）</a:t>
          </a:r>
        </a:p>
      </dgm:t>
    </dgm:pt>
    <dgm:pt modelId="{39F9864B-7FD3-4A8A-A67B-B2F4568609C5}" type="parTrans" cxnId="{D638F0F5-89CD-4FB7-B2F0-EDE1DA5452D9}">
      <dgm:prSet/>
      <dgm:spPr/>
      <dgm:t>
        <a:bodyPr/>
        <a:lstStyle/>
        <a:p>
          <a:endParaRPr lang="zh-CN" altLang="en-US"/>
        </a:p>
      </dgm:t>
    </dgm:pt>
    <dgm:pt modelId="{CFB70BCF-2739-4CE6-ADD2-52F577FB98DF}" type="sibTrans" cxnId="{D638F0F5-89CD-4FB7-B2F0-EDE1DA5452D9}">
      <dgm:prSet/>
      <dgm:spPr/>
      <dgm:t>
        <a:bodyPr/>
        <a:lstStyle/>
        <a:p>
          <a:endParaRPr lang="zh-CN" altLang="en-US"/>
        </a:p>
      </dgm:t>
    </dgm:pt>
    <dgm:pt modelId="{45A900DF-52D3-44D8-A54A-047E2C2F85F3}">
      <dgm:prSet custT="1"/>
      <dgm:spPr/>
      <dgm:t>
        <a:bodyPr/>
        <a:lstStyle/>
        <a:p>
          <a:r>
            <a:rPr lang="zh-CN" altLang="en-US" sz="1400" dirty="0" smtClean="0"/>
            <a:t> 方向上：反对固守本民族传统文化的“守旧主义”和根本否定传统文化的“历史虚无主义”倾向。</a:t>
          </a:r>
        </a:p>
      </dgm:t>
    </dgm:pt>
    <dgm:pt modelId="{59FD490A-8FFF-4C35-B957-A170EFC8FFF0}" type="parTrans" cxnId="{3310C304-9F2C-43ED-BB82-F3F5F7EF3B3E}">
      <dgm:prSet/>
      <dgm:spPr/>
      <dgm:t>
        <a:bodyPr/>
        <a:lstStyle/>
        <a:p>
          <a:endParaRPr lang="zh-CN" altLang="en-US"/>
        </a:p>
      </dgm:t>
    </dgm:pt>
    <dgm:pt modelId="{4921EA9D-FCC0-4C51-B292-9EBDBC98C253}" type="sibTrans" cxnId="{3310C304-9F2C-43ED-BB82-F3F5F7EF3B3E}">
      <dgm:prSet/>
      <dgm:spPr/>
      <dgm:t>
        <a:bodyPr/>
        <a:lstStyle/>
        <a:p>
          <a:endParaRPr lang="zh-CN" altLang="en-US"/>
        </a:p>
      </dgm:t>
    </dgm:pt>
    <dgm:pt modelId="{1E5D0266-8EC4-481A-9866-CFF8930A72AE}">
      <dgm:prSet custT="1"/>
      <dgm:spPr/>
      <dgm:t>
        <a:bodyPr/>
        <a:lstStyle/>
        <a:p>
          <a:endParaRPr lang="zh-CN" altLang="en-US" sz="1400" dirty="0" smtClean="0"/>
        </a:p>
      </dgm:t>
    </dgm:pt>
    <dgm:pt modelId="{5A4E80E1-AFA2-40E3-BAE6-001C7F0AC36A}" type="parTrans" cxnId="{0BFC98A9-2D21-44D5-A4A7-F006927A887C}">
      <dgm:prSet/>
      <dgm:spPr/>
      <dgm:t>
        <a:bodyPr/>
        <a:lstStyle/>
        <a:p>
          <a:endParaRPr lang="zh-CN" altLang="en-US"/>
        </a:p>
      </dgm:t>
    </dgm:pt>
    <dgm:pt modelId="{201FDDD0-65BB-432C-B924-89B9447F38CE}" type="sibTrans" cxnId="{0BFC98A9-2D21-44D5-A4A7-F006927A887C}">
      <dgm:prSet/>
      <dgm:spPr/>
      <dgm:t>
        <a:bodyPr/>
        <a:lstStyle/>
        <a:p>
          <a:endParaRPr lang="zh-CN" altLang="en-US"/>
        </a:p>
      </dgm:t>
    </dgm:pt>
    <dgm:pt modelId="{C4412C3B-5E25-4BC7-82D9-54FA7093BD26}">
      <dgm:prSet custT="1"/>
      <dgm:spPr/>
      <dgm:t>
        <a:bodyPr/>
        <a:lstStyle/>
        <a:p>
          <a:endParaRPr lang="zh-CN" altLang="en-US" sz="1400" dirty="0" smtClean="0"/>
        </a:p>
      </dgm:t>
    </dgm:pt>
    <dgm:pt modelId="{1EDE849A-3985-4F48-AA2E-3E971D5CFC3D}" type="parTrans" cxnId="{4BD4239D-F2D3-4B0A-ADE0-8E6196ED91BA}">
      <dgm:prSet/>
      <dgm:spPr/>
      <dgm:t>
        <a:bodyPr/>
        <a:lstStyle/>
        <a:p>
          <a:endParaRPr lang="zh-CN" altLang="en-US"/>
        </a:p>
      </dgm:t>
    </dgm:pt>
    <dgm:pt modelId="{8C4F028E-BE9A-46F2-B2E7-1F47CDE4E760}" type="sibTrans" cxnId="{4BD4239D-F2D3-4B0A-ADE0-8E6196ED91BA}">
      <dgm:prSet/>
      <dgm:spPr/>
      <dgm:t>
        <a:bodyPr/>
        <a:lstStyle/>
        <a:p>
          <a:endParaRPr lang="zh-CN" altLang="en-US"/>
        </a:p>
      </dgm:t>
    </dgm:pt>
    <dgm:pt modelId="{208C67E6-13E5-4BAF-82CE-EB019710823E}">
      <dgm:prSet custT="1"/>
      <dgm:spPr/>
      <dgm:t>
        <a:bodyPr/>
        <a:lstStyle/>
        <a:p>
          <a:endParaRPr lang="zh-CN" altLang="en-US" sz="1400" dirty="0" smtClean="0"/>
        </a:p>
      </dgm:t>
    </dgm:pt>
    <dgm:pt modelId="{34C17643-4285-4F83-B54A-9AF9CF62F4B6}" type="parTrans" cxnId="{91F11403-B708-4326-B3D1-340907F852BD}">
      <dgm:prSet/>
      <dgm:spPr/>
      <dgm:t>
        <a:bodyPr/>
        <a:lstStyle/>
        <a:p>
          <a:endParaRPr lang="zh-CN" altLang="en-US"/>
        </a:p>
      </dgm:t>
    </dgm:pt>
    <dgm:pt modelId="{02CB27C0-36A8-4433-A302-1001A0DB15DB}" type="sibTrans" cxnId="{91F11403-B708-4326-B3D1-340907F852BD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68770" custLinFactNeighborX="-249" custLinFactNeighborY="-109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ScaleY="150643" custLinFactNeighborX="124" custLinFactNeighborY="-71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E4A5BF-CFAA-4989-B736-7B446D3B2512}" type="presOf" srcId="{45A900DF-52D3-44D8-A54A-047E2C2F85F3}" destId="{CA7D8124-AF26-45D8-BA52-22C0AC36C7D8}" srcOrd="0" destOrd="2" presId="urn:microsoft.com/office/officeart/2005/8/layout/vList2"/>
    <dgm:cxn modelId="{D638F0F5-89CD-4FB7-B2F0-EDE1DA5452D9}" srcId="{6FF9ED51-BBC3-4A47-BC76-46E75E08057F}" destId="{D83D5856-B011-444A-BDDE-57246BF15C77}" srcOrd="1" destOrd="0" parTransId="{39F9864B-7FD3-4A8A-A67B-B2F4568609C5}" sibTransId="{CFB70BCF-2739-4CE6-ADD2-52F577FB98DF}"/>
    <dgm:cxn modelId="{F0799C6C-7D22-4D42-AD3B-AA7D452DF07B}" type="presOf" srcId="{C4412C3B-5E25-4BC7-82D9-54FA7093BD26}" destId="{CA7D8124-AF26-45D8-BA52-22C0AC36C7D8}" srcOrd="0" destOrd="3" presId="urn:microsoft.com/office/officeart/2005/8/layout/vList2"/>
    <dgm:cxn modelId="{C5FC011A-AEB5-44A9-B17E-442316DCC59B}" type="presOf" srcId="{6FF9ED51-BBC3-4A47-BC76-46E75E08057F}" destId="{6C98CBAE-E138-4D9D-ABDB-2300C6DF5983}" srcOrd="0" destOrd="0" presId="urn:microsoft.com/office/officeart/2005/8/layout/vList2"/>
    <dgm:cxn modelId="{BACBAB75-9ED4-4BB0-B83B-EB64B010A8B8}" type="presOf" srcId="{0555BADF-81BF-4D49-A4AD-49F1D4DDB564}" destId="{CA7D8124-AF26-45D8-BA52-22C0AC36C7D8}" srcOrd="0" destOrd="0" presId="urn:microsoft.com/office/officeart/2005/8/layout/vList2"/>
    <dgm:cxn modelId="{91F11403-B708-4326-B3D1-340907F852BD}" srcId="{6FF9ED51-BBC3-4A47-BC76-46E75E08057F}" destId="{208C67E6-13E5-4BAF-82CE-EB019710823E}" srcOrd="4" destOrd="0" parTransId="{34C17643-4285-4F83-B54A-9AF9CF62F4B6}" sibTransId="{02CB27C0-36A8-4433-A302-1001A0DB15DB}"/>
    <dgm:cxn modelId="{4BD4239D-F2D3-4B0A-ADE0-8E6196ED91BA}" srcId="{6FF9ED51-BBC3-4A47-BC76-46E75E08057F}" destId="{C4412C3B-5E25-4BC7-82D9-54FA7093BD26}" srcOrd="3" destOrd="0" parTransId="{1EDE849A-3985-4F48-AA2E-3E971D5CFC3D}" sibTransId="{8C4F028E-BE9A-46F2-B2E7-1F47CDE4E760}"/>
    <dgm:cxn modelId="{7D70E4EA-31BE-45F4-A434-0833E8CDE247}" type="presOf" srcId="{D83D5856-B011-444A-BDDE-57246BF15C77}" destId="{CA7D8124-AF26-45D8-BA52-22C0AC36C7D8}" srcOrd="0" destOrd="1" presId="urn:microsoft.com/office/officeart/2005/8/layout/vList2"/>
    <dgm:cxn modelId="{D8758CCD-973A-4F94-909A-D20E34BD67E8}" type="presOf" srcId="{1E5D0266-8EC4-481A-9866-CFF8930A72AE}" destId="{CA7D8124-AF26-45D8-BA52-22C0AC36C7D8}" srcOrd="0" destOrd="5" presId="urn:microsoft.com/office/officeart/2005/8/layout/vList2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0BFC98A9-2D21-44D5-A4A7-F006927A887C}" srcId="{6FF9ED51-BBC3-4A47-BC76-46E75E08057F}" destId="{1E5D0266-8EC4-481A-9866-CFF8930A72AE}" srcOrd="5" destOrd="0" parTransId="{5A4E80E1-AFA2-40E3-BAE6-001C7F0AC36A}" sibTransId="{201FDDD0-65BB-432C-B924-89B9447F38CE}"/>
    <dgm:cxn modelId="{CCD18C61-ECAA-4C48-841A-BC85F3A01A27}" type="presOf" srcId="{D2F80A16-0A4E-4816-910A-D4E6EB23D7F6}" destId="{F938A5B4-1A24-4B8D-AC22-2CB17D0D7D5F}" srcOrd="0" destOrd="0" presId="urn:microsoft.com/office/officeart/2005/8/layout/vList2"/>
    <dgm:cxn modelId="{3310C304-9F2C-43ED-BB82-F3F5F7EF3B3E}" srcId="{6FF9ED51-BBC3-4A47-BC76-46E75E08057F}" destId="{45A900DF-52D3-44D8-A54A-047E2C2F85F3}" srcOrd="2" destOrd="0" parTransId="{59FD490A-8FFF-4C35-B957-A170EFC8FFF0}" sibTransId="{4921EA9D-FCC0-4C51-B292-9EBDBC98C253}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B7DE7080-ACEC-4B1C-BFD0-BAF87D327A4C}" type="presOf" srcId="{208C67E6-13E5-4BAF-82CE-EB019710823E}" destId="{CA7D8124-AF26-45D8-BA52-22C0AC36C7D8}" srcOrd="0" destOrd="4" presId="urn:microsoft.com/office/officeart/2005/8/layout/vList2"/>
    <dgm:cxn modelId="{4B6DD289-7C9C-4BF6-A1CD-2DA3C265D771}" type="presParOf" srcId="{F938A5B4-1A24-4B8D-AC22-2CB17D0D7D5F}" destId="{6C98CBAE-E138-4D9D-ABDB-2300C6DF5983}" srcOrd="0" destOrd="0" presId="urn:microsoft.com/office/officeart/2005/8/layout/vList2"/>
    <dgm:cxn modelId="{987FE38C-84C9-4498-83ED-D0105F119385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</a:p>
        <a:p>
          <a:pPr algn="l"/>
          <a:r>
            <a:rPr lang="en-US" sz="1400" b="1" dirty="0" smtClean="0"/>
            <a:t>	6</a:t>
          </a:r>
          <a:r>
            <a:rPr lang="zh-CN" sz="1400" b="1" dirty="0" smtClean="0"/>
            <a:t>、全面认识教育的作用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AF9FEC10-C2D2-4B2B-9D7C-4552DBC3EBD3}" type="pres">
      <dgm:prSet presAssocID="{D2F80A16-0A4E-4816-910A-D4E6EB23D7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7F1B0C-A6E1-42B4-B6AD-E4173E307342}" type="pres">
      <dgm:prSet presAssocID="{6FF9ED51-BBC3-4A47-BC76-46E75E08057F}" presName="comp" presStyleCnt="0"/>
      <dgm:spPr/>
    </dgm:pt>
    <dgm:pt modelId="{EBB02A5D-E69A-476C-BE3A-9FAE64ECE26B}" type="pres">
      <dgm:prSet presAssocID="{6FF9ED51-BBC3-4A47-BC76-46E75E08057F}" presName="rect2" presStyleLbl="node1" presStyleIdx="0" presStyleCnt="1" custScaleX="147913" custScaleY="29051" custLinFactNeighborX="-95976" custLinFactNeighborY="-706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764F3CA-3B19-4E4A-BA1E-C02800AEB20A}" type="pres">
      <dgm:prSet presAssocID="{6FF9ED51-BBC3-4A47-BC76-46E75E08057F}" presName="rect1" presStyleLbl="lnNode1" presStyleIdx="0" presStyleCnt="1" custScaleX="238520" custScaleY="126998" custLinFactX="5377" custLinFactNeighborX="100000" custLinFactNeighborY="160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B502D6D-3002-4350-8B6A-CD06459D0CE0}" type="presOf" srcId="{6FF9ED51-BBC3-4A47-BC76-46E75E08057F}" destId="{EBB02A5D-E69A-476C-BE3A-9FAE64ECE26B}" srcOrd="0" destOrd="0" presId="urn:microsoft.com/office/officeart/2008/layout/AlternatingPictureBlocks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F2537CAD-0928-4B61-BD21-54B9F8DE631C}" type="presOf" srcId="{D2F80A16-0A4E-4816-910A-D4E6EB23D7F6}" destId="{AF9FEC10-C2D2-4B2B-9D7C-4552DBC3EBD3}" srcOrd="0" destOrd="0" presId="urn:microsoft.com/office/officeart/2008/layout/AlternatingPictureBlocks"/>
    <dgm:cxn modelId="{56BCEF42-3884-41A0-9FF8-E6FA81608CDC}" type="presParOf" srcId="{AF9FEC10-C2D2-4B2B-9D7C-4552DBC3EBD3}" destId="{227F1B0C-A6E1-42B4-B6AD-E4173E307342}" srcOrd="0" destOrd="0" presId="urn:microsoft.com/office/officeart/2008/layout/AlternatingPictureBlocks"/>
    <dgm:cxn modelId="{C10C7A8E-FA9E-4AF8-B7F8-2EDAF5225204}" type="presParOf" srcId="{227F1B0C-A6E1-42B4-B6AD-E4173E307342}" destId="{EBB02A5D-E69A-476C-BE3A-9FAE64ECE26B}" srcOrd="0" destOrd="0" presId="urn:microsoft.com/office/officeart/2008/layout/AlternatingPictureBlocks"/>
    <dgm:cxn modelId="{3FCA64FA-7B53-48F9-BCF3-A65880A0AD58}" type="presParOf" srcId="{227F1B0C-A6E1-42B4-B6AD-E4173E307342}" destId="{F764F3CA-3B19-4E4A-BA1E-C02800AEB2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F80A16-0A4E-4816-910A-D4E6EB23D7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F9ED51-BBC3-4A47-BC76-46E75E08057F}">
      <dgm:prSet phldrT="[文本]" custT="1"/>
      <dgm:spPr/>
      <dgm:t>
        <a:bodyPr/>
        <a:lstStyle/>
        <a:p>
          <a:pPr algn="l"/>
          <a:r>
            <a:rPr lang="zh-CN" sz="1400" b="1" dirty="0" smtClean="0"/>
            <a:t>【任务二】本单元重难点解析</a:t>
          </a:r>
          <a:endParaRPr lang="en-US" altLang="zh-CN" sz="1400" b="1" dirty="0" smtClean="0"/>
        </a:p>
        <a:p>
          <a:pPr algn="l"/>
          <a:r>
            <a:rPr lang="en-US" altLang="zh-CN" sz="1400" b="1" dirty="0" smtClean="0"/>
            <a:t>	7</a:t>
          </a:r>
          <a:r>
            <a:rPr lang="zh-CN" altLang="zh-CN" sz="1400" b="1" dirty="0" smtClean="0"/>
            <a:t>、为什么推动文化创新？</a:t>
          </a:r>
          <a:endParaRPr lang="zh-CN" altLang="en-US" sz="1400" b="1" dirty="0"/>
        </a:p>
      </dgm:t>
    </dgm:pt>
    <dgm:pt modelId="{414A1FBA-4D63-461A-A73A-2697450F622A}" type="par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50D7B7A0-EB37-44ED-9920-DBDFACAC3773}" type="sibTrans" cxnId="{E06839DC-BD75-412A-B815-8695B9A2DDF3}">
      <dgm:prSet/>
      <dgm:spPr/>
      <dgm:t>
        <a:bodyPr/>
        <a:lstStyle/>
        <a:p>
          <a:endParaRPr lang="zh-CN" altLang="en-US"/>
        </a:p>
      </dgm:t>
    </dgm:pt>
    <dgm:pt modelId="{0555BADF-81BF-4D49-A4AD-49F1D4DDB564}">
      <dgm:prSet phldrT="[文本]" custT="1"/>
      <dgm:spPr/>
      <dgm:t>
        <a:bodyPr/>
        <a:lstStyle/>
        <a:p>
          <a:pPr algn="l"/>
          <a:r>
            <a:rPr lang="zh-CN" altLang="en-US" sz="1400" b="1" dirty="0" smtClean="0"/>
            <a:t>必要性：文化创新是社会实践发展的必然要求，是文化自身发展的内在动力。</a:t>
          </a:r>
          <a:endParaRPr lang="zh-CN" sz="1400" b="1" dirty="0" smtClean="0"/>
        </a:p>
      </dgm:t>
    </dgm:pt>
    <dgm:pt modelId="{C64D2FB1-EA79-4B59-9270-592B4E614C65}" type="par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C0F8A18A-D716-4263-8543-F2DE839DE31D}" type="sibTrans" cxnId="{D8885938-FA7D-41DD-AD8B-E34EF5118167}">
      <dgm:prSet/>
      <dgm:spPr/>
      <dgm:t>
        <a:bodyPr/>
        <a:lstStyle/>
        <a:p>
          <a:endParaRPr lang="zh-CN" altLang="en-US"/>
        </a:p>
      </dgm:t>
    </dgm:pt>
    <dgm:pt modelId="{EBD807AD-0FD8-4988-9C94-BDDEDCC9B780}">
      <dgm:prSet custT="1"/>
      <dgm:spPr/>
      <dgm:t>
        <a:bodyPr/>
        <a:lstStyle/>
        <a:p>
          <a:r>
            <a:rPr lang="zh-CN" altLang="en-US" sz="1400" b="1" dirty="0" smtClean="0"/>
            <a:t>重要性（意义）创新是文化富有生机与活力的重要保证。</a:t>
          </a:r>
        </a:p>
      </dgm:t>
    </dgm:pt>
    <dgm:pt modelId="{2858BC60-84D1-4D32-8C3A-B7BF47FB83DC}" type="parTrans" cxnId="{F6FE6FF3-6DA4-41DF-B5CE-4E55D1970833}">
      <dgm:prSet/>
      <dgm:spPr/>
      <dgm:t>
        <a:bodyPr/>
        <a:lstStyle/>
        <a:p>
          <a:endParaRPr lang="zh-CN" altLang="en-US"/>
        </a:p>
      </dgm:t>
    </dgm:pt>
    <dgm:pt modelId="{6858B123-6E47-4FF3-9C4F-E800B759848C}" type="sibTrans" cxnId="{F6FE6FF3-6DA4-41DF-B5CE-4E55D1970833}">
      <dgm:prSet/>
      <dgm:spPr/>
      <dgm:t>
        <a:bodyPr/>
        <a:lstStyle/>
        <a:p>
          <a:endParaRPr lang="zh-CN" altLang="en-US"/>
        </a:p>
      </dgm:t>
    </dgm:pt>
    <dgm:pt modelId="{3F91E918-8F86-450D-A936-CBE2AE772E40}">
      <dgm:prSet custT="1"/>
      <dgm:spPr/>
      <dgm:t>
        <a:bodyPr/>
        <a:lstStyle/>
        <a:p>
          <a:r>
            <a:rPr lang="zh-CN" altLang="en-US" sz="1400" dirty="0" smtClean="0"/>
            <a:t>文化创新可以推动社会实践的发展。进行文化创造、实现文化创新，是适应社会实践的需要，为社会实践服务。推动社会实践的发展，是文化创新的根本目的，也是检验文化创新的根本标准； </a:t>
          </a:r>
        </a:p>
      </dgm:t>
    </dgm:pt>
    <dgm:pt modelId="{D9E7FC8E-06B5-4FD5-B52E-26E54B6F3A2B}" type="parTrans" cxnId="{6CF2D495-2E5B-4531-8362-C6512C6E9598}">
      <dgm:prSet/>
      <dgm:spPr/>
      <dgm:t>
        <a:bodyPr/>
        <a:lstStyle/>
        <a:p>
          <a:endParaRPr lang="zh-CN" altLang="en-US"/>
        </a:p>
      </dgm:t>
    </dgm:pt>
    <dgm:pt modelId="{578102F3-03DC-4D25-B883-453806B1AC44}" type="sibTrans" cxnId="{6CF2D495-2E5B-4531-8362-C6512C6E9598}">
      <dgm:prSet/>
      <dgm:spPr/>
      <dgm:t>
        <a:bodyPr/>
        <a:lstStyle/>
        <a:p>
          <a:endParaRPr lang="zh-CN" altLang="en-US"/>
        </a:p>
      </dgm:t>
    </dgm:pt>
    <dgm:pt modelId="{FA1E7395-B53C-40D4-9907-4836C874E9E6}">
      <dgm:prSet custT="1"/>
      <dgm:spPr/>
      <dgm:t>
        <a:bodyPr/>
        <a:lstStyle/>
        <a:p>
          <a:r>
            <a:rPr lang="zh-CN" altLang="en-US" sz="1400" dirty="0" smtClean="0"/>
            <a:t>文化创新能够促进民族文化的繁荣。只有在实践中不断创新，传统文化才能焕发生机、历久弥新，民族文化才能充满活力、日益丰富。文化创新，是一个民族的文化永葆生命力和富有凝聚力的重要保证。</a:t>
          </a:r>
        </a:p>
      </dgm:t>
    </dgm:pt>
    <dgm:pt modelId="{7105A018-F739-4E79-9E10-17ED49EE61D6}" type="parTrans" cxnId="{CF7F7D4C-1051-402F-8266-7A5A39838D03}">
      <dgm:prSet/>
      <dgm:spPr/>
      <dgm:t>
        <a:bodyPr/>
        <a:lstStyle/>
        <a:p>
          <a:endParaRPr lang="zh-CN" altLang="en-US"/>
        </a:p>
      </dgm:t>
    </dgm:pt>
    <dgm:pt modelId="{BD3F3E29-5D8A-4B1B-8561-FD35BE24CC9B}" type="sibTrans" cxnId="{CF7F7D4C-1051-402F-8266-7A5A39838D03}">
      <dgm:prSet/>
      <dgm:spPr/>
      <dgm:t>
        <a:bodyPr/>
        <a:lstStyle/>
        <a:p>
          <a:endParaRPr lang="zh-CN" altLang="en-US"/>
        </a:p>
      </dgm:t>
    </dgm:pt>
    <dgm:pt modelId="{C7D42842-4F19-4B43-84F9-6285020326AD}">
      <dgm:prSet custT="1"/>
      <dgm:spPr/>
      <dgm:t>
        <a:bodyPr/>
        <a:lstStyle/>
        <a:p>
          <a:endParaRPr lang="zh-CN" altLang="en-US" sz="1400" dirty="0" smtClean="0"/>
        </a:p>
      </dgm:t>
    </dgm:pt>
    <dgm:pt modelId="{CC8EF4BF-D2A2-48A4-8891-ACF87A896933}" type="parTrans" cxnId="{672EFCD0-3131-4227-A8B4-9CCC9D6B27C0}">
      <dgm:prSet/>
      <dgm:spPr/>
      <dgm:t>
        <a:bodyPr/>
        <a:lstStyle/>
        <a:p>
          <a:endParaRPr lang="zh-CN" altLang="en-US"/>
        </a:p>
      </dgm:t>
    </dgm:pt>
    <dgm:pt modelId="{B720279D-134C-46F5-B93B-772B31536380}" type="sibTrans" cxnId="{672EFCD0-3131-4227-A8B4-9CCC9D6B27C0}">
      <dgm:prSet/>
      <dgm:spPr/>
      <dgm:t>
        <a:bodyPr/>
        <a:lstStyle/>
        <a:p>
          <a:endParaRPr lang="zh-CN" altLang="en-US"/>
        </a:p>
      </dgm:t>
    </dgm:pt>
    <dgm:pt modelId="{800FBC81-A930-4EF0-BA10-7BE0E9F1487B}">
      <dgm:prSet custT="1"/>
      <dgm:spPr/>
      <dgm:t>
        <a:bodyPr/>
        <a:lstStyle/>
        <a:p>
          <a:endParaRPr lang="zh-CN" altLang="en-US" sz="1400" dirty="0" smtClean="0"/>
        </a:p>
      </dgm:t>
    </dgm:pt>
    <dgm:pt modelId="{44EA43AB-4741-4222-9F74-18F146978101}" type="parTrans" cxnId="{F1277D1C-1C2C-4C78-AE6E-D741A18139D8}">
      <dgm:prSet/>
      <dgm:spPr/>
      <dgm:t>
        <a:bodyPr/>
        <a:lstStyle/>
        <a:p>
          <a:endParaRPr lang="zh-CN" altLang="en-US"/>
        </a:p>
      </dgm:t>
    </dgm:pt>
    <dgm:pt modelId="{6AB5601B-155C-42CD-9E12-A6759F3BDCF2}" type="sibTrans" cxnId="{F1277D1C-1C2C-4C78-AE6E-D741A18139D8}">
      <dgm:prSet/>
      <dgm:spPr/>
      <dgm:t>
        <a:bodyPr/>
        <a:lstStyle/>
        <a:p>
          <a:endParaRPr lang="zh-CN" altLang="en-US"/>
        </a:p>
      </dgm:t>
    </dgm:pt>
    <dgm:pt modelId="{E6E02889-08FE-4AED-9D6B-E62297347A59}">
      <dgm:prSet custT="1"/>
      <dgm:spPr/>
      <dgm:t>
        <a:bodyPr/>
        <a:lstStyle/>
        <a:p>
          <a:endParaRPr lang="zh-CN" altLang="en-US" sz="1400" dirty="0" smtClean="0"/>
        </a:p>
      </dgm:t>
    </dgm:pt>
    <dgm:pt modelId="{2C0B6FBC-6AF2-49FD-A0D8-5FA5039C0702}" type="parTrans" cxnId="{164A531D-4EC4-4888-B07C-3BCB8CFACA8E}">
      <dgm:prSet/>
      <dgm:spPr/>
      <dgm:t>
        <a:bodyPr/>
        <a:lstStyle/>
        <a:p>
          <a:endParaRPr lang="zh-CN" altLang="en-US"/>
        </a:p>
      </dgm:t>
    </dgm:pt>
    <dgm:pt modelId="{5AD59784-6EEA-4F46-B4A7-44BA554B73AB}" type="sibTrans" cxnId="{164A531D-4EC4-4888-B07C-3BCB8CFACA8E}">
      <dgm:prSet/>
      <dgm:spPr/>
      <dgm:t>
        <a:bodyPr/>
        <a:lstStyle/>
        <a:p>
          <a:endParaRPr lang="zh-CN" altLang="en-US"/>
        </a:p>
      </dgm:t>
    </dgm:pt>
    <dgm:pt modelId="{F938A5B4-1A24-4B8D-AC22-2CB17D0D7D5F}" type="pres">
      <dgm:prSet presAssocID="{D2F80A16-0A4E-4816-910A-D4E6EB23D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98CBAE-E138-4D9D-ABDB-2300C6DF5983}" type="pres">
      <dgm:prSet presAssocID="{6FF9ED51-BBC3-4A47-BC76-46E75E08057F}" presName="parentText" presStyleLbl="node1" presStyleIdx="0" presStyleCnt="1" custScaleY="68770" custLinFactNeighborX="249" custLinFactNeighborY="-2939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D8124-AF26-45D8-BA52-22C0AC36C7D8}" type="pres">
      <dgm:prSet presAssocID="{6FF9ED51-BBC3-4A47-BC76-46E75E08057F}" presName="childText" presStyleLbl="revTx" presStyleIdx="0" presStyleCnt="1" custLinFactNeighborX="-373" custLinFactNeighborY="-240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6AA441A-22A6-468F-80F3-093FD46C159F}" type="presOf" srcId="{6FF9ED51-BBC3-4A47-BC76-46E75E08057F}" destId="{6C98CBAE-E138-4D9D-ABDB-2300C6DF5983}" srcOrd="0" destOrd="0" presId="urn:microsoft.com/office/officeart/2005/8/layout/vList2"/>
    <dgm:cxn modelId="{F6FE6FF3-6DA4-41DF-B5CE-4E55D1970833}" srcId="{6FF9ED51-BBC3-4A47-BC76-46E75E08057F}" destId="{EBD807AD-0FD8-4988-9C94-BDDEDCC9B780}" srcOrd="1" destOrd="0" parTransId="{2858BC60-84D1-4D32-8C3A-B7BF47FB83DC}" sibTransId="{6858B123-6E47-4FF3-9C4F-E800B759848C}"/>
    <dgm:cxn modelId="{33EA34D0-475B-4B92-9553-F35B4E23BBF3}" type="presOf" srcId="{0555BADF-81BF-4D49-A4AD-49F1D4DDB564}" destId="{CA7D8124-AF26-45D8-BA52-22C0AC36C7D8}" srcOrd="0" destOrd="0" presId="urn:microsoft.com/office/officeart/2005/8/layout/vList2"/>
    <dgm:cxn modelId="{9AC3E660-4AAD-4C34-8982-A36B9DF31394}" type="presOf" srcId="{D2F80A16-0A4E-4816-910A-D4E6EB23D7F6}" destId="{F938A5B4-1A24-4B8D-AC22-2CB17D0D7D5F}" srcOrd="0" destOrd="0" presId="urn:microsoft.com/office/officeart/2005/8/layout/vList2"/>
    <dgm:cxn modelId="{CF7F7D4C-1051-402F-8266-7A5A39838D03}" srcId="{EBD807AD-0FD8-4988-9C94-BDDEDCC9B780}" destId="{FA1E7395-B53C-40D4-9907-4836C874E9E6}" srcOrd="1" destOrd="0" parTransId="{7105A018-F739-4E79-9E10-17ED49EE61D6}" sibTransId="{BD3F3E29-5D8A-4B1B-8561-FD35BE24CC9B}"/>
    <dgm:cxn modelId="{93F513C2-DA28-4AE2-8C1F-C7E09418902E}" type="presOf" srcId="{800FBC81-A930-4EF0-BA10-7BE0E9F1487B}" destId="{CA7D8124-AF26-45D8-BA52-22C0AC36C7D8}" srcOrd="0" destOrd="5" presId="urn:microsoft.com/office/officeart/2005/8/layout/vList2"/>
    <dgm:cxn modelId="{6CF2D495-2E5B-4531-8362-C6512C6E9598}" srcId="{EBD807AD-0FD8-4988-9C94-BDDEDCC9B780}" destId="{3F91E918-8F86-450D-A936-CBE2AE772E40}" srcOrd="0" destOrd="0" parTransId="{D9E7FC8E-06B5-4FD5-B52E-26E54B6F3A2B}" sibTransId="{578102F3-03DC-4D25-B883-453806B1AC44}"/>
    <dgm:cxn modelId="{353BBE80-4DB5-4966-91AF-460207F004F8}" type="presOf" srcId="{EBD807AD-0FD8-4988-9C94-BDDEDCC9B780}" destId="{CA7D8124-AF26-45D8-BA52-22C0AC36C7D8}" srcOrd="0" destOrd="1" presId="urn:microsoft.com/office/officeart/2005/8/layout/vList2"/>
    <dgm:cxn modelId="{81D7C212-9264-4DBD-BF81-1766B0FEB09D}" type="presOf" srcId="{3F91E918-8F86-450D-A936-CBE2AE772E40}" destId="{CA7D8124-AF26-45D8-BA52-22C0AC36C7D8}" srcOrd="0" destOrd="2" presId="urn:microsoft.com/office/officeart/2005/8/layout/vList2"/>
    <dgm:cxn modelId="{D2584794-9E4E-4EA6-BBED-72934371E4FD}" type="presOf" srcId="{C7D42842-4F19-4B43-84F9-6285020326AD}" destId="{CA7D8124-AF26-45D8-BA52-22C0AC36C7D8}" srcOrd="0" destOrd="6" presId="urn:microsoft.com/office/officeart/2005/8/layout/vList2"/>
    <dgm:cxn modelId="{822AFA00-428E-4C28-9EFD-86711E4F2C7D}" type="presOf" srcId="{FA1E7395-B53C-40D4-9907-4836C874E9E6}" destId="{CA7D8124-AF26-45D8-BA52-22C0AC36C7D8}" srcOrd="0" destOrd="3" presId="urn:microsoft.com/office/officeart/2005/8/layout/vList2"/>
    <dgm:cxn modelId="{E06839DC-BD75-412A-B815-8695B9A2DDF3}" srcId="{D2F80A16-0A4E-4816-910A-D4E6EB23D7F6}" destId="{6FF9ED51-BBC3-4A47-BC76-46E75E08057F}" srcOrd="0" destOrd="0" parTransId="{414A1FBA-4D63-461A-A73A-2697450F622A}" sibTransId="{50D7B7A0-EB37-44ED-9920-DBDFACAC3773}"/>
    <dgm:cxn modelId="{F1277D1C-1C2C-4C78-AE6E-D741A18139D8}" srcId="{EBD807AD-0FD8-4988-9C94-BDDEDCC9B780}" destId="{800FBC81-A930-4EF0-BA10-7BE0E9F1487B}" srcOrd="3" destOrd="0" parTransId="{44EA43AB-4741-4222-9F74-18F146978101}" sibTransId="{6AB5601B-155C-42CD-9E12-A6759F3BDCF2}"/>
    <dgm:cxn modelId="{672EFCD0-3131-4227-A8B4-9CCC9D6B27C0}" srcId="{6FF9ED51-BBC3-4A47-BC76-46E75E08057F}" destId="{C7D42842-4F19-4B43-84F9-6285020326AD}" srcOrd="2" destOrd="0" parTransId="{CC8EF4BF-D2A2-48A4-8891-ACF87A896933}" sibTransId="{B720279D-134C-46F5-B93B-772B31536380}"/>
    <dgm:cxn modelId="{5101D061-AB87-422D-BB2C-B20BB5B134A6}" type="presOf" srcId="{E6E02889-08FE-4AED-9D6B-E62297347A59}" destId="{CA7D8124-AF26-45D8-BA52-22C0AC36C7D8}" srcOrd="0" destOrd="4" presId="urn:microsoft.com/office/officeart/2005/8/layout/vList2"/>
    <dgm:cxn modelId="{D8885938-FA7D-41DD-AD8B-E34EF5118167}" srcId="{6FF9ED51-BBC3-4A47-BC76-46E75E08057F}" destId="{0555BADF-81BF-4D49-A4AD-49F1D4DDB564}" srcOrd="0" destOrd="0" parTransId="{C64D2FB1-EA79-4B59-9270-592B4E614C65}" sibTransId="{C0F8A18A-D716-4263-8543-F2DE839DE31D}"/>
    <dgm:cxn modelId="{164A531D-4EC4-4888-B07C-3BCB8CFACA8E}" srcId="{EBD807AD-0FD8-4988-9C94-BDDEDCC9B780}" destId="{E6E02889-08FE-4AED-9D6B-E62297347A59}" srcOrd="2" destOrd="0" parTransId="{2C0B6FBC-6AF2-49FD-A0D8-5FA5039C0702}" sibTransId="{5AD59784-6EEA-4F46-B4A7-44BA554B73AB}"/>
    <dgm:cxn modelId="{1B2CF969-CDE7-4EC8-B385-567AFCB60D04}" type="presParOf" srcId="{F938A5B4-1A24-4B8D-AC22-2CB17D0D7D5F}" destId="{6C98CBAE-E138-4D9D-ABDB-2300C6DF5983}" srcOrd="0" destOrd="0" presId="urn:microsoft.com/office/officeart/2005/8/layout/vList2"/>
    <dgm:cxn modelId="{ACCC71BE-9B36-4944-A16B-4E7FC1A8228E}" type="presParOf" srcId="{F938A5B4-1A24-4B8D-AC22-2CB17D0D7D5F}" destId="{CA7D8124-AF26-45D8-BA52-22C0AC36C7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FA1B1-B6EA-4A22-B4AB-5B2E6B232ED8}">
      <dsp:nvSpPr>
        <dsp:cNvPr id="0" name=""/>
        <dsp:cNvSpPr/>
      </dsp:nvSpPr>
      <dsp:spPr>
        <a:xfrm>
          <a:off x="597465" y="0"/>
          <a:ext cx="7455635" cy="3483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indent="6120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辩证地看待传统文化，理解文化多样性的价值，明确文化交流互鉴的途径和意义，明确文化创新的途径及意义，领会对中华优秀传统文化进行创造性转化、创新性发展的重要意义，增强文化认同，树立文化自信。</a:t>
          </a:r>
          <a:endParaRPr lang="zh-CN" altLang="en-US" sz="2400" kern="1200" dirty="0"/>
        </a:p>
      </dsp:txBody>
      <dsp:txXfrm>
        <a:off x="597465" y="0"/>
        <a:ext cx="7455635" cy="348356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B02A5D-E69A-476C-BE3A-9FAE64ECE26B}">
      <dsp:nvSpPr>
        <dsp:cNvPr id="0" name=""/>
        <dsp:cNvSpPr/>
      </dsp:nvSpPr>
      <dsp:spPr>
        <a:xfrm>
          <a:off x="430977" y="8905"/>
          <a:ext cx="3409735" cy="486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【任务一】本单元知识结构图</a:t>
          </a:r>
          <a:endParaRPr lang="zh-CN" altLang="en-US" sz="1400" b="1" kern="1200" dirty="0"/>
        </a:p>
      </dsp:txBody>
      <dsp:txXfrm>
        <a:off x="430977" y="8905"/>
        <a:ext cx="3409735" cy="486397"/>
      </dsp:txXfrm>
    </dsp:sp>
    <dsp:sp modelId="{F764F3CA-3B19-4E4A-BA1E-C02800AEB20A}">
      <dsp:nvSpPr>
        <dsp:cNvPr id="0" name=""/>
        <dsp:cNvSpPr/>
      </dsp:nvSpPr>
      <dsp:spPr>
        <a:xfrm>
          <a:off x="766162" y="506055"/>
          <a:ext cx="7934454" cy="37339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B02A5D-E69A-476C-BE3A-9FAE64ECE26B}">
      <dsp:nvSpPr>
        <dsp:cNvPr id="0" name=""/>
        <dsp:cNvSpPr/>
      </dsp:nvSpPr>
      <dsp:spPr>
        <a:xfrm>
          <a:off x="0" y="0"/>
          <a:ext cx="8661540" cy="769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	1</a:t>
          </a:r>
          <a:r>
            <a:rPr lang="zh-CN" sz="1400" b="1" kern="1200" dirty="0" smtClean="0"/>
            <a:t>、文化的民族性和世界性（文化是民族的又是世界的）</a:t>
          </a:r>
          <a:endParaRPr lang="zh-CN" altLang="en-US" sz="1400" b="1" kern="1200" dirty="0"/>
        </a:p>
      </dsp:txBody>
      <dsp:txXfrm>
        <a:off x="0" y="0"/>
        <a:ext cx="8661540" cy="769415"/>
      </dsp:txXfrm>
    </dsp:sp>
    <dsp:sp modelId="{F764F3CA-3B19-4E4A-BA1E-C02800AEB20A}">
      <dsp:nvSpPr>
        <dsp:cNvPr id="0" name=""/>
        <dsp:cNvSpPr/>
      </dsp:nvSpPr>
      <dsp:spPr>
        <a:xfrm>
          <a:off x="1157842" y="859974"/>
          <a:ext cx="6254031" cy="33635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8CBAE-E138-4D9D-ABDB-2300C6DF5983}">
      <dsp:nvSpPr>
        <dsp:cNvPr id="0" name=""/>
        <dsp:cNvSpPr/>
      </dsp:nvSpPr>
      <dsp:spPr>
        <a:xfrm>
          <a:off x="0" y="5872"/>
          <a:ext cx="8748595" cy="86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  <a:endParaRPr lang="en-US" altLang="zh-CN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/>
            <a:t>	</a:t>
          </a:r>
          <a:r>
            <a:rPr lang="en-US" sz="1400" b="1" kern="1200" dirty="0" smtClean="0"/>
            <a:t>2</a:t>
          </a:r>
          <a:r>
            <a:rPr lang="zh-CN" sz="1400" b="1" kern="1200" dirty="0" smtClean="0"/>
            <a:t>、</a:t>
          </a:r>
          <a:r>
            <a:rPr lang="zh-CN" sz="1400" b="1" kern="1200" dirty="0" smtClean="0"/>
            <a:t>为什么</a:t>
          </a:r>
          <a:r>
            <a:rPr lang="zh-CN" altLang="en-US" sz="1400" b="1" kern="1200" dirty="0" smtClean="0"/>
            <a:t>要</a:t>
          </a:r>
          <a:r>
            <a:rPr lang="zh-CN" sz="1400" b="1" kern="1200" dirty="0" smtClean="0"/>
            <a:t>推动</a:t>
          </a:r>
          <a:r>
            <a:rPr lang="zh-CN" sz="1400" b="1" kern="1200" dirty="0" smtClean="0"/>
            <a:t>文化交流（文化传播）？</a:t>
          </a:r>
          <a:endParaRPr lang="zh-CN" altLang="en-US" sz="1400" b="1" kern="1200" dirty="0"/>
        </a:p>
      </dsp:txBody>
      <dsp:txXfrm>
        <a:off x="0" y="5872"/>
        <a:ext cx="8748595" cy="862943"/>
      </dsp:txXfrm>
    </dsp:sp>
    <dsp:sp modelId="{CA7D8124-AF26-45D8-BA52-22C0AC36C7D8}">
      <dsp:nvSpPr>
        <dsp:cNvPr id="0" name=""/>
        <dsp:cNvSpPr/>
      </dsp:nvSpPr>
      <dsp:spPr>
        <a:xfrm>
          <a:off x="0" y="900181"/>
          <a:ext cx="8748595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b="1" kern="1200" dirty="0" smtClean="0"/>
            <a:t>文化多样性是文化交流的基础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b="1" kern="1200" dirty="0" smtClean="0"/>
            <a:t>推动文化交流的意义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kern="1200" dirty="0" smtClean="0"/>
            <a:t>对文化发展的意义：通过文化交流，各民族文化之间可以相互学习、借鉴，博采众长，促进本民族文化的创新与发展；可以推动本民族文化走向世界，增强本民族文化的国际影响力；可以促进世界文化的繁荣。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kern="1200" dirty="0" smtClean="0"/>
            <a:t>对经济发展的意义：文化与经济相互影响、相互交融。通过文化交流，可以促进国际贸易的发展，实现经济上的互利共赢。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kern="1200" dirty="0" smtClean="0"/>
            <a:t>对国际政治的意义：文化与政治相互影响。通过文化交流，可以促进国家间的相互理解，减少隔阂，增进共识，促进世界和平。</a:t>
          </a:r>
          <a:endParaRPr lang="zh-CN" altLang="en-US" sz="1400" kern="1200" dirty="0"/>
        </a:p>
      </dsp:txBody>
      <dsp:txXfrm>
        <a:off x="0" y="900181"/>
        <a:ext cx="8748595" cy="27582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8CBAE-E138-4D9D-ABDB-2300C6DF5983}">
      <dsp:nvSpPr>
        <dsp:cNvPr id="0" name=""/>
        <dsp:cNvSpPr/>
      </dsp:nvSpPr>
      <dsp:spPr>
        <a:xfrm>
          <a:off x="0" y="0"/>
          <a:ext cx="8748595" cy="86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  <a:endParaRPr lang="en-US" altLang="zh-CN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	3</a:t>
          </a:r>
          <a:r>
            <a:rPr lang="zh-CN" sz="1400" b="1" kern="1200" dirty="0" smtClean="0"/>
            <a:t>、怎样推动文化交流（文化传播）？</a:t>
          </a:r>
          <a:endParaRPr lang="zh-CN" altLang="en-US" sz="1400" b="1" kern="1200" dirty="0"/>
        </a:p>
      </dsp:txBody>
      <dsp:txXfrm>
        <a:off x="0" y="0"/>
        <a:ext cx="8748595" cy="862943"/>
      </dsp:txXfrm>
    </dsp:sp>
    <dsp:sp modelId="{CA7D8124-AF26-45D8-BA52-22C0AC36C7D8}">
      <dsp:nvSpPr>
        <dsp:cNvPr id="0" name=""/>
        <dsp:cNvSpPr/>
      </dsp:nvSpPr>
      <dsp:spPr>
        <a:xfrm>
          <a:off x="0" y="890154"/>
          <a:ext cx="8748595" cy="3344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kern="1200" dirty="0" smtClean="0"/>
            <a:t>进行文化交流，首先要认同本民族文化，培育好、发展好本民族文化。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要尊重文化的多样性，遵循各民族文化一律平等的原则。在文化交流中，要尊重差异，理解个性，和睦相处，共同促进世界文化的繁荣。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要充分利用商业贸易、人口迁徙、教育等途径，推动文化交流与传播。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借助现代文化传播手段，充分利用报刊、广播、电视、网络等大众传媒进行文化交流。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（中国）要欢迎世界各国优秀文化在中国传播，吸收各国优秀文明成果；同时要更加主动地推动中华文化走向世界，增强中华文化的国际影响力。</a:t>
          </a:r>
          <a:endParaRPr lang="zh-CN" altLang="en-US" sz="1400" kern="1200" dirty="0"/>
        </a:p>
      </dsp:txBody>
      <dsp:txXfrm>
        <a:off x="0" y="890154"/>
        <a:ext cx="8748595" cy="33443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8CBAE-E138-4D9D-ABDB-2300C6DF5983}">
      <dsp:nvSpPr>
        <dsp:cNvPr id="0" name=""/>
        <dsp:cNvSpPr/>
      </dsp:nvSpPr>
      <dsp:spPr>
        <a:xfrm>
          <a:off x="0" y="0"/>
          <a:ext cx="8748595" cy="86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  <a:endParaRPr lang="en-US" altLang="zh-CN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/>
            <a:t>	</a:t>
          </a:r>
          <a:r>
            <a:rPr lang="en-US" sz="1400" b="1" kern="1200" dirty="0" smtClean="0"/>
            <a:t>4</a:t>
          </a:r>
          <a:r>
            <a:rPr lang="zh-CN" sz="1400" b="1" kern="1200" dirty="0" smtClean="0"/>
            <a:t>、为什么要继承和发展传统文化？</a:t>
          </a:r>
          <a:endParaRPr lang="zh-CN" altLang="en-US" sz="1400" b="1" kern="1200" dirty="0"/>
        </a:p>
      </dsp:txBody>
      <dsp:txXfrm>
        <a:off x="0" y="0"/>
        <a:ext cx="8748595" cy="862943"/>
      </dsp:txXfrm>
    </dsp:sp>
    <dsp:sp modelId="{CA7D8124-AF26-45D8-BA52-22C0AC36C7D8}">
      <dsp:nvSpPr>
        <dsp:cNvPr id="0" name=""/>
        <dsp:cNvSpPr/>
      </dsp:nvSpPr>
      <dsp:spPr>
        <a:xfrm>
          <a:off x="0" y="870791"/>
          <a:ext cx="8748595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b="1" kern="1200" dirty="0" smtClean="0"/>
            <a:t>影响：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kern="1200" dirty="0" smtClean="0"/>
            <a:t>积极影响：传统文化如果能顺应社会生活的变迁，不断满足人们日益增长的精神需求，就能对社会与人的发展起积极作用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消极影响：如果一成不变，传统文化也会起阻碍社会进步、妨害人的发展的消极作用。</a:t>
          </a:r>
          <a:endParaRPr lang="zh-CN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1400" b="1" kern="1200" dirty="0" smtClean="0"/>
            <a:t>对民族对国家来说：</a:t>
          </a:r>
          <a:endParaRPr lang="zh-CN" alt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传统文化是民族文化发展的根基，是维系民族生存和发展的精神纽带。传承传统文化有利于增强民族认同感和归属感，增强民族凝聚力。</a:t>
          </a:r>
          <a:endParaRPr lang="zh-CN" sz="1400" kern="1200" dirty="0" smtClean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传统文化对今天中国人的价值观念、生活方式和社会发展道路具有深刻的影响。一个民族一个国家，只有正确对待传统文化，发挥传统文化的积极作用，克服传统文化的消极作用，才能兴旺发达，社会才能发展进步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</dsp:txBody>
      <dsp:txXfrm>
        <a:off x="0" y="870791"/>
        <a:ext cx="8748595" cy="33637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8CBAE-E138-4D9D-ABDB-2300C6DF5983}">
      <dsp:nvSpPr>
        <dsp:cNvPr id="0" name=""/>
        <dsp:cNvSpPr/>
      </dsp:nvSpPr>
      <dsp:spPr>
        <a:xfrm>
          <a:off x="0" y="3541"/>
          <a:ext cx="8748595" cy="86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  <a:endParaRPr lang="en-US" altLang="zh-CN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	5</a:t>
          </a:r>
          <a:r>
            <a:rPr lang="zh-CN" sz="1400" b="1" kern="1200" dirty="0" smtClean="0"/>
            <a:t>、怎样正确对待传统文化？</a:t>
          </a:r>
          <a:endParaRPr lang="zh-CN" altLang="en-US" sz="1400" b="1" kern="1200" dirty="0"/>
        </a:p>
      </dsp:txBody>
      <dsp:txXfrm>
        <a:off x="0" y="3541"/>
        <a:ext cx="8748595" cy="862943"/>
      </dsp:txXfrm>
    </dsp:sp>
    <dsp:sp modelId="{CA7D8124-AF26-45D8-BA52-22C0AC36C7D8}">
      <dsp:nvSpPr>
        <dsp:cNvPr id="0" name=""/>
        <dsp:cNvSpPr/>
      </dsp:nvSpPr>
      <dsp:spPr>
        <a:xfrm>
          <a:off x="0" y="989431"/>
          <a:ext cx="8748595" cy="293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态度：“取其精华、去其糟粕”，批判继承，古为今用。（侧重于继承角度）</a:t>
          </a:r>
          <a:endParaRPr lang="zh-CN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对待中国传统文化，正确处理继承与发展的关系，在继承的基础上发展、创新，即推陈出新、革故鼎新。（侧重于发展角度）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 方向上：反对固守本民族传统文化的“守旧主义”和根本否定传统文化的“历史虚无主义”倾向。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</dsp:txBody>
      <dsp:txXfrm>
        <a:off x="0" y="989431"/>
        <a:ext cx="8748595" cy="293900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B02A5D-E69A-476C-BE3A-9FAE64ECE26B}">
      <dsp:nvSpPr>
        <dsp:cNvPr id="0" name=""/>
        <dsp:cNvSpPr/>
      </dsp:nvSpPr>
      <dsp:spPr>
        <a:xfrm>
          <a:off x="0" y="0"/>
          <a:ext cx="8661540" cy="769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	6</a:t>
          </a:r>
          <a:r>
            <a:rPr lang="zh-CN" sz="1400" b="1" kern="1200" dirty="0" smtClean="0"/>
            <a:t>、全面认识教育的作用</a:t>
          </a:r>
          <a:endParaRPr lang="zh-CN" altLang="en-US" sz="1400" b="1" kern="1200" dirty="0"/>
        </a:p>
      </dsp:txBody>
      <dsp:txXfrm>
        <a:off x="0" y="0"/>
        <a:ext cx="8661540" cy="769415"/>
      </dsp:txXfrm>
    </dsp:sp>
    <dsp:sp modelId="{F764F3CA-3B19-4E4A-BA1E-C02800AEB20A}">
      <dsp:nvSpPr>
        <dsp:cNvPr id="0" name=""/>
        <dsp:cNvSpPr/>
      </dsp:nvSpPr>
      <dsp:spPr>
        <a:xfrm>
          <a:off x="1157842" y="859974"/>
          <a:ext cx="6254031" cy="33635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8CBAE-E138-4D9D-ABDB-2300C6DF5983}">
      <dsp:nvSpPr>
        <dsp:cNvPr id="0" name=""/>
        <dsp:cNvSpPr/>
      </dsp:nvSpPr>
      <dsp:spPr>
        <a:xfrm>
          <a:off x="0" y="0"/>
          <a:ext cx="8748595" cy="86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【任务二】本单元重难点解析</a:t>
          </a:r>
          <a:endParaRPr lang="en-US" altLang="zh-CN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/>
            <a:t>	7</a:t>
          </a:r>
          <a:r>
            <a:rPr lang="zh-CN" altLang="zh-CN" sz="1400" b="1" kern="1200" dirty="0" smtClean="0"/>
            <a:t>、为什么推动文化创新？</a:t>
          </a:r>
          <a:endParaRPr lang="zh-CN" altLang="en-US" sz="1400" b="1" kern="1200" dirty="0"/>
        </a:p>
      </dsp:txBody>
      <dsp:txXfrm>
        <a:off x="0" y="0"/>
        <a:ext cx="8748595" cy="862943"/>
      </dsp:txXfrm>
    </dsp:sp>
    <dsp:sp modelId="{CA7D8124-AF26-45D8-BA52-22C0AC36C7D8}">
      <dsp:nvSpPr>
        <dsp:cNvPr id="0" name=""/>
        <dsp:cNvSpPr/>
      </dsp:nvSpPr>
      <dsp:spPr>
        <a:xfrm>
          <a:off x="0" y="934806"/>
          <a:ext cx="8748595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b="1" kern="1200" dirty="0" smtClean="0"/>
            <a:t>必要性：文化创新是社会实践发展的必然要求，是文化自身发展的内在动力。</a:t>
          </a:r>
          <a:endParaRPr lang="zh-CN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b="1" kern="1200" dirty="0" smtClean="0"/>
            <a:t>重要性（意义）创新是文化富有生机与活力的重要保证。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文化创新可以推动社会实践的发展。进行文化创造、实现文化创新，是适应社会实践的需要，为社会实践服务。推动社会实践的发展，是文化创新的根本目的，也是检验文化创新的根本标准；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400" kern="1200" dirty="0" smtClean="0"/>
            <a:t>文化创新能够促进民族文化的繁荣。只有在实践中不断创新，传统文化才能焕发生机、历久弥新，民族文化才能充满活力、日益丰富。文化创新，是一个民族的文化永葆生命力和富有凝聚力的重要保证。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CN" altLang="en-US" sz="1400" kern="1200" dirty="0" smtClean="0"/>
        </a:p>
      </dsp:txBody>
      <dsp:txXfrm>
        <a:off x="0" y="934806"/>
        <a:ext cx="8748595" cy="2623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162343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603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853664"/>
            <a:ext cx="5412105" cy="142293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文化生活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第二</a:t>
            </a:r>
            <a:r>
              <a:rPr lang="zh-CN" altLang="en-US" b="1" dirty="0" smtClean="0">
                <a:solidFill>
                  <a:srgbClr val="FF0000"/>
                </a:solidFill>
              </a:rPr>
              <a:t>单元</a:t>
            </a:r>
            <a:r>
              <a:rPr lang="zh-CN" altLang="en-US" sz="3100" b="1" dirty="0" smtClean="0">
                <a:solidFill>
                  <a:srgbClr val="FF0000"/>
                </a:solidFill>
                <a:latin typeface="+mn-ea"/>
                <a:ea typeface="+mn-ea"/>
              </a:rPr>
              <a:t>“文化传承与创新”重难点</a:t>
            </a:r>
            <a:endParaRPr lang="zh-CN" altLang="en-US" sz="31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北京市东方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德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才学校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王小珏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4411463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771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9533167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00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【任务三】易错易混</a:t>
            </a:r>
            <a:r>
              <a:rPr lang="zh-CN" altLang="zh-CN" dirty="0" smtClean="0"/>
              <a:t>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286235"/>
              </p:ext>
            </p:extLst>
          </p:nvPr>
        </p:nvGraphicFramePr>
        <p:xfrm>
          <a:off x="501650" y="714375"/>
          <a:ext cx="8140700" cy="419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5171" y="1208707"/>
            <a:ext cx="795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1600" dirty="0">
                <a:solidFill>
                  <a:schemeClr val="tx1"/>
                </a:solidFill>
              </a:rPr>
              <a:t>更正：通过民族节日和文化遗产可以体现文化多样性，但文化多样性也可通过语言文字、宗教信仰、文学艺术、风俗习惯等方面体现出来。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" y="2406527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600" dirty="0">
                <a:solidFill>
                  <a:schemeClr val="tx1"/>
                </a:solidFill>
              </a:rPr>
              <a:t>更正：尊重文化多样性要尊重其他民族文化，认同本</a:t>
            </a:r>
            <a:r>
              <a:rPr lang="zh-CN" altLang="zh-CN" sz="1600" dirty="0" smtClean="0">
                <a:solidFill>
                  <a:schemeClr val="tx1"/>
                </a:solidFill>
              </a:rPr>
              <a:t>民族文化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55171" y="3441254"/>
            <a:ext cx="7913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更正：尊重文化多样性，首先要尊重自己民族的文化，培育好、发展好本民族文化</a:t>
            </a:r>
            <a:r>
              <a:rPr lang="zh-CN" altLang="en-US" sz="16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55171" y="446927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更正：物质资料生产是民族生存和发展的基础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【任务三】易错易混</a:t>
            </a:r>
            <a:r>
              <a:rPr lang="zh-CN" altLang="zh-CN" dirty="0" smtClean="0"/>
              <a:t>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29181885"/>
              </p:ext>
            </p:extLst>
          </p:nvPr>
        </p:nvGraphicFramePr>
        <p:xfrm>
          <a:off x="501650" y="714375"/>
          <a:ext cx="8140700" cy="432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511629" y="1181115"/>
            <a:ext cx="8131628" cy="15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600" dirty="0">
                <a:solidFill>
                  <a:schemeClr val="tx1"/>
                </a:solidFill>
              </a:rPr>
              <a:t>更正：大众传媒的出现并不意味着传统的传媒方式被淘汰。大众传媒是当今文化传播的主要手段，以印刷媒体的推广为标志，伴随着现代信息技术的发展，大众传媒越来越能够突破时间和空间的限制，最大限度地促进世界信息的汇集和文化的交流。同时也应看到，新的传媒的出现，并不意味着旧的传媒的消失，各种传媒都在文化传播中发挥着重要作用。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511629" y="3114585"/>
            <a:ext cx="8131628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600" dirty="0">
                <a:solidFill>
                  <a:schemeClr val="tx1"/>
                </a:solidFill>
              </a:rPr>
              <a:t>更正：商业贸易 、人口迁徙 、教育是文化传播的主要途径，图书阅览是文化活动，是一种文化传播的方式，有利于推动文化传播。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511629" y="4535953"/>
            <a:ext cx="8131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1600" dirty="0">
                <a:solidFill>
                  <a:schemeClr val="tx1"/>
                </a:solidFill>
              </a:rPr>
              <a:t>更正：社会实践是文化创新的源泉，对传统文化的批判性继承是文化创新的根基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915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【任务三】易错易混</a:t>
            </a:r>
            <a:r>
              <a:rPr lang="zh-CN" altLang="zh-CN" dirty="0" smtClean="0"/>
              <a:t>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4452020"/>
              </p:ext>
            </p:extLst>
          </p:nvPr>
        </p:nvGraphicFramePr>
        <p:xfrm>
          <a:off x="501650" y="714375"/>
          <a:ext cx="8140700" cy="432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511628" y="1285786"/>
            <a:ext cx="813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600" dirty="0">
                <a:solidFill>
                  <a:schemeClr val="tx1"/>
                </a:solidFill>
              </a:rPr>
              <a:t>更正：继承是发展的必要前提，发展是继承的必然要求。文化在继承的基础上发展，在发展的过程中继承。继承与发展，是同一个过程的两个方面。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511626" y="3032356"/>
            <a:ext cx="813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1600" dirty="0">
                <a:solidFill>
                  <a:schemeClr val="tx1"/>
                </a:solidFill>
              </a:rPr>
              <a:t>更正：文化创新的根本目的是推动社会实践的发展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511628" y="4477140"/>
            <a:ext cx="408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1600" dirty="0">
                <a:solidFill>
                  <a:schemeClr val="tx1"/>
                </a:solidFill>
              </a:rPr>
              <a:t>更正：文化创作的基本要求是立足社会实践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838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463096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【学习目标】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8149731"/>
              </p:ext>
            </p:extLst>
          </p:nvPr>
        </p:nvGraphicFramePr>
        <p:xfrm>
          <a:off x="188577" y="1045022"/>
          <a:ext cx="8628852" cy="348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288923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1554491"/>
              </p:ext>
            </p:extLst>
          </p:nvPr>
        </p:nvGraphicFramePr>
        <p:xfrm>
          <a:off x="166804" y="664029"/>
          <a:ext cx="8748595" cy="428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74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1757163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673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0730124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44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36577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017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0502323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701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059742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258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955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【学法指导】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0711399"/>
              </p:ext>
            </p:extLst>
          </p:nvPr>
        </p:nvGraphicFramePr>
        <p:xfrm>
          <a:off x="166804" y="783772"/>
          <a:ext cx="8748595" cy="42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72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1359</Words>
  <Application>Microsoft Office PowerPoint</Application>
  <PresentationFormat>全屏显示(16:9)</PresentationFormat>
  <Paragraphs>90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主题​​</vt:lpstr>
      <vt:lpstr>《文化生活》第二单元“文化传承与创新”重难点</vt:lpstr>
      <vt:lpstr>【学习目标】</vt:lpstr>
      <vt:lpstr>【学法指导】</vt:lpstr>
      <vt:lpstr>【学法指导】</vt:lpstr>
      <vt:lpstr>【学法指导】</vt:lpstr>
      <vt:lpstr>【学法指导】</vt:lpstr>
      <vt:lpstr>【学法指导】</vt:lpstr>
      <vt:lpstr>【学法指导】</vt:lpstr>
      <vt:lpstr>【学法指导】</vt:lpstr>
      <vt:lpstr>【学法指导】</vt:lpstr>
      <vt:lpstr>【学法指导】</vt:lpstr>
      <vt:lpstr>【任务三】易错易混分析</vt:lpstr>
      <vt:lpstr>【任务三】易错易混分析</vt:lpstr>
      <vt:lpstr>【任务三】易错易混分析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48</cp:revision>
  <dcterms:created xsi:type="dcterms:W3CDTF">2020-02-01T11:21:51Z</dcterms:created>
  <dcterms:modified xsi:type="dcterms:W3CDTF">2020-02-27T09:17:35Z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