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heme/theme5.xml" ContentType="application/vnd.openxmlformats-officedocument.theme+xml"/>
  <Override PartName="/ppt/tags/tag30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6" r:id="rId6"/>
    <p:sldMasterId id="2147483696" r:id="rId7"/>
  </p:sldMasterIdLst>
  <p:notesMasterIdLst>
    <p:notesMasterId r:id="rId32"/>
  </p:notesMasterIdLst>
  <p:sldIdLst>
    <p:sldId id="330" r:id="rId8"/>
    <p:sldId id="316" r:id="rId9"/>
    <p:sldId id="291" r:id="rId10"/>
    <p:sldId id="312" r:id="rId11"/>
    <p:sldId id="313" r:id="rId12"/>
    <p:sldId id="314" r:id="rId13"/>
    <p:sldId id="315" r:id="rId14"/>
    <p:sldId id="332" r:id="rId15"/>
    <p:sldId id="290" r:id="rId16"/>
    <p:sldId id="268" r:id="rId17"/>
    <p:sldId id="328" r:id="rId18"/>
    <p:sldId id="317" r:id="rId19"/>
    <p:sldId id="318" r:id="rId20"/>
    <p:sldId id="319" r:id="rId21"/>
    <p:sldId id="320" r:id="rId22"/>
    <p:sldId id="321" r:id="rId23"/>
    <p:sldId id="322" r:id="rId24"/>
    <p:sldId id="329" r:id="rId25"/>
    <p:sldId id="323" r:id="rId26"/>
    <p:sldId id="324" r:id="rId27"/>
    <p:sldId id="325" r:id="rId28"/>
    <p:sldId id="326" r:id="rId29"/>
    <p:sldId id="327" r:id="rId30"/>
    <p:sldId id="331" r:id="rId31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153C5374-9E01-4C13-A267-A81560038128}">
          <p14:sldIdLst>
            <p14:sldId id="330"/>
            <p14:sldId id="316"/>
            <p14:sldId id="291"/>
            <p14:sldId id="312"/>
            <p14:sldId id="313"/>
            <p14:sldId id="314"/>
            <p14:sldId id="315"/>
            <p14:sldId id="332"/>
            <p14:sldId id="290"/>
            <p14:sldId id="268"/>
            <p14:sldId id="328"/>
            <p14:sldId id="317"/>
            <p14:sldId id="318"/>
            <p14:sldId id="319"/>
            <p14:sldId id="320"/>
            <p14:sldId id="321"/>
            <p14:sldId id="322"/>
            <p14:sldId id="329"/>
            <p14:sldId id="323"/>
            <p14:sldId id="324"/>
            <p14:sldId id="325"/>
            <p14:sldId id="326"/>
            <p14:sldId id="327"/>
            <p14:sldId id="3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E39"/>
    <a:srgbClr val="8AB833"/>
    <a:srgbClr val="503206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8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B5B96-D6B6-9B4F-826F-DCFA3D14726A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BB6659-6D69-8D4D-977F-41882F7708C1}">
      <dgm:prSet phldrT="[文本]"/>
      <dgm:spPr/>
      <dgm:t>
        <a:bodyPr/>
        <a:lstStyle/>
        <a:p>
          <a:r>
            <a:rPr lang="zh-CN" altLang="en-US"/>
            <a:t>气候特征</a:t>
          </a:r>
        </a:p>
      </dgm:t>
    </dgm:pt>
    <dgm:pt modelId="{16CA14CB-3C42-074B-A92D-1A36FC0FE29A}" type="par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9070027D-2891-7D49-973A-8FD65AFCBF70}" type="sib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0C70B523-1EC0-2F41-B67C-70BA72218865}">
      <dgm:prSet phldrT="[文本]"/>
      <dgm:spPr/>
      <dgm:t>
        <a:bodyPr/>
        <a:lstStyle/>
        <a:p>
          <a:r>
            <a:rPr lang="zh-CN" altLang="en-US"/>
            <a:t>气温</a:t>
          </a:r>
        </a:p>
      </dgm:t>
    </dgm:pt>
    <dgm:pt modelId="{425F72CD-BB7A-2F4B-9099-E25D7DB4A499}" type="par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4A63B190-C66D-E04B-BD9C-D955A584FC50}" type="sib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DDF7579E-6AD4-9744-83F1-21257A2A4247}">
      <dgm:prSet phldrT="[文本]"/>
      <dgm:spPr/>
      <dgm:t>
        <a:bodyPr/>
        <a:lstStyle/>
        <a:p>
          <a:r>
            <a:rPr lang="zh-CN" altLang="en-US"/>
            <a:t>冬夏气温</a:t>
          </a:r>
        </a:p>
      </dgm:t>
    </dgm:pt>
    <dgm:pt modelId="{9782AA7F-ED79-FB4B-95CA-2804D3BFFFD2}" type="par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332A0BA1-8B0F-704A-9565-30C56B62EE03}" type="sib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EA6AB013-F78D-EE4B-9B90-25536788C02D}">
      <dgm:prSet phldrT="[文本]"/>
      <dgm:spPr/>
      <dgm:t>
        <a:bodyPr/>
        <a:lstStyle/>
        <a:p>
          <a:r>
            <a:rPr lang="zh-CN" altLang="en-US"/>
            <a:t>气温年较差</a:t>
          </a:r>
        </a:p>
      </dgm:t>
    </dgm:pt>
    <dgm:pt modelId="{AD9EE3AA-0BA5-F044-A8DA-4D1857F65B8F}" type="par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4A697071-6FFD-014E-8594-BA870FF548EA}" type="sib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F754D50A-7945-F344-8DA3-C82749E9891F}">
      <dgm:prSet phldrT="[文本]"/>
      <dgm:spPr/>
      <dgm:t>
        <a:bodyPr/>
        <a:lstStyle/>
        <a:p>
          <a:r>
            <a:rPr lang="zh-CN" altLang="en-US"/>
            <a:t>降水</a:t>
          </a:r>
        </a:p>
      </dgm:t>
    </dgm:pt>
    <dgm:pt modelId="{4593AEBB-AF04-DA47-A144-91B36D985F85}" type="par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AA2BA1D3-6FD9-A045-A66A-A6370E7D42B8}" type="sib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7EACC64B-4C8F-3B47-9EA1-31B88BF6D08E}">
      <dgm:prSet phldrT="[文本]"/>
      <dgm:spPr/>
      <dgm:t>
        <a:bodyPr/>
        <a:lstStyle/>
        <a:p>
          <a:r>
            <a:rPr lang="zh-CN" altLang="en-US"/>
            <a:t>年降水量</a:t>
          </a:r>
        </a:p>
      </dgm:t>
    </dgm:pt>
    <dgm:pt modelId="{E6798680-B998-AE4E-B258-6B78BC5293EB}" type="par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91FBF6EF-041B-A34F-8115-2E1824BB030A}" type="sib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6DA46667-A763-6F4A-8E9F-2A95539493E2}">
      <dgm:prSet phldrT="[文本]"/>
      <dgm:spPr/>
      <dgm:t>
        <a:bodyPr/>
        <a:lstStyle/>
        <a:p>
          <a:r>
            <a:rPr lang="zh-CN" altLang="en-US"/>
            <a:t>冬夏降水</a:t>
          </a:r>
        </a:p>
      </dgm:t>
    </dgm:pt>
    <dgm:pt modelId="{56F733B8-2304-DF4F-8C37-32915D76ADE8}" type="par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53EA6845-AC74-3C4A-BC83-B792C4511AC1}" type="sib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00D04FA9-EF3F-C846-A8AC-1D3DCB4F4FA6}">
      <dgm:prSet phldrT="[文本]"/>
      <dgm:spPr/>
      <dgm:t>
        <a:bodyPr/>
        <a:lstStyle/>
        <a:p>
          <a:r>
            <a:rPr lang="zh-CN" altLang="en-US"/>
            <a:t>降水季节变化</a:t>
          </a:r>
        </a:p>
      </dgm:t>
    </dgm:pt>
    <dgm:pt modelId="{F8B923A9-8DD0-AA4A-A030-5040CF5DDC4E}" type="parTrans" cxnId="{E8CCF711-54CF-DF47-92A2-20AFB81ACCF5}">
      <dgm:prSet/>
      <dgm:spPr/>
      <dgm:t>
        <a:bodyPr/>
        <a:lstStyle/>
        <a:p>
          <a:endParaRPr lang="zh-CN" altLang="en-US"/>
        </a:p>
      </dgm:t>
    </dgm:pt>
    <dgm:pt modelId="{E0C4CDDD-CD40-5147-A081-7B098D6A7231}" type="sibTrans" cxnId="{E8CCF711-54CF-DF47-92A2-20AFB81ACCF5}">
      <dgm:prSet/>
      <dgm:spPr/>
      <dgm:t>
        <a:bodyPr/>
        <a:lstStyle/>
        <a:p>
          <a:endParaRPr lang="zh-CN" altLang="en-US"/>
        </a:p>
      </dgm:t>
    </dgm:pt>
    <dgm:pt modelId="{B15F872F-DF32-4D4C-A097-75D870EAEB61}" type="pres">
      <dgm:prSet presAssocID="{EEFB5B96-D6B6-9B4F-826F-DCFA3D1472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3DEAE0-94B5-1746-AB15-111252AA6EF0}" type="pres">
      <dgm:prSet presAssocID="{45BB6659-6D69-8D4D-977F-41882F7708C1}" presName="root1" presStyleCnt="0"/>
      <dgm:spPr/>
    </dgm:pt>
    <dgm:pt modelId="{9D127C9B-6DFF-904B-9C62-88593AA08816}" type="pres">
      <dgm:prSet presAssocID="{45BB6659-6D69-8D4D-977F-41882F7708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1EDA23-78CB-734A-82C8-123775A186E2}" type="pres">
      <dgm:prSet presAssocID="{45BB6659-6D69-8D4D-977F-41882F7708C1}" presName="level2hierChild" presStyleCnt="0"/>
      <dgm:spPr/>
    </dgm:pt>
    <dgm:pt modelId="{F75C659D-9597-5147-907A-DE25F78D22D9}" type="pres">
      <dgm:prSet presAssocID="{425F72CD-BB7A-2F4B-9099-E25D7DB4A499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7B122621-5EEB-B442-841B-EACF67BD79BB}" type="pres">
      <dgm:prSet presAssocID="{425F72CD-BB7A-2F4B-9099-E25D7DB4A499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E020C940-EA55-0D4B-A688-98FB19A9F64B}" type="pres">
      <dgm:prSet presAssocID="{0C70B523-1EC0-2F41-B67C-70BA72218865}" presName="root2" presStyleCnt="0"/>
      <dgm:spPr/>
    </dgm:pt>
    <dgm:pt modelId="{C2866833-5CEB-B848-ABBE-F12EBA28E7F4}" type="pres">
      <dgm:prSet presAssocID="{0C70B523-1EC0-2F41-B67C-70BA7221886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C9298E-0554-EA45-86FC-4108ED56D67B}" type="pres">
      <dgm:prSet presAssocID="{0C70B523-1EC0-2F41-B67C-70BA72218865}" presName="level3hierChild" presStyleCnt="0"/>
      <dgm:spPr/>
    </dgm:pt>
    <dgm:pt modelId="{E13EBCD3-BE69-0D41-B2E2-AF9975F017FE}" type="pres">
      <dgm:prSet presAssocID="{9782AA7F-ED79-FB4B-95CA-2804D3BFFFD2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CE0BC108-531C-DC4F-AFA0-4D0AA1CDBCD6}" type="pres">
      <dgm:prSet presAssocID="{9782AA7F-ED79-FB4B-95CA-2804D3BFFFD2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DEA9FD8B-E340-454E-ADD8-AC4093ED61B3}" type="pres">
      <dgm:prSet presAssocID="{DDF7579E-6AD4-9744-83F1-21257A2A4247}" presName="root2" presStyleCnt="0"/>
      <dgm:spPr/>
    </dgm:pt>
    <dgm:pt modelId="{363A8D2B-9119-3846-93E2-6217FEAD3148}" type="pres">
      <dgm:prSet presAssocID="{DDF7579E-6AD4-9744-83F1-21257A2A4247}" presName="LevelTwoTextNode" presStyleLbl="node3" presStyleIdx="0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43720E-A7C9-5640-9DBB-588C89E6609A}" type="pres">
      <dgm:prSet presAssocID="{DDF7579E-6AD4-9744-83F1-21257A2A4247}" presName="level3hierChild" presStyleCnt="0"/>
      <dgm:spPr/>
    </dgm:pt>
    <dgm:pt modelId="{388FF347-2F0C-A24F-B786-DF637F0A1C4F}" type="pres">
      <dgm:prSet presAssocID="{AD9EE3AA-0BA5-F044-A8DA-4D1857F65B8F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0265C021-6B09-5045-9BB2-684FB9B9B1C2}" type="pres">
      <dgm:prSet presAssocID="{AD9EE3AA-0BA5-F044-A8DA-4D1857F65B8F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52D168C3-41A1-9A45-AD55-B05130CD9614}" type="pres">
      <dgm:prSet presAssocID="{EA6AB013-F78D-EE4B-9B90-25536788C02D}" presName="root2" presStyleCnt="0"/>
      <dgm:spPr/>
    </dgm:pt>
    <dgm:pt modelId="{29ED9A42-157B-E84A-B4BE-A81F3C91B02B}" type="pres">
      <dgm:prSet presAssocID="{EA6AB013-F78D-EE4B-9B90-25536788C02D}" presName="LevelTwoTextNode" presStyleLbl="node3" presStyleIdx="1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005D5B-2766-6346-8828-23A1EBD003B6}" type="pres">
      <dgm:prSet presAssocID="{EA6AB013-F78D-EE4B-9B90-25536788C02D}" presName="level3hierChild" presStyleCnt="0"/>
      <dgm:spPr/>
    </dgm:pt>
    <dgm:pt modelId="{4AC5A45B-CBD4-6547-B0A1-A60F9129E38D}" type="pres">
      <dgm:prSet presAssocID="{4593AEBB-AF04-DA47-A144-91B36D985F8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A7CF20FF-6188-DC43-8E90-11C637A2184A}" type="pres">
      <dgm:prSet presAssocID="{4593AEBB-AF04-DA47-A144-91B36D985F8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3507B4F1-59CD-B04F-8627-642FB20EF773}" type="pres">
      <dgm:prSet presAssocID="{F754D50A-7945-F344-8DA3-C82749E9891F}" presName="root2" presStyleCnt="0"/>
      <dgm:spPr/>
    </dgm:pt>
    <dgm:pt modelId="{FCECEA37-D9E1-9148-9FAA-85C8480F6048}" type="pres">
      <dgm:prSet presAssocID="{F754D50A-7945-F344-8DA3-C82749E9891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00E32C-ECE1-B045-959F-640BD3406D39}" type="pres">
      <dgm:prSet presAssocID="{F754D50A-7945-F344-8DA3-C82749E9891F}" presName="level3hierChild" presStyleCnt="0"/>
      <dgm:spPr/>
    </dgm:pt>
    <dgm:pt modelId="{E1224112-F44D-C643-B15E-2E5FDD82E3C8}" type="pres">
      <dgm:prSet presAssocID="{E6798680-B998-AE4E-B258-6B78BC5293EB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AE8C19A1-AAFA-684F-A5CA-1F86B3EC707B}" type="pres">
      <dgm:prSet presAssocID="{E6798680-B998-AE4E-B258-6B78BC5293EB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964A33C6-963E-574F-9142-B2C6D5739515}" type="pres">
      <dgm:prSet presAssocID="{7EACC64B-4C8F-3B47-9EA1-31B88BF6D08E}" presName="root2" presStyleCnt="0"/>
      <dgm:spPr/>
    </dgm:pt>
    <dgm:pt modelId="{BB622209-C15E-F34B-88AE-4E8FA85A4AE1}" type="pres">
      <dgm:prSet presAssocID="{7EACC64B-4C8F-3B47-9EA1-31B88BF6D08E}" presName="LevelTwoTextNode" presStyleLbl="node3" presStyleIdx="2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9F5FD8-AEB2-C145-BE59-9B2A1ACCE5DF}" type="pres">
      <dgm:prSet presAssocID="{7EACC64B-4C8F-3B47-9EA1-31B88BF6D08E}" presName="level3hierChild" presStyleCnt="0"/>
      <dgm:spPr/>
    </dgm:pt>
    <dgm:pt modelId="{803AC006-04AB-3248-BDFA-9348236D340C}" type="pres">
      <dgm:prSet presAssocID="{56F733B8-2304-DF4F-8C37-32915D76ADE8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E52D90CF-C5FC-F142-BF88-677641A98A77}" type="pres">
      <dgm:prSet presAssocID="{56F733B8-2304-DF4F-8C37-32915D76ADE8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194B79C1-AC4F-1F40-83EC-390B5753A7C0}" type="pres">
      <dgm:prSet presAssocID="{6DA46667-A763-6F4A-8E9F-2A95539493E2}" presName="root2" presStyleCnt="0"/>
      <dgm:spPr/>
    </dgm:pt>
    <dgm:pt modelId="{6E8DCF7D-8DF7-1C41-87FD-DECA40BE2BAF}" type="pres">
      <dgm:prSet presAssocID="{6DA46667-A763-6F4A-8E9F-2A95539493E2}" presName="LevelTwoTextNode" presStyleLbl="node3" presStyleIdx="3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79E793-4762-5D45-8561-F9BB5C5C538D}" type="pres">
      <dgm:prSet presAssocID="{6DA46667-A763-6F4A-8E9F-2A95539493E2}" presName="level3hierChild" presStyleCnt="0"/>
      <dgm:spPr/>
    </dgm:pt>
    <dgm:pt modelId="{C8F07AE5-A46A-DB40-8D67-88315C1C4F17}" type="pres">
      <dgm:prSet presAssocID="{F8B923A9-8DD0-AA4A-A030-5040CF5DDC4E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D77E12FB-62AD-3C45-9E21-1D22B14EA272}" type="pres">
      <dgm:prSet presAssocID="{F8B923A9-8DD0-AA4A-A030-5040CF5DDC4E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7D17A287-1768-FB44-A76A-6D1570B9C443}" type="pres">
      <dgm:prSet presAssocID="{00D04FA9-EF3F-C846-A8AC-1D3DCB4F4FA6}" presName="root2" presStyleCnt="0"/>
      <dgm:spPr/>
    </dgm:pt>
    <dgm:pt modelId="{70E8AB9C-5454-EF4E-A8A1-303FC3997895}" type="pres">
      <dgm:prSet presAssocID="{00D04FA9-EF3F-C846-A8AC-1D3DCB4F4FA6}" presName="LevelTwoTextNode" presStyleLbl="node3" presStyleIdx="4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0D971D5-2612-3847-9D23-0599C8F85FD0}" type="pres">
      <dgm:prSet presAssocID="{00D04FA9-EF3F-C846-A8AC-1D3DCB4F4FA6}" presName="level3hierChild" presStyleCnt="0"/>
      <dgm:spPr/>
    </dgm:pt>
  </dgm:ptLst>
  <dgm:cxnLst>
    <dgm:cxn modelId="{6909179A-2A6A-0E4A-AE22-63FE3D3CF4AD}" type="presOf" srcId="{00D04FA9-EF3F-C846-A8AC-1D3DCB4F4FA6}" destId="{70E8AB9C-5454-EF4E-A8A1-303FC3997895}" srcOrd="0" destOrd="0" presId="urn:microsoft.com/office/officeart/2005/8/layout/hierarchy2"/>
    <dgm:cxn modelId="{EA1B5EC4-5420-D848-A499-49A420BD5CB4}" type="presOf" srcId="{425F72CD-BB7A-2F4B-9099-E25D7DB4A499}" destId="{F75C659D-9597-5147-907A-DE25F78D22D9}" srcOrd="0" destOrd="0" presId="urn:microsoft.com/office/officeart/2005/8/layout/hierarchy2"/>
    <dgm:cxn modelId="{F7F4D6D4-5EE4-314B-8856-3B0E78D29023}" type="presOf" srcId="{4593AEBB-AF04-DA47-A144-91B36D985F85}" destId="{4AC5A45B-CBD4-6547-B0A1-A60F9129E38D}" srcOrd="0" destOrd="0" presId="urn:microsoft.com/office/officeart/2005/8/layout/hierarchy2"/>
    <dgm:cxn modelId="{03F3378A-3C92-C044-B23C-29EF97FBC9A5}" srcId="{F754D50A-7945-F344-8DA3-C82749E9891F}" destId="{6DA46667-A763-6F4A-8E9F-2A95539493E2}" srcOrd="1" destOrd="0" parTransId="{56F733B8-2304-DF4F-8C37-32915D76ADE8}" sibTransId="{53EA6845-AC74-3C4A-BC83-B792C4511AC1}"/>
    <dgm:cxn modelId="{AE5C1764-AE5F-5746-8BA5-EAA8EF1CA123}" srcId="{0C70B523-1EC0-2F41-B67C-70BA72218865}" destId="{DDF7579E-6AD4-9744-83F1-21257A2A4247}" srcOrd="0" destOrd="0" parTransId="{9782AA7F-ED79-FB4B-95CA-2804D3BFFFD2}" sibTransId="{332A0BA1-8B0F-704A-9565-30C56B62EE03}"/>
    <dgm:cxn modelId="{8A8A8159-FAFA-A74D-B3C8-34CE736C5EE7}" type="presOf" srcId="{EEFB5B96-D6B6-9B4F-826F-DCFA3D14726A}" destId="{B15F872F-DF32-4D4C-A097-75D870EAEB61}" srcOrd="0" destOrd="0" presId="urn:microsoft.com/office/officeart/2005/8/layout/hierarchy2"/>
    <dgm:cxn modelId="{F61F8A62-7316-3D47-82F7-C174D125F933}" type="presOf" srcId="{AD9EE3AA-0BA5-F044-A8DA-4D1857F65B8F}" destId="{0265C021-6B09-5045-9BB2-684FB9B9B1C2}" srcOrd="1" destOrd="0" presId="urn:microsoft.com/office/officeart/2005/8/layout/hierarchy2"/>
    <dgm:cxn modelId="{13F9BDF6-DDF7-0C4E-87B9-941EEA90305A}" type="presOf" srcId="{9782AA7F-ED79-FB4B-95CA-2804D3BFFFD2}" destId="{E13EBCD3-BE69-0D41-B2E2-AF9975F017FE}" srcOrd="0" destOrd="0" presId="urn:microsoft.com/office/officeart/2005/8/layout/hierarchy2"/>
    <dgm:cxn modelId="{59324D7F-48A9-B84B-A5EA-A4ADA73553C7}" type="presOf" srcId="{45BB6659-6D69-8D4D-977F-41882F7708C1}" destId="{9D127C9B-6DFF-904B-9C62-88593AA08816}" srcOrd="0" destOrd="0" presId="urn:microsoft.com/office/officeart/2005/8/layout/hierarchy2"/>
    <dgm:cxn modelId="{60D88AB7-CFD1-D441-858B-1DC0004AD454}" type="presOf" srcId="{9782AA7F-ED79-FB4B-95CA-2804D3BFFFD2}" destId="{CE0BC108-531C-DC4F-AFA0-4D0AA1CDBCD6}" srcOrd="1" destOrd="0" presId="urn:microsoft.com/office/officeart/2005/8/layout/hierarchy2"/>
    <dgm:cxn modelId="{5A310D2F-6F9A-A348-96B4-0D5762C4860C}" type="presOf" srcId="{E6798680-B998-AE4E-B258-6B78BC5293EB}" destId="{AE8C19A1-AAFA-684F-A5CA-1F86B3EC707B}" srcOrd="1" destOrd="0" presId="urn:microsoft.com/office/officeart/2005/8/layout/hierarchy2"/>
    <dgm:cxn modelId="{A2FF349A-B768-464E-921C-64F42098D819}" srcId="{EEFB5B96-D6B6-9B4F-826F-DCFA3D14726A}" destId="{45BB6659-6D69-8D4D-977F-41882F7708C1}" srcOrd="0" destOrd="0" parTransId="{16CA14CB-3C42-074B-A92D-1A36FC0FE29A}" sibTransId="{9070027D-2891-7D49-973A-8FD65AFCBF70}"/>
    <dgm:cxn modelId="{BCDEC921-C499-654E-BEC5-28CDBC9478C0}" type="presOf" srcId="{7EACC64B-4C8F-3B47-9EA1-31B88BF6D08E}" destId="{BB622209-C15E-F34B-88AE-4E8FA85A4AE1}" srcOrd="0" destOrd="0" presId="urn:microsoft.com/office/officeart/2005/8/layout/hierarchy2"/>
    <dgm:cxn modelId="{45258A6F-80D5-894D-A190-FCBEB7557907}" type="presOf" srcId="{EA6AB013-F78D-EE4B-9B90-25536788C02D}" destId="{29ED9A42-157B-E84A-B4BE-A81F3C91B02B}" srcOrd="0" destOrd="0" presId="urn:microsoft.com/office/officeart/2005/8/layout/hierarchy2"/>
    <dgm:cxn modelId="{0AE1155C-BDF9-1048-BB26-D54DA6837C9A}" type="presOf" srcId="{DDF7579E-6AD4-9744-83F1-21257A2A4247}" destId="{363A8D2B-9119-3846-93E2-6217FEAD3148}" srcOrd="0" destOrd="0" presId="urn:microsoft.com/office/officeart/2005/8/layout/hierarchy2"/>
    <dgm:cxn modelId="{DBF3A89E-FAF5-7844-8EDD-72A85A2F3877}" type="presOf" srcId="{0C70B523-1EC0-2F41-B67C-70BA72218865}" destId="{C2866833-5CEB-B848-ABBE-F12EBA28E7F4}" srcOrd="0" destOrd="0" presId="urn:microsoft.com/office/officeart/2005/8/layout/hierarchy2"/>
    <dgm:cxn modelId="{E84AE87C-06F9-4941-89C7-2BB50923680C}" type="presOf" srcId="{AD9EE3AA-0BA5-F044-A8DA-4D1857F65B8F}" destId="{388FF347-2F0C-A24F-B786-DF637F0A1C4F}" srcOrd="0" destOrd="0" presId="urn:microsoft.com/office/officeart/2005/8/layout/hierarchy2"/>
    <dgm:cxn modelId="{0FF4EA00-12AB-F645-95E4-E438FCE7F217}" type="presOf" srcId="{F8B923A9-8DD0-AA4A-A030-5040CF5DDC4E}" destId="{D77E12FB-62AD-3C45-9E21-1D22B14EA272}" srcOrd="1" destOrd="0" presId="urn:microsoft.com/office/officeart/2005/8/layout/hierarchy2"/>
    <dgm:cxn modelId="{E8CCF711-54CF-DF47-92A2-20AFB81ACCF5}" srcId="{F754D50A-7945-F344-8DA3-C82749E9891F}" destId="{00D04FA9-EF3F-C846-A8AC-1D3DCB4F4FA6}" srcOrd="2" destOrd="0" parTransId="{F8B923A9-8DD0-AA4A-A030-5040CF5DDC4E}" sibTransId="{E0C4CDDD-CD40-5147-A081-7B098D6A7231}"/>
    <dgm:cxn modelId="{3923A81F-8366-C149-9D29-B20B9CC9BCAB}" type="presOf" srcId="{56F733B8-2304-DF4F-8C37-32915D76ADE8}" destId="{803AC006-04AB-3248-BDFA-9348236D340C}" srcOrd="0" destOrd="0" presId="urn:microsoft.com/office/officeart/2005/8/layout/hierarchy2"/>
    <dgm:cxn modelId="{2474CDDA-A03D-0E4F-BFBA-53A8918559FE}" type="presOf" srcId="{E6798680-B998-AE4E-B258-6B78BC5293EB}" destId="{E1224112-F44D-C643-B15E-2E5FDD82E3C8}" srcOrd="0" destOrd="0" presId="urn:microsoft.com/office/officeart/2005/8/layout/hierarchy2"/>
    <dgm:cxn modelId="{E6623335-9F1A-F142-86EF-D5E747486C6C}" srcId="{F754D50A-7945-F344-8DA3-C82749E9891F}" destId="{7EACC64B-4C8F-3B47-9EA1-31B88BF6D08E}" srcOrd="0" destOrd="0" parTransId="{E6798680-B998-AE4E-B258-6B78BC5293EB}" sibTransId="{91FBF6EF-041B-A34F-8115-2E1824BB030A}"/>
    <dgm:cxn modelId="{6A33BF29-01B6-B34A-BAB4-381ABB72F3BB}" type="presOf" srcId="{4593AEBB-AF04-DA47-A144-91B36D985F85}" destId="{A7CF20FF-6188-DC43-8E90-11C637A2184A}" srcOrd="1" destOrd="0" presId="urn:microsoft.com/office/officeart/2005/8/layout/hierarchy2"/>
    <dgm:cxn modelId="{FF80CF2C-2BB8-0648-93AB-08272682D18E}" type="presOf" srcId="{6DA46667-A763-6F4A-8E9F-2A95539493E2}" destId="{6E8DCF7D-8DF7-1C41-87FD-DECA40BE2BAF}" srcOrd="0" destOrd="0" presId="urn:microsoft.com/office/officeart/2005/8/layout/hierarchy2"/>
    <dgm:cxn modelId="{48F93881-D491-4848-A6DC-E0EFE8D412A7}" srcId="{45BB6659-6D69-8D4D-977F-41882F7708C1}" destId="{F754D50A-7945-F344-8DA3-C82749E9891F}" srcOrd="1" destOrd="0" parTransId="{4593AEBB-AF04-DA47-A144-91B36D985F85}" sibTransId="{AA2BA1D3-6FD9-A045-A66A-A6370E7D42B8}"/>
    <dgm:cxn modelId="{CDF2C896-52FA-0649-93C1-8B78F53966A4}" srcId="{0C70B523-1EC0-2F41-B67C-70BA72218865}" destId="{EA6AB013-F78D-EE4B-9B90-25536788C02D}" srcOrd="1" destOrd="0" parTransId="{AD9EE3AA-0BA5-F044-A8DA-4D1857F65B8F}" sibTransId="{4A697071-6FFD-014E-8594-BA870FF548EA}"/>
    <dgm:cxn modelId="{075A76CA-D44B-E64D-82BE-15123714B8CB}" type="presOf" srcId="{425F72CD-BB7A-2F4B-9099-E25D7DB4A499}" destId="{7B122621-5EEB-B442-841B-EACF67BD79BB}" srcOrd="1" destOrd="0" presId="urn:microsoft.com/office/officeart/2005/8/layout/hierarchy2"/>
    <dgm:cxn modelId="{44A765DE-1841-054C-A991-120DF78C40AA}" type="presOf" srcId="{F754D50A-7945-F344-8DA3-C82749E9891F}" destId="{FCECEA37-D9E1-9148-9FAA-85C8480F6048}" srcOrd="0" destOrd="0" presId="urn:microsoft.com/office/officeart/2005/8/layout/hierarchy2"/>
    <dgm:cxn modelId="{D037BC57-3B17-6347-BD42-FF653776FFE9}" type="presOf" srcId="{F8B923A9-8DD0-AA4A-A030-5040CF5DDC4E}" destId="{C8F07AE5-A46A-DB40-8D67-88315C1C4F17}" srcOrd="0" destOrd="0" presId="urn:microsoft.com/office/officeart/2005/8/layout/hierarchy2"/>
    <dgm:cxn modelId="{6766B9FC-CE75-6647-9500-8B883DEAED05}" type="presOf" srcId="{56F733B8-2304-DF4F-8C37-32915D76ADE8}" destId="{E52D90CF-C5FC-F142-BF88-677641A98A77}" srcOrd="1" destOrd="0" presId="urn:microsoft.com/office/officeart/2005/8/layout/hierarchy2"/>
    <dgm:cxn modelId="{4B8822B1-13F4-2A42-BB81-860D3F6DA0F1}" srcId="{45BB6659-6D69-8D4D-977F-41882F7708C1}" destId="{0C70B523-1EC0-2F41-B67C-70BA72218865}" srcOrd="0" destOrd="0" parTransId="{425F72CD-BB7A-2F4B-9099-E25D7DB4A499}" sibTransId="{4A63B190-C66D-E04B-BD9C-D955A584FC50}"/>
    <dgm:cxn modelId="{6F8830E8-0FD3-3D41-9382-65B586EB321B}" type="presParOf" srcId="{B15F872F-DF32-4D4C-A097-75D870EAEB61}" destId="{D23DEAE0-94B5-1746-AB15-111252AA6EF0}" srcOrd="0" destOrd="0" presId="urn:microsoft.com/office/officeart/2005/8/layout/hierarchy2"/>
    <dgm:cxn modelId="{F2960F5A-8967-474E-83C1-0D3EAE97FCE8}" type="presParOf" srcId="{D23DEAE0-94B5-1746-AB15-111252AA6EF0}" destId="{9D127C9B-6DFF-904B-9C62-88593AA08816}" srcOrd="0" destOrd="0" presId="urn:microsoft.com/office/officeart/2005/8/layout/hierarchy2"/>
    <dgm:cxn modelId="{043F8D2C-9256-6B4F-B757-C400C9201CB3}" type="presParOf" srcId="{D23DEAE0-94B5-1746-AB15-111252AA6EF0}" destId="{0C1EDA23-78CB-734A-82C8-123775A186E2}" srcOrd="1" destOrd="0" presId="urn:microsoft.com/office/officeart/2005/8/layout/hierarchy2"/>
    <dgm:cxn modelId="{FB8C4666-BD4B-234F-8CDB-D19449AAC778}" type="presParOf" srcId="{0C1EDA23-78CB-734A-82C8-123775A186E2}" destId="{F75C659D-9597-5147-907A-DE25F78D22D9}" srcOrd="0" destOrd="0" presId="urn:microsoft.com/office/officeart/2005/8/layout/hierarchy2"/>
    <dgm:cxn modelId="{CC578C85-C9CD-B543-B7EE-A596F54FEFD0}" type="presParOf" srcId="{F75C659D-9597-5147-907A-DE25F78D22D9}" destId="{7B122621-5EEB-B442-841B-EACF67BD79BB}" srcOrd="0" destOrd="0" presId="urn:microsoft.com/office/officeart/2005/8/layout/hierarchy2"/>
    <dgm:cxn modelId="{0FEA0DAD-A49E-054F-B45B-E4DA3359AD54}" type="presParOf" srcId="{0C1EDA23-78CB-734A-82C8-123775A186E2}" destId="{E020C940-EA55-0D4B-A688-98FB19A9F64B}" srcOrd="1" destOrd="0" presId="urn:microsoft.com/office/officeart/2005/8/layout/hierarchy2"/>
    <dgm:cxn modelId="{1F1D827B-3921-2A42-98D0-5A3750F5092D}" type="presParOf" srcId="{E020C940-EA55-0D4B-A688-98FB19A9F64B}" destId="{C2866833-5CEB-B848-ABBE-F12EBA28E7F4}" srcOrd="0" destOrd="0" presId="urn:microsoft.com/office/officeart/2005/8/layout/hierarchy2"/>
    <dgm:cxn modelId="{1E344ADB-8C77-1D41-8BC7-A633A9077921}" type="presParOf" srcId="{E020C940-EA55-0D4B-A688-98FB19A9F64B}" destId="{5FC9298E-0554-EA45-86FC-4108ED56D67B}" srcOrd="1" destOrd="0" presId="urn:microsoft.com/office/officeart/2005/8/layout/hierarchy2"/>
    <dgm:cxn modelId="{8F803929-B092-C646-A0D8-675773810049}" type="presParOf" srcId="{5FC9298E-0554-EA45-86FC-4108ED56D67B}" destId="{E13EBCD3-BE69-0D41-B2E2-AF9975F017FE}" srcOrd="0" destOrd="0" presId="urn:microsoft.com/office/officeart/2005/8/layout/hierarchy2"/>
    <dgm:cxn modelId="{C94B6D85-3FDA-A143-A331-1B4B5213CD6B}" type="presParOf" srcId="{E13EBCD3-BE69-0D41-B2E2-AF9975F017FE}" destId="{CE0BC108-531C-DC4F-AFA0-4D0AA1CDBCD6}" srcOrd="0" destOrd="0" presId="urn:microsoft.com/office/officeart/2005/8/layout/hierarchy2"/>
    <dgm:cxn modelId="{34F0FC4A-9048-6244-B1C6-5DFD25152FB8}" type="presParOf" srcId="{5FC9298E-0554-EA45-86FC-4108ED56D67B}" destId="{DEA9FD8B-E340-454E-ADD8-AC4093ED61B3}" srcOrd="1" destOrd="0" presId="urn:microsoft.com/office/officeart/2005/8/layout/hierarchy2"/>
    <dgm:cxn modelId="{4EBBA83D-9353-EC45-B663-BB5B37A96B29}" type="presParOf" srcId="{DEA9FD8B-E340-454E-ADD8-AC4093ED61B3}" destId="{363A8D2B-9119-3846-93E2-6217FEAD3148}" srcOrd="0" destOrd="0" presId="urn:microsoft.com/office/officeart/2005/8/layout/hierarchy2"/>
    <dgm:cxn modelId="{D57DD0BD-A02F-6D49-BC13-D416B5441504}" type="presParOf" srcId="{DEA9FD8B-E340-454E-ADD8-AC4093ED61B3}" destId="{4E43720E-A7C9-5640-9DBB-588C89E6609A}" srcOrd="1" destOrd="0" presId="urn:microsoft.com/office/officeart/2005/8/layout/hierarchy2"/>
    <dgm:cxn modelId="{4506C261-9A57-DE46-9242-55FBCF9F6C59}" type="presParOf" srcId="{5FC9298E-0554-EA45-86FC-4108ED56D67B}" destId="{388FF347-2F0C-A24F-B786-DF637F0A1C4F}" srcOrd="2" destOrd="0" presId="urn:microsoft.com/office/officeart/2005/8/layout/hierarchy2"/>
    <dgm:cxn modelId="{B3E1F497-DB25-204C-A444-68123B5B4322}" type="presParOf" srcId="{388FF347-2F0C-A24F-B786-DF637F0A1C4F}" destId="{0265C021-6B09-5045-9BB2-684FB9B9B1C2}" srcOrd="0" destOrd="0" presId="urn:microsoft.com/office/officeart/2005/8/layout/hierarchy2"/>
    <dgm:cxn modelId="{37D67502-8208-E946-9038-ACF0B7E1A241}" type="presParOf" srcId="{5FC9298E-0554-EA45-86FC-4108ED56D67B}" destId="{52D168C3-41A1-9A45-AD55-B05130CD9614}" srcOrd="3" destOrd="0" presId="urn:microsoft.com/office/officeart/2005/8/layout/hierarchy2"/>
    <dgm:cxn modelId="{44E97F21-52FB-2E4C-9966-2CBD4FABB208}" type="presParOf" srcId="{52D168C3-41A1-9A45-AD55-B05130CD9614}" destId="{29ED9A42-157B-E84A-B4BE-A81F3C91B02B}" srcOrd="0" destOrd="0" presId="urn:microsoft.com/office/officeart/2005/8/layout/hierarchy2"/>
    <dgm:cxn modelId="{27569BDE-12AD-8442-89BE-56ADE6CD105F}" type="presParOf" srcId="{52D168C3-41A1-9A45-AD55-B05130CD9614}" destId="{49005D5B-2766-6346-8828-23A1EBD003B6}" srcOrd="1" destOrd="0" presId="urn:microsoft.com/office/officeart/2005/8/layout/hierarchy2"/>
    <dgm:cxn modelId="{BA6246FA-C128-D046-82A2-C6A5E69C1603}" type="presParOf" srcId="{0C1EDA23-78CB-734A-82C8-123775A186E2}" destId="{4AC5A45B-CBD4-6547-B0A1-A60F9129E38D}" srcOrd="2" destOrd="0" presId="urn:microsoft.com/office/officeart/2005/8/layout/hierarchy2"/>
    <dgm:cxn modelId="{86569F09-8F40-044B-8E52-C8B31EA2D918}" type="presParOf" srcId="{4AC5A45B-CBD4-6547-B0A1-A60F9129E38D}" destId="{A7CF20FF-6188-DC43-8E90-11C637A2184A}" srcOrd="0" destOrd="0" presId="urn:microsoft.com/office/officeart/2005/8/layout/hierarchy2"/>
    <dgm:cxn modelId="{30FF7F31-937A-4741-8778-BD6430F104D0}" type="presParOf" srcId="{0C1EDA23-78CB-734A-82C8-123775A186E2}" destId="{3507B4F1-59CD-B04F-8627-642FB20EF773}" srcOrd="3" destOrd="0" presId="urn:microsoft.com/office/officeart/2005/8/layout/hierarchy2"/>
    <dgm:cxn modelId="{2027A124-A431-8F4E-A75C-ECA2F6729E30}" type="presParOf" srcId="{3507B4F1-59CD-B04F-8627-642FB20EF773}" destId="{FCECEA37-D9E1-9148-9FAA-85C8480F6048}" srcOrd="0" destOrd="0" presId="urn:microsoft.com/office/officeart/2005/8/layout/hierarchy2"/>
    <dgm:cxn modelId="{5600C9DC-32C6-B14E-9DD9-D586FBD6DD58}" type="presParOf" srcId="{3507B4F1-59CD-B04F-8627-642FB20EF773}" destId="{EB00E32C-ECE1-B045-959F-640BD3406D39}" srcOrd="1" destOrd="0" presId="urn:microsoft.com/office/officeart/2005/8/layout/hierarchy2"/>
    <dgm:cxn modelId="{E5F56268-5E5E-124E-B999-0ABC14AE99F9}" type="presParOf" srcId="{EB00E32C-ECE1-B045-959F-640BD3406D39}" destId="{E1224112-F44D-C643-B15E-2E5FDD82E3C8}" srcOrd="0" destOrd="0" presId="urn:microsoft.com/office/officeart/2005/8/layout/hierarchy2"/>
    <dgm:cxn modelId="{7B645844-BCB8-F347-8BC0-FD5372F0EAE4}" type="presParOf" srcId="{E1224112-F44D-C643-B15E-2E5FDD82E3C8}" destId="{AE8C19A1-AAFA-684F-A5CA-1F86B3EC707B}" srcOrd="0" destOrd="0" presId="urn:microsoft.com/office/officeart/2005/8/layout/hierarchy2"/>
    <dgm:cxn modelId="{C0EFF89B-DF5F-974C-8D8D-9E1CD9880565}" type="presParOf" srcId="{EB00E32C-ECE1-B045-959F-640BD3406D39}" destId="{964A33C6-963E-574F-9142-B2C6D5739515}" srcOrd="1" destOrd="0" presId="urn:microsoft.com/office/officeart/2005/8/layout/hierarchy2"/>
    <dgm:cxn modelId="{67AD66DE-1B61-6D40-A2CF-8CA35CDDE65D}" type="presParOf" srcId="{964A33C6-963E-574F-9142-B2C6D5739515}" destId="{BB622209-C15E-F34B-88AE-4E8FA85A4AE1}" srcOrd="0" destOrd="0" presId="urn:microsoft.com/office/officeart/2005/8/layout/hierarchy2"/>
    <dgm:cxn modelId="{AC21E2E6-1B9E-F840-98F7-22994A51D5AB}" type="presParOf" srcId="{964A33C6-963E-574F-9142-B2C6D5739515}" destId="{729F5FD8-AEB2-C145-BE59-9B2A1ACCE5DF}" srcOrd="1" destOrd="0" presId="urn:microsoft.com/office/officeart/2005/8/layout/hierarchy2"/>
    <dgm:cxn modelId="{33147876-9987-1D48-9C89-C06D8924732E}" type="presParOf" srcId="{EB00E32C-ECE1-B045-959F-640BD3406D39}" destId="{803AC006-04AB-3248-BDFA-9348236D340C}" srcOrd="2" destOrd="0" presId="urn:microsoft.com/office/officeart/2005/8/layout/hierarchy2"/>
    <dgm:cxn modelId="{0CCBC67C-74E7-4245-9D0D-0E26DF3F37C9}" type="presParOf" srcId="{803AC006-04AB-3248-BDFA-9348236D340C}" destId="{E52D90CF-C5FC-F142-BF88-677641A98A77}" srcOrd="0" destOrd="0" presId="urn:microsoft.com/office/officeart/2005/8/layout/hierarchy2"/>
    <dgm:cxn modelId="{D4F16DC2-7B57-7242-9DDA-B9AB743C0167}" type="presParOf" srcId="{EB00E32C-ECE1-B045-959F-640BD3406D39}" destId="{194B79C1-AC4F-1F40-83EC-390B5753A7C0}" srcOrd="3" destOrd="0" presId="urn:microsoft.com/office/officeart/2005/8/layout/hierarchy2"/>
    <dgm:cxn modelId="{CE0AB324-FE6A-D341-9AF9-AF89FCA6443B}" type="presParOf" srcId="{194B79C1-AC4F-1F40-83EC-390B5753A7C0}" destId="{6E8DCF7D-8DF7-1C41-87FD-DECA40BE2BAF}" srcOrd="0" destOrd="0" presId="urn:microsoft.com/office/officeart/2005/8/layout/hierarchy2"/>
    <dgm:cxn modelId="{2077F89F-7706-CB41-96A4-F0B0BADCA57A}" type="presParOf" srcId="{194B79C1-AC4F-1F40-83EC-390B5753A7C0}" destId="{6879E793-4762-5D45-8561-F9BB5C5C538D}" srcOrd="1" destOrd="0" presId="urn:microsoft.com/office/officeart/2005/8/layout/hierarchy2"/>
    <dgm:cxn modelId="{68B59DD0-AD31-AF40-A6D9-A58B9E9C8691}" type="presParOf" srcId="{EB00E32C-ECE1-B045-959F-640BD3406D39}" destId="{C8F07AE5-A46A-DB40-8D67-88315C1C4F17}" srcOrd="4" destOrd="0" presId="urn:microsoft.com/office/officeart/2005/8/layout/hierarchy2"/>
    <dgm:cxn modelId="{6C23D47E-FA9B-334A-8C3F-7BBCC72AA768}" type="presParOf" srcId="{C8F07AE5-A46A-DB40-8D67-88315C1C4F17}" destId="{D77E12FB-62AD-3C45-9E21-1D22B14EA272}" srcOrd="0" destOrd="0" presId="urn:microsoft.com/office/officeart/2005/8/layout/hierarchy2"/>
    <dgm:cxn modelId="{10C07F2A-C8F1-4742-873E-0376C21FF625}" type="presParOf" srcId="{EB00E32C-ECE1-B045-959F-640BD3406D39}" destId="{7D17A287-1768-FB44-A76A-6D1570B9C443}" srcOrd="5" destOrd="0" presId="urn:microsoft.com/office/officeart/2005/8/layout/hierarchy2"/>
    <dgm:cxn modelId="{422D6674-A847-E840-8517-89EB9ADE6633}" type="presParOf" srcId="{7D17A287-1768-FB44-A76A-6D1570B9C443}" destId="{70E8AB9C-5454-EF4E-A8A1-303FC3997895}" srcOrd="0" destOrd="0" presId="urn:microsoft.com/office/officeart/2005/8/layout/hierarchy2"/>
    <dgm:cxn modelId="{6B80002D-2677-5641-B7FD-20CA0461A976}" type="presParOf" srcId="{7D17A287-1768-FB44-A76A-6D1570B9C443}" destId="{30D971D5-2612-3847-9D23-0599C8F85F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B5B96-D6B6-9B4F-826F-DCFA3D14726A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BB6659-6D69-8D4D-977F-41882F7708C1}">
      <dgm:prSet phldrT="[文本]"/>
      <dgm:spPr/>
      <dgm:t>
        <a:bodyPr/>
        <a:lstStyle/>
        <a:p>
          <a:r>
            <a:rPr lang="zh-CN" altLang="en-US"/>
            <a:t>气候成因</a:t>
          </a:r>
        </a:p>
      </dgm:t>
    </dgm:pt>
    <dgm:pt modelId="{16CA14CB-3C42-074B-A92D-1A36FC0FE29A}" type="par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9070027D-2891-7D49-973A-8FD65AFCBF70}" type="sib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0C70B523-1EC0-2F41-B67C-70BA72218865}">
      <dgm:prSet phldrT="[文本]"/>
      <dgm:spPr/>
      <dgm:t>
        <a:bodyPr/>
        <a:lstStyle/>
        <a:p>
          <a:r>
            <a:rPr lang="zh-CN" altLang="en-US"/>
            <a:t>宏观因素</a:t>
          </a:r>
        </a:p>
      </dgm:t>
    </dgm:pt>
    <dgm:pt modelId="{425F72CD-BB7A-2F4B-9099-E25D7DB4A499}" type="par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4A63B190-C66D-E04B-BD9C-D955A584FC50}" type="sib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DDF7579E-6AD4-9744-83F1-21257A2A4247}">
      <dgm:prSet phldrT="[文本]"/>
      <dgm:spPr/>
      <dgm:t>
        <a:bodyPr/>
        <a:lstStyle/>
        <a:p>
          <a:r>
            <a:rPr lang="zh-CN" altLang="en-US"/>
            <a:t>太阳辐射</a:t>
          </a:r>
        </a:p>
      </dgm:t>
    </dgm:pt>
    <dgm:pt modelId="{9782AA7F-ED79-FB4B-95CA-2804D3BFFFD2}" type="par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332A0BA1-8B0F-704A-9565-30C56B62EE03}" type="sib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EA6AB013-F78D-EE4B-9B90-25536788C02D}">
      <dgm:prSet phldrT="[文本]"/>
      <dgm:spPr/>
      <dgm:t>
        <a:bodyPr/>
        <a:lstStyle/>
        <a:p>
          <a:r>
            <a:rPr lang="zh-CN" altLang="en-US"/>
            <a:t>大气环流</a:t>
          </a:r>
        </a:p>
      </dgm:t>
    </dgm:pt>
    <dgm:pt modelId="{AD9EE3AA-0BA5-F044-A8DA-4D1857F65B8F}" type="par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4A697071-6FFD-014E-8594-BA870FF548EA}" type="sib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F754D50A-7945-F344-8DA3-C82749E9891F}">
      <dgm:prSet phldrT="[文本]"/>
      <dgm:spPr/>
      <dgm:t>
        <a:bodyPr/>
        <a:lstStyle/>
        <a:p>
          <a:r>
            <a:rPr lang="zh-CN" altLang="en-US"/>
            <a:t>微观因素</a:t>
          </a:r>
        </a:p>
      </dgm:t>
    </dgm:pt>
    <dgm:pt modelId="{4593AEBB-AF04-DA47-A144-91B36D985F85}" type="par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AA2BA1D3-6FD9-A045-A66A-A6370E7D42B8}" type="sib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7EACC64B-4C8F-3B47-9EA1-31B88BF6D08E}">
      <dgm:prSet phldrT="[文本]"/>
      <dgm:spPr/>
      <dgm:t>
        <a:bodyPr/>
        <a:lstStyle/>
        <a:p>
          <a:r>
            <a:rPr lang="zh-CN" altLang="en-US"/>
            <a:t>下垫面</a:t>
          </a:r>
        </a:p>
      </dgm:t>
    </dgm:pt>
    <dgm:pt modelId="{E6798680-B998-AE4E-B258-6B78BC5293EB}" type="par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91FBF6EF-041B-A34F-8115-2E1824BB030A}" type="sib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6DA46667-A763-6F4A-8E9F-2A95539493E2}">
      <dgm:prSet phldrT="[文本]"/>
      <dgm:spPr/>
      <dgm:t>
        <a:bodyPr/>
        <a:lstStyle/>
        <a:p>
          <a:r>
            <a:rPr lang="zh-CN" altLang="en-US"/>
            <a:t>人类活动</a:t>
          </a:r>
        </a:p>
      </dgm:t>
    </dgm:pt>
    <dgm:pt modelId="{56F733B8-2304-DF4F-8C37-32915D76ADE8}" type="par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53EA6845-AC74-3C4A-BC83-B792C4511AC1}" type="sib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1204B0D6-487A-624D-859D-93F0B202C5EE}">
      <dgm:prSet/>
      <dgm:spPr/>
      <dgm:t>
        <a:bodyPr/>
        <a:lstStyle/>
        <a:p>
          <a:r>
            <a:rPr lang="zh-CN" altLang="en-US"/>
            <a:t>海陆位置</a:t>
          </a:r>
        </a:p>
      </dgm:t>
    </dgm:pt>
    <dgm:pt modelId="{5B019678-EDC0-4B43-A1AC-C3EA531F17B4}" type="sibTrans" cxnId="{4589F9DE-7607-2540-A653-7E4A9B16FC75}">
      <dgm:prSet/>
      <dgm:spPr/>
      <dgm:t>
        <a:bodyPr/>
        <a:lstStyle/>
        <a:p>
          <a:endParaRPr lang="zh-CN" altLang="en-US"/>
        </a:p>
      </dgm:t>
    </dgm:pt>
    <dgm:pt modelId="{CAE053A2-A15F-F447-B385-FB5CEE67CE7C}" type="parTrans" cxnId="{4589F9DE-7607-2540-A653-7E4A9B16FC75}">
      <dgm:prSet/>
      <dgm:spPr/>
      <dgm:t>
        <a:bodyPr/>
        <a:lstStyle/>
        <a:p>
          <a:endParaRPr lang="zh-CN" altLang="en-US"/>
        </a:p>
      </dgm:t>
    </dgm:pt>
    <dgm:pt modelId="{23FEE619-8D32-E34D-94A6-186F6C418CB8}">
      <dgm:prSet/>
      <dgm:spPr/>
      <dgm:t>
        <a:bodyPr/>
        <a:lstStyle/>
        <a:p>
          <a:r>
            <a:rPr lang="zh-CN" altLang="en-US"/>
            <a:t>地形</a:t>
          </a:r>
        </a:p>
      </dgm:t>
    </dgm:pt>
    <dgm:pt modelId="{840933BB-0D7A-4B47-A156-9844745C5B8B}" type="parTrans" cxnId="{72D4BB1B-6946-C744-BF79-661BD5838236}">
      <dgm:prSet/>
      <dgm:spPr/>
      <dgm:t>
        <a:bodyPr/>
        <a:lstStyle/>
        <a:p>
          <a:endParaRPr lang="zh-CN" altLang="en-US"/>
        </a:p>
      </dgm:t>
    </dgm:pt>
    <dgm:pt modelId="{84CEF62A-8B0A-874E-ADB1-1AFB102A0628}" type="sibTrans" cxnId="{72D4BB1B-6946-C744-BF79-661BD5838236}">
      <dgm:prSet/>
      <dgm:spPr/>
      <dgm:t>
        <a:bodyPr/>
        <a:lstStyle/>
        <a:p>
          <a:endParaRPr lang="zh-CN" altLang="en-US"/>
        </a:p>
      </dgm:t>
    </dgm:pt>
    <dgm:pt modelId="{061FC197-8082-374A-922D-06167417FCF8}">
      <dgm:prSet/>
      <dgm:spPr/>
      <dgm:t>
        <a:bodyPr/>
        <a:lstStyle/>
        <a:p>
          <a:r>
            <a:rPr lang="zh-CN" altLang="en-US"/>
            <a:t>洋流</a:t>
          </a:r>
        </a:p>
      </dgm:t>
    </dgm:pt>
    <dgm:pt modelId="{1007F792-97B4-F04A-BCA8-AFBE6643DE38}" type="parTrans" cxnId="{723F6689-AAC8-3447-9CEF-917C0298D3A1}">
      <dgm:prSet/>
      <dgm:spPr/>
      <dgm:t>
        <a:bodyPr/>
        <a:lstStyle/>
        <a:p>
          <a:endParaRPr lang="zh-CN" altLang="en-US"/>
        </a:p>
      </dgm:t>
    </dgm:pt>
    <dgm:pt modelId="{920078E9-C710-3840-9A1E-96EC6A5EF42C}" type="sibTrans" cxnId="{723F6689-AAC8-3447-9CEF-917C0298D3A1}">
      <dgm:prSet/>
      <dgm:spPr/>
      <dgm:t>
        <a:bodyPr/>
        <a:lstStyle/>
        <a:p>
          <a:endParaRPr lang="zh-CN" altLang="en-US"/>
        </a:p>
      </dgm:t>
    </dgm:pt>
    <dgm:pt modelId="{1202D858-C0FB-CD4C-B10D-8707C5F03596}">
      <dgm:prSet/>
      <dgm:spPr/>
      <dgm:t>
        <a:bodyPr/>
        <a:lstStyle/>
        <a:p>
          <a:r>
            <a:rPr lang="zh-CN" altLang="en-US"/>
            <a:t>水域</a:t>
          </a:r>
        </a:p>
      </dgm:t>
    </dgm:pt>
    <dgm:pt modelId="{7D0746E6-70E9-6248-A9B4-04007F9B6042}" type="parTrans" cxnId="{0FA5F9D0-B8D3-D842-9C74-BBA8EF2C6FFC}">
      <dgm:prSet/>
      <dgm:spPr/>
      <dgm:t>
        <a:bodyPr/>
        <a:lstStyle/>
        <a:p>
          <a:endParaRPr lang="zh-CN" altLang="en-US"/>
        </a:p>
      </dgm:t>
    </dgm:pt>
    <dgm:pt modelId="{54B9F60D-B61C-5F41-94A3-3B383CD0F07F}" type="sibTrans" cxnId="{0FA5F9D0-B8D3-D842-9C74-BBA8EF2C6FFC}">
      <dgm:prSet/>
      <dgm:spPr/>
      <dgm:t>
        <a:bodyPr/>
        <a:lstStyle/>
        <a:p>
          <a:endParaRPr lang="zh-CN" altLang="en-US"/>
        </a:p>
      </dgm:t>
    </dgm:pt>
    <dgm:pt modelId="{ABC82260-33AA-0E4E-984D-C69D614E2B44}">
      <dgm:prSet/>
      <dgm:spPr/>
      <dgm:t>
        <a:bodyPr/>
        <a:lstStyle/>
        <a:p>
          <a:r>
            <a:rPr lang="zh-CN" altLang="en-US"/>
            <a:t>植被</a:t>
          </a:r>
        </a:p>
      </dgm:t>
    </dgm:pt>
    <dgm:pt modelId="{02086C97-1CAF-6049-8514-434B6606CED1}" type="parTrans" cxnId="{C618C9CC-E784-524E-BDE3-B78B73C4CE19}">
      <dgm:prSet/>
      <dgm:spPr/>
      <dgm:t>
        <a:bodyPr/>
        <a:lstStyle/>
        <a:p>
          <a:endParaRPr lang="zh-CN" altLang="en-US"/>
        </a:p>
      </dgm:t>
    </dgm:pt>
    <dgm:pt modelId="{73A79D24-F3B5-1749-A116-D111D9DD42ED}" type="sibTrans" cxnId="{C618C9CC-E784-524E-BDE3-B78B73C4CE19}">
      <dgm:prSet/>
      <dgm:spPr/>
      <dgm:t>
        <a:bodyPr/>
        <a:lstStyle/>
        <a:p>
          <a:endParaRPr lang="zh-CN" altLang="en-US"/>
        </a:p>
      </dgm:t>
    </dgm:pt>
    <dgm:pt modelId="{B15F872F-DF32-4D4C-A097-75D870EAEB61}" type="pres">
      <dgm:prSet presAssocID="{EEFB5B96-D6B6-9B4F-826F-DCFA3D1472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3DEAE0-94B5-1746-AB15-111252AA6EF0}" type="pres">
      <dgm:prSet presAssocID="{45BB6659-6D69-8D4D-977F-41882F7708C1}" presName="root1" presStyleCnt="0"/>
      <dgm:spPr/>
    </dgm:pt>
    <dgm:pt modelId="{9D127C9B-6DFF-904B-9C62-88593AA08816}" type="pres">
      <dgm:prSet presAssocID="{45BB6659-6D69-8D4D-977F-41882F7708C1}" presName="LevelOneTextNode" presStyleLbl="node0" presStyleIdx="0" presStyleCnt="1" custScaleX="161479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1EDA23-78CB-734A-82C8-123775A186E2}" type="pres">
      <dgm:prSet presAssocID="{45BB6659-6D69-8D4D-977F-41882F7708C1}" presName="level2hierChild" presStyleCnt="0"/>
      <dgm:spPr/>
    </dgm:pt>
    <dgm:pt modelId="{F75C659D-9597-5147-907A-DE25F78D22D9}" type="pres">
      <dgm:prSet presAssocID="{425F72CD-BB7A-2F4B-9099-E25D7DB4A499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7B122621-5EEB-B442-841B-EACF67BD79BB}" type="pres">
      <dgm:prSet presAssocID="{425F72CD-BB7A-2F4B-9099-E25D7DB4A499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E020C940-EA55-0D4B-A688-98FB19A9F64B}" type="pres">
      <dgm:prSet presAssocID="{0C70B523-1EC0-2F41-B67C-70BA72218865}" presName="root2" presStyleCnt="0"/>
      <dgm:spPr/>
    </dgm:pt>
    <dgm:pt modelId="{C2866833-5CEB-B848-ABBE-F12EBA28E7F4}" type="pres">
      <dgm:prSet presAssocID="{0C70B523-1EC0-2F41-B67C-70BA72218865}" presName="LevelTwoTextNode" presStyleLbl="node2" presStyleIdx="0" presStyleCnt="2" custScaleX="1632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C9298E-0554-EA45-86FC-4108ED56D67B}" type="pres">
      <dgm:prSet presAssocID="{0C70B523-1EC0-2F41-B67C-70BA72218865}" presName="level3hierChild" presStyleCnt="0"/>
      <dgm:spPr/>
    </dgm:pt>
    <dgm:pt modelId="{E13EBCD3-BE69-0D41-B2E2-AF9975F017FE}" type="pres">
      <dgm:prSet presAssocID="{9782AA7F-ED79-FB4B-95CA-2804D3BFFFD2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CE0BC108-531C-DC4F-AFA0-4D0AA1CDBCD6}" type="pres">
      <dgm:prSet presAssocID="{9782AA7F-ED79-FB4B-95CA-2804D3BFFFD2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DEA9FD8B-E340-454E-ADD8-AC4093ED61B3}" type="pres">
      <dgm:prSet presAssocID="{DDF7579E-6AD4-9744-83F1-21257A2A4247}" presName="root2" presStyleCnt="0"/>
      <dgm:spPr/>
    </dgm:pt>
    <dgm:pt modelId="{363A8D2B-9119-3846-93E2-6217FEAD3148}" type="pres">
      <dgm:prSet presAssocID="{DDF7579E-6AD4-9744-83F1-21257A2A4247}" presName="LevelTwoTextNode" presStyleLbl="node3" presStyleIdx="0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43720E-A7C9-5640-9DBB-588C89E6609A}" type="pres">
      <dgm:prSet presAssocID="{DDF7579E-6AD4-9744-83F1-21257A2A4247}" presName="level3hierChild" presStyleCnt="0"/>
      <dgm:spPr/>
    </dgm:pt>
    <dgm:pt modelId="{388FF347-2F0C-A24F-B786-DF637F0A1C4F}" type="pres">
      <dgm:prSet presAssocID="{AD9EE3AA-0BA5-F044-A8DA-4D1857F65B8F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0265C021-6B09-5045-9BB2-684FB9B9B1C2}" type="pres">
      <dgm:prSet presAssocID="{AD9EE3AA-0BA5-F044-A8DA-4D1857F65B8F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52D168C3-41A1-9A45-AD55-B05130CD9614}" type="pres">
      <dgm:prSet presAssocID="{EA6AB013-F78D-EE4B-9B90-25536788C02D}" presName="root2" presStyleCnt="0"/>
      <dgm:spPr/>
    </dgm:pt>
    <dgm:pt modelId="{29ED9A42-157B-E84A-B4BE-A81F3C91B02B}" type="pres">
      <dgm:prSet presAssocID="{EA6AB013-F78D-EE4B-9B90-25536788C02D}" presName="LevelTwoTextNode" presStyleLbl="node3" presStyleIdx="1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005D5B-2766-6346-8828-23A1EBD003B6}" type="pres">
      <dgm:prSet presAssocID="{EA6AB013-F78D-EE4B-9B90-25536788C02D}" presName="level3hierChild" presStyleCnt="0"/>
      <dgm:spPr/>
    </dgm:pt>
    <dgm:pt modelId="{4AC5A45B-CBD4-6547-B0A1-A60F9129E38D}" type="pres">
      <dgm:prSet presAssocID="{4593AEBB-AF04-DA47-A144-91B36D985F8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A7CF20FF-6188-DC43-8E90-11C637A2184A}" type="pres">
      <dgm:prSet presAssocID="{4593AEBB-AF04-DA47-A144-91B36D985F8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3507B4F1-59CD-B04F-8627-642FB20EF773}" type="pres">
      <dgm:prSet presAssocID="{F754D50A-7945-F344-8DA3-C82749E9891F}" presName="root2" presStyleCnt="0"/>
      <dgm:spPr/>
    </dgm:pt>
    <dgm:pt modelId="{FCECEA37-D9E1-9148-9FAA-85C8480F6048}" type="pres">
      <dgm:prSet presAssocID="{F754D50A-7945-F344-8DA3-C82749E9891F}" presName="LevelTwoTextNode" presStyleLbl="node2" presStyleIdx="1" presStyleCnt="2" custScaleX="16326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00E32C-ECE1-B045-959F-640BD3406D39}" type="pres">
      <dgm:prSet presAssocID="{F754D50A-7945-F344-8DA3-C82749E9891F}" presName="level3hierChild" presStyleCnt="0"/>
      <dgm:spPr/>
    </dgm:pt>
    <dgm:pt modelId="{E1224112-F44D-C643-B15E-2E5FDD82E3C8}" type="pres">
      <dgm:prSet presAssocID="{E6798680-B998-AE4E-B258-6B78BC5293EB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AE8C19A1-AAFA-684F-A5CA-1F86B3EC707B}" type="pres">
      <dgm:prSet presAssocID="{E6798680-B998-AE4E-B258-6B78BC5293EB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964A33C6-963E-574F-9142-B2C6D5739515}" type="pres">
      <dgm:prSet presAssocID="{7EACC64B-4C8F-3B47-9EA1-31B88BF6D08E}" presName="root2" presStyleCnt="0"/>
      <dgm:spPr/>
    </dgm:pt>
    <dgm:pt modelId="{BB622209-C15E-F34B-88AE-4E8FA85A4AE1}" type="pres">
      <dgm:prSet presAssocID="{7EACC64B-4C8F-3B47-9EA1-31B88BF6D08E}" presName="LevelTwoTextNode" presStyleLbl="node3" presStyleIdx="2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9F5FD8-AEB2-C145-BE59-9B2A1ACCE5DF}" type="pres">
      <dgm:prSet presAssocID="{7EACC64B-4C8F-3B47-9EA1-31B88BF6D08E}" presName="level3hierChild" presStyleCnt="0"/>
      <dgm:spPr/>
    </dgm:pt>
    <dgm:pt modelId="{40394F63-BF58-5647-8300-6D284E05AF70}" type="pres">
      <dgm:prSet presAssocID="{CAE053A2-A15F-F447-B385-FB5CEE67CE7C}" presName="conn2-1" presStyleLbl="parChTrans1D4" presStyleIdx="0" presStyleCnt="5"/>
      <dgm:spPr/>
      <dgm:t>
        <a:bodyPr/>
        <a:lstStyle/>
        <a:p>
          <a:endParaRPr lang="zh-CN" altLang="en-US"/>
        </a:p>
      </dgm:t>
    </dgm:pt>
    <dgm:pt modelId="{9C27A3FC-895D-0948-9EEF-B346F9771827}" type="pres">
      <dgm:prSet presAssocID="{CAE053A2-A15F-F447-B385-FB5CEE67CE7C}" presName="connTx" presStyleLbl="parChTrans1D4" presStyleIdx="0" presStyleCnt="5"/>
      <dgm:spPr/>
      <dgm:t>
        <a:bodyPr/>
        <a:lstStyle/>
        <a:p>
          <a:endParaRPr lang="zh-CN" altLang="en-US"/>
        </a:p>
      </dgm:t>
    </dgm:pt>
    <dgm:pt modelId="{9F17F040-657E-304B-818F-AE171143CD49}" type="pres">
      <dgm:prSet presAssocID="{1204B0D6-487A-624D-859D-93F0B202C5EE}" presName="root2" presStyleCnt="0"/>
      <dgm:spPr/>
    </dgm:pt>
    <dgm:pt modelId="{67ADD3BE-3E94-414A-9B55-52B21ADC06DF}" type="pres">
      <dgm:prSet presAssocID="{1204B0D6-487A-624D-859D-93F0B202C5EE}" presName="LevelTwoTextNode" presStyleLbl="node4" presStyleIdx="0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4F73C6D-892A-E44B-BADE-06E0E566874A}" type="pres">
      <dgm:prSet presAssocID="{1204B0D6-487A-624D-859D-93F0B202C5EE}" presName="level3hierChild" presStyleCnt="0"/>
      <dgm:spPr/>
    </dgm:pt>
    <dgm:pt modelId="{B33AA027-4A3B-3B44-8657-5D8ED6D803C1}" type="pres">
      <dgm:prSet presAssocID="{840933BB-0D7A-4B47-A156-9844745C5B8B}" presName="conn2-1" presStyleLbl="parChTrans1D4" presStyleIdx="1" presStyleCnt="5"/>
      <dgm:spPr/>
      <dgm:t>
        <a:bodyPr/>
        <a:lstStyle/>
        <a:p>
          <a:endParaRPr lang="zh-CN" altLang="en-US"/>
        </a:p>
      </dgm:t>
    </dgm:pt>
    <dgm:pt modelId="{AB632314-01BF-484B-AFD9-7D4D9971454F}" type="pres">
      <dgm:prSet presAssocID="{840933BB-0D7A-4B47-A156-9844745C5B8B}" presName="connTx" presStyleLbl="parChTrans1D4" presStyleIdx="1" presStyleCnt="5"/>
      <dgm:spPr/>
      <dgm:t>
        <a:bodyPr/>
        <a:lstStyle/>
        <a:p>
          <a:endParaRPr lang="zh-CN" altLang="en-US"/>
        </a:p>
      </dgm:t>
    </dgm:pt>
    <dgm:pt modelId="{FE6A9113-7089-D340-ABCE-A3B76A4D2048}" type="pres">
      <dgm:prSet presAssocID="{23FEE619-8D32-E34D-94A6-186F6C418CB8}" presName="root2" presStyleCnt="0"/>
      <dgm:spPr/>
    </dgm:pt>
    <dgm:pt modelId="{EA2FB9A6-C592-9743-B349-A331D3AF3544}" type="pres">
      <dgm:prSet presAssocID="{23FEE619-8D32-E34D-94A6-186F6C418CB8}" presName="LevelTwoTextNode" presStyleLbl="node4" presStyleIdx="1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E3D679-5CC8-6D4A-98D0-FF1143524323}" type="pres">
      <dgm:prSet presAssocID="{23FEE619-8D32-E34D-94A6-186F6C418CB8}" presName="level3hierChild" presStyleCnt="0"/>
      <dgm:spPr/>
    </dgm:pt>
    <dgm:pt modelId="{18A4EBE7-E716-7B44-8F4D-0F427F0F1B18}" type="pres">
      <dgm:prSet presAssocID="{1007F792-97B4-F04A-BCA8-AFBE6643DE38}" presName="conn2-1" presStyleLbl="parChTrans1D4" presStyleIdx="2" presStyleCnt="5"/>
      <dgm:spPr/>
      <dgm:t>
        <a:bodyPr/>
        <a:lstStyle/>
        <a:p>
          <a:endParaRPr lang="zh-CN" altLang="en-US"/>
        </a:p>
      </dgm:t>
    </dgm:pt>
    <dgm:pt modelId="{D265495A-433F-894E-B0D5-A0D3D7417EAA}" type="pres">
      <dgm:prSet presAssocID="{1007F792-97B4-F04A-BCA8-AFBE6643DE38}" presName="connTx" presStyleLbl="parChTrans1D4" presStyleIdx="2" presStyleCnt="5"/>
      <dgm:spPr/>
      <dgm:t>
        <a:bodyPr/>
        <a:lstStyle/>
        <a:p>
          <a:endParaRPr lang="zh-CN" altLang="en-US"/>
        </a:p>
      </dgm:t>
    </dgm:pt>
    <dgm:pt modelId="{DBA1CFE7-FA0B-9241-89DB-72428AE10335}" type="pres">
      <dgm:prSet presAssocID="{061FC197-8082-374A-922D-06167417FCF8}" presName="root2" presStyleCnt="0"/>
      <dgm:spPr/>
    </dgm:pt>
    <dgm:pt modelId="{906C89E0-1EAF-4440-A437-B7ACDB8C317C}" type="pres">
      <dgm:prSet presAssocID="{061FC197-8082-374A-922D-06167417FCF8}" presName="LevelTwoTextNode" presStyleLbl="node4" presStyleIdx="2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FBB156E-8DC7-F441-B2A4-ED9794641B73}" type="pres">
      <dgm:prSet presAssocID="{061FC197-8082-374A-922D-06167417FCF8}" presName="level3hierChild" presStyleCnt="0"/>
      <dgm:spPr/>
    </dgm:pt>
    <dgm:pt modelId="{1E3654F1-13A5-204B-94DA-33D6D4073759}" type="pres">
      <dgm:prSet presAssocID="{7D0746E6-70E9-6248-A9B4-04007F9B6042}" presName="conn2-1" presStyleLbl="parChTrans1D4" presStyleIdx="3" presStyleCnt="5"/>
      <dgm:spPr/>
      <dgm:t>
        <a:bodyPr/>
        <a:lstStyle/>
        <a:p>
          <a:endParaRPr lang="zh-CN" altLang="en-US"/>
        </a:p>
      </dgm:t>
    </dgm:pt>
    <dgm:pt modelId="{90E0F570-060C-DF42-B2F2-9594F35F6E02}" type="pres">
      <dgm:prSet presAssocID="{7D0746E6-70E9-6248-A9B4-04007F9B6042}" presName="connTx" presStyleLbl="parChTrans1D4" presStyleIdx="3" presStyleCnt="5"/>
      <dgm:spPr/>
      <dgm:t>
        <a:bodyPr/>
        <a:lstStyle/>
        <a:p>
          <a:endParaRPr lang="zh-CN" altLang="en-US"/>
        </a:p>
      </dgm:t>
    </dgm:pt>
    <dgm:pt modelId="{896C7CE5-3F86-754B-A23D-0A9A6C811FCC}" type="pres">
      <dgm:prSet presAssocID="{1202D858-C0FB-CD4C-B10D-8707C5F03596}" presName="root2" presStyleCnt="0"/>
      <dgm:spPr/>
    </dgm:pt>
    <dgm:pt modelId="{E2CE263E-6BFF-C14F-9AE5-AECC8751F62A}" type="pres">
      <dgm:prSet presAssocID="{1202D858-C0FB-CD4C-B10D-8707C5F03596}" presName="LevelTwoTextNode" presStyleLbl="node4" presStyleIdx="3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DD168D-8288-124B-BFB6-BC2155584095}" type="pres">
      <dgm:prSet presAssocID="{1202D858-C0FB-CD4C-B10D-8707C5F03596}" presName="level3hierChild" presStyleCnt="0"/>
      <dgm:spPr/>
    </dgm:pt>
    <dgm:pt modelId="{964465EB-CF8C-A545-820E-6151F2533E61}" type="pres">
      <dgm:prSet presAssocID="{02086C97-1CAF-6049-8514-434B6606CED1}" presName="conn2-1" presStyleLbl="parChTrans1D4" presStyleIdx="4" presStyleCnt="5"/>
      <dgm:spPr/>
      <dgm:t>
        <a:bodyPr/>
        <a:lstStyle/>
        <a:p>
          <a:endParaRPr lang="zh-CN" altLang="en-US"/>
        </a:p>
      </dgm:t>
    </dgm:pt>
    <dgm:pt modelId="{5862D11F-BC88-AE4A-A4E3-764F04111111}" type="pres">
      <dgm:prSet presAssocID="{02086C97-1CAF-6049-8514-434B6606CED1}" presName="connTx" presStyleLbl="parChTrans1D4" presStyleIdx="4" presStyleCnt="5"/>
      <dgm:spPr/>
      <dgm:t>
        <a:bodyPr/>
        <a:lstStyle/>
        <a:p>
          <a:endParaRPr lang="zh-CN" altLang="en-US"/>
        </a:p>
      </dgm:t>
    </dgm:pt>
    <dgm:pt modelId="{C7A5E849-D2FE-9143-8B59-93CC3A1C587F}" type="pres">
      <dgm:prSet presAssocID="{ABC82260-33AA-0E4E-984D-C69D614E2B44}" presName="root2" presStyleCnt="0"/>
      <dgm:spPr/>
    </dgm:pt>
    <dgm:pt modelId="{8FF3345C-8B8C-CA41-B83A-F1522BF87855}" type="pres">
      <dgm:prSet presAssocID="{ABC82260-33AA-0E4E-984D-C69D614E2B44}" presName="LevelTwoTextNode" presStyleLbl="node4" presStyleIdx="4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CC70D63-EDBA-0A49-A311-72AB8F453CBE}" type="pres">
      <dgm:prSet presAssocID="{ABC82260-33AA-0E4E-984D-C69D614E2B44}" presName="level3hierChild" presStyleCnt="0"/>
      <dgm:spPr/>
    </dgm:pt>
    <dgm:pt modelId="{803AC006-04AB-3248-BDFA-9348236D340C}" type="pres">
      <dgm:prSet presAssocID="{56F733B8-2304-DF4F-8C37-32915D76ADE8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E52D90CF-C5FC-F142-BF88-677641A98A77}" type="pres">
      <dgm:prSet presAssocID="{56F733B8-2304-DF4F-8C37-32915D76ADE8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194B79C1-AC4F-1F40-83EC-390B5753A7C0}" type="pres">
      <dgm:prSet presAssocID="{6DA46667-A763-6F4A-8E9F-2A95539493E2}" presName="root2" presStyleCnt="0"/>
      <dgm:spPr/>
    </dgm:pt>
    <dgm:pt modelId="{6E8DCF7D-8DF7-1C41-87FD-DECA40BE2BAF}" type="pres">
      <dgm:prSet presAssocID="{6DA46667-A763-6F4A-8E9F-2A95539493E2}" presName="LevelTwoTextNode" presStyleLbl="node3" presStyleIdx="3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79E793-4762-5D45-8561-F9BB5C5C538D}" type="pres">
      <dgm:prSet presAssocID="{6DA46667-A763-6F4A-8E9F-2A95539493E2}" presName="level3hierChild" presStyleCnt="0"/>
      <dgm:spPr/>
    </dgm:pt>
  </dgm:ptLst>
  <dgm:cxnLst>
    <dgm:cxn modelId="{4B45CA30-A784-644F-AB99-5A0C664E0FE2}" type="presOf" srcId="{02086C97-1CAF-6049-8514-434B6606CED1}" destId="{5862D11F-BC88-AE4A-A4E3-764F04111111}" srcOrd="1" destOrd="0" presId="urn:microsoft.com/office/officeart/2005/8/layout/hierarchy2"/>
    <dgm:cxn modelId="{20DD175B-5AF3-034C-9246-397A66509592}" type="presOf" srcId="{02086C97-1CAF-6049-8514-434B6606CED1}" destId="{964465EB-CF8C-A545-820E-6151F2533E61}" srcOrd="0" destOrd="0" presId="urn:microsoft.com/office/officeart/2005/8/layout/hierarchy2"/>
    <dgm:cxn modelId="{D3560E6C-ECFB-6E45-809A-3540391FE504}" type="presOf" srcId="{425F72CD-BB7A-2F4B-9099-E25D7DB4A499}" destId="{F75C659D-9597-5147-907A-DE25F78D22D9}" srcOrd="0" destOrd="0" presId="urn:microsoft.com/office/officeart/2005/8/layout/hierarchy2"/>
    <dgm:cxn modelId="{5874CE86-1B9B-C646-A4BE-EF13C6EDD273}" type="presOf" srcId="{AD9EE3AA-0BA5-F044-A8DA-4D1857F65B8F}" destId="{0265C021-6B09-5045-9BB2-684FB9B9B1C2}" srcOrd="1" destOrd="0" presId="urn:microsoft.com/office/officeart/2005/8/layout/hierarchy2"/>
    <dgm:cxn modelId="{F0BC3336-6947-034F-A87B-B51C0ADDF414}" type="presOf" srcId="{ABC82260-33AA-0E4E-984D-C69D614E2B44}" destId="{8FF3345C-8B8C-CA41-B83A-F1522BF87855}" srcOrd="0" destOrd="0" presId="urn:microsoft.com/office/officeart/2005/8/layout/hierarchy2"/>
    <dgm:cxn modelId="{DCAEC61D-5C0B-804C-AF87-65AA8DC47BB6}" type="presOf" srcId="{CAE053A2-A15F-F447-B385-FB5CEE67CE7C}" destId="{9C27A3FC-895D-0948-9EEF-B346F9771827}" srcOrd="1" destOrd="0" presId="urn:microsoft.com/office/officeart/2005/8/layout/hierarchy2"/>
    <dgm:cxn modelId="{B653B47E-8FE8-DF4A-B06A-F80151063FFB}" type="presOf" srcId="{EEFB5B96-D6B6-9B4F-826F-DCFA3D14726A}" destId="{B15F872F-DF32-4D4C-A097-75D870EAEB61}" srcOrd="0" destOrd="0" presId="urn:microsoft.com/office/officeart/2005/8/layout/hierarchy2"/>
    <dgm:cxn modelId="{723F6689-AAC8-3447-9CEF-917C0298D3A1}" srcId="{7EACC64B-4C8F-3B47-9EA1-31B88BF6D08E}" destId="{061FC197-8082-374A-922D-06167417FCF8}" srcOrd="2" destOrd="0" parTransId="{1007F792-97B4-F04A-BCA8-AFBE6643DE38}" sibTransId="{920078E9-C710-3840-9A1E-96EC6A5EF42C}"/>
    <dgm:cxn modelId="{5055E4C2-12CD-6E49-B1D3-CE094D457A26}" type="presOf" srcId="{56F733B8-2304-DF4F-8C37-32915D76ADE8}" destId="{E52D90CF-C5FC-F142-BF88-677641A98A77}" srcOrd="1" destOrd="0" presId="urn:microsoft.com/office/officeart/2005/8/layout/hierarchy2"/>
    <dgm:cxn modelId="{48F93881-D491-4848-A6DC-E0EFE8D412A7}" srcId="{45BB6659-6D69-8D4D-977F-41882F7708C1}" destId="{F754D50A-7945-F344-8DA3-C82749E9891F}" srcOrd="1" destOrd="0" parTransId="{4593AEBB-AF04-DA47-A144-91B36D985F85}" sibTransId="{AA2BA1D3-6FD9-A045-A66A-A6370E7D42B8}"/>
    <dgm:cxn modelId="{CB2ABE24-3387-7A4E-8940-10A1CE2125A9}" type="presOf" srcId="{CAE053A2-A15F-F447-B385-FB5CEE67CE7C}" destId="{40394F63-BF58-5647-8300-6D284E05AF70}" srcOrd="0" destOrd="0" presId="urn:microsoft.com/office/officeart/2005/8/layout/hierarchy2"/>
    <dgm:cxn modelId="{91A04842-5408-0441-B4DC-3E6C7285EE68}" type="presOf" srcId="{1007F792-97B4-F04A-BCA8-AFBE6643DE38}" destId="{18A4EBE7-E716-7B44-8F4D-0F427F0F1B18}" srcOrd="0" destOrd="0" presId="urn:microsoft.com/office/officeart/2005/8/layout/hierarchy2"/>
    <dgm:cxn modelId="{1304613C-E5FD-E942-9225-5832417CDBAE}" type="presOf" srcId="{AD9EE3AA-0BA5-F044-A8DA-4D1857F65B8F}" destId="{388FF347-2F0C-A24F-B786-DF637F0A1C4F}" srcOrd="0" destOrd="0" presId="urn:microsoft.com/office/officeart/2005/8/layout/hierarchy2"/>
    <dgm:cxn modelId="{3D06DB16-5B05-7F40-8A86-CBDD38F72871}" type="presOf" srcId="{9782AA7F-ED79-FB4B-95CA-2804D3BFFFD2}" destId="{E13EBCD3-BE69-0D41-B2E2-AF9975F017FE}" srcOrd="0" destOrd="0" presId="urn:microsoft.com/office/officeart/2005/8/layout/hierarchy2"/>
    <dgm:cxn modelId="{8D5F0715-DA59-A145-9A09-CD112B7DED89}" type="presOf" srcId="{EA6AB013-F78D-EE4B-9B90-25536788C02D}" destId="{29ED9A42-157B-E84A-B4BE-A81F3C91B02B}" srcOrd="0" destOrd="0" presId="urn:microsoft.com/office/officeart/2005/8/layout/hierarchy2"/>
    <dgm:cxn modelId="{54512863-E625-1A43-B6D2-88F3D1D53242}" type="presOf" srcId="{23FEE619-8D32-E34D-94A6-186F6C418CB8}" destId="{EA2FB9A6-C592-9743-B349-A331D3AF3544}" srcOrd="0" destOrd="0" presId="urn:microsoft.com/office/officeart/2005/8/layout/hierarchy2"/>
    <dgm:cxn modelId="{CDF2C896-52FA-0649-93C1-8B78F53966A4}" srcId="{0C70B523-1EC0-2F41-B67C-70BA72218865}" destId="{EA6AB013-F78D-EE4B-9B90-25536788C02D}" srcOrd="1" destOrd="0" parTransId="{AD9EE3AA-0BA5-F044-A8DA-4D1857F65B8F}" sibTransId="{4A697071-6FFD-014E-8594-BA870FF548EA}"/>
    <dgm:cxn modelId="{73F64B05-7C40-444D-94B5-00694BDB6B83}" type="presOf" srcId="{45BB6659-6D69-8D4D-977F-41882F7708C1}" destId="{9D127C9B-6DFF-904B-9C62-88593AA08816}" srcOrd="0" destOrd="0" presId="urn:microsoft.com/office/officeart/2005/8/layout/hierarchy2"/>
    <dgm:cxn modelId="{4589F9DE-7607-2540-A653-7E4A9B16FC75}" srcId="{7EACC64B-4C8F-3B47-9EA1-31B88BF6D08E}" destId="{1204B0D6-487A-624D-859D-93F0B202C5EE}" srcOrd="0" destOrd="0" parTransId="{CAE053A2-A15F-F447-B385-FB5CEE67CE7C}" sibTransId="{5B019678-EDC0-4B43-A1AC-C3EA531F17B4}"/>
    <dgm:cxn modelId="{E29FA655-484D-1D48-89A6-CD9FEBEC99D2}" type="presOf" srcId="{E6798680-B998-AE4E-B258-6B78BC5293EB}" destId="{AE8C19A1-AAFA-684F-A5CA-1F86B3EC707B}" srcOrd="1" destOrd="0" presId="urn:microsoft.com/office/officeart/2005/8/layout/hierarchy2"/>
    <dgm:cxn modelId="{11C36A4B-ADFB-5D4D-98A9-23F8FECBB099}" type="presOf" srcId="{E6798680-B998-AE4E-B258-6B78BC5293EB}" destId="{E1224112-F44D-C643-B15E-2E5FDD82E3C8}" srcOrd="0" destOrd="0" presId="urn:microsoft.com/office/officeart/2005/8/layout/hierarchy2"/>
    <dgm:cxn modelId="{784FFC2D-371D-4B43-971E-99467B54234D}" type="presOf" srcId="{56F733B8-2304-DF4F-8C37-32915D76ADE8}" destId="{803AC006-04AB-3248-BDFA-9348236D340C}" srcOrd="0" destOrd="0" presId="urn:microsoft.com/office/officeart/2005/8/layout/hierarchy2"/>
    <dgm:cxn modelId="{1F75C740-C290-B146-8735-478F75B4E399}" type="presOf" srcId="{840933BB-0D7A-4B47-A156-9844745C5B8B}" destId="{B33AA027-4A3B-3B44-8657-5D8ED6D803C1}" srcOrd="0" destOrd="0" presId="urn:microsoft.com/office/officeart/2005/8/layout/hierarchy2"/>
    <dgm:cxn modelId="{C98AFA28-38F6-D943-8EE1-8EF73BFA0A8B}" type="presOf" srcId="{9782AA7F-ED79-FB4B-95CA-2804D3BFFFD2}" destId="{CE0BC108-531C-DC4F-AFA0-4D0AA1CDBCD6}" srcOrd="1" destOrd="0" presId="urn:microsoft.com/office/officeart/2005/8/layout/hierarchy2"/>
    <dgm:cxn modelId="{83597F79-7491-574D-9492-9D5A763B46D3}" type="presOf" srcId="{4593AEBB-AF04-DA47-A144-91B36D985F85}" destId="{A7CF20FF-6188-DC43-8E90-11C637A2184A}" srcOrd="1" destOrd="0" presId="urn:microsoft.com/office/officeart/2005/8/layout/hierarchy2"/>
    <dgm:cxn modelId="{B17A1776-7A8E-C947-A9BD-86843233018C}" type="presOf" srcId="{6DA46667-A763-6F4A-8E9F-2A95539493E2}" destId="{6E8DCF7D-8DF7-1C41-87FD-DECA40BE2BAF}" srcOrd="0" destOrd="0" presId="urn:microsoft.com/office/officeart/2005/8/layout/hierarchy2"/>
    <dgm:cxn modelId="{03F3378A-3C92-C044-B23C-29EF97FBC9A5}" srcId="{F754D50A-7945-F344-8DA3-C82749E9891F}" destId="{6DA46667-A763-6F4A-8E9F-2A95539493E2}" srcOrd="1" destOrd="0" parTransId="{56F733B8-2304-DF4F-8C37-32915D76ADE8}" sibTransId="{53EA6845-AC74-3C4A-BC83-B792C4511AC1}"/>
    <dgm:cxn modelId="{5EBFF6BB-C093-B04D-AFA8-F49A644602A5}" type="presOf" srcId="{4593AEBB-AF04-DA47-A144-91B36D985F85}" destId="{4AC5A45B-CBD4-6547-B0A1-A60F9129E38D}" srcOrd="0" destOrd="0" presId="urn:microsoft.com/office/officeart/2005/8/layout/hierarchy2"/>
    <dgm:cxn modelId="{D066E98A-0695-664D-8EEB-2A9721EBCECA}" type="presOf" srcId="{0C70B523-1EC0-2F41-B67C-70BA72218865}" destId="{C2866833-5CEB-B848-ABBE-F12EBA28E7F4}" srcOrd="0" destOrd="0" presId="urn:microsoft.com/office/officeart/2005/8/layout/hierarchy2"/>
    <dgm:cxn modelId="{72D4BB1B-6946-C744-BF79-661BD5838236}" srcId="{7EACC64B-4C8F-3B47-9EA1-31B88BF6D08E}" destId="{23FEE619-8D32-E34D-94A6-186F6C418CB8}" srcOrd="1" destOrd="0" parTransId="{840933BB-0D7A-4B47-A156-9844745C5B8B}" sibTransId="{84CEF62A-8B0A-874E-ADB1-1AFB102A0628}"/>
    <dgm:cxn modelId="{0FA5F9D0-B8D3-D842-9C74-BBA8EF2C6FFC}" srcId="{7EACC64B-4C8F-3B47-9EA1-31B88BF6D08E}" destId="{1202D858-C0FB-CD4C-B10D-8707C5F03596}" srcOrd="3" destOrd="0" parTransId="{7D0746E6-70E9-6248-A9B4-04007F9B6042}" sibTransId="{54B9F60D-B61C-5F41-94A3-3B383CD0F07F}"/>
    <dgm:cxn modelId="{0A6586B4-6FAE-B047-BB41-EE8BDC1E9B03}" type="presOf" srcId="{DDF7579E-6AD4-9744-83F1-21257A2A4247}" destId="{363A8D2B-9119-3846-93E2-6217FEAD3148}" srcOrd="0" destOrd="0" presId="urn:microsoft.com/office/officeart/2005/8/layout/hierarchy2"/>
    <dgm:cxn modelId="{04FFEFE1-E091-7E4E-AC48-B94039CA3DCD}" type="presOf" srcId="{425F72CD-BB7A-2F4B-9099-E25D7DB4A499}" destId="{7B122621-5EEB-B442-841B-EACF67BD79BB}" srcOrd="1" destOrd="0" presId="urn:microsoft.com/office/officeart/2005/8/layout/hierarchy2"/>
    <dgm:cxn modelId="{00DB78CE-9320-444C-B80C-F62723EBDC82}" type="presOf" srcId="{F754D50A-7945-F344-8DA3-C82749E9891F}" destId="{FCECEA37-D9E1-9148-9FAA-85C8480F6048}" srcOrd="0" destOrd="0" presId="urn:microsoft.com/office/officeart/2005/8/layout/hierarchy2"/>
    <dgm:cxn modelId="{319CC847-6919-6641-9879-4F24B0DC5627}" type="presOf" srcId="{7EACC64B-4C8F-3B47-9EA1-31B88BF6D08E}" destId="{BB622209-C15E-F34B-88AE-4E8FA85A4AE1}" srcOrd="0" destOrd="0" presId="urn:microsoft.com/office/officeart/2005/8/layout/hierarchy2"/>
    <dgm:cxn modelId="{8C4684CD-3B99-1343-B1AF-E71D5BE3E3EF}" type="presOf" srcId="{061FC197-8082-374A-922D-06167417FCF8}" destId="{906C89E0-1EAF-4440-A437-B7ACDB8C317C}" srcOrd="0" destOrd="0" presId="urn:microsoft.com/office/officeart/2005/8/layout/hierarchy2"/>
    <dgm:cxn modelId="{C618C9CC-E784-524E-BDE3-B78B73C4CE19}" srcId="{7EACC64B-4C8F-3B47-9EA1-31B88BF6D08E}" destId="{ABC82260-33AA-0E4E-984D-C69D614E2B44}" srcOrd="4" destOrd="0" parTransId="{02086C97-1CAF-6049-8514-434B6606CED1}" sibTransId="{73A79D24-F3B5-1749-A116-D111D9DD42ED}"/>
    <dgm:cxn modelId="{39927BA5-D869-FB4C-8729-5A3C2B230A8B}" type="presOf" srcId="{1202D858-C0FB-CD4C-B10D-8707C5F03596}" destId="{E2CE263E-6BFF-C14F-9AE5-AECC8751F62A}" srcOrd="0" destOrd="0" presId="urn:microsoft.com/office/officeart/2005/8/layout/hierarchy2"/>
    <dgm:cxn modelId="{A2FF349A-B768-464E-921C-64F42098D819}" srcId="{EEFB5B96-D6B6-9B4F-826F-DCFA3D14726A}" destId="{45BB6659-6D69-8D4D-977F-41882F7708C1}" srcOrd="0" destOrd="0" parTransId="{16CA14CB-3C42-074B-A92D-1A36FC0FE29A}" sibTransId="{9070027D-2891-7D49-973A-8FD65AFCBF70}"/>
    <dgm:cxn modelId="{AE5C1764-AE5F-5746-8BA5-EAA8EF1CA123}" srcId="{0C70B523-1EC0-2F41-B67C-70BA72218865}" destId="{DDF7579E-6AD4-9744-83F1-21257A2A4247}" srcOrd="0" destOrd="0" parTransId="{9782AA7F-ED79-FB4B-95CA-2804D3BFFFD2}" sibTransId="{332A0BA1-8B0F-704A-9565-30C56B62EE03}"/>
    <dgm:cxn modelId="{2D50FDC5-8BA2-8B49-8B89-06443CABDA4F}" type="presOf" srcId="{1007F792-97B4-F04A-BCA8-AFBE6643DE38}" destId="{D265495A-433F-894E-B0D5-A0D3D7417EAA}" srcOrd="1" destOrd="0" presId="urn:microsoft.com/office/officeart/2005/8/layout/hierarchy2"/>
    <dgm:cxn modelId="{4C6C065A-C446-B844-A117-CE69FC2A410A}" type="presOf" srcId="{840933BB-0D7A-4B47-A156-9844745C5B8B}" destId="{AB632314-01BF-484B-AFD9-7D4D9971454F}" srcOrd="1" destOrd="0" presId="urn:microsoft.com/office/officeart/2005/8/layout/hierarchy2"/>
    <dgm:cxn modelId="{FEC89798-DC87-D54B-8B13-C9FBE229B2A0}" type="presOf" srcId="{7D0746E6-70E9-6248-A9B4-04007F9B6042}" destId="{1E3654F1-13A5-204B-94DA-33D6D4073759}" srcOrd="0" destOrd="0" presId="urn:microsoft.com/office/officeart/2005/8/layout/hierarchy2"/>
    <dgm:cxn modelId="{4B8822B1-13F4-2A42-BB81-860D3F6DA0F1}" srcId="{45BB6659-6D69-8D4D-977F-41882F7708C1}" destId="{0C70B523-1EC0-2F41-B67C-70BA72218865}" srcOrd="0" destOrd="0" parTransId="{425F72CD-BB7A-2F4B-9099-E25D7DB4A499}" sibTransId="{4A63B190-C66D-E04B-BD9C-D955A584FC50}"/>
    <dgm:cxn modelId="{4E19BBA4-E784-C34A-A69A-03597BEB3801}" type="presOf" srcId="{1204B0D6-487A-624D-859D-93F0B202C5EE}" destId="{67ADD3BE-3E94-414A-9B55-52B21ADC06DF}" srcOrd="0" destOrd="0" presId="urn:microsoft.com/office/officeart/2005/8/layout/hierarchy2"/>
    <dgm:cxn modelId="{B95872B9-FCEC-8643-96F0-7B209577BEE4}" type="presOf" srcId="{7D0746E6-70E9-6248-A9B4-04007F9B6042}" destId="{90E0F570-060C-DF42-B2F2-9594F35F6E02}" srcOrd="1" destOrd="0" presId="urn:microsoft.com/office/officeart/2005/8/layout/hierarchy2"/>
    <dgm:cxn modelId="{E6623335-9F1A-F142-86EF-D5E747486C6C}" srcId="{F754D50A-7945-F344-8DA3-C82749E9891F}" destId="{7EACC64B-4C8F-3B47-9EA1-31B88BF6D08E}" srcOrd="0" destOrd="0" parTransId="{E6798680-B998-AE4E-B258-6B78BC5293EB}" sibTransId="{91FBF6EF-041B-A34F-8115-2E1824BB030A}"/>
    <dgm:cxn modelId="{19F18593-A538-9E43-BB47-170D08031C3F}" type="presParOf" srcId="{B15F872F-DF32-4D4C-A097-75D870EAEB61}" destId="{D23DEAE0-94B5-1746-AB15-111252AA6EF0}" srcOrd="0" destOrd="0" presId="urn:microsoft.com/office/officeart/2005/8/layout/hierarchy2"/>
    <dgm:cxn modelId="{9271C5D1-1B4F-D44D-9639-B6AD0B3BEBE0}" type="presParOf" srcId="{D23DEAE0-94B5-1746-AB15-111252AA6EF0}" destId="{9D127C9B-6DFF-904B-9C62-88593AA08816}" srcOrd="0" destOrd="0" presId="urn:microsoft.com/office/officeart/2005/8/layout/hierarchy2"/>
    <dgm:cxn modelId="{5683CA33-D533-C341-8EDD-0A494532DB2B}" type="presParOf" srcId="{D23DEAE0-94B5-1746-AB15-111252AA6EF0}" destId="{0C1EDA23-78CB-734A-82C8-123775A186E2}" srcOrd="1" destOrd="0" presId="urn:microsoft.com/office/officeart/2005/8/layout/hierarchy2"/>
    <dgm:cxn modelId="{32F4644D-750B-7042-99A5-7D50FBBF61A2}" type="presParOf" srcId="{0C1EDA23-78CB-734A-82C8-123775A186E2}" destId="{F75C659D-9597-5147-907A-DE25F78D22D9}" srcOrd="0" destOrd="0" presId="urn:microsoft.com/office/officeart/2005/8/layout/hierarchy2"/>
    <dgm:cxn modelId="{DBCA2831-EABA-1A4B-9CB4-425C4FBF9D57}" type="presParOf" srcId="{F75C659D-9597-5147-907A-DE25F78D22D9}" destId="{7B122621-5EEB-B442-841B-EACF67BD79BB}" srcOrd="0" destOrd="0" presId="urn:microsoft.com/office/officeart/2005/8/layout/hierarchy2"/>
    <dgm:cxn modelId="{EFCF548C-3805-DC4C-B164-A7306FEA4B76}" type="presParOf" srcId="{0C1EDA23-78CB-734A-82C8-123775A186E2}" destId="{E020C940-EA55-0D4B-A688-98FB19A9F64B}" srcOrd="1" destOrd="0" presId="urn:microsoft.com/office/officeart/2005/8/layout/hierarchy2"/>
    <dgm:cxn modelId="{A59338D8-0136-B246-A142-DA4F8F1DE572}" type="presParOf" srcId="{E020C940-EA55-0D4B-A688-98FB19A9F64B}" destId="{C2866833-5CEB-B848-ABBE-F12EBA28E7F4}" srcOrd="0" destOrd="0" presId="urn:microsoft.com/office/officeart/2005/8/layout/hierarchy2"/>
    <dgm:cxn modelId="{03D518C2-3812-844D-BB06-299B331D1F5B}" type="presParOf" srcId="{E020C940-EA55-0D4B-A688-98FB19A9F64B}" destId="{5FC9298E-0554-EA45-86FC-4108ED56D67B}" srcOrd="1" destOrd="0" presId="urn:microsoft.com/office/officeart/2005/8/layout/hierarchy2"/>
    <dgm:cxn modelId="{70108D6D-53B7-B04D-9AA2-CD616F022160}" type="presParOf" srcId="{5FC9298E-0554-EA45-86FC-4108ED56D67B}" destId="{E13EBCD3-BE69-0D41-B2E2-AF9975F017FE}" srcOrd="0" destOrd="0" presId="urn:microsoft.com/office/officeart/2005/8/layout/hierarchy2"/>
    <dgm:cxn modelId="{ACAC470B-5B53-5E4D-8DDB-E7521C30604A}" type="presParOf" srcId="{E13EBCD3-BE69-0D41-B2E2-AF9975F017FE}" destId="{CE0BC108-531C-DC4F-AFA0-4D0AA1CDBCD6}" srcOrd="0" destOrd="0" presId="urn:microsoft.com/office/officeart/2005/8/layout/hierarchy2"/>
    <dgm:cxn modelId="{862779D1-BC0C-124B-BB42-735A98F3FB6B}" type="presParOf" srcId="{5FC9298E-0554-EA45-86FC-4108ED56D67B}" destId="{DEA9FD8B-E340-454E-ADD8-AC4093ED61B3}" srcOrd="1" destOrd="0" presId="urn:microsoft.com/office/officeart/2005/8/layout/hierarchy2"/>
    <dgm:cxn modelId="{711F47F7-8648-6648-A559-E1C6890DC1C4}" type="presParOf" srcId="{DEA9FD8B-E340-454E-ADD8-AC4093ED61B3}" destId="{363A8D2B-9119-3846-93E2-6217FEAD3148}" srcOrd="0" destOrd="0" presId="urn:microsoft.com/office/officeart/2005/8/layout/hierarchy2"/>
    <dgm:cxn modelId="{DA57D451-B8B2-8D40-8677-37BEA6F19CCC}" type="presParOf" srcId="{DEA9FD8B-E340-454E-ADD8-AC4093ED61B3}" destId="{4E43720E-A7C9-5640-9DBB-588C89E6609A}" srcOrd="1" destOrd="0" presId="urn:microsoft.com/office/officeart/2005/8/layout/hierarchy2"/>
    <dgm:cxn modelId="{56EE6D5C-033E-D743-A03D-4C521F15C52A}" type="presParOf" srcId="{5FC9298E-0554-EA45-86FC-4108ED56D67B}" destId="{388FF347-2F0C-A24F-B786-DF637F0A1C4F}" srcOrd="2" destOrd="0" presId="urn:microsoft.com/office/officeart/2005/8/layout/hierarchy2"/>
    <dgm:cxn modelId="{A8D397C7-4CEB-0449-8FF8-1D067B90690C}" type="presParOf" srcId="{388FF347-2F0C-A24F-B786-DF637F0A1C4F}" destId="{0265C021-6B09-5045-9BB2-684FB9B9B1C2}" srcOrd="0" destOrd="0" presId="urn:microsoft.com/office/officeart/2005/8/layout/hierarchy2"/>
    <dgm:cxn modelId="{F8040E76-8A2C-524F-AF04-A49883F5B35A}" type="presParOf" srcId="{5FC9298E-0554-EA45-86FC-4108ED56D67B}" destId="{52D168C3-41A1-9A45-AD55-B05130CD9614}" srcOrd="3" destOrd="0" presId="urn:microsoft.com/office/officeart/2005/8/layout/hierarchy2"/>
    <dgm:cxn modelId="{D782FE4E-7ECE-1946-A749-FCCBF3F2074B}" type="presParOf" srcId="{52D168C3-41A1-9A45-AD55-B05130CD9614}" destId="{29ED9A42-157B-E84A-B4BE-A81F3C91B02B}" srcOrd="0" destOrd="0" presId="urn:microsoft.com/office/officeart/2005/8/layout/hierarchy2"/>
    <dgm:cxn modelId="{EA8B2AA4-903F-3A40-82B1-0B7A64C42E85}" type="presParOf" srcId="{52D168C3-41A1-9A45-AD55-B05130CD9614}" destId="{49005D5B-2766-6346-8828-23A1EBD003B6}" srcOrd="1" destOrd="0" presId="urn:microsoft.com/office/officeart/2005/8/layout/hierarchy2"/>
    <dgm:cxn modelId="{7165E158-7117-1D46-B44B-0121E51E56A8}" type="presParOf" srcId="{0C1EDA23-78CB-734A-82C8-123775A186E2}" destId="{4AC5A45B-CBD4-6547-B0A1-A60F9129E38D}" srcOrd="2" destOrd="0" presId="urn:microsoft.com/office/officeart/2005/8/layout/hierarchy2"/>
    <dgm:cxn modelId="{BED17200-7AC2-5F41-B05E-28EC1768F179}" type="presParOf" srcId="{4AC5A45B-CBD4-6547-B0A1-A60F9129E38D}" destId="{A7CF20FF-6188-DC43-8E90-11C637A2184A}" srcOrd="0" destOrd="0" presId="urn:microsoft.com/office/officeart/2005/8/layout/hierarchy2"/>
    <dgm:cxn modelId="{E4D5FD74-2705-8C4E-A9B3-20158E35A66A}" type="presParOf" srcId="{0C1EDA23-78CB-734A-82C8-123775A186E2}" destId="{3507B4F1-59CD-B04F-8627-642FB20EF773}" srcOrd="3" destOrd="0" presId="urn:microsoft.com/office/officeart/2005/8/layout/hierarchy2"/>
    <dgm:cxn modelId="{7F3479CC-5453-6E44-AB27-07BB2CF52FA9}" type="presParOf" srcId="{3507B4F1-59CD-B04F-8627-642FB20EF773}" destId="{FCECEA37-D9E1-9148-9FAA-85C8480F6048}" srcOrd="0" destOrd="0" presId="urn:microsoft.com/office/officeart/2005/8/layout/hierarchy2"/>
    <dgm:cxn modelId="{0FDC5666-FBC3-894F-B1EF-25DB37FE3E3B}" type="presParOf" srcId="{3507B4F1-59CD-B04F-8627-642FB20EF773}" destId="{EB00E32C-ECE1-B045-959F-640BD3406D39}" srcOrd="1" destOrd="0" presId="urn:microsoft.com/office/officeart/2005/8/layout/hierarchy2"/>
    <dgm:cxn modelId="{59D66A77-0CAD-BD4C-8992-D119DCC6C675}" type="presParOf" srcId="{EB00E32C-ECE1-B045-959F-640BD3406D39}" destId="{E1224112-F44D-C643-B15E-2E5FDD82E3C8}" srcOrd="0" destOrd="0" presId="urn:microsoft.com/office/officeart/2005/8/layout/hierarchy2"/>
    <dgm:cxn modelId="{67476220-9B4B-6C46-A28C-0477E676B010}" type="presParOf" srcId="{E1224112-F44D-C643-B15E-2E5FDD82E3C8}" destId="{AE8C19A1-AAFA-684F-A5CA-1F86B3EC707B}" srcOrd="0" destOrd="0" presId="urn:microsoft.com/office/officeart/2005/8/layout/hierarchy2"/>
    <dgm:cxn modelId="{D90A5A02-C068-6547-83CF-F0C1CCFD14E8}" type="presParOf" srcId="{EB00E32C-ECE1-B045-959F-640BD3406D39}" destId="{964A33C6-963E-574F-9142-B2C6D5739515}" srcOrd="1" destOrd="0" presId="urn:microsoft.com/office/officeart/2005/8/layout/hierarchy2"/>
    <dgm:cxn modelId="{05D56A94-3309-3C4D-9137-DD07BE7B752C}" type="presParOf" srcId="{964A33C6-963E-574F-9142-B2C6D5739515}" destId="{BB622209-C15E-F34B-88AE-4E8FA85A4AE1}" srcOrd="0" destOrd="0" presId="urn:microsoft.com/office/officeart/2005/8/layout/hierarchy2"/>
    <dgm:cxn modelId="{3950F5C1-F3DB-AF40-9582-360299FDDF52}" type="presParOf" srcId="{964A33C6-963E-574F-9142-B2C6D5739515}" destId="{729F5FD8-AEB2-C145-BE59-9B2A1ACCE5DF}" srcOrd="1" destOrd="0" presId="urn:microsoft.com/office/officeart/2005/8/layout/hierarchy2"/>
    <dgm:cxn modelId="{D6B0E62B-18D9-3540-9811-3B147CE46A43}" type="presParOf" srcId="{729F5FD8-AEB2-C145-BE59-9B2A1ACCE5DF}" destId="{40394F63-BF58-5647-8300-6D284E05AF70}" srcOrd="0" destOrd="0" presId="urn:microsoft.com/office/officeart/2005/8/layout/hierarchy2"/>
    <dgm:cxn modelId="{9E8E03B5-D609-A444-A479-E32DAEA32F2D}" type="presParOf" srcId="{40394F63-BF58-5647-8300-6D284E05AF70}" destId="{9C27A3FC-895D-0948-9EEF-B346F9771827}" srcOrd="0" destOrd="0" presId="urn:microsoft.com/office/officeart/2005/8/layout/hierarchy2"/>
    <dgm:cxn modelId="{07C5958A-8EA0-D84C-AB28-7BD19A692F9A}" type="presParOf" srcId="{729F5FD8-AEB2-C145-BE59-9B2A1ACCE5DF}" destId="{9F17F040-657E-304B-818F-AE171143CD49}" srcOrd="1" destOrd="0" presId="urn:microsoft.com/office/officeart/2005/8/layout/hierarchy2"/>
    <dgm:cxn modelId="{7FCB4D06-65EB-064E-AD6A-94CBED91A98C}" type="presParOf" srcId="{9F17F040-657E-304B-818F-AE171143CD49}" destId="{67ADD3BE-3E94-414A-9B55-52B21ADC06DF}" srcOrd="0" destOrd="0" presId="urn:microsoft.com/office/officeart/2005/8/layout/hierarchy2"/>
    <dgm:cxn modelId="{0F1657CB-9517-F548-AF69-8021FCB8AF1D}" type="presParOf" srcId="{9F17F040-657E-304B-818F-AE171143CD49}" destId="{14F73C6D-892A-E44B-BADE-06E0E566874A}" srcOrd="1" destOrd="0" presId="urn:microsoft.com/office/officeart/2005/8/layout/hierarchy2"/>
    <dgm:cxn modelId="{1CFDB9B9-D91F-8841-B2A8-A1A9191B5193}" type="presParOf" srcId="{729F5FD8-AEB2-C145-BE59-9B2A1ACCE5DF}" destId="{B33AA027-4A3B-3B44-8657-5D8ED6D803C1}" srcOrd="2" destOrd="0" presId="urn:microsoft.com/office/officeart/2005/8/layout/hierarchy2"/>
    <dgm:cxn modelId="{29403860-A8CA-3040-8D5F-259FBFFBD0C0}" type="presParOf" srcId="{B33AA027-4A3B-3B44-8657-5D8ED6D803C1}" destId="{AB632314-01BF-484B-AFD9-7D4D9971454F}" srcOrd="0" destOrd="0" presId="urn:microsoft.com/office/officeart/2005/8/layout/hierarchy2"/>
    <dgm:cxn modelId="{AB67183C-8513-DC40-9FC7-C3168EDDF440}" type="presParOf" srcId="{729F5FD8-AEB2-C145-BE59-9B2A1ACCE5DF}" destId="{FE6A9113-7089-D340-ABCE-A3B76A4D2048}" srcOrd="3" destOrd="0" presId="urn:microsoft.com/office/officeart/2005/8/layout/hierarchy2"/>
    <dgm:cxn modelId="{F9BEF69D-D08B-4B41-BFAC-C820079A76F9}" type="presParOf" srcId="{FE6A9113-7089-D340-ABCE-A3B76A4D2048}" destId="{EA2FB9A6-C592-9743-B349-A331D3AF3544}" srcOrd="0" destOrd="0" presId="urn:microsoft.com/office/officeart/2005/8/layout/hierarchy2"/>
    <dgm:cxn modelId="{D398F6B6-68B9-DA43-BE3A-DC9DFDE8052C}" type="presParOf" srcId="{FE6A9113-7089-D340-ABCE-A3B76A4D2048}" destId="{9DE3D679-5CC8-6D4A-98D0-FF1143524323}" srcOrd="1" destOrd="0" presId="urn:microsoft.com/office/officeart/2005/8/layout/hierarchy2"/>
    <dgm:cxn modelId="{3099AF4C-AF87-F245-B2D4-626C7CAB43C1}" type="presParOf" srcId="{729F5FD8-AEB2-C145-BE59-9B2A1ACCE5DF}" destId="{18A4EBE7-E716-7B44-8F4D-0F427F0F1B18}" srcOrd="4" destOrd="0" presId="urn:microsoft.com/office/officeart/2005/8/layout/hierarchy2"/>
    <dgm:cxn modelId="{3EA07BBF-8770-5D4C-891E-31B52A0202A7}" type="presParOf" srcId="{18A4EBE7-E716-7B44-8F4D-0F427F0F1B18}" destId="{D265495A-433F-894E-B0D5-A0D3D7417EAA}" srcOrd="0" destOrd="0" presId="urn:microsoft.com/office/officeart/2005/8/layout/hierarchy2"/>
    <dgm:cxn modelId="{1CFBF83E-BD1E-B847-AA22-0193CD68272F}" type="presParOf" srcId="{729F5FD8-AEB2-C145-BE59-9B2A1ACCE5DF}" destId="{DBA1CFE7-FA0B-9241-89DB-72428AE10335}" srcOrd="5" destOrd="0" presId="urn:microsoft.com/office/officeart/2005/8/layout/hierarchy2"/>
    <dgm:cxn modelId="{ABF54D2A-A22F-0B41-AF8B-FFDB139CB1DB}" type="presParOf" srcId="{DBA1CFE7-FA0B-9241-89DB-72428AE10335}" destId="{906C89E0-1EAF-4440-A437-B7ACDB8C317C}" srcOrd="0" destOrd="0" presId="urn:microsoft.com/office/officeart/2005/8/layout/hierarchy2"/>
    <dgm:cxn modelId="{59ABF67A-C6F0-6341-9F40-EEF21EF49672}" type="presParOf" srcId="{DBA1CFE7-FA0B-9241-89DB-72428AE10335}" destId="{2FBB156E-8DC7-F441-B2A4-ED9794641B73}" srcOrd="1" destOrd="0" presId="urn:microsoft.com/office/officeart/2005/8/layout/hierarchy2"/>
    <dgm:cxn modelId="{71AC0A41-D506-B945-9725-A9A895948210}" type="presParOf" srcId="{729F5FD8-AEB2-C145-BE59-9B2A1ACCE5DF}" destId="{1E3654F1-13A5-204B-94DA-33D6D4073759}" srcOrd="6" destOrd="0" presId="urn:microsoft.com/office/officeart/2005/8/layout/hierarchy2"/>
    <dgm:cxn modelId="{FC4577D0-8841-C141-B08C-9EC385A77BD8}" type="presParOf" srcId="{1E3654F1-13A5-204B-94DA-33D6D4073759}" destId="{90E0F570-060C-DF42-B2F2-9594F35F6E02}" srcOrd="0" destOrd="0" presId="urn:microsoft.com/office/officeart/2005/8/layout/hierarchy2"/>
    <dgm:cxn modelId="{21DABEE7-C41F-6B44-9DBC-B215B5706917}" type="presParOf" srcId="{729F5FD8-AEB2-C145-BE59-9B2A1ACCE5DF}" destId="{896C7CE5-3F86-754B-A23D-0A9A6C811FCC}" srcOrd="7" destOrd="0" presId="urn:microsoft.com/office/officeart/2005/8/layout/hierarchy2"/>
    <dgm:cxn modelId="{A3E7172E-5419-0446-BC6B-E766998B719D}" type="presParOf" srcId="{896C7CE5-3F86-754B-A23D-0A9A6C811FCC}" destId="{E2CE263E-6BFF-C14F-9AE5-AECC8751F62A}" srcOrd="0" destOrd="0" presId="urn:microsoft.com/office/officeart/2005/8/layout/hierarchy2"/>
    <dgm:cxn modelId="{31CD3103-19A9-1A47-9B59-F470A18F7AF5}" type="presParOf" srcId="{896C7CE5-3F86-754B-A23D-0A9A6C811FCC}" destId="{48DD168D-8288-124B-BFB6-BC2155584095}" srcOrd="1" destOrd="0" presId="urn:microsoft.com/office/officeart/2005/8/layout/hierarchy2"/>
    <dgm:cxn modelId="{52C55426-57C0-AD43-9206-856EAFEEED7F}" type="presParOf" srcId="{729F5FD8-AEB2-C145-BE59-9B2A1ACCE5DF}" destId="{964465EB-CF8C-A545-820E-6151F2533E61}" srcOrd="8" destOrd="0" presId="urn:microsoft.com/office/officeart/2005/8/layout/hierarchy2"/>
    <dgm:cxn modelId="{2C6B7C0F-47AE-0347-9AFE-44D9BD758FEC}" type="presParOf" srcId="{964465EB-CF8C-A545-820E-6151F2533E61}" destId="{5862D11F-BC88-AE4A-A4E3-764F04111111}" srcOrd="0" destOrd="0" presId="urn:microsoft.com/office/officeart/2005/8/layout/hierarchy2"/>
    <dgm:cxn modelId="{32A6C485-E6D8-4A49-92DB-08120D559F26}" type="presParOf" srcId="{729F5FD8-AEB2-C145-BE59-9B2A1ACCE5DF}" destId="{C7A5E849-D2FE-9143-8B59-93CC3A1C587F}" srcOrd="9" destOrd="0" presId="urn:microsoft.com/office/officeart/2005/8/layout/hierarchy2"/>
    <dgm:cxn modelId="{DADC14D2-FBA9-C84C-859B-F08818FDEB35}" type="presParOf" srcId="{C7A5E849-D2FE-9143-8B59-93CC3A1C587F}" destId="{8FF3345C-8B8C-CA41-B83A-F1522BF87855}" srcOrd="0" destOrd="0" presId="urn:microsoft.com/office/officeart/2005/8/layout/hierarchy2"/>
    <dgm:cxn modelId="{28A37159-B1CE-3F43-AFC5-CF974EE12036}" type="presParOf" srcId="{C7A5E849-D2FE-9143-8B59-93CC3A1C587F}" destId="{ACC70D63-EDBA-0A49-A311-72AB8F453CBE}" srcOrd="1" destOrd="0" presId="urn:microsoft.com/office/officeart/2005/8/layout/hierarchy2"/>
    <dgm:cxn modelId="{8861B7D2-4EC0-3C47-BBA1-788DBF042049}" type="presParOf" srcId="{EB00E32C-ECE1-B045-959F-640BD3406D39}" destId="{803AC006-04AB-3248-BDFA-9348236D340C}" srcOrd="2" destOrd="0" presId="urn:microsoft.com/office/officeart/2005/8/layout/hierarchy2"/>
    <dgm:cxn modelId="{AE4A7E7B-3D36-7E40-BE8E-A4CD944ACE95}" type="presParOf" srcId="{803AC006-04AB-3248-BDFA-9348236D340C}" destId="{E52D90CF-C5FC-F142-BF88-677641A98A77}" srcOrd="0" destOrd="0" presId="urn:microsoft.com/office/officeart/2005/8/layout/hierarchy2"/>
    <dgm:cxn modelId="{C5503031-3DEC-434D-922E-72D3248A052C}" type="presParOf" srcId="{EB00E32C-ECE1-B045-959F-640BD3406D39}" destId="{194B79C1-AC4F-1F40-83EC-390B5753A7C0}" srcOrd="3" destOrd="0" presId="urn:microsoft.com/office/officeart/2005/8/layout/hierarchy2"/>
    <dgm:cxn modelId="{0E694760-C278-974B-A41C-7DB77D0A6AA6}" type="presParOf" srcId="{194B79C1-AC4F-1F40-83EC-390B5753A7C0}" destId="{6E8DCF7D-8DF7-1C41-87FD-DECA40BE2BAF}" srcOrd="0" destOrd="0" presId="urn:microsoft.com/office/officeart/2005/8/layout/hierarchy2"/>
    <dgm:cxn modelId="{74BD1CFD-0EBE-C647-9B78-1A9768BE68D3}" type="presParOf" srcId="{194B79C1-AC4F-1F40-83EC-390B5753A7C0}" destId="{6879E793-4762-5D45-8561-F9BB5C5C53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FB5B96-D6B6-9B4F-826F-DCFA3D14726A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BB6659-6D69-8D4D-977F-41882F7708C1}">
      <dgm:prSet phldrT="[文本]"/>
      <dgm:spPr/>
      <dgm:t>
        <a:bodyPr/>
        <a:lstStyle/>
        <a:p>
          <a:r>
            <a:rPr lang="zh-CN" altLang="en-US"/>
            <a:t>气候特征</a:t>
          </a:r>
        </a:p>
      </dgm:t>
    </dgm:pt>
    <dgm:pt modelId="{16CA14CB-3C42-074B-A92D-1A36FC0FE29A}" type="par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9070027D-2891-7D49-973A-8FD65AFCBF70}" type="sib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0C70B523-1EC0-2F41-B67C-70BA72218865}">
      <dgm:prSet phldrT="[文本]"/>
      <dgm:spPr/>
      <dgm:t>
        <a:bodyPr/>
        <a:lstStyle/>
        <a:p>
          <a:r>
            <a:rPr lang="zh-CN" altLang="en-US"/>
            <a:t>气温</a:t>
          </a:r>
        </a:p>
      </dgm:t>
    </dgm:pt>
    <dgm:pt modelId="{425F72CD-BB7A-2F4B-9099-E25D7DB4A499}" type="par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4A63B190-C66D-E04B-BD9C-D955A584FC50}" type="sib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DDF7579E-6AD4-9744-83F1-21257A2A4247}">
      <dgm:prSet phldrT="[文本]"/>
      <dgm:spPr/>
      <dgm:t>
        <a:bodyPr/>
        <a:lstStyle/>
        <a:p>
          <a:r>
            <a:rPr lang="zh-CN" altLang="en-US"/>
            <a:t>冬夏气温</a:t>
          </a:r>
        </a:p>
      </dgm:t>
    </dgm:pt>
    <dgm:pt modelId="{9782AA7F-ED79-FB4B-95CA-2804D3BFFFD2}" type="par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332A0BA1-8B0F-704A-9565-30C56B62EE03}" type="sib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EA6AB013-F78D-EE4B-9B90-25536788C02D}">
      <dgm:prSet phldrT="[文本]"/>
      <dgm:spPr/>
      <dgm:t>
        <a:bodyPr/>
        <a:lstStyle/>
        <a:p>
          <a:r>
            <a:rPr lang="zh-CN" altLang="en-US"/>
            <a:t>气温年较差</a:t>
          </a:r>
        </a:p>
      </dgm:t>
    </dgm:pt>
    <dgm:pt modelId="{AD9EE3AA-0BA5-F044-A8DA-4D1857F65B8F}" type="par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4A697071-6FFD-014E-8594-BA870FF548EA}" type="sib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F754D50A-7945-F344-8DA3-C82749E9891F}">
      <dgm:prSet phldrT="[文本]"/>
      <dgm:spPr/>
      <dgm:t>
        <a:bodyPr/>
        <a:lstStyle/>
        <a:p>
          <a:r>
            <a:rPr lang="zh-CN" altLang="en-US"/>
            <a:t>降水</a:t>
          </a:r>
        </a:p>
      </dgm:t>
    </dgm:pt>
    <dgm:pt modelId="{4593AEBB-AF04-DA47-A144-91B36D985F85}" type="par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AA2BA1D3-6FD9-A045-A66A-A6370E7D42B8}" type="sib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7EACC64B-4C8F-3B47-9EA1-31B88BF6D08E}">
      <dgm:prSet phldrT="[文本]"/>
      <dgm:spPr/>
      <dgm:t>
        <a:bodyPr/>
        <a:lstStyle/>
        <a:p>
          <a:r>
            <a:rPr lang="zh-CN" altLang="en-US"/>
            <a:t>年降水量</a:t>
          </a:r>
        </a:p>
      </dgm:t>
    </dgm:pt>
    <dgm:pt modelId="{E6798680-B998-AE4E-B258-6B78BC5293EB}" type="par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91FBF6EF-041B-A34F-8115-2E1824BB030A}" type="sib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6DA46667-A763-6F4A-8E9F-2A95539493E2}">
      <dgm:prSet phldrT="[文本]"/>
      <dgm:spPr/>
      <dgm:t>
        <a:bodyPr/>
        <a:lstStyle/>
        <a:p>
          <a:r>
            <a:rPr lang="zh-CN" altLang="en-US"/>
            <a:t>冬夏降水</a:t>
          </a:r>
        </a:p>
      </dgm:t>
    </dgm:pt>
    <dgm:pt modelId="{56F733B8-2304-DF4F-8C37-32915D76ADE8}" type="par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53EA6845-AC74-3C4A-BC83-B792C4511AC1}" type="sib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00D04FA9-EF3F-C846-A8AC-1D3DCB4F4FA6}">
      <dgm:prSet phldrT="[文本]"/>
      <dgm:spPr/>
      <dgm:t>
        <a:bodyPr/>
        <a:lstStyle/>
        <a:p>
          <a:r>
            <a:rPr lang="zh-CN" altLang="en-US"/>
            <a:t>降水季节变化</a:t>
          </a:r>
        </a:p>
      </dgm:t>
    </dgm:pt>
    <dgm:pt modelId="{F8B923A9-8DD0-AA4A-A030-5040CF5DDC4E}" type="parTrans" cxnId="{E8CCF711-54CF-DF47-92A2-20AFB81ACCF5}">
      <dgm:prSet/>
      <dgm:spPr/>
      <dgm:t>
        <a:bodyPr/>
        <a:lstStyle/>
        <a:p>
          <a:endParaRPr lang="zh-CN" altLang="en-US"/>
        </a:p>
      </dgm:t>
    </dgm:pt>
    <dgm:pt modelId="{E0C4CDDD-CD40-5147-A081-7B098D6A7231}" type="sibTrans" cxnId="{E8CCF711-54CF-DF47-92A2-20AFB81ACCF5}">
      <dgm:prSet/>
      <dgm:spPr/>
      <dgm:t>
        <a:bodyPr/>
        <a:lstStyle/>
        <a:p>
          <a:endParaRPr lang="zh-CN" altLang="en-US"/>
        </a:p>
      </dgm:t>
    </dgm:pt>
    <dgm:pt modelId="{B15F872F-DF32-4D4C-A097-75D870EAEB61}" type="pres">
      <dgm:prSet presAssocID="{EEFB5B96-D6B6-9B4F-826F-DCFA3D1472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3DEAE0-94B5-1746-AB15-111252AA6EF0}" type="pres">
      <dgm:prSet presAssocID="{45BB6659-6D69-8D4D-977F-41882F7708C1}" presName="root1" presStyleCnt="0"/>
      <dgm:spPr/>
    </dgm:pt>
    <dgm:pt modelId="{9D127C9B-6DFF-904B-9C62-88593AA08816}" type="pres">
      <dgm:prSet presAssocID="{45BB6659-6D69-8D4D-977F-41882F7708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1EDA23-78CB-734A-82C8-123775A186E2}" type="pres">
      <dgm:prSet presAssocID="{45BB6659-6D69-8D4D-977F-41882F7708C1}" presName="level2hierChild" presStyleCnt="0"/>
      <dgm:spPr/>
    </dgm:pt>
    <dgm:pt modelId="{F75C659D-9597-5147-907A-DE25F78D22D9}" type="pres">
      <dgm:prSet presAssocID="{425F72CD-BB7A-2F4B-9099-E25D7DB4A499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7B122621-5EEB-B442-841B-EACF67BD79BB}" type="pres">
      <dgm:prSet presAssocID="{425F72CD-BB7A-2F4B-9099-E25D7DB4A499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E020C940-EA55-0D4B-A688-98FB19A9F64B}" type="pres">
      <dgm:prSet presAssocID="{0C70B523-1EC0-2F41-B67C-70BA72218865}" presName="root2" presStyleCnt="0"/>
      <dgm:spPr/>
    </dgm:pt>
    <dgm:pt modelId="{C2866833-5CEB-B848-ABBE-F12EBA28E7F4}" type="pres">
      <dgm:prSet presAssocID="{0C70B523-1EC0-2F41-B67C-70BA7221886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C9298E-0554-EA45-86FC-4108ED56D67B}" type="pres">
      <dgm:prSet presAssocID="{0C70B523-1EC0-2F41-B67C-70BA72218865}" presName="level3hierChild" presStyleCnt="0"/>
      <dgm:spPr/>
    </dgm:pt>
    <dgm:pt modelId="{E13EBCD3-BE69-0D41-B2E2-AF9975F017FE}" type="pres">
      <dgm:prSet presAssocID="{9782AA7F-ED79-FB4B-95CA-2804D3BFFFD2}" presName="conn2-1" presStyleLbl="parChTrans1D3" presStyleIdx="0" presStyleCnt="5"/>
      <dgm:spPr/>
      <dgm:t>
        <a:bodyPr/>
        <a:lstStyle/>
        <a:p>
          <a:endParaRPr lang="zh-CN" altLang="en-US"/>
        </a:p>
      </dgm:t>
    </dgm:pt>
    <dgm:pt modelId="{CE0BC108-531C-DC4F-AFA0-4D0AA1CDBCD6}" type="pres">
      <dgm:prSet presAssocID="{9782AA7F-ED79-FB4B-95CA-2804D3BFFFD2}" presName="connTx" presStyleLbl="parChTrans1D3" presStyleIdx="0" presStyleCnt="5"/>
      <dgm:spPr/>
      <dgm:t>
        <a:bodyPr/>
        <a:lstStyle/>
        <a:p>
          <a:endParaRPr lang="zh-CN" altLang="en-US"/>
        </a:p>
      </dgm:t>
    </dgm:pt>
    <dgm:pt modelId="{DEA9FD8B-E340-454E-ADD8-AC4093ED61B3}" type="pres">
      <dgm:prSet presAssocID="{DDF7579E-6AD4-9744-83F1-21257A2A4247}" presName="root2" presStyleCnt="0"/>
      <dgm:spPr/>
    </dgm:pt>
    <dgm:pt modelId="{363A8D2B-9119-3846-93E2-6217FEAD3148}" type="pres">
      <dgm:prSet presAssocID="{DDF7579E-6AD4-9744-83F1-21257A2A4247}" presName="LevelTwoTextNode" presStyleLbl="node3" presStyleIdx="0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43720E-A7C9-5640-9DBB-588C89E6609A}" type="pres">
      <dgm:prSet presAssocID="{DDF7579E-6AD4-9744-83F1-21257A2A4247}" presName="level3hierChild" presStyleCnt="0"/>
      <dgm:spPr/>
    </dgm:pt>
    <dgm:pt modelId="{388FF347-2F0C-A24F-B786-DF637F0A1C4F}" type="pres">
      <dgm:prSet presAssocID="{AD9EE3AA-0BA5-F044-A8DA-4D1857F65B8F}" presName="conn2-1" presStyleLbl="parChTrans1D3" presStyleIdx="1" presStyleCnt="5"/>
      <dgm:spPr/>
      <dgm:t>
        <a:bodyPr/>
        <a:lstStyle/>
        <a:p>
          <a:endParaRPr lang="zh-CN" altLang="en-US"/>
        </a:p>
      </dgm:t>
    </dgm:pt>
    <dgm:pt modelId="{0265C021-6B09-5045-9BB2-684FB9B9B1C2}" type="pres">
      <dgm:prSet presAssocID="{AD9EE3AA-0BA5-F044-A8DA-4D1857F65B8F}" presName="connTx" presStyleLbl="parChTrans1D3" presStyleIdx="1" presStyleCnt="5"/>
      <dgm:spPr/>
      <dgm:t>
        <a:bodyPr/>
        <a:lstStyle/>
        <a:p>
          <a:endParaRPr lang="zh-CN" altLang="en-US"/>
        </a:p>
      </dgm:t>
    </dgm:pt>
    <dgm:pt modelId="{52D168C3-41A1-9A45-AD55-B05130CD9614}" type="pres">
      <dgm:prSet presAssocID="{EA6AB013-F78D-EE4B-9B90-25536788C02D}" presName="root2" presStyleCnt="0"/>
      <dgm:spPr/>
    </dgm:pt>
    <dgm:pt modelId="{29ED9A42-157B-E84A-B4BE-A81F3C91B02B}" type="pres">
      <dgm:prSet presAssocID="{EA6AB013-F78D-EE4B-9B90-25536788C02D}" presName="LevelTwoTextNode" presStyleLbl="node3" presStyleIdx="1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005D5B-2766-6346-8828-23A1EBD003B6}" type="pres">
      <dgm:prSet presAssocID="{EA6AB013-F78D-EE4B-9B90-25536788C02D}" presName="level3hierChild" presStyleCnt="0"/>
      <dgm:spPr/>
    </dgm:pt>
    <dgm:pt modelId="{4AC5A45B-CBD4-6547-B0A1-A60F9129E38D}" type="pres">
      <dgm:prSet presAssocID="{4593AEBB-AF04-DA47-A144-91B36D985F8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A7CF20FF-6188-DC43-8E90-11C637A2184A}" type="pres">
      <dgm:prSet presAssocID="{4593AEBB-AF04-DA47-A144-91B36D985F8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3507B4F1-59CD-B04F-8627-642FB20EF773}" type="pres">
      <dgm:prSet presAssocID="{F754D50A-7945-F344-8DA3-C82749E9891F}" presName="root2" presStyleCnt="0"/>
      <dgm:spPr/>
    </dgm:pt>
    <dgm:pt modelId="{FCECEA37-D9E1-9148-9FAA-85C8480F6048}" type="pres">
      <dgm:prSet presAssocID="{F754D50A-7945-F344-8DA3-C82749E9891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00E32C-ECE1-B045-959F-640BD3406D39}" type="pres">
      <dgm:prSet presAssocID="{F754D50A-7945-F344-8DA3-C82749E9891F}" presName="level3hierChild" presStyleCnt="0"/>
      <dgm:spPr/>
    </dgm:pt>
    <dgm:pt modelId="{E1224112-F44D-C643-B15E-2E5FDD82E3C8}" type="pres">
      <dgm:prSet presAssocID="{E6798680-B998-AE4E-B258-6B78BC5293EB}" presName="conn2-1" presStyleLbl="parChTrans1D3" presStyleIdx="2" presStyleCnt="5"/>
      <dgm:spPr/>
      <dgm:t>
        <a:bodyPr/>
        <a:lstStyle/>
        <a:p>
          <a:endParaRPr lang="zh-CN" altLang="en-US"/>
        </a:p>
      </dgm:t>
    </dgm:pt>
    <dgm:pt modelId="{AE8C19A1-AAFA-684F-A5CA-1F86B3EC707B}" type="pres">
      <dgm:prSet presAssocID="{E6798680-B998-AE4E-B258-6B78BC5293EB}" presName="connTx" presStyleLbl="parChTrans1D3" presStyleIdx="2" presStyleCnt="5"/>
      <dgm:spPr/>
      <dgm:t>
        <a:bodyPr/>
        <a:lstStyle/>
        <a:p>
          <a:endParaRPr lang="zh-CN" altLang="en-US"/>
        </a:p>
      </dgm:t>
    </dgm:pt>
    <dgm:pt modelId="{964A33C6-963E-574F-9142-B2C6D5739515}" type="pres">
      <dgm:prSet presAssocID="{7EACC64B-4C8F-3B47-9EA1-31B88BF6D08E}" presName="root2" presStyleCnt="0"/>
      <dgm:spPr/>
    </dgm:pt>
    <dgm:pt modelId="{BB622209-C15E-F34B-88AE-4E8FA85A4AE1}" type="pres">
      <dgm:prSet presAssocID="{7EACC64B-4C8F-3B47-9EA1-31B88BF6D08E}" presName="LevelTwoTextNode" presStyleLbl="node3" presStyleIdx="2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9F5FD8-AEB2-C145-BE59-9B2A1ACCE5DF}" type="pres">
      <dgm:prSet presAssocID="{7EACC64B-4C8F-3B47-9EA1-31B88BF6D08E}" presName="level3hierChild" presStyleCnt="0"/>
      <dgm:spPr/>
    </dgm:pt>
    <dgm:pt modelId="{803AC006-04AB-3248-BDFA-9348236D340C}" type="pres">
      <dgm:prSet presAssocID="{56F733B8-2304-DF4F-8C37-32915D76ADE8}" presName="conn2-1" presStyleLbl="parChTrans1D3" presStyleIdx="3" presStyleCnt="5"/>
      <dgm:spPr/>
      <dgm:t>
        <a:bodyPr/>
        <a:lstStyle/>
        <a:p>
          <a:endParaRPr lang="zh-CN" altLang="en-US"/>
        </a:p>
      </dgm:t>
    </dgm:pt>
    <dgm:pt modelId="{E52D90CF-C5FC-F142-BF88-677641A98A77}" type="pres">
      <dgm:prSet presAssocID="{56F733B8-2304-DF4F-8C37-32915D76ADE8}" presName="connTx" presStyleLbl="parChTrans1D3" presStyleIdx="3" presStyleCnt="5"/>
      <dgm:spPr/>
      <dgm:t>
        <a:bodyPr/>
        <a:lstStyle/>
        <a:p>
          <a:endParaRPr lang="zh-CN" altLang="en-US"/>
        </a:p>
      </dgm:t>
    </dgm:pt>
    <dgm:pt modelId="{194B79C1-AC4F-1F40-83EC-390B5753A7C0}" type="pres">
      <dgm:prSet presAssocID="{6DA46667-A763-6F4A-8E9F-2A95539493E2}" presName="root2" presStyleCnt="0"/>
      <dgm:spPr/>
    </dgm:pt>
    <dgm:pt modelId="{6E8DCF7D-8DF7-1C41-87FD-DECA40BE2BAF}" type="pres">
      <dgm:prSet presAssocID="{6DA46667-A763-6F4A-8E9F-2A95539493E2}" presName="LevelTwoTextNode" presStyleLbl="node3" presStyleIdx="3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79E793-4762-5D45-8561-F9BB5C5C538D}" type="pres">
      <dgm:prSet presAssocID="{6DA46667-A763-6F4A-8E9F-2A95539493E2}" presName="level3hierChild" presStyleCnt="0"/>
      <dgm:spPr/>
    </dgm:pt>
    <dgm:pt modelId="{C8F07AE5-A46A-DB40-8D67-88315C1C4F17}" type="pres">
      <dgm:prSet presAssocID="{F8B923A9-8DD0-AA4A-A030-5040CF5DDC4E}" presName="conn2-1" presStyleLbl="parChTrans1D3" presStyleIdx="4" presStyleCnt="5"/>
      <dgm:spPr/>
      <dgm:t>
        <a:bodyPr/>
        <a:lstStyle/>
        <a:p>
          <a:endParaRPr lang="zh-CN" altLang="en-US"/>
        </a:p>
      </dgm:t>
    </dgm:pt>
    <dgm:pt modelId="{D77E12FB-62AD-3C45-9E21-1D22B14EA272}" type="pres">
      <dgm:prSet presAssocID="{F8B923A9-8DD0-AA4A-A030-5040CF5DDC4E}" presName="connTx" presStyleLbl="parChTrans1D3" presStyleIdx="4" presStyleCnt="5"/>
      <dgm:spPr/>
      <dgm:t>
        <a:bodyPr/>
        <a:lstStyle/>
        <a:p>
          <a:endParaRPr lang="zh-CN" altLang="en-US"/>
        </a:p>
      </dgm:t>
    </dgm:pt>
    <dgm:pt modelId="{7D17A287-1768-FB44-A76A-6D1570B9C443}" type="pres">
      <dgm:prSet presAssocID="{00D04FA9-EF3F-C846-A8AC-1D3DCB4F4FA6}" presName="root2" presStyleCnt="0"/>
      <dgm:spPr/>
    </dgm:pt>
    <dgm:pt modelId="{70E8AB9C-5454-EF4E-A8A1-303FC3997895}" type="pres">
      <dgm:prSet presAssocID="{00D04FA9-EF3F-C846-A8AC-1D3DCB4F4FA6}" presName="LevelTwoTextNode" presStyleLbl="node3" presStyleIdx="4" presStyleCnt="5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0D971D5-2612-3847-9D23-0599C8F85FD0}" type="pres">
      <dgm:prSet presAssocID="{00D04FA9-EF3F-C846-A8AC-1D3DCB4F4FA6}" presName="level3hierChild" presStyleCnt="0"/>
      <dgm:spPr/>
    </dgm:pt>
  </dgm:ptLst>
  <dgm:cxnLst>
    <dgm:cxn modelId="{69E35C95-E42C-9044-AAB1-52D44B651C0D}" type="presOf" srcId="{EEFB5B96-D6B6-9B4F-826F-DCFA3D14726A}" destId="{B15F872F-DF32-4D4C-A097-75D870EAEB61}" srcOrd="0" destOrd="0" presId="urn:microsoft.com/office/officeart/2005/8/layout/hierarchy2"/>
    <dgm:cxn modelId="{5FCE8475-A5A7-C343-B33E-77E946B963BB}" type="presOf" srcId="{F754D50A-7945-F344-8DA3-C82749E9891F}" destId="{FCECEA37-D9E1-9148-9FAA-85C8480F6048}" srcOrd="0" destOrd="0" presId="urn:microsoft.com/office/officeart/2005/8/layout/hierarchy2"/>
    <dgm:cxn modelId="{03F3378A-3C92-C044-B23C-29EF97FBC9A5}" srcId="{F754D50A-7945-F344-8DA3-C82749E9891F}" destId="{6DA46667-A763-6F4A-8E9F-2A95539493E2}" srcOrd="1" destOrd="0" parTransId="{56F733B8-2304-DF4F-8C37-32915D76ADE8}" sibTransId="{53EA6845-AC74-3C4A-BC83-B792C4511AC1}"/>
    <dgm:cxn modelId="{AE5C1764-AE5F-5746-8BA5-EAA8EF1CA123}" srcId="{0C70B523-1EC0-2F41-B67C-70BA72218865}" destId="{DDF7579E-6AD4-9744-83F1-21257A2A4247}" srcOrd="0" destOrd="0" parTransId="{9782AA7F-ED79-FB4B-95CA-2804D3BFFFD2}" sibTransId="{332A0BA1-8B0F-704A-9565-30C56B62EE03}"/>
    <dgm:cxn modelId="{B279A386-3ABC-9F44-86E6-BD46B1374972}" type="presOf" srcId="{EA6AB013-F78D-EE4B-9B90-25536788C02D}" destId="{29ED9A42-157B-E84A-B4BE-A81F3C91B02B}" srcOrd="0" destOrd="0" presId="urn:microsoft.com/office/officeart/2005/8/layout/hierarchy2"/>
    <dgm:cxn modelId="{D37E2ABC-5441-2F4E-8221-B6BB7E7B88E1}" type="presOf" srcId="{F8B923A9-8DD0-AA4A-A030-5040CF5DDC4E}" destId="{D77E12FB-62AD-3C45-9E21-1D22B14EA272}" srcOrd="1" destOrd="0" presId="urn:microsoft.com/office/officeart/2005/8/layout/hierarchy2"/>
    <dgm:cxn modelId="{60B56228-B9F5-5C46-A1ED-185E0D3311C3}" type="presOf" srcId="{6DA46667-A763-6F4A-8E9F-2A95539493E2}" destId="{6E8DCF7D-8DF7-1C41-87FD-DECA40BE2BAF}" srcOrd="0" destOrd="0" presId="urn:microsoft.com/office/officeart/2005/8/layout/hierarchy2"/>
    <dgm:cxn modelId="{A2FF349A-B768-464E-921C-64F42098D819}" srcId="{EEFB5B96-D6B6-9B4F-826F-DCFA3D14726A}" destId="{45BB6659-6D69-8D4D-977F-41882F7708C1}" srcOrd="0" destOrd="0" parTransId="{16CA14CB-3C42-074B-A92D-1A36FC0FE29A}" sibTransId="{9070027D-2891-7D49-973A-8FD65AFCBF70}"/>
    <dgm:cxn modelId="{AAB00C1B-38B5-5F40-A8FE-B8C4D0F5219B}" type="presOf" srcId="{56F733B8-2304-DF4F-8C37-32915D76ADE8}" destId="{E52D90CF-C5FC-F142-BF88-677641A98A77}" srcOrd="1" destOrd="0" presId="urn:microsoft.com/office/officeart/2005/8/layout/hierarchy2"/>
    <dgm:cxn modelId="{F54C6F13-ED3F-C04A-8309-5FE229579A1D}" type="presOf" srcId="{9782AA7F-ED79-FB4B-95CA-2804D3BFFFD2}" destId="{E13EBCD3-BE69-0D41-B2E2-AF9975F017FE}" srcOrd="0" destOrd="0" presId="urn:microsoft.com/office/officeart/2005/8/layout/hierarchy2"/>
    <dgm:cxn modelId="{EE0B3536-68E9-C14F-A61E-724069C8011D}" type="presOf" srcId="{0C70B523-1EC0-2F41-B67C-70BA72218865}" destId="{C2866833-5CEB-B848-ABBE-F12EBA28E7F4}" srcOrd="0" destOrd="0" presId="urn:microsoft.com/office/officeart/2005/8/layout/hierarchy2"/>
    <dgm:cxn modelId="{EA804D5E-0D60-6F49-BFB3-91CCFA965CE1}" type="presOf" srcId="{425F72CD-BB7A-2F4B-9099-E25D7DB4A499}" destId="{F75C659D-9597-5147-907A-DE25F78D22D9}" srcOrd="0" destOrd="0" presId="urn:microsoft.com/office/officeart/2005/8/layout/hierarchy2"/>
    <dgm:cxn modelId="{E3967F9A-C97D-9D45-9907-66FB7056B3DC}" type="presOf" srcId="{F8B923A9-8DD0-AA4A-A030-5040CF5DDC4E}" destId="{C8F07AE5-A46A-DB40-8D67-88315C1C4F17}" srcOrd="0" destOrd="0" presId="urn:microsoft.com/office/officeart/2005/8/layout/hierarchy2"/>
    <dgm:cxn modelId="{D9526CDD-3BA0-4E43-B92B-B371EFD3347C}" type="presOf" srcId="{425F72CD-BB7A-2F4B-9099-E25D7DB4A499}" destId="{7B122621-5EEB-B442-841B-EACF67BD79BB}" srcOrd="1" destOrd="0" presId="urn:microsoft.com/office/officeart/2005/8/layout/hierarchy2"/>
    <dgm:cxn modelId="{8F8AACEC-9211-1347-8B82-D30DAF4AB79C}" type="presOf" srcId="{E6798680-B998-AE4E-B258-6B78BC5293EB}" destId="{E1224112-F44D-C643-B15E-2E5FDD82E3C8}" srcOrd="0" destOrd="0" presId="urn:microsoft.com/office/officeart/2005/8/layout/hierarchy2"/>
    <dgm:cxn modelId="{C299A18A-5B58-E94D-B6F3-B12EDD5A5791}" type="presOf" srcId="{7EACC64B-4C8F-3B47-9EA1-31B88BF6D08E}" destId="{BB622209-C15E-F34B-88AE-4E8FA85A4AE1}" srcOrd="0" destOrd="0" presId="urn:microsoft.com/office/officeart/2005/8/layout/hierarchy2"/>
    <dgm:cxn modelId="{A1664190-A4E6-5A4F-8FB2-1A47E0A77DE8}" type="presOf" srcId="{56F733B8-2304-DF4F-8C37-32915D76ADE8}" destId="{803AC006-04AB-3248-BDFA-9348236D340C}" srcOrd="0" destOrd="0" presId="urn:microsoft.com/office/officeart/2005/8/layout/hierarchy2"/>
    <dgm:cxn modelId="{E8CCF711-54CF-DF47-92A2-20AFB81ACCF5}" srcId="{F754D50A-7945-F344-8DA3-C82749E9891F}" destId="{00D04FA9-EF3F-C846-A8AC-1D3DCB4F4FA6}" srcOrd="2" destOrd="0" parTransId="{F8B923A9-8DD0-AA4A-A030-5040CF5DDC4E}" sibTransId="{E0C4CDDD-CD40-5147-A081-7B098D6A7231}"/>
    <dgm:cxn modelId="{A6E9940C-BDEB-854A-8892-F5C6415650CA}" type="presOf" srcId="{4593AEBB-AF04-DA47-A144-91B36D985F85}" destId="{4AC5A45B-CBD4-6547-B0A1-A60F9129E38D}" srcOrd="0" destOrd="0" presId="urn:microsoft.com/office/officeart/2005/8/layout/hierarchy2"/>
    <dgm:cxn modelId="{E6623335-9F1A-F142-86EF-D5E747486C6C}" srcId="{F754D50A-7945-F344-8DA3-C82749E9891F}" destId="{7EACC64B-4C8F-3B47-9EA1-31B88BF6D08E}" srcOrd="0" destOrd="0" parTransId="{E6798680-B998-AE4E-B258-6B78BC5293EB}" sibTransId="{91FBF6EF-041B-A34F-8115-2E1824BB030A}"/>
    <dgm:cxn modelId="{B7F56411-13BC-7D47-A21B-3E9038A2EDF9}" type="presOf" srcId="{4593AEBB-AF04-DA47-A144-91B36D985F85}" destId="{A7CF20FF-6188-DC43-8E90-11C637A2184A}" srcOrd="1" destOrd="0" presId="urn:microsoft.com/office/officeart/2005/8/layout/hierarchy2"/>
    <dgm:cxn modelId="{0DC35084-09DC-D346-A9F5-D2A654644EA7}" type="presOf" srcId="{DDF7579E-6AD4-9744-83F1-21257A2A4247}" destId="{363A8D2B-9119-3846-93E2-6217FEAD3148}" srcOrd="0" destOrd="0" presId="urn:microsoft.com/office/officeart/2005/8/layout/hierarchy2"/>
    <dgm:cxn modelId="{15F1D66B-8C44-A448-8C96-46B109794229}" type="presOf" srcId="{00D04FA9-EF3F-C846-A8AC-1D3DCB4F4FA6}" destId="{70E8AB9C-5454-EF4E-A8A1-303FC3997895}" srcOrd="0" destOrd="0" presId="urn:microsoft.com/office/officeart/2005/8/layout/hierarchy2"/>
    <dgm:cxn modelId="{AE8BE1FD-6786-174E-98A5-D55760EAC0A6}" type="presOf" srcId="{E6798680-B998-AE4E-B258-6B78BC5293EB}" destId="{AE8C19A1-AAFA-684F-A5CA-1F86B3EC707B}" srcOrd="1" destOrd="0" presId="urn:microsoft.com/office/officeart/2005/8/layout/hierarchy2"/>
    <dgm:cxn modelId="{48F93881-D491-4848-A6DC-E0EFE8D412A7}" srcId="{45BB6659-6D69-8D4D-977F-41882F7708C1}" destId="{F754D50A-7945-F344-8DA3-C82749E9891F}" srcOrd="1" destOrd="0" parTransId="{4593AEBB-AF04-DA47-A144-91B36D985F85}" sibTransId="{AA2BA1D3-6FD9-A045-A66A-A6370E7D42B8}"/>
    <dgm:cxn modelId="{2B07CEC8-304B-8B4A-952D-BE55E85B12D5}" type="presOf" srcId="{45BB6659-6D69-8D4D-977F-41882F7708C1}" destId="{9D127C9B-6DFF-904B-9C62-88593AA08816}" srcOrd="0" destOrd="0" presId="urn:microsoft.com/office/officeart/2005/8/layout/hierarchy2"/>
    <dgm:cxn modelId="{CDF2C896-52FA-0649-93C1-8B78F53966A4}" srcId="{0C70B523-1EC0-2F41-B67C-70BA72218865}" destId="{EA6AB013-F78D-EE4B-9B90-25536788C02D}" srcOrd="1" destOrd="0" parTransId="{AD9EE3AA-0BA5-F044-A8DA-4D1857F65B8F}" sibTransId="{4A697071-6FFD-014E-8594-BA870FF548EA}"/>
    <dgm:cxn modelId="{069D47F4-0638-E247-BB9A-D34265978A2B}" type="presOf" srcId="{AD9EE3AA-0BA5-F044-A8DA-4D1857F65B8F}" destId="{0265C021-6B09-5045-9BB2-684FB9B9B1C2}" srcOrd="1" destOrd="0" presId="urn:microsoft.com/office/officeart/2005/8/layout/hierarchy2"/>
    <dgm:cxn modelId="{339920DA-7BF3-6E44-83D7-CD4468DD8AD4}" type="presOf" srcId="{9782AA7F-ED79-FB4B-95CA-2804D3BFFFD2}" destId="{CE0BC108-531C-DC4F-AFA0-4D0AA1CDBCD6}" srcOrd="1" destOrd="0" presId="urn:microsoft.com/office/officeart/2005/8/layout/hierarchy2"/>
    <dgm:cxn modelId="{4B8822B1-13F4-2A42-BB81-860D3F6DA0F1}" srcId="{45BB6659-6D69-8D4D-977F-41882F7708C1}" destId="{0C70B523-1EC0-2F41-B67C-70BA72218865}" srcOrd="0" destOrd="0" parTransId="{425F72CD-BB7A-2F4B-9099-E25D7DB4A499}" sibTransId="{4A63B190-C66D-E04B-BD9C-D955A584FC50}"/>
    <dgm:cxn modelId="{55DB6063-4FFC-7443-9DDF-A975C94F57B2}" type="presOf" srcId="{AD9EE3AA-0BA5-F044-A8DA-4D1857F65B8F}" destId="{388FF347-2F0C-A24F-B786-DF637F0A1C4F}" srcOrd="0" destOrd="0" presId="urn:microsoft.com/office/officeart/2005/8/layout/hierarchy2"/>
    <dgm:cxn modelId="{487EE4B8-232A-5E49-A03E-C3E719B9EE80}" type="presParOf" srcId="{B15F872F-DF32-4D4C-A097-75D870EAEB61}" destId="{D23DEAE0-94B5-1746-AB15-111252AA6EF0}" srcOrd="0" destOrd="0" presId="urn:microsoft.com/office/officeart/2005/8/layout/hierarchy2"/>
    <dgm:cxn modelId="{CBB26BB6-8F9B-454A-A7F4-5C71FF9F56BA}" type="presParOf" srcId="{D23DEAE0-94B5-1746-AB15-111252AA6EF0}" destId="{9D127C9B-6DFF-904B-9C62-88593AA08816}" srcOrd="0" destOrd="0" presId="urn:microsoft.com/office/officeart/2005/8/layout/hierarchy2"/>
    <dgm:cxn modelId="{864DA496-D2AC-4343-9C94-E5C748B523BA}" type="presParOf" srcId="{D23DEAE0-94B5-1746-AB15-111252AA6EF0}" destId="{0C1EDA23-78CB-734A-82C8-123775A186E2}" srcOrd="1" destOrd="0" presId="urn:microsoft.com/office/officeart/2005/8/layout/hierarchy2"/>
    <dgm:cxn modelId="{654A3EB4-4E3F-EB40-93B7-E3556D3408C8}" type="presParOf" srcId="{0C1EDA23-78CB-734A-82C8-123775A186E2}" destId="{F75C659D-9597-5147-907A-DE25F78D22D9}" srcOrd="0" destOrd="0" presId="urn:microsoft.com/office/officeart/2005/8/layout/hierarchy2"/>
    <dgm:cxn modelId="{0337D3F3-E3D4-DF48-9D75-F45B6BB33A96}" type="presParOf" srcId="{F75C659D-9597-5147-907A-DE25F78D22D9}" destId="{7B122621-5EEB-B442-841B-EACF67BD79BB}" srcOrd="0" destOrd="0" presId="urn:microsoft.com/office/officeart/2005/8/layout/hierarchy2"/>
    <dgm:cxn modelId="{8B5D3CBD-C81C-7340-80D8-AEC111E10311}" type="presParOf" srcId="{0C1EDA23-78CB-734A-82C8-123775A186E2}" destId="{E020C940-EA55-0D4B-A688-98FB19A9F64B}" srcOrd="1" destOrd="0" presId="urn:microsoft.com/office/officeart/2005/8/layout/hierarchy2"/>
    <dgm:cxn modelId="{40B81910-C910-3044-94BF-E03F8992EF2A}" type="presParOf" srcId="{E020C940-EA55-0D4B-A688-98FB19A9F64B}" destId="{C2866833-5CEB-B848-ABBE-F12EBA28E7F4}" srcOrd="0" destOrd="0" presId="urn:microsoft.com/office/officeart/2005/8/layout/hierarchy2"/>
    <dgm:cxn modelId="{587E021A-AC06-3A45-B7C0-59B5C09600DC}" type="presParOf" srcId="{E020C940-EA55-0D4B-A688-98FB19A9F64B}" destId="{5FC9298E-0554-EA45-86FC-4108ED56D67B}" srcOrd="1" destOrd="0" presId="urn:microsoft.com/office/officeart/2005/8/layout/hierarchy2"/>
    <dgm:cxn modelId="{9E99ABDC-9480-F74A-AFCA-E51BDB1962F6}" type="presParOf" srcId="{5FC9298E-0554-EA45-86FC-4108ED56D67B}" destId="{E13EBCD3-BE69-0D41-B2E2-AF9975F017FE}" srcOrd="0" destOrd="0" presId="urn:microsoft.com/office/officeart/2005/8/layout/hierarchy2"/>
    <dgm:cxn modelId="{DC13F71A-758D-E54D-B97C-01CF6A5CE3A2}" type="presParOf" srcId="{E13EBCD3-BE69-0D41-B2E2-AF9975F017FE}" destId="{CE0BC108-531C-DC4F-AFA0-4D0AA1CDBCD6}" srcOrd="0" destOrd="0" presId="urn:microsoft.com/office/officeart/2005/8/layout/hierarchy2"/>
    <dgm:cxn modelId="{9DEBE555-68F1-A94A-BC76-BA42566CE703}" type="presParOf" srcId="{5FC9298E-0554-EA45-86FC-4108ED56D67B}" destId="{DEA9FD8B-E340-454E-ADD8-AC4093ED61B3}" srcOrd="1" destOrd="0" presId="urn:microsoft.com/office/officeart/2005/8/layout/hierarchy2"/>
    <dgm:cxn modelId="{A3401C46-49A5-F34F-BBDC-39D071A1660A}" type="presParOf" srcId="{DEA9FD8B-E340-454E-ADD8-AC4093ED61B3}" destId="{363A8D2B-9119-3846-93E2-6217FEAD3148}" srcOrd="0" destOrd="0" presId="urn:microsoft.com/office/officeart/2005/8/layout/hierarchy2"/>
    <dgm:cxn modelId="{AE011213-B6A4-7E46-B121-C602CA52F6A4}" type="presParOf" srcId="{DEA9FD8B-E340-454E-ADD8-AC4093ED61B3}" destId="{4E43720E-A7C9-5640-9DBB-588C89E6609A}" srcOrd="1" destOrd="0" presId="urn:microsoft.com/office/officeart/2005/8/layout/hierarchy2"/>
    <dgm:cxn modelId="{A9947E57-76FC-AB45-A67A-31BF2973A120}" type="presParOf" srcId="{5FC9298E-0554-EA45-86FC-4108ED56D67B}" destId="{388FF347-2F0C-A24F-B786-DF637F0A1C4F}" srcOrd="2" destOrd="0" presId="urn:microsoft.com/office/officeart/2005/8/layout/hierarchy2"/>
    <dgm:cxn modelId="{57BF35A7-FF1C-904D-A262-5CF39F55E18F}" type="presParOf" srcId="{388FF347-2F0C-A24F-B786-DF637F0A1C4F}" destId="{0265C021-6B09-5045-9BB2-684FB9B9B1C2}" srcOrd="0" destOrd="0" presId="urn:microsoft.com/office/officeart/2005/8/layout/hierarchy2"/>
    <dgm:cxn modelId="{A8583CC1-079F-C040-9525-D53397DD8B0C}" type="presParOf" srcId="{5FC9298E-0554-EA45-86FC-4108ED56D67B}" destId="{52D168C3-41A1-9A45-AD55-B05130CD9614}" srcOrd="3" destOrd="0" presId="urn:microsoft.com/office/officeart/2005/8/layout/hierarchy2"/>
    <dgm:cxn modelId="{FA65E490-4F49-CE45-ADAE-D4FACEEF61D8}" type="presParOf" srcId="{52D168C3-41A1-9A45-AD55-B05130CD9614}" destId="{29ED9A42-157B-E84A-B4BE-A81F3C91B02B}" srcOrd="0" destOrd="0" presId="urn:microsoft.com/office/officeart/2005/8/layout/hierarchy2"/>
    <dgm:cxn modelId="{C3D05EE9-5F31-6D49-90F8-87D3A8B4F88C}" type="presParOf" srcId="{52D168C3-41A1-9A45-AD55-B05130CD9614}" destId="{49005D5B-2766-6346-8828-23A1EBD003B6}" srcOrd="1" destOrd="0" presId="urn:microsoft.com/office/officeart/2005/8/layout/hierarchy2"/>
    <dgm:cxn modelId="{B0DD1ADE-B131-2843-8126-6F0319B2E5E0}" type="presParOf" srcId="{0C1EDA23-78CB-734A-82C8-123775A186E2}" destId="{4AC5A45B-CBD4-6547-B0A1-A60F9129E38D}" srcOrd="2" destOrd="0" presId="urn:microsoft.com/office/officeart/2005/8/layout/hierarchy2"/>
    <dgm:cxn modelId="{16025FD1-3B37-F140-B1BF-808F932211BA}" type="presParOf" srcId="{4AC5A45B-CBD4-6547-B0A1-A60F9129E38D}" destId="{A7CF20FF-6188-DC43-8E90-11C637A2184A}" srcOrd="0" destOrd="0" presId="urn:microsoft.com/office/officeart/2005/8/layout/hierarchy2"/>
    <dgm:cxn modelId="{D160CFF1-1F86-6F4F-9692-521405AE5C46}" type="presParOf" srcId="{0C1EDA23-78CB-734A-82C8-123775A186E2}" destId="{3507B4F1-59CD-B04F-8627-642FB20EF773}" srcOrd="3" destOrd="0" presId="urn:microsoft.com/office/officeart/2005/8/layout/hierarchy2"/>
    <dgm:cxn modelId="{A8F08900-5B15-5748-A8EB-CCC53A0BB957}" type="presParOf" srcId="{3507B4F1-59CD-B04F-8627-642FB20EF773}" destId="{FCECEA37-D9E1-9148-9FAA-85C8480F6048}" srcOrd="0" destOrd="0" presId="urn:microsoft.com/office/officeart/2005/8/layout/hierarchy2"/>
    <dgm:cxn modelId="{7E97FFB0-A089-1843-A67F-F94C6D644662}" type="presParOf" srcId="{3507B4F1-59CD-B04F-8627-642FB20EF773}" destId="{EB00E32C-ECE1-B045-959F-640BD3406D39}" srcOrd="1" destOrd="0" presId="urn:microsoft.com/office/officeart/2005/8/layout/hierarchy2"/>
    <dgm:cxn modelId="{1BF8A1D9-321E-4448-9147-1A4ADB2ED9F5}" type="presParOf" srcId="{EB00E32C-ECE1-B045-959F-640BD3406D39}" destId="{E1224112-F44D-C643-B15E-2E5FDD82E3C8}" srcOrd="0" destOrd="0" presId="urn:microsoft.com/office/officeart/2005/8/layout/hierarchy2"/>
    <dgm:cxn modelId="{E60DE6B0-34D0-924D-AA0A-6BA54C3D096F}" type="presParOf" srcId="{E1224112-F44D-C643-B15E-2E5FDD82E3C8}" destId="{AE8C19A1-AAFA-684F-A5CA-1F86B3EC707B}" srcOrd="0" destOrd="0" presId="urn:microsoft.com/office/officeart/2005/8/layout/hierarchy2"/>
    <dgm:cxn modelId="{7B4205DB-F4D9-2A43-88EF-080FAFAD208E}" type="presParOf" srcId="{EB00E32C-ECE1-B045-959F-640BD3406D39}" destId="{964A33C6-963E-574F-9142-B2C6D5739515}" srcOrd="1" destOrd="0" presId="urn:microsoft.com/office/officeart/2005/8/layout/hierarchy2"/>
    <dgm:cxn modelId="{5D660EBD-9649-AA45-AF98-3C7207F8909B}" type="presParOf" srcId="{964A33C6-963E-574F-9142-B2C6D5739515}" destId="{BB622209-C15E-F34B-88AE-4E8FA85A4AE1}" srcOrd="0" destOrd="0" presId="urn:microsoft.com/office/officeart/2005/8/layout/hierarchy2"/>
    <dgm:cxn modelId="{D2AE6D67-433A-474F-8117-EC8BCC886C3E}" type="presParOf" srcId="{964A33C6-963E-574F-9142-B2C6D5739515}" destId="{729F5FD8-AEB2-C145-BE59-9B2A1ACCE5DF}" srcOrd="1" destOrd="0" presId="urn:microsoft.com/office/officeart/2005/8/layout/hierarchy2"/>
    <dgm:cxn modelId="{A548613B-4E23-FC49-9CDD-0ED96704A563}" type="presParOf" srcId="{EB00E32C-ECE1-B045-959F-640BD3406D39}" destId="{803AC006-04AB-3248-BDFA-9348236D340C}" srcOrd="2" destOrd="0" presId="urn:microsoft.com/office/officeart/2005/8/layout/hierarchy2"/>
    <dgm:cxn modelId="{E26AEFFC-8F73-2045-8F54-F8E996F88062}" type="presParOf" srcId="{803AC006-04AB-3248-BDFA-9348236D340C}" destId="{E52D90CF-C5FC-F142-BF88-677641A98A77}" srcOrd="0" destOrd="0" presId="urn:microsoft.com/office/officeart/2005/8/layout/hierarchy2"/>
    <dgm:cxn modelId="{1A1DF261-2BEE-EA4E-8AA6-AD4D1475832D}" type="presParOf" srcId="{EB00E32C-ECE1-B045-959F-640BD3406D39}" destId="{194B79C1-AC4F-1F40-83EC-390B5753A7C0}" srcOrd="3" destOrd="0" presId="urn:microsoft.com/office/officeart/2005/8/layout/hierarchy2"/>
    <dgm:cxn modelId="{38374FD9-AB05-FF46-ACBB-81C713F24D55}" type="presParOf" srcId="{194B79C1-AC4F-1F40-83EC-390B5753A7C0}" destId="{6E8DCF7D-8DF7-1C41-87FD-DECA40BE2BAF}" srcOrd="0" destOrd="0" presId="urn:microsoft.com/office/officeart/2005/8/layout/hierarchy2"/>
    <dgm:cxn modelId="{552F4431-4CF3-6841-AFFE-6BCE4F16E696}" type="presParOf" srcId="{194B79C1-AC4F-1F40-83EC-390B5753A7C0}" destId="{6879E793-4762-5D45-8561-F9BB5C5C538D}" srcOrd="1" destOrd="0" presId="urn:microsoft.com/office/officeart/2005/8/layout/hierarchy2"/>
    <dgm:cxn modelId="{2ECD8543-D425-8A4A-9506-19726FE08DD5}" type="presParOf" srcId="{EB00E32C-ECE1-B045-959F-640BD3406D39}" destId="{C8F07AE5-A46A-DB40-8D67-88315C1C4F17}" srcOrd="4" destOrd="0" presId="urn:microsoft.com/office/officeart/2005/8/layout/hierarchy2"/>
    <dgm:cxn modelId="{974A446A-2938-B84F-AEAB-7319A00D67B2}" type="presParOf" srcId="{C8F07AE5-A46A-DB40-8D67-88315C1C4F17}" destId="{D77E12FB-62AD-3C45-9E21-1D22B14EA272}" srcOrd="0" destOrd="0" presId="urn:microsoft.com/office/officeart/2005/8/layout/hierarchy2"/>
    <dgm:cxn modelId="{453CD17E-BD12-BE43-8B56-07F944EBD3D5}" type="presParOf" srcId="{EB00E32C-ECE1-B045-959F-640BD3406D39}" destId="{7D17A287-1768-FB44-A76A-6D1570B9C443}" srcOrd="5" destOrd="0" presId="urn:microsoft.com/office/officeart/2005/8/layout/hierarchy2"/>
    <dgm:cxn modelId="{7AAECB57-22BF-E443-B8ED-9214CD5473DC}" type="presParOf" srcId="{7D17A287-1768-FB44-A76A-6D1570B9C443}" destId="{70E8AB9C-5454-EF4E-A8A1-303FC3997895}" srcOrd="0" destOrd="0" presId="urn:microsoft.com/office/officeart/2005/8/layout/hierarchy2"/>
    <dgm:cxn modelId="{E31014F8-2FF1-2A4D-9AE0-661F7A010A51}" type="presParOf" srcId="{7D17A287-1768-FB44-A76A-6D1570B9C443}" destId="{30D971D5-2612-3847-9D23-0599C8F85F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FB5B96-D6B6-9B4F-826F-DCFA3D14726A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BB6659-6D69-8D4D-977F-41882F7708C1}">
      <dgm:prSet phldrT="[文本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1840566" y="596426"/>
          <a:ext cx="901052" cy="450526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zh-CN" altLang="en-US" sz="28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气候特征</a:t>
          </a:r>
        </a:p>
      </dgm:t>
    </dgm:pt>
    <dgm:pt modelId="{16CA14CB-3C42-074B-A92D-1A36FC0FE29A}" type="par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9070027D-2891-7D49-973A-8FD65AFCBF70}" type="sib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7EACC64B-4C8F-3B47-9EA1-31B88BF6D08E}">
      <dgm:prSet phldrT="[文本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1581" y="78321"/>
          <a:ext cx="1478563" cy="450526"/>
        </a:xfrm>
        <a:prstGeom prst="roundRect">
          <a:avLst>
            <a:gd name="adj" fmla="val 10000"/>
          </a:avLst>
        </a:prstGeom>
        <a:solidFill>
          <a:srgbClr val="8064A2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阅读、比较气候</a:t>
          </a:r>
        </a:p>
        <a:p>
          <a:r>
            <a:rPr lang="zh-CN" altLang="en-US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统计资料</a:t>
          </a:r>
          <a:r>
            <a:rPr lang="en-US" altLang="zh-CN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——</a:t>
          </a:r>
          <a:r>
            <a:rPr lang="zh-CN" altLang="en-US" sz="2400" dirty="0">
              <a:solidFill>
                <a:srgbClr val="FFFF00"/>
              </a:solidFill>
              <a:latin typeface="Cambria"/>
              <a:ea typeface="宋体"/>
              <a:cs typeface="+mn-cs"/>
            </a:rPr>
            <a:t>概括</a:t>
          </a:r>
        </a:p>
      </dgm:t>
    </dgm:pt>
    <dgm:pt modelId="{E6798680-B998-AE4E-B258-6B78BC5293EB}" type="parTrans" cxnId="{E6623335-9F1A-F142-86EF-D5E747486C6C}">
      <dgm:prSet/>
      <dgm:spPr>
        <a:xfrm rot="14110531">
          <a:off x="1344786" y="537964"/>
          <a:ext cx="631138" cy="49346"/>
        </a:xfrm>
        <a:custGeom>
          <a:avLst/>
          <a:gdLst/>
          <a:ahLst/>
          <a:cxnLst/>
          <a:rect l="0" t="0" r="0" b="0"/>
          <a:pathLst>
            <a:path>
              <a:moveTo>
                <a:pt x="0" y="24673"/>
              </a:moveTo>
              <a:lnTo>
                <a:pt x="631138" y="2467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宋体"/>
            <a:cs typeface="+mn-cs"/>
          </a:endParaRPr>
        </a:p>
      </dgm:t>
    </dgm:pt>
    <dgm:pt modelId="{91FBF6EF-041B-A34F-8115-2E1824BB030A}" type="sib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6DA46667-A763-6F4A-8E9F-2A95539493E2}">
      <dgm:prSet phldrT="[文本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1581" y="596426"/>
          <a:ext cx="1478563" cy="450526"/>
        </a:xfrm>
        <a:prstGeom prst="roundRect">
          <a:avLst>
            <a:gd name="adj" fmla="val 10000"/>
          </a:avLst>
        </a:prstGeom>
        <a:solidFill>
          <a:srgbClr val="8064A2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联系区域环境其它</a:t>
          </a:r>
          <a:r>
            <a:rPr lang="zh-CN" altLang="en-US" sz="2400" dirty="0" smtClean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要素特</a:t>
          </a:r>
          <a:r>
            <a:rPr lang="zh-CN" altLang="en-US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征</a:t>
          </a:r>
          <a:r>
            <a:rPr lang="en-US" altLang="zh-CN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——</a:t>
          </a:r>
          <a:r>
            <a:rPr lang="zh-CN" altLang="en-US" sz="2400" dirty="0">
              <a:solidFill>
                <a:srgbClr val="FFFF00"/>
              </a:solidFill>
              <a:latin typeface="Cambria"/>
              <a:ea typeface="宋体"/>
              <a:cs typeface="+mn-cs"/>
            </a:rPr>
            <a:t>推测</a:t>
          </a:r>
        </a:p>
      </dgm:t>
    </dgm:pt>
    <dgm:pt modelId="{56F733B8-2304-DF4F-8C37-32915D76ADE8}" type="parTrans" cxnId="{03F3378A-3C92-C044-B23C-29EF97FBC9A5}">
      <dgm:prSet/>
      <dgm:spPr>
        <a:xfrm rot="10800000">
          <a:off x="1480145" y="797016"/>
          <a:ext cx="360420" cy="49346"/>
        </a:xfrm>
        <a:custGeom>
          <a:avLst/>
          <a:gdLst/>
          <a:ahLst/>
          <a:cxnLst/>
          <a:rect l="0" t="0" r="0" b="0"/>
          <a:pathLst>
            <a:path>
              <a:moveTo>
                <a:pt x="0" y="24673"/>
              </a:moveTo>
              <a:lnTo>
                <a:pt x="360420" y="2467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宋体"/>
            <a:cs typeface="+mn-cs"/>
          </a:endParaRPr>
        </a:p>
      </dgm:t>
    </dgm:pt>
    <dgm:pt modelId="{53EA6845-AC74-3C4A-BC83-B792C4511AC1}" type="sib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00D04FA9-EF3F-C846-A8AC-1D3DCB4F4FA6}">
      <dgm:prSet phldrT="[文本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1581" y="1114532"/>
          <a:ext cx="1478563" cy="450526"/>
        </a:xfrm>
        <a:prstGeom prst="roundRect">
          <a:avLst>
            <a:gd name="adj" fmla="val 10000"/>
          </a:avLst>
        </a:prstGeom>
        <a:solidFill>
          <a:srgbClr val="8064A2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对照气候分布模式图</a:t>
          </a:r>
        </a:p>
        <a:p>
          <a:r>
            <a:rPr lang="en-US" altLang="zh-CN" sz="24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——</a:t>
          </a:r>
          <a:r>
            <a:rPr lang="zh-CN" altLang="en-US" sz="2400" dirty="0">
              <a:solidFill>
                <a:srgbClr val="FFFF00"/>
              </a:solidFill>
              <a:latin typeface="Cambria"/>
              <a:ea typeface="宋体"/>
              <a:cs typeface="+mn-cs"/>
            </a:rPr>
            <a:t>对应</a:t>
          </a:r>
        </a:p>
      </dgm:t>
    </dgm:pt>
    <dgm:pt modelId="{F8B923A9-8DD0-AA4A-A030-5040CF5DDC4E}" type="parTrans" cxnId="{E8CCF711-54CF-DF47-92A2-20AFB81ACCF5}">
      <dgm:prSet/>
      <dgm:spPr>
        <a:xfrm rot="7489469">
          <a:off x="1344786" y="1056069"/>
          <a:ext cx="631138" cy="49346"/>
        </a:xfrm>
        <a:custGeom>
          <a:avLst/>
          <a:gdLst/>
          <a:ahLst/>
          <a:cxnLst/>
          <a:rect l="0" t="0" r="0" b="0"/>
          <a:pathLst>
            <a:path>
              <a:moveTo>
                <a:pt x="0" y="24673"/>
              </a:moveTo>
              <a:lnTo>
                <a:pt x="631138" y="2467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</a:ln>
        <a:effectLst/>
      </dgm:spPr>
      <dgm:t>
        <a:bodyPr/>
        <a:lstStyle/>
        <a:p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宋体"/>
            <a:cs typeface="+mn-cs"/>
          </a:endParaRPr>
        </a:p>
      </dgm:t>
    </dgm:pt>
    <dgm:pt modelId="{E0C4CDDD-CD40-5147-A081-7B098D6A7231}" type="sibTrans" cxnId="{E8CCF711-54CF-DF47-92A2-20AFB81ACCF5}">
      <dgm:prSet/>
      <dgm:spPr/>
      <dgm:t>
        <a:bodyPr/>
        <a:lstStyle/>
        <a:p>
          <a:endParaRPr lang="zh-CN" altLang="en-US"/>
        </a:p>
      </dgm:t>
    </dgm:pt>
    <dgm:pt modelId="{B15F872F-DF32-4D4C-A097-75D870EAEB61}" type="pres">
      <dgm:prSet presAssocID="{EEFB5B96-D6B6-9B4F-826F-DCFA3D14726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3DEAE0-94B5-1746-AB15-111252AA6EF0}" type="pres">
      <dgm:prSet presAssocID="{45BB6659-6D69-8D4D-977F-41882F7708C1}" presName="root1" presStyleCnt="0"/>
      <dgm:spPr/>
    </dgm:pt>
    <dgm:pt modelId="{9D127C9B-6DFF-904B-9C62-88593AA08816}" type="pres">
      <dgm:prSet presAssocID="{45BB6659-6D69-8D4D-977F-41882F7708C1}" presName="LevelOneTextNode" presStyleLbl="node0" presStyleIdx="0" presStyleCnt="1" custLinFactNeighborX="-23483" custLinFactNeighborY="-612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1EDA23-78CB-734A-82C8-123775A186E2}" type="pres">
      <dgm:prSet presAssocID="{45BB6659-6D69-8D4D-977F-41882F7708C1}" presName="level2hierChild" presStyleCnt="0"/>
      <dgm:spPr/>
    </dgm:pt>
    <dgm:pt modelId="{E1224112-F44D-C643-B15E-2E5FDD82E3C8}" type="pres">
      <dgm:prSet presAssocID="{E6798680-B998-AE4E-B258-6B78BC5293EB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AE8C19A1-AAFA-684F-A5CA-1F86B3EC707B}" type="pres">
      <dgm:prSet presAssocID="{E6798680-B998-AE4E-B258-6B78BC5293EB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964A33C6-963E-574F-9142-B2C6D5739515}" type="pres">
      <dgm:prSet presAssocID="{7EACC64B-4C8F-3B47-9EA1-31B88BF6D08E}" presName="root2" presStyleCnt="0"/>
      <dgm:spPr/>
    </dgm:pt>
    <dgm:pt modelId="{BB622209-C15E-F34B-88AE-4E8FA85A4AE1}" type="pres">
      <dgm:prSet presAssocID="{7EACC64B-4C8F-3B47-9EA1-31B88BF6D08E}" presName="LevelTwoTextNode" presStyleLbl="node2" presStyleIdx="0" presStyleCnt="3" custScaleX="164093" custLinFactNeighborY="-1021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9F5FD8-AEB2-C145-BE59-9B2A1ACCE5DF}" type="pres">
      <dgm:prSet presAssocID="{7EACC64B-4C8F-3B47-9EA1-31B88BF6D08E}" presName="level3hierChild" presStyleCnt="0"/>
      <dgm:spPr/>
    </dgm:pt>
    <dgm:pt modelId="{803AC006-04AB-3248-BDFA-9348236D340C}" type="pres">
      <dgm:prSet presAssocID="{56F733B8-2304-DF4F-8C37-32915D76ADE8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E52D90CF-C5FC-F142-BF88-677641A98A77}" type="pres">
      <dgm:prSet presAssocID="{56F733B8-2304-DF4F-8C37-32915D76ADE8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194B79C1-AC4F-1F40-83EC-390B5753A7C0}" type="pres">
      <dgm:prSet presAssocID="{6DA46667-A763-6F4A-8E9F-2A95539493E2}" presName="root2" presStyleCnt="0"/>
      <dgm:spPr/>
    </dgm:pt>
    <dgm:pt modelId="{6E8DCF7D-8DF7-1C41-87FD-DECA40BE2BAF}" type="pres">
      <dgm:prSet presAssocID="{6DA46667-A763-6F4A-8E9F-2A95539493E2}" presName="LevelTwoTextNode" presStyleLbl="node2" presStyleIdx="1" presStyleCnt="3" custScaleX="164093" custLinFactNeighborY="-40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79E793-4762-5D45-8561-F9BB5C5C538D}" type="pres">
      <dgm:prSet presAssocID="{6DA46667-A763-6F4A-8E9F-2A95539493E2}" presName="level3hierChild" presStyleCnt="0"/>
      <dgm:spPr/>
    </dgm:pt>
    <dgm:pt modelId="{C8F07AE5-A46A-DB40-8D67-88315C1C4F17}" type="pres">
      <dgm:prSet presAssocID="{F8B923A9-8DD0-AA4A-A030-5040CF5DDC4E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D77E12FB-62AD-3C45-9E21-1D22B14EA272}" type="pres">
      <dgm:prSet presAssocID="{F8B923A9-8DD0-AA4A-A030-5040CF5DDC4E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7D17A287-1768-FB44-A76A-6D1570B9C443}" type="pres">
      <dgm:prSet presAssocID="{00D04FA9-EF3F-C846-A8AC-1D3DCB4F4FA6}" presName="root2" presStyleCnt="0"/>
      <dgm:spPr/>
    </dgm:pt>
    <dgm:pt modelId="{70E8AB9C-5454-EF4E-A8A1-303FC3997895}" type="pres">
      <dgm:prSet presAssocID="{00D04FA9-EF3F-C846-A8AC-1D3DCB4F4FA6}" presName="LevelTwoTextNode" presStyleLbl="node2" presStyleIdx="2" presStyleCnt="3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0D971D5-2612-3847-9D23-0599C8F85FD0}" type="pres">
      <dgm:prSet presAssocID="{00D04FA9-EF3F-C846-A8AC-1D3DCB4F4FA6}" presName="level3hierChild" presStyleCnt="0"/>
      <dgm:spPr/>
    </dgm:pt>
  </dgm:ptLst>
  <dgm:cxnLst>
    <dgm:cxn modelId="{994685DF-D165-0447-B3FE-4D1CBDAFA7E5}" type="presOf" srcId="{45BB6659-6D69-8D4D-977F-41882F7708C1}" destId="{9D127C9B-6DFF-904B-9C62-88593AA08816}" srcOrd="0" destOrd="0" presId="urn:microsoft.com/office/officeart/2005/8/layout/hierarchy2"/>
    <dgm:cxn modelId="{C0BA235F-BCC7-4A4F-B844-679CE3ABAB66}" type="presOf" srcId="{00D04FA9-EF3F-C846-A8AC-1D3DCB4F4FA6}" destId="{70E8AB9C-5454-EF4E-A8A1-303FC3997895}" srcOrd="0" destOrd="0" presId="urn:microsoft.com/office/officeart/2005/8/layout/hierarchy2"/>
    <dgm:cxn modelId="{BA427BE6-B77D-DA43-A820-27B67A700BED}" type="presOf" srcId="{F8B923A9-8DD0-AA4A-A030-5040CF5DDC4E}" destId="{C8F07AE5-A46A-DB40-8D67-88315C1C4F17}" srcOrd="0" destOrd="0" presId="urn:microsoft.com/office/officeart/2005/8/layout/hierarchy2"/>
    <dgm:cxn modelId="{E6623335-9F1A-F142-86EF-D5E747486C6C}" srcId="{45BB6659-6D69-8D4D-977F-41882F7708C1}" destId="{7EACC64B-4C8F-3B47-9EA1-31B88BF6D08E}" srcOrd="0" destOrd="0" parTransId="{E6798680-B998-AE4E-B258-6B78BC5293EB}" sibTransId="{91FBF6EF-041B-A34F-8115-2E1824BB030A}"/>
    <dgm:cxn modelId="{72160E2C-84D5-6642-88E2-AAEDE5FBDAE8}" type="presOf" srcId="{56F733B8-2304-DF4F-8C37-32915D76ADE8}" destId="{E52D90CF-C5FC-F142-BF88-677641A98A77}" srcOrd="1" destOrd="0" presId="urn:microsoft.com/office/officeart/2005/8/layout/hierarchy2"/>
    <dgm:cxn modelId="{5744C662-6553-104A-9026-ADFBC657347A}" type="presOf" srcId="{6DA46667-A763-6F4A-8E9F-2A95539493E2}" destId="{6E8DCF7D-8DF7-1C41-87FD-DECA40BE2BAF}" srcOrd="0" destOrd="0" presId="urn:microsoft.com/office/officeart/2005/8/layout/hierarchy2"/>
    <dgm:cxn modelId="{13307980-CE0D-C54F-A494-D1FBBE190D53}" type="presOf" srcId="{EEFB5B96-D6B6-9B4F-826F-DCFA3D14726A}" destId="{B15F872F-DF32-4D4C-A097-75D870EAEB61}" srcOrd="0" destOrd="0" presId="urn:microsoft.com/office/officeart/2005/8/layout/hierarchy2"/>
    <dgm:cxn modelId="{52222BC2-86BC-BA42-A6D5-48EB38393681}" type="presOf" srcId="{E6798680-B998-AE4E-B258-6B78BC5293EB}" destId="{E1224112-F44D-C643-B15E-2E5FDD82E3C8}" srcOrd="0" destOrd="0" presId="urn:microsoft.com/office/officeart/2005/8/layout/hierarchy2"/>
    <dgm:cxn modelId="{C21144E4-37D5-4245-9482-ECC9601838F4}" type="presOf" srcId="{7EACC64B-4C8F-3B47-9EA1-31B88BF6D08E}" destId="{BB622209-C15E-F34B-88AE-4E8FA85A4AE1}" srcOrd="0" destOrd="0" presId="urn:microsoft.com/office/officeart/2005/8/layout/hierarchy2"/>
    <dgm:cxn modelId="{C46268FD-0DF7-F841-AFE0-D0BB0237F94E}" type="presOf" srcId="{56F733B8-2304-DF4F-8C37-32915D76ADE8}" destId="{803AC006-04AB-3248-BDFA-9348236D340C}" srcOrd="0" destOrd="0" presId="urn:microsoft.com/office/officeart/2005/8/layout/hierarchy2"/>
    <dgm:cxn modelId="{03F3378A-3C92-C044-B23C-29EF97FBC9A5}" srcId="{45BB6659-6D69-8D4D-977F-41882F7708C1}" destId="{6DA46667-A763-6F4A-8E9F-2A95539493E2}" srcOrd="1" destOrd="0" parTransId="{56F733B8-2304-DF4F-8C37-32915D76ADE8}" sibTransId="{53EA6845-AC74-3C4A-BC83-B792C4511AC1}"/>
    <dgm:cxn modelId="{E8CCF711-54CF-DF47-92A2-20AFB81ACCF5}" srcId="{45BB6659-6D69-8D4D-977F-41882F7708C1}" destId="{00D04FA9-EF3F-C846-A8AC-1D3DCB4F4FA6}" srcOrd="2" destOrd="0" parTransId="{F8B923A9-8DD0-AA4A-A030-5040CF5DDC4E}" sibTransId="{E0C4CDDD-CD40-5147-A081-7B098D6A7231}"/>
    <dgm:cxn modelId="{A2FF349A-B768-464E-921C-64F42098D819}" srcId="{EEFB5B96-D6B6-9B4F-826F-DCFA3D14726A}" destId="{45BB6659-6D69-8D4D-977F-41882F7708C1}" srcOrd="0" destOrd="0" parTransId="{16CA14CB-3C42-074B-A92D-1A36FC0FE29A}" sibTransId="{9070027D-2891-7D49-973A-8FD65AFCBF70}"/>
    <dgm:cxn modelId="{30C23B98-C298-1A4E-8FBD-4596D0D44444}" type="presOf" srcId="{E6798680-B998-AE4E-B258-6B78BC5293EB}" destId="{AE8C19A1-AAFA-684F-A5CA-1F86B3EC707B}" srcOrd="1" destOrd="0" presId="urn:microsoft.com/office/officeart/2005/8/layout/hierarchy2"/>
    <dgm:cxn modelId="{53F4984D-8291-CA42-9AC8-4E597DD4FF10}" type="presOf" srcId="{F8B923A9-8DD0-AA4A-A030-5040CF5DDC4E}" destId="{D77E12FB-62AD-3C45-9E21-1D22B14EA272}" srcOrd="1" destOrd="0" presId="urn:microsoft.com/office/officeart/2005/8/layout/hierarchy2"/>
    <dgm:cxn modelId="{2DBF4215-A5B8-5A4D-88B5-B4FBE6D19373}" type="presParOf" srcId="{B15F872F-DF32-4D4C-A097-75D870EAEB61}" destId="{D23DEAE0-94B5-1746-AB15-111252AA6EF0}" srcOrd="0" destOrd="0" presId="urn:microsoft.com/office/officeart/2005/8/layout/hierarchy2"/>
    <dgm:cxn modelId="{C68F968E-4456-A542-809A-F23836009B29}" type="presParOf" srcId="{D23DEAE0-94B5-1746-AB15-111252AA6EF0}" destId="{9D127C9B-6DFF-904B-9C62-88593AA08816}" srcOrd="0" destOrd="0" presId="urn:microsoft.com/office/officeart/2005/8/layout/hierarchy2"/>
    <dgm:cxn modelId="{4E3D8A1A-C2A5-B647-97B0-E57B824CBC3F}" type="presParOf" srcId="{D23DEAE0-94B5-1746-AB15-111252AA6EF0}" destId="{0C1EDA23-78CB-734A-82C8-123775A186E2}" srcOrd="1" destOrd="0" presId="urn:microsoft.com/office/officeart/2005/8/layout/hierarchy2"/>
    <dgm:cxn modelId="{1CC262AC-126B-2647-8E32-EA1064A853FE}" type="presParOf" srcId="{0C1EDA23-78CB-734A-82C8-123775A186E2}" destId="{E1224112-F44D-C643-B15E-2E5FDD82E3C8}" srcOrd="0" destOrd="0" presId="urn:microsoft.com/office/officeart/2005/8/layout/hierarchy2"/>
    <dgm:cxn modelId="{CCD0E07E-0F57-F447-8714-2E84C7FE0011}" type="presParOf" srcId="{E1224112-F44D-C643-B15E-2E5FDD82E3C8}" destId="{AE8C19A1-AAFA-684F-A5CA-1F86B3EC707B}" srcOrd="0" destOrd="0" presId="urn:microsoft.com/office/officeart/2005/8/layout/hierarchy2"/>
    <dgm:cxn modelId="{A5D73804-2B1D-1642-B685-C7B44500EDB5}" type="presParOf" srcId="{0C1EDA23-78CB-734A-82C8-123775A186E2}" destId="{964A33C6-963E-574F-9142-B2C6D5739515}" srcOrd="1" destOrd="0" presId="urn:microsoft.com/office/officeart/2005/8/layout/hierarchy2"/>
    <dgm:cxn modelId="{59AA1D8C-1388-F144-82AE-5B4CD51D6A95}" type="presParOf" srcId="{964A33C6-963E-574F-9142-B2C6D5739515}" destId="{BB622209-C15E-F34B-88AE-4E8FA85A4AE1}" srcOrd="0" destOrd="0" presId="urn:microsoft.com/office/officeart/2005/8/layout/hierarchy2"/>
    <dgm:cxn modelId="{42FB3003-E99F-914C-A341-E803C1765345}" type="presParOf" srcId="{964A33C6-963E-574F-9142-B2C6D5739515}" destId="{729F5FD8-AEB2-C145-BE59-9B2A1ACCE5DF}" srcOrd="1" destOrd="0" presId="urn:microsoft.com/office/officeart/2005/8/layout/hierarchy2"/>
    <dgm:cxn modelId="{9B485FBB-FDC6-4B44-8C15-C804F611C22A}" type="presParOf" srcId="{0C1EDA23-78CB-734A-82C8-123775A186E2}" destId="{803AC006-04AB-3248-BDFA-9348236D340C}" srcOrd="2" destOrd="0" presId="urn:microsoft.com/office/officeart/2005/8/layout/hierarchy2"/>
    <dgm:cxn modelId="{A6FB63C1-A12C-274F-9F2F-13C0CB4C67DA}" type="presParOf" srcId="{803AC006-04AB-3248-BDFA-9348236D340C}" destId="{E52D90CF-C5FC-F142-BF88-677641A98A77}" srcOrd="0" destOrd="0" presId="urn:microsoft.com/office/officeart/2005/8/layout/hierarchy2"/>
    <dgm:cxn modelId="{F3933781-7A4F-8146-8858-9576F2385ED8}" type="presParOf" srcId="{0C1EDA23-78CB-734A-82C8-123775A186E2}" destId="{194B79C1-AC4F-1F40-83EC-390B5753A7C0}" srcOrd="3" destOrd="0" presId="urn:microsoft.com/office/officeart/2005/8/layout/hierarchy2"/>
    <dgm:cxn modelId="{58F236A3-B125-8743-AAED-1404CF068CB1}" type="presParOf" srcId="{194B79C1-AC4F-1F40-83EC-390B5753A7C0}" destId="{6E8DCF7D-8DF7-1C41-87FD-DECA40BE2BAF}" srcOrd="0" destOrd="0" presId="urn:microsoft.com/office/officeart/2005/8/layout/hierarchy2"/>
    <dgm:cxn modelId="{9E766EDA-A46F-9E4C-982E-E7A71B9F623D}" type="presParOf" srcId="{194B79C1-AC4F-1F40-83EC-390B5753A7C0}" destId="{6879E793-4762-5D45-8561-F9BB5C5C538D}" srcOrd="1" destOrd="0" presId="urn:microsoft.com/office/officeart/2005/8/layout/hierarchy2"/>
    <dgm:cxn modelId="{9FB0CA0A-2762-8C45-BFFC-2331E7F2DA61}" type="presParOf" srcId="{0C1EDA23-78CB-734A-82C8-123775A186E2}" destId="{C8F07AE5-A46A-DB40-8D67-88315C1C4F17}" srcOrd="4" destOrd="0" presId="urn:microsoft.com/office/officeart/2005/8/layout/hierarchy2"/>
    <dgm:cxn modelId="{26462473-A07B-684B-BC76-AF40C14FEF8B}" type="presParOf" srcId="{C8F07AE5-A46A-DB40-8D67-88315C1C4F17}" destId="{D77E12FB-62AD-3C45-9E21-1D22B14EA272}" srcOrd="0" destOrd="0" presId="urn:microsoft.com/office/officeart/2005/8/layout/hierarchy2"/>
    <dgm:cxn modelId="{808632A9-6DFA-4E40-8821-8C07E6E22D6C}" type="presParOf" srcId="{0C1EDA23-78CB-734A-82C8-123775A186E2}" destId="{7D17A287-1768-FB44-A76A-6D1570B9C443}" srcOrd="5" destOrd="0" presId="urn:microsoft.com/office/officeart/2005/8/layout/hierarchy2"/>
    <dgm:cxn modelId="{DAAFE458-522D-5346-9ABD-2589AE1453C5}" type="presParOf" srcId="{7D17A287-1768-FB44-A76A-6D1570B9C443}" destId="{70E8AB9C-5454-EF4E-A8A1-303FC3997895}" srcOrd="0" destOrd="0" presId="urn:microsoft.com/office/officeart/2005/8/layout/hierarchy2"/>
    <dgm:cxn modelId="{CC475204-016B-F94B-9046-E4C2BB2E279E}" type="presParOf" srcId="{7D17A287-1768-FB44-A76A-6D1570B9C443}" destId="{30D971D5-2612-3847-9D23-0599C8F85F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FB5B96-D6B6-9B4F-826F-DCFA3D14726A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5BB6659-6D69-8D4D-977F-41882F7708C1}">
      <dgm:prSet phldrT="[文本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504D"/>
        </a:solidFill>
      </dgm:spPr>
      <dgm:t>
        <a:bodyPr/>
        <a:lstStyle/>
        <a:p>
          <a:r>
            <a:rPr lang="zh-CN" altLang="en-US" sz="2800"/>
            <a:t>气候成因分析</a:t>
          </a:r>
        </a:p>
      </dgm:t>
    </dgm:pt>
    <dgm:pt modelId="{16CA14CB-3C42-074B-A92D-1A36FC0FE29A}" type="par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9070027D-2891-7D49-973A-8FD65AFCBF70}" type="sibTrans" cxnId="{A2FF349A-B768-464E-921C-64F42098D819}">
      <dgm:prSet/>
      <dgm:spPr/>
      <dgm:t>
        <a:bodyPr/>
        <a:lstStyle/>
        <a:p>
          <a:endParaRPr lang="zh-CN" altLang="en-US"/>
        </a:p>
      </dgm:t>
    </dgm:pt>
    <dgm:pt modelId="{0C70B523-1EC0-2F41-B67C-70BA72218865}">
      <dgm:prSet phldrT="[文本]" custT="1"/>
      <dgm:spPr/>
      <dgm:t>
        <a:bodyPr/>
        <a:lstStyle/>
        <a:p>
          <a:r>
            <a:rPr lang="zh-CN" altLang="en-US" sz="2400" dirty="0">
              <a:solidFill>
                <a:srgbClr val="FFFF00"/>
              </a:solidFill>
            </a:rPr>
            <a:t>首先</a:t>
          </a:r>
          <a:r>
            <a:rPr lang="zh-CN" altLang="en-US" sz="2400" dirty="0" smtClean="0">
              <a:solidFill>
                <a:srgbClr val="FFFF00"/>
              </a:solidFill>
            </a:rPr>
            <a:t>：</a:t>
          </a:r>
        </a:p>
        <a:p>
          <a:r>
            <a:rPr lang="zh-CN" altLang="en-US" sz="2400" dirty="0" smtClean="0"/>
            <a:t>宏观因素</a:t>
          </a:r>
          <a:endParaRPr lang="zh-CN" altLang="en-US" sz="2400" dirty="0"/>
        </a:p>
      </dgm:t>
    </dgm:pt>
    <dgm:pt modelId="{425F72CD-BB7A-2F4B-9099-E25D7DB4A499}" type="par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4A63B190-C66D-E04B-BD9C-D955A584FC50}" type="sibTrans" cxnId="{4B8822B1-13F4-2A42-BB81-860D3F6DA0F1}">
      <dgm:prSet/>
      <dgm:spPr/>
      <dgm:t>
        <a:bodyPr/>
        <a:lstStyle/>
        <a:p>
          <a:endParaRPr lang="zh-CN" altLang="en-US"/>
        </a:p>
      </dgm:t>
    </dgm:pt>
    <dgm:pt modelId="{DDF7579E-6AD4-9744-83F1-21257A2A4247}">
      <dgm:prSet phldrT="[文本]" custT="1"/>
      <dgm:spPr/>
      <dgm:t>
        <a:bodyPr/>
        <a:lstStyle/>
        <a:p>
          <a:r>
            <a:rPr lang="zh-CN" altLang="en-US" sz="2400"/>
            <a:t>太阳辐射</a:t>
          </a:r>
        </a:p>
      </dgm:t>
    </dgm:pt>
    <dgm:pt modelId="{9782AA7F-ED79-FB4B-95CA-2804D3BFFFD2}" type="par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332A0BA1-8B0F-704A-9565-30C56B62EE03}" type="sibTrans" cxnId="{AE5C1764-AE5F-5746-8BA5-EAA8EF1CA123}">
      <dgm:prSet/>
      <dgm:spPr/>
      <dgm:t>
        <a:bodyPr/>
        <a:lstStyle/>
        <a:p>
          <a:endParaRPr lang="zh-CN" altLang="en-US"/>
        </a:p>
      </dgm:t>
    </dgm:pt>
    <dgm:pt modelId="{EA6AB013-F78D-EE4B-9B90-25536788C02D}">
      <dgm:prSet phldrT="[文本]" custT="1"/>
      <dgm:spPr/>
      <dgm:t>
        <a:bodyPr/>
        <a:lstStyle/>
        <a:p>
          <a:r>
            <a:rPr lang="zh-CN" altLang="en-US" sz="2400"/>
            <a:t>大气环流</a:t>
          </a:r>
        </a:p>
      </dgm:t>
    </dgm:pt>
    <dgm:pt modelId="{AD9EE3AA-0BA5-F044-A8DA-4D1857F65B8F}" type="par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4A697071-6FFD-014E-8594-BA870FF548EA}" type="sibTrans" cxnId="{CDF2C896-52FA-0649-93C1-8B78F53966A4}">
      <dgm:prSet/>
      <dgm:spPr/>
      <dgm:t>
        <a:bodyPr/>
        <a:lstStyle/>
        <a:p>
          <a:endParaRPr lang="zh-CN" altLang="en-US"/>
        </a:p>
      </dgm:t>
    </dgm:pt>
    <dgm:pt modelId="{F754D50A-7945-F344-8DA3-C82749E9891F}">
      <dgm:prSet phldrT="[文本]" custT="1"/>
      <dgm:spPr/>
      <dgm:t>
        <a:bodyPr/>
        <a:lstStyle/>
        <a:p>
          <a:r>
            <a:rPr lang="zh-CN" altLang="en-US" sz="2400" dirty="0">
              <a:solidFill>
                <a:srgbClr val="FFFF00"/>
              </a:solidFill>
            </a:rPr>
            <a:t>叠加</a:t>
          </a:r>
          <a:r>
            <a:rPr lang="zh-CN" altLang="en-US" sz="2400" dirty="0" smtClean="0">
              <a:solidFill>
                <a:srgbClr val="FFFF00"/>
              </a:solidFill>
            </a:rPr>
            <a:t>：</a:t>
          </a:r>
        </a:p>
        <a:p>
          <a:r>
            <a:rPr lang="zh-CN" altLang="en-US" sz="2400" dirty="0" smtClean="0"/>
            <a:t>微观因素</a:t>
          </a:r>
          <a:endParaRPr lang="zh-CN" altLang="en-US" sz="2400" dirty="0"/>
        </a:p>
      </dgm:t>
    </dgm:pt>
    <dgm:pt modelId="{4593AEBB-AF04-DA47-A144-91B36D985F85}" type="par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AA2BA1D3-6FD9-A045-A66A-A6370E7D42B8}" type="sibTrans" cxnId="{48F93881-D491-4848-A6DC-E0EFE8D412A7}">
      <dgm:prSet/>
      <dgm:spPr/>
      <dgm:t>
        <a:bodyPr/>
        <a:lstStyle/>
        <a:p>
          <a:endParaRPr lang="zh-CN" altLang="en-US"/>
        </a:p>
      </dgm:t>
    </dgm:pt>
    <dgm:pt modelId="{7EACC64B-4C8F-3B47-9EA1-31B88BF6D08E}">
      <dgm:prSet phldrT="[文本]" custT="1"/>
      <dgm:spPr/>
      <dgm:t>
        <a:bodyPr/>
        <a:lstStyle/>
        <a:p>
          <a:r>
            <a:rPr lang="zh-CN" altLang="en-US" sz="2400"/>
            <a:t>下垫面</a:t>
          </a:r>
        </a:p>
      </dgm:t>
    </dgm:pt>
    <dgm:pt modelId="{E6798680-B998-AE4E-B258-6B78BC5293EB}" type="par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91FBF6EF-041B-A34F-8115-2E1824BB030A}" type="sibTrans" cxnId="{E6623335-9F1A-F142-86EF-D5E747486C6C}">
      <dgm:prSet/>
      <dgm:spPr/>
      <dgm:t>
        <a:bodyPr/>
        <a:lstStyle/>
        <a:p>
          <a:endParaRPr lang="zh-CN" altLang="en-US"/>
        </a:p>
      </dgm:t>
    </dgm:pt>
    <dgm:pt modelId="{6DA46667-A763-6F4A-8E9F-2A95539493E2}">
      <dgm:prSet phldrT="[文本]" custT="1"/>
      <dgm:spPr/>
      <dgm:t>
        <a:bodyPr/>
        <a:lstStyle/>
        <a:p>
          <a:r>
            <a:rPr lang="zh-CN" altLang="en-US" sz="2400"/>
            <a:t>人类活动</a:t>
          </a:r>
        </a:p>
      </dgm:t>
    </dgm:pt>
    <dgm:pt modelId="{56F733B8-2304-DF4F-8C37-32915D76ADE8}" type="par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53EA6845-AC74-3C4A-BC83-B792C4511AC1}" type="sibTrans" cxnId="{03F3378A-3C92-C044-B23C-29EF97FBC9A5}">
      <dgm:prSet/>
      <dgm:spPr/>
      <dgm:t>
        <a:bodyPr/>
        <a:lstStyle/>
        <a:p>
          <a:endParaRPr lang="zh-CN" altLang="en-US"/>
        </a:p>
      </dgm:t>
    </dgm:pt>
    <dgm:pt modelId="{1204B0D6-487A-624D-859D-93F0B202C5EE}">
      <dgm:prSet custT="1"/>
      <dgm:spPr/>
      <dgm:t>
        <a:bodyPr/>
        <a:lstStyle/>
        <a:p>
          <a:r>
            <a:rPr lang="zh-CN" altLang="en-US" sz="2400"/>
            <a:t>海陆位置</a:t>
          </a:r>
        </a:p>
      </dgm:t>
    </dgm:pt>
    <dgm:pt modelId="{5B019678-EDC0-4B43-A1AC-C3EA531F17B4}" type="sibTrans" cxnId="{4589F9DE-7607-2540-A653-7E4A9B16FC75}">
      <dgm:prSet/>
      <dgm:spPr/>
      <dgm:t>
        <a:bodyPr/>
        <a:lstStyle/>
        <a:p>
          <a:endParaRPr lang="zh-CN" altLang="en-US"/>
        </a:p>
      </dgm:t>
    </dgm:pt>
    <dgm:pt modelId="{CAE053A2-A15F-F447-B385-FB5CEE67CE7C}" type="parTrans" cxnId="{4589F9DE-7607-2540-A653-7E4A9B16FC75}">
      <dgm:prSet/>
      <dgm:spPr/>
      <dgm:t>
        <a:bodyPr/>
        <a:lstStyle/>
        <a:p>
          <a:endParaRPr lang="zh-CN" altLang="en-US"/>
        </a:p>
      </dgm:t>
    </dgm:pt>
    <dgm:pt modelId="{23FEE619-8D32-E34D-94A6-186F6C418CB8}">
      <dgm:prSet custT="1"/>
      <dgm:spPr/>
      <dgm:t>
        <a:bodyPr/>
        <a:lstStyle/>
        <a:p>
          <a:r>
            <a:rPr lang="zh-CN" altLang="en-US" sz="2400"/>
            <a:t>地形</a:t>
          </a:r>
        </a:p>
      </dgm:t>
    </dgm:pt>
    <dgm:pt modelId="{840933BB-0D7A-4B47-A156-9844745C5B8B}" type="parTrans" cxnId="{72D4BB1B-6946-C744-BF79-661BD5838236}">
      <dgm:prSet/>
      <dgm:spPr/>
      <dgm:t>
        <a:bodyPr/>
        <a:lstStyle/>
        <a:p>
          <a:endParaRPr lang="zh-CN" altLang="en-US"/>
        </a:p>
      </dgm:t>
    </dgm:pt>
    <dgm:pt modelId="{84CEF62A-8B0A-874E-ADB1-1AFB102A0628}" type="sibTrans" cxnId="{72D4BB1B-6946-C744-BF79-661BD5838236}">
      <dgm:prSet/>
      <dgm:spPr/>
      <dgm:t>
        <a:bodyPr/>
        <a:lstStyle/>
        <a:p>
          <a:endParaRPr lang="zh-CN" altLang="en-US"/>
        </a:p>
      </dgm:t>
    </dgm:pt>
    <dgm:pt modelId="{061FC197-8082-374A-922D-06167417FCF8}">
      <dgm:prSet custT="1"/>
      <dgm:spPr/>
      <dgm:t>
        <a:bodyPr/>
        <a:lstStyle/>
        <a:p>
          <a:r>
            <a:rPr lang="zh-CN" altLang="en-US" sz="2400"/>
            <a:t>洋流</a:t>
          </a:r>
        </a:p>
      </dgm:t>
    </dgm:pt>
    <dgm:pt modelId="{1007F792-97B4-F04A-BCA8-AFBE6643DE38}" type="parTrans" cxnId="{723F6689-AAC8-3447-9CEF-917C0298D3A1}">
      <dgm:prSet/>
      <dgm:spPr/>
      <dgm:t>
        <a:bodyPr/>
        <a:lstStyle/>
        <a:p>
          <a:endParaRPr lang="zh-CN" altLang="en-US"/>
        </a:p>
      </dgm:t>
    </dgm:pt>
    <dgm:pt modelId="{920078E9-C710-3840-9A1E-96EC6A5EF42C}" type="sibTrans" cxnId="{723F6689-AAC8-3447-9CEF-917C0298D3A1}">
      <dgm:prSet/>
      <dgm:spPr/>
      <dgm:t>
        <a:bodyPr/>
        <a:lstStyle/>
        <a:p>
          <a:endParaRPr lang="zh-CN" altLang="en-US"/>
        </a:p>
      </dgm:t>
    </dgm:pt>
    <dgm:pt modelId="{1202D858-C0FB-CD4C-B10D-8707C5F03596}">
      <dgm:prSet custT="1"/>
      <dgm:spPr/>
      <dgm:t>
        <a:bodyPr/>
        <a:lstStyle/>
        <a:p>
          <a:r>
            <a:rPr lang="zh-CN" altLang="en-US" sz="2400" dirty="0"/>
            <a:t>水域</a:t>
          </a:r>
        </a:p>
      </dgm:t>
    </dgm:pt>
    <dgm:pt modelId="{7D0746E6-70E9-6248-A9B4-04007F9B6042}" type="parTrans" cxnId="{0FA5F9D0-B8D3-D842-9C74-BBA8EF2C6FFC}">
      <dgm:prSet/>
      <dgm:spPr/>
      <dgm:t>
        <a:bodyPr/>
        <a:lstStyle/>
        <a:p>
          <a:endParaRPr lang="zh-CN" altLang="en-US"/>
        </a:p>
      </dgm:t>
    </dgm:pt>
    <dgm:pt modelId="{54B9F60D-B61C-5F41-94A3-3B383CD0F07F}" type="sibTrans" cxnId="{0FA5F9D0-B8D3-D842-9C74-BBA8EF2C6FFC}">
      <dgm:prSet/>
      <dgm:spPr/>
      <dgm:t>
        <a:bodyPr/>
        <a:lstStyle/>
        <a:p>
          <a:endParaRPr lang="zh-CN" altLang="en-US"/>
        </a:p>
      </dgm:t>
    </dgm:pt>
    <dgm:pt modelId="{ABC82260-33AA-0E4E-984D-C69D614E2B44}">
      <dgm:prSet custT="1"/>
      <dgm:spPr/>
      <dgm:t>
        <a:bodyPr/>
        <a:lstStyle/>
        <a:p>
          <a:r>
            <a:rPr lang="zh-CN" altLang="en-US" sz="2400"/>
            <a:t>植被</a:t>
          </a:r>
        </a:p>
      </dgm:t>
    </dgm:pt>
    <dgm:pt modelId="{02086C97-1CAF-6049-8514-434B6606CED1}" type="parTrans" cxnId="{C618C9CC-E784-524E-BDE3-B78B73C4CE19}">
      <dgm:prSet/>
      <dgm:spPr/>
      <dgm:t>
        <a:bodyPr/>
        <a:lstStyle/>
        <a:p>
          <a:endParaRPr lang="zh-CN" altLang="en-US"/>
        </a:p>
      </dgm:t>
    </dgm:pt>
    <dgm:pt modelId="{73A79D24-F3B5-1749-A116-D111D9DD42ED}" type="sibTrans" cxnId="{C618C9CC-E784-524E-BDE3-B78B73C4CE19}">
      <dgm:prSet/>
      <dgm:spPr/>
      <dgm:t>
        <a:bodyPr/>
        <a:lstStyle/>
        <a:p>
          <a:endParaRPr lang="zh-CN" altLang="en-US"/>
        </a:p>
      </dgm:t>
    </dgm:pt>
    <dgm:pt modelId="{B15F872F-DF32-4D4C-A097-75D870EAEB61}" type="pres">
      <dgm:prSet presAssocID="{EEFB5B96-D6B6-9B4F-826F-DCFA3D14726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23DEAE0-94B5-1746-AB15-111252AA6EF0}" type="pres">
      <dgm:prSet presAssocID="{45BB6659-6D69-8D4D-977F-41882F7708C1}" presName="root1" presStyleCnt="0"/>
      <dgm:spPr/>
    </dgm:pt>
    <dgm:pt modelId="{9D127C9B-6DFF-904B-9C62-88593AA08816}" type="pres">
      <dgm:prSet presAssocID="{45BB6659-6D69-8D4D-977F-41882F7708C1}" presName="LevelOneTextNode" presStyleLbl="node0" presStyleIdx="0" presStyleCnt="1" custScaleX="2256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C1EDA23-78CB-734A-82C8-123775A186E2}" type="pres">
      <dgm:prSet presAssocID="{45BB6659-6D69-8D4D-977F-41882F7708C1}" presName="level2hierChild" presStyleCnt="0"/>
      <dgm:spPr/>
    </dgm:pt>
    <dgm:pt modelId="{F75C659D-9597-5147-907A-DE25F78D22D9}" type="pres">
      <dgm:prSet presAssocID="{425F72CD-BB7A-2F4B-9099-E25D7DB4A499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7B122621-5EEB-B442-841B-EACF67BD79BB}" type="pres">
      <dgm:prSet presAssocID="{425F72CD-BB7A-2F4B-9099-E25D7DB4A499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E020C940-EA55-0D4B-A688-98FB19A9F64B}" type="pres">
      <dgm:prSet presAssocID="{0C70B523-1EC0-2F41-B67C-70BA72218865}" presName="root2" presStyleCnt="0"/>
      <dgm:spPr/>
    </dgm:pt>
    <dgm:pt modelId="{C2866833-5CEB-B848-ABBE-F12EBA28E7F4}" type="pres">
      <dgm:prSet presAssocID="{0C70B523-1EC0-2F41-B67C-70BA72218865}" presName="LevelTwoTextNode" presStyleLbl="node2" presStyleIdx="0" presStyleCnt="2" custScaleX="164306" custScaleY="17513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C9298E-0554-EA45-86FC-4108ED56D67B}" type="pres">
      <dgm:prSet presAssocID="{0C70B523-1EC0-2F41-B67C-70BA72218865}" presName="level3hierChild" presStyleCnt="0"/>
      <dgm:spPr/>
    </dgm:pt>
    <dgm:pt modelId="{E13EBCD3-BE69-0D41-B2E2-AF9975F017FE}" type="pres">
      <dgm:prSet presAssocID="{9782AA7F-ED79-FB4B-95CA-2804D3BFFFD2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CE0BC108-531C-DC4F-AFA0-4D0AA1CDBCD6}" type="pres">
      <dgm:prSet presAssocID="{9782AA7F-ED79-FB4B-95CA-2804D3BFFFD2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DEA9FD8B-E340-454E-ADD8-AC4093ED61B3}" type="pres">
      <dgm:prSet presAssocID="{DDF7579E-6AD4-9744-83F1-21257A2A4247}" presName="root2" presStyleCnt="0"/>
      <dgm:spPr/>
    </dgm:pt>
    <dgm:pt modelId="{363A8D2B-9119-3846-93E2-6217FEAD3148}" type="pres">
      <dgm:prSet presAssocID="{DDF7579E-6AD4-9744-83F1-21257A2A4247}" presName="LevelTwoTextNode" presStyleLbl="node3" presStyleIdx="0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43720E-A7C9-5640-9DBB-588C89E6609A}" type="pres">
      <dgm:prSet presAssocID="{DDF7579E-6AD4-9744-83F1-21257A2A4247}" presName="level3hierChild" presStyleCnt="0"/>
      <dgm:spPr/>
    </dgm:pt>
    <dgm:pt modelId="{388FF347-2F0C-A24F-B786-DF637F0A1C4F}" type="pres">
      <dgm:prSet presAssocID="{AD9EE3AA-0BA5-F044-A8DA-4D1857F65B8F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0265C021-6B09-5045-9BB2-684FB9B9B1C2}" type="pres">
      <dgm:prSet presAssocID="{AD9EE3AA-0BA5-F044-A8DA-4D1857F65B8F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52D168C3-41A1-9A45-AD55-B05130CD9614}" type="pres">
      <dgm:prSet presAssocID="{EA6AB013-F78D-EE4B-9B90-25536788C02D}" presName="root2" presStyleCnt="0"/>
      <dgm:spPr/>
    </dgm:pt>
    <dgm:pt modelId="{29ED9A42-157B-E84A-B4BE-A81F3C91B02B}" type="pres">
      <dgm:prSet presAssocID="{EA6AB013-F78D-EE4B-9B90-25536788C02D}" presName="LevelTwoTextNode" presStyleLbl="node3" presStyleIdx="1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9005D5B-2766-6346-8828-23A1EBD003B6}" type="pres">
      <dgm:prSet presAssocID="{EA6AB013-F78D-EE4B-9B90-25536788C02D}" presName="level3hierChild" presStyleCnt="0"/>
      <dgm:spPr/>
    </dgm:pt>
    <dgm:pt modelId="{4AC5A45B-CBD4-6547-B0A1-A60F9129E38D}" type="pres">
      <dgm:prSet presAssocID="{4593AEBB-AF04-DA47-A144-91B36D985F85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A7CF20FF-6188-DC43-8E90-11C637A2184A}" type="pres">
      <dgm:prSet presAssocID="{4593AEBB-AF04-DA47-A144-91B36D985F85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3507B4F1-59CD-B04F-8627-642FB20EF773}" type="pres">
      <dgm:prSet presAssocID="{F754D50A-7945-F344-8DA3-C82749E9891F}" presName="root2" presStyleCnt="0"/>
      <dgm:spPr/>
    </dgm:pt>
    <dgm:pt modelId="{FCECEA37-D9E1-9148-9FAA-85C8480F6048}" type="pres">
      <dgm:prSet presAssocID="{F754D50A-7945-F344-8DA3-C82749E9891F}" presName="LevelTwoTextNode" presStyleLbl="node2" presStyleIdx="1" presStyleCnt="2" custScaleX="163263" custScaleY="17509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B00E32C-ECE1-B045-959F-640BD3406D39}" type="pres">
      <dgm:prSet presAssocID="{F754D50A-7945-F344-8DA3-C82749E9891F}" presName="level3hierChild" presStyleCnt="0"/>
      <dgm:spPr/>
    </dgm:pt>
    <dgm:pt modelId="{E1224112-F44D-C643-B15E-2E5FDD82E3C8}" type="pres">
      <dgm:prSet presAssocID="{E6798680-B998-AE4E-B258-6B78BC5293EB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AE8C19A1-AAFA-684F-A5CA-1F86B3EC707B}" type="pres">
      <dgm:prSet presAssocID="{E6798680-B998-AE4E-B258-6B78BC5293EB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964A33C6-963E-574F-9142-B2C6D5739515}" type="pres">
      <dgm:prSet presAssocID="{7EACC64B-4C8F-3B47-9EA1-31B88BF6D08E}" presName="root2" presStyleCnt="0"/>
      <dgm:spPr/>
    </dgm:pt>
    <dgm:pt modelId="{BB622209-C15E-F34B-88AE-4E8FA85A4AE1}" type="pres">
      <dgm:prSet presAssocID="{7EACC64B-4C8F-3B47-9EA1-31B88BF6D08E}" presName="LevelTwoTextNode" presStyleLbl="node3" presStyleIdx="2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9F5FD8-AEB2-C145-BE59-9B2A1ACCE5DF}" type="pres">
      <dgm:prSet presAssocID="{7EACC64B-4C8F-3B47-9EA1-31B88BF6D08E}" presName="level3hierChild" presStyleCnt="0"/>
      <dgm:spPr/>
    </dgm:pt>
    <dgm:pt modelId="{40394F63-BF58-5647-8300-6D284E05AF70}" type="pres">
      <dgm:prSet presAssocID="{CAE053A2-A15F-F447-B385-FB5CEE67CE7C}" presName="conn2-1" presStyleLbl="parChTrans1D4" presStyleIdx="0" presStyleCnt="5"/>
      <dgm:spPr/>
      <dgm:t>
        <a:bodyPr/>
        <a:lstStyle/>
        <a:p>
          <a:endParaRPr lang="zh-CN" altLang="en-US"/>
        </a:p>
      </dgm:t>
    </dgm:pt>
    <dgm:pt modelId="{9C27A3FC-895D-0948-9EEF-B346F9771827}" type="pres">
      <dgm:prSet presAssocID="{CAE053A2-A15F-F447-B385-FB5CEE67CE7C}" presName="connTx" presStyleLbl="parChTrans1D4" presStyleIdx="0" presStyleCnt="5"/>
      <dgm:spPr/>
      <dgm:t>
        <a:bodyPr/>
        <a:lstStyle/>
        <a:p>
          <a:endParaRPr lang="zh-CN" altLang="en-US"/>
        </a:p>
      </dgm:t>
    </dgm:pt>
    <dgm:pt modelId="{9F17F040-657E-304B-818F-AE171143CD49}" type="pres">
      <dgm:prSet presAssocID="{1204B0D6-487A-624D-859D-93F0B202C5EE}" presName="root2" presStyleCnt="0"/>
      <dgm:spPr/>
    </dgm:pt>
    <dgm:pt modelId="{67ADD3BE-3E94-414A-9B55-52B21ADC06DF}" type="pres">
      <dgm:prSet presAssocID="{1204B0D6-487A-624D-859D-93F0B202C5EE}" presName="LevelTwoTextNode" presStyleLbl="node4" presStyleIdx="0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4F73C6D-892A-E44B-BADE-06E0E566874A}" type="pres">
      <dgm:prSet presAssocID="{1204B0D6-487A-624D-859D-93F0B202C5EE}" presName="level3hierChild" presStyleCnt="0"/>
      <dgm:spPr/>
    </dgm:pt>
    <dgm:pt modelId="{B33AA027-4A3B-3B44-8657-5D8ED6D803C1}" type="pres">
      <dgm:prSet presAssocID="{840933BB-0D7A-4B47-A156-9844745C5B8B}" presName="conn2-1" presStyleLbl="parChTrans1D4" presStyleIdx="1" presStyleCnt="5"/>
      <dgm:spPr/>
      <dgm:t>
        <a:bodyPr/>
        <a:lstStyle/>
        <a:p>
          <a:endParaRPr lang="zh-CN" altLang="en-US"/>
        </a:p>
      </dgm:t>
    </dgm:pt>
    <dgm:pt modelId="{AB632314-01BF-484B-AFD9-7D4D9971454F}" type="pres">
      <dgm:prSet presAssocID="{840933BB-0D7A-4B47-A156-9844745C5B8B}" presName="connTx" presStyleLbl="parChTrans1D4" presStyleIdx="1" presStyleCnt="5"/>
      <dgm:spPr/>
      <dgm:t>
        <a:bodyPr/>
        <a:lstStyle/>
        <a:p>
          <a:endParaRPr lang="zh-CN" altLang="en-US"/>
        </a:p>
      </dgm:t>
    </dgm:pt>
    <dgm:pt modelId="{FE6A9113-7089-D340-ABCE-A3B76A4D2048}" type="pres">
      <dgm:prSet presAssocID="{23FEE619-8D32-E34D-94A6-186F6C418CB8}" presName="root2" presStyleCnt="0"/>
      <dgm:spPr/>
    </dgm:pt>
    <dgm:pt modelId="{EA2FB9A6-C592-9743-B349-A331D3AF3544}" type="pres">
      <dgm:prSet presAssocID="{23FEE619-8D32-E34D-94A6-186F6C418CB8}" presName="LevelTwoTextNode" presStyleLbl="node4" presStyleIdx="1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DE3D679-5CC8-6D4A-98D0-FF1143524323}" type="pres">
      <dgm:prSet presAssocID="{23FEE619-8D32-E34D-94A6-186F6C418CB8}" presName="level3hierChild" presStyleCnt="0"/>
      <dgm:spPr/>
    </dgm:pt>
    <dgm:pt modelId="{18A4EBE7-E716-7B44-8F4D-0F427F0F1B18}" type="pres">
      <dgm:prSet presAssocID="{1007F792-97B4-F04A-BCA8-AFBE6643DE38}" presName="conn2-1" presStyleLbl="parChTrans1D4" presStyleIdx="2" presStyleCnt="5"/>
      <dgm:spPr/>
      <dgm:t>
        <a:bodyPr/>
        <a:lstStyle/>
        <a:p>
          <a:endParaRPr lang="zh-CN" altLang="en-US"/>
        </a:p>
      </dgm:t>
    </dgm:pt>
    <dgm:pt modelId="{D265495A-433F-894E-B0D5-A0D3D7417EAA}" type="pres">
      <dgm:prSet presAssocID="{1007F792-97B4-F04A-BCA8-AFBE6643DE38}" presName="connTx" presStyleLbl="parChTrans1D4" presStyleIdx="2" presStyleCnt="5"/>
      <dgm:spPr/>
      <dgm:t>
        <a:bodyPr/>
        <a:lstStyle/>
        <a:p>
          <a:endParaRPr lang="zh-CN" altLang="en-US"/>
        </a:p>
      </dgm:t>
    </dgm:pt>
    <dgm:pt modelId="{DBA1CFE7-FA0B-9241-89DB-72428AE10335}" type="pres">
      <dgm:prSet presAssocID="{061FC197-8082-374A-922D-06167417FCF8}" presName="root2" presStyleCnt="0"/>
      <dgm:spPr/>
    </dgm:pt>
    <dgm:pt modelId="{906C89E0-1EAF-4440-A437-B7ACDB8C317C}" type="pres">
      <dgm:prSet presAssocID="{061FC197-8082-374A-922D-06167417FCF8}" presName="LevelTwoTextNode" presStyleLbl="node4" presStyleIdx="2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FBB156E-8DC7-F441-B2A4-ED9794641B73}" type="pres">
      <dgm:prSet presAssocID="{061FC197-8082-374A-922D-06167417FCF8}" presName="level3hierChild" presStyleCnt="0"/>
      <dgm:spPr/>
    </dgm:pt>
    <dgm:pt modelId="{1E3654F1-13A5-204B-94DA-33D6D4073759}" type="pres">
      <dgm:prSet presAssocID="{7D0746E6-70E9-6248-A9B4-04007F9B6042}" presName="conn2-1" presStyleLbl="parChTrans1D4" presStyleIdx="3" presStyleCnt="5"/>
      <dgm:spPr/>
      <dgm:t>
        <a:bodyPr/>
        <a:lstStyle/>
        <a:p>
          <a:endParaRPr lang="zh-CN" altLang="en-US"/>
        </a:p>
      </dgm:t>
    </dgm:pt>
    <dgm:pt modelId="{90E0F570-060C-DF42-B2F2-9594F35F6E02}" type="pres">
      <dgm:prSet presAssocID="{7D0746E6-70E9-6248-A9B4-04007F9B6042}" presName="connTx" presStyleLbl="parChTrans1D4" presStyleIdx="3" presStyleCnt="5"/>
      <dgm:spPr/>
      <dgm:t>
        <a:bodyPr/>
        <a:lstStyle/>
        <a:p>
          <a:endParaRPr lang="zh-CN" altLang="en-US"/>
        </a:p>
      </dgm:t>
    </dgm:pt>
    <dgm:pt modelId="{896C7CE5-3F86-754B-A23D-0A9A6C811FCC}" type="pres">
      <dgm:prSet presAssocID="{1202D858-C0FB-CD4C-B10D-8707C5F03596}" presName="root2" presStyleCnt="0"/>
      <dgm:spPr/>
    </dgm:pt>
    <dgm:pt modelId="{E2CE263E-6BFF-C14F-9AE5-AECC8751F62A}" type="pres">
      <dgm:prSet presAssocID="{1202D858-C0FB-CD4C-B10D-8707C5F03596}" presName="LevelTwoTextNode" presStyleLbl="node4" presStyleIdx="3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8DD168D-8288-124B-BFB6-BC2155584095}" type="pres">
      <dgm:prSet presAssocID="{1202D858-C0FB-CD4C-B10D-8707C5F03596}" presName="level3hierChild" presStyleCnt="0"/>
      <dgm:spPr/>
    </dgm:pt>
    <dgm:pt modelId="{964465EB-CF8C-A545-820E-6151F2533E61}" type="pres">
      <dgm:prSet presAssocID="{02086C97-1CAF-6049-8514-434B6606CED1}" presName="conn2-1" presStyleLbl="parChTrans1D4" presStyleIdx="4" presStyleCnt="5"/>
      <dgm:spPr/>
      <dgm:t>
        <a:bodyPr/>
        <a:lstStyle/>
        <a:p>
          <a:endParaRPr lang="zh-CN" altLang="en-US"/>
        </a:p>
      </dgm:t>
    </dgm:pt>
    <dgm:pt modelId="{5862D11F-BC88-AE4A-A4E3-764F04111111}" type="pres">
      <dgm:prSet presAssocID="{02086C97-1CAF-6049-8514-434B6606CED1}" presName="connTx" presStyleLbl="parChTrans1D4" presStyleIdx="4" presStyleCnt="5"/>
      <dgm:spPr/>
      <dgm:t>
        <a:bodyPr/>
        <a:lstStyle/>
        <a:p>
          <a:endParaRPr lang="zh-CN" altLang="en-US"/>
        </a:p>
      </dgm:t>
    </dgm:pt>
    <dgm:pt modelId="{C7A5E849-D2FE-9143-8B59-93CC3A1C587F}" type="pres">
      <dgm:prSet presAssocID="{ABC82260-33AA-0E4E-984D-C69D614E2B44}" presName="root2" presStyleCnt="0"/>
      <dgm:spPr/>
    </dgm:pt>
    <dgm:pt modelId="{8FF3345C-8B8C-CA41-B83A-F1522BF87855}" type="pres">
      <dgm:prSet presAssocID="{ABC82260-33AA-0E4E-984D-C69D614E2B44}" presName="LevelTwoTextNode" presStyleLbl="node4" presStyleIdx="4" presStyleCnt="5" custScaleX="135081" custLinFactNeighborX="2630" custLinFactNeighborY="-161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CC70D63-EDBA-0A49-A311-72AB8F453CBE}" type="pres">
      <dgm:prSet presAssocID="{ABC82260-33AA-0E4E-984D-C69D614E2B44}" presName="level3hierChild" presStyleCnt="0"/>
      <dgm:spPr/>
    </dgm:pt>
    <dgm:pt modelId="{803AC006-04AB-3248-BDFA-9348236D340C}" type="pres">
      <dgm:prSet presAssocID="{56F733B8-2304-DF4F-8C37-32915D76ADE8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E52D90CF-C5FC-F142-BF88-677641A98A77}" type="pres">
      <dgm:prSet presAssocID="{56F733B8-2304-DF4F-8C37-32915D76ADE8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194B79C1-AC4F-1F40-83EC-390B5753A7C0}" type="pres">
      <dgm:prSet presAssocID="{6DA46667-A763-6F4A-8E9F-2A95539493E2}" presName="root2" presStyleCnt="0"/>
      <dgm:spPr/>
    </dgm:pt>
    <dgm:pt modelId="{6E8DCF7D-8DF7-1C41-87FD-DECA40BE2BAF}" type="pres">
      <dgm:prSet presAssocID="{6DA46667-A763-6F4A-8E9F-2A95539493E2}" presName="LevelTwoTextNode" presStyleLbl="node3" presStyleIdx="3" presStyleCnt="4" custScaleX="1640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879E793-4762-5D45-8561-F9BB5C5C538D}" type="pres">
      <dgm:prSet presAssocID="{6DA46667-A763-6F4A-8E9F-2A95539493E2}" presName="level3hierChild" presStyleCnt="0"/>
      <dgm:spPr/>
    </dgm:pt>
  </dgm:ptLst>
  <dgm:cxnLst>
    <dgm:cxn modelId="{9710BC09-F89D-7146-BB3C-54AEB22CD184}" type="presOf" srcId="{4593AEBB-AF04-DA47-A144-91B36D985F85}" destId="{4AC5A45B-CBD4-6547-B0A1-A60F9129E38D}" srcOrd="0" destOrd="0" presId="urn:microsoft.com/office/officeart/2005/8/layout/hierarchy2"/>
    <dgm:cxn modelId="{89FC480B-A0F4-764D-8B27-B6EB13213827}" type="presOf" srcId="{425F72CD-BB7A-2F4B-9099-E25D7DB4A499}" destId="{F75C659D-9597-5147-907A-DE25F78D22D9}" srcOrd="0" destOrd="0" presId="urn:microsoft.com/office/officeart/2005/8/layout/hierarchy2"/>
    <dgm:cxn modelId="{5B4710D3-10AE-8349-9508-6187F2E56716}" type="presOf" srcId="{7D0746E6-70E9-6248-A9B4-04007F9B6042}" destId="{1E3654F1-13A5-204B-94DA-33D6D4073759}" srcOrd="0" destOrd="0" presId="urn:microsoft.com/office/officeart/2005/8/layout/hierarchy2"/>
    <dgm:cxn modelId="{133F795F-FB61-4340-B469-644094F3544E}" type="presOf" srcId="{1202D858-C0FB-CD4C-B10D-8707C5F03596}" destId="{E2CE263E-6BFF-C14F-9AE5-AECC8751F62A}" srcOrd="0" destOrd="0" presId="urn:microsoft.com/office/officeart/2005/8/layout/hierarchy2"/>
    <dgm:cxn modelId="{24538375-5B83-CC43-9C8F-924A6A76E05E}" type="presOf" srcId="{F754D50A-7945-F344-8DA3-C82749E9891F}" destId="{FCECEA37-D9E1-9148-9FAA-85C8480F6048}" srcOrd="0" destOrd="0" presId="urn:microsoft.com/office/officeart/2005/8/layout/hierarchy2"/>
    <dgm:cxn modelId="{BD3A94E5-3471-4846-A0C4-B5D36185870F}" type="presOf" srcId="{1007F792-97B4-F04A-BCA8-AFBE6643DE38}" destId="{18A4EBE7-E716-7B44-8F4D-0F427F0F1B18}" srcOrd="0" destOrd="0" presId="urn:microsoft.com/office/officeart/2005/8/layout/hierarchy2"/>
    <dgm:cxn modelId="{5ACAE2A8-2C0E-994A-8429-158CE75DDD0F}" type="presOf" srcId="{EA6AB013-F78D-EE4B-9B90-25536788C02D}" destId="{29ED9A42-157B-E84A-B4BE-A81F3C91B02B}" srcOrd="0" destOrd="0" presId="urn:microsoft.com/office/officeart/2005/8/layout/hierarchy2"/>
    <dgm:cxn modelId="{7F5194E8-A6F9-554D-8CFD-5C93E5D8578F}" type="presOf" srcId="{EEFB5B96-D6B6-9B4F-826F-DCFA3D14726A}" destId="{B15F872F-DF32-4D4C-A097-75D870EAEB61}" srcOrd="0" destOrd="0" presId="urn:microsoft.com/office/officeart/2005/8/layout/hierarchy2"/>
    <dgm:cxn modelId="{72BC11C6-7B47-A64C-A7FC-2DFB45C1C0B6}" type="presOf" srcId="{7EACC64B-4C8F-3B47-9EA1-31B88BF6D08E}" destId="{BB622209-C15E-F34B-88AE-4E8FA85A4AE1}" srcOrd="0" destOrd="0" presId="urn:microsoft.com/office/officeart/2005/8/layout/hierarchy2"/>
    <dgm:cxn modelId="{7E7114E8-8313-6E46-928F-2EB7270C7545}" type="presOf" srcId="{CAE053A2-A15F-F447-B385-FB5CEE67CE7C}" destId="{9C27A3FC-895D-0948-9EEF-B346F9771827}" srcOrd="1" destOrd="0" presId="urn:microsoft.com/office/officeart/2005/8/layout/hierarchy2"/>
    <dgm:cxn modelId="{63777AA3-E7AC-D04E-B785-E876DC719B15}" type="presOf" srcId="{7D0746E6-70E9-6248-A9B4-04007F9B6042}" destId="{90E0F570-060C-DF42-B2F2-9594F35F6E02}" srcOrd="1" destOrd="0" presId="urn:microsoft.com/office/officeart/2005/8/layout/hierarchy2"/>
    <dgm:cxn modelId="{A62989E4-120E-9A42-8C4C-BA1406F2D7E3}" type="presOf" srcId="{9782AA7F-ED79-FB4B-95CA-2804D3BFFFD2}" destId="{E13EBCD3-BE69-0D41-B2E2-AF9975F017FE}" srcOrd="0" destOrd="0" presId="urn:microsoft.com/office/officeart/2005/8/layout/hierarchy2"/>
    <dgm:cxn modelId="{84B21564-306C-D34C-96A7-2ADC7A259D96}" type="presOf" srcId="{AD9EE3AA-0BA5-F044-A8DA-4D1857F65B8F}" destId="{388FF347-2F0C-A24F-B786-DF637F0A1C4F}" srcOrd="0" destOrd="0" presId="urn:microsoft.com/office/officeart/2005/8/layout/hierarchy2"/>
    <dgm:cxn modelId="{723F6689-AAC8-3447-9CEF-917C0298D3A1}" srcId="{7EACC64B-4C8F-3B47-9EA1-31B88BF6D08E}" destId="{061FC197-8082-374A-922D-06167417FCF8}" srcOrd="2" destOrd="0" parTransId="{1007F792-97B4-F04A-BCA8-AFBE6643DE38}" sibTransId="{920078E9-C710-3840-9A1E-96EC6A5EF42C}"/>
    <dgm:cxn modelId="{708EA9A0-CEAD-A44E-839A-466CF0AAB80A}" type="presOf" srcId="{02086C97-1CAF-6049-8514-434B6606CED1}" destId="{5862D11F-BC88-AE4A-A4E3-764F04111111}" srcOrd="1" destOrd="0" presId="urn:microsoft.com/office/officeart/2005/8/layout/hierarchy2"/>
    <dgm:cxn modelId="{48F93881-D491-4848-A6DC-E0EFE8D412A7}" srcId="{45BB6659-6D69-8D4D-977F-41882F7708C1}" destId="{F754D50A-7945-F344-8DA3-C82749E9891F}" srcOrd="1" destOrd="0" parTransId="{4593AEBB-AF04-DA47-A144-91B36D985F85}" sibTransId="{AA2BA1D3-6FD9-A045-A66A-A6370E7D42B8}"/>
    <dgm:cxn modelId="{DB9646A8-8114-3B4B-AC4B-EC0C29F95785}" type="presOf" srcId="{CAE053A2-A15F-F447-B385-FB5CEE67CE7C}" destId="{40394F63-BF58-5647-8300-6D284E05AF70}" srcOrd="0" destOrd="0" presId="urn:microsoft.com/office/officeart/2005/8/layout/hierarchy2"/>
    <dgm:cxn modelId="{CDF2C896-52FA-0649-93C1-8B78F53966A4}" srcId="{0C70B523-1EC0-2F41-B67C-70BA72218865}" destId="{EA6AB013-F78D-EE4B-9B90-25536788C02D}" srcOrd="1" destOrd="0" parTransId="{AD9EE3AA-0BA5-F044-A8DA-4D1857F65B8F}" sibTransId="{4A697071-6FFD-014E-8594-BA870FF548EA}"/>
    <dgm:cxn modelId="{312A17FF-E6C9-1F4F-9C2A-87739BE2A080}" type="presOf" srcId="{45BB6659-6D69-8D4D-977F-41882F7708C1}" destId="{9D127C9B-6DFF-904B-9C62-88593AA08816}" srcOrd="0" destOrd="0" presId="urn:microsoft.com/office/officeart/2005/8/layout/hierarchy2"/>
    <dgm:cxn modelId="{4589F9DE-7607-2540-A653-7E4A9B16FC75}" srcId="{7EACC64B-4C8F-3B47-9EA1-31B88BF6D08E}" destId="{1204B0D6-487A-624D-859D-93F0B202C5EE}" srcOrd="0" destOrd="0" parTransId="{CAE053A2-A15F-F447-B385-FB5CEE67CE7C}" sibTransId="{5B019678-EDC0-4B43-A1AC-C3EA531F17B4}"/>
    <dgm:cxn modelId="{554EE9B5-AAEF-8845-9A5A-2BAA3DE254C8}" type="presOf" srcId="{56F733B8-2304-DF4F-8C37-32915D76ADE8}" destId="{803AC006-04AB-3248-BDFA-9348236D340C}" srcOrd="0" destOrd="0" presId="urn:microsoft.com/office/officeart/2005/8/layout/hierarchy2"/>
    <dgm:cxn modelId="{E139655B-0B33-774F-9377-6AC29C9D757E}" type="presOf" srcId="{1007F792-97B4-F04A-BCA8-AFBE6643DE38}" destId="{D265495A-433F-894E-B0D5-A0D3D7417EAA}" srcOrd="1" destOrd="0" presId="urn:microsoft.com/office/officeart/2005/8/layout/hierarchy2"/>
    <dgm:cxn modelId="{BADDBAED-E942-9843-96AB-CA77CCC15C39}" type="presOf" srcId="{4593AEBB-AF04-DA47-A144-91B36D985F85}" destId="{A7CF20FF-6188-DC43-8E90-11C637A2184A}" srcOrd="1" destOrd="0" presId="urn:microsoft.com/office/officeart/2005/8/layout/hierarchy2"/>
    <dgm:cxn modelId="{0ABF0F64-7722-C847-BDC6-A38543E2CD19}" type="presOf" srcId="{E6798680-B998-AE4E-B258-6B78BC5293EB}" destId="{AE8C19A1-AAFA-684F-A5CA-1F86B3EC707B}" srcOrd="1" destOrd="0" presId="urn:microsoft.com/office/officeart/2005/8/layout/hierarchy2"/>
    <dgm:cxn modelId="{03F3378A-3C92-C044-B23C-29EF97FBC9A5}" srcId="{F754D50A-7945-F344-8DA3-C82749E9891F}" destId="{6DA46667-A763-6F4A-8E9F-2A95539493E2}" srcOrd="1" destOrd="0" parTransId="{56F733B8-2304-DF4F-8C37-32915D76ADE8}" sibTransId="{53EA6845-AC74-3C4A-BC83-B792C4511AC1}"/>
    <dgm:cxn modelId="{72D4BB1B-6946-C744-BF79-661BD5838236}" srcId="{7EACC64B-4C8F-3B47-9EA1-31B88BF6D08E}" destId="{23FEE619-8D32-E34D-94A6-186F6C418CB8}" srcOrd="1" destOrd="0" parTransId="{840933BB-0D7A-4B47-A156-9844745C5B8B}" sibTransId="{84CEF62A-8B0A-874E-ADB1-1AFB102A0628}"/>
    <dgm:cxn modelId="{0FA5F9D0-B8D3-D842-9C74-BBA8EF2C6FFC}" srcId="{7EACC64B-4C8F-3B47-9EA1-31B88BF6D08E}" destId="{1202D858-C0FB-CD4C-B10D-8707C5F03596}" srcOrd="3" destOrd="0" parTransId="{7D0746E6-70E9-6248-A9B4-04007F9B6042}" sibTransId="{54B9F60D-B61C-5F41-94A3-3B383CD0F07F}"/>
    <dgm:cxn modelId="{6DC82FF9-4126-664D-B5FB-B46B9053E243}" type="presOf" srcId="{E6798680-B998-AE4E-B258-6B78BC5293EB}" destId="{E1224112-F44D-C643-B15E-2E5FDD82E3C8}" srcOrd="0" destOrd="0" presId="urn:microsoft.com/office/officeart/2005/8/layout/hierarchy2"/>
    <dgm:cxn modelId="{A1A9507C-41BB-4B4F-8CF8-64AE9551FF34}" type="presOf" srcId="{840933BB-0D7A-4B47-A156-9844745C5B8B}" destId="{AB632314-01BF-484B-AFD9-7D4D9971454F}" srcOrd="1" destOrd="0" presId="urn:microsoft.com/office/officeart/2005/8/layout/hierarchy2"/>
    <dgm:cxn modelId="{33D277AD-8637-B844-8681-50F49FE9DEA5}" type="presOf" srcId="{0C70B523-1EC0-2F41-B67C-70BA72218865}" destId="{C2866833-5CEB-B848-ABBE-F12EBA28E7F4}" srcOrd="0" destOrd="0" presId="urn:microsoft.com/office/officeart/2005/8/layout/hierarchy2"/>
    <dgm:cxn modelId="{7013FA72-2671-5243-B87D-4A7901F70B25}" type="presOf" srcId="{23FEE619-8D32-E34D-94A6-186F6C418CB8}" destId="{EA2FB9A6-C592-9743-B349-A331D3AF3544}" srcOrd="0" destOrd="0" presId="urn:microsoft.com/office/officeart/2005/8/layout/hierarchy2"/>
    <dgm:cxn modelId="{C665CF95-0D14-FC40-B72C-4C376E210C19}" type="presOf" srcId="{061FC197-8082-374A-922D-06167417FCF8}" destId="{906C89E0-1EAF-4440-A437-B7ACDB8C317C}" srcOrd="0" destOrd="0" presId="urn:microsoft.com/office/officeart/2005/8/layout/hierarchy2"/>
    <dgm:cxn modelId="{1DBB2354-F13E-5A48-838E-24C7856C2180}" type="presOf" srcId="{AD9EE3AA-0BA5-F044-A8DA-4D1857F65B8F}" destId="{0265C021-6B09-5045-9BB2-684FB9B9B1C2}" srcOrd="1" destOrd="0" presId="urn:microsoft.com/office/officeart/2005/8/layout/hierarchy2"/>
    <dgm:cxn modelId="{919C0715-9D47-5B4B-8D12-D3958A965EEC}" type="presOf" srcId="{425F72CD-BB7A-2F4B-9099-E25D7DB4A499}" destId="{7B122621-5EEB-B442-841B-EACF67BD79BB}" srcOrd="1" destOrd="0" presId="urn:microsoft.com/office/officeart/2005/8/layout/hierarchy2"/>
    <dgm:cxn modelId="{C7952D6C-8074-F944-B13A-9D2635C2E7FE}" type="presOf" srcId="{56F733B8-2304-DF4F-8C37-32915D76ADE8}" destId="{E52D90CF-C5FC-F142-BF88-677641A98A77}" srcOrd="1" destOrd="0" presId="urn:microsoft.com/office/officeart/2005/8/layout/hierarchy2"/>
    <dgm:cxn modelId="{903B51D3-2C7E-754F-AB0D-D4B90A34123F}" type="presOf" srcId="{1204B0D6-487A-624D-859D-93F0B202C5EE}" destId="{67ADD3BE-3E94-414A-9B55-52B21ADC06DF}" srcOrd="0" destOrd="0" presId="urn:microsoft.com/office/officeart/2005/8/layout/hierarchy2"/>
    <dgm:cxn modelId="{3FC773EA-3C68-824B-B602-144C00F6317F}" type="presOf" srcId="{02086C97-1CAF-6049-8514-434B6606CED1}" destId="{964465EB-CF8C-A545-820E-6151F2533E61}" srcOrd="0" destOrd="0" presId="urn:microsoft.com/office/officeart/2005/8/layout/hierarchy2"/>
    <dgm:cxn modelId="{FB848CF4-ABA7-264D-8A67-E602A6371EE0}" type="presOf" srcId="{6DA46667-A763-6F4A-8E9F-2A95539493E2}" destId="{6E8DCF7D-8DF7-1C41-87FD-DECA40BE2BAF}" srcOrd="0" destOrd="0" presId="urn:microsoft.com/office/officeart/2005/8/layout/hierarchy2"/>
    <dgm:cxn modelId="{93C686EB-34A7-A24A-BC1E-0BCF0D3664ED}" type="presOf" srcId="{ABC82260-33AA-0E4E-984D-C69D614E2B44}" destId="{8FF3345C-8B8C-CA41-B83A-F1522BF87855}" srcOrd="0" destOrd="0" presId="urn:microsoft.com/office/officeart/2005/8/layout/hierarchy2"/>
    <dgm:cxn modelId="{C618C9CC-E784-524E-BDE3-B78B73C4CE19}" srcId="{7EACC64B-4C8F-3B47-9EA1-31B88BF6D08E}" destId="{ABC82260-33AA-0E4E-984D-C69D614E2B44}" srcOrd="4" destOrd="0" parTransId="{02086C97-1CAF-6049-8514-434B6606CED1}" sibTransId="{73A79D24-F3B5-1749-A116-D111D9DD42ED}"/>
    <dgm:cxn modelId="{C0EFFE00-8903-E04B-97FA-DF7EE3BF6A8F}" type="presOf" srcId="{840933BB-0D7A-4B47-A156-9844745C5B8B}" destId="{B33AA027-4A3B-3B44-8657-5D8ED6D803C1}" srcOrd="0" destOrd="0" presId="urn:microsoft.com/office/officeart/2005/8/layout/hierarchy2"/>
    <dgm:cxn modelId="{6601DB64-057B-F245-AC92-C2AB85DE2CAA}" type="presOf" srcId="{DDF7579E-6AD4-9744-83F1-21257A2A4247}" destId="{363A8D2B-9119-3846-93E2-6217FEAD3148}" srcOrd="0" destOrd="0" presId="urn:microsoft.com/office/officeart/2005/8/layout/hierarchy2"/>
    <dgm:cxn modelId="{F3D3F862-9C1F-2345-AEFC-A8038A844B81}" type="presOf" srcId="{9782AA7F-ED79-FB4B-95CA-2804D3BFFFD2}" destId="{CE0BC108-531C-DC4F-AFA0-4D0AA1CDBCD6}" srcOrd="1" destOrd="0" presId="urn:microsoft.com/office/officeart/2005/8/layout/hierarchy2"/>
    <dgm:cxn modelId="{A2FF349A-B768-464E-921C-64F42098D819}" srcId="{EEFB5B96-D6B6-9B4F-826F-DCFA3D14726A}" destId="{45BB6659-6D69-8D4D-977F-41882F7708C1}" srcOrd="0" destOrd="0" parTransId="{16CA14CB-3C42-074B-A92D-1A36FC0FE29A}" sibTransId="{9070027D-2891-7D49-973A-8FD65AFCBF70}"/>
    <dgm:cxn modelId="{AE5C1764-AE5F-5746-8BA5-EAA8EF1CA123}" srcId="{0C70B523-1EC0-2F41-B67C-70BA72218865}" destId="{DDF7579E-6AD4-9744-83F1-21257A2A4247}" srcOrd="0" destOrd="0" parTransId="{9782AA7F-ED79-FB4B-95CA-2804D3BFFFD2}" sibTransId="{332A0BA1-8B0F-704A-9565-30C56B62EE03}"/>
    <dgm:cxn modelId="{4B8822B1-13F4-2A42-BB81-860D3F6DA0F1}" srcId="{45BB6659-6D69-8D4D-977F-41882F7708C1}" destId="{0C70B523-1EC0-2F41-B67C-70BA72218865}" srcOrd="0" destOrd="0" parTransId="{425F72CD-BB7A-2F4B-9099-E25D7DB4A499}" sibTransId="{4A63B190-C66D-E04B-BD9C-D955A584FC50}"/>
    <dgm:cxn modelId="{E6623335-9F1A-F142-86EF-D5E747486C6C}" srcId="{F754D50A-7945-F344-8DA3-C82749E9891F}" destId="{7EACC64B-4C8F-3B47-9EA1-31B88BF6D08E}" srcOrd="0" destOrd="0" parTransId="{E6798680-B998-AE4E-B258-6B78BC5293EB}" sibTransId="{91FBF6EF-041B-A34F-8115-2E1824BB030A}"/>
    <dgm:cxn modelId="{CB9B6D14-CB50-4B4D-98D0-D46C38A09DD5}" type="presParOf" srcId="{B15F872F-DF32-4D4C-A097-75D870EAEB61}" destId="{D23DEAE0-94B5-1746-AB15-111252AA6EF0}" srcOrd="0" destOrd="0" presId="urn:microsoft.com/office/officeart/2005/8/layout/hierarchy2"/>
    <dgm:cxn modelId="{ED136A25-E6AD-F64B-9E55-F06E30C6616E}" type="presParOf" srcId="{D23DEAE0-94B5-1746-AB15-111252AA6EF0}" destId="{9D127C9B-6DFF-904B-9C62-88593AA08816}" srcOrd="0" destOrd="0" presId="urn:microsoft.com/office/officeart/2005/8/layout/hierarchy2"/>
    <dgm:cxn modelId="{2025B633-B406-564D-9533-6B8D85553180}" type="presParOf" srcId="{D23DEAE0-94B5-1746-AB15-111252AA6EF0}" destId="{0C1EDA23-78CB-734A-82C8-123775A186E2}" srcOrd="1" destOrd="0" presId="urn:microsoft.com/office/officeart/2005/8/layout/hierarchy2"/>
    <dgm:cxn modelId="{257EF5A9-EE0B-E540-8D3D-EAA4A1893362}" type="presParOf" srcId="{0C1EDA23-78CB-734A-82C8-123775A186E2}" destId="{F75C659D-9597-5147-907A-DE25F78D22D9}" srcOrd="0" destOrd="0" presId="urn:microsoft.com/office/officeart/2005/8/layout/hierarchy2"/>
    <dgm:cxn modelId="{14CBC398-948D-444C-A878-580F87DCF480}" type="presParOf" srcId="{F75C659D-9597-5147-907A-DE25F78D22D9}" destId="{7B122621-5EEB-B442-841B-EACF67BD79BB}" srcOrd="0" destOrd="0" presId="urn:microsoft.com/office/officeart/2005/8/layout/hierarchy2"/>
    <dgm:cxn modelId="{49262823-B738-7143-B3F2-BBDDC695C5C7}" type="presParOf" srcId="{0C1EDA23-78CB-734A-82C8-123775A186E2}" destId="{E020C940-EA55-0D4B-A688-98FB19A9F64B}" srcOrd="1" destOrd="0" presId="urn:microsoft.com/office/officeart/2005/8/layout/hierarchy2"/>
    <dgm:cxn modelId="{38EF8867-1D9E-594C-ADDD-EB3BAFF7CAC7}" type="presParOf" srcId="{E020C940-EA55-0D4B-A688-98FB19A9F64B}" destId="{C2866833-5CEB-B848-ABBE-F12EBA28E7F4}" srcOrd="0" destOrd="0" presId="urn:microsoft.com/office/officeart/2005/8/layout/hierarchy2"/>
    <dgm:cxn modelId="{37AD1F8D-5EF3-4A49-A0BD-78D1EFD71271}" type="presParOf" srcId="{E020C940-EA55-0D4B-A688-98FB19A9F64B}" destId="{5FC9298E-0554-EA45-86FC-4108ED56D67B}" srcOrd="1" destOrd="0" presId="urn:microsoft.com/office/officeart/2005/8/layout/hierarchy2"/>
    <dgm:cxn modelId="{46D9DD71-1CD2-E546-ABB6-90E39F55BA21}" type="presParOf" srcId="{5FC9298E-0554-EA45-86FC-4108ED56D67B}" destId="{E13EBCD3-BE69-0D41-B2E2-AF9975F017FE}" srcOrd="0" destOrd="0" presId="urn:microsoft.com/office/officeart/2005/8/layout/hierarchy2"/>
    <dgm:cxn modelId="{AD3F21D3-FCD6-264E-9CB7-D42726378BB0}" type="presParOf" srcId="{E13EBCD3-BE69-0D41-B2E2-AF9975F017FE}" destId="{CE0BC108-531C-DC4F-AFA0-4D0AA1CDBCD6}" srcOrd="0" destOrd="0" presId="urn:microsoft.com/office/officeart/2005/8/layout/hierarchy2"/>
    <dgm:cxn modelId="{7FC5B8E4-C2B2-5D4F-90FC-4E0A35BBFDF9}" type="presParOf" srcId="{5FC9298E-0554-EA45-86FC-4108ED56D67B}" destId="{DEA9FD8B-E340-454E-ADD8-AC4093ED61B3}" srcOrd="1" destOrd="0" presId="urn:microsoft.com/office/officeart/2005/8/layout/hierarchy2"/>
    <dgm:cxn modelId="{DFBC0363-7184-9C48-81B8-389D87F3452E}" type="presParOf" srcId="{DEA9FD8B-E340-454E-ADD8-AC4093ED61B3}" destId="{363A8D2B-9119-3846-93E2-6217FEAD3148}" srcOrd="0" destOrd="0" presId="urn:microsoft.com/office/officeart/2005/8/layout/hierarchy2"/>
    <dgm:cxn modelId="{44F8748F-D2D0-7A44-9615-6A846A4A8C71}" type="presParOf" srcId="{DEA9FD8B-E340-454E-ADD8-AC4093ED61B3}" destId="{4E43720E-A7C9-5640-9DBB-588C89E6609A}" srcOrd="1" destOrd="0" presId="urn:microsoft.com/office/officeart/2005/8/layout/hierarchy2"/>
    <dgm:cxn modelId="{4300381E-73C3-F040-9DCD-FE219AC33B26}" type="presParOf" srcId="{5FC9298E-0554-EA45-86FC-4108ED56D67B}" destId="{388FF347-2F0C-A24F-B786-DF637F0A1C4F}" srcOrd="2" destOrd="0" presId="urn:microsoft.com/office/officeart/2005/8/layout/hierarchy2"/>
    <dgm:cxn modelId="{4D7121FF-E308-3541-8F4E-90B92C93954B}" type="presParOf" srcId="{388FF347-2F0C-A24F-B786-DF637F0A1C4F}" destId="{0265C021-6B09-5045-9BB2-684FB9B9B1C2}" srcOrd="0" destOrd="0" presId="urn:microsoft.com/office/officeart/2005/8/layout/hierarchy2"/>
    <dgm:cxn modelId="{0A87F362-91F2-1C49-84A5-9FF185086A52}" type="presParOf" srcId="{5FC9298E-0554-EA45-86FC-4108ED56D67B}" destId="{52D168C3-41A1-9A45-AD55-B05130CD9614}" srcOrd="3" destOrd="0" presId="urn:microsoft.com/office/officeart/2005/8/layout/hierarchy2"/>
    <dgm:cxn modelId="{D21F898A-5F73-4346-9EBF-D5CFEDDB3498}" type="presParOf" srcId="{52D168C3-41A1-9A45-AD55-B05130CD9614}" destId="{29ED9A42-157B-E84A-B4BE-A81F3C91B02B}" srcOrd="0" destOrd="0" presId="urn:microsoft.com/office/officeart/2005/8/layout/hierarchy2"/>
    <dgm:cxn modelId="{737E1954-FBF7-1642-B33B-E763711C4F98}" type="presParOf" srcId="{52D168C3-41A1-9A45-AD55-B05130CD9614}" destId="{49005D5B-2766-6346-8828-23A1EBD003B6}" srcOrd="1" destOrd="0" presId="urn:microsoft.com/office/officeart/2005/8/layout/hierarchy2"/>
    <dgm:cxn modelId="{4603085B-57F3-9740-9A3E-44F9EC327953}" type="presParOf" srcId="{0C1EDA23-78CB-734A-82C8-123775A186E2}" destId="{4AC5A45B-CBD4-6547-B0A1-A60F9129E38D}" srcOrd="2" destOrd="0" presId="urn:microsoft.com/office/officeart/2005/8/layout/hierarchy2"/>
    <dgm:cxn modelId="{657E6029-445F-AE47-9722-4F945943D06E}" type="presParOf" srcId="{4AC5A45B-CBD4-6547-B0A1-A60F9129E38D}" destId="{A7CF20FF-6188-DC43-8E90-11C637A2184A}" srcOrd="0" destOrd="0" presId="urn:microsoft.com/office/officeart/2005/8/layout/hierarchy2"/>
    <dgm:cxn modelId="{5D02D771-6DAB-1F4C-9E3F-78E204A6BE5F}" type="presParOf" srcId="{0C1EDA23-78CB-734A-82C8-123775A186E2}" destId="{3507B4F1-59CD-B04F-8627-642FB20EF773}" srcOrd="3" destOrd="0" presId="urn:microsoft.com/office/officeart/2005/8/layout/hierarchy2"/>
    <dgm:cxn modelId="{011E9188-3675-E847-8A6D-1B07466348C3}" type="presParOf" srcId="{3507B4F1-59CD-B04F-8627-642FB20EF773}" destId="{FCECEA37-D9E1-9148-9FAA-85C8480F6048}" srcOrd="0" destOrd="0" presId="urn:microsoft.com/office/officeart/2005/8/layout/hierarchy2"/>
    <dgm:cxn modelId="{8B60D16A-8BC7-FA4B-91A7-E48AF337953F}" type="presParOf" srcId="{3507B4F1-59CD-B04F-8627-642FB20EF773}" destId="{EB00E32C-ECE1-B045-959F-640BD3406D39}" srcOrd="1" destOrd="0" presId="urn:microsoft.com/office/officeart/2005/8/layout/hierarchy2"/>
    <dgm:cxn modelId="{0B736E13-B884-9D44-9C99-BFF7FCE3BC60}" type="presParOf" srcId="{EB00E32C-ECE1-B045-959F-640BD3406D39}" destId="{E1224112-F44D-C643-B15E-2E5FDD82E3C8}" srcOrd="0" destOrd="0" presId="urn:microsoft.com/office/officeart/2005/8/layout/hierarchy2"/>
    <dgm:cxn modelId="{D84E27F2-6B0E-504B-B032-282F1621F986}" type="presParOf" srcId="{E1224112-F44D-C643-B15E-2E5FDD82E3C8}" destId="{AE8C19A1-AAFA-684F-A5CA-1F86B3EC707B}" srcOrd="0" destOrd="0" presId="urn:microsoft.com/office/officeart/2005/8/layout/hierarchy2"/>
    <dgm:cxn modelId="{9FEC9C3E-520D-134A-896C-3A3E4BE510E7}" type="presParOf" srcId="{EB00E32C-ECE1-B045-959F-640BD3406D39}" destId="{964A33C6-963E-574F-9142-B2C6D5739515}" srcOrd="1" destOrd="0" presId="urn:microsoft.com/office/officeart/2005/8/layout/hierarchy2"/>
    <dgm:cxn modelId="{EB43FFC8-8735-8845-9F48-36816B7EEC2C}" type="presParOf" srcId="{964A33C6-963E-574F-9142-B2C6D5739515}" destId="{BB622209-C15E-F34B-88AE-4E8FA85A4AE1}" srcOrd="0" destOrd="0" presId="urn:microsoft.com/office/officeart/2005/8/layout/hierarchy2"/>
    <dgm:cxn modelId="{AE73522C-B5E6-4E49-9939-3AA0A6EC34C6}" type="presParOf" srcId="{964A33C6-963E-574F-9142-B2C6D5739515}" destId="{729F5FD8-AEB2-C145-BE59-9B2A1ACCE5DF}" srcOrd="1" destOrd="0" presId="urn:microsoft.com/office/officeart/2005/8/layout/hierarchy2"/>
    <dgm:cxn modelId="{7C982A10-A011-204C-B945-992E11F26E2B}" type="presParOf" srcId="{729F5FD8-AEB2-C145-BE59-9B2A1ACCE5DF}" destId="{40394F63-BF58-5647-8300-6D284E05AF70}" srcOrd="0" destOrd="0" presId="urn:microsoft.com/office/officeart/2005/8/layout/hierarchy2"/>
    <dgm:cxn modelId="{CC7B83AD-D09B-7D42-8E03-88DD9AB29CB2}" type="presParOf" srcId="{40394F63-BF58-5647-8300-6D284E05AF70}" destId="{9C27A3FC-895D-0948-9EEF-B346F9771827}" srcOrd="0" destOrd="0" presId="urn:microsoft.com/office/officeart/2005/8/layout/hierarchy2"/>
    <dgm:cxn modelId="{8F8854F6-9007-ED41-B50E-B1892C2BDCF1}" type="presParOf" srcId="{729F5FD8-AEB2-C145-BE59-9B2A1ACCE5DF}" destId="{9F17F040-657E-304B-818F-AE171143CD49}" srcOrd="1" destOrd="0" presId="urn:microsoft.com/office/officeart/2005/8/layout/hierarchy2"/>
    <dgm:cxn modelId="{E24073C1-ACC4-0147-962B-91A0F95F6B63}" type="presParOf" srcId="{9F17F040-657E-304B-818F-AE171143CD49}" destId="{67ADD3BE-3E94-414A-9B55-52B21ADC06DF}" srcOrd="0" destOrd="0" presId="urn:microsoft.com/office/officeart/2005/8/layout/hierarchy2"/>
    <dgm:cxn modelId="{0D13D1F6-A51E-EF40-BB71-28F92F1B6929}" type="presParOf" srcId="{9F17F040-657E-304B-818F-AE171143CD49}" destId="{14F73C6D-892A-E44B-BADE-06E0E566874A}" srcOrd="1" destOrd="0" presId="urn:microsoft.com/office/officeart/2005/8/layout/hierarchy2"/>
    <dgm:cxn modelId="{20B73399-D19C-2C4B-8A77-AA63DF7ACD67}" type="presParOf" srcId="{729F5FD8-AEB2-C145-BE59-9B2A1ACCE5DF}" destId="{B33AA027-4A3B-3B44-8657-5D8ED6D803C1}" srcOrd="2" destOrd="0" presId="urn:microsoft.com/office/officeart/2005/8/layout/hierarchy2"/>
    <dgm:cxn modelId="{8838D88A-0B6A-7A40-A8D7-255B0C401D75}" type="presParOf" srcId="{B33AA027-4A3B-3B44-8657-5D8ED6D803C1}" destId="{AB632314-01BF-484B-AFD9-7D4D9971454F}" srcOrd="0" destOrd="0" presId="urn:microsoft.com/office/officeart/2005/8/layout/hierarchy2"/>
    <dgm:cxn modelId="{A869EEEB-36E6-934B-A873-233808954C2F}" type="presParOf" srcId="{729F5FD8-AEB2-C145-BE59-9B2A1ACCE5DF}" destId="{FE6A9113-7089-D340-ABCE-A3B76A4D2048}" srcOrd="3" destOrd="0" presId="urn:microsoft.com/office/officeart/2005/8/layout/hierarchy2"/>
    <dgm:cxn modelId="{17139C6D-D3CE-EE4B-80D3-5182EBC22212}" type="presParOf" srcId="{FE6A9113-7089-D340-ABCE-A3B76A4D2048}" destId="{EA2FB9A6-C592-9743-B349-A331D3AF3544}" srcOrd="0" destOrd="0" presId="urn:microsoft.com/office/officeart/2005/8/layout/hierarchy2"/>
    <dgm:cxn modelId="{36353FAB-2C8F-5A4C-B3AA-3DE31AACD1B2}" type="presParOf" srcId="{FE6A9113-7089-D340-ABCE-A3B76A4D2048}" destId="{9DE3D679-5CC8-6D4A-98D0-FF1143524323}" srcOrd="1" destOrd="0" presId="urn:microsoft.com/office/officeart/2005/8/layout/hierarchy2"/>
    <dgm:cxn modelId="{9827FD19-2A07-2045-B21B-68E0756591AA}" type="presParOf" srcId="{729F5FD8-AEB2-C145-BE59-9B2A1ACCE5DF}" destId="{18A4EBE7-E716-7B44-8F4D-0F427F0F1B18}" srcOrd="4" destOrd="0" presId="urn:microsoft.com/office/officeart/2005/8/layout/hierarchy2"/>
    <dgm:cxn modelId="{5B9B2B80-2F94-5E4F-89A4-D054204B0031}" type="presParOf" srcId="{18A4EBE7-E716-7B44-8F4D-0F427F0F1B18}" destId="{D265495A-433F-894E-B0D5-A0D3D7417EAA}" srcOrd="0" destOrd="0" presId="urn:microsoft.com/office/officeart/2005/8/layout/hierarchy2"/>
    <dgm:cxn modelId="{EAC21FE8-E7A9-B44F-AA2A-A9B52BF99CE7}" type="presParOf" srcId="{729F5FD8-AEB2-C145-BE59-9B2A1ACCE5DF}" destId="{DBA1CFE7-FA0B-9241-89DB-72428AE10335}" srcOrd="5" destOrd="0" presId="urn:microsoft.com/office/officeart/2005/8/layout/hierarchy2"/>
    <dgm:cxn modelId="{34A6D622-F2E0-EE4B-9460-7B21F7EE7060}" type="presParOf" srcId="{DBA1CFE7-FA0B-9241-89DB-72428AE10335}" destId="{906C89E0-1EAF-4440-A437-B7ACDB8C317C}" srcOrd="0" destOrd="0" presId="urn:microsoft.com/office/officeart/2005/8/layout/hierarchy2"/>
    <dgm:cxn modelId="{825E96B0-92A7-A742-850B-6D960B4EEB13}" type="presParOf" srcId="{DBA1CFE7-FA0B-9241-89DB-72428AE10335}" destId="{2FBB156E-8DC7-F441-B2A4-ED9794641B73}" srcOrd="1" destOrd="0" presId="urn:microsoft.com/office/officeart/2005/8/layout/hierarchy2"/>
    <dgm:cxn modelId="{D29937E8-98FC-1241-AFF0-E5E0266825F6}" type="presParOf" srcId="{729F5FD8-AEB2-C145-BE59-9B2A1ACCE5DF}" destId="{1E3654F1-13A5-204B-94DA-33D6D4073759}" srcOrd="6" destOrd="0" presId="urn:microsoft.com/office/officeart/2005/8/layout/hierarchy2"/>
    <dgm:cxn modelId="{87D5C2AA-1D12-C342-A8E1-B868E6458DB3}" type="presParOf" srcId="{1E3654F1-13A5-204B-94DA-33D6D4073759}" destId="{90E0F570-060C-DF42-B2F2-9594F35F6E02}" srcOrd="0" destOrd="0" presId="urn:microsoft.com/office/officeart/2005/8/layout/hierarchy2"/>
    <dgm:cxn modelId="{EF98AF37-205E-334F-861F-BB1F57EBAFAB}" type="presParOf" srcId="{729F5FD8-AEB2-C145-BE59-9B2A1ACCE5DF}" destId="{896C7CE5-3F86-754B-A23D-0A9A6C811FCC}" srcOrd="7" destOrd="0" presId="urn:microsoft.com/office/officeart/2005/8/layout/hierarchy2"/>
    <dgm:cxn modelId="{9A3A6B80-6933-7348-A38E-8956F93A7F40}" type="presParOf" srcId="{896C7CE5-3F86-754B-A23D-0A9A6C811FCC}" destId="{E2CE263E-6BFF-C14F-9AE5-AECC8751F62A}" srcOrd="0" destOrd="0" presId="urn:microsoft.com/office/officeart/2005/8/layout/hierarchy2"/>
    <dgm:cxn modelId="{6FB2F1E7-F25E-374F-91AA-0C3F26F0FAB6}" type="presParOf" srcId="{896C7CE5-3F86-754B-A23D-0A9A6C811FCC}" destId="{48DD168D-8288-124B-BFB6-BC2155584095}" srcOrd="1" destOrd="0" presId="urn:microsoft.com/office/officeart/2005/8/layout/hierarchy2"/>
    <dgm:cxn modelId="{48097713-319C-DB4D-A9C8-C37235F0F615}" type="presParOf" srcId="{729F5FD8-AEB2-C145-BE59-9B2A1ACCE5DF}" destId="{964465EB-CF8C-A545-820E-6151F2533E61}" srcOrd="8" destOrd="0" presId="urn:microsoft.com/office/officeart/2005/8/layout/hierarchy2"/>
    <dgm:cxn modelId="{5A75639A-4851-1B46-8488-D4228BA26BC4}" type="presParOf" srcId="{964465EB-CF8C-A545-820E-6151F2533E61}" destId="{5862D11F-BC88-AE4A-A4E3-764F04111111}" srcOrd="0" destOrd="0" presId="urn:microsoft.com/office/officeart/2005/8/layout/hierarchy2"/>
    <dgm:cxn modelId="{ECEDAD37-56F9-5E4D-9EEF-D707436950BC}" type="presParOf" srcId="{729F5FD8-AEB2-C145-BE59-9B2A1ACCE5DF}" destId="{C7A5E849-D2FE-9143-8B59-93CC3A1C587F}" srcOrd="9" destOrd="0" presId="urn:microsoft.com/office/officeart/2005/8/layout/hierarchy2"/>
    <dgm:cxn modelId="{72C24E4B-0167-F641-AB2F-E72CF8711B58}" type="presParOf" srcId="{C7A5E849-D2FE-9143-8B59-93CC3A1C587F}" destId="{8FF3345C-8B8C-CA41-B83A-F1522BF87855}" srcOrd="0" destOrd="0" presId="urn:microsoft.com/office/officeart/2005/8/layout/hierarchy2"/>
    <dgm:cxn modelId="{D2479C96-395D-224F-9812-962D32960B14}" type="presParOf" srcId="{C7A5E849-D2FE-9143-8B59-93CC3A1C587F}" destId="{ACC70D63-EDBA-0A49-A311-72AB8F453CBE}" srcOrd="1" destOrd="0" presId="urn:microsoft.com/office/officeart/2005/8/layout/hierarchy2"/>
    <dgm:cxn modelId="{6157CD33-605F-1A42-AE1A-E98B331816F9}" type="presParOf" srcId="{EB00E32C-ECE1-B045-959F-640BD3406D39}" destId="{803AC006-04AB-3248-BDFA-9348236D340C}" srcOrd="2" destOrd="0" presId="urn:microsoft.com/office/officeart/2005/8/layout/hierarchy2"/>
    <dgm:cxn modelId="{77BBB60A-1531-6C4F-90E9-0C5DFFC64F8D}" type="presParOf" srcId="{803AC006-04AB-3248-BDFA-9348236D340C}" destId="{E52D90CF-C5FC-F142-BF88-677641A98A77}" srcOrd="0" destOrd="0" presId="urn:microsoft.com/office/officeart/2005/8/layout/hierarchy2"/>
    <dgm:cxn modelId="{82AC414D-B7B1-E142-8C18-AC74426B4266}" type="presParOf" srcId="{EB00E32C-ECE1-B045-959F-640BD3406D39}" destId="{194B79C1-AC4F-1F40-83EC-390B5753A7C0}" srcOrd="3" destOrd="0" presId="urn:microsoft.com/office/officeart/2005/8/layout/hierarchy2"/>
    <dgm:cxn modelId="{99705AE9-672A-D74C-A257-6D3102D549C8}" type="presParOf" srcId="{194B79C1-AC4F-1F40-83EC-390B5753A7C0}" destId="{6E8DCF7D-8DF7-1C41-87FD-DECA40BE2BAF}" srcOrd="0" destOrd="0" presId="urn:microsoft.com/office/officeart/2005/8/layout/hierarchy2"/>
    <dgm:cxn modelId="{8E70A68A-901C-EC46-8007-F95AD7095289}" type="presParOf" srcId="{194B79C1-AC4F-1F40-83EC-390B5753A7C0}" destId="{6879E793-4762-5D45-8561-F9BB5C5C53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27C9B-6DFF-904B-9C62-88593AA08816}">
      <dsp:nvSpPr>
        <dsp:cNvPr id="0" name=""/>
        <dsp:cNvSpPr/>
      </dsp:nvSpPr>
      <dsp:spPr>
        <a:xfrm>
          <a:off x="722643" y="1369628"/>
          <a:ext cx="1360012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气候特征</a:t>
          </a:r>
        </a:p>
      </dsp:txBody>
      <dsp:txXfrm>
        <a:off x="742560" y="1389545"/>
        <a:ext cx="1320178" cy="640172"/>
      </dsp:txXfrm>
    </dsp:sp>
    <dsp:sp modelId="{F75C659D-9597-5147-907A-DE25F78D22D9}">
      <dsp:nvSpPr>
        <dsp:cNvPr id="0" name=""/>
        <dsp:cNvSpPr/>
      </dsp:nvSpPr>
      <dsp:spPr>
        <a:xfrm rot="17945813">
          <a:off x="1795314" y="1204815"/>
          <a:ext cx="11186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868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326691" y="1192910"/>
        <a:ext cx="55934" cy="55934"/>
      </dsp:txXfrm>
    </dsp:sp>
    <dsp:sp modelId="{C2866833-5CEB-B848-ABBE-F12EBA28E7F4}">
      <dsp:nvSpPr>
        <dsp:cNvPr id="0" name=""/>
        <dsp:cNvSpPr/>
      </dsp:nvSpPr>
      <dsp:spPr>
        <a:xfrm>
          <a:off x="2626661" y="392119"/>
          <a:ext cx="1360012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气温</a:t>
          </a:r>
        </a:p>
      </dsp:txBody>
      <dsp:txXfrm>
        <a:off x="2646578" y="412036"/>
        <a:ext cx="1320178" cy="640172"/>
      </dsp:txXfrm>
    </dsp:sp>
    <dsp:sp modelId="{E13EBCD3-BE69-0D41-B2E2-AF9975F017FE}">
      <dsp:nvSpPr>
        <dsp:cNvPr id="0" name=""/>
        <dsp:cNvSpPr/>
      </dsp:nvSpPr>
      <dsp:spPr>
        <a:xfrm rot="19457599">
          <a:off x="3923703" y="520559"/>
          <a:ext cx="66994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6994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41927" y="519872"/>
        <a:ext cx="33497" cy="33497"/>
      </dsp:txXfrm>
    </dsp:sp>
    <dsp:sp modelId="{363A8D2B-9119-3846-93E2-6217FEAD3148}">
      <dsp:nvSpPr>
        <dsp:cNvPr id="0" name=""/>
        <dsp:cNvSpPr/>
      </dsp:nvSpPr>
      <dsp:spPr>
        <a:xfrm>
          <a:off x="4530678" y="1116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冬夏气温</a:t>
          </a:r>
        </a:p>
      </dsp:txBody>
      <dsp:txXfrm>
        <a:off x="4550595" y="21033"/>
        <a:ext cx="2191850" cy="640172"/>
      </dsp:txXfrm>
    </dsp:sp>
    <dsp:sp modelId="{388FF347-2F0C-A24F-B786-DF637F0A1C4F}">
      <dsp:nvSpPr>
        <dsp:cNvPr id="0" name=""/>
        <dsp:cNvSpPr/>
      </dsp:nvSpPr>
      <dsp:spPr>
        <a:xfrm rot="2142401">
          <a:off x="3923703" y="911562"/>
          <a:ext cx="66994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6994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41927" y="910876"/>
        <a:ext cx="33497" cy="33497"/>
      </dsp:txXfrm>
    </dsp:sp>
    <dsp:sp modelId="{29ED9A42-157B-E84A-B4BE-A81F3C91B02B}">
      <dsp:nvSpPr>
        <dsp:cNvPr id="0" name=""/>
        <dsp:cNvSpPr/>
      </dsp:nvSpPr>
      <dsp:spPr>
        <a:xfrm>
          <a:off x="4530678" y="783123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气温年较差</a:t>
          </a:r>
        </a:p>
      </dsp:txBody>
      <dsp:txXfrm>
        <a:off x="4550595" y="803040"/>
        <a:ext cx="2191850" cy="640172"/>
      </dsp:txXfrm>
    </dsp:sp>
    <dsp:sp modelId="{4AC5A45B-CBD4-6547-B0A1-A60F9129E38D}">
      <dsp:nvSpPr>
        <dsp:cNvPr id="0" name=""/>
        <dsp:cNvSpPr/>
      </dsp:nvSpPr>
      <dsp:spPr>
        <a:xfrm rot="3654187">
          <a:off x="1795314" y="2182324"/>
          <a:ext cx="11186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868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326691" y="2170418"/>
        <a:ext cx="55934" cy="55934"/>
      </dsp:txXfrm>
    </dsp:sp>
    <dsp:sp modelId="{FCECEA37-D9E1-9148-9FAA-85C8480F6048}">
      <dsp:nvSpPr>
        <dsp:cNvPr id="0" name=""/>
        <dsp:cNvSpPr/>
      </dsp:nvSpPr>
      <dsp:spPr>
        <a:xfrm>
          <a:off x="2626661" y="2347137"/>
          <a:ext cx="1360012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降水</a:t>
          </a:r>
        </a:p>
      </dsp:txBody>
      <dsp:txXfrm>
        <a:off x="2646578" y="2367054"/>
        <a:ext cx="1320178" cy="640172"/>
      </dsp:txXfrm>
    </dsp:sp>
    <dsp:sp modelId="{E1224112-F44D-C643-B15E-2E5FDD82E3C8}">
      <dsp:nvSpPr>
        <dsp:cNvPr id="0" name=""/>
        <dsp:cNvSpPr/>
      </dsp:nvSpPr>
      <dsp:spPr>
        <a:xfrm rot="18289469">
          <a:off x="3782367" y="2280075"/>
          <a:ext cx="95261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52615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34860" y="2272321"/>
        <a:ext cx="47630" cy="47630"/>
      </dsp:txXfrm>
    </dsp:sp>
    <dsp:sp modelId="{BB622209-C15E-F34B-88AE-4E8FA85A4AE1}">
      <dsp:nvSpPr>
        <dsp:cNvPr id="0" name=""/>
        <dsp:cNvSpPr/>
      </dsp:nvSpPr>
      <dsp:spPr>
        <a:xfrm>
          <a:off x="4530678" y="1565130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年降水量</a:t>
          </a:r>
        </a:p>
      </dsp:txBody>
      <dsp:txXfrm>
        <a:off x="4550595" y="1585047"/>
        <a:ext cx="2191850" cy="640172"/>
      </dsp:txXfrm>
    </dsp:sp>
    <dsp:sp modelId="{803AC006-04AB-3248-BDFA-9348236D340C}">
      <dsp:nvSpPr>
        <dsp:cNvPr id="0" name=""/>
        <dsp:cNvSpPr/>
      </dsp:nvSpPr>
      <dsp:spPr>
        <a:xfrm>
          <a:off x="3986673" y="2671078"/>
          <a:ext cx="5440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4400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45075" y="2673540"/>
        <a:ext cx="27200" cy="27200"/>
      </dsp:txXfrm>
    </dsp:sp>
    <dsp:sp modelId="{6E8DCF7D-8DF7-1C41-87FD-DECA40BE2BAF}">
      <dsp:nvSpPr>
        <dsp:cNvPr id="0" name=""/>
        <dsp:cNvSpPr/>
      </dsp:nvSpPr>
      <dsp:spPr>
        <a:xfrm>
          <a:off x="4530678" y="2347137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冬夏降水</a:t>
          </a:r>
        </a:p>
      </dsp:txBody>
      <dsp:txXfrm>
        <a:off x="4550595" y="2367054"/>
        <a:ext cx="2191850" cy="640172"/>
      </dsp:txXfrm>
    </dsp:sp>
    <dsp:sp modelId="{C8F07AE5-A46A-DB40-8D67-88315C1C4F17}">
      <dsp:nvSpPr>
        <dsp:cNvPr id="0" name=""/>
        <dsp:cNvSpPr/>
      </dsp:nvSpPr>
      <dsp:spPr>
        <a:xfrm rot="3310531">
          <a:off x="3782367" y="3062082"/>
          <a:ext cx="95261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52615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34860" y="3054328"/>
        <a:ext cx="47630" cy="47630"/>
      </dsp:txXfrm>
    </dsp:sp>
    <dsp:sp modelId="{70E8AB9C-5454-EF4E-A8A1-303FC3997895}">
      <dsp:nvSpPr>
        <dsp:cNvPr id="0" name=""/>
        <dsp:cNvSpPr/>
      </dsp:nvSpPr>
      <dsp:spPr>
        <a:xfrm>
          <a:off x="4530678" y="3129144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降水季节变化</a:t>
          </a:r>
        </a:p>
      </dsp:txBody>
      <dsp:txXfrm>
        <a:off x="4550595" y="3149061"/>
        <a:ext cx="2191850" cy="640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27C9B-6DFF-904B-9C62-88593AA08816}">
      <dsp:nvSpPr>
        <dsp:cNvPr id="0" name=""/>
        <dsp:cNvSpPr/>
      </dsp:nvSpPr>
      <dsp:spPr>
        <a:xfrm>
          <a:off x="309677" y="1611311"/>
          <a:ext cx="1807731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气候成因</a:t>
          </a:r>
        </a:p>
      </dsp:txBody>
      <dsp:txXfrm>
        <a:off x="326071" y="1627705"/>
        <a:ext cx="1774943" cy="526953"/>
      </dsp:txXfrm>
    </dsp:sp>
    <dsp:sp modelId="{F75C659D-9597-5147-907A-DE25F78D22D9}">
      <dsp:nvSpPr>
        <dsp:cNvPr id="0" name=""/>
        <dsp:cNvSpPr/>
      </dsp:nvSpPr>
      <dsp:spPr>
        <a:xfrm rot="17350740">
          <a:off x="1659775" y="1236097"/>
          <a:ext cx="136306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6306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307229" y="1213402"/>
        <a:ext cx="68153" cy="68153"/>
      </dsp:txXfrm>
    </dsp:sp>
    <dsp:sp modelId="{C2866833-5CEB-B848-ABBE-F12EBA28E7F4}">
      <dsp:nvSpPr>
        <dsp:cNvPr id="0" name=""/>
        <dsp:cNvSpPr/>
      </dsp:nvSpPr>
      <dsp:spPr>
        <a:xfrm>
          <a:off x="2565202" y="323904"/>
          <a:ext cx="1827703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宏观因素</a:t>
          </a:r>
        </a:p>
      </dsp:txBody>
      <dsp:txXfrm>
        <a:off x="2581596" y="340298"/>
        <a:ext cx="1794915" cy="526953"/>
      </dsp:txXfrm>
    </dsp:sp>
    <dsp:sp modelId="{E13EBCD3-BE69-0D41-B2E2-AF9975F017FE}">
      <dsp:nvSpPr>
        <dsp:cNvPr id="0" name=""/>
        <dsp:cNvSpPr/>
      </dsp:nvSpPr>
      <dsp:spPr>
        <a:xfrm rot="19457599">
          <a:off x="4341072" y="431468"/>
          <a:ext cx="55145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145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603015" y="429063"/>
        <a:ext cx="27572" cy="27572"/>
      </dsp:txXfrm>
    </dsp:sp>
    <dsp:sp modelId="{363A8D2B-9119-3846-93E2-6217FEAD3148}">
      <dsp:nvSpPr>
        <dsp:cNvPr id="0" name=""/>
        <dsp:cNvSpPr/>
      </dsp:nvSpPr>
      <dsp:spPr>
        <a:xfrm>
          <a:off x="4840699" y="2053"/>
          <a:ext cx="1836994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太阳辐射</a:t>
          </a:r>
        </a:p>
      </dsp:txBody>
      <dsp:txXfrm>
        <a:off x="4857093" y="18447"/>
        <a:ext cx="1804206" cy="526953"/>
      </dsp:txXfrm>
    </dsp:sp>
    <dsp:sp modelId="{388FF347-2F0C-A24F-B786-DF637F0A1C4F}">
      <dsp:nvSpPr>
        <dsp:cNvPr id="0" name=""/>
        <dsp:cNvSpPr/>
      </dsp:nvSpPr>
      <dsp:spPr>
        <a:xfrm rot="2142401">
          <a:off x="4341072" y="753319"/>
          <a:ext cx="55145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145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603015" y="750915"/>
        <a:ext cx="27572" cy="27572"/>
      </dsp:txXfrm>
    </dsp:sp>
    <dsp:sp modelId="{29ED9A42-157B-E84A-B4BE-A81F3C91B02B}">
      <dsp:nvSpPr>
        <dsp:cNvPr id="0" name=""/>
        <dsp:cNvSpPr/>
      </dsp:nvSpPr>
      <dsp:spPr>
        <a:xfrm>
          <a:off x="4840699" y="645756"/>
          <a:ext cx="1836994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大气环流</a:t>
          </a:r>
        </a:p>
      </dsp:txBody>
      <dsp:txXfrm>
        <a:off x="4857093" y="662150"/>
        <a:ext cx="1804206" cy="526953"/>
      </dsp:txXfrm>
    </dsp:sp>
    <dsp:sp modelId="{4AC5A45B-CBD4-6547-B0A1-A60F9129E38D}">
      <dsp:nvSpPr>
        <dsp:cNvPr id="0" name=""/>
        <dsp:cNvSpPr/>
      </dsp:nvSpPr>
      <dsp:spPr>
        <a:xfrm rot="4249260">
          <a:off x="1659775" y="2523503"/>
          <a:ext cx="136306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6306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307229" y="2500809"/>
        <a:ext cx="68153" cy="68153"/>
      </dsp:txXfrm>
    </dsp:sp>
    <dsp:sp modelId="{FCECEA37-D9E1-9148-9FAA-85C8480F6048}">
      <dsp:nvSpPr>
        <dsp:cNvPr id="0" name=""/>
        <dsp:cNvSpPr/>
      </dsp:nvSpPr>
      <dsp:spPr>
        <a:xfrm>
          <a:off x="2565202" y="2898717"/>
          <a:ext cx="1827703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微观因素</a:t>
          </a:r>
        </a:p>
      </dsp:txBody>
      <dsp:txXfrm>
        <a:off x="2581596" y="2915111"/>
        <a:ext cx="1794915" cy="526953"/>
      </dsp:txXfrm>
    </dsp:sp>
    <dsp:sp modelId="{E1224112-F44D-C643-B15E-2E5FDD82E3C8}">
      <dsp:nvSpPr>
        <dsp:cNvPr id="0" name=""/>
        <dsp:cNvSpPr/>
      </dsp:nvSpPr>
      <dsp:spPr>
        <a:xfrm rot="19457599">
          <a:off x="4341072" y="3006281"/>
          <a:ext cx="55145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145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603015" y="3003876"/>
        <a:ext cx="27572" cy="27572"/>
      </dsp:txXfrm>
    </dsp:sp>
    <dsp:sp modelId="{BB622209-C15E-F34B-88AE-4E8FA85A4AE1}">
      <dsp:nvSpPr>
        <dsp:cNvPr id="0" name=""/>
        <dsp:cNvSpPr/>
      </dsp:nvSpPr>
      <dsp:spPr>
        <a:xfrm>
          <a:off x="4840699" y="2576866"/>
          <a:ext cx="1836994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下垫面</a:t>
          </a:r>
        </a:p>
      </dsp:txBody>
      <dsp:txXfrm>
        <a:off x="4857093" y="2593260"/>
        <a:ext cx="1804206" cy="526953"/>
      </dsp:txXfrm>
    </dsp:sp>
    <dsp:sp modelId="{40394F63-BF58-5647-8300-6D284E05AF70}">
      <dsp:nvSpPr>
        <dsp:cNvPr id="0" name=""/>
        <dsp:cNvSpPr/>
      </dsp:nvSpPr>
      <dsp:spPr>
        <a:xfrm rot="17346368">
          <a:off x="6187304" y="2156506"/>
          <a:ext cx="14580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58014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879861" y="2131437"/>
        <a:ext cx="72900" cy="72900"/>
      </dsp:txXfrm>
    </dsp:sp>
    <dsp:sp modelId="{67ADD3BE-3E94-414A-9B55-52B21ADC06DF}">
      <dsp:nvSpPr>
        <dsp:cNvPr id="0" name=""/>
        <dsp:cNvSpPr/>
      </dsp:nvSpPr>
      <dsp:spPr>
        <a:xfrm>
          <a:off x="7154930" y="1199167"/>
          <a:ext cx="1512210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海陆位置</a:t>
          </a:r>
        </a:p>
      </dsp:txBody>
      <dsp:txXfrm>
        <a:off x="7171324" y="1215561"/>
        <a:ext cx="1479422" cy="526953"/>
      </dsp:txXfrm>
    </dsp:sp>
    <dsp:sp modelId="{B33AA027-4A3B-3B44-8657-5D8ED6D803C1}">
      <dsp:nvSpPr>
        <dsp:cNvPr id="0" name=""/>
        <dsp:cNvSpPr/>
      </dsp:nvSpPr>
      <dsp:spPr>
        <a:xfrm rot="18181890">
          <a:off x="6478561" y="2478357"/>
          <a:ext cx="87550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75501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894424" y="2467852"/>
        <a:ext cx="43775" cy="43775"/>
      </dsp:txXfrm>
    </dsp:sp>
    <dsp:sp modelId="{EA2FB9A6-C592-9743-B349-A331D3AF3544}">
      <dsp:nvSpPr>
        <dsp:cNvPr id="0" name=""/>
        <dsp:cNvSpPr/>
      </dsp:nvSpPr>
      <dsp:spPr>
        <a:xfrm>
          <a:off x="7154930" y="1842871"/>
          <a:ext cx="1512210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地形</a:t>
          </a:r>
        </a:p>
      </dsp:txBody>
      <dsp:txXfrm>
        <a:off x="7171324" y="1859265"/>
        <a:ext cx="1479422" cy="526953"/>
      </dsp:txXfrm>
    </dsp:sp>
    <dsp:sp modelId="{18A4EBE7-E716-7B44-8F4D-0F427F0F1B18}">
      <dsp:nvSpPr>
        <dsp:cNvPr id="0" name=""/>
        <dsp:cNvSpPr/>
      </dsp:nvSpPr>
      <dsp:spPr>
        <a:xfrm rot="20957184">
          <a:off x="6673460" y="2800209"/>
          <a:ext cx="48570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8570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904169" y="2799448"/>
        <a:ext cx="24285" cy="24285"/>
      </dsp:txXfrm>
    </dsp:sp>
    <dsp:sp modelId="{906C89E0-1EAF-4440-A437-B7ACDB8C317C}">
      <dsp:nvSpPr>
        <dsp:cNvPr id="0" name=""/>
        <dsp:cNvSpPr/>
      </dsp:nvSpPr>
      <dsp:spPr>
        <a:xfrm>
          <a:off x="7154930" y="2486574"/>
          <a:ext cx="1512210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洋流</a:t>
          </a:r>
        </a:p>
      </dsp:txBody>
      <dsp:txXfrm>
        <a:off x="7171324" y="2502968"/>
        <a:ext cx="1479422" cy="526953"/>
      </dsp:txXfrm>
    </dsp:sp>
    <dsp:sp modelId="{1E3654F1-13A5-204B-94DA-33D6D4073759}">
      <dsp:nvSpPr>
        <dsp:cNvPr id="0" name=""/>
        <dsp:cNvSpPr/>
      </dsp:nvSpPr>
      <dsp:spPr>
        <a:xfrm rot="2953623">
          <a:off x="6550929" y="3122061"/>
          <a:ext cx="73076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3076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898042" y="3115173"/>
        <a:ext cx="36538" cy="36538"/>
      </dsp:txXfrm>
    </dsp:sp>
    <dsp:sp modelId="{E2CE263E-6BFF-C14F-9AE5-AECC8751F62A}">
      <dsp:nvSpPr>
        <dsp:cNvPr id="0" name=""/>
        <dsp:cNvSpPr/>
      </dsp:nvSpPr>
      <dsp:spPr>
        <a:xfrm>
          <a:off x="7154930" y="3130277"/>
          <a:ext cx="1512210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水域</a:t>
          </a:r>
        </a:p>
      </dsp:txBody>
      <dsp:txXfrm>
        <a:off x="7171324" y="3146671"/>
        <a:ext cx="1479422" cy="526953"/>
      </dsp:txXfrm>
    </dsp:sp>
    <dsp:sp modelId="{964465EB-CF8C-A545-820E-6151F2533E61}">
      <dsp:nvSpPr>
        <dsp:cNvPr id="0" name=""/>
        <dsp:cNvSpPr/>
      </dsp:nvSpPr>
      <dsp:spPr>
        <a:xfrm rot="4095903">
          <a:off x="6271944" y="3443912"/>
          <a:ext cx="128873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88734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6884093" y="3423076"/>
        <a:ext cx="64436" cy="64436"/>
      </dsp:txXfrm>
    </dsp:sp>
    <dsp:sp modelId="{8FF3345C-8B8C-CA41-B83A-F1522BF87855}">
      <dsp:nvSpPr>
        <dsp:cNvPr id="0" name=""/>
        <dsp:cNvSpPr/>
      </dsp:nvSpPr>
      <dsp:spPr>
        <a:xfrm>
          <a:off x="7154930" y="3773980"/>
          <a:ext cx="1512210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植被</a:t>
          </a:r>
        </a:p>
      </dsp:txBody>
      <dsp:txXfrm>
        <a:off x="7171324" y="3790374"/>
        <a:ext cx="1479422" cy="526953"/>
      </dsp:txXfrm>
    </dsp:sp>
    <dsp:sp modelId="{803AC006-04AB-3248-BDFA-9348236D340C}">
      <dsp:nvSpPr>
        <dsp:cNvPr id="0" name=""/>
        <dsp:cNvSpPr/>
      </dsp:nvSpPr>
      <dsp:spPr>
        <a:xfrm rot="2142401">
          <a:off x="4341072" y="3328132"/>
          <a:ext cx="55145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5145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603015" y="3325728"/>
        <a:ext cx="27572" cy="27572"/>
      </dsp:txXfrm>
    </dsp:sp>
    <dsp:sp modelId="{6E8DCF7D-8DF7-1C41-87FD-DECA40BE2BAF}">
      <dsp:nvSpPr>
        <dsp:cNvPr id="0" name=""/>
        <dsp:cNvSpPr/>
      </dsp:nvSpPr>
      <dsp:spPr>
        <a:xfrm>
          <a:off x="4840699" y="3220569"/>
          <a:ext cx="1836994" cy="559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/>
            <a:t>人类活动</a:t>
          </a:r>
        </a:p>
      </dsp:txBody>
      <dsp:txXfrm>
        <a:off x="4857093" y="3236963"/>
        <a:ext cx="1804206" cy="526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27C9B-6DFF-904B-9C62-88593AA08816}">
      <dsp:nvSpPr>
        <dsp:cNvPr id="0" name=""/>
        <dsp:cNvSpPr/>
      </dsp:nvSpPr>
      <dsp:spPr>
        <a:xfrm>
          <a:off x="302702" y="1369628"/>
          <a:ext cx="1360012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气候特征</a:t>
          </a:r>
        </a:p>
      </dsp:txBody>
      <dsp:txXfrm>
        <a:off x="322619" y="1389545"/>
        <a:ext cx="1320178" cy="640172"/>
      </dsp:txXfrm>
    </dsp:sp>
    <dsp:sp modelId="{F75C659D-9597-5147-907A-DE25F78D22D9}">
      <dsp:nvSpPr>
        <dsp:cNvPr id="0" name=""/>
        <dsp:cNvSpPr/>
      </dsp:nvSpPr>
      <dsp:spPr>
        <a:xfrm rot="17945813">
          <a:off x="1375372" y="1204815"/>
          <a:ext cx="11186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868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06749" y="1192910"/>
        <a:ext cx="55934" cy="55934"/>
      </dsp:txXfrm>
    </dsp:sp>
    <dsp:sp modelId="{C2866833-5CEB-B848-ABBE-F12EBA28E7F4}">
      <dsp:nvSpPr>
        <dsp:cNvPr id="0" name=""/>
        <dsp:cNvSpPr/>
      </dsp:nvSpPr>
      <dsp:spPr>
        <a:xfrm>
          <a:off x="2206719" y="392119"/>
          <a:ext cx="1360012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气温</a:t>
          </a:r>
        </a:p>
      </dsp:txBody>
      <dsp:txXfrm>
        <a:off x="2226636" y="412036"/>
        <a:ext cx="1320178" cy="640172"/>
      </dsp:txXfrm>
    </dsp:sp>
    <dsp:sp modelId="{E13EBCD3-BE69-0D41-B2E2-AF9975F017FE}">
      <dsp:nvSpPr>
        <dsp:cNvPr id="0" name=""/>
        <dsp:cNvSpPr/>
      </dsp:nvSpPr>
      <dsp:spPr>
        <a:xfrm rot="19457599">
          <a:off x="3503762" y="520559"/>
          <a:ext cx="66994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6994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821985" y="519872"/>
        <a:ext cx="33497" cy="33497"/>
      </dsp:txXfrm>
    </dsp:sp>
    <dsp:sp modelId="{363A8D2B-9119-3846-93E2-6217FEAD3148}">
      <dsp:nvSpPr>
        <dsp:cNvPr id="0" name=""/>
        <dsp:cNvSpPr/>
      </dsp:nvSpPr>
      <dsp:spPr>
        <a:xfrm>
          <a:off x="4110736" y="1116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冬夏气温</a:t>
          </a:r>
        </a:p>
      </dsp:txBody>
      <dsp:txXfrm>
        <a:off x="4130653" y="21033"/>
        <a:ext cx="2191850" cy="640172"/>
      </dsp:txXfrm>
    </dsp:sp>
    <dsp:sp modelId="{388FF347-2F0C-A24F-B786-DF637F0A1C4F}">
      <dsp:nvSpPr>
        <dsp:cNvPr id="0" name=""/>
        <dsp:cNvSpPr/>
      </dsp:nvSpPr>
      <dsp:spPr>
        <a:xfrm rot="2142401">
          <a:off x="3503762" y="911562"/>
          <a:ext cx="66994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6994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821985" y="910876"/>
        <a:ext cx="33497" cy="33497"/>
      </dsp:txXfrm>
    </dsp:sp>
    <dsp:sp modelId="{29ED9A42-157B-E84A-B4BE-A81F3C91B02B}">
      <dsp:nvSpPr>
        <dsp:cNvPr id="0" name=""/>
        <dsp:cNvSpPr/>
      </dsp:nvSpPr>
      <dsp:spPr>
        <a:xfrm>
          <a:off x="4110736" y="783123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气温年较差</a:t>
          </a:r>
        </a:p>
      </dsp:txBody>
      <dsp:txXfrm>
        <a:off x="4130653" y="803040"/>
        <a:ext cx="2191850" cy="640172"/>
      </dsp:txXfrm>
    </dsp:sp>
    <dsp:sp modelId="{4AC5A45B-CBD4-6547-B0A1-A60F9129E38D}">
      <dsp:nvSpPr>
        <dsp:cNvPr id="0" name=""/>
        <dsp:cNvSpPr/>
      </dsp:nvSpPr>
      <dsp:spPr>
        <a:xfrm rot="3654187">
          <a:off x="1375372" y="2182324"/>
          <a:ext cx="111868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8688" y="160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906749" y="2170418"/>
        <a:ext cx="55934" cy="55934"/>
      </dsp:txXfrm>
    </dsp:sp>
    <dsp:sp modelId="{FCECEA37-D9E1-9148-9FAA-85C8480F6048}">
      <dsp:nvSpPr>
        <dsp:cNvPr id="0" name=""/>
        <dsp:cNvSpPr/>
      </dsp:nvSpPr>
      <dsp:spPr>
        <a:xfrm>
          <a:off x="2206719" y="2347137"/>
          <a:ext cx="1360012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降水</a:t>
          </a:r>
        </a:p>
      </dsp:txBody>
      <dsp:txXfrm>
        <a:off x="2226636" y="2367054"/>
        <a:ext cx="1320178" cy="640172"/>
      </dsp:txXfrm>
    </dsp:sp>
    <dsp:sp modelId="{E1224112-F44D-C643-B15E-2E5FDD82E3C8}">
      <dsp:nvSpPr>
        <dsp:cNvPr id="0" name=""/>
        <dsp:cNvSpPr/>
      </dsp:nvSpPr>
      <dsp:spPr>
        <a:xfrm rot="18289469">
          <a:off x="3362426" y="2280075"/>
          <a:ext cx="95261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52615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814918" y="2272321"/>
        <a:ext cx="47630" cy="47630"/>
      </dsp:txXfrm>
    </dsp:sp>
    <dsp:sp modelId="{BB622209-C15E-F34B-88AE-4E8FA85A4AE1}">
      <dsp:nvSpPr>
        <dsp:cNvPr id="0" name=""/>
        <dsp:cNvSpPr/>
      </dsp:nvSpPr>
      <dsp:spPr>
        <a:xfrm>
          <a:off x="4110736" y="1565130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年降水量</a:t>
          </a:r>
        </a:p>
      </dsp:txBody>
      <dsp:txXfrm>
        <a:off x="4130653" y="1585047"/>
        <a:ext cx="2191850" cy="640172"/>
      </dsp:txXfrm>
    </dsp:sp>
    <dsp:sp modelId="{803AC006-04AB-3248-BDFA-9348236D340C}">
      <dsp:nvSpPr>
        <dsp:cNvPr id="0" name=""/>
        <dsp:cNvSpPr/>
      </dsp:nvSpPr>
      <dsp:spPr>
        <a:xfrm>
          <a:off x="3566731" y="2671078"/>
          <a:ext cx="54400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44004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825134" y="2673540"/>
        <a:ext cx="27200" cy="27200"/>
      </dsp:txXfrm>
    </dsp:sp>
    <dsp:sp modelId="{6E8DCF7D-8DF7-1C41-87FD-DECA40BE2BAF}">
      <dsp:nvSpPr>
        <dsp:cNvPr id="0" name=""/>
        <dsp:cNvSpPr/>
      </dsp:nvSpPr>
      <dsp:spPr>
        <a:xfrm>
          <a:off x="4110736" y="2347137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冬夏降水</a:t>
          </a:r>
        </a:p>
      </dsp:txBody>
      <dsp:txXfrm>
        <a:off x="4130653" y="2367054"/>
        <a:ext cx="2191850" cy="640172"/>
      </dsp:txXfrm>
    </dsp:sp>
    <dsp:sp modelId="{C8F07AE5-A46A-DB40-8D67-88315C1C4F17}">
      <dsp:nvSpPr>
        <dsp:cNvPr id="0" name=""/>
        <dsp:cNvSpPr/>
      </dsp:nvSpPr>
      <dsp:spPr>
        <a:xfrm rot="3310531">
          <a:off x="3362426" y="3062082"/>
          <a:ext cx="95261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52615" y="160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814918" y="3054328"/>
        <a:ext cx="47630" cy="47630"/>
      </dsp:txXfrm>
    </dsp:sp>
    <dsp:sp modelId="{70E8AB9C-5454-EF4E-A8A1-303FC3997895}">
      <dsp:nvSpPr>
        <dsp:cNvPr id="0" name=""/>
        <dsp:cNvSpPr/>
      </dsp:nvSpPr>
      <dsp:spPr>
        <a:xfrm>
          <a:off x="4110736" y="3129144"/>
          <a:ext cx="2231684" cy="680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/>
            <a:t>降水季节变化</a:t>
          </a:r>
        </a:p>
      </dsp:txBody>
      <dsp:txXfrm>
        <a:off x="4130653" y="3149061"/>
        <a:ext cx="2191850" cy="640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27C9B-6DFF-904B-9C62-88593AA08816}">
      <dsp:nvSpPr>
        <dsp:cNvPr id="0" name=""/>
        <dsp:cNvSpPr/>
      </dsp:nvSpPr>
      <dsp:spPr>
        <a:xfrm>
          <a:off x="3409844" y="1253140"/>
          <a:ext cx="1884570" cy="942285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气候特征</a:t>
          </a:r>
        </a:p>
      </dsp:txBody>
      <dsp:txXfrm>
        <a:off x="3437443" y="1280739"/>
        <a:ext cx="1829372" cy="887087"/>
      </dsp:txXfrm>
    </dsp:sp>
    <dsp:sp modelId="{E1224112-F44D-C643-B15E-2E5FDD82E3C8}">
      <dsp:nvSpPr>
        <dsp:cNvPr id="0" name=""/>
        <dsp:cNvSpPr/>
      </dsp:nvSpPr>
      <dsp:spPr>
        <a:xfrm rot="15269764">
          <a:off x="2671960" y="1139428"/>
          <a:ext cx="1164493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4673"/>
              </a:moveTo>
              <a:lnTo>
                <a:pt x="631138" y="2467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宋体"/>
            <a:cs typeface="+mn-cs"/>
          </a:endParaRPr>
        </a:p>
      </dsp:txBody>
      <dsp:txXfrm rot="10800000">
        <a:off x="3233936" y="1199057"/>
        <a:ext cx="0" cy="0"/>
      </dsp:txXfrm>
    </dsp:sp>
    <dsp:sp modelId="{BB622209-C15E-F34B-88AE-4E8FA85A4AE1}">
      <dsp:nvSpPr>
        <dsp:cNvPr id="0" name=""/>
        <dsp:cNvSpPr/>
      </dsp:nvSpPr>
      <dsp:spPr>
        <a:xfrm>
          <a:off x="6122" y="131020"/>
          <a:ext cx="3092447" cy="942285"/>
        </a:xfrm>
        <a:prstGeom prst="roundRect">
          <a:avLst>
            <a:gd name="adj" fmla="val 10000"/>
          </a:avLst>
        </a:prstGeom>
        <a:solidFill>
          <a:srgbClr val="8064A2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阅读、比较气候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统计资料</a:t>
          </a:r>
          <a:r>
            <a:rPr lang="en-US" altLang="zh-CN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——</a:t>
          </a:r>
          <a:r>
            <a:rPr lang="zh-CN" altLang="en-US" sz="2400" kern="1200" dirty="0">
              <a:solidFill>
                <a:srgbClr val="FFFF00"/>
              </a:solidFill>
              <a:latin typeface="Cambria"/>
              <a:ea typeface="宋体"/>
              <a:cs typeface="+mn-cs"/>
            </a:rPr>
            <a:t>概括</a:t>
          </a:r>
        </a:p>
      </dsp:txBody>
      <dsp:txXfrm>
        <a:off x="33721" y="158619"/>
        <a:ext cx="3037249" cy="887087"/>
      </dsp:txXfrm>
    </dsp:sp>
    <dsp:sp modelId="{803AC006-04AB-3248-BDFA-9348236D340C}">
      <dsp:nvSpPr>
        <dsp:cNvPr id="0" name=""/>
        <dsp:cNvSpPr/>
      </dsp:nvSpPr>
      <dsp:spPr>
        <a:xfrm rot="10587869">
          <a:off x="3098273" y="1710104"/>
          <a:ext cx="311868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4673"/>
              </a:moveTo>
              <a:lnTo>
                <a:pt x="360420" y="2467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宋体"/>
            <a:cs typeface="+mn-cs"/>
          </a:endParaRPr>
        </a:p>
      </dsp:txBody>
      <dsp:txXfrm rot="10800000">
        <a:off x="3262469" y="1741199"/>
        <a:ext cx="0" cy="0"/>
      </dsp:txXfrm>
    </dsp:sp>
    <dsp:sp modelId="{6E8DCF7D-8DF7-1C41-87FD-DECA40BE2BAF}">
      <dsp:nvSpPr>
        <dsp:cNvPr id="0" name=""/>
        <dsp:cNvSpPr/>
      </dsp:nvSpPr>
      <dsp:spPr>
        <a:xfrm>
          <a:off x="6122" y="1272373"/>
          <a:ext cx="3092447" cy="942285"/>
        </a:xfrm>
        <a:prstGeom prst="roundRect">
          <a:avLst>
            <a:gd name="adj" fmla="val 10000"/>
          </a:avLst>
        </a:prstGeom>
        <a:solidFill>
          <a:srgbClr val="8064A2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联系区域环境其它</a:t>
          </a:r>
          <a:r>
            <a:rPr lang="zh-CN" altLang="en-US" sz="2400" kern="1200" dirty="0" smtClean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要素特</a:t>
          </a:r>
          <a:r>
            <a:rPr lang="zh-CN" altLang="en-US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征</a:t>
          </a:r>
          <a:r>
            <a:rPr lang="en-US" altLang="zh-CN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——</a:t>
          </a:r>
          <a:r>
            <a:rPr lang="zh-CN" altLang="en-US" sz="2400" kern="1200" dirty="0">
              <a:solidFill>
                <a:srgbClr val="FFFF00"/>
              </a:solidFill>
              <a:latin typeface="Cambria"/>
              <a:ea typeface="宋体"/>
              <a:cs typeface="+mn-cs"/>
            </a:rPr>
            <a:t>推测</a:t>
          </a:r>
        </a:p>
      </dsp:txBody>
      <dsp:txXfrm>
        <a:off x="33721" y="1299972"/>
        <a:ext cx="3037249" cy="887087"/>
      </dsp:txXfrm>
    </dsp:sp>
    <dsp:sp modelId="{C8F07AE5-A46A-DB40-8D67-88315C1C4F17}">
      <dsp:nvSpPr>
        <dsp:cNvPr id="0" name=""/>
        <dsp:cNvSpPr/>
      </dsp:nvSpPr>
      <dsp:spPr>
        <a:xfrm rot="6315305">
          <a:off x="2662693" y="2271159"/>
          <a:ext cx="1183028" cy="47590"/>
        </a:xfrm>
        <a:custGeom>
          <a:avLst/>
          <a:gdLst/>
          <a:ahLst/>
          <a:cxnLst/>
          <a:rect l="0" t="0" r="0" b="0"/>
          <a:pathLst>
            <a:path>
              <a:moveTo>
                <a:pt x="0" y="24673"/>
              </a:moveTo>
              <a:lnTo>
                <a:pt x="631138" y="24673"/>
              </a:lnTo>
            </a:path>
          </a:pathLst>
        </a:custGeom>
        <a:noFill/>
        <a:ln w="25400" cap="flat" cmpd="sng" algn="ctr">
          <a:solidFill>
            <a:srgbClr val="4F81B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mbria"/>
            <a:ea typeface="宋体"/>
            <a:cs typeface="+mn-cs"/>
          </a:endParaRPr>
        </a:p>
      </dsp:txBody>
      <dsp:txXfrm rot="10800000">
        <a:off x="3290522" y="2274203"/>
        <a:ext cx="0" cy="0"/>
      </dsp:txXfrm>
    </dsp:sp>
    <dsp:sp modelId="{70E8AB9C-5454-EF4E-A8A1-303FC3997895}">
      <dsp:nvSpPr>
        <dsp:cNvPr id="0" name=""/>
        <dsp:cNvSpPr/>
      </dsp:nvSpPr>
      <dsp:spPr>
        <a:xfrm>
          <a:off x="6122" y="2394483"/>
          <a:ext cx="3092447" cy="942285"/>
        </a:xfrm>
        <a:prstGeom prst="roundRect">
          <a:avLst>
            <a:gd name="adj" fmla="val 10000"/>
          </a:avLst>
        </a:prstGeom>
        <a:solidFill>
          <a:srgbClr val="8064A2"/>
        </a:solidFill>
        <a:ln w="38100" cap="flat" cmpd="sng" algn="ctr">
          <a:solidFill>
            <a:sysClr val="window" lastClr="FFFFFF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对照气候分布模式图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>
              <a:solidFill>
                <a:sysClr val="window" lastClr="FFFFFF"/>
              </a:solidFill>
              <a:latin typeface="Cambria"/>
              <a:ea typeface="宋体"/>
              <a:cs typeface="+mn-cs"/>
            </a:rPr>
            <a:t>——</a:t>
          </a:r>
          <a:r>
            <a:rPr lang="zh-CN" altLang="en-US" sz="2400" kern="1200" dirty="0">
              <a:solidFill>
                <a:srgbClr val="FFFF00"/>
              </a:solidFill>
              <a:latin typeface="Cambria"/>
              <a:ea typeface="宋体"/>
              <a:cs typeface="+mn-cs"/>
            </a:rPr>
            <a:t>对应</a:t>
          </a:r>
        </a:p>
      </dsp:txBody>
      <dsp:txXfrm>
        <a:off x="33721" y="2422082"/>
        <a:ext cx="3037249" cy="887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27C9B-6DFF-904B-9C62-88593AA08816}">
      <dsp:nvSpPr>
        <dsp:cNvPr id="0" name=""/>
        <dsp:cNvSpPr/>
      </dsp:nvSpPr>
      <dsp:spPr>
        <a:xfrm>
          <a:off x="7338" y="1625843"/>
          <a:ext cx="2504718" cy="555121"/>
        </a:xfrm>
        <a:prstGeom prst="roundRect">
          <a:avLst>
            <a:gd name="adj" fmla="val 10000"/>
          </a:avLst>
        </a:prstGeom>
        <a:solidFill>
          <a:srgbClr val="C0504D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/>
            <a:t>气候成因分析</a:t>
          </a:r>
        </a:p>
      </dsp:txBody>
      <dsp:txXfrm>
        <a:off x="23597" y="1642102"/>
        <a:ext cx="2472200" cy="522603"/>
      </dsp:txXfrm>
    </dsp:sp>
    <dsp:sp modelId="{F75C659D-9597-5147-907A-DE25F78D22D9}">
      <dsp:nvSpPr>
        <dsp:cNvPr id="0" name=""/>
        <dsp:cNvSpPr/>
      </dsp:nvSpPr>
      <dsp:spPr>
        <a:xfrm rot="18289613">
          <a:off x="2345296" y="1572998"/>
          <a:ext cx="777618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777618" y="11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714665" y="1564797"/>
        <a:ext cx="38880" cy="38880"/>
      </dsp:txXfrm>
    </dsp:sp>
    <dsp:sp modelId="{C2866833-5CEB-B848-ABBE-F12EBA28E7F4}">
      <dsp:nvSpPr>
        <dsp:cNvPr id="0" name=""/>
        <dsp:cNvSpPr/>
      </dsp:nvSpPr>
      <dsp:spPr>
        <a:xfrm>
          <a:off x="2956154" y="778957"/>
          <a:ext cx="1824194" cy="972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solidFill>
                <a:srgbClr val="FFFF00"/>
              </a:solidFill>
            </a:rPr>
            <a:t>首先</a:t>
          </a:r>
          <a:r>
            <a:rPr lang="zh-CN" altLang="en-US" sz="2400" kern="1200" dirty="0" smtClean="0">
              <a:solidFill>
                <a:srgbClr val="FFFF00"/>
              </a:solidFill>
            </a:rPr>
            <a:t>：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宏观因素</a:t>
          </a:r>
          <a:endParaRPr lang="zh-CN" altLang="en-US" sz="2400" kern="1200" dirty="0"/>
        </a:p>
      </dsp:txBody>
      <dsp:txXfrm>
        <a:off x="2984630" y="807433"/>
        <a:ext cx="1767242" cy="915276"/>
      </dsp:txXfrm>
    </dsp:sp>
    <dsp:sp modelId="{E13EBCD3-BE69-0D41-B2E2-AF9975F017FE}">
      <dsp:nvSpPr>
        <dsp:cNvPr id="0" name=""/>
        <dsp:cNvSpPr/>
      </dsp:nvSpPr>
      <dsp:spPr>
        <a:xfrm rot="19457599">
          <a:off x="4728944" y="1094235"/>
          <a:ext cx="54690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46907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988724" y="1091801"/>
        <a:ext cx="27345" cy="27345"/>
      </dsp:txXfrm>
    </dsp:sp>
    <dsp:sp modelId="{363A8D2B-9119-3846-93E2-6217FEAD3148}">
      <dsp:nvSpPr>
        <dsp:cNvPr id="0" name=""/>
        <dsp:cNvSpPr/>
      </dsp:nvSpPr>
      <dsp:spPr>
        <a:xfrm>
          <a:off x="5224446" y="668316"/>
          <a:ext cx="1821830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太阳辐射</a:t>
          </a:r>
        </a:p>
      </dsp:txBody>
      <dsp:txXfrm>
        <a:off x="5240705" y="684575"/>
        <a:ext cx="1789312" cy="522603"/>
      </dsp:txXfrm>
    </dsp:sp>
    <dsp:sp modelId="{388FF347-2F0C-A24F-B786-DF637F0A1C4F}">
      <dsp:nvSpPr>
        <dsp:cNvPr id="0" name=""/>
        <dsp:cNvSpPr/>
      </dsp:nvSpPr>
      <dsp:spPr>
        <a:xfrm rot="2142401">
          <a:off x="4728944" y="1413429"/>
          <a:ext cx="54690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46907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988724" y="1410996"/>
        <a:ext cx="27345" cy="27345"/>
      </dsp:txXfrm>
    </dsp:sp>
    <dsp:sp modelId="{29ED9A42-157B-E84A-B4BE-A81F3C91B02B}">
      <dsp:nvSpPr>
        <dsp:cNvPr id="0" name=""/>
        <dsp:cNvSpPr/>
      </dsp:nvSpPr>
      <dsp:spPr>
        <a:xfrm>
          <a:off x="5224446" y="1306705"/>
          <a:ext cx="1821830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大气环流</a:t>
          </a:r>
        </a:p>
      </dsp:txBody>
      <dsp:txXfrm>
        <a:off x="5240705" y="1322964"/>
        <a:ext cx="1789312" cy="522603"/>
      </dsp:txXfrm>
    </dsp:sp>
    <dsp:sp modelId="{4AC5A45B-CBD4-6547-B0A1-A60F9129E38D}">
      <dsp:nvSpPr>
        <dsp:cNvPr id="0" name=""/>
        <dsp:cNvSpPr/>
      </dsp:nvSpPr>
      <dsp:spPr>
        <a:xfrm rot="3310674">
          <a:off x="2345249" y="2211388"/>
          <a:ext cx="77771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777711" y="11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714662" y="2203184"/>
        <a:ext cx="38885" cy="38885"/>
      </dsp:txXfrm>
    </dsp:sp>
    <dsp:sp modelId="{FCECEA37-D9E1-9148-9FAA-85C8480F6048}">
      <dsp:nvSpPr>
        <dsp:cNvPr id="0" name=""/>
        <dsp:cNvSpPr/>
      </dsp:nvSpPr>
      <dsp:spPr>
        <a:xfrm>
          <a:off x="2956154" y="2055849"/>
          <a:ext cx="1812615" cy="9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>
              <a:solidFill>
                <a:srgbClr val="FFFF00"/>
              </a:solidFill>
            </a:rPr>
            <a:t>叠加</a:t>
          </a:r>
          <a:r>
            <a:rPr lang="zh-CN" altLang="en-US" sz="2400" kern="1200" dirty="0" smtClean="0">
              <a:solidFill>
                <a:srgbClr val="FFFF00"/>
              </a:solidFill>
            </a:rPr>
            <a:t>：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微观因素</a:t>
          </a:r>
          <a:endParaRPr lang="zh-CN" altLang="en-US" sz="2400" kern="1200" dirty="0"/>
        </a:p>
      </dsp:txBody>
      <dsp:txXfrm>
        <a:off x="2984623" y="2084318"/>
        <a:ext cx="1755677" cy="915062"/>
      </dsp:txXfrm>
    </dsp:sp>
    <dsp:sp modelId="{E1224112-F44D-C643-B15E-2E5FDD82E3C8}">
      <dsp:nvSpPr>
        <dsp:cNvPr id="0" name=""/>
        <dsp:cNvSpPr/>
      </dsp:nvSpPr>
      <dsp:spPr>
        <a:xfrm rot="19457599">
          <a:off x="4717364" y="2371013"/>
          <a:ext cx="54690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46907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977145" y="2368580"/>
        <a:ext cx="27345" cy="27345"/>
      </dsp:txXfrm>
    </dsp:sp>
    <dsp:sp modelId="{BB622209-C15E-F34B-88AE-4E8FA85A4AE1}">
      <dsp:nvSpPr>
        <dsp:cNvPr id="0" name=""/>
        <dsp:cNvSpPr/>
      </dsp:nvSpPr>
      <dsp:spPr>
        <a:xfrm>
          <a:off x="5212866" y="1945094"/>
          <a:ext cx="1821830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下垫面</a:t>
          </a:r>
        </a:p>
      </dsp:txBody>
      <dsp:txXfrm>
        <a:off x="5229125" y="1961353"/>
        <a:ext cx="1789312" cy="522603"/>
      </dsp:txXfrm>
    </dsp:sp>
    <dsp:sp modelId="{40394F63-BF58-5647-8300-6D284E05AF70}">
      <dsp:nvSpPr>
        <dsp:cNvPr id="0" name=""/>
        <dsp:cNvSpPr/>
      </dsp:nvSpPr>
      <dsp:spPr>
        <a:xfrm rot="17297018">
          <a:off x="6540928" y="1528253"/>
          <a:ext cx="143897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438971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224440" y="1503518"/>
        <a:ext cx="71948" cy="71948"/>
      </dsp:txXfrm>
    </dsp:sp>
    <dsp:sp modelId="{67ADD3BE-3E94-414A-9B55-52B21ADC06DF}">
      <dsp:nvSpPr>
        <dsp:cNvPr id="0" name=""/>
        <dsp:cNvSpPr/>
      </dsp:nvSpPr>
      <dsp:spPr>
        <a:xfrm>
          <a:off x="7486132" y="578769"/>
          <a:ext cx="1499726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海陆位置</a:t>
          </a:r>
        </a:p>
      </dsp:txBody>
      <dsp:txXfrm>
        <a:off x="7502391" y="595028"/>
        <a:ext cx="1467208" cy="522603"/>
      </dsp:txXfrm>
    </dsp:sp>
    <dsp:sp modelId="{B33AA027-4A3B-3B44-8657-5D8ED6D803C1}">
      <dsp:nvSpPr>
        <dsp:cNvPr id="0" name=""/>
        <dsp:cNvSpPr/>
      </dsp:nvSpPr>
      <dsp:spPr>
        <a:xfrm rot="18108329">
          <a:off x="6832137" y="1847448"/>
          <a:ext cx="8565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56554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239000" y="1837273"/>
        <a:ext cx="42827" cy="42827"/>
      </dsp:txXfrm>
    </dsp:sp>
    <dsp:sp modelId="{EA2FB9A6-C592-9743-B349-A331D3AF3544}">
      <dsp:nvSpPr>
        <dsp:cNvPr id="0" name=""/>
        <dsp:cNvSpPr/>
      </dsp:nvSpPr>
      <dsp:spPr>
        <a:xfrm>
          <a:off x="7486132" y="1217158"/>
          <a:ext cx="1499726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地形</a:t>
          </a:r>
        </a:p>
      </dsp:txBody>
      <dsp:txXfrm>
        <a:off x="7502391" y="1233417"/>
        <a:ext cx="1467208" cy="522603"/>
      </dsp:txXfrm>
    </dsp:sp>
    <dsp:sp modelId="{18A4EBE7-E716-7B44-8F4D-0F427F0F1B18}">
      <dsp:nvSpPr>
        <dsp:cNvPr id="0" name=""/>
        <dsp:cNvSpPr/>
      </dsp:nvSpPr>
      <dsp:spPr>
        <a:xfrm rot="20926829">
          <a:off x="7030298" y="2166643"/>
          <a:ext cx="46023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60231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248908" y="2166376"/>
        <a:ext cx="23011" cy="23011"/>
      </dsp:txXfrm>
    </dsp:sp>
    <dsp:sp modelId="{906C89E0-1EAF-4440-A437-B7ACDB8C317C}">
      <dsp:nvSpPr>
        <dsp:cNvPr id="0" name=""/>
        <dsp:cNvSpPr/>
      </dsp:nvSpPr>
      <dsp:spPr>
        <a:xfrm>
          <a:off x="7486132" y="1855548"/>
          <a:ext cx="1499726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洋流</a:t>
          </a:r>
        </a:p>
      </dsp:txBody>
      <dsp:txXfrm>
        <a:off x="7502391" y="1871807"/>
        <a:ext cx="1467208" cy="522603"/>
      </dsp:txXfrm>
    </dsp:sp>
    <dsp:sp modelId="{1E3654F1-13A5-204B-94DA-33D6D4073759}">
      <dsp:nvSpPr>
        <dsp:cNvPr id="0" name=""/>
        <dsp:cNvSpPr/>
      </dsp:nvSpPr>
      <dsp:spPr>
        <a:xfrm rot="3033715">
          <a:off x="6905089" y="2485837"/>
          <a:ext cx="71064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710649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242648" y="2479310"/>
        <a:ext cx="35532" cy="35532"/>
      </dsp:txXfrm>
    </dsp:sp>
    <dsp:sp modelId="{E2CE263E-6BFF-C14F-9AE5-AECC8751F62A}">
      <dsp:nvSpPr>
        <dsp:cNvPr id="0" name=""/>
        <dsp:cNvSpPr/>
      </dsp:nvSpPr>
      <dsp:spPr>
        <a:xfrm>
          <a:off x="7486132" y="2493937"/>
          <a:ext cx="1499726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/>
            <a:t>水域</a:t>
          </a:r>
        </a:p>
      </dsp:txBody>
      <dsp:txXfrm>
        <a:off x="7502391" y="2510196"/>
        <a:ext cx="1467208" cy="522603"/>
      </dsp:txXfrm>
    </dsp:sp>
    <dsp:sp modelId="{964465EB-CF8C-A545-820E-6151F2533E61}">
      <dsp:nvSpPr>
        <dsp:cNvPr id="0" name=""/>
        <dsp:cNvSpPr/>
      </dsp:nvSpPr>
      <dsp:spPr>
        <a:xfrm rot="4150865">
          <a:off x="6625332" y="2805032"/>
          <a:ext cx="127016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70163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228660" y="2784517"/>
        <a:ext cx="63508" cy="63508"/>
      </dsp:txXfrm>
    </dsp:sp>
    <dsp:sp modelId="{8FF3345C-8B8C-CA41-B83A-F1522BF87855}">
      <dsp:nvSpPr>
        <dsp:cNvPr id="0" name=""/>
        <dsp:cNvSpPr/>
      </dsp:nvSpPr>
      <dsp:spPr>
        <a:xfrm>
          <a:off x="7486132" y="3132327"/>
          <a:ext cx="1499726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植被</a:t>
          </a:r>
        </a:p>
      </dsp:txBody>
      <dsp:txXfrm>
        <a:off x="7502391" y="3148586"/>
        <a:ext cx="1467208" cy="522603"/>
      </dsp:txXfrm>
    </dsp:sp>
    <dsp:sp modelId="{803AC006-04AB-3248-BDFA-9348236D340C}">
      <dsp:nvSpPr>
        <dsp:cNvPr id="0" name=""/>
        <dsp:cNvSpPr/>
      </dsp:nvSpPr>
      <dsp:spPr>
        <a:xfrm rot="2142401">
          <a:off x="4717364" y="2690208"/>
          <a:ext cx="54690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46907" y="11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977145" y="2687774"/>
        <a:ext cx="27345" cy="27345"/>
      </dsp:txXfrm>
    </dsp:sp>
    <dsp:sp modelId="{6E8DCF7D-8DF7-1C41-87FD-DECA40BE2BAF}">
      <dsp:nvSpPr>
        <dsp:cNvPr id="0" name=""/>
        <dsp:cNvSpPr/>
      </dsp:nvSpPr>
      <dsp:spPr>
        <a:xfrm>
          <a:off x="5212866" y="2583484"/>
          <a:ext cx="1821830" cy="555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人类活动</a:t>
          </a:r>
        </a:p>
      </dsp:txBody>
      <dsp:txXfrm>
        <a:off x="5229125" y="2599743"/>
        <a:ext cx="1789312" cy="522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8B8AF-B0E6-44E4-BA59-035E030CBB19}" type="datetimeFigureOut">
              <a:rPr lang="zh-CN" altLang="en-US" smtClean="0"/>
              <a:t>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951FB-FC33-454D-96F9-3C4F9B4661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>
                <a:latin typeface="Calibri"/>
                <a:ea typeface="宋体"/>
              </a:rPr>
              <a:pPr/>
              <a:t>1</a:t>
            </a:fld>
            <a:endParaRPr lang="zh-CN" altLang="en-US"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951FB-FC33-454D-96F9-3C4F9B46618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5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951FB-FC33-454D-96F9-3C4F9B4661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04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951FB-FC33-454D-96F9-3C4F9B46618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04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3.xml"/><Relationship Id="rId9" Type="http://schemas.openxmlformats.org/officeDocument/2006/relationships/image" Target="../media/image9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11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3.xml"/><Relationship Id="rId10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1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slideMaster" Target="../slideMasters/slideMaster3.xml"/><Relationship Id="rId13" Type="http://schemas.openxmlformats.org/officeDocument/2006/relationships/image" Target="../media/image10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11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3.xml"/><Relationship Id="rId8" Type="http://schemas.openxmlformats.org/officeDocument/2006/relationships/image" Target="../media/image13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11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3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1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11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Relationship Id="rId9" Type="http://schemas.openxmlformats.org/officeDocument/2006/relationships/slideMaster" Target="../slideMasters/slideMaster3.xm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slideMaster" Target="../slideMasters/slideMaster3.xml"/><Relationship Id="rId9" Type="http://schemas.openxmlformats.org/officeDocument/2006/relationships/image" Target="../media/image10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Master" Target="../slideMasters/slideMaster3.xml"/><Relationship Id="rId8" Type="http://schemas.openxmlformats.org/officeDocument/2006/relationships/image" Target="../media/image14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Master" Target="../slideMasters/slideMaster3.xml"/><Relationship Id="rId9" Type="http://schemas.openxmlformats.org/officeDocument/2006/relationships/image" Target="../media/image10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1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Master" Target="../slideMasters/slideMaster3.xml"/><Relationship Id="rId10" Type="http://schemas.openxmlformats.org/officeDocument/2006/relationships/image" Target="../media/image10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2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3.xml"/><Relationship Id="rId12" Type="http://schemas.openxmlformats.org/officeDocument/2006/relationships/image" Target="../media/image10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11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Layouts/_rels/slideLayout26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3.xml"/><Relationship Id="rId12" Type="http://schemas.openxmlformats.org/officeDocument/2006/relationships/image" Target="../media/image10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11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/Relationships>
</file>

<file path=ppt/slideLayouts/_rels/slideLayout27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slideMaster" Target="../slideMasters/slideMaster3.xml"/><Relationship Id="rId14" Type="http://schemas.openxmlformats.org/officeDocument/2006/relationships/image" Target="../media/image10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11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Layouts/_rels/slideLayout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5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4" Type="http://schemas.openxmlformats.org/officeDocument/2006/relationships/tags" Target="../tags/tag160.xml"/><Relationship Id="rId5" Type="http://schemas.openxmlformats.org/officeDocument/2006/relationships/tags" Target="../tags/tag161.xml"/><Relationship Id="rId6" Type="http://schemas.openxmlformats.org/officeDocument/2006/relationships/tags" Target="../tags/tag162.xml"/><Relationship Id="rId7" Type="http://schemas.openxmlformats.org/officeDocument/2006/relationships/tags" Target="../tags/tag163.xml"/><Relationship Id="rId8" Type="http://schemas.openxmlformats.org/officeDocument/2006/relationships/slideMaster" Target="../slideMasters/slideMaster4.xml"/><Relationship Id="rId9" Type="http://schemas.openxmlformats.org/officeDocument/2006/relationships/image" Target="../media/image9.png"/><Relationship Id="rId1" Type="http://schemas.openxmlformats.org/officeDocument/2006/relationships/tags" Target="../tags/tag157.xml"/><Relationship Id="rId2" Type="http://schemas.openxmlformats.org/officeDocument/2006/relationships/tags" Target="../tags/tag158.xml"/></Relationships>
</file>

<file path=ppt/slideLayouts/_rels/slideLayout31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11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64.xml"/><Relationship Id="rId2" Type="http://schemas.openxmlformats.org/officeDocument/2006/relationships/tags" Target="../tags/tag165.xml"/><Relationship Id="rId3" Type="http://schemas.openxmlformats.org/officeDocument/2006/relationships/tags" Target="../tags/tag166.xml"/><Relationship Id="rId4" Type="http://schemas.openxmlformats.org/officeDocument/2006/relationships/tags" Target="../tags/tag167.xml"/><Relationship Id="rId5" Type="http://schemas.openxmlformats.org/officeDocument/2006/relationships/tags" Target="../tags/tag168.xml"/><Relationship Id="rId6" Type="http://schemas.openxmlformats.org/officeDocument/2006/relationships/tags" Target="../tags/tag169.xml"/><Relationship Id="rId7" Type="http://schemas.openxmlformats.org/officeDocument/2006/relationships/tags" Target="../tags/tag170.xml"/><Relationship Id="rId8" Type="http://schemas.openxmlformats.org/officeDocument/2006/relationships/tags" Target="../tags/tag171.xml"/><Relationship Id="rId9" Type="http://schemas.openxmlformats.org/officeDocument/2006/relationships/slideMaster" Target="../slideMasters/slideMaster4.xml"/><Relationship Id="rId10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4" Type="http://schemas.openxmlformats.org/officeDocument/2006/relationships/tags" Target="../tags/tag175.xml"/><Relationship Id="rId5" Type="http://schemas.openxmlformats.org/officeDocument/2006/relationships/tags" Target="../tags/tag176.xml"/><Relationship Id="rId6" Type="http://schemas.openxmlformats.org/officeDocument/2006/relationships/slideMaster" Target="../slideMasters/slideMaster4.xml"/><Relationship Id="rId7" Type="http://schemas.openxmlformats.org/officeDocument/2006/relationships/image" Target="../media/image12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172.xml"/><Relationship Id="rId2" Type="http://schemas.openxmlformats.org/officeDocument/2006/relationships/tags" Target="../tags/tag173.xml"/></Relationships>
</file>

<file path=ppt/slideLayouts/_rels/slideLayout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1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77.xml"/><Relationship Id="rId2" Type="http://schemas.openxmlformats.org/officeDocument/2006/relationships/tags" Target="../tags/tag178.xml"/><Relationship Id="rId3" Type="http://schemas.openxmlformats.org/officeDocument/2006/relationships/tags" Target="../tags/tag179.xml"/><Relationship Id="rId4" Type="http://schemas.openxmlformats.org/officeDocument/2006/relationships/tags" Target="../tags/tag180.xml"/><Relationship Id="rId5" Type="http://schemas.openxmlformats.org/officeDocument/2006/relationships/tags" Target="../tags/tag181.xml"/><Relationship Id="rId6" Type="http://schemas.openxmlformats.org/officeDocument/2006/relationships/tags" Target="../tags/tag182.xml"/><Relationship Id="rId7" Type="http://schemas.openxmlformats.org/officeDocument/2006/relationships/tags" Target="../tags/tag183.xml"/><Relationship Id="rId8" Type="http://schemas.openxmlformats.org/officeDocument/2006/relationships/tags" Target="../tags/tag184.xml"/><Relationship Id="rId9" Type="http://schemas.openxmlformats.org/officeDocument/2006/relationships/tags" Target="../tags/tag185.xml"/><Relationship Id="rId10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1" Type="http://schemas.openxmlformats.org/officeDocument/2006/relationships/tags" Target="../tags/tag196.xml"/><Relationship Id="rId12" Type="http://schemas.openxmlformats.org/officeDocument/2006/relationships/slideMaster" Target="../slideMasters/slideMaster4.xml"/><Relationship Id="rId13" Type="http://schemas.openxmlformats.org/officeDocument/2006/relationships/image" Target="../media/image10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11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86.xml"/><Relationship Id="rId2" Type="http://schemas.openxmlformats.org/officeDocument/2006/relationships/tags" Target="../tags/tag187.xml"/><Relationship Id="rId3" Type="http://schemas.openxmlformats.org/officeDocument/2006/relationships/tags" Target="../tags/tag188.xml"/><Relationship Id="rId4" Type="http://schemas.openxmlformats.org/officeDocument/2006/relationships/tags" Target="../tags/tag189.xml"/><Relationship Id="rId5" Type="http://schemas.openxmlformats.org/officeDocument/2006/relationships/tags" Target="../tags/tag190.xml"/><Relationship Id="rId6" Type="http://schemas.openxmlformats.org/officeDocument/2006/relationships/tags" Target="../tags/tag191.xml"/><Relationship Id="rId7" Type="http://schemas.openxmlformats.org/officeDocument/2006/relationships/tags" Target="../tags/tag192.xml"/><Relationship Id="rId8" Type="http://schemas.openxmlformats.org/officeDocument/2006/relationships/tags" Target="../tags/tag193.xml"/><Relationship Id="rId9" Type="http://schemas.openxmlformats.org/officeDocument/2006/relationships/tags" Target="../tags/tag194.xml"/><Relationship Id="rId10" Type="http://schemas.openxmlformats.org/officeDocument/2006/relationships/tags" Target="../tags/tag19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4" Type="http://schemas.openxmlformats.org/officeDocument/2006/relationships/tags" Target="../tags/tag200.xml"/><Relationship Id="rId5" Type="http://schemas.openxmlformats.org/officeDocument/2006/relationships/tags" Target="../tags/tag201.xml"/><Relationship Id="rId6" Type="http://schemas.openxmlformats.org/officeDocument/2006/relationships/tags" Target="../tags/tag202.xml"/><Relationship Id="rId7" Type="http://schemas.openxmlformats.org/officeDocument/2006/relationships/slideMaster" Target="../slideMasters/slideMaster4.xml"/><Relationship Id="rId8" Type="http://schemas.openxmlformats.org/officeDocument/2006/relationships/image" Target="../media/image13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11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97.xml"/><Relationship Id="rId2" Type="http://schemas.openxmlformats.org/officeDocument/2006/relationships/tags" Target="../tags/tag19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4" Type="http://schemas.openxmlformats.org/officeDocument/2006/relationships/slideMaster" Target="../slideMasters/slideMaster4.xml"/><Relationship Id="rId1" Type="http://schemas.openxmlformats.org/officeDocument/2006/relationships/tags" Target="../tags/tag203.xml"/><Relationship Id="rId2" Type="http://schemas.openxmlformats.org/officeDocument/2006/relationships/tags" Target="../tags/tag204.xml"/></Relationships>
</file>

<file path=ppt/slideLayouts/_rels/slideLayout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1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06.xml"/><Relationship Id="rId2" Type="http://schemas.openxmlformats.org/officeDocument/2006/relationships/tags" Target="../tags/tag207.xml"/><Relationship Id="rId3" Type="http://schemas.openxmlformats.org/officeDocument/2006/relationships/tags" Target="../tags/tag208.xml"/><Relationship Id="rId4" Type="http://schemas.openxmlformats.org/officeDocument/2006/relationships/tags" Target="../tags/tag209.xml"/><Relationship Id="rId5" Type="http://schemas.openxmlformats.org/officeDocument/2006/relationships/tags" Target="../tags/tag210.xml"/><Relationship Id="rId6" Type="http://schemas.openxmlformats.org/officeDocument/2006/relationships/tags" Target="../tags/tag211.xml"/><Relationship Id="rId7" Type="http://schemas.openxmlformats.org/officeDocument/2006/relationships/tags" Target="../tags/tag212.xml"/><Relationship Id="rId8" Type="http://schemas.openxmlformats.org/officeDocument/2006/relationships/tags" Target="../tags/tag213.xml"/><Relationship Id="rId9" Type="http://schemas.openxmlformats.org/officeDocument/2006/relationships/tags" Target="../tags/tag214.xml"/><Relationship Id="rId10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11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15.xml"/><Relationship Id="rId2" Type="http://schemas.openxmlformats.org/officeDocument/2006/relationships/tags" Target="../tags/tag216.xml"/><Relationship Id="rId3" Type="http://schemas.openxmlformats.org/officeDocument/2006/relationships/tags" Target="../tags/tag217.xml"/><Relationship Id="rId4" Type="http://schemas.openxmlformats.org/officeDocument/2006/relationships/tags" Target="../tags/tag218.xml"/><Relationship Id="rId5" Type="http://schemas.openxmlformats.org/officeDocument/2006/relationships/tags" Target="../tags/tag219.xml"/><Relationship Id="rId6" Type="http://schemas.openxmlformats.org/officeDocument/2006/relationships/tags" Target="../tags/tag220.xml"/><Relationship Id="rId7" Type="http://schemas.openxmlformats.org/officeDocument/2006/relationships/tags" Target="../tags/tag221.xml"/><Relationship Id="rId8" Type="http://schemas.openxmlformats.org/officeDocument/2006/relationships/tags" Target="../tags/tag222.xml"/><Relationship Id="rId9" Type="http://schemas.openxmlformats.org/officeDocument/2006/relationships/slideMaster" Target="../slideMasters/slideMaster4.xml"/><Relationship Id="rId10" Type="http://schemas.openxmlformats.org/officeDocument/2006/relationships/image" Target="../media/image10.png"/></Relationships>
</file>

<file path=ppt/slideLayouts/_rels/slideLayout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23.xml"/><Relationship Id="rId2" Type="http://schemas.openxmlformats.org/officeDocument/2006/relationships/tags" Target="../tags/tag224.xml"/><Relationship Id="rId3" Type="http://schemas.openxmlformats.org/officeDocument/2006/relationships/tags" Target="../tags/tag225.xml"/><Relationship Id="rId4" Type="http://schemas.openxmlformats.org/officeDocument/2006/relationships/tags" Target="../tags/tag226.xml"/><Relationship Id="rId5" Type="http://schemas.openxmlformats.org/officeDocument/2006/relationships/tags" Target="../tags/tag227.xml"/><Relationship Id="rId6" Type="http://schemas.openxmlformats.org/officeDocument/2006/relationships/tags" Target="../tags/tag228.xml"/><Relationship Id="rId7" Type="http://schemas.openxmlformats.org/officeDocument/2006/relationships/tags" Target="../tags/tag229.xml"/><Relationship Id="rId8" Type="http://schemas.openxmlformats.org/officeDocument/2006/relationships/slideMaster" Target="../slideMasters/slideMaster4.xml"/><Relationship Id="rId9" Type="http://schemas.openxmlformats.org/officeDocument/2006/relationships/image" Target="../media/image10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4" Type="http://schemas.openxmlformats.org/officeDocument/2006/relationships/tags" Target="../tags/tag233.xml"/><Relationship Id="rId5" Type="http://schemas.openxmlformats.org/officeDocument/2006/relationships/tags" Target="../tags/tag234.xml"/><Relationship Id="rId6" Type="http://schemas.openxmlformats.org/officeDocument/2006/relationships/tags" Target="../tags/tag235.xml"/><Relationship Id="rId7" Type="http://schemas.openxmlformats.org/officeDocument/2006/relationships/slideMaster" Target="../slideMasters/slideMaster4.xml"/><Relationship Id="rId8" Type="http://schemas.openxmlformats.org/officeDocument/2006/relationships/image" Target="../media/image14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230.xml"/><Relationship Id="rId2" Type="http://schemas.openxmlformats.org/officeDocument/2006/relationships/tags" Target="../tags/tag231.xml"/></Relationships>
</file>

<file path=ppt/slideLayouts/_rels/slideLayout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36.xml"/><Relationship Id="rId2" Type="http://schemas.openxmlformats.org/officeDocument/2006/relationships/tags" Target="../tags/tag237.xml"/><Relationship Id="rId3" Type="http://schemas.openxmlformats.org/officeDocument/2006/relationships/tags" Target="../tags/tag238.xml"/><Relationship Id="rId4" Type="http://schemas.openxmlformats.org/officeDocument/2006/relationships/tags" Target="../tags/tag239.xml"/><Relationship Id="rId5" Type="http://schemas.openxmlformats.org/officeDocument/2006/relationships/tags" Target="../tags/tag240.xml"/><Relationship Id="rId6" Type="http://schemas.openxmlformats.org/officeDocument/2006/relationships/tags" Target="../tags/tag241.xml"/><Relationship Id="rId7" Type="http://schemas.openxmlformats.org/officeDocument/2006/relationships/tags" Target="../tags/tag242.xml"/><Relationship Id="rId8" Type="http://schemas.openxmlformats.org/officeDocument/2006/relationships/slideMaster" Target="../slideMasters/slideMaster4.xml"/><Relationship Id="rId9" Type="http://schemas.openxmlformats.org/officeDocument/2006/relationships/image" Target="../media/image10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1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43.xml"/><Relationship Id="rId2" Type="http://schemas.openxmlformats.org/officeDocument/2006/relationships/tags" Target="../tags/tag244.xml"/><Relationship Id="rId3" Type="http://schemas.openxmlformats.org/officeDocument/2006/relationships/tags" Target="../tags/tag245.xml"/><Relationship Id="rId4" Type="http://schemas.openxmlformats.org/officeDocument/2006/relationships/tags" Target="../tags/tag246.xml"/><Relationship Id="rId5" Type="http://schemas.openxmlformats.org/officeDocument/2006/relationships/tags" Target="../tags/tag247.xml"/><Relationship Id="rId6" Type="http://schemas.openxmlformats.org/officeDocument/2006/relationships/tags" Target="../tags/tag248.xml"/><Relationship Id="rId7" Type="http://schemas.openxmlformats.org/officeDocument/2006/relationships/tags" Target="../tags/tag249.xml"/><Relationship Id="rId8" Type="http://schemas.openxmlformats.org/officeDocument/2006/relationships/tags" Target="../tags/tag250.xml"/><Relationship Id="rId9" Type="http://schemas.openxmlformats.org/officeDocument/2006/relationships/tags" Target="../tags/tag251.xml"/><Relationship Id="rId10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4" Type="http://schemas.openxmlformats.org/officeDocument/2006/relationships/tags" Target="../tags/tag255.xml"/><Relationship Id="rId5" Type="http://schemas.openxmlformats.org/officeDocument/2006/relationships/tags" Target="../tags/tag256.xml"/><Relationship Id="rId6" Type="http://schemas.openxmlformats.org/officeDocument/2006/relationships/tags" Target="../tags/tag257.xml"/><Relationship Id="rId7" Type="http://schemas.openxmlformats.org/officeDocument/2006/relationships/tags" Target="../tags/tag258.xml"/><Relationship Id="rId8" Type="http://schemas.openxmlformats.org/officeDocument/2006/relationships/tags" Target="../tags/tag259.xml"/><Relationship Id="rId9" Type="http://schemas.openxmlformats.org/officeDocument/2006/relationships/slideMaster" Target="../slideMasters/slideMaster4.xml"/><Relationship Id="rId10" Type="http://schemas.openxmlformats.org/officeDocument/2006/relationships/image" Target="../media/image10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252.xml"/><Relationship Id="rId2" Type="http://schemas.openxmlformats.org/officeDocument/2006/relationships/tags" Target="../tags/tag253.xml"/></Relationships>
</file>

<file path=ppt/slideLayouts/_rels/slideLayout44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4.xml"/><Relationship Id="rId12" Type="http://schemas.openxmlformats.org/officeDocument/2006/relationships/image" Target="../media/image10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11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60.xml"/><Relationship Id="rId2" Type="http://schemas.openxmlformats.org/officeDocument/2006/relationships/tags" Target="../tags/tag261.xml"/><Relationship Id="rId3" Type="http://schemas.openxmlformats.org/officeDocument/2006/relationships/tags" Target="../tags/tag262.xml"/><Relationship Id="rId4" Type="http://schemas.openxmlformats.org/officeDocument/2006/relationships/tags" Target="../tags/tag263.xml"/><Relationship Id="rId5" Type="http://schemas.openxmlformats.org/officeDocument/2006/relationships/tags" Target="../tags/tag264.xml"/><Relationship Id="rId6" Type="http://schemas.openxmlformats.org/officeDocument/2006/relationships/tags" Target="../tags/tag265.xml"/><Relationship Id="rId7" Type="http://schemas.openxmlformats.org/officeDocument/2006/relationships/tags" Target="../tags/tag266.xml"/><Relationship Id="rId8" Type="http://schemas.openxmlformats.org/officeDocument/2006/relationships/tags" Target="../tags/tag267.xml"/><Relationship Id="rId9" Type="http://schemas.openxmlformats.org/officeDocument/2006/relationships/tags" Target="../tags/tag268.xml"/><Relationship Id="rId10" Type="http://schemas.openxmlformats.org/officeDocument/2006/relationships/tags" Target="../tags/tag269.xml"/></Relationships>
</file>

<file path=ppt/slideLayouts/_rels/slideLayout4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4.xml"/><Relationship Id="rId12" Type="http://schemas.openxmlformats.org/officeDocument/2006/relationships/image" Target="../media/image10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11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0.xml"/><Relationship Id="rId2" Type="http://schemas.openxmlformats.org/officeDocument/2006/relationships/tags" Target="../tags/tag271.xml"/><Relationship Id="rId3" Type="http://schemas.openxmlformats.org/officeDocument/2006/relationships/tags" Target="../tags/tag272.xml"/><Relationship Id="rId4" Type="http://schemas.openxmlformats.org/officeDocument/2006/relationships/tags" Target="../tags/tag273.xml"/><Relationship Id="rId5" Type="http://schemas.openxmlformats.org/officeDocument/2006/relationships/tags" Target="../tags/tag274.xml"/><Relationship Id="rId6" Type="http://schemas.openxmlformats.org/officeDocument/2006/relationships/tags" Target="../tags/tag275.xml"/><Relationship Id="rId7" Type="http://schemas.openxmlformats.org/officeDocument/2006/relationships/tags" Target="../tags/tag276.xml"/><Relationship Id="rId8" Type="http://schemas.openxmlformats.org/officeDocument/2006/relationships/tags" Target="../tags/tag277.xml"/><Relationship Id="rId9" Type="http://schemas.openxmlformats.org/officeDocument/2006/relationships/tags" Target="../tags/tag278.xml"/><Relationship Id="rId10" Type="http://schemas.openxmlformats.org/officeDocument/2006/relationships/tags" Target="../tags/tag279.xml"/></Relationships>
</file>

<file path=ppt/slideLayouts/_rels/slideLayout46.xml.rels><?xml version="1.0" encoding="UTF-8" standalone="yes"?>
<Relationships xmlns="http://schemas.openxmlformats.org/package/2006/relationships"><Relationship Id="rId11" Type="http://schemas.openxmlformats.org/officeDocument/2006/relationships/tags" Target="../tags/tag290.xml"/><Relationship Id="rId12" Type="http://schemas.openxmlformats.org/officeDocument/2006/relationships/tags" Target="../tags/tag291.xml"/><Relationship Id="rId13" Type="http://schemas.openxmlformats.org/officeDocument/2006/relationships/slideMaster" Target="../slideMasters/slideMaster4.xml"/><Relationship Id="rId14" Type="http://schemas.openxmlformats.org/officeDocument/2006/relationships/image" Target="../media/image10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11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80.xml"/><Relationship Id="rId2" Type="http://schemas.openxmlformats.org/officeDocument/2006/relationships/tags" Target="../tags/tag281.xml"/><Relationship Id="rId3" Type="http://schemas.openxmlformats.org/officeDocument/2006/relationships/tags" Target="../tags/tag282.xml"/><Relationship Id="rId4" Type="http://schemas.openxmlformats.org/officeDocument/2006/relationships/tags" Target="../tags/tag283.xml"/><Relationship Id="rId5" Type="http://schemas.openxmlformats.org/officeDocument/2006/relationships/tags" Target="../tags/tag284.xml"/><Relationship Id="rId6" Type="http://schemas.openxmlformats.org/officeDocument/2006/relationships/tags" Target="../tags/tag285.xml"/><Relationship Id="rId7" Type="http://schemas.openxmlformats.org/officeDocument/2006/relationships/tags" Target="../tags/tag286.xml"/><Relationship Id="rId8" Type="http://schemas.openxmlformats.org/officeDocument/2006/relationships/tags" Target="../tags/tag287.xml"/><Relationship Id="rId9" Type="http://schemas.openxmlformats.org/officeDocument/2006/relationships/tags" Target="../tags/tag288.xml"/><Relationship Id="rId10" Type="http://schemas.openxmlformats.org/officeDocument/2006/relationships/tags" Target="../tags/tag289.xml"/></Relationships>
</file>

<file path=ppt/slideLayouts/_rels/slideLayout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15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292.xml"/><Relationship Id="rId2" Type="http://schemas.openxmlformats.org/officeDocument/2006/relationships/tags" Target="../tags/tag293.xml"/><Relationship Id="rId3" Type="http://schemas.openxmlformats.org/officeDocument/2006/relationships/tags" Target="../tags/tag294.xml"/><Relationship Id="rId4" Type="http://schemas.openxmlformats.org/officeDocument/2006/relationships/tags" Target="../tags/tag295.xml"/><Relationship Id="rId5" Type="http://schemas.openxmlformats.org/officeDocument/2006/relationships/tags" Target="../tags/tag296.xml"/><Relationship Id="rId6" Type="http://schemas.openxmlformats.org/officeDocument/2006/relationships/tags" Target="../tags/tag297.xml"/><Relationship Id="rId7" Type="http://schemas.openxmlformats.org/officeDocument/2006/relationships/tags" Target="../tags/tag298.xml"/><Relationship Id="rId8" Type="http://schemas.openxmlformats.org/officeDocument/2006/relationships/tags" Target="../tags/tag299.xml"/><Relationship Id="rId9" Type="http://schemas.openxmlformats.org/officeDocument/2006/relationships/tags" Target="../tags/tag300.xml"/><Relationship Id="rId10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04BEBD4-DCAE-4CE2-A3BD-30F19C98120E}"/>
              </a:ext>
            </a:extLst>
          </p:cNvPr>
          <p:cNvSpPr/>
          <p:nvPr userDrawn="1"/>
        </p:nvSpPr>
        <p:spPr>
          <a:xfrm>
            <a:off x="0" y="1447026"/>
            <a:ext cx="12192000" cy="3506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F383278-697D-4269-92E1-065AF58D3844}"/>
              </a:ext>
            </a:extLst>
          </p:cNvPr>
          <p:cNvSpPr/>
          <p:nvPr userDrawn="1"/>
        </p:nvSpPr>
        <p:spPr>
          <a:xfrm>
            <a:off x="1102355" y="1184559"/>
            <a:ext cx="9987292" cy="4107884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0F19F8D-E754-430F-B642-BEE59A519410}"/>
              </a:ext>
            </a:extLst>
          </p:cNvPr>
          <p:cNvGrpSpPr/>
          <p:nvPr userDrawn="1"/>
        </p:nvGrpSpPr>
        <p:grpSpPr>
          <a:xfrm>
            <a:off x="1111279" y="4744068"/>
            <a:ext cx="9968244" cy="540000"/>
            <a:chOff x="1111278" y="4744068"/>
            <a:chExt cx="9968244" cy="540000"/>
          </a:xfrm>
        </p:grpSpPr>
        <p:sp>
          <p:nvSpPr>
            <p:cNvPr id="13" name="半闭框 12">
              <a:extLst>
                <a:ext uri="{FF2B5EF4-FFF2-40B4-BE49-F238E27FC236}">
                  <a16:creationId xmlns="" xmlns:a16="http://schemas.microsoft.com/office/drawing/2014/main" id="{9412D6BE-BC21-4781-8B78-B2F0279BFC2F}"/>
                </a:ext>
              </a:extLst>
            </p:cNvPr>
            <p:cNvSpPr/>
            <p:nvPr/>
          </p:nvSpPr>
          <p:spPr>
            <a:xfrm rot="16200000">
              <a:off x="1111278" y="4744068"/>
              <a:ext cx="540000" cy="540000"/>
            </a:xfrm>
            <a:prstGeom prst="halfFrame">
              <a:avLst>
                <a:gd name="adj1" fmla="val 21427"/>
                <a:gd name="adj2" fmla="val 209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半闭框 13">
              <a:extLst>
                <a:ext uri="{FF2B5EF4-FFF2-40B4-BE49-F238E27FC236}">
                  <a16:creationId xmlns="" xmlns:a16="http://schemas.microsoft.com/office/drawing/2014/main" id="{0D61E27A-EC49-4993-B4EF-DD4FE280BE07}"/>
                </a:ext>
              </a:extLst>
            </p:cNvPr>
            <p:cNvSpPr/>
            <p:nvPr/>
          </p:nvSpPr>
          <p:spPr>
            <a:xfrm rot="5400000" flipH="1">
              <a:off x="10539522" y="4744068"/>
              <a:ext cx="540000" cy="540000"/>
            </a:xfrm>
            <a:prstGeom prst="halfFrame">
              <a:avLst>
                <a:gd name="adj1" fmla="val 21427"/>
                <a:gd name="adj2" fmla="val 209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F08E6D25-644C-4D60-A0CA-B0AF70B4323B}"/>
              </a:ext>
            </a:extLst>
          </p:cNvPr>
          <p:cNvGrpSpPr/>
          <p:nvPr userDrawn="1"/>
        </p:nvGrpSpPr>
        <p:grpSpPr>
          <a:xfrm flipV="1">
            <a:off x="1111279" y="1185019"/>
            <a:ext cx="9968244" cy="540000"/>
            <a:chOff x="1111278" y="4744068"/>
            <a:chExt cx="9968244" cy="540000"/>
          </a:xfrm>
        </p:grpSpPr>
        <p:sp>
          <p:nvSpPr>
            <p:cNvPr id="16" name="半闭框 15">
              <a:extLst>
                <a:ext uri="{FF2B5EF4-FFF2-40B4-BE49-F238E27FC236}">
                  <a16:creationId xmlns="" xmlns:a16="http://schemas.microsoft.com/office/drawing/2014/main" id="{BCEE3930-C47E-4A46-A99E-C993D0EEF6A0}"/>
                </a:ext>
              </a:extLst>
            </p:cNvPr>
            <p:cNvSpPr/>
            <p:nvPr/>
          </p:nvSpPr>
          <p:spPr>
            <a:xfrm rot="16200000">
              <a:off x="1111278" y="4744068"/>
              <a:ext cx="540000" cy="540000"/>
            </a:xfrm>
            <a:prstGeom prst="halfFrame">
              <a:avLst>
                <a:gd name="adj1" fmla="val 21427"/>
                <a:gd name="adj2" fmla="val 209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半闭框 16">
              <a:extLst>
                <a:ext uri="{FF2B5EF4-FFF2-40B4-BE49-F238E27FC236}">
                  <a16:creationId xmlns="" xmlns:a16="http://schemas.microsoft.com/office/drawing/2014/main" id="{37B896B6-9045-454D-917D-B12E26CAFFC6}"/>
                </a:ext>
              </a:extLst>
            </p:cNvPr>
            <p:cNvSpPr/>
            <p:nvPr/>
          </p:nvSpPr>
          <p:spPr>
            <a:xfrm rot="5400000" flipH="1">
              <a:off x="10539522" y="4744068"/>
              <a:ext cx="540000" cy="540000"/>
            </a:xfrm>
            <a:prstGeom prst="halfFrame">
              <a:avLst>
                <a:gd name="adj1" fmla="val 21427"/>
                <a:gd name="adj2" fmla="val 2098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图形 17" descr="北美地区">
            <a:extLst>
              <a:ext uri="{FF2B5EF4-FFF2-40B4-BE49-F238E27FC236}">
                <a16:creationId xmlns="" xmlns:a16="http://schemas.microsoft.com/office/drawing/2014/main" id="{6848BBE0-7E1D-4FA6-965A-A3FE7D67D3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4884">
            <a:off x="2971629" y="109826"/>
            <a:ext cx="5662127" cy="6242159"/>
          </a:xfrm>
          <a:prstGeom prst="rect">
            <a:avLst/>
          </a:prstGeom>
        </p:spPr>
      </p:pic>
      <p:sp>
        <p:nvSpPr>
          <p:cNvPr id="19" name="location_90567">
            <a:extLst>
              <a:ext uri="{FF2B5EF4-FFF2-40B4-BE49-F238E27FC236}">
                <a16:creationId xmlns="" xmlns:a16="http://schemas.microsoft.com/office/drawing/2014/main" id="{1C379BAB-B865-4F34-B93C-8857402C185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280213" y="4558822"/>
            <a:ext cx="495537" cy="502551"/>
          </a:xfrm>
          <a:custGeom>
            <a:avLst/>
            <a:gdLst>
              <a:gd name="connsiteX0" fmla="*/ 160141 w 600342"/>
              <a:gd name="connsiteY0" fmla="*/ 389169 h 608839"/>
              <a:gd name="connsiteX1" fmla="*/ 176366 w 600342"/>
              <a:gd name="connsiteY1" fmla="*/ 409610 h 608839"/>
              <a:gd name="connsiteX2" fmla="*/ 121792 w 600342"/>
              <a:gd name="connsiteY2" fmla="*/ 439627 h 608839"/>
              <a:gd name="connsiteX3" fmla="*/ 121792 w 600342"/>
              <a:gd name="connsiteY3" fmla="*/ 469460 h 608839"/>
              <a:gd name="connsiteX4" fmla="*/ 187428 w 600342"/>
              <a:gd name="connsiteY4" fmla="*/ 502792 h 608839"/>
              <a:gd name="connsiteX5" fmla="*/ 269289 w 600342"/>
              <a:gd name="connsiteY5" fmla="*/ 515683 h 608839"/>
              <a:gd name="connsiteX6" fmla="*/ 300079 w 600342"/>
              <a:gd name="connsiteY6" fmla="*/ 516604 h 608839"/>
              <a:gd name="connsiteX7" fmla="*/ 331053 w 600342"/>
              <a:gd name="connsiteY7" fmla="*/ 515683 h 608839"/>
              <a:gd name="connsiteX8" fmla="*/ 412914 w 600342"/>
              <a:gd name="connsiteY8" fmla="*/ 502792 h 608839"/>
              <a:gd name="connsiteX9" fmla="*/ 478550 w 600342"/>
              <a:gd name="connsiteY9" fmla="*/ 469460 h 608839"/>
              <a:gd name="connsiteX10" fmla="*/ 478550 w 600342"/>
              <a:gd name="connsiteY10" fmla="*/ 439627 h 608839"/>
              <a:gd name="connsiteX11" fmla="*/ 423976 w 600342"/>
              <a:gd name="connsiteY11" fmla="*/ 409610 h 608839"/>
              <a:gd name="connsiteX12" fmla="*/ 440201 w 600342"/>
              <a:gd name="connsiteY12" fmla="*/ 389169 h 608839"/>
              <a:gd name="connsiteX13" fmla="*/ 497171 w 600342"/>
              <a:gd name="connsiteY13" fmla="*/ 423606 h 608839"/>
              <a:gd name="connsiteX14" fmla="*/ 497171 w 600342"/>
              <a:gd name="connsiteY14" fmla="*/ 485482 h 608839"/>
              <a:gd name="connsiteX15" fmla="*/ 419367 w 600342"/>
              <a:gd name="connsiteY15" fmla="*/ 526548 h 608839"/>
              <a:gd name="connsiteX16" fmla="*/ 306347 w 600342"/>
              <a:gd name="connsiteY16" fmla="*/ 541096 h 608839"/>
              <a:gd name="connsiteX17" fmla="*/ 300079 w 600342"/>
              <a:gd name="connsiteY17" fmla="*/ 541096 h 608839"/>
              <a:gd name="connsiteX18" fmla="*/ 293995 w 600342"/>
              <a:gd name="connsiteY18" fmla="*/ 541096 h 608839"/>
              <a:gd name="connsiteX19" fmla="*/ 180791 w 600342"/>
              <a:gd name="connsiteY19" fmla="*/ 526548 h 608839"/>
              <a:gd name="connsiteX20" fmla="*/ 103171 w 600342"/>
              <a:gd name="connsiteY20" fmla="*/ 485482 h 608839"/>
              <a:gd name="connsiteX21" fmla="*/ 103171 w 600342"/>
              <a:gd name="connsiteY21" fmla="*/ 423606 h 608839"/>
              <a:gd name="connsiteX22" fmla="*/ 160141 w 600342"/>
              <a:gd name="connsiteY22" fmla="*/ 389169 h 608839"/>
              <a:gd name="connsiteX23" fmla="*/ 121599 w 600342"/>
              <a:gd name="connsiteY23" fmla="*/ 336386 h 608839"/>
              <a:gd name="connsiteX24" fmla="*/ 143540 w 600342"/>
              <a:gd name="connsiteY24" fmla="*/ 367313 h 608839"/>
              <a:gd name="connsiteX25" fmla="*/ 140405 w 600342"/>
              <a:gd name="connsiteY25" fmla="*/ 368786 h 608839"/>
              <a:gd name="connsiteX26" fmla="*/ 47293 w 600342"/>
              <a:gd name="connsiteY26" fmla="*/ 427879 h 608839"/>
              <a:gd name="connsiteX27" fmla="*/ 47293 w 600342"/>
              <a:gd name="connsiteY27" fmla="*/ 488628 h 608839"/>
              <a:gd name="connsiteX28" fmla="*/ 140405 w 600342"/>
              <a:gd name="connsiteY28" fmla="*/ 547721 h 608839"/>
              <a:gd name="connsiteX29" fmla="*/ 300079 w 600342"/>
              <a:gd name="connsiteY29" fmla="*/ 572021 h 608839"/>
              <a:gd name="connsiteX30" fmla="*/ 459937 w 600342"/>
              <a:gd name="connsiteY30" fmla="*/ 547721 h 608839"/>
              <a:gd name="connsiteX31" fmla="*/ 553049 w 600342"/>
              <a:gd name="connsiteY31" fmla="*/ 488628 h 608839"/>
              <a:gd name="connsiteX32" fmla="*/ 553049 w 600342"/>
              <a:gd name="connsiteY32" fmla="*/ 427879 h 608839"/>
              <a:gd name="connsiteX33" fmla="*/ 459937 w 600342"/>
              <a:gd name="connsiteY33" fmla="*/ 368786 h 608839"/>
              <a:gd name="connsiteX34" fmla="*/ 456802 w 600342"/>
              <a:gd name="connsiteY34" fmla="*/ 367313 h 608839"/>
              <a:gd name="connsiteX35" fmla="*/ 478744 w 600342"/>
              <a:gd name="connsiteY35" fmla="*/ 336386 h 608839"/>
              <a:gd name="connsiteX36" fmla="*/ 583472 w 600342"/>
              <a:gd name="connsiteY36" fmla="*/ 406892 h 608839"/>
              <a:gd name="connsiteX37" fmla="*/ 583472 w 600342"/>
              <a:gd name="connsiteY37" fmla="*/ 509615 h 608839"/>
              <a:gd name="connsiteX38" fmla="*/ 471737 w 600342"/>
              <a:gd name="connsiteY38" fmla="*/ 582514 h 608839"/>
              <a:gd name="connsiteX39" fmla="*/ 300079 w 600342"/>
              <a:gd name="connsiteY39" fmla="*/ 608839 h 608839"/>
              <a:gd name="connsiteX40" fmla="*/ 128421 w 600342"/>
              <a:gd name="connsiteY40" fmla="*/ 582514 h 608839"/>
              <a:gd name="connsiteX41" fmla="*/ 16870 w 600342"/>
              <a:gd name="connsiteY41" fmla="*/ 509615 h 608839"/>
              <a:gd name="connsiteX42" fmla="*/ 16870 w 600342"/>
              <a:gd name="connsiteY42" fmla="*/ 406892 h 608839"/>
              <a:gd name="connsiteX43" fmla="*/ 121599 w 600342"/>
              <a:gd name="connsiteY43" fmla="*/ 336386 h 608839"/>
              <a:gd name="connsiteX44" fmla="*/ 300079 w 600342"/>
              <a:gd name="connsiteY44" fmla="*/ 92795 h 608839"/>
              <a:gd name="connsiteX45" fmla="*/ 215073 w 600342"/>
              <a:gd name="connsiteY45" fmla="*/ 177860 h 608839"/>
              <a:gd name="connsiteX46" fmla="*/ 300079 w 600342"/>
              <a:gd name="connsiteY46" fmla="*/ 262741 h 608839"/>
              <a:gd name="connsiteX47" fmla="*/ 385270 w 600342"/>
              <a:gd name="connsiteY47" fmla="*/ 177860 h 608839"/>
              <a:gd name="connsiteX48" fmla="*/ 300079 w 600342"/>
              <a:gd name="connsiteY48" fmla="*/ 92795 h 608839"/>
              <a:gd name="connsiteX49" fmla="*/ 300079 w 600342"/>
              <a:gd name="connsiteY49" fmla="*/ 68307 h 608839"/>
              <a:gd name="connsiteX50" fmla="*/ 409795 w 600342"/>
              <a:gd name="connsiteY50" fmla="*/ 177860 h 608839"/>
              <a:gd name="connsiteX51" fmla="*/ 300079 w 600342"/>
              <a:gd name="connsiteY51" fmla="*/ 287413 h 608839"/>
              <a:gd name="connsiteX52" fmla="*/ 190548 w 600342"/>
              <a:gd name="connsiteY52" fmla="*/ 177860 h 608839"/>
              <a:gd name="connsiteX53" fmla="*/ 300079 w 600342"/>
              <a:gd name="connsiteY53" fmla="*/ 68307 h 608839"/>
              <a:gd name="connsiteX54" fmla="*/ 300078 w 600342"/>
              <a:gd name="connsiteY54" fmla="*/ 36820 h 608839"/>
              <a:gd name="connsiteX55" fmla="*/ 153120 w 600342"/>
              <a:gd name="connsiteY55" fmla="*/ 183731 h 608839"/>
              <a:gd name="connsiteX56" fmla="*/ 300078 w 600342"/>
              <a:gd name="connsiteY56" fmla="*/ 410172 h 608839"/>
              <a:gd name="connsiteX57" fmla="*/ 447221 w 600342"/>
              <a:gd name="connsiteY57" fmla="*/ 183731 h 608839"/>
              <a:gd name="connsiteX58" fmla="*/ 300078 w 600342"/>
              <a:gd name="connsiteY58" fmla="*/ 36820 h 608839"/>
              <a:gd name="connsiteX59" fmla="*/ 300078 w 600342"/>
              <a:gd name="connsiteY59" fmla="*/ 0 h 608839"/>
              <a:gd name="connsiteX60" fmla="*/ 484099 w 600342"/>
              <a:gd name="connsiteY60" fmla="*/ 183731 h 608839"/>
              <a:gd name="connsiteX61" fmla="*/ 397252 w 600342"/>
              <a:gd name="connsiteY61" fmla="*/ 355679 h 608839"/>
              <a:gd name="connsiteX62" fmla="*/ 312986 w 600342"/>
              <a:gd name="connsiteY62" fmla="*/ 449385 h 608839"/>
              <a:gd name="connsiteX63" fmla="*/ 300078 w 600342"/>
              <a:gd name="connsiteY63" fmla="*/ 454724 h 608839"/>
              <a:gd name="connsiteX64" fmla="*/ 287356 w 600342"/>
              <a:gd name="connsiteY64" fmla="*/ 449385 h 608839"/>
              <a:gd name="connsiteX65" fmla="*/ 203090 w 600342"/>
              <a:gd name="connsiteY65" fmla="*/ 355679 h 608839"/>
              <a:gd name="connsiteX66" fmla="*/ 116242 w 600342"/>
              <a:gd name="connsiteY66" fmla="*/ 183731 h 608839"/>
              <a:gd name="connsiteX67" fmla="*/ 300078 w 600342"/>
              <a:gd name="connsiteY67" fmla="*/ 0 h 60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0342" h="608839">
                <a:moveTo>
                  <a:pt x="160141" y="389169"/>
                </a:moveTo>
                <a:cubicBezTo>
                  <a:pt x="165488" y="396167"/>
                  <a:pt x="170835" y="402981"/>
                  <a:pt x="176366" y="409610"/>
                </a:cubicBezTo>
                <a:cubicBezTo>
                  <a:pt x="150738" y="417713"/>
                  <a:pt x="131564" y="428210"/>
                  <a:pt x="121792" y="439627"/>
                </a:cubicBezTo>
                <a:cubicBezTo>
                  <a:pt x="112758" y="449940"/>
                  <a:pt x="112758" y="459148"/>
                  <a:pt x="121792" y="469460"/>
                </a:cubicBezTo>
                <a:cubicBezTo>
                  <a:pt x="132855" y="482535"/>
                  <a:pt x="156270" y="494321"/>
                  <a:pt x="187428" y="502792"/>
                </a:cubicBezTo>
                <a:cubicBezTo>
                  <a:pt x="211581" y="509422"/>
                  <a:pt x="239790" y="513841"/>
                  <a:pt x="269289" y="515683"/>
                </a:cubicBezTo>
                <a:cubicBezTo>
                  <a:pt x="279429" y="516235"/>
                  <a:pt x="289754" y="516604"/>
                  <a:pt x="300079" y="516604"/>
                </a:cubicBezTo>
                <a:cubicBezTo>
                  <a:pt x="310588" y="516604"/>
                  <a:pt x="320913" y="516235"/>
                  <a:pt x="331053" y="515683"/>
                </a:cubicBezTo>
                <a:cubicBezTo>
                  <a:pt x="360553" y="513841"/>
                  <a:pt x="388761" y="509422"/>
                  <a:pt x="412914" y="502792"/>
                </a:cubicBezTo>
                <a:cubicBezTo>
                  <a:pt x="444073" y="494321"/>
                  <a:pt x="467488" y="482535"/>
                  <a:pt x="478550" y="469460"/>
                </a:cubicBezTo>
                <a:cubicBezTo>
                  <a:pt x="487584" y="459148"/>
                  <a:pt x="487584" y="449940"/>
                  <a:pt x="478550" y="439627"/>
                </a:cubicBezTo>
                <a:cubicBezTo>
                  <a:pt x="468778" y="428210"/>
                  <a:pt x="449604" y="417713"/>
                  <a:pt x="423976" y="409610"/>
                </a:cubicBezTo>
                <a:cubicBezTo>
                  <a:pt x="429323" y="402981"/>
                  <a:pt x="434854" y="396167"/>
                  <a:pt x="440201" y="389169"/>
                </a:cubicBezTo>
                <a:cubicBezTo>
                  <a:pt x="466013" y="398377"/>
                  <a:pt x="485556" y="410163"/>
                  <a:pt x="497171" y="423606"/>
                </a:cubicBezTo>
                <a:cubicBezTo>
                  <a:pt x="513949" y="442942"/>
                  <a:pt x="513949" y="466145"/>
                  <a:pt x="497171" y="485482"/>
                </a:cubicBezTo>
                <a:cubicBezTo>
                  <a:pt x="482606" y="502424"/>
                  <a:pt x="455688" y="516604"/>
                  <a:pt x="419367" y="526548"/>
                </a:cubicBezTo>
                <a:cubicBezTo>
                  <a:pt x="386180" y="535571"/>
                  <a:pt x="347093" y="540728"/>
                  <a:pt x="306347" y="541096"/>
                </a:cubicBezTo>
                <a:cubicBezTo>
                  <a:pt x="304319" y="541096"/>
                  <a:pt x="302291" y="541096"/>
                  <a:pt x="300079" y="541096"/>
                </a:cubicBezTo>
                <a:cubicBezTo>
                  <a:pt x="298051" y="541096"/>
                  <a:pt x="296023" y="541096"/>
                  <a:pt x="293995" y="541096"/>
                </a:cubicBezTo>
                <a:cubicBezTo>
                  <a:pt x="253249" y="540728"/>
                  <a:pt x="214162" y="535571"/>
                  <a:pt x="180791" y="526548"/>
                </a:cubicBezTo>
                <a:cubicBezTo>
                  <a:pt x="144654" y="516604"/>
                  <a:pt x="117736" y="502424"/>
                  <a:pt x="103171" y="485482"/>
                </a:cubicBezTo>
                <a:cubicBezTo>
                  <a:pt x="86393" y="466145"/>
                  <a:pt x="86393" y="442942"/>
                  <a:pt x="103171" y="423606"/>
                </a:cubicBezTo>
                <a:cubicBezTo>
                  <a:pt x="114786" y="410163"/>
                  <a:pt x="134329" y="398377"/>
                  <a:pt x="160141" y="389169"/>
                </a:cubicBezTo>
                <a:close/>
                <a:moveTo>
                  <a:pt x="121599" y="336386"/>
                </a:moveTo>
                <a:cubicBezTo>
                  <a:pt x="128789" y="346879"/>
                  <a:pt x="136165" y="357188"/>
                  <a:pt x="143540" y="367313"/>
                </a:cubicBezTo>
                <a:cubicBezTo>
                  <a:pt x="142618" y="367865"/>
                  <a:pt x="141512" y="368418"/>
                  <a:pt x="140405" y="368786"/>
                </a:cubicBezTo>
                <a:cubicBezTo>
                  <a:pt x="96338" y="383697"/>
                  <a:pt x="63334" y="404867"/>
                  <a:pt x="47293" y="427879"/>
                </a:cubicBezTo>
                <a:cubicBezTo>
                  <a:pt x="33280" y="448129"/>
                  <a:pt x="33280" y="468378"/>
                  <a:pt x="47293" y="488628"/>
                </a:cubicBezTo>
                <a:cubicBezTo>
                  <a:pt x="63150" y="511640"/>
                  <a:pt x="96338" y="532810"/>
                  <a:pt x="140405" y="547721"/>
                </a:cubicBezTo>
                <a:cubicBezTo>
                  <a:pt x="186316" y="563369"/>
                  <a:pt x="243105" y="572021"/>
                  <a:pt x="300079" y="572021"/>
                </a:cubicBezTo>
                <a:cubicBezTo>
                  <a:pt x="357237" y="572021"/>
                  <a:pt x="414026" y="563369"/>
                  <a:pt x="459937" y="547721"/>
                </a:cubicBezTo>
                <a:cubicBezTo>
                  <a:pt x="504004" y="532810"/>
                  <a:pt x="537008" y="511640"/>
                  <a:pt x="553049" y="488628"/>
                </a:cubicBezTo>
                <a:cubicBezTo>
                  <a:pt x="567062" y="468378"/>
                  <a:pt x="567062" y="448129"/>
                  <a:pt x="553049" y="427879"/>
                </a:cubicBezTo>
                <a:cubicBezTo>
                  <a:pt x="537008" y="404867"/>
                  <a:pt x="504004" y="383697"/>
                  <a:pt x="459937" y="368786"/>
                </a:cubicBezTo>
                <a:cubicBezTo>
                  <a:pt x="458830" y="368418"/>
                  <a:pt x="457724" y="367865"/>
                  <a:pt x="456802" y="367313"/>
                </a:cubicBezTo>
                <a:cubicBezTo>
                  <a:pt x="464178" y="357188"/>
                  <a:pt x="471553" y="346879"/>
                  <a:pt x="478744" y="336386"/>
                </a:cubicBezTo>
                <a:cubicBezTo>
                  <a:pt x="527420" y="354059"/>
                  <a:pt x="563559" y="378358"/>
                  <a:pt x="583472" y="406892"/>
                </a:cubicBezTo>
                <a:cubicBezTo>
                  <a:pt x="605966" y="439476"/>
                  <a:pt x="605966" y="477031"/>
                  <a:pt x="583472" y="509615"/>
                </a:cubicBezTo>
                <a:cubicBezTo>
                  <a:pt x="562637" y="539621"/>
                  <a:pt x="524101" y="564842"/>
                  <a:pt x="471737" y="582514"/>
                </a:cubicBezTo>
                <a:cubicBezTo>
                  <a:pt x="421401" y="599819"/>
                  <a:pt x="362031" y="608839"/>
                  <a:pt x="300079" y="608839"/>
                </a:cubicBezTo>
                <a:cubicBezTo>
                  <a:pt x="238311" y="608839"/>
                  <a:pt x="178941" y="599819"/>
                  <a:pt x="128421" y="582514"/>
                </a:cubicBezTo>
                <a:cubicBezTo>
                  <a:pt x="76241" y="564842"/>
                  <a:pt x="37705" y="539621"/>
                  <a:pt x="16870" y="509615"/>
                </a:cubicBezTo>
                <a:cubicBezTo>
                  <a:pt x="-5624" y="477031"/>
                  <a:pt x="-5624" y="439476"/>
                  <a:pt x="16870" y="406892"/>
                </a:cubicBezTo>
                <a:cubicBezTo>
                  <a:pt x="36783" y="378358"/>
                  <a:pt x="72922" y="354059"/>
                  <a:pt x="121599" y="336386"/>
                </a:cubicBezTo>
                <a:close/>
                <a:moveTo>
                  <a:pt x="300079" y="92795"/>
                </a:moveTo>
                <a:cubicBezTo>
                  <a:pt x="253243" y="92795"/>
                  <a:pt x="215073" y="130909"/>
                  <a:pt x="215073" y="177860"/>
                </a:cubicBezTo>
                <a:cubicBezTo>
                  <a:pt x="215073" y="224627"/>
                  <a:pt x="253243" y="262741"/>
                  <a:pt x="300079" y="262741"/>
                </a:cubicBezTo>
                <a:cubicBezTo>
                  <a:pt x="347100" y="262741"/>
                  <a:pt x="385270" y="224627"/>
                  <a:pt x="385270" y="177860"/>
                </a:cubicBezTo>
                <a:cubicBezTo>
                  <a:pt x="385270" y="130909"/>
                  <a:pt x="347100" y="92795"/>
                  <a:pt x="300079" y="92795"/>
                </a:cubicBezTo>
                <a:close/>
                <a:moveTo>
                  <a:pt x="300079" y="68307"/>
                </a:moveTo>
                <a:cubicBezTo>
                  <a:pt x="360561" y="68307"/>
                  <a:pt x="409795" y="117468"/>
                  <a:pt x="409795" y="177860"/>
                </a:cubicBezTo>
                <a:cubicBezTo>
                  <a:pt x="409795" y="238252"/>
                  <a:pt x="360561" y="287413"/>
                  <a:pt x="300079" y="287413"/>
                </a:cubicBezTo>
                <a:cubicBezTo>
                  <a:pt x="239597" y="287413"/>
                  <a:pt x="190548" y="238252"/>
                  <a:pt x="190548" y="177860"/>
                </a:cubicBezTo>
                <a:cubicBezTo>
                  <a:pt x="190548" y="117468"/>
                  <a:pt x="239597" y="68307"/>
                  <a:pt x="300079" y="68307"/>
                </a:cubicBezTo>
                <a:close/>
                <a:moveTo>
                  <a:pt x="300078" y="36820"/>
                </a:moveTo>
                <a:cubicBezTo>
                  <a:pt x="219131" y="36820"/>
                  <a:pt x="153120" y="102727"/>
                  <a:pt x="153120" y="183731"/>
                </a:cubicBezTo>
                <a:cubicBezTo>
                  <a:pt x="153120" y="246140"/>
                  <a:pt x="249556" y="358256"/>
                  <a:pt x="300078" y="410172"/>
                </a:cubicBezTo>
                <a:cubicBezTo>
                  <a:pt x="350785" y="358256"/>
                  <a:pt x="447221" y="246140"/>
                  <a:pt x="447221" y="183731"/>
                </a:cubicBezTo>
                <a:cubicBezTo>
                  <a:pt x="447221" y="102727"/>
                  <a:pt x="381210" y="36820"/>
                  <a:pt x="300078" y="36820"/>
                </a:cubicBezTo>
                <a:close/>
                <a:moveTo>
                  <a:pt x="300078" y="0"/>
                </a:moveTo>
                <a:cubicBezTo>
                  <a:pt x="401493" y="0"/>
                  <a:pt x="484099" y="82292"/>
                  <a:pt x="484099" y="183731"/>
                </a:cubicBezTo>
                <a:cubicBezTo>
                  <a:pt x="484099" y="225705"/>
                  <a:pt x="454966" y="283696"/>
                  <a:pt x="397252" y="355679"/>
                </a:cubicBezTo>
                <a:cubicBezTo>
                  <a:pt x="355764" y="407779"/>
                  <a:pt x="314830" y="447728"/>
                  <a:pt x="312986" y="449385"/>
                </a:cubicBezTo>
                <a:cubicBezTo>
                  <a:pt x="309482" y="452883"/>
                  <a:pt x="304873" y="454724"/>
                  <a:pt x="300078" y="454724"/>
                </a:cubicBezTo>
                <a:cubicBezTo>
                  <a:pt x="295469" y="454724"/>
                  <a:pt x="290859" y="452883"/>
                  <a:pt x="287356" y="449385"/>
                </a:cubicBezTo>
                <a:cubicBezTo>
                  <a:pt x="285512" y="447728"/>
                  <a:pt x="244577" y="407779"/>
                  <a:pt x="203090" y="355679"/>
                </a:cubicBezTo>
                <a:cubicBezTo>
                  <a:pt x="145376" y="283696"/>
                  <a:pt x="116242" y="225705"/>
                  <a:pt x="116242" y="183731"/>
                </a:cubicBezTo>
                <a:cubicBezTo>
                  <a:pt x="116242" y="82292"/>
                  <a:pt x="198664" y="0"/>
                  <a:pt x="3000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69" cap="flat">
            <a:noFill/>
            <a:prstDash val="solid"/>
            <a:miter/>
          </a:ln>
        </p:spPr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ED71BC87-8CBE-4495-88E7-DB71987FE08C}"/>
              </a:ext>
            </a:extLst>
          </p:cNvPr>
          <p:cNvSpPr/>
          <p:nvPr userDrawn="1"/>
        </p:nvSpPr>
        <p:spPr>
          <a:xfrm>
            <a:off x="3013659" y="3429000"/>
            <a:ext cx="6164684" cy="299341"/>
          </a:xfrm>
          <a:prstGeom prst="roundRect">
            <a:avLst>
              <a:gd name="adj" fmla="val 50000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56">
            <a:extLst>
              <a:ext uri="{FF2B5EF4-FFF2-40B4-BE49-F238E27FC236}">
                <a16:creationId xmlns="" xmlns:a16="http://schemas.microsoft.com/office/drawing/2014/main" id="{66F8331A-0219-4A8E-A85B-B9C0EF12FA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1879" y="2724645"/>
            <a:ext cx="9968244" cy="1107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7200" b="1" kern="1200" spc="60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en-US" altLang="zh-CN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地理课件模板</a:t>
            </a:r>
            <a:r>
              <a:rPr lang="en-US" altLang="zh-CN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占位符 56">
            <a:extLst>
              <a:ext uri="{FF2B5EF4-FFF2-40B4-BE49-F238E27FC236}">
                <a16:creationId xmlns="" xmlns:a16="http://schemas.microsoft.com/office/drawing/2014/main" id="{819BE475-03CA-4C25-A844-041702FAB2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6145" y="2033526"/>
            <a:ext cx="2599713" cy="48731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800" b="1">
                <a:latin typeface="+mj-ea"/>
              </a:defRPr>
            </a:lvl1pPr>
          </a:lstStyle>
          <a:p>
            <a:r>
              <a:rPr lang="zh-CN" altLang="en-US" sz="2800" b="1">
                <a:latin typeface="+mj-ea"/>
                <a:ea typeface="+mj-ea"/>
              </a:rPr>
              <a:t>第一单元​</a:t>
            </a:r>
          </a:p>
        </p:txBody>
      </p:sp>
      <p:sp>
        <p:nvSpPr>
          <p:cNvPr id="22" name="文本占位符 30">
            <a:extLst>
              <a:ext uri="{FF2B5EF4-FFF2-40B4-BE49-F238E27FC236}">
                <a16:creationId xmlns="" xmlns:a16="http://schemas.microsoft.com/office/drawing/2014/main" id="{D67475EB-E292-4F4B-A8CA-CB9EFB161D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6145" y="4161090"/>
            <a:ext cx="2599713" cy="36035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altLang="zh-CN" sz="19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/>
              <a:t>OfficePLUS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207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4"/>
            <a:ext cx="1849806" cy="38471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09570"/>
            <a:r>
              <a:rPr lang="zh-CN" alt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9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4" y="182445"/>
            <a:ext cx="919050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09570"/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1" y="2138896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2" y="2138895"/>
            <a:ext cx="5295900" cy="38470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5"/>
            <a:ext cx="3467616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8" y="6061003"/>
            <a:ext cx="2907688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3" y="6061003"/>
            <a:ext cx="5224503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9" y="2428359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4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5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82" marR="0" indent="-342882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82" marR="0" indent="-342882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9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78" indent="0" algn="ctr">
              <a:buNone/>
            </a:lvl2pPr>
            <a:lvl3pPr marL="914354" indent="0" algn="ctr">
              <a:buNone/>
            </a:lvl3pPr>
            <a:lvl4pPr marL="1371532" indent="0" algn="ctr">
              <a:buNone/>
            </a:lvl4pPr>
            <a:lvl5pPr marL="1828709" indent="0" algn="ctr">
              <a:buNone/>
            </a:lvl5pPr>
            <a:lvl6pPr marL="2285886" indent="0" algn="ctr">
              <a:buNone/>
            </a:lvl6pPr>
            <a:lvl7pPr marL="2743062" indent="0" algn="ctr">
              <a:buNone/>
            </a:lvl7pPr>
            <a:lvl8pPr marL="3200240" indent="0" algn="ctr">
              <a:buNone/>
            </a:lvl8pPr>
            <a:lvl9pPr marL="3657418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9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5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92928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4" y="443289"/>
            <a:ext cx="10852237" cy="442019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algn="l" defTabSz="121914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4" y="952627"/>
            <a:ext cx="10852237" cy="5389572"/>
          </a:xfrm>
        </p:spPr>
        <p:txBody>
          <a:bodyPr vert="horz" wrap="square" lIns="120221" tIns="62650" rIns="120221" bIns="62650" rtlCol="0">
            <a:normAutofit/>
          </a:bodyPr>
          <a:lstStyle>
            <a:lvl1pPr marL="228589" marR="0" lvl="0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66" marR="0" lvl="1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193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42" marR="0" lvl="2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20" marR="0" lvl="3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298" marR="0" lvl="4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3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3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1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75058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4" y="443289"/>
            <a:ext cx="10852237" cy="442019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14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7"/>
            <a:ext cx="5283243" cy="5389572"/>
          </a:xfrm>
        </p:spPr>
        <p:txBody>
          <a:bodyPr vert="horz" wrap="square" lIns="120221" tIns="62650" rIns="120221" bIns="62650" rtlCol="0">
            <a:normAutofit/>
          </a:bodyPr>
          <a:lstStyle>
            <a:lvl1pPr marL="228589" marR="0" lvl="0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66" marR="0" lvl="1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193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42" marR="0" lvl="2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20" marR="0" lvl="3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298" marR="0" lvl="4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7"/>
            <a:ext cx="5283243" cy="5389572"/>
          </a:xfrm>
        </p:spPr>
        <p:txBody>
          <a:bodyPr wrap="square" lIns="120221" tIns="62650" rIns="120221" bIns="6265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46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4" y="443289"/>
            <a:ext cx="10852237" cy="442019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14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120221" tIns="62650" rIns="120221" bIns="6265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1"/>
            <a:ext cx="5283200" cy="4935361"/>
          </a:xfrm>
        </p:spPr>
        <p:txBody>
          <a:bodyPr vert="horz" wrap="square" lIns="120221" tIns="62650" rIns="120221" bIns="62650" rtlCol="0">
            <a:normAutofit/>
          </a:bodyPr>
          <a:lstStyle>
            <a:lvl1pPr marL="228589" marR="0" lvl="0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66" marR="0" lvl="1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193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42" marR="0" lvl="2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20" marR="0" lvl="3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298" marR="0" lvl="4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2" y="952625"/>
            <a:ext cx="5283243" cy="381051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2" y="1406701"/>
            <a:ext cx="5283243" cy="4935361"/>
          </a:xfrm>
        </p:spPr>
        <p:txBody>
          <a:bodyPr vert="horz" wrap="square" lIns="120221" tIns="62650" rIns="120221" bIns="62650" rtlCol="0">
            <a:normAutofit/>
          </a:bodyPr>
          <a:lstStyle>
            <a:lvl1pPr marL="228589" marR="0" lvl="0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66" marR="0" lvl="1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193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42" marR="0" lvl="2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20" marR="0" lvl="3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298" marR="0" lvl="4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6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3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4" y="443285"/>
            <a:ext cx="10852237" cy="442019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14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32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2" y="443289"/>
            <a:ext cx="10852237" cy="442019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14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7"/>
            <a:ext cx="5283243" cy="5389572"/>
          </a:xfrm>
        </p:spPr>
        <p:txBody>
          <a:bodyPr vert="horz" lIns="120221" tIns="62650" rIns="120221" bIns="62650" rtlCol="0">
            <a:normAutofit/>
          </a:bodyPr>
          <a:lstStyle>
            <a:lvl1pPr marL="0" marR="0" lvl="0" indent="0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66" marR="0" lvl="1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193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42" marR="0" lvl="2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20" marR="0" lvl="3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298" marR="0" lvl="4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7"/>
            <a:ext cx="5283243" cy="5389572"/>
          </a:xfrm>
        </p:spPr>
        <p:txBody>
          <a:bodyPr vert="horz" wrap="square" lIns="120221" tIns="62650" rIns="120221" bIns="62650" rtlCol="0">
            <a:normAutofit/>
          </a:bodyPr>
          <a:lstStyle>
            <a:lvl1pPr marL="228589" marR="0" lvl="0" indent="-228589" algn="l" defTabSz="121914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7"/>
            <a:ext cx="950984" cy="5389572"/>
          </a:xfrm>
        </p:spPr>
        <p:txBody>
          <a:bodyPr vert="eaVert" wrap="square" lIns="120221" tIns="62650" rIns="120221" bIns="62650" rtlCol="0" anchor="ctr" anchorCtr="0">
            <a:normAutofit/>
          </a:bodyPr>
          <a:lstStyle>
            <a:lvl1pPr marL="0" marR="0" lvl="0" algn="l" defTabSz="121914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7" y="952619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1F7C1BD-D214-4CA0-9FB3-E8AA58CF4AE1}"/>
              </a:ext>
            </a:extLst>
          </p:cNvPr>
          <p:cNvSpPr/>
          <p:nvPr userDrawn="1"/>
        </p:nvSpPr>
        <p:spPr>
          <a:xfrm>
            <a:off x="0" y="1439776"/>
            <a:ext cx="12192000" cy="3978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65C5FAF-E8A2-42B3-88AE-B239D8A52549}"/>
              </a:ext>
            </a:extLst>
          </p:cNvPr>
          <p:cNvSpPr txBox="1"/>
          <p:nvPr userDrawn="1"/>
        </p:nvSpPr>
        <p:spPr>
          <a:xfrm>
            <a:off x="5281481" y="1853713"/>
            <a:ext cx="1800489" cy="101566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目录</a:t>
            </a:r>
          </a:p>
        </p:txBody>
      </p:sp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C9628C7F-9111-4900-B0D0-236C708F0483}"/>
              </a:ext>
            </a:extLst>
          </p:cNvPr>
          <p:cNvSpPr/>
          <p:nvPr userDrawn="1"/>
        </p:nvSpPr>
        <p:spPr>
          <a:xfrm>
            <a:off x="1276252" y="3688253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76DA8EE9-9DFC-4BE9-A29F-9AA64E75BD40}"/>
              </a:ext>
            </a:extLst>
          </p:cNvPr>
          <p:cNvSpPr/>
          <p:nvPr userDrawn="1"/>
        </p:nvSpPr>
        <p:spPr>
          <a:xfrm>
            <a:off x="1446582" y="3700985"/>
            <a:ext cx="1497759" cy="637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="" xmlns:a16="http://schemas.microsoft.com/office/drawing/2014/main" id="{F01F0599-0F46-4326-BEFE-6C4771EFA808}"/>
              </a:ext>
            </a:extLst>
          </p:cNvPr>
          <p:cNvSpPr/>
          <p:nvPr userDrawn="1"/>
        </p:nvSpPr>
        <p:spPr>
          <a:xfrm>
            <a:off x="3889277" y="3688253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83EEE67A-3F8C-4D3C-A561-08DC84ED66F1}"/>
              </a:ext>
            </a:extLst>
          </p:cNvPr>
          <p:cNvSpPr/>
          <p:nvPr userDrawn="1"/>
        </p:nvSpPr>
        <p:spPr>
          <a:xfrm>
            <a:off x="4059607" y="3700985"/>
            <a:ext cx="1497759" cy="637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="" xmlns:a16="http://schemas.microsoft.com/office/drawing/2014/main" id="{422D0575-BF36-4D4C-BC6F-79FEADE96870}"/>
              </a:ext>
            </a:extLst>
          </p:cNvPr>
          <p:cNvSpPr/>
          <p:nvPr userDrawn="1"/>
        </p:nvSpPr>
        <p:spPr>
          <a:xfrm>
            <a:off x="6502301" y="3688253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050F1DE-3140-4020-81EC-A49D0C31EA36}"/>
              </a:ext>
            </a:extLst>
          </p:cNvPr>
          <p:cNvSpPr/>
          <p:nvPr userDrawn="1"/>
        </p:nvSpPr>
        <p:spPr>
          <a:xfrm>
            <a:off x="6672633" y="3700985"/>
            <a:ext cx="1497759" cy="637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="" xmlns:a16="http://schemas.microsoft.com/office/drawing/2014/main" id="{7D976387-D273-4353-A3AA-8404919035A2}"/>
              </a:ext>
            </a:extLst>
          </p:cNvPr>
          <p:cNvSpPr/>
          <p:nvPr userDrawn="1"/>
        </p:nvSpPr>
        <p:spPr>
          <a:xfrm>
            <a:off x="9115326" y="3688253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928595E2-5D29-4291-AF67-0303E760D054}"/>
              </a:ext>
            </a:extLst>
          </p:cNvPr>
          <p:cNvSpPr/>
          <p:nvPr userDrawn="1"/>
        </p:nvSpPr>
        <p:spPr>
          <a:xfrm>
            <a:off x="9285658" y="3700985"/>
            <a:ext cx="1497759" cy="637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77" name="文本占位符 56">
            <a:extLst>
              <a:ext uri="{FF2B5EF4-FFF2-40B4-BE49-F238E27FC236}">
                <a16:creationId xmlns="" xmlns:a16="http://schemas.microsoft.com/office/drawing/2014/main" id="{EE9F991D-75DA-456C-8DB6-2BBBA17A6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2513" y="3919119"/>
            <a:ext cx="1287528" cy="36035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>
            <a:lvl1pPr marL="0" indent="0" algn="ctr">
              <a:buNone/>
              <a:defRPr lang="zh-CN" altLang="en-US" sz="19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sp>
        <p:nvSpPr>
          <p:cNvPr id="78" name="文本占位符 56">
            <a:extLst>
              <a:ext uri="{FF2B5EF4-FFF2-40B4-BE49-F238E27FC236}">
                <a16:creationId xmlns="" xmlns:a16="http://schemas.microsoft.com/office/drawing/2014/main" id="{60BA87B0-3E50-42D9-AB25-63702CA75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6089" y="3919119"/>
            <a:ext cx="1287528" cy="36035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>
            <a:lvl1pPr marL="0" indent="0" algn="ctr">
              <a:buNone/>
              <a:defRPr lang="zh-CN" altLang="en-US" sz="19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sp>
        <p:nvSpPr>
          <p:cNvPr id="79" name="文本占位符 56">
            <a:extLst>
              <a:ext uri="{FF2B5EF4-FFF2-40B4-BE49-F238E27FC236}">
                <a16:creationId xmlns="" xmlns:a16="http://schemas.microsoft.com/office/drawing/2014/main" id="{6B76A805-FA1D-4F44-B176-C6436E57C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82659" y="3919119"/>
            <a:ext cx="1287528" cy="36035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>
            <a:lvl1pPr marL="0" indent="0" algn="ctr">
              <a:buNone/>
              <a:defRPr lang="zh-CN" altLang="en-US" sz="19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sp>
        <p:nvSpPr>
          <p:cNvPr id="80" name="文本占位符 56">
            <a:extLst>
              <a:ext uri="{FF2B5EF4-FFF2-40B4-BE49-F238E27FC236}">
                <a16:creationId xmlns="" xmlns:a16="http://schemas.microsoft.com/office/drawing/2014/main" id="{33120918-792A-4B3A-92C6-D642850F2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3270" y="3919119"/>
            <a:ext cx="1287528" cy="36035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>
            <a:lvl1pPr marL="0" indent="0" algn="ctr">
              <a:buNone/>
              <a:defRPr lang="zh-CN" altLang="en-US" sz="19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091733DE-BF64-464E-BE2E-C2620E41935E}"/>
              </a:ext>
            </a:extLst>
          </p:cNvPr>
          <p:cNvGrpSpPr/>
          <p:nvPr userDrawn="1"/>
        </p:nvGrpSpPr>
        <p:grpSpPr>
          <a:xfrm>
            <a:off x="2040515" y="3547158"/>
            <a:ext cx="8110971" cy="274455"/>
            <a:chOff x="810570" y="-3560990"/>
            <a:chExt cx="8110971" cy="274455"/>
          </a:xfrm>
        </p:grpSpPr>
        <p:sp>
          <p:nvSpPr>
            <p:cNvPr id="72" name="矩形: 圆角 71">
              <a:extLst>
                <a:ext uri="{FF2B5EF4-FFF2-40B4-BE49-F238E27FC236}">
                  <a16:creationId xmlns="" xmlns:a16="http://schemas.microsoft.com/office/drawing/2014/main" id="{BBB87E53-7359-41ED-9D1D-4EDC00089B24}"/>
                </a:ext>
              </a:extLst>
            </p:cNvPr>
            <p:cNvSpPr/>
            <p:nvPr/>
          </p:nvSpPr>
          <p:spPr>
            <a:xfrm>
              <a:off x="810570" y="-3560432"/>
              <a:ext cx="316683" cy="2574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="" xmlns:a16="http://schemas.microsoft.com/office/drawing/2014/main" id="{6008B05A-F360-4F4F-82AB-7CAC8D263D4B}"/>
                </a:ext>
              </a:extLst>
            </p:cNvPr>
            <p:cNvSpPr/>
            <p:nvPr/>
          </p:nvSpPr>
          <p:spPr>
            <a:xfrm rot="1312566">
              <a:off x="1000756" y="-3543963"/>
              <a:ext cx="8610" cy="861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="" xmlns:a16="http://schemas.microsoft.com/office/drawing/2014/main" id="{02469FEB-DF2C-4893-98D9-7438E38AABB7}"/>
                </a:ext>
              </a:extLst>
            </p:cNvPr>
            <p:cNvSpPr/>
            <p:nvPr/>
          </p:nvSpPr>
          <p:spPr>
            <a:xfrm rot="1312566">
              <a:off x="873575" y="-3558151"/>
              <a:ext cx="204229" cy="24073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="" xmlns:a16="http://schemas.microsoft.com/office/drawing/2014/main" id="{E0FFDC9F-DF1A-44D4-9573-708D199DC454}"/>
                </a:ext>
              </a:extLst>
            </p:cNvPr>
            <p:cNvSpPr/>
            <p:nvPr/>
          </p:nvSpPr>
          <p:spPr>
            <a:xfrm rot="1312566">
              <a:off x="909933" y="-3550541"/>
              <a:ext cx="158424" cy="160490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="" xmlns:a16="http://schemas.microsoft.com/office/drawing/2014/main" id="{100C8EC9-5252-4757-8B4B-6C35BD37789D}"/>
                </a:ext>
              </a:extLst>
            </p:cNvPr>
            <p:cNvSpPr/>
            <p:nvPr/>
          </p:nvSpPr>
          <p:spPr>
            <a:xfrm rot="1312566">
              <a:off x="835452" y="-3378332"/>
              <a:ext cx="243146" cy="63369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="" xmlns:a16="http://schemas.microsoft.com/office/drawing/2014/main" id="{CA0202AB-9397-46C5-B97D-B201E8F979EB}"/>
                </a:ext>
              </a:extLst>
            </p:cNvPr>
            <p:cNvSpPr/>
            <p:nvPr/>
          </p:nvSpPr>
          <p:spPr>
            <a:xfrm rot="1312566">
              <a:off x="870724" y="-3560990"/>
              <a:ext cx="211806" cy="246934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="" xmlns:a16="http://schemas.microsoft.com/office/drawing/2014/main" id="{22D5828D-BC94-4854-9C3A-7996435A774C}"/>
                </a:ext>
              </a:extLst>
            </p:cNvPr>
            <p:cNvSpPr/>
            <p:nvPr userDrawn="1"/>
          </p:nvSpPr>
          <p:spPr>
            <a:xfrm rot="1312566">
              <a:off x="1065055" y="-3523433"/>
              <a:ext cx="48765" cy="48050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" fmla="*/ 0 w 261579"/>
                <a:gd name="connsiteY0" fmla="*/ 2374 h 257175"/>
                <a:gd name="connsiteX1" fmla="*/ 594 w 261579"/>
                <a:gd name="connsiteY1" fmla="*/ 47625 h 257175"/>
                <a:gd name="connsiteX2" fmla="*/ 215859 w 261579"/>
                <a:gd name="connsiteY2" fmla="*/ 47625 h 257175"/>
                <a:gd name="connsiteX3" fmla="*/ 215859 w 261579"/>
                <a:gd name="connsiteY3" fmla="*/ 257175 h 257175"/>
                <a:gd name="connsiteX4" fmla="*/ 261579 w 261579"/>
                <a:gd name="connsiteY4" fmla="*/ 257175 h 257175"/>
                <a:gd name="connsiteX5" fmla="*/ 261579 w 261579"/>
                <a:gd name="connsiteY5" fmla="*/ 0 h 257175"/>
                <a:gd name="connsiteX6" fmla="*/ 0 w 261579"/>
                <a:gd name="connsiteY6" fmla="*/ 2374 h 257175"/>
                <a:gd name="connsiteX0" fmla="*/ 0 w 261579"/>
                <a:gd name="connsiteY0" fmla="*/ 0 h 254801"/>
                <a:gd name="connsiteX1" fmla="*/ 594 w 261579"/>
                <a:gd name="connsiteY1" fmla="*/ 45251 h 254801"/>
                <a:gd name="connsiteX2" fmla="*/ 215859 w 261579"/>
                <a:gd name="connsiteY2" fmla="*/ 45251 h 254801"/>
                <a:gd name="connsiteX3" fmla="*/ 215859 w 261579"/>
                <a:gd name="connsiteY3" fmla="*/ 254801 h 254801"/>
                <a:gd name="connsiteX4" fmla="*/ 261579 w 261579"/>
                <a:gd name="connsiteY4" fmla="*/ 254801 h 254801"/>
                <a:gd name="connsiteX5" fmla="*/ 261579 w 261579"/>
                <a:gd name="connsiteY5" fmla="*/ 0 h 254801"/>
                <a:gd name="connsiteX6" fmla="*/ 0 w 261579"/>
                <a:gd name="connsiteY6" fmla="*/ 0 h 254801"/>
                <a:gd name="connsiteX0" fmla="*/ 1186 w 262765"/>
                <a:gd name="connsiteY0" fmla="*/ 0 h 254801"/>
                <a:gd name="connsiteX1" fmla="*/ 0 w 262765"/>
                <a:gd name="connsiteY1" fmla="*/ 44658 h 254801"/>
                <a:gd name="connsiteX2" fmla="*/ 217045 w 262765"/>
                <a:gd name="connsiteY2" fmla="*/ 45251 h 254801"/>
                <a:gd name="connsiteX3" fmla="*/ 217045 w 262765"/>
                <a:gd name="connsiteY3" fmla="*/ 254801 h 254801"/>
                <a:gd name="connsiteX4" fmla="*/ 262765 w 262765"/>
                <a:gd name="connsiteY4" fmla="*/ 254801 h 254801"/>
                <a:gd name="connsiteX5" fmla="*/ 262765 w 262765"/>
                <a:gd name="connsiteY5" fmla="*/ 0 h 254801"/>
                <a:gd name="connsiteX6" fmla="*/ 1186 w 262765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7175"/>
                <a:gd name="connsiteX1" fmla="*/ 0 w 262172"/>
                <a:gd name="connsiteY1" fmla="*/ 45845 h 257175"/>
                <a:gd name="connsiteX2" fmla="*/ 216452 w 262172"/>
                <a:gd name="connsiteY2" fmla="*/ 45251 h 257175"/>
                <a:gd name="connsiteX3" fmla="*/ 216452 w 262172"/>
                <a:gd name="connsiteY3" fmla="*/ 257175 h 257175"/>
                <a:gd name="connsiteX4" fmla="*/ 262172 w 262172"/>
                <a:gd name="connsiteY4" fmla="*/ 254801 h 257175"/>
                <a:gd name="connsiteX5" fmla="*/ 262172 w 262172"/>
                <a:gd name="connsiteY5" fmla="*/ 0 h 257175"/>
                <a:gd name="connsiteX6" fmla="*/ 593 w 262172"/>
                <a:gd name="connsiteY6" fmla="*/ 0 h 257175"/>
                <a:gd name="connsiteX0" fmla="*/ 593 w 262765"/>
                <a:gd name="connsiteY0" fmla="*/ 0 h 259549"/>
                <a:gd name="connsiteX1" fmla="*/ 0 w 262765"/>
                <a:gd name="connsiteY1" fmla="*/ 45845 h 259549"/>
                <a:gd name="connsiteX2" fmla="*/ 216452 w 262765"/>
                <a:gd name="connsiteY2" fmla="*/ 45251 h 259549"/>
                <a:gd name="connsiteX3" fmla="*/ 216452 w 262765"/>
                <a:gd name="connsiteY3" fmla="*/ 257175 h 259549"/>
                <a:gd name="connsiteX4" fmla="*/ 262765 w 262765"/>
                <a:gd name="connsiteY4" fmla="*/ 259549 h 259549"/>
                <a:gd name="connsiteX5" fmla="*/ 262172 w 262765"/>
                <a:gd name="connsiteY5" fmla="*/ 0 h 259549"/>
                <a:gd name="connsiteX6" fmla="*/ 593 w 262765"/>
                <a:gd name="connsiteY6" fmla="*/ 0 h 259549"/>
                <a:gd name="connsiteX0" fmla="*/ 593 w 263385"/>
                <a:gd name="connsiteY0" fmla="*/ 0 h 259549"/>
                <a:gd name="connsiteX1" fmla="*/ 0 w 263385"/>
                <a:gd name="connsiteY1" fmla="*/ 45845 h 259549"/>
                <a:gd name="connsiteX2" fmla="*/ 216452 w 263385"/>
                <a:gd name="connsiteY2" fmla="*/ 45251 h 259549"/>
                <a:gd name="connsiteX3" fmla="*/ 216452 w 263385"/>
                <a:gd name="connsiteY3" fmla="*/ 257175 h 259549"/>
                <a:gd name="connsiteX4" fmla="*/ 262765 w 263385"/>
                <a:gd name="connsiteY4" fmla="*/ 259549 h 259549"/>
                <a:gd name="connsiteX5" fmla="*/ 263359 w 263385"/>
                <a:gd name="connsiteY5" fmla="*/ 0 h 259549"/>
                <a:gd name="connsiteX6" fmla="*/ 593 w 263385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="" xmlns:a16="http://schemas.microsoft.com/office/drawing/2014/main" id="{6E033B10-F60C-47D1-92C7-33E79EA4CFAC}"/>
                </a:ext>
              </a:extLst>
            </p:cNvPr>
            <p:cNvSpPr/>
            <p:nvPr/>
          </p:nvSpPr>
          <p:spPr>
            <a:xfrm rot="1312566">
              <a:off x="906424" y="-3355610"/>
              <a:ext cx="117785" cy="24452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="" xmlns:a16="http://schemas.microsoft.com/office/drawing/2014/main" id="{3B0F5AB8-DD2C-4E16-A065-8F975D4B8031}"/>
                </a:ext>
              </a:extLst>
            </p:cNvPr>
            <p:cNvSpPr/>
            <p:nvPr/>
          </p:nvSpPr>
          <p:spPr>
            <a:xfrm rot="1312566">
              <a:off x="1014049" y="-3349904"/>
              <a:ext cx="27552" cy="63369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85" name="图形 84" descr="地球仪亚洲">
              <a:extLst>
                <a:ext uri="{FF2B5EF4-FFF2-40B4-BE49-F238E27FC236}">
                  <a16:creationId xmlns="" xmlns:a16="http://schemas.microsoft.com/office/drawing/2014/main" id="{BDDF1C59-E565-4B58-BB46-64654718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65272">
              <a:off x="916950" y="-3543631"/>
              <a:ext cx="146783" cy="146783"/>
            </a:xfrm>
            <a:prstGeom prst="rect">
              <a:avLst/>
            </a:prstGeom>
          </p:spPr>
        </p:pic>
        <p:sp>
          <p:nvSpPr>
            <p:cNvPr id="90" name="矩形: 圆角 89">
              <a:extLst>
                <a:ext uri="{FF2B5EF4-FFF2-40B4-BE49-F238E27FC236}">
                  <a16:creationId xmlns="" xmlns:a16="http://schemas.microsoft.com/office/drawing/2014/main" id="{C75F53B1-5643-4BE7-9750-719E6D58C880}"/>
                </a:ext>
              </a:extLst>
            </p:cNvPr>
            <p:cNvSpPr/>
            <p:nvPr/>
          </p:nvSpPr>
          <p:spPr>
            <a:xfrm>
              <a:off x="3408666" y="-3560432"/>
              <a:ext cx="316683" cy="2574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="" xmlns:a16="http://schemas.microsoft.com/office/drawing/2014/main" id="{3334257B-4555-4504-9557-CE33E1650CD7}"/>
                </a:ext>
              </a:extLst>
            </p:cNvPr>
            <p:cNvSpPr/>
            <p:nvPr/>
          </p:nvSpPr>
          <p:spPr>
            <a:xfrm rot="1312566">
              <a:off x="3598852" y="-3543963"/>
              <a:ext cx="8610" cy="861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="" xmlns:a16="http://schemas.microsoft.com/office/drawing/2014/main" id="{45FDB774-175F-46DC-B488-55A0EB7CBC81}"/>
                </a:ext>
              </a:extLst>
            </p:cNvPr>
            <p:cNvSpPr/>
            <p:nvPr/>
          </p:nvSpPr>
          <p:spPr>
            <a:xfrm rot="1312566">
              <a:off x="3471671" y="-3558151"/>
              <a:ext cx="204229" cy="24073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="" xmlns:a16="http://schemas.microsoft.com/office/drawing/2014/main" id="{77BE82BC-E181-408D-A75C-253EBD77B6C4}"/>
                </a:ext>
              </a:extLst>
            </p:cNvPr>
            <p:cNvSpPr/>
            <p:nvPr/>
          </p:nvSpPr>
          <p:spPr>
            <a:xfrm rot="1312566">
              <a:off x="3508029" y="-3550541"/>
              <a:ext cx="158424" cy="160490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3">
              <a:extLst>
                <a:ext uri="{FF2B5EF4-FFF2-40B4-BE49-F238E27FC236}">
                  <a16:creationId xmlns="" xmlns:a16="http://schemas.microsoft.com/office/drawing/2014/main" id="{02287150-9B31-4A36-B349-E34E381ACEEF}"/>
                </a:ext>
              </a:extLst>
            </p:cNvPr>
            <p:cNvSpPr/>
            <p:nvPr/>
          </p:nvSpPr>
          <p:spPr>
            <a:xfrm rot="1312566">
              <a:off x="3433548" y="-3378332"/>
              <a:ext cx="243146" cy="63369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4">
              <a:extLst>
                <a:ext uri="{FF2B5EF4-FFF2-40B4-BE49-F238E27FC236}">
                  <a16:creationId xmlns="" xmlns:a16="http://schemas.microsoft.com/office/drawing/2014/main" id="{C4451508-D52C-4917-99BA-062CD9F13F70}"/>
                </a:ext>
              </a:extLst>
            </p:cNvPr>
            <p:cNvSpPr/>
            <p:nvPr/>
          </p:nvSpPr>
          <p:spPr>
            <a:xfrm rot="1312566">
              <a:off x="3468820" y="-3560990"/>
              <a:ext cx="211806" cy="246934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5">
              <a:extLst>
                <a:ext uri="{FF2B5EF4-FFF2-40B4-BE49-F238E27FC236}">
                  <a16:creationId xmlns="" xmlns:a16="http://schemas.microsoft.com/office/drawing/2014/main" id="{F14D6669-738F-4474-A7ED-5CD0894A30EF}"/>
                </a:ext>
              </a:extLst>
            </p:cNvPr>
            <p:cNvSpPr/>
            <p:nvPr userDrawn="1"/>
          </p:nvSpPr>
          <p:spPr>
            <a:xfrm rot="1312566">
              <a:off x="3663151" y="-3523433"/>
              <a:ext cx="48765" cy="48050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" fmla="*/ 0 w 261579"/>
                <a:gd name="connsiteY0" fmla="*/ 2374 h 257175"/>
                <a:gd name="connsiteX1" fmla="*/ 594 w 261579"/>
                <a:gd name="connsiteY1" fmla="*/ 47625 h 257175"/>
                <a:gd name="connsiteX2" fmla="*/ 215859 w 261579"/>
                <a:gd name="connsiteY2" fmla="*/ 47625 h 257175"/>
                <a:gd name="connsiteX3" fmla="*/ 215859 w 261579"/>
                <a:gd name="connsiteY3" fmla="*/ 257175 h 257175"/>
                <a:gd name="connsiteX4" fmla="*/ 261579 w 261579"/>
                <a:gd name="connsiteY4" fmla="*/ 257175 h 257175"/>
                <a:gd name="connsiteX5" fmla="*/ 261579 w 261579"/>
                <a:gd name="connsiteY5" fmla="*/ 0 h 257175"/>
                <a:gd name="connsiteX6" fmla="*/ 0 w 261579"/>
                <a:gd name="connsiteY6" fmla="*/ 2374 h 257175"/>
                <a:gd name="connsiteX0" fmla="*/ 0 w 261579"/>
                <a:gd name="connsiteY0" fmla="*/ 0 h 254801"/>
                <a:gd name="connsiteX1" fmla="*/ 594 w 261579"/>
                <a:gd name="connsiteY1" fmla="*/ 45251 h 254801"/>
                <a:gd name="connsiteX2" fmla="*/ 215859 w 261579"/>
                <a:gd name="connsiteY2" fmla="*/ 45251 h 254801"/>
                <a:gd name="connsiteX3" fmla="*/ 215859 w 261579"/>
                <a:gd name="connsiteY3" fmla="*/ 254801 h 254801"/>
                <a:gd name="connsiteX4" fmla="*/ 261579 w 261579"/>
                <a:gd name="connsiteY4" fmla="*/ 254801 h 254801"/>
                <a:gd name="connsiteX5" fmla="*/ 261579 w 261579"/>
                <a:gd name="connsiteY5" fmla="*/ 0 h 254801"/>
                <a:gd name="connsiteX6" fmla="*/ 0 w 261579"/>
                <a:gd name="connsiteY6" fmla="*/ 0 h 254801"/>
                <a:gd name="connsiteX0" fmla="*/ 1186 w 262765"/>
                <a:gd name="connsiteY0" fmla="*/ 0 h 254801"/>
                <a:gd name="connsiteX1" fmla="*/ 0 w 262765"/>
                <a:gd name="connsiteY1" fmla="*/ 44658 h 254801"/>
                <a:gd name="connsiteX2" fmla="*/ 217045 w 262765"/>
                <a:gd name="connsiteY2" fmla="*/ 45251 h 254801"/>
                <a:gd name="connsiteX3" fmla="*/ 217045 w 262765"/>
                <a:gd name="connsiteY3" fmla="*/ 254801 h 254801"/>
                <a:gd name="connsiteX4" fmla="*/ 262765 w 262765"/>
                <a:gd name="connsiteY4" fmla="*/ 254801 h 254801"/>
                <a:gd name="connsiteX5" fmla="*/ 262765 w 262765"/>
                <a:gd name="connsiteY5" fmla="*/ 0 h 254801"/>
                <a:gd name="connsiteX6" fmla="*/ 1186 w 262765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7175"/>
                <a:gd name="connsiteX1" fmla="*/ 0 w 262172"/>
                <a:gd name="connsiteY1" fmla="*/ 45845 h 257175"/>
                <a:gd name="connsiteX2" fmla="*/ 216452 w 262172"/>
                <a:gd name="connsiteY2" fmla="*/ 45251 h 257175"/>
                <a:gd name="connsiteX3" fmla="*/ 216452 w 262172"/>
                <a:gd name="connsiteY3" fmla="*/ 257175 h 257175"/>
                <a:gd name="connsiteX4" fmla="*/ 262172 w 262172"/>
                <a:gd name="connsiteY4" fmla="*/ 254801 h 257175"/>
                <a:gd name="connsiteX5" fmla="*/ 262172 w 262172"/>
                <a:gd name="connsiteY5" fmla="*/ 0 h 257175"/>
                <a:gd name="connsiteX6" fmla="*/ 593 w 262172"/>
                <a:gd name="connsiteY6" fmla="*/ 0 h 257175"/>
                <a:gd name="connsiteX0" fmla="*/ 593 w 262765"/>
                <a:gd name="connsiteY0" fmla="*/ 0 h 259549"/>
                <a:gd name="connsiteX1" fmla="*/ 0 w 262765"/>
                <a:gd name="connsiteY1" fmla="*/ 45845 h 259549"/>
                <a:gd name="connsiteX2" fmla="*/ 216452 w 262765"/>
                <a:gd name="connsiteY2" fmla="*/ 45251 h 259549"/>
                <a:gd name="connsiteX3" fmla="*/ 216452 w 262765"/>
                <a:gd name="connsiteY3" fmla="*/ 257175 h 259549"/>
                <a:gd name="connsiteX4" fmla="*/ 262765 w 262765"/>
                <a:gd name="connsiteY4" fmla="*/ 259549 h 259549"/>
                <a:gd name="connsiteX5" fmla="*/ 262172 w 262765"/>
                <a:gd name="connsiteY5" fmla="*/ 0 h 259549"/>
                <a:gd name="connsiteX6" fmla="*/ 593 w 262765"/>
                <a:gd name="connsiteY6" fmla="*/ 0 h 259549"/>
                <a:gd name="connsiteX0" fmla="*/ 593 w 263385"/>
                <a:gd name="connsiteY0" fmla="*/ 0 h 259549"/>
                <a:gd name="connsiteX1" fmla="*/ 0 w 263385"/>
                <a:gd name="connsiteY1" fmla="*/ 45845 h 259549"/>
                <a:gd name="connsiteX2" fmla="*/ 216452 w 263385"/>
                <a:gd name="connsiteY2" fmla="*/ 45251 h 259549"/>
                <a:gd name="connsiteX3" fmla="*/ 216452 w 263385"/>
                <a:gd name="connsiteY3" fmla="*/ 257175 h 259549"/>
                <a:gd name="connsiteX4" fmla="*/ 262765 w 263385"/>
                <a:gd name="connsiteY4" fmla="*/ 259549 h 259549"/>
                <a:gd name="connsiteX5" fmla="*/ 263359 w 263385"/>
                <a:gd name="connsiteY5" fmla="*/ 0 h 259549"/>
                <a:gd name="connsiteX6" fmla="*/ 593 w 263385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6">
              <a:extLst>
                <a:ext uri="{FF2B5EF4-FFF2-40B4-BE49-F238E27FC236}">
                  <a16:creationId xmlns="" xmlns:a16="http://schemas.microsoft.com/office/drawing/2014/main" id="{35B3BD78-BAD9-4E19-A4A0-295693F4BEEA}"/>
                </a:ext>
              </a:extLst>
            </p:cNvPr>
            <p:cNvSpPr/>
            <p:nvPr/>
          </p:nvSpPr>
          <p:spPr>
            <a:xfrm rot="1312566">
              <a:off x="3504520" y="-3355610"/>
              <a:ext cx="117785" cy="24452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7">
              <a:extLst>
                <a:ext uri="{FF2B5EF4-FFF2-40B4-BE49-F238E27FC236}">
                  <a16:creationId xmlns="" xmlns:a16="http://schemas.microsoft.com/office/drawing/2014/main" id="{DFB3B4C0-2FAF-424B-8365-3A753EDDFA18}"/>
                </a:ext>
              </a:extLst>
            </p:cNvPr>
            <p:cNvSpPr/>
            <p:nvPr/>
          </p:nvSpPr>
          <p:spPr>
            <a:xfrm rot="1312566">
              <a:off x="3612145" y="-3349904"/>
              <a:ext cx="27552" cy="63369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149" name="图形 148" descr="地球仪亚洲">
              <a:extLst>
                <a:ext uri="{FF2B5EF4-FFF2-40B4-BE49-F238E27FC236}">
                  <a16:creationId xmlns="" xmlns:a16="http://schemas.microsoft.com/office/drawing/2014/main" id="{6483E86B-2514-4210-8004-029E8ED8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65272">
              <a:off x="3515046" y="-3543631"/>
              <a:ext cx="146783" cy="146783"/>
            </a:xfrm>
            <a:prstGeom prst="rect">
              <a:avLst/>
            </a:prstGeom>
          </p:spPr>
        </p:pic>
        <p:sp>
          <p:nvSpPr>
            <p:cNvPr id="154" name="矩形: 圆角 153">
              <a:extLst>
                <a:ext uri="{FF2B5EF4-FFF2-40B4-BE49-F238E27FC236}">
                  <a16:creationId xmlns="" xmlns:a16="http://schemas.microsoft.com/office/drawing/2014/main" id="{2BA15553-92D3-4FA6-8702-40766AF93199}"/>
                </a:ext>
              </a:extLst>
            </p:cNvPr>
            <p:cNvSpPr/>
            <p:nvPr/>
          </p:nvSpPr>
          <p:spPr>
            <a:xfrm>
              <a:off x="6006762" y="-3560432"/>
              <a:ext cx="316683" cy="2574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="" xmlns:a16="http://schemas.microsoft.com/office/drawing/2014/main" id="{326E8E41-2944-49EA-93FE-D304E597FEA5}"/>
                </a:ext>
              </a:extLst>
            </p:cNvPr>
            <p:cNvSpPr/>
            <p:nvPr/>
          </p:nvSpPr>
          <p:spPr>
            <a:xfrm rot="1312566">
              <a:off x="6196948" y="-3543963"/>
              <a:ext cx="8610" cy="861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="" xmlns:a16="http://schemas.microsoft.com/office/drawing/2014/main" id="{A2D28D3C-B2D7-4381-81B9-D6F6F8E6EF37}"/>
                </a:ext>
              </a:extLst>
            </p:cNvPr>
            <p:cNvSpPr/>
            <p:nvPr/>
          </p:nvSpPr>
          <p:spPr>
            <a:xfrm rot="1312566">
              <a:off x="6069767" y="-3558151"/>
              <a:ext cx="204229" cy="24073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="" xmlns:a16="http://schemas.microsoft.com/office/drawing/2014/main" id="{CBC53D91-0021-430A-87DD-1C022C971538}"/>
                </a:ext>
              </a:extLst>
            </p:cNvPr>
            <p:cNvSpPr/>
            <p:nvPr/>
          </p:nvSpPr>
          <p:spPr>
            <a:xfrm rot="1312566">
              <a:off x="6106125" y="-3550541"/>
              <a:ext cx="158424" cy="160490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="" xmlns:a16="http://schemas.microsoft.com/office/drawing/2014/main" id="{669B8FC2-C49E-4B56-A002-3E9D8EE4AAA1}"/>
                </a:ext>
              </a:extLst>
            </p:cNvPr>
            <p:cNvSpPr/>
            <p:nvPr/>
          </p:nvSpPr>
          <p:spPr>
            <a:xfrm rot="1312566">
              <a:off x="6031644" y="-3378332"/>
              <a:ext cx="243146" cy="63369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="" xmlns:a16="http://schemas.microsoft.com/office/drawing/2014/main" id="{F3F486F8-E986-40F3-AAA6-29655BF0DD7C}"/>
                </a:ext>
              </a:extLst>
            </p:cNvPr>
            <p:cNvSpPr/>
            <p:nvPr/>
          </p:nvSpPr>
          <p:spPr>
            <a:xfrm rot="1312566">
              <a:off x="6066916" y="-3560990"/>
              <a:ext cx="211806" cy="246934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="" xmlns:a16="http://schemas.microsoft.com/office/drawing/2014/main" id="{2ED69506-0B05-442F-A50E-9BBDC642B67F}"/>
                </a:ext>
              </a:extLst>
            </p:cNvPr>
            <p:cNvSpPr/>
            <p:nvPr userDrawn="1"/>
          </p:nvSpPr>
          <p:spPr>
            <a:xfrm rot="1312566">
              <a:off x="6261247" y="-3523433"/>
              <a:ext cx="48765" cy="48050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" fmla="*/ 0 w 261579"/>
                <a:gd name="connsiteY0" fmla="*/ 2374 h 257175"/>
                <a:gd name="connsiteX1" fmla="*/ 594 w 261579"/>
                <a:gd name="connsiteY1" fmla="*/ 47625 h 257175"/>
                <a:gd name="connsiteX2" fmla="*/ 215859 w 261579"/>
                <a:gd name="connsiteY2" fmla="*/ 47625 h 257175"/>
                <a:gd name="connsiteX3" fmla="*/ 215859 w 261579"/>
                <a:gd name="connsiteY3" fmla="*/ 257175 h 257175"/>
                <a:gd name="connsiteX4" fmla="*/ 261579 w 261579"/>
                <a:gd name="connsiteY4" fmla="*/ 257175 h 257175"/>
                <a:gd name="connsiteX5" fmla="*/ 261579 w 261579"/>
                <a:gd name="connsiteY5" fmla="*/ 0 h 257175"/>
                <a:gd name="connsiteX6" fmla="*/ 0 w 261579"/>
                <a:gd name="connsiteY6" fmla="*/ 2374 h 257175"/>
                <a:gd name="connsiteX0" fmla="*/ 0 w 261579"/>
                <a:gd name="connsiteY0" fmla="*/ 0 h 254801"/>
                <a:gd name="connsiteX1" fmla="*/ 594 w 261579"/>
                <a:gd name="connsiteY1" fmla="*/ 45251 h 254801"/>
                <a:gd name="connsiteX2" fmla="*/ 215859 w 261579"/>
                <a:gd name="connsiteY2" fmla="*/ 45251 h 254801"/>
                <a:gd name="connsiteX3" fmla="*/ 215859 w 261579"/>
                <a:gd name="connsiteY3" fmla="*/ 254801 h 254801"/>
                <a:gd name="connsiteX4" fmla="*/ 261579 w 261579"/>
                <a:gd name="connsiteY4" fmla="*/ 254801 h 254801"/>
                <a:gd name="connsiteX5" fmla="*/ 261579 w 261579"/>
                <a:gd name="connsiteY5" fmla="*/ 0 h 254801"/>
                <a:gd name="connsiteX6" fmla="*/ 0 w 261579"/>
                <a:gd name="connsiteY6" fmla="*/ 0 h 254801"/>
                <a:gd name="connsiteX0" fmla="*/ 1186 w 262765"/>
                <a:gd name="connsiteY0" fmla="*/ 0 h 254801"/>
                <a:gd name="connsiteX1" fmla="*/ 0 w 262765"/>
                <a:gd name="connsiteY1" fmla="*/ 44658 h 254801"/>
                <a:gd name="connsiteX2" fmla="*/ 217045 w 262765"/>
                <a:gd name="connsiteY2" fmla="*/ 45251 h 254801"/>
                <a:gd name="connsiteX3" fmla="*/ 217045 w 262765"/>
                <a:gd name="connsiteY3" fmla="*/ 254801 h 254801"/>
                <a:gd name="connsiteX4" fmla="*/ 262765 w 262765"/>
                <a:gd name="connsiteY4" fmla="*/ 254801 h 254801"/>
                <a:gd name="connsiteX5" fmla="*/ 262765 w 262765"/>
                <a:gd name="connsiteY5" fmla="*/ 0 h 254801"/>
                <a:gd name="connsiteX6" fmla="*/ 1186 w 262765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7175"/>
                <a:gd name="connsiteX1" fmla="*/ 0 w 262172"/>
                <a:gd name="connsiteY1" fmla="*/ 45845 h 257175"/>
                <a:gd name="connsiteX2" fmla="*/ 216452 w 262172"/>
                <a:gd name="connsiteY2" fmla="*/ 45251 h 257175"/>
                <a:gd name="connsiteX3" fmla="*/ 216452 w 262172"/>
                <a:gd name="connsiteY3" fmla="*/ 257175 h 257175"/>
                <a:gd name="connsiteX4" fmla="*/ 262172 w 262172"/>
                <a:gd name="connsiteY4" fmla="*/ 254801 h 257175"/>
                <a:gd name="connsiteX5" fmla="*/ 262172 w 262172"/>
                <a:gd name="connsiteY5" fmla="*/ 0 h 257175"/>
                <a:gd name="connsiteX6" fmla="*/ 593 w 262172"/>
                <a:gd name="connsiteY6" fmla="*/ 0 h 257175"/>
                <a:gd name="connsiteX0" fmla="*/ 593 w 262765"/>
                <a:gd name="connsiteY0" fmla="*/ 0 h 259549"/>
                <a:gd name="connsiteX1" fmla="*/ 0 w 262765"/>
                <a:gd name="connsiteY1" fmla="*/ 45845 h 259549"/>
                <a:gd name="connsiteX2" fmla="*/ 216452 w 262765"/>
                <a:gd name="connsiteY2" fmla="*/ 45251 h 259549"/>
                <a:gd name="connsiteX3" fmla="*/ 216452 w 262765"/>
                <a:gd name="connsiteY3" fmla="*/ 257175 h 259549"/>
                <a:gd name="connsiteX4" fmla="*/ 262765 w 262765"/>
                <a:gd name="connsiteY4" fmla="*/ 259549 h 259549"/>
                <a:gd name="connsiteX5" fmla="*/ 262172 w 262765"/>
                <a:gd name="connsiteY5" fmla="*/ 0 h 259549"/>
                <a:gd name="connsiteX6" fmla="*/ 593 w 262765"/>
                <a:gd name="connsiteY6" fmla="*/ 0 h 259549"/>
                <a:gd name="connsiteX0" fmla="*/ 593 w 263385"/>
                <a:gd name="connsiteY0" fmla="*/ 0 h 259549"/>
                <a:gd name="connsiteX1" fmla="*/ 0 w 263385"/>
                <a:gd name="connsiteY1" fmla="*/ 45845 h 259549"/>
                <a:gd name="connsiteX2" fmla="*/ 216452 w 263385"/>
                <a:gd name="connsiteY2" fmla="*/ 45251 h 259549"/>
                <a:gd name="connsiteX3" fmla="*/ 216452 w 263385"/>
                <a:gd name="connsiteY3" fmla="*/ 257175 h 259549"/>
                <a:gd name="connsiteX4" fmla="*/ 262765 w 263385"/>
                <a:gd name="connsiteY4" fmla="*/ 259549 h 259549"/>
                <a:gd name="connsiteX5" fmla="*/ 263359 w 263385"/>
                <a:gd name="connsiteY5" fmla="*/ 0 h 259549"/>
                <a:gd name="connsiteX6" fmla="*/ 593 w 263385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="" xmlns:a16="http://schemas.microsoft.com/office/drawing/2014/main" id="{41F75FE9-706F-40A8-BFC5-24DBEB3A1A18}"/>
                </a:ext>
              </a:extLst>
            </p:cNvPr>
            <p:cNvSpPr/>
            <p:nvPr/>
          </p:nvSpPr>
          <p:spPr>
            <a:xfrm rot="1312566">
              <a:off x="6102616" y="-3355610"/>
              <a:ext cx="117785" cy="24452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="" xmlns:a16="http://schemas.microsoft.com/office/drawing/2014/main" id="{B34681D8-DF17-4048-85B0-CCBB8C6CEEE0}"/>
                </a:ext>
              </a:extLst>
            </p:cNvPr>
            <p:cNvSpPr/>
            <p:nvPr/>
          </p:nvSpPr>
          <p:spPr>
            <a:xfrm rot="1312566">
              <a:off x="6210241" y="-3349904"/>
              <a:ext cx="27552" cy="63369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163" name="图形 162" descr="地球仪亚洲">
              <a:extLst>
                <a:ext uri="{FF2B5EF4-FFF2-40B4-BE49-F238E27FC236}">
                  <a16:creationId xmlns="" xmlns:a16="http://schemas.microsoft.com/office/drawing/2014/main" id="{1EDE9C59-806B-4762-8A1E-A5D75E5BF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65272">
              <a:off x="6113142" y="-3543631"/>
              <a:ext cx="146783" cy="146783"/>
            </a:xfrm>
            <a:prstGeom prst="rect">
              <a:avLst/>
            </a:prstGeom>
          </p:spPr>
        </p:pic>
        <p:sp>
          <p:nvSpPr>
            <p:cNvPr id="168" name="矩形: 圆角 167">
              <a:extLst>
                <a:ext uri="{FF2B5EF4-FFF2-40B4-BE49-F238E27FC236}">
                  <a16:creationId xmlns="" xmlns:a16="http://schemas.microsoft.com/office/drawing/2014/main" id="{C4D492A6-41C7-4265-984D-6C8E806BD791}"/>
                </a:ext>
              </a:extLst>
            </p:cNvPr>
            <p:cNvSpPr/>
            <p:nvPr/>
          </p:nvSpPr>
          <p:spPr>
            <a:xfrm>
              <a:off x="8604858" y="-3560432"/>
              <a:ext cx="316683" cy="2574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任意多边形: 形状 168">
              <a:extLst>
                <a:ext uri="{FF2B5EF4-FFF2-40B4-BE49-F238E27FC236}">
                  <a16:creationId xmlns="" xmlns:a16="http://schemas.microsoft.com/office/drawing/2014/main" id="{7B57BA67-D021-44B9-A74F-4AC8476AC6BD}"/>
                </a:ext>
              </a:extLst>
            </p:cNvPr>
            <p:cNvSpPr/>
            <p:nvPr/>
          </p:nvSpPr>
          <p:spPr>
            <a:xfrm rot="1312566">
              <a:off x="8795044" y="-3543963"/>
              <a:ext cx="8610" cy="861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="" xmlns:a16="http://schemas.microsoft.com/office/drawing/2014/main" id="{5630021C-0AF3-4F4B-B8DE-9FC06A0BD9AE}"/>
                </a:ext>
              </a:extLst>
            </p:cNvPr>
            <p:cNvSpPr/>
            <p:nvPr/>
          </p:nvSpPr>
          <p:spPr>
            <a:xfrm rot="1312566">
              <a:off x="8667863" y="-3558151"/>
              <a:ext cx="204229" cy="24073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="" xmlns:a16="http://schemas.microsoft.com/office/drawing/2014/main" id="{4D0C68A0-3C53-4DBE-80DA-5BD600F6699E}"/>
                </a:ext>
              </a:extLst>
            </p:cNvPr>
            <p:cNvSpPr/>
            <p:nvPr/>
          </p:nvSpPr>
          <p:spPr>
            <a:xfrm rot="1312566">
              <a:off x="8704221" y="-3550541"/>
              <a:ext cx="158424" cy="160490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="" xmlns:a16="http://schemas.microsoft.com/office/drawing/2014/main" id="{2C0D9F58-4984-4B69-A652-3333E09C2EFA}"/>
                </a:ext>
              </a:extLst>
            </p:cNvPr>
            <p:cNvSpPr/>
            <p:nvPr/>
          </p:nvSpPr>
          <p:spPr>
            <a:xfrm rot="1312566">
              <a:off x="8629740" y="-3378332"/>
              <a:ext cx="243146" cy="63369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="" xmlns:a16="http://schemas.microsoft.com/office/drawing/2014/main" id="{88BD7A5B-427B-431A-BB96-09C244554949}"/>
                </a:ext>
              </a:extLst>
            </p:cNvPr>
            <p:cNvSpPr/>
            <p:nvPr/>
          </p:nvSpPr>
          <p:spPr>
            <a:xfrm rot="1312566">
              <a:off x="8665012" y="-3560990"/>
              <a:ext cx="211806" cy="246934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3">
              <a:extLst>
                <a:ext uri="{FF2B5EF4-FFF2-40B4-BE49-F238E27FC236}">
                  <a16:creationId xmlns="" xmlns:a16="http://schemas.microsoft.com/office/drawing/2014/main" id="{52948DE9-1D91-4FA7-A3F0-1A61CAB27F85}"/>
                </a:ext>
              </a:extLst>
            </p:cNvPr>
            <p:cNvSpPr/>
            <p:nvPr userDrawn="1"/>
          </p:nvSpPr>
          <p:spPr>
            <a:xfrm rot="1312566">
              <a:off x="8859343" y="-3523433"/>
              <a:ext cx="48765" cy="48050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" fmla="*/ 0 w 261579"/>
                <a:gd name="connsiteY0" fmla="*/ 2374 h 257175"/>
                <a:gd name="connsiteX1" fmla="*/ 594 w 261579"/>
                <a:gd name="connsiteY1" fmla="*/ 47625 h 257175"/>
                <a:gd name="connsiteX2" fmla="*/ 215859 w 261579"/>
                <a:gd name="connsiteY2" fmla="*/ 47625 h 257175"/>
                <a:gd name="connsiteX3" fmla="*/ 215859 w 261579"/>
                <a:gd name="connsiteY3" fmla="*/ 257175 h 257175"/>
                <a:gd name="connsiteX4" fmla="*/ 261579 w 261579"/>
                <a:gd name="connsiteY4" fmla="*/ 257175 h 257175"/>
                <a:gd name="connsiteX5" fmla="*/ 261579 w 261579"/>
                <a:gd name="connsiteY5" fmla="*/ 0 h 257175"/>
                <a:gd name="connsiteX6" fmla="*/ 0 w 261579"/>
                <a:gd name="connsiteY6" fmla="*/ 2374 h 257175"/>
                <a:gd name="connsiteX0" fmla="*/ 0 w 261579"/>
                <a:gd name="connsiteY0" fmla="*/ 0 h 254801"/>
                <a:gd name="connsiteX1" fmla="*/ 594 w 261579"/>
                <a:gd name="connsiteY1" fmla="*/ 45251 h 254801"/>
                <a:gd name="connsiteX2" fmla="*/ 215859 w 261579"/>
                <a:gd name="connsiteY2" fmla="*/ 45251 h 254801"/>
                <a:gd name="connsiteX3" fmla="*/ 215859 w 261579"/>
                <a:gd name="connsiteY3" fmla="*/ 254801 h 254801"/>
                <a:gd name="connsiteX4" fmla="*/ 261579 w 261579"/>
                <a:gd name="connsiteY4" fmla="*/ 254801 h 254801"/>
                <a:gd name="connsiteX5" fmla="*/ 261579 w 261579"/>
                <a:gd name="connsiteY5" fmla="*/ 0 h 254801"/>
                <a:gd name="connsiteX6" fmla="*/ 0 w 261579"/>
                <a:gd name="connsiteY6" fmla="*/ 0 h 254801"/>
                <a:gd name="connsiteX0" fmla="*/ 1186 w 262765"/>
                <a:gd name="connsiteY0" fmla="*/ 0 h 254801"/>
                <a:gd name="connsiteX1" fmla="*/ 0 w 262765"/>
                <a:gd name="connsiteY1" fmla="*/ 44658 h 254801"/>
                <a:gd name="connsiteX2" fmla="*/ 217045 w 262765"/>
                <a:gd name="connsiteY2" fmla="*/ 45251 h 254801"/>
                <a:gd name="connsiteX3" fmla="*/ 217045 w 262765"/>
                <a:gd name="connsiteY3" fmla="*/ 254801 h 254801"/>
                <a:gd name="connsiteX4" fmla="*/ 262765 w 262765"/>
                <a:gd name="connsiteY4" fmla="*/ 254801 h 254801"/>
                <a:gd name="connsiteX5" fmla="*/ 262765 w 262765"/>
                <a:gd name="connsiteY5" fmla="*/ 0 h 254801"/>
                <a:gd name="connsiteX6" fmla="*/ 1186 w 262765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7175"/>
                <a:gd name="connsiteX1" fmla="*/ 0 w 262172"/>
                <a:gd name="connsiteY1" fmla="*/ 45845 h 257175"/>
                <a:gd name="connsiteX2" fmla="*/ 216452 w 262172"/>
                <a:gd name="connsiteY2" fmla="*/ 45251 h 257175"/>
                <a:gd name="connsiteX3" fmla="*/ 216452 w 262172"/>
                <a:gd name="connsiteY3" fmla="*/ 257175 h 257175"/>
                <a:gd name="connsiteX4" fmla="*/ 262172 w 262172"/>
                <a:gd name="connsiteY4" fmla="*/ 254801 h 257175"/>
                <a:gd name="connsiteX5" fmla="*/ 262172 w 262172"/>
                <a:gd name="connsiteY5" fmla="*/ 0 h 257175"/>
                <a:gd name="connsiteX6" fmla="*/ 593 w 262172"/>
                <a:gd name="connsiteY6" fmla="*/ 0 h 257175"/>
                <a:gd name="connsiteX0" fmla="*/ 593 w 262765"/>
                <a:gd name="connsiteY0" fmla="*/ 0 h 259549"/>
                <a:gd name="connsiteX1" fmla="*/ 0 w 262765"/>
                <a:gd name="connsiteY1" fmla="*/ 45845 h 259549"/>
                <a:gd name="connsiteX2" fmla="*/ 216452 w 262765"/>
                <a:gd name="connsiteY2" fmla="*/ 45251 h 259549"/>
                <a:gd name="connsiteX3" fmla="*/ 216452 w 262765"/>
                <a:gd name="connsiteY3" fmla="*/ 257175 h 259549"/>
                <a:gd name="connsiteX4" fmla="*/ 262765 w 262765"/>
                <a:gd name="connsiteY4" fmla="*/ 259549 h 259549"/>
                <a:gd name="connsiteX5" fmla="*/ 262172 w 262765"/>
                <a:gd name="connsiteY5" fmla="*/ 0 h 259549"/>
                <a:gd name="connsiteX6" fmla="*/ 593 w 262765"/>
                <a:gd name="connsiteY6" fmla="*/ 0 h 259549"/>
                <a:gd name="connsiteX0" fmla="*/ 593 w 263385"/>
                <a:gd name="connsiteY0" fmla="*/ 0 h 259549"/>
                <a:gd name="connsiteX1" fmla="*/ 0 w 263385"/>
                <a:gd name="connsiteY1" fmla="*/ 45845 h 259549"/>
                <a:gd name="connsiteX2" fmla="*/ 216452 w 263385"/>
                <a:gd name="connsiteY2" fmla="*/ 45251 h 259549"/>
                <a:gd name="connsiteX3" fmla="*/ 216452 w 263385"/>
                <a:gd name="connsiteY3" fmla="*/ 257175 h 259549"/>
                <a:gd name="connsiteX4" fmla="*/ 262765 w 263385"/>
                <a:gd name="connsiteY4" fmla="*/ 259549 h 259549"/>
                <a:gd name="connsiteX5" fmla="*/ 263359 w 263385"/>
                <a:gd name="connsiteY5" fmla="*/ 0 h 259549"/>
                <a:gd name="connsiteX6" fmla="*/ 593 w 263385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="" xmlns:a16="http://schemas.microsoft.com/office/drawing/2014/main" id="{7477D0B8-8D78-4D8C-8F0A-206B013CEDBC}"/>
                </a:ext>
              </a:extLst>
            </p:cNvPr>
            <p:cNvSpPr/>
            <p:nvPr/>
          </p:nvSpPr>
          <p:spPr>
            <a:xfrm rot="1312566">
              <a:off x="8700712" y="-3355610"/>
              <a:ext cx="117785" cy="24452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="" xmlns:a16="http://schemas.microsoft.com/office/drawing/2014/main" id="{5FB2609F-E8A2-4A23-82FE-F566F5B55DA1}"/>
                </a:ext>
              </a:extLst>
            </p:cNvPr>
            <p:cNvSpPr/>
            <p:nvPr/>
          </p:nvSpPr>
          <p:spPr>
            <a:xfrm rot="1312566">
              <a:off x="8808337" y="-3349904"/>
              <a:ext cx="27552" cy="63369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177" name="图形 176" descr="地球仪亚洲">
              <a:extLst>
                <a:ext uri="{FF2B5EF4-FFF2-40B4-BE49-F238E27FC236}">
                  <a16:creationId xmlns="" xmlns:a16="http://schemas.microsoft.com/office/drawing/2014/main" id="{F4E680BE-5D43-4EB5-8002-E0629D6B1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65272">
              <a:off x="8711238" y="-3543631"/>
              <a:ext cx="146783" cy="146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927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2" y="952627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5048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2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20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82" marR="0" indent="-342882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9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4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7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990493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4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6" y="303849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rmAutofit/>
          </a:bodyPr>
          <a:lstStyle/>
          <a:p>
            <a:pPr algn="ctr" defTabSz="1219140" hangingPunct="0"/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7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9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00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2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rmAutofit/>
          </a:bodyPr>
          <a:lstStyle/>
          <a:p>
            <a:pPr algn="ctr" defTabSz="1219140" hangingPunct="0"/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2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6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20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5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6003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rmAutofit/>
          </a:bodyPr>
          <a:lstStyle/>
          <a:p>
            <a:pPr algn="ctr" defTabSz="1219140" hangingPunct="0"/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7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6290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4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rmAutofit/>
          </a:bodyPr>
          <a:lstStyle/>
          <a:p>
            <a:pPr algn="ctr" defTabSz="1219140" hangingPunct="0"/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4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10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2291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rmAutofit/>
          </a:bodyPr>
          <a:lstStyle/>
          <a:p>
            <a:pPr algn="ctr" defTabSz="1219140" hangingPunct="0"/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7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7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35534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1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4" tIns="60957" rIns="121914" bIns="60957" rtlCol="0" anchor="ctr">
            <a:normAutofit/>
          </a:bodyPr>
          <a:lstStyle/>
          <a:p>
            <a:pPr algn="ctr" defTabSz="1219140" hangingPunct="0"/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7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9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9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9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0522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0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E0BF5FA-257B-4AD2-8896-5700293339D9}"/>
              </a:ext>
            </a:extLst>
          </p:cNvPr>
          <p:cNvSpPr/>
          <p:nvPr userDrawn="1"/>
        </p:nvSpPr>
        <p:spPr>
          <a:xfrm>
            <a:off x="4656137" y="549277"/>
            <a:ext cx="2878139" cy="5759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>
            <a:extLst>
              <a:ext uri="{FF2B5EF4-FFF2-40B4-BE49-F238E27FC236}">
                <a16:creationId xmlns="" xmlns:a16="http://schemas.microsoft.com/office/drawing/2014/main" id="{3B140BDF-72A1-4933-85C4-AD0075D859A1}"/>
              </a:ext>
            </a:extLst>
          </p:cNvPr>
          <p:cNvSpPr/>
          <p:nvPr userDrawn="1"/>
        </p:nvSpPr>
        <p:spPr>
          <a:xfrm>
            <a:off x="4962654" y="2552622"/>
            <a:ext cx="4629023" cy="1289553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A4B94A0B-3222-4FE3-9DE7-702AAE741702}"/>
              </a:ext>
            </a:extLst>
          </p:cNvPr>
          <p:cNvSpPr/>
          <p:nvPr userDrawn="1"/>
        </p:nvSpPr>
        <p:spPr>
          <a:xfrm>
            <a:off x="5712641" y="3162474"/>
            <a:ext cx="450035" cy="2574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sz="2400"/>
          </a:p>
        </p:txBody>
      </p:sp>
      <p:pic>
        <p:nvPicPr>
          <p:cNvPr id="11" name="图形 10" descr="北美地区">
            <a:extLst>
              <a:ext uri="{FF2B5EF4-FFF2-40B4-BE49-F238E27FC236}">
                <a16:creationId xmlns="" xmlns:a16="http://schemas.microsoft.com/office/drawing/2014/main" id="{4BBCFE12-9B2A-4186-AA59-AEA10A5FC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4884">
            <a:off x="6255753" y="2359662"/>
            <a:ext cx="1597851" cy="1761535"/>
          </a:xfrm>
          <a:prstGeom prst="rect">
            <a:avLst/>
          </a:prstGeom>
        </p:spPr>
      </p:pic>
      <p:sp>
        <p:nvSpPr>
          <p:cNvPr id="13" name="location_90567">
            <a:extLst>
              <a:ext uri="{FF2B5EF4-FFF2-40B4-BE49-F238E27FC236}">
                <a16:creationId xmlns="" xmlns:a16="http://schemas.microsoft.com/office/drawing/2014/main" id="{9190BE4F-A763-4A42-BB41-EF0CCCD2E31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014058" y="3316778"/>
            <a:ext cx="383103" cy="388524"/>
          </a:xfrm>
          <a:custGeom>
            <a:avLst/>
            <a:gdLst>
              <a:gd name="connsiteX0" fmla="*/ 160141 w 600342"/>
              <a:gd name="connsiteY0" fmla="*/ 389169 h 608839"/>
              <a:gd name="connsiteX1" fmla="*/ 176366 w 600342"/>
              <a:gd name="connsiteY1" fmla="*/ 409610 h 608839"/>
              <a:gd name="connsiteX2" fmla="*/ 121792 w 600342"/>
              <a:gd name="connsiteY2" fmla="*/ 439627 h 608839"/>
              <a:gd name="connsiteX3" fmla="*/ 121792 w 600342"/>
              <a:gd name="connsiteY3" fmla="*/ 469460 h 608839"/>
              <a:gd name="connsiteX4" fmla="*/ 187428 w 600342"/>
              <a:gd name="connsiteY4" fmla="*/ 502792 h 608839"/>
              <a:gd name="connsiteX5" fmla="*/ 269289 w 600342"/>
              <a:gd name="connsiteY5" fmla="*/ 515683 h 608839"/>
              <a:gd name="connsiteX6" fmla="*/ 300079 w 600342"/>
              <a:gd name="connsiteY6" fmla="*/ 516604 h 608839"/>
              <a:gd name="connsiteX7" fmla="*/ 331053 w 600342"/>
              <a:gd name="connsiteY7" fmla="*/ 515683 h 608839"/>
              <a:gd name="connsiteX8" fmla="*/ 412914 w 600342"/>
              <a:gd name="connsiteY8" fmla="*/ 502792 h 608839"/>
              <a:gd name="connsiteX9" fmla="*/ 478550 w 600342"/>
              <a:gd name="connsiteY9" fmla="*/ 469460 h 608839"/>
              <a:gd name="connsiteX10" fmla="*/ 478550 w 600342"/>
              <a:gd name="connsiteY10" fmla="*/ 439627 h 608839"/>
              <a:gd name="connsiteX11" fmla="*/ 423976 w 600342"/>
              <a:gd name="connsiteY11" fmla="*/ 409610 h 608839"/>
              <a:gd name="connsiteX12" fmla="*/ 440201 w 600342"/>
              <a:gd name="connsiteY12" fmla="*/ 389169 h 608839"/>
              <a:gd name="connsiteX13" fmla="*/ 497171 w 600342"/>
              <a:gd name="connsiteY13" fmla="*/ 423606 h 608839"/>
              <a:gd name="connsiteX14" fmla="*/ 497171 w 600342"/>
              <a:gd name="connsiteY14" fmla="*/ 485482 h 608839"/>
              <a:gd name="connsiteX15" fmla="*/ 419367 w 600342"/>
              <a:gd name="connsiteY15" fmla="*/ 526548 h 608839"/>
              <a:gd name="connsiteX16" fmla="*/ 306347 w 600342"/>
              <a:gd name="connsiteY16" fmla="*/ 541096 h 608839"/>
              <a:gd name="connsiteX17" fmla="*/ 300079 w 600342"/>
              <a:gd name="connsiteY17" fmla="*/ 541096 h 608839"/>
              <a:gd name="connsiteX18" fmla="*/ 293995 w 600342"/>
              <a:gd name="connsiteY18" fmla="*/ 541096 h 608839"/>
              <a:gd name="connsiteX19" fmla="*/ 180791 w 600342"/>
              <a:gd name="connsiteY19" fmla="*/ 526548 h 608839"/>
              <a:gd name="connsiteX20" fmla="*/ 103171 w 600342"/>
              <a:gd name="connsiteY20" fmla="*/ 485482 h 608839"/>
              <a:gd name="connsiteX21" fmla="*/ 103171 w 600342"/>
              <a:gd name="connsiteY21" fmla="*/ 423606 h 608839"/>
              <a:gd name="connsiteX22" fmla="*/ 160141 w 600342"/>
              <a:gd name="connsiteY22" fmla="*/ 389169 h 608839"/>
              <a:gd name="connsiteX23" fmla="*/ 121599 w 600342"/>
              <a:gd name="connsiteY23" fmla="*/ 336386 h 608839"/>
              <a:gd name="connsiteX24" fmla="*/ 143540 w 600342"/>
              <a:gd name="connsiteY24" fmla="*/ 367313 h 608839"/>
              <a:gd name="connsiteX25" fmla="*/ 140405 w 600342"/>
              <a:gd name="connsiteY25" fmla="*/ 368786 h 608839"/>
              <a:gd name="connsiteX26" fmla="*/ 47293 w 600342"/>
              <a:gd name="connsiteY26" fmla="*/ 427879 h 608839"/>
              <a:gd name="connsiteX27" fmla="*/ 47293 w 600342"/>
              <a:gd name="connsiteY27" fmla="*/ 488628 h 608839"/>
              <a:gd name="connsiteX28" fmla="*/ 140405 w 600342"/>
              <a:gd name="connsiteY28" fmla="*/ 547721 h 608839"/>
              <a:gd name="connsiteX29" fmla="*/ 300079 w 600342"/>
              <a:gd name="connsiteY29" fmla="*/ 572021 h 608839"/>
              <a:gd name="connsiteX30" fmla="*/ 459937 w 600342"/>
              <a:gd name="connsiteY30" fmla="*/ 547721 h 608839"/>
              <a:gd name="connsiteX31" fmla="*/ 553049 w 600342"/>
              <a:gd name="connsiteY31" fmla="*/ 488628 h 608839"/>
              <a:gd name="connsiteX32" fmla="*/ 553049 w 600342"/>
              <a:gd name="connsiteY32" fmla="*/ 427879 h 608839"/>
              <a:gd name="connsiteX33" fmla="*/ 459937 w 600342"/>
              <a:gd name="connsiteY33" fmla="*/ 368786 h 608839"/>
              <a:gd name="connsiteX34" fmla="*/ 456802 w 600342"/>
              <a:gd name="connsiteY34" fmla="*/ 367313 h 608839"/>
              <a:gd name="connsiteX35" fmla="*/ 478744 w 600342"/>
              <a:gd name="connsiteY35" fmla="*/ 336386 h 608839"/>
              <a:gd name="connsiteX36" fmla="*/ 583472 w 600342"/>
              <a:gd name="connsiteY36" fmla="*/ 406892 h 608839"/>
              <a:gd name="connsiteX37" fmla="*/ 583472 w 600342"/>
              <a:gd name="connsiteY37" fmla="*/ 509615 h 608839"/>
              <a:gd name="connsiteX38" fmla="*/ 471737 w 600342"/>
              <a:gd name="connsiteY38" fmla="*/ 582514 h 608839"/>
              <a:gd name="connsiteX39" fmla="*/ 300079 w 600342"/>
              <a:gd name="connsiteY39" fmla="*/ 608839 h 608839"/>
              <a:gd name="connsiteX40" fmla="*/ 128421 w 600342"/>
              <a:gd name="connsiteY40" fmla="*/ 582514 h 608839"/>
              <a:gd name="connsiteX41" fmla="*/ 16870 w 600342"/>
              <a:gd name="connsiteY41" fmla="*/ 509615 h 608839"/>
              <a:gd name="connsiteX42" fmla="*/ 16870 w 600342"/>
              <a:gd name="connsiteY42" fmla="*/ 406892 h 608839"/>
              <a:gd name="connsiteX43" fmla="*/ 121599 w 600342"/>
              <a:gd name="connsiteY43" fmla="*/ 336386 h 608839"/>
              <a:gd name="connsiteX44" fmla="*/ 300079 w 600342"/>
              <a:gd name="connsiteY44" fmla="*/ 92795 h 608839"/>
              <a:gd name="connsiteX45" fmla="*/ 215073 w 600342"/>
              <a:gd name="connsiteY45" fmla="*/ 177860 h 608839"/>
              <a:gd name="connsiteX46" fmla="*/ 300079 w 600342"/>
              <a:gd name="connsiteY46" fmla="*/ 262741 h 608839"/>
              <a:gd name="connsiteX47" fmla="*/ 385270 w 600342"/>
              <a:gd name="connsiteY47" fmla="*/ 177860 h 608839"/>
              <a:gd name="connsiteX48" fmla="*/ 300079 w 600342"/>
              <a:gd name="connsiteY48" fmla="*/ 92795 h 608839"/>
              <a:gd name="connsiteX49" fmla="*/ 300079 w 600342"/>
              <a:gd name="connsiteY49" fmla="*/ 68307 h 608839"/>
              <a:gd name="connsiteX50" fmla="*/ 409795 w 600342"/>
              <a:gd name="connsiteY50" fmla="*/ 177860 h 608839"/>
              <a:gd name="connsiteX51" fmla="*/ 300079 w 600342"/>
              <a:gd name="connsiteY51" fmla="*/ 287413 h 608839"/>
              <a:gd name="connsiteX52" fmla="*/ 190548 w 600342"/>
              <a:gd name="connsiteY52" fmla="*/ 177860 h 608839"/>
              <a:gd name="connsiteX53" fmla="*/ 300079 w 600342"/>
              <a:gd name="connsiteY53" fmla="*/ 68307 h 608839"/>
              <a:gd name="connsiteX54" fmla="*/ 300078 w 600342"/>
              <a:gd name="connsiteY54" fmla="*/ 36820 h 608839"/>
              <a:gd name="connsiteX55" fmla="*/ 153120 w 600342"/>
              <a:gd name="connsiteY55" fmla="*/ 183731 h 608839"/>
              <a:gd name="connsiteX56" fmla="*/ 300078 w 600342"/>
              <a:gd name="connsiteY56" fmla="*/ 410172 h 608839"/>
              <a:gd name="connsiteX57" fmla="*/ 447221 w 600342"/>
              <a:gd name="connsiteY57" fmla="*/ 183731 h 608839"/>
              <a:gd name="connsiteX58" fmla="*/ 300078 w 600342"/>
              <a:gd name="connsiteY58" fmla="*/ 36820 h 608839"/>
              <a:gd name="connsiteX59" fmla="*/ 300078 w 600342"/>
              <a:gd name="connsiteY59" fmla="*/ 0 h 608839"/>
              <a:gd name="connsiteX60" fmla="*/ 484099 w 600342"/>
              <a:gd name="connsiteY60" fmla="*/ 183731 h 608839"/>
              <a:gd name="connsiteX61" fmla="*/ 397252 w 600342"/>
              <a:gd name="connsiteY61" fmla="*/ 355679 h 608839"/>
              <a:gd name="connsiteX62" fmla="*/ 312986 w 600342"/>
              <a:gd name="connsiteY62" fmla="*/ 449385 h 608839"/>
              <a:gd name="connsiteX63" fmla="*/ 300078 w 600342"/>
              <a:gd name="connsiteY63" fmla="*/ 454724 h 608839"/>
              <a:gd name="connsiteX64" fmla="*/ 287356 w 600342"/>
              <a:gd name="connsiteY64" fmla="*/ 449385 h 608839"/>
              <a:gd name="connsiteX65" fmla="*/ 203090 w 600342"/>
              <a:gd name="connsiteY65" fmla="*/ 355679 h 608839"/>
              <a:gd name="connsiteX66" fmla="*/ 116242 w 600342"/>
              <a:gd name="connsiteY66" fmla="*/ 183731 h 608839"/>
              <a:gd name="connsiteX67" fmla="*/ 300078 w 600342"/>
              <a:gd name="connsiteY67" fmla="*/ 0 h 60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0342" h="608839">
                <a:moveTo>
                  <a:pt x="160141" y="389169"/>
                </a:moveTo>
                <a:cubicBezTo>
                  <a:pt x="165488" y="396167"/>
                  <a:pt x="170835" y="402981"/>
                  <a:pt x="176366" y="409610"/>
                </a:cubicBezTo>
                <a:cubicBezTo>
                  <a:pt x="150738" y="417713"/>
                  <a:pt x="131564" y="428210"/>
                  <a:pt x="121792" y="439627"/>
                </a:cubicBezTo>
                <a:cubicBezTo>
                  <a:pt x="112758" y="449940"/>
                  <a:pt x="112758" y="459148"/>
                  <a:pt x="121792" y="469460"/>
                </a:cubicBezTo>
                <a:cubicBezTo>
                  <a:pt x="132855" y="482535"/>
                  <a:pt x="156270" y="494321"/>
                  <a:pt x="187428" y="502792"/>
                </a:cubicBezTo>
                <a:cubicBezTo>
                  <a:pt x="211581" y="509422"/>
                  <a:pt x="239790" y="513841"/>
                  <a:pt x="269289" y="515683"/>
                </a:cubicBezTo>
                <a:cubicBezTo>
                  <a:pt x="279429" y="516235"/>
                  <a:pt x="289754" y="516604"/>
                  <a:pt x="300079" y="516604"/>
                </a:cubicBezTo>
                <a:cubicBezTo>
                  <a:pt x="310588" y="516604"/>
                  <a:pt x="320913" y="516235"/>
                  <a:pt x="331053" y="515683"/>
                </a:cubicBezTo>
                <a:cubicBezTo>
                  <a:pt x="360553" y="513841"/>
                  <a:pt x="388761" y="509422"/>
                  <a:pt x="412914" y="502792"/>
                </a:cubicBezTo>
                <a:cubicBezTo>
                  <a:pt x="444073" y="494321"/>
                  <a:pt x="467488" y="482535"/>
                  <a:pt x="478550" y="469460"/>
                </a:cubicBezTo>
                <a:cubicBezTo>
                  <a:pt x="487584" y="459148"/>
                  <a:pt x="487584" y="449940"/>
                  <a:pt x="478550" y="439627"/>
                </a:cubicBezTo>
                <a:cubicBezTo>
                  <a:pt x="468778" y="428210"/>
                  <a:pt x="449604" y="417713"/>
                  <a:pt x="423976" y="409610"/>
                </a:cubicBezTo>
                <a:cubicBezTo>
                  <a:pt x="429323" y="402981"/>
                  <a:pt x="434854" y="396167"/>
                  <a:pt x="440201" y="389169"/>
                </a:cubicBezTo>
                <a:cubicBezTo>
                  <a:pt x="466013" y="398377"/>
                  <a:pt x="485556" y="410163"/>
                  <a:pt x="497171" y="423606"/>
                </a:cubicBezTo>
                <a:cubicBezTo>
                  <a:pt x="513949" y="442942"/>
                  <a:pt x="513949" y="466145"/>
                  <a:pt x="497171" y="485482"/>
                </a:cubicBezTo>
                <a:cubicBezTo>
                  <a:pt x="482606" y="502424"/>
                  <a:pt x="455688" y="516604"/>
                  <a:pt x="419367" y="526548"/>
                </a:cubicBezTo>
                <a:cubicBezTo>
                  <a:pt x="386180" y="535571"/>
                  <a:pt x="347093" y="540728"/>
                  <a:pt x="306347" y="541096"/>
                </a:cubicBezTo>
                <a:cubicBezTo>
                  <a:pt x="304319" y="541096"/>
                  <a:pt x="302291" y="541096"/>
                  <a:pt x="300079" y="541096"/>
                </a:cubicBezTo>
                <a:cubicBezTo>
                  <a:pt x="298051" y="541096"/>
                  <a:pt x="296023" y="541096"/>
                  <a:pt x="293995" y="541096"/>
                </a:cubicBezTo>
                <a:cubicBezTo>
                  <a:pt x="253249" y="540728"/>
                  <a:pt x="214162" y="535571"/>
                  <a:pt x="180791" y="526548"/>
                </a:cubicBezTo>
                <a:cubicBezTo>
                  <a:pt x="144654" y="516604"/>
                  <a:pt x="117736" y="502424"/>
                  <a:pt x="103171" y="485482"/>
                </a:cubicBezTo>
                <a:cubicBezTo>
                  <a:pt x="86393" y="466145"/>
                  <a:pt x="86393" y="442942"/>
                  <a:pt x="103171" y="423606"/>
                </a:cubicBezTo>
                <a:cubicBezTo>
                  <a:pt x="114786" y="410163"/>
                  <a:pt x="134329" y="398377"/>
                  <a:pt x="160141" y="389169"/>
                </a:cubicBezTo>
                <a:close/>
                <a:moveTo>
                  <a:pt x="121599" y="336386"/>
                </a:moveTo>
                <a:cubicBezTo>
                  <a:pt x="128789" y="346879"/>
                  <a:pt x="136165" y="357188"/>
                  <a:pt x="143540" y="367313"/>
                </a:cubicBezTo>
                <a:cubicBezTo>
                  <a:pt x="142618" y="367865"/>
                  <a:pt x="141512" y="368418"/>
                  <a:pt x="140405" y="368786"/>
                </a:cubicBezTo>
                <a:cubicBezTo>
                  <a:pt x="96338" y="383697"/>
                  <a:pt x="63334" y="404867"/>
                  <a:pt x="47293" y="427879"/>
                </a:cubicBezTo>
                <a:cubicBezTo>
                  <a:pt x="33280" y="448129"/>
                  <a:pt x="33280" y="468378"/>
                  <a:pt x="47293" y="488628"/>
                </a:cubicBezTo>
                <a:cubicBezTo>
                  <a:pt x="63150" y="511640"/>
                  <a:pt x="96338" y="532810"/>
                  <a:pt x="140405" y="547721"/>
                </a:cubicBezTo>
                <a:cubicBezTo>
                  <a:pt x="186316" y="563369"/>
                  <a:pt x="243105" y="572021"/>
                  <a:pt x="300079" y="572021"/>
                </a:cubicBezTo>
                <a:cubicBezTo>
                  <a:pt x="357237" y="572021"/>
                  <a:pt x="414026" y="563369"/>
                  <a:pt x="459937" y="547721"/>
                </a:cubicBezTo>
                <a:cubicBezTo>
                  <a:pt x="504004" y="532810"/>
                  <a:pt x="537008" y="511640"/>
                  <a:pt x="553049" y="488628"/>
                </a:cubicBezTo>
                <a:cubicBezTo>
                  <a:pt x="567062" y="468378"/>
                  <a:pt x="567062" y="448129"/>
                  <a:pt x="553049" y="427879"/>
                </a:cubicBezTo>
                <a:cubicBezTo>
                  <a:pt x="537008" y="404867"/>
                  <a:pt x="504004" y="383697"/>
                  <a:pt x="459937" y="368786"/>
                </a:cubicBezTo>
                <a:cubicBezTo>
                  <a:pt x="458830" y="368418"/>
                  <a:pt x="457724" y="367865"/>
                  <a:pt x="456802" y="367313"/>
                </a:cubicBezTo>
                <a:cubicBezTo>
                  <a:pt x="464178" y="357188"/>
                  <a:pt x="471553" y="346879"/>
                  <a:pt x="478744" y="336386"/>
                </a:cubicBezTo>
                <a:cubicBezTo>
                  <a:pt x="527420" y="354059"/>
                  <a:pt x="563559" y="378358"/>
                  <a:pt x="583472" y="406892"/>
                </a:cubicBezTo>
                <a:cubicBezTo>
                  <a:pt x="605966" y="439476"/>
                  <a:pt x="605966" y="477031"/>
                  <a:pt x="583472" y="509615"/>
                </a:cubicBezTo>
                <a:cubicBezTo>
                  <a:pt x="562637" y="539621"/>
                  <a:pt x="524101" y="564842"/>
                  <a:pt x="471737" y="582514"/>
                </a:cubicBezTo>
                <a:cubicBezTo>
                  <a:pt x="421401" y="599819"/>
                  <a:pt x="362031" y="608839"/>
                  <a:pt x="300079" y="608839"/>
                </a:cubicBezTo>
                <a:cubicBezTo>
                  <a:pt x="238311" y="608839"/>
                  <a:pt x="178941" y="599819"/>
                  <a:pt x="128421" y="582514"/>
                </a:cubicBezTo>
                <a:cubicBezTo>
                  <a:pt x="76241" y="564842"/>
                  <a:pt x="37705" y="539621"/>
                  <a:pt x="16870" y="509615"/>
                </a:cubicBezTo>
                <a:cubicBezTo>
                  <a:pt x="-5624" y="477031"/>
                  <a:pt x="-5624" y="439476"/>
                  <a:pt x="16870" y="406892"/>
                </a:cubicBezTo>
                <a:cubicBezTo>
                  <a:pt x="36783" y="378358"/>
                  <a:pt x="72922" y="354059"/>
                  <a:pt x="121599" y="336386"/>
                </a:cubicBezTo>
                <a:close/>
                <a:moveTo>
                  <a:pt x="300079" y="92795"/>
                </a:moveTo>
                <a:cubicBezTo>
                  <a:pt x="253243" y="92795"/>
                  <a:pt x="215073" y="130909"/>
                  <a:pt x="215073" y="177860"/>
                </a:cubicBezTo>
                <a:cubicBezTo>
                  <a:pt x="215073" y="224627"/>
                  <a:pt x="253243" y="262741"/>
                  <a:pt x="300079" y="262741"/>
                </a:cubicBezTo>
                <a:cubicBezTo>
                  <a:pt x="347100" y="262741"/>
                  <a:pt x="385270" y="224627"/>
                  <a:pt x="385270" y="177860"/>
                </a:cubicBezTo>
                <a:cubicBezTo>
                  <a:pt x="385270" y="130909"/>
                  <a:pt x="347100" y="92795"/>
                  <a:pt x="300079" y="92795"/>
                </a:cubicBezTo>
                <a:close/>
                <a:moveTo>
                  <a:pt x="300079" y="68307"/>
                </a:moveTo>
                <a:cubicBezTo>
                  <a:pt x="360561" y="68307"/>
                  <a:pt x="409795" y="117468"/>
                  <a:pt x="409795" y="177860"/>
                </a:cubicBezTo>
                <a:cubicBezTo>
                  <a:pt x="409795" y="238252"/>
                  <a:pt x="360561" y="287413"/>
                  <a:pt x="300079" y="287413"/>
                </a:cubicBezTo>
                <a:cubicBezTo>
                  <a:pt x="239597" y="287413"/>
                  <a:pt x="190548" y="238252"/>
                  <a:pt x="190548" y="177860"/>
                </a:cubicBezTo>
                <a:cubicBezTo>
                  <a:pt x="190548" y="117468"/>
                  <a:pt x="239597" y="68307"/>
                  <a:pt x="300079" y="68307"/>
                </a:cubicBezTo>
                <a:close/>
                <a:moveTo>
                  <a:pt x="300078" y="36820"/>
                </a:moveTo>
                <a:cubicBezTo>
                  <a:pt x="219131" y="36820"/>
                  <a:pt x="153120" y="102727"/>
                  <a:pt x="153120" y="183731"/>
                </a:cubicBezTo>
                <a:cubicBezTo>
                  <a:pt x="153120" y="246140"/>
                  <a:pt x="249556" y="358256"/>
                  <a:pt x="300078" y="410172"/>
                </a:cubicBezTo>
                <a:cubicBezTo>
                  <a:pt x="350785" y="358256"/>
                  <a:pt x="447221" y="246140"/>
                  <a:pt x="447221" y="183731"/>
                </a:cubicBezTo>
                <a:cubicBezTo>
                  <a:pt x="447221" y="102727"/>
                  <a:pt x="381210" y="36820"/>
                  <a:pt x="300078" y="36820"/>
                </a:cubicBezTo>
                <a:close/>
                <a:moveTo>
                  <a:pt x="300078" y="0"/>
                </a:moveTo>
                <a:cubicBezTo>
                  <a:pt x="401493" y="0"/>
                  <a:pt x="484099" y="82292"/>
                  <a:pt x="484099" y="183731"/>
                </a:cubicBezTo>
                <a:cubicBezTo>
                  <a:pt x="484099" y="225705"/>
                  <a:pt x="454966" y="283696"/>
                  <a:pt x="397252" y="355679"/>
                </a:cubicBezTo>
                <a:cubicBezTo>
                  <a:pt x="355764" y="407779"/>
                  <a:pt x="314830" y="447728"/>
                  <a:pt x="312986" y="449385"/>
                </a:cubicBezTo>
                <a:cubicBezTo>
                  <a:pt x="309482" y="452883"/>
                  <a:pt x="304873" y="454724"/>
                  <a:pt x="300078" y="454724"/>
                </a:cubicBezTo>
                <a:cubicBezTo>
                  <a:pt x="295469" y="454724"/>
                  <a:pt x="290859" y="452883"/>
                  <a:pt x="287356" y="449385"/>
                </a:cubicBezTo>
                <a:cubicBezTo>
                  <a:pt x="285512" y="447728"/>
                  <a:pt x="244577" y="407779"/>
                  <a:pt x="203090" y="355679"/>
                </a:cubicBezTo>
                <a:cubicBezTo>
                  <a:pt x="145376" y="283696"/>
                  <a:pt x="116242" y="225705"/>
                  <a:pt x="116242" y="183731"/>
                </a:cubicBezTo>
                <a:cubicBezTo>
                  <a:pt x="116242" y="82292"/>
                  <a:pt x="198664" y="0"/>
                  <a:pt x="3000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69" cap="flat">
            <a:noFill/>
            <a:prstDash val="solid"/>
            <a:miter/>
          </a:ln>
        </p:spPr>
      </p:sp>
      <p:sp>
        <p:nvSpPr>
          <p:cNvPr id="12" name="文本占位符 11">
            <a:extLst>
              <a:ext uri="{FF2B5EF4-FFF2-40B4-BE49-F238E27FC236}">
                <a16:creationId xmlns="" xmlns:a16="http://schemas.microsoft.com/office/drawing/2014/main" id="{7115384A-2CED-4F0C-9EAF-0A58B4157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4780" y="2558987"/>
            <a:ext cx="1046709" cy="112338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6700" b="1" i="1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7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67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占位符 13">
            <a:extLst>
              <a:ext uri="{FF2B5EF4-FFF2-40B4-BE49-F238E27FC236}">
                <a16:creationId xmlns="" xmlns:a16="http://schemas.microsoft.com/office/drawing/2014/main" id="{FE237ADF-DBB9-4357-A25C-78B65334E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0538" y="2819436"/>
            <a:ext cx="2632319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输入标题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3251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8386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64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4171134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120224" tIns="62652" rIns="120224" bIns="62652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26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120224" tIns="62652" rIns="120224" bIns="62652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07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45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66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120224" tIns="62652" rIns="120224" bIns="62652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120224" tIns="62652" rIns="120224" bIns="62652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4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120224" tIns="62652" rIns="120224" bIns="62652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28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7667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E3D11AC3-3361-4A42-A792-316FDBEC6BCF}"/>
              </a:ext>
            </a:extLst>
          </p:cNvPr>
          <p:cNvSpPr/>
          <p:nvPr userDrawn="1"/>
        </p:nvSpPr>
        <p:spPr>
          <a:xfrm rot="10800000" flipV="1">
            <a:off x="695325" y="502711"/>
            <a:ext cx="558099" cy="512267"/>
          </a:xfrm>
          <a:prstGeom prst="roundRect">
            <a:avLst>
              <a:gd name="adj" fmla="val 107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88" name="文本占位符 56">
            <a:extLst>
              <a:ext uri="{FF2B5EF4-FFF2-40B4-BE49-F238E27FC236}">
                <a16:creationId xmlns="" xmlns:a16="http://schemas.microsoft.com/office/drawing/2014/main" id="{55DAFAD6-A271-471E-A8FA-336E2CB590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2634" y="1119259"/>
            <a:ext cx="99685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>
            <a:lvl1pPr marL="0" indent="0" algn="l">
              <a:buNone/>
              <a:defRPr lang="zh-CN" altLang="en-US" sz="1200" b="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228594" lvl="0" indent="-228594" algn="ctr"/>
            <a:r>
              <a:rPr lang="en-US" altLang="zh-CN" dirty="0"/>
              <a:t> </a:t>
            </a:r>
            <a:r>
              <a:rPr lang="zh-CN" altLang="en-US" dirty="0"/>
              <a:t>情景导入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7D3864BE-2D25-4F40-9AE2-81948984D9B1}"/>
              </a:ext>
            </a:extLst>
          </p:cNvPr>
          <p:cNvSpPr/>
          <p:nvPr userDrawn="1"/>
        </p:nvSpPr>
        <p:spPr>
          <a:xfrm>
            <a:off x="764462" y="731298"/>
            <a:ext cx="222343" cy="2223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57" name="文本占位符 56">
            <a:extLst>
              <a:ext uri="{FF2B5EF4-FFF2-40B4-BE49-F238E27FC236}">
                <a16:creationId xmlns="" xmlns:a16="http://schemas.microsoft.com/office/drawing/2014/main" id="{76C8DA4E-CBC4-426D-8152-87DE4ED3B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32" y="556154"/>
            <a:ext cx="1792011" cy="553581"/>
          </a:xfrm>
          <a:prstGeom prst="roundRect">
            <a:avLst>
              <a:gd name="adj" fmla="val 994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91438" tIns="45719" rIns="91438" bIns="45719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1" spc="300" dirty="0" smtClean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pPr marL="228594" lvl="0" indent="-228594" algn="ctr"/>
            <a:r>
              <a:rPr lang="zh-CN" altLang="en-US" dirty="0"/>
              <a:t>输入标题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4B63EB3-D082-4646-9EBD-888529C8ABF2}"/>
              </a:ext>
            </a:extLst>
          </p:cNvPr>
          <p:cNvSpPr txBox="1"/>
          <p:nvPr userDrawn="1"/>
        </p:nvSpPr>
        <p:spPr>
          <a:xfrm>
            <a:off x="11086704" y="858554"/>
            <a:ext cx="492443" cy="22570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b="0" i="0" dirty="0"/>
              <a:t>LOGO</a:t>
            </a:r>
            <a:endParaRPr lang="zh-CN" altLang="en-US" sz="800" b="0" i="0" dirty="0"/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DF33F8F3-6713-493D-9420-1ABA34F76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6699" y="613381"/>
            <a:ext cx="322836" cy="322836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="" xmlns:a16="http://schemas.microsoft.com/office/drawing/2014/main" id="{5AB56BDF-9402-493D-B8C0-62D2E5C612AA}"/>
              </a:ext>
            </a:extLst>
          </p:cNvPr>
          <p:cNvSpPr/>
          <p:nvPr userDrawn="1"/>
        </p:nvSpPr>
        <p:spPr>
          <a:xfrm>
            <a:off x="695326" y="1528133"/>
            <a:ext cx="10801351" cy="4780592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F9DD1AB4-72CE-4BD0-9944-A63EEABD6EB3}"/>
              </a:ext>
            </a:extLst>
          </p:cNvPr>
          <p:cNvGrpSpPr/>
          <p:nvPr userDrawn="1"/>
        </p:nvGrpSpPr>
        <p:grpSpPr>
          <a:xfrm>
            <a:off x="11291887" y="6057900"/>
            <a:ext cx="381000" cy="381000"/>
            <a:chOff x="11182350" y="6048375"/>
            <a:chExt cx="381000" cy="381000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B9D3134F-9DDD-4627-BC69-356DC4CD9680}"/>
                </a:ext>
              </a:extLst>
            </p:cNvPr>
            <p:cNvSpPr/>
            <p:nvPr/>
          </p:nvSpPr>
          <p:spPr>
            <a:xfrm>
              <a:off x="11182350" y="6048375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4BB5F70A-0224-4F4A-AFAC-31A9366C0545}"/>
                </a:ext>
              </a:extLst>
            </p:cNvPr>
            <p:cNvGrpSpPr/>
            <p:nvPr/>
          </p:nvGrpSpPr>
          <p:grpSpPr>
            <a:xfrm>
              <a:off x="11250353" y="6114584"/>
              <a:ext cx="244994" cy="248583"/>
              <a:chOff x="5533212" y="7041052"/>
              <a:chExt cx="244994" cy="248583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D5AB11F1-8416-49DF-9012-41720B9E9D17}"/>
                  </a:ext>
                </a:extLst>
              </p:cNvPr>
              <p:cNvSpPr/>
              <p:nvPr/>
            </p:nvSpPr>
            <p:spPr>
              <a:xfrm rot="21530537">
                <a:off x="5621014" y="7056745"/>
                <a:ext cx="8610" cy="861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="" xmlns:a16="http://schemas.microsoft.com/office/drawing/2014/main" id="{C7610D20-F978-4313-98C3-AF2A3E4BE35C}"/>
                  </a:ext>
                </a:extLst>
              </p:cNvPr>
              <p:cNvSpPr/>
              <p:nvPr/>
            </p:nvSpPr>
            <p:spPr>
              <a:xfrm rot="21530537">
                <a:off x="5536036" y="7045928"/>
                <a:ext cx="204229" cy="24073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="" xmlns:a16="http://schemas.microsoft.com/office/drawing/2014/main" id="{2DD05FD3-AC41-4F03-8A9E-41CBA01F3B18}"/>
                  </a:ext>
                </a:extLst>
              </p:cNvPr>
              <p:cNvSpPr/>
              <p:nvPr userDrawn="1"/>
            </p:nvSpPr>
            <p:spPr>
              <a:xfrm rot="21530537">
                <a:off x="5558600" y="7050865"/>
                <a:ext cx="158424" cy="160490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="" xmlns:a16="http://schemas.microsoft.com/office/drawing/2014/main" id="{1B89171B-D48B-41DE-8B85-98DEAA36559E}"/>
                  </a:ext>
                </a:extLst>
              </p:cNvPr>
              <p:cNvSpPr/>
              <p:nvPr/>
            </p:nvSpPr>
            <p:spPr>
              <a:xfrm rot="21530537">
                <a:off x="5535060" y="7225784"/>
                <a:ext cx="243146" cy="63369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="" xmlns:a16="http://schemas.microsoft.com/office/drawing/2014/main" id="{B4BB9B84-67B4-4435-A192-BD689D84588E}"/>
                  </a:ext>
                </a:extLst>
              </p:cNvPr>
              <p:cNvSpPr/>
              <p:nvPr/>
            </p:nvSpPr>
            <p:spPr>
              <a:xfrm rot="21530537">
                <a:off x="5533212" y="7042701"/>
                <a:ext cx="211806" cy="246934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="" xmlns:a16="http://schemas.microsoft.com/office/drawing/2014/main" id="{7FE72A70-9E5C-4CD2-8102-3836D2864010}"/>
                  </a:ext>
                </a:extLst>
              </p:cNvPr>
              <p:cNvSpPr/>
              <p:nvPr userDrawn="1"/>
            </p:nvSpPr>
            <p:spPr>
              <a:xfrm rot="21530537">
                <a:off x="5694335" y="7041052"/>
                <a:ext cx="48765" cy="48050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" fmla="*/ 0 w 261579"/>
                  <a:gd name="connsiteY0" fmla="*/ 2374 h 257175"/>
                  <a:gd name="connsiteX1" fmla="*/ 594 w 261579"/>
                  <a:gd name="connsiteY1" fmla="*/ 47625 h 257175"/>
                  <a:gd name="connsiteX2" fmla="*/ 215859 w 261579"/>
                  <a:gd name="connsiteY2" fmla="*/ 47625 h 257175"/>
                  <a:gd name="connsiteX3" fmla="*/ 215859 w 261579"/>
                  <a:gd name="connsiteY3" fmla="*/ 257175 h 257175"/>
                  <a:gd name="connsiteX4" fmla="*/ 261579 w 261579"/>
                  <a:gd name="connsiteY4" fmla="*/ 257175 h 257175"/>
                  <a:gd name="connsiteX5" fmla="*/ 261579 w 261579"/>
                  <a:gd name="connsiteY5" fmla="*/ 0 h 257175"/>
                  <a:gd name="connsiteX6" fmla="*/ 0 w 261579"/>
                  <a:gd name="connsiteY6" fmla="*/ 2374 h 257175"/>
                  <a:gd name="connsiteX0" fmla="*/ 0 w 261579"/>
                  <a:gd name="connsiteY0" fmla="*/ 0 h 254801"/>
                  <a:gd name="connsiteX1" fmla="*/ 594 w 261579"/>
                  <a:gd name="connsiteY1" fmla="*/ 45251 h 254801"/>
                  <a:gd name="connsiteX2" fmla="*/ 215859 w 261579"/>
                  <a:gd name="connsiteY2" fmla="*/ 45251 h 254801"/>
                  <a:gd name="connsiteX3" fmla="*/ 215859 w 261579"/>
                  <a:gd name="connsiteY3" fmla="*/ 254801 h 254801"/>
                  <a:gd name="connsiteX4" fmla="*/ 261579 w 261579"/>
                  <a:gd name="connsiteY4" fmla="*/ 254801 h 254801"/>
                  <a:gd name="connsiteX5" fmla="*/ 261579 w 261579"/>
                  <a:gd name="connsiteY5" fmla="*/ 0 h 254801"/>
                  <a:gd name="connsiteX6" fmla="*/ 0 w 261579"/>
                  <a:gd name="connsiteY6" fmla="*/ 0 h 254801"/>
                  <a:gd name="connsiteX0" fmla="*/ 1186 w 262765"/>
                  <a:gd name="connsiteY0" fmla="*/ 0 h 254801"/>
                  <a:gd name="connsiteX1" fmla="*/ 0 w 262765"/>
                  <a:gd name="connsiteY1" fmla="*/ 44658 h 254801"/>
                  <a:gd name="connsiteX2" fmla="*/ 217045 w 262765"/>
                  <a:gd name="connsiteY2" fmla="*/ 45251 h 254801"/>
                  <a:gd name="connsiteX3" fmla="*/ 217045 w 262765"/>
                  <a:gd name="connsiteY3" fmla="*/ 254801 h 254801"/>
                  <a:gd name="connsiteX4" fmla="*/ 262765 w 262765"/>
                  <a:gd name="connsiteY4" fmla="*/ 254801 h 254801"/>
                  <a:gd name="connsiteX5" fmla="*/ 262765 w 262765"/>
                  <a:gd name="connsiteY5" fmla="*/ 0 h 254801"/>
                  <a:gd name="connsiteX6" fmla="*/ 1186 w 262765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7175"/>
                  <a:gd name="connsiteX1" fmla="*/ 0 w 262172"/>
                  <a:gd name="connsiteY1" fmla="*/ 45845 h 257175"/>
                  <a:gd name="connsiteX2" fmla="*/ 216452 w 262172"/>
                  <a:gd name="connsiteY2" fmla="*/ 45251 h 257175"/>
                  <a:gd name="connsiteX3" fmla="*/ 216452 w 262172"/>
                  <a:gd name="connsiteY3" fmla="*/ 257175 h 257175"/>
                  <a:gd name="connsiteX4" fmla="*/ 262172 w 262172"/>
                  <a:gd name="connsiteY4" fmla="*/ 254801 h 257175"/>
                  <a:gd name="connsiteX5" fmla="*/ 262172 w 262172"/>
                  <a:gd name="connsiteY5" fmla="*/ 0 h 257175"/>
                  <a:gd name="connsiteX6" fmla="*/ 593 w 262172"/>
                  <a:gd name="connsiteY6" fmla="*/ 0 h 257175"/>
                  <a:gd name="connsiteX0" fmla="*/ 593 w 262765"/>
                  <a:gd name="connsiteY0" fmla="*/ 0 h 259549"/>
                  <a:gd name="connsiteX1" fmla="*/ 0 w 262765"/>
                  <a:gd name="connsiteY1" fmla="*/ 45845 h 259549"/>
                  <a:gd name="connsiteX2" fmla="*/ 216452 w 262765"/>
                  <a:gd name="connsiteY2" fmla="*/ 45251 h 259549"/>
                  <a:gd name="connsiteX3" fmla="*/ 216452 w 262765"/>
                  <a:gd name="connsiteY3" fmla="*/ 257175 h 259549"/>
                  <a:gd name="connsiteX4" fmla="*/ 262765 w 262765"/>
                  <a:gd name="connsiteY4" fmla="*/ 259549 h 259549"/>
                  <a:gd name="connsiteX5" fmla="*/ 262172 w 262765"/>
                  <a:gd name="connsiteY5" fmla="*/ 0 h 259549"/>
                  <a:gd name="connsiteX6" fmla="*/ 593 w 262765"/>
                  <a:gd name="connsiteY6" fmla="*/ 0 h 259549"/>
                  <a:gd name="connsiteX0" fmla="*/ 593 w 263385"/>
                  <a:gd name="connsiteY0" fmla="*/ 0 h 259549"/>
                  <a:gd name="connsiteX1" fmla="*/ 0 w 263385"/>
                  <a:gd name="connsiteY1" fmla="*/ 45845 h 259549"/>
                  <a:gd name="connsiteX2" fmla="*/ 216452 w 263385"/>
                  <a:gd name="connsiteY2" fmla="*/ 45251 h 259549"/>
                  <a:gd name="connsiteX3" fmla="*/ 216452 w 263385"/>
                  <a:gd name="connsiteY3" fmla="*/ 257175 h 259549"/>
                  <a:gd name="connsiteX4" fmla="*/ 262765 w 263385"/>
                  <a:gd name="connsiteY4" fmla="*/ 259549 h 259549"/>
                  <a:gd name="connsiteX5" fmla="*/ 263359 w 263385"/>
                  <a:gd name="connsiteY5" fmla="*/ 0 h 259549"/>
                  <a:gd name="connsiteX6" fmla="*/ 593 w 263385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68F42A7C-2C9B-4D1A-B2A4-F9F0819D9BE6}"/>
                  </a:ext>
                </a:extLst>
              </p:cNvPr>
              <p:cNvSpPr/>
              <p:nvPr/>
            </p:nvSpPr>
            <p:spPr>
              <a:xfrm rot="21530537">
                <a:off x="5606648" y="7245001"/>
                <a:ext cx="117785" cy="24452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8AD8617C-74AD-4BB8-900A-1E2886C83F9C}"/>
                  </a:ext>
                </a:extLst>
              </p:cNvPr>
              <p:cNvSpPr/>
              <p:nvPr/>
            </p:nvSpPr>
            <p:spPr>
              <a:xfrm rot="21530537">
                <a:off x="5719136" y="7224243"/>
                <a:ext cx="27552" cy="63369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4" name="图形 23" descr="地球仪亚洲">
            <a:extLst>
              <a:ext uri="{FF2B5EF4-FFF2-40B4-BE49-F238E27FC236}">
                <a16:creationId xmlns="" xmlns:a16="http://schemas.microsoft.com/office/drawing/2014/main" id="{51B4A1B2-D9D9-4849-9D74-342EB3433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8978" y="6147217"/>
            <a:ext cx="146783" cy="146783"/>
          </a:xfrm>
          <a:prstGeom prst="rect">
            <a:avLst/>
          </a:prstGeom>
          <a:scene3d>
            <a:camera prst="perspectiveRelaxed">
              <a:rot lat="209735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528465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761320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81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 defTabSz="1219170" hangingPunct="0"/>
            <a:endParaRPr lang="zh-CN" altLang="en-US" sz="1800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03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 defTabSz="1219170" hangingPunct="0"/>
            <a:endParaRPr lang="zh-CN" altLang="en-US" sz="1800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9390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 defTabSz="1219170" hangingPunct="0"/>
            <a:endParaRPr lang="zh-CN" altLang="en-US" sz="1800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76679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 defTabSz="1219170" hangingPunct="0"/>
            <a:endParaRPr lang="zh-CN" altLang="en-US" sz="1800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28724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 defTabSz="1219170" hangingPunct="0"/>
            <a:endParaRPr lang="zh-CN" altLang="en-US" sz="1800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13680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rmAutofit/>
          </a:bodyPr>
          <a:lstStyle/>
          <a:p>
            <a:pPr algn="ctr" defTabSz="1219170" hangingPunct="0"/>
            <a:endParaRPr lang="zh-CN" altLang="en-US" sz="1800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09472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20/2/6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4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E3D11AC3-3361-4A42-A792-316FDBEC6BCF}"/>
              </a:ext>
            </a:extLst>
          </p:cNvPr>
          <p:cNvSpPr/>
          <p:nvPr userDrawn="1"/>
        </p:nvSpPr>
        <p:spPr>
          <a:xfrm rot="10800000" flipV="1">
            <a:off x="695325" y="502711"/>
            <a:ext cx="558099" cy="512267"/>
          </a:xfrm>
          <a:prstGeom prst="roundRect">
            <a:avLst>
              <a:gd name="adj" fmla="val 107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7D3864BE-2D25-4F40-9AE2-81948984D9B1}"/>
              </a:ext>
            </a:extLst>
          </p:cNvPr>
          <p:cNvSpPr/>
          <p:nvPr userDrawn="1"/>
        </p:nvSpPr>
        <p:spPr>
          <a:xfrm>
            <a:off x="764462" y="731298"/>
            <a:ext cx="222343" cy="2223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57" name="文本占位符 56">
            <a:extLst>
              <a:ext uri="{FF2B5EF4-FFF2-40B4-BE49-F238E27FC236}">
                <a16:creationId xmlns="" xmlns:a16="http://schemas.microsoft.com/office/drawing/2014/main" id="{76C8DA4E-CBC4-426D-8152-87DE4ED3B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32" y="556154"/>
            <a:ext cx="1792011" cy="553581"/>
          </a:xfrm>
          <a:prstGeom prst="roundRect">
            <a:avLst>
              <a:gd name="adj" fmla="val 994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91438" tIns="45719" rIns="91438" bIns="45719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1" spc="300" dirty="0" smtClean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pPr marL="228594" lvl="0" indent="-228594" algn="ctr"/>
            <a:r>
              <a:rPr lang="zh-CN" altLang="en-US"/>
              <a:t>输入标题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4B63EB3-D082-4646-9EBD-888529C8ABF2}"/>
              </a:ext>
            </a:extLst>
          </p:cNvPr>
          <p:cNvSpPr txBox="1"/>
          <p:nvPr userDrawn="1"/>
        </p:nvSpPr>
        <p:spPr>
          <a:xfrm>
            <a:off x="11086704" y="858554"/>
            <a:ext cx="492443" cy="22570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b="0" i="0" dirty="0"/>
              <a:t>LOGO</a:t>
            </a:r>
            <a:endParaRPr lang="zh-CN" altLang="en-US" sz="800" b="0" i="0" dirty="0"/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DF33F8F3-6713-493D-9420-1ABA34F76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6699" y="613381"/>
            <a:ext cx="322836" cy="322836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="" xmlns:a16="http://schemas.microsoft.com/office/drawing/2014/main" id="{5AB56BDF-9402-493D-B8C0-62D2E5C612AA}"/>
              </a:ext>
            </a:extLst>
          </p:cNvPr>
          <p:cNvSpPr/>
          <p:nvPr userDrawn="1"/>
        </p:nvSpPr>
        <p:spPr>
          <a:xfrm>
            <a:off x="695326" y="1677924"/>
            <a:ext cx="10801351" cy="4030379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F9DD1AB4-72CE-4BD0-9944-A63EEABD6EB3}"/>
              </a:ext>
            </a:extLst>
          </p:cNvPr>
          <p:cNvGrpSpPr/>
          <p:nvPr userDrawn="1"/>
        </p:nvGrpSpPr>
        <p:grpSpPr>
          <a:xfrm>
            <a:off x="10785191" y="4888452"/>
            <a:ext cx="1238251" cy="1238251"/>
            <a:chOff x="11182350" y="6048375"/>
            <a:chExt cx="381000" cy="381000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B9D3134F-9DDD-4627-BC69-356DC4CD9680}"/>
                </a:ext>
              </a:extLst>
            </p:cNvPr>
            <p:cNvSpPr/>
            <p:nvPr/>
          </p:nvSpPr>
          <p:spPr>
            <a:xfrm>
              <a:off x="11182350" y="6048375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4BB5F70A-0224-4F4A-AFAC-31A9366C0545}"/>
                </a:ext>
              </a:extLst>
            </p:cNvPr>
            <p:cNvGrpSpPr/>
            <p:nvPr/>
          </p:nvGrpSpPr>
          <p:grpSpPr>
            <a:xfrm>
              <a:off x="11250353" y="6114584"/>
              <a:ext cx="244994" cy="248583"/>
              <a:chOff x="5533212" y="7041052"/>
              <a:chExt cx="244994" cy="248583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D5AB11F1-8416-49DF-9012-41720B9E9D17}"/>
                  </a:ext>
                </a:extLst>
              </p:cNvPr>
              <p:cNvSpPr/>
              <p:nvPr/>
            </p:nvSpPr>
            <p:spPr>
              <a:xfrm rot="21530537">
                <a:off x="5621014" y="7056745"/>
                <a:ext cx="8610" cy="861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="" xmlns:a16="http://schemas.microsoft.com/office/drawing/2014/main" id="{C7610D20-F978-4313-98C3-AF2A3E4BE35C}"/>
                  </a:ext>
                </a:extLst>
              </p:cNvPr>
              <p:cNvSpPr/>
              <p:nvPr/>
            </p:nvSpPr>
            <p:spPr>
              <a:xfrm rot="21530537">
                <a:off x="5536036" y="7045928"/>
                <a:ext cx="204229" cy="24073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="" xmlns:a16="http://schemas.microsoft.com/office/drawing/2014/main" id="{2DD05FD3-AC41-4F03-8A9E-41CBA01F3B18}"/>
                  </a:ext>
                </a:extLst>
              </p:cNvPr>
              <p:cNvSpPr/>
              <p:nvPr/>
            </p:nvSpPr>
            <p:spPr>
              <a:xfrm rot="21530537">
                <a:off x="5558600" y="7050865"/>
                <a:ext cx="158424" cy="160490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="" xmlns:a16="http://schemas.microsoft.com/office/drawing/2014/main" id="{1B89171B-D48B-41DE-8B85-98DEAA36559E}"/>
                  </a:ext>
                </a:extLst>
              </p:cNvPr>
              <p:cNvSpPr/>
              <p:nvPr/>
            </p:nvSpPr>
            <p:spPr>
              <a:xfrm rot="21530537">
                <a:off x="5535060" y="7225784"/>
                <a:ext cx="243146" cy="63369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="" xmlns:a16="http://schemas.microsoft.com/office/drawing/2014/main" id="{B4BB9B84-67B4-4435-A192-BD689D84588E}"/>
                  </a:ext>
                </a:extLst>
              </p:cNvPr>
              <p:cNvSpPr/>
              <p:nvPr/>
            </p:nvSpPr>
            <p:spPr>
              <a:xfrm rot="21530537">
                <a:off x="5533212" y="7042701"/>
                <a:ext cx="211806" cy="246934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="" xmlns:a16="http://schemas.microsoft.com/office/drawing/2014/main" id="{7FE72A70-9E5C-4CD2-8102-3836D2864010}"/>
                  </a:ext>
                </a:extLst>
              </p:cNvPr>
              <p:cNvSpPr/>
              <p:nvPr userDrawn="1"/>
            </p:nvSpPr>
            <p:spPr>
              <a:xfrm rot="21530537">
                <a:off x="5694335" y="7041052"/>
                <a:ext cx="48765" cy="48050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" fmla="*/ 0 w 261579"/>
                  <a:gd name="connsiteY0" fmla="*/ 2374 h 257175"/>
                  <a:gd name="connsiteX1" fmla="*/ 594 w 261579"/>
                  <a:gd name="connsiteY1" fmla="*/ 47625 h 257175"/>
                  <a:gd name="connsiteX2" fmla="*/ 215859 w 261579"/>
                  <a:gd name="connsiteY2" fmla="*/ 47625 h 257175"/>
                  <a:gd name="connsiteX3" fmla="*/ 215859 w 261579"/>
                  <a:gd name="connsiteY3" fmla="*/ 257175 h 257175"/>
                  <a:gd name="connsiteX4" fmla="*/ 261579 w 261579"/>
                  <a:gd name="connsiteY4" fmla="*/ 257175 h 257175"/>
                  <a:gd name="connsiteX5" fmla="*/ 261579 w 261579"/>
                  <a:gd name="connsiteY5" fmla="*/ 0 h 257175"/>
                  <a:gd name="connsiteX6" fmla="*/ 0 w 261579"/>
                  <a:gd name="connsiteY6" fmla="*/ 2374 h 257175"/>
                  <a:gd name="connsiteX0" fmla="*/ 0 w 261579"/>
                  <a:gd name="connsiteY0" fmla="*/ 0 h 254801"/>
                  <a:gd name="connsiteX1" fmla="*/ 594 w 261579"/>
                  <a:gd name="connsiteY1" fmla="*/ 45251 h 254801"/>
                  <a:gd name="connsiteX2" fmla="*/ 215859 w 261579"/>
                  <a:gd name="connsiteY2" fmla="*/ 45251 h 254801"/>
                  <a:gd name="connsiteX3" fmla="*/ 215859 w 261579"/>
                  <a:gd name="connsiteY3" fmla="*/ 254801 h 254801"/>
                  <a:gd name="connsiteX4" fmla="*/ 261579 w 261579"/>
                  <a:gd name="connsiteY4" fmla="*/ 254801 h 254801"/>
                  <a:gd name="connsiteX5" fmla="*/ 261579 w 261579"/>
                  <a:gd name="connsiteY5" fmla="*/ 0 h 254801"/>
                  <a:gd name="connsiteX6" fmla="*/ 0 w 261579"/>
                  <a:gd name="connsiteY6" fmla="*/ 0 h 254801"/>
                  <a:gd name="connsiteX0" fmla="*/ 1186 w 262765"/>
                  <a:gd name="connsiteY0" fmla="*/ 0 h 254801"/>
                  <a:gd name="connsiteX1" fmla="*/ 0 w 262765"/>
                  <a:gd name="connsiteY1" fmla="*/ 44658 h 254801"/>
                  <a:gd name="connsiteX2" fmla="*/ 217045 w 262765"/>
                  <a:gd name="connsiteY2" fmla="*/ 45251 h 254801"/>
                  <a:gd name="connsiteX3" fmla="*/ 217045 w 262765"/>
                  <a:gd name="connsiteY3" fmla="*/ 254801 h 254801"/>
                  <a:gd name="connsiteX4" fmla="*/ 262765 w 262765"/>
                  <a:gd name="connsiteY4" fmla="*/ 254801 h 254801"/>
                  <a:gd name="connsiteX5" fmla="*/ 262765 w 262765"/>
                  <a:gd name="connsiteY5" fmla="*/ 0 h 254801"/>
                  <a:gd name="connsiteX6" fmla="*/ 1186 w 262765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7175"/>
                  <a:gd name="connsiteX1" fmla="*/ 0 w 262172"/>
                  <a:gd name="connsiteY1" fmla="*/ 45845 h 257175"/>
                  <a:gd name="connsiteX2" fmla="*/ 216452 w 262172"/>
                  <a:gd name="connsiteY2" fmla="*/ 45251 h 257175"/>
                  <a:gd name="connsiteX3" fmla="*/ 216452 w 262172"/>
                  <a:gd name="connsiteY3" fmla="*/ 257175 h 257175"/>
                  <a:gd name="connsiteX4" fmla="*/ 262172 w 262172"/>
                  <a:gd name="connsiteY4" fmla="*/ 254801 h 257175"/>
                  <a:gd name="connsiteX5" fmla="*/ 262172 w 262172"/>
                  <a:gd name="connsiteY5" fmla="*/ 0 h 257175"/>
                  <a:gd name="connsiteX6" fmla="*/ 593 w 262172"/>
                  <a:gd name="connsiteY6" fmla="*/ 0 h 257175"/>
                  <a:gd name="connsiteX0" fmla="*/ 593 w 262765"/>
                  <a:gd name="connsiteY0" fmla="*/ 0 h 259549"/>
                  <a:gd name="connsiteX1" fmla="*/ 0 w 262765"/>
                  <a:gd name="connsiteY1" fmla="*/ 45845 h 259549"/>
                  <a:gd name="connsiteX2" fmla="*/ 216452 w 262765"/>
                  <a:gd name="connsiteY2" fmla="*/ 45251 h 259549"/>
                  <a:gd name="connsiteX3" fmla="*/ 216452 w 262765"/>
                  <a:gd name="connsiteY3" fmla="*/ 257175 h 259549"/>
                  <a:gd name="connsiteX4" fmla="*/ 262765 w 262765"/>
                  <a:gd name="connsiteY4" fmla="*/ 259549 h 259549"/>
                  <a:gd name="connsiteX5" fmla="*/ 262172 w 262765"/>
                  <a:gd name="connsiteY5" fmla="*/ 0 h 259549"/>
                  <a:gd name="connsiteX6" fmla="*/ 593 w 262765"/>
                  <a:gd name="connsiteY6" fmla="*/ 0 h 259549"/>
                  <a:gd name="connsiteX0" fmla="*/ 593 w 263385"/>
                  <a:gd name="connsiteY0" fmla="*/ 0 h 259549"/>
                  <a:gd name="connsiteX1" fmla="*/ 0 w 263385"/>
                  <a:gd name="connsiteY1" fmla="*/ 45845 h 259549"/>
                  <a:gd name="connsiteX2" fmla="*/ 216452 w 263385"/>
                  <a:gd name="connsiteY2" fmla="*/ 45251 h 259549"/>
                  <a:gd name="connsiteX3" fmla="*/ 216452 w 263385"/>
                  <a:gd name="connsiteY3" fmla="*/ 257175 h 259549"/>
                  <a:gd name="connsiteX4" fmla="*/ 262765 w 263385"/>
                  <a:gd name="connsiteY4" fmla="*/ 259549 h 259549"/>
                  <a:gd name="connsiteX5" fmla="*/ 263359 w 263385"/>
                  <a:gd name="connsiteY5" fmla="*/ 0 h 259549"/>
                  <a:gd name="connsiteX6" fmla="*/ 593 w 263385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68F42A7C-2C9B-4D1A-B2A4-F9F0819D9BE6}"/>
                  </a:ext>
                </a:extLst>
              </p:cNvPr>
              <p:cNvSpPr/>
              <p:nvPr/>
            </p:nvSpPr>
            <p:spPr>
              <a:xfrm rot="21530537">
                <a:off x="5606648" y="7245001"/>
                <a:ext cx="117785" cy="24452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8AD8617C-74AD-4BB8-900A-1E2886C83F9C}"/>
                  </a:ext>
                </a:extLst>
              </p:cNvPr>
              <p:cNvSpPr/>
              <p:nvPr/>
            </p:nvSpPr>
            <p:spPr>
              <a:xfrm rot="21530537">
                <a:off x="5719136" y="7224243"/>
                <a:ext cx="27552" cy="63369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24" name="图形 23" descr="地球仪亚洲">
            <a:extLst>
              <a:ext uri="{FF2B5EF4-FFF2-40B4-BE49-F238E27FC236}">
                <a16:creationId xmlns="" xmlns:a16="http://schemas.microsoft.com/office/drawing/2014/main" id="{C3C59F22-1134-4651-8712-1E9A11F371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4051" y="5203227"/>
            <a:ext cx="403448" cy="403448"/>
          </a:xfrm>
          <a:prstGeom prst="rect">
            <a:avLst/>
          </a:prstGeom>
          <a:scene3d>
            <a:camera prst="perspectiveRelaxed">
              <a:rot lat="209735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67869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E3D11AC3-3361-4A42-A792-316FDBEC6BCF}"/>
              </a:ext>
            </a:extLst>
          </p:cNvPr>
          <p:cNvSpPr/>
          <p:nvPr userDrawn="1"/>
        </p:nvSpPr>
        <p:spPr>
          <a:xfrm rot="10800000" flipV="1">
            <a:off x="695325" y="502711"/>
            <a:ext cx="558099" cy="512267"/>
          </a:xfrm>
          <a:prstGeom prst="roundRect">
            <a:avLst>
              <a:gd name="adj" fmla="val 107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88" name="文本占位符 56">
            <a:extLst>
              <a:ext uri="{FF2B5EF4-FFF2-40B4-BE49-F238E27FC236}">
                <a16:creationId xmlns="" xmlns:a16="http://schemas.microsoft.com/office/drawing/2014/main" id="{55DAFAD6-A271-471E-A8FA-336E2CB590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2634" y="1119259"/>
            <a:ext cx="996858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>
            <a:lvl1pPr marL="0" indent="0" algn="l">
              <a:buNone/>
              <a:defRPr lang="zh-CN" altLang="en-US" sz="1200" b="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228594" lvl="0" indent="-228594" algn="ctr"/>
            <a:r>
              <a:rPr lang="en-US" altLang="zh-CN" dirty="0"/>
              <a:t> </a:t>
            </a:r>
            <a:r>
              <a:rPr lang="zh-CN" altLang="en-US" dirty="0"/>
              <a:t>情景导入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7D3864BE-2D25-4F40-9AE2-81948984D9B1}"/>
              </a:ext>
            </a:extLst>
          </p:cNvPr>
          <p:cNvSpPr/>
          <p:nvPr userDrawn="1"/>
        </p:nvSpPr>
        <p:spPr>
          <a:xfrm>
            <a:off x="764462" y="731298"/>
            <a:ext cx="222343" cy="2223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57" name="文本占位符 56">
            <a:extLst>
              <a:ext uri="{FF2B5EF4-FFF2-40B4-BE49-F238E27FC236}">
                <a16:creationId xmlns="" xmlns:a16="http://schemas.microsoft.com/office/drawing/2014/main" id="{76C8DA4E-CBC4-426D-8152-87DE4ED3B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32" y="556154"/>
            <a:ext cx="1792011" cy="553581"/>
          </a:xfrm>
          <a:prstGeom prst="roundRect">
            <a:avLst>
              <a:gd name="adj" fmla="val 994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91438" tIns="45719" rIns="91438" bIns="45719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1" spc="300" dirty="0" smtClean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pPr marL="228594" lvl="0" indent="-228594" algn="ctr"/>
            <a:r>
              <a:rPr lang="zh-CN" altLang="en-US" dirty="0"/>
              <a:t>输入标题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4B63EB3-D082-4646-9EBD-888529C8ABF2}"/>
              </a:ext>
            </a:extLst>
          </p:cNvPr>
          <p:cNvSpPr txBox="1"/>
          <p:nvPr userDrawn="1"/>
        </p:nvSpPr>
        <p:spPr>
          <a:xfrm>
            <a:off x="11086704" y="858554"/>
            <a:ext cx="492443" cy="22570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b="0" i="0" dirty="0"/>
              <a:t>LOGO</a:t>
            </a:r>
            <a:endParaRPr lang="zh-CN" altLang="en-US" sz="800" b="0" i="0" dirty="0"/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DF33F8F3-6713-493D-9420-1ABA34F76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6699" y="613381"/>
            <a:ext cx="322836" cy="322836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="" xmlns:a16="http://schemas.microsoft.com/office/drawing/2014/main" id="{5AB56BDF-9402-493D-B8C0-62D2E5C612AA}"/>
              </a:ext>
            </a:extLst>
          </p:cNvPr>
          <p:cNvSpPr/>
          <p:nvPr userDrawn="1"/>
        </p:nvSpPr>
        <p:spPr>
          <a:xfrm>
            <a:off x="695326" y="1528133"/>
            <a:ext cx="10801351" cy="4780592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F9DD1AB4-72CE-4BD0-9944-A63EEABD6EB3}"/>
              </a:ext>
            </a:extLst>
          </p:cNvPr>
          <p:cNvGrpSpPr/>
          <p:nvPr userDrawn="1"/>
        </p:nvGrpSpPr>
        <p:grpSpPr>
          <a:xfrm>
            <a:off x="11291887" y="6057900"/>
            <a:ext cx="381000" cy="381000"/>
            <a:chOff x="11182350" y="6048375"/>
            <a:chExt cx="381000" cy="381000"/>
          </a:xfrm>
        </p:grpSpPr>
        <p:sp>
          <p:nvSpPr>
            <p:cNvPr id="11" name="椭圆 10">
              <a:extLst>
                <a:ext uri="{FF2B5EF4-FFF2-40B4-BE49-F238E27FC236}">
                  <a16:creationId xmlns="" xmlns:a16="http://schemas.microsoft.com/office/drawing/2014/main" id="{B9D3134F-9DDD-4627-BC69-356DC4CD9680}"/>
                </a:ext>
              </a:extLst>
            </p:cNvPr>
            <p:cNvSpPr/>
            <p:nvPr/>
          </p:nvSpPr>
          <p:spPr>
            <a:xfrm>
              <a:off x="11182350" y="6048375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="" xmlns:a16="http://schemas.microsoft.com/office/drawing/2014/main" id="{4BB5F70A-0224-4F4A-AFAC-31A9366C0545}"/>
                </a:ext>
              </a:extLst>
            </p:cNvPr>
            <p:cNvGrpSpPr/>
            <p:nvPr/>
          </p:nvGrpSpPr>
          <p:grpSpPr>
            <a:xfrm>
              <a:off x="11250353" y="6114584"/>
              <a:ext cx="244994" cy="248583"/>
              <a:chOff x="5533212" y="7041052"/>
              <a:chExt cx="244994" cy="248583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D5AB11F1-8416-49DF-9012-41720B9E9D17}"/>
                  </a:ext>
                </a:extLst>
              </p:cNvPr>
              <p:cNvSpPr/>
              <p:nvPr/>
            </p:nvSpPr>
            <p:spPr>
              <a:xfrm rot="21530537">
                <a:off x="5621014" y="7056745"/>
                <a:ext cx="8610" cy="861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="" xmlns:a16="http://schemas.microsoft.com/office/drawing/2014/main" id="{C7610D20-F978-4313-98C3-AF2A3E4BE35C}"/>
                  </a:ext>
                </a:extLst>
              </p:cNvPr>
              <p:cNvSpPr/>
              <p:nvPr/>
            </p:nvSpPr>
            <p:spPr>
              <a:xfrm rot="21530537">
                <a:off x="5536036" y="7045928"/>
                <a:ext cx="204229" cy="24073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="" xmlns:a16="http://schemas.microsoft.com/office/drawing/2014/main" id="{2DD05FD3-AC41-4F03-8A9E-41CBA01F3B18}"/>
                  </a:ext>
                </a:extLst>
              </p:cNvPr>
              <p:cNvSpPr/>
              <p:nvPr/>
            </p:nvSpPr>
            <p:spPr>
              <a:xfrm rot="21530537">
                <a:off x="5558600" y="7050865"/>
                <a:ext cx="158424" cy="160490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="" xmlns:a16="http://schemas.microsoft.com/office/drawing/2014/main" id="{1B89171B-D48B-41DE-8B85-98DEAA36559E}"/>
                  </a:ext>
                </a:extLst>
              </p:cNvPr>
              <p:cNvSpPr/>
              <p:nvPr/>
            </p:nvSpPr>
            <p:spPr>
              <a:xfrm rot="21530537">
                <a:off x="5535060" y="7225784"/>
                <a:ext cx="243146" cy="63369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="" xmlns:a16="http://schemas.microsoft.com/office/drawing/2014/main" id="{B4BB9B84-67B4-4435-A192-BD689D84588E}"/>
                  </a:ext>
                </a:extLst>
              </p:cNvPr>
              <p:cNvSpPr/>
              <p:nvPr/>
            </p:nvSpPr>
            <p:spPr>
              <a:xfrm rot="21530537">
                <a:off x="5533212" y="7042701"/>
                <a:ext cx="211806" cy="246934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="" xmlns:a16="http://schemas.microsoft.com/office/drawing/2014/main" id="{7FE72A70-9E5C-4CD2-8102-3836D2864010}"/>
                  </a:ext>
                </a:extLst>
              </p:cNvPr>
              <p:cNvSpPr/>
              <p:nvPr userDrawn="1"/>
            </p:nvSpPr>
            <p:spPr>
              <a:xfrm rot="21530537">
                <a:off x="5694335" y="7041052"/>
                <a:ext cx="48765" cy="48050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" fmla="*/ 0 w 261579"/>
                  <a:gd name="connsiteY0" fmla="*/ 2374 h 257175"/>
                  <a:gd name="connsiteX1" fmla="*/ 594 w 261579"/>
                  <a:gd name="connsiteY1" fmla="*/ 47625 h 257175"/>
                  <a:gd name="connsiteX2" fmla="*/ 215859 w 261579"/>
                  <a:gd name="connsiteY2" fmla="*/ 47625 h 257175"/>
                  <a:gd name="connsiteX3" fmla="*/ 215859 w 261579"/>
                  <a:gd name="connsiteY3" fmla="*/ 257175 h 257175"/>
                  <a:gd name="connsiteX4" fmla="*/ 261579 w 261579"/>
                  <a:gd name="connsiteY4" fmla="*/ 257175 h 257175"/>
                  <a:gd name="connsiteX5" fmla="*/ 261579 w 261579"/>
                  <a:gd name="connsiteY5" fmla="*/ 0 h 257175"/>
                  <a:gd name="connsiteX6" fmla="*/ 0 w 261579"/>
                  <a:gd name="connsiteY6" fmla="*/ 2374 h 257175"/>
                  <a:gd name="connsiteX0" fmla="*/ 0 w 261579"/>
                  <a:gd name="connsiteY0" fmla="*/ 0 h 254801"/>
                  <a:gd name="connsiteX1" fmla="*/ 594 w 261579"/>
                  <a:gd name="connsiteY1" fmla="*/ 45251 h 254801"/>
                  <a:gd name="connsiteX2" fmla="*/ 215859 w 261579"/>
                  <a:gd name="connsiteY2" fmla="*/ 45251 h 254801"/>
                  <a:gd name="connsiteX3" fmla="*/ 215859 w 261579"/>
                  <a:gd name="connsiteY3" fmla="*/ 254801 h 254801"/>
                  <a:gd name="connsiteX4" fmla="*/ 261579 w 261579"/>
                  <a:gd name="connsiteY4" fmla="*/ 254801 h 254801"/>
                  <a:gd name="connsiteX5" fmla="*/ 261579 w 261579"/>
                  <a:gd name="connsiteY5" fmla="*/ 0 h 254801"/>
                  <a:gd name="connsiteX6" fmla="*/ 0 w 261579"/>
                  <a:gd name="connsiteY6" fmla="*/ 0 h 254801"/>
                  <a:gd name="connsiteX0" fmla="*/ 1186 w 262765"/>
                  <a:gd name="connsiteY0" fmla="*/ 0 h 254801"/>
                  <a:gd name="connsiteX1" fmla="*/ 0 w 262765"/>
                  <a:gd name="connsiteY1" fmla="*/ 44658 h 254801"/>
                  <a:gd name="connsiteX2" fmla="*/ 217045 w 262765"/>
                  <a:gd name="connsiteY2" fmla="*/ 45251 h 254801"/>
                  <a:gd name="connsiteX3" fmla="*/ 217045 w 262765"/>
                  <a:gd name="connsiteY3" fmla="*/ 254801 h 254801"/>
                  <a:gd name="connsiteX4" fmla="*/ 262765 w 262765"/>
                  <a:gd name="connsiteY4" fmla="*/ 254801 h 254801"/>
                  <a:gd name="connsiteX5" fmla="*/ 262765 w 262765"/>
                  <a:gd name="connsiteY5" fmla="*/ 0 h 254801"/>
                  <a:gd name="connsiteX6" fmla="*/ 1186 w 262765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7175"/>
                  <a:gd name="connsiteX1" fmla="*/ 0 w 262172"/>
                  <a:gd name="connsiteY1" fmla="*/ 45845 h 257175"/>
                  <a:gd name="connsiteX2" fmla="*/ 216452 w 262172"/>
                  <a:gd name="connsiteY2" fmla="*/ 45251 h 257175"/>
                  <a:gd name="connsiteX3" fmla="*/ 216452 w 262172"/>
                  <a:gd name="connsiteY3" fmla="*/ 257175 h 257175"/>
                  <a:gd name="connsiteX4" fmla="*/ 262172 w 262172"/>
                  <a:gd name="connsiteY4" fmla="*/ 254801 h 257175"/>
                  <a:gd name="connsiteX5" fmla="*/ 262172 w 262172"/>
                  <a:gd name="connsiteY5" fmla="*/ 0 h 257175"/>
                  <a:gd name="connsiteX6" fmla="*/ 593 w 262172"/>
                  <a:gd name="connsiteY6" fmla="*/ 0 h 257175"/>
                  <a:gd name="connsiteX0" fmla="*/ 593 w 262765"/>
                  <a:gd name="connsiteY0" fmla="*/ 0 h 259549"/>
                  <a:gd name="connsiteX1" fmla="*/ 0 w 262765"/>
                  <a:gd name="connsiteY1" fmla="*/ 45845 h 259549"/>
                  <a:gd name="connsiteX2" fmla="*/ 216452 w 262765"/>
                  <a:gd name="connsiteY2" fmla="*/ 45251 h 259549"/>
                  <a:gd name="connsiteX3" fmla="*/ 216452 w 262765"/>
                  <a:gd name="connsiteY3" fmla="*/ 257175 h 259549"/>
                  <a:gd name="connsiteX4" fmla="*/ 262765 w 262765"/>
                  <a:gd name="connsiteY4" fmla="*/ 259549 h 259549"/>
                  <a:gd name="connsiteX5" fmla="*/ 262172 w 262765"/>
                  <a:gd name="connsiteY5" fmla="*/ 0 h 259549"/>
                  <a:gd name="connsiteX6" fmla="*/ 593 w 262765"/>
                  <a:gd name="connsiteY6" fmla="*/ 0 h 259549"/>
                  <a:gd name="connsiteX0" fmla="*/ 593 w 263385"/>
                  <a:gd name="connsiteY0" fmla="*/ 0 h 259549"/>
                  <a:gd name="connsiteX1" fmla="*/ 0 w 263385"/>
                  <a:gd name="connsiteY1" fmla="*/ 45845 h 259549"/>
                  <a:gd name="connsiteX2" fmla="*/ 216452 w 263385"/>
                  <a:gd name="connsiteY2" fmla="*/ 45251 h 259549"/>
                  <a:gd name="connsiteX3" fmla="*/ 216452 w 263385"/>
                  <a:gd name="connsiteY3" fmla="*/ 257175 h 259549"/>
                  <a:gd name="connsiteX4" fmla="*/ 262765 w 263385"/>
                  <a:gd name="connsiteY4" fmla="*/ 259549 h 259549"/>
                  <a:gd name="connsiteX5" fmla="*/ 263359 w 263385"/>
                  <a:gd name="connsiteY5" fmla="*/ 0 h 259549"/>
                  <a:gd name="connsiteX6" fmla="*/ 593 w 263385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68F42A7C-2C9B-4D1A-B2A4-F9F0819D9BE6}"/>
                  </a:ext>
                </a:extLst>
              </p:cNvPr>
              <p:cNvSpPr/>
              <p:nvPr/>
            </p:nvSpPr>
            <p:spPr>
              <a:xfrm rot="21530537">
                <a:off x="5606648" y="7245001"/>
                <a:ext cx="117785" cy="24452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="" xmlns:a16="http://schemas.microsoft.com/office/drawing/2014/main" id="{8AD8617C-74AD-4BB8-900A-1E2886C83F9C}"/>
                  </a:ext>
                </a:extLst>
              </p:cNvPr>
              <p:cNvSpPr/>
              <p:nvPr/>
            </p:nvSpPr>
            <p:spPr>
              <a:xfrm rot="21530537">
                <a:off x="5719136" y="7224243"/>
                <a:ext cx="27552" cy="63369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1" name="图形 19">
                <a:extLst>
                  <a:ext uri="{FF2B5EF4-FFF2-40B4-BE49-F238E27FC236}">
                    <a16:creationId xmlns="" xmlns:a16="http://schemas.microsoft.com/office/drawing/2014/main" id="{E0E9BC99-90C1-4984-947C-E5A09FEA855A}"/>
                  </a:ext>
                </a:extLst>
              </p:cNvPr>
              <p:cNvGrpSpPr/>
              <p:nvPr/>
            </p:nvGrpSpPr>
            <p:grpSpPr>
              <a:xfrm rot="21020054">
                <a:off x="5584034" y="7084973"/>
                <a:ext cx="129338" cy="101274"/>
                <a:chOff x="8562669" y="3338464"/>
                <a:chExt cx="1793305" cy="1404193"/>
              </a:xfrm>
              <a:solidFill>
                <a:schemeClr val="accent1">
                  <a:lumMod val="20000"/>
                  <a:lumOff val="80000"/>
                </a:schemeClr>
              </a:solidFill>
            </p:grpSpPr>
            <p:sp>
              <p:nvSpPr>
                <p:cNvPr id="22" name="任意多边形: 形状 21">
                  <a:extLst>
                    <a:ext uri="{FF2B5EF4-FFF2-40B4-BE49-F238E27FC236}">
                      <a16:creationId xmlns="" xmlns:a16="http://schemas.microsoft.com/office/drawing/2014/main" id="{773AAA19-2CAF-437E-9DC8-7703AED1A1D8}"/>
                    </a:ext>
                  </a:extLst>
                </p:cNvPr>
                <p:cNvSpPr/>
                <p:nvPr/>
              </p:nvSpPr>
              <p:spPr>
                <a:xfrm>
                  <a:off x="8913159" y="4712891"/>
                  <a:ext cx="690190" cy="29766"/>
                </a:xfrm>
                <a:custGeom>
                  <a:avLst/>
                  <a:gdLst>
                    <a:gd name="connsiteX0" fmla="*/ 676424 w 690190"/>
                    <a:gd name="connsiteY0" fmla="*/ 0 h 29765"/>
                    <a:gd name="connsiteX1" fmla="*/ 119621 w 690190"/>
                    <a:gd name="connsiteY1" fmla="*/ 0 h 29765"/>
                    <a:gd name="connsiteX2" fmla="*/ 0 w 690190"/>
                    <a:gd name="connsiteY2" fmla="*/ 29766 h 29765"/>
                    <a:gd name="connsiteX3" fmla="*/ 676424 w 690190"/>
                    <a:gd name="connsiteY3" fmla="*/ 29766 h 29765"/>
                    <a:gd name="connsiteX4" fmla="*/ 691307 w 690190"/>
                    <a:gd name="connsiteY4" fmla="*/ 14883 h 29765"/>
                    <a:gd name="connsiteX5" fmla="*/ 676424 w 690190"/>
                    <a:gd name="connsiteY5" fmla="*/ 0 h 29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0190" h="29765">
                      <a:moveTo>
                        <a:pt x="676424" y="0"/>
                      </a:moveTo>
                      <a:lnTo>
                        <a:pt x="119621" y="0"/>
                      </a:lnTo>
                      <a:cubicBezTo>
                        <a:pt x="80181" y="16371"/>
                        <a:pt x="39998" y="25487"/>
                        <a:pt x="0" y="29766"/>
                      </a:cubicBezTo>
                      <a:lnTo>
                        <a:pt x="676424" y="29766"/>
                      </a:lnTo>
                      <a:cubicBezTo>
                        <a:pt x="684609" y="29766"/>
                        <a:pt x="691307" y="23068"/>
                        <a:pt x="691307" y="14883"/>
                      </a:cubicBezTo>
                      <a:cubicBezTo>
                        <a:pt x="691307" y="6697"/>
                        <a:pt x="684796" y="0"/>
                        <a:pt x="676424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6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>
                  <a:extLst>
                    <a:ext uri="{FF2B5EF4-FFF2-40B4-BE49-F238E27FC236}">
                      <a16:creationId xmlns="" xmlns:a16="http://schemas.microsoft.com/office/drawing/2014/main" id="{741653FE-F774-4D5F-A98E-F55D557FAEAD}"/>
                    </a:ext>
                  </a:extLst>
                </p:cNvPr>
                <p:cNvSpPr/>
                <p:nvPr/>
              </p:nvSpPr>
              <p:spPr>
                <a:xfrm>
                  <a:off x="8562669" y="3338464"/>
                  <a:ext cx="1793305" cy="1401812"/>
                </a:xfrm>
                <a:custGeom>
                  <a:avLst/>
                  <a:gdLst>
                    <a:gd name="connsiteX0" fmla="*/ 3163 w 1785937"/>
                    <a:gd name="connsiteY0" fmla="*/ 1281224 h 1397124"/>
                    <a:gd name="connsiteX1" fmla="*/ 0 w 1785937"/>
                    <a:gd name="connsiteY1" fmla="*/ 1281224 h 1397124"/>
                    <a:gd name="connsiteX2" fmla="*/ 378582 w 1785937"/>
                    <a:gd name="connsiteY2" fmla="*/ 1397124 h 1397124"/>
                    <a:gd name="connsiteX3" fmla="*/ 431229 w 1785937"/>
                    <a:gd name="connsiteY3" fmla="*/ 1394148 h 1397124"/>
                    <a:gd name="connsiteX4" fmla="*/ 550850 w 1785937"/>
                    <a:gd name="connsiteY4" fmla="*/ 1364382 h 1397124"/>
                    <a:gd name="connsiteX5" fmla="*/ 648519 w 1785937"/>
                    <a:gd name="connsiteY5" fmla="*/ 1307455 h 1397124"/>
                    <a:gd name="connsiteX6" fmla="*/ 735397 w 1785937"/>
                    <a:gd name="connsiteY6" fmla="*/ 1192299 h 1397124"/>
                    <a:gd name="connsiteX7" fmla="*/ 595313 w 1785937"/>
                    <a:gd name="connsiteY7" fmla="*/ 1052215 h 1397124"/>
                    <a:gd name="connsiteX8" fmla="*/ 3163 w 1785937"/>
                    <a:gd name="connsiteY8" fmla="*/ 1281224 h 1397124"/>
                    <a:gd name="connsiteX9" fmla="*/ 611870 w 1785937"/>
                    <a:gd name="connsiteY9" fmla="*/ 1260388 h 1397124"/>
                    <a:gd name="connsiteX10" fmla="*/ 378768 w 1785937"/>
                    <a:gd name="connsiteY10" fmla="*/ 1337593 h 1397124"/>
                    <a:gd name="connsiteX11" fmla="*/ 222312 w 1785937"/>
                    <a:gd name="connsiteY11" fmla="*/ 1314152 h 1397124"/>
                    <a:gd name="connsiteX12" fmla="*/ 592150 w 1785937"/>
                    <a:gd name="connsiteY12" fmla="*/ 1133326 h 1397124"/>
                    <a:gd name="connsiteX13" fmla="*/ 661169 w 1785937"/>
                    <a:gd name="connsiteY13" fmla="*/ 1202345 h 1397124"/>
                    <a:gd name="connsiteX14" fmla="*/ 611870 w 1785937"/>
                    <a:gd name="connsiteY14" fmla="*/ 1260388 h 1397124"/>
                    <a:gd name="connsiteX15" fmla="*/ 1648272 w 1785937"/>
                    <a:gd name="connsiteY15" fmla="*/ 61206 h 1397124"/>
                    <a:gd name="connsiteX16" fmla="*/ 1206624 w 1785937"/>
                    <a:gd name="connsiteY16" fmla="*/ 521271 h 1397124"/>
                    <a:gd name="connsiteX17" fmla="*/ 776697 w 1785937"/>
                    <a:gd name="connsiteY17" fmla="*/ 869528 h 1397124"/>
                    <a:gd name="connsiteX18" fmla="*/ 628427 w 1785937"/>
                    <a:gd name="connsiteY18" fmla="*/ 1017798 h 1397124"/>
                    <a:gd name="connsiteX19" fmla="*/ 698562 w 1785937"/>
                    <a:gd name="connsiteY19" fmla="*/ 1087934 h 1397124"/>
                    <a:gd name="connsiteX20" fmla="*/ 768697 w 1785937"/>
                    <a:gd name="connsiteY20" fmla="*/ 1158069 h 1397124"/>
                    <a:gd name="connsiteX21" fmla="*/ 916967 w 1785937"/>
                    <a:gd name="connsiteY21" fmla="*/ 1009799 h 1397124"/>
                    <a:gd name="connsiteX22" fmla="*/ 1265225 w 1785937"/>
                    <a:gd name="connsiteY22" fmla="*/ 579872 h 1397124"/>
                    <a:gd name="connsiteX23" fmla="*/ 1725290 w 1785937"/>
                    <a:gd name="connsiteY23" fmla="*/ 138224 h 1397124"/>
                    <a:gd name="connsiteX24" fmla="*/ 1686781 w 1785937"/>
                    <a:gd name="connsiteY24" fmla="*/ 99715 h 1397124"/>
                    <a:gd name="connsiteX25" fmla="*/ 1648272 w 1785937"/>
                    <a:gd name="connsiteY25" fmla="*/ 61206 h 1397124"/>
                    <a:gd name="connsiteX26" fmla="*/ 1785938 w 1785937"/>
                    <a:gd name="connsiteY26" fmla="*/ 46695 h 1397124"/>
                    <a:gd name="connsiteX27" fmla="*/ 1762497 w 1785937"/>
                    <a:gd name="connsiteY27" fmla="*/ 23440 h 1397124"/>
                    <a:gd name="connsiteX28" fmla="*/ 1739243 w 1785937"/>
                    <a:gd name="connsiteY28" fmla="*/ 0 h 1397124"/>
                    <a:gd name="connsiteX29" fmla="*/ 1715802 w 1785937"/>
                    <a:gd name="connsiteY29" fmla="*/ 23440 h 1397124"/>
                    <a:gd name="connsiteX30" fmla="*/ 1699059 w 1785937"/>
                    <a:gd name="connsiteY30" fmla="*/ 6511 h 1397124"/>
                    <a:gd name="connsiteX31" fmla="*/ 1675619 w 1785937"/>
                    <a:gd name="connsiteY31" fmla="*/ 29766 h 1397124"/>
                    <a:gd name="connsiteX32" fmla="*/ 1715802 w 1785937"/>
                    <a:gd name="connsiteY32" fmla="*/ 70135 h 1397124"/>
                    <a:gd name="connsiteX33" fmla="*/ 1756172 w 1785937"/>
                    <a:gd name="connsiteY33" fmla="*/ 110319 h 1397124"/>
                    <a:gd name="connsiteX34" fmla="*/ 1779426 w 1785937"/>
                    <a:gd name="connsiteY34" fmla="*/ 86878 h 1397124"/>
                    <a:gd name="connsiteX35" fmla="*/ 1762497 w 1785937"/>
                    <a:gd name="connsiteY35" fmla="*/ 70135 h 1397124"/>
                    <a:gd name="connsiteX0" fmla="*/ 123 w 1790041"/>
                    <a:gd name="connsiteY0" fmla="*/ 1257411 h 1397124"/>
                    <a:gd name="connsiteX1" fmla="*/ 4103 w 1790041"/>
                    <a:gd name="connsiteY1" fmla="*/ 1281224 h 1397124"/>
                    <a:gd name="connsiteX2" fmla="*/ 382685 w 1790041"/>
                    <a:gd name="connsiteY2" fmla="*/ 1397124 h 1397124"/>
                    <a:gd name="connsiteX3" fmla="*/ 435332 w 1790041"/>
                    <a:gd name="connsiteY3" fmla="*/ 1394148 h 1397124"/>
                    <a:gd name="connsiteX4" fmla="*/ 554953 w 1790041"/>
                    <a:gd name="connsiteY4" fmla="*/ 1364382 h 1397124"/>
                    <a:gd name="connsiteX5" fmla="*/ 652622 w 1790041"/>
                    <a:gd name="connsiteY5" fmla="*/ 1307455 h 1397124"/>
                    <a:gd name="connsiteX6" fmla="*/ 739500 w 1790041"/>
                    <a:gd name="connsiteY6" fmla="*/ 1192299 h 1397124"/>
                    <a:gd name="connsiteX7" fmla="*/ 599416 w 1790041"/>
                    <a:gd name="connsiteY7" fmla="*/ 1052215 h 1397124"/>
                    <a:gd name="connsiteX8" fmla="*/ 123 w 1790041"/>
                    <a:gd name="connsiteY8" fmla="*/ 1257411 h 1397124"/>
                    <a:gd name="connsiteX9" fmla="*/ 615973 w 1790041"/>
                    <a:gd name="connsiteY9" fmla="*/ 1260388 h 1397124"/>
                    <a:gd name="connsiteX10" fmla="*/ 382871 w 1790041"/>
                    <a:gd name="connsiteY10" fmla="*/ 1337593 h 1397124"/>
                    <a:gd name="connsiteX11" fmla="*/ 226415 w 1790041"/>
                    <a:gd name="connsiteY11" fmla="*/ 1314152 h 1397124"/>
                    <a:gd name="connsiteX12" fmla="*/ 596253 w 1790041"/>
                    <a:gd name="connsiteY12" fmla="*/ 1133326 h 1397124"/>
                    <a:gd name="connsiteX13" fmla="*/ 665272 w 1790041"/>
                    <a:gd name="connsiteY13" fmla="*/ 1202345 h 1397124"/>
                    <a:gd name="connsiteX14" fmla="*/ 615973 w 1790041"/>
                    <a:gd name="connsiteY14" fmla="*/ 1260388 h 1397124"/>
                    <a:gd name="connsiteX15" fmla="*/ 1652375 w 1790041"/>
                    <a:gd name="connsiteY15" fmla="*/ 61206 h 1397124"/>
                    <a:gd name="connsiteX16" fmla="*/ 1210727 w 1790041"/>
                    <a:gd name="connsiteY16" fmla="*/ 521271 h 1397124"/>
                    <a:gd name="connsiteX17" fmla="*/ 780800 w 1790041"/>
                    <a:gd name="connsiteY17" fmla="*/ 869528 h 1397124"/>
                    <a:gd name="connsiteX18" fmla="*/ 632530 w 1790041"/>
                    <a:gd name="connsiteY18" fmla="*/ 1017798 h 1397124"/>
                    <a:gd name="connsiteX19" fmla="*/ 702665 w 1790041"/>
                    <a:gd name="connsiteY19" fmla="*/ 1087934 h 1397124"/>
                    <a:gd name="connsiteX20" fmla="*/ 772800 w 1790041"/>
                    <a:gd name="connsiteY20" fmla="*/ 1158069 h 1397124"/>
                    <a:gd name="connsiteX21" fmla="*/ 921070 w 1790041"/>
                    <a:gd name="connsiteY21" fmla="*/ 1009799 h 1397124"/>
                    <a:gd name="connsiteX22" fmla="*/ 1269328 w 1790041"/>
                    <a:gd name="connsiteY22" fmla="*/ 579872 h 1397124"/>
                    <a:gd name="connsiteX23" fmla="*/ 1729393 w 1790041"/>
                    <a:gd name="connsiteY23" fmla="*/ 138224 h 1397124"/>
                    <a:gd name="connsiteX24" fmla="*/ 1690884 w 1790041"/>
                    <a:gd name="connsiteY24" fmla="*/ 99715 h 1397124"/>
                    <a:gd name="connsiteX25" fmla="*/ 1652375 w 1790041"/>
                    <a:gd name="connsiteY25" fmla="*/ 61206 h 1397124"/>
                    <a:gd name="connsiteX26" fmla="*/ 1790041 w 1790041"/>
                    <a:gd name="connsiteY26" fmla="*/ 46695 h 1397124"/>
                    <a:gd name="connsiteX27" fmla="*/ 1766600 w 1790041"/>
                    <a:gd name="connsiteY27" fmla="*/ 23440 h 1397124"/>
                    <a:gd name="connsiteX28" fmla="*/ 1743346 w 1790041"/>
                    <a:gd name="connsiteY28" fmla="*/ 0 h 1397124"/>
                    <a:gd name="connsiteX29" fmla="*/ 1719905 w 1790041"/>
                    <a:gd name="connsiteY29" fmla="*/ 23440 h 1397124"/>
                    <a:gd name="connsiteX30" fmla="*/ 1703162 w 1790041"/>
                    <a:gd name="connsiteY30" fmla="*/ 6511 h 1397124"/>
                    <a:gd name="connsiteX31" fmla="*/ 1679722 w 1790041"/>
                    <a:gd name="connsiteY31" fmla="*/ 29766 h 1397124"/>
                    <a:gd name="connsiteX32" fmla="*/ 1719905 w 1790041"/>
                    <a:gd name="connsiteY32" fmla="*/ 70135 h 1397124"/>
                    <a:gd name="connsiteX33" fmla="*/ 1760275 w 1790041"/>
                    <a:gd name="connsiteY33" fmla="*/ 110319 h 1397124"/>
                    <a:gd name="connsiteX34" fmla="*/ 1783529 w 1790041"/>
                    <a:gd name="connsiteY34" fmla="*/ 86878 h 1397124"/>
                    <a:gd name="connsiteX35" fmla="*/ 1766600 w 1790041"/>
                    <a:gd name="connsiteY35" fmla="*/ 70135 h 1397124"/>
                    <a:gd name="connsiteX36" fmla="*/ 1790041 w 1790041"/>
                    <a:gd name="connsiteY36" fmla="*/ 46695 h 1397124"/>
                    <a:gd name="connsiteX0" fmla="*/ 20 w 1789938"/>
                    <a:gd name="connsiteY0" fmla="*/ 1257411 h 1402511"/>
                    <a:gd name="connsiteX1" fmla="*/ 39718 w 1789938"/>
                    <a:gd name="connsiteY1" fmla="*/ 1316942 h 1402511"/>
                    <a:gd name="connsiteX2" fmla="*/ 382582 w 1789938"/>
                    <a:gd name="connsiteY2" fmla="*/ 1397124 h 1402511"/>
                    <a:gd name="connsiteX3" fmla="*/ 435229 w 1789938"/>
                    <a:gd name="connsiteY3" fmla="*/ 1394148 h 1402511"/>
                    <a:gd name="connsiteX4" fmla="*/ 554850 w 1789938"/>
                    <a:gd name="connsiteY4" fmla="*/ 1364382 h 1402511"/>
                    <a:gd name="connsiteX5" fmla="*/ 652519 w 1789938"/>
                    <a:gd name="connsiteY5" fmla="*/ 1307455 h 1402511"/>
                    <a:gd name="connsiteX6" fmla="*/ 739397 w 1789938"/>
                    <a:gd name="connsiteY6" fmla="*/ 1192299 h 1402511"/>
                    <a:gd name="connsiteX7" fmla="*/ 599313 w 1789938"/>
                    <a:gd name="connsiteY7" fmla="*/ 1052215 h 1402511"/>
                    <a:gd name="connsiteX8" fmla="*/ 20 w 1789938"/>
                    <a:gd name="connsiteY8" fmla="*/ 1257411 h 1402511"/>
                    <a:gd name="connsiteX9" fmla="*/ 615870 w 1789938"/>
                    <a:gd name="connsiteY9" fmla="*/ 1260388 h 1402511"/>
                    <a:gd name="connsiteX10" fmla="*/ 382768 w 1789938"/>
                    <a:gd name="connsiteY10" fmla="*/ 1337593 h 1402511"/>
                    <a:gd name="connsiteX11" fmla="*/ 226312 w 1789938"/>
                    <a:gd name="connsiteY11" fmla="*/ 1314152 h 1402511"/>
                    <a:gd name="connsiteX12" fmla="*/ 596150 w 1789938"/>
                    <a:gd name="connsiteY12" fmla="*/ 1133326 h 1402511"/>
                    <a:gd name="connsiteX13" fmla="*/ 665169 w 1789938"/>
                    <a:gd name="connsiteY13" fmla="*/ 1202345 h 1402511"/>
                    <a:gd name="connsiteX14" fmla="*/ 615870 w 1789938"/>
                    <a:gd name="connsiteY14" fmla="*/ 1260388 h 1402511"/>
                    <a:gd name="connsiteX15" fmla="*/ 1652272 w 1789938"/>
                    <a:gd name="connsiteY15" fmla="*/ 61206 h 1402511"/>
                    <a:gd name="connsiteX16" fmla="*/ 1210624 w 1789938"/>
                    <a:gd name="connsiteY16" fmla="*/ 521271 h 1402511"/>
                    <a:gd name="connsiteX17" fmla="*/ 780697 w 1789938"/>
                    <a:gd name="connsiteY17" fmla="*/ 869528 h 1402511"/>
                    <a:gd name="connsiteX18" fmla="*/ 632427 w 1789938"/>
                    <a:gd name="connsiteY18" fmla="*/ 1017798 h 1402511"/>
                    <a:gd name="connsiteX19" fmla="*/ 702562 w 1789938"/>
                    <a:gd name="connsiteY19" fmla="*/ 1087934 h 1402511"/>
                    <a:gd name="connsiteX20" fmla="*/ 772697 w 1789938"/>
                    <a:gd name="connsiteY20" fmla="*/ 1158069 h 1402511"/>
                    <a:gd name="connsiteX21" fmla="*/ 920967 w 1789938"/>
                    <a:gd name="connsiteY21" fmla="*/ 1009799 h 1402511"/>
                    <a:gd name="connsiteX22" fmla="*/ 1269225 w 1789938"/>
                    <a:gd name="connsiteY22" fmla="*/ 579872 h 1402511"/>
                    <a:gd name="connsiteX23" fmla="*/ 1729290 w 1789938"/>
                    <a:gd name="connsiteY23" fmla="*/ 138224 h 1402511"/>
                    <a:gd name="connsiteX24" fmla="*/ 1690781 w 1789938"/>
                    <a:gd name="connsiteY24" fmla="*/ 99715 h 1402511"/>
                    <a:gd name="connsiteX25" fmla="*/ 1652272 w 1789938"/>
                    <a:gd name="connsiteY25" fmla="*/ 61206 h 1402511"/>
                    <a:gd name="connsiteX26" fmla="*/ 1789938 w 1789938"/>
                    <a:gd name="connsiteY26" fmla="*/ 46695 h 1402511"/>
                    <a:gd name="connsiteX27" fmla="*/ 1766497 w 1789938"/>
                    <a:gd name="connsiteY27" fmla="*/ 23440 h 1402511"/>
                    <a:gd name="connsiteX28" fmla="*/ 1743243 w 1789938"/>
                    <a:gd name="connsiteY28" fmla="*/ 0 h 1402511"/>
                    <a:gd name="connsiteX29" fmla="*/ 1719802 w 1789938"/>
                    <a:gd name="connsiteY29" fmla="*/ 23440 h 1402511"/>
                    <a:gd name="connsiteX30" fmla="*/ 1703059 w 1789938"/>
                    <a:gd name="connsiteY30" fmla="*/ 6511 h 1402511"/>
                    <a:gd name="connsiteX31" fmla="*/ 1679619 w 1789938"/>
                    <a:gd name="connsiteY31" fmla="*/ 29766 h 1402511"/>
                    <a:gd name="connsiteX32" fmla="*/ 1719802 w 1789938"/>
                    <a:gd name="connsiteY32" fmla="*/ 70135 h 1402511"/>
                    <a:gd name="connsiteX33" fmla="*/ 1760172 w 1789938"/>
                    <a:gd name="connsiteY33" fmla="*/ 110319 h 1402511"/>
                    <a:gd name="connsiteX34" fmla="*/ 1783426 w 1789938"/>
                    <a:gd name="connsiteY34" fmla="*/ 86878 h 1402511"/>
                    <a:gd name="connsiteX35" fmla="*/ 1766497 w 1789938"/>
                    <a:gd name="connsiteY35" fmla="*/ 70135 h 1402511"/>
                    <a:gd name="connsiteX36" fmla="*/ 1789938 w 1789938"/>
                    <a:gd name="connsiteY36" fmla="*/ 46695 h 1402511"/>
                    <a:gd name="connsiteX0" fmla="*/ 2633 w 1792551"/>
                    <a:gd name="connsiteY0" fmla="*/ 1257411 h 1406910"/>
                    <a:gd name="connsiteX1" fmla="*/ 385195 w 1792551"/>
                    <a:gd name="connsiteY1" fmla="*/ 1397124 h 1406910"/>
                    <a:gd name="connsiteX2" fmla="*/ 437842 w 1792551"/>
                    <a:gd name="connsiteY2" fmla="*/ 1394148 h 1406910"/>
                    <a:gd name="connsiteX3" fmla="*/ 557463 w 1792551"/>
                    <a:gd name="connsiteY3" fmla="*/ 1364382 h 1406910"/>
                    <a:gd name="connsiteX4" fmla="*/ 655132 w 1792551"/>
                    <a:gd name="connsiteY4" fmla="*/ 1307455 h 1406910"/>
                    <a:gd name="connsiteX5" fmla="*/ 742010 w 1792551"/>
                    <a:gd name="connsiteY5" fmla="*/ 1192299 h 1406910"/>
                    <a:gd name="connsiteX6" fmla="*/ 601926 w 1792551"/>
                    <a:gd name="connsiteY6" fmla="*/ 1052215 h 1406910"/>
                    <a:gd name="connsiteX7" fmla="*/ 2633 w 1792551"/>
                    <a:gd name="connsiteY7" fmla="*/ 1257411 h 1406910"/>
                    <a:gd name="connsiteX8" fmla="*/ 618483 w 1792551"/>
                    <a:gd name="connsiteY8" fmla="*/ 1260388 h 1406910"/>
                    <a:gd name="connsiteX9" fmla="*/ 385381 w 1792551"/>
                    <a:gd name="connsiteY9" fmla="*/ 1337593 h 1406910"/>
                    <a:gd name="connsiteX10" fmla="*/ 228925 w 1792551"/>
                    <a:gd name="connsiteY10" fmla="*/ 1314152 h 1406910"/>
                    <a:gd name="connsiteX11" fmla="*/ 598763 w 1792551"/>
                    <a:gd name="connsiteY11" fmla="*/ 1133326 h 1406910"/>
                    <a:gd name="connsiteX12" fmla="*/ 667782 w 1792551"/>
                    <a:gd name="connsiteY12" fmla="*/ 1202345 h 1406910"/>
                    <a:gd name="connsiteX13" fmla="*/ 618483 w 1792551"/>
                    <a:gd name="connsiteY13" fmla="*/ 1260388 h 1406910"/>
                    <a:gd name="connsiteX14" fmla="*/ 1654885 w 1792551"/>
                    <a:gd name="connsiteY14" fmla="*/ 61206 h 1406910"/>
                    <a:gd name="connsiteX15" fmla="*/ 1213237 w 1792551"/>
                    <a:gd name="connsiteY15" fmla="*/ 521271 h 1406910"/>
                    <a:gd name="connsiteX16" fmla="*/ 783310 w 1792551"/>
                    <a:gd name="connsiteY16" fmla="*/ 869528 h 1406910"/>
                    <a:gd name="connsiteX17" fmla="*/ 635040 w 1792551"/>
                    <a:gd name="connsiteY17" fmla="*/ 1017798 h 1406910"/>
                    <a:gd name="connsiteX18" fmla="*/ 705175 w 1792551"/>
                    <a:gd name="connsiteY18" fmla="*/ 1087934 h 1406910"/>
                    <a:gd name="connsiteX19" fmla="*/ 775310 w 1792551"/>
                    <a:gd name="connsiteY19" fmla="*/ 1158069 h 1406910"/>
                    <a:gd name="connsiteX20" fmla="*/ 923580 w 1792551"/>
                    <a:gd name="connsiteY20" fmla="*/ 1009799 h 1406910"/>
                    <a:gd name="connsiteX21" fmla="*/ 1271838 w 1792551"/>
                    <a:gd name="connsiteY21" fmla="*/ 579872 h 1406910"/>
                    <a:gd name="connsiteX22" fmla="*/ 1731903 w 1792551"/>
                    <a:gd name="connsiteY22" fmla="*/ 138224 h 1406910"/>
                    <a:gd name="connsiteX23" fmla="*/ 1693394 w 1792551"/>
                    <a:gd name="connsiteY23" fmla="*/ 99715 h 1406910"/>
                    <a:gd name="connsiteX24" fmla="*/ 1654885 w 1792551"/>
                    <a:gd name="connsiteY24" fmla="*/ 61206 h 1406910"/>
                    <a:gd name="connsiteX25" fmla="*/ 1792551 w 1792551"/>
                    <a:gd name="connsiteY25" fmla="*/ 46695 h 1406910"/>
                    <a:gd name="connsiteX26" fmla="*/ 1769110 w 1792551"/>
                    <a:gd name="connsiteY26" fmla="*/ 23440 h 1406910"/>
                    <a:gd name="connsiteX27" fmla="*/ 1745856 w 1792551"/>
                    <a:gd name="connsiteY27" fmla="*/ 0 h 1406910"/>
                    <a:gd name="connsiteX28" fmla="*/ 1722415 w 1792551"/>
                    <a:gd name="connsiteY28" fmla="*/ 23440 h 1406910"/>
                    <a:gd name="connsiteX29" fmla="*/ 1705672 w 1792551"/>
                    <a:gd name="connsiteY29" fmla="*/ 6511 h 1406910"/>
                    <a:gd name="connsiteX30" fmla="*/ 1682232 w 1792551"/>
                    <a:gd name="connsiteY30" fmla="*/ 29766 h 1406910"/>
                    <a:gd name="connsiteX31" fmla="*/ 1722415 w 1792551"/>
                    <a:gd name="connsiteY31" fmla="*/ 70135 h 1406910"/>
                    <a:gd name="connsiteX32" fmla="*/ 1762785 w 1792551"/>
                    <a:gd name="connsiteY32" fmla="*/ 110319 h 1406910"/>
                    <a:gd name="connsiteX33" fmla="*/ 1786039 w 1792551"/>
                    <a:gd name="connsiteY33" fmla="*/ 86878 h 1406910"/>
                    <a:gd name="connsiteX34" fmla="*/ 1769110 w 1792551"/>
                    <a:gd name="connsiteY34" fmla="*/ 70135 h 1406910"/>
                    <a:gd name="connsiteX35" fmla="*/ 1792551 w 1792551"/>
                    <a:gd name="connsiteY35" fmla="*/ 46695 h 1406910"/>
                    <a:gd name="connsiteX0" fmla="*/ 2736 w 1792654"/>
                    <a:gd name="connsiteY0" fmla="*/ 1257411 h 1399197"/>
                    <a:gd name="connsiteX1" fmla="*/ 385298 w 1792654"/>
                    <a:gd name="connsiteY1" fmla="*/ 1397124 h 1399197"/>
                    <a:gd name="connsiteX2" fmla="*/ 437945 w 1792654"/>
                    <a:gd name="connsiteY2" fmla="*/ 1394148 h 1399197"/>
                    <a:gd name="connsiteX3" fmla="*/ 557566 w 1792654"/>
                    <a:gd name="connsiteY3" fmla="*/ 1364382 h 1399197"/>
                    <a:gd name="connsiteX4" fmla="*/ 655235 w 1792654"/>
                    <a:gd name="connsiteY4" fmla="*/ 1307455 h 1399197"/>
                    <a:gd name="connsiteX5" fmla="*/ 742113 w 1792654"/>
                    <a:gd name="connsiteY5" fmla="*/ 1192299 h 1399197"/>
                    <a:gd name="connsiteX6" fmla="*/ 602029 w 1792654"/>
                    <a:gd name="connsiteY6" fmla="*/ 1052215 h 1399197"/>
                    <a:gd name="connsiteX7" fmla="*/ 2736 w 1792654"/>
                    <a:gd name="connsiteY7" fmla="*/ 1257411 h 1399197"/>
                    <a:gd name="connsiteX8" fmla="*/ 618586 w 1792654"/>
                    <a:gd name="connsiteY8" fmla="*/ 1260388 h 1399197"/>
                    <a:gd name="connsiteX9" fmla="*/ 385484 w 1792654"/>
                    <a:gd name="connsiteY9" fmla="*/ 1337593 h 1399197"/>
                    <a:gd name="connsiteX10" fmla="*/ 229028 w 1792654"/>
                    <a:gd name="connsiteY10" fmla="*/ 1314152 h 1399197"/>
                    <a:gd name="connsiteX11" fmla="*/ 598866 w 1792654"/>
                    <a:gd name="connsiteY11" fmla="*/ 1133326 h 1399197"/>
                    <a:gd name="connsiteX12" fmla="*/ 667885 w 1792654"/>
                    <a:gd name="connsiteY12" fmla="*/ 1202345 h 1399197"/>
                    <a:gd name="connsiteX13" fmla="*/ 618586 w 1792654"/>
                    <a:gd name="connsiteY13" fmla="*/ 1260388 h 1399197"/>
                    <a:gd name="connsiteX14" fmla="*/ 1654988 w 1792654"/>
                    <a:gd name="connsiteY14" fmla="*/ 61206 h 1399197"/>
                    <a:gd name="connsiteX15" fmla="*/ 1213340 w 1792654"/>
                    <a:gd name="connsiteY15" fmla="*/ 521271 h 1399197"/>
                    <a:gd name="connsiteX16" fmla="*/ 783413 w 1792654"/>
                    <a:gd name="connsiteY16" fmla="*/ 869528 h 1399197"/>
                    <a:gd name="connsiteX17" fmla="*/ 635143 w 1792654"/>
                    <a:gd name="connsiteY17" fmla="*/ 1017798 h 1399197"/>
                    <a:gd name="connsiteX18" fmla="*/ 705278 w 1792654"/>
                    <a:gd name="connsiteY18" fmla="*/ 1087934 h 1399197"/>
                    <a:gd name="connsiteX19" fmla="*/ 775413 w 1792654"/>
                    <a:gd name="connsiteY19" fmla="*/ 1158069 h 1399197"/>
                    <a:gd name="connsiteX20" fmla="*/ 923683 w 1792654"/>
                    <a:gd name="connsiteY20" fmla="*/ 1009799 h 1399197"/>
                    <a:gd name="connsiteX21" fmla="*/ 1271941 w 1792654"/>
                    <a:gd name="connsiteY21" fmla="*/ 579872 h 1399197"/>
                    <a:gd name="connsiteX22" fmla="*/ 1732006 w 1792654"/>
                    <a:gd name="connsiteY22" fmla="*/ 138224 h 1399197"/>
                    <a:gd name="connsiteX23" fmla="*/ 1693497 w 1792654"/>
                    <a:gd name="connsiteY23" fmla="*/ 99715 h 1399197"/>
                    <a:gd name="connsiteX24" fmla="*/ 1654988 w 1792654"/>
                    <a:gd name="connsiteY24" fmla="*/ 61206 h 1399197"/>
                    <a:gd name="connsiteX25" fmla="*/ 1792654 w 1792654"/>
                    <a:gd name="connsiteY25" fmla="*/ 46695 h 1399197"/>
                    <a:gd name="connsiteX26" fmla="*/ 1769213 w 1792654"/>
                    <a:gd name="connsiteY26" fmla="*/ 23440 h 1399197"/>
                    <a:gd name="connsiteX27" fmla="*/ 1745959 w 1792654"/>
                    <a:gd name="connsiteY27" fmla="*/ 0 h 1399197"/>
                    <a:gd name="connsiteX28" fmla="*/ 1722518 w 1792654"/>
                    <a:gd name="connsiteY28" fmla="*/ 23440 h 1399197"/>
                    <a:gd name="connsiteX29" fmla="*/ 1705775 w 1792654"/>
                    <a:gd name="connsiteY29" fmla="*/ 6511 h 1399197"/>
                    <a:gd name="connsiteX30" fmla="*/ 1682335 w 1792654"/>
                    <a:gd name="connsiteY30" fmla="*/ 29766 h 1399197"/>
                    <a:gd name="connsiteX31" fmla="*/ 1722518 w 1792654"/>
                    <a:gd name="connsiteY31" fmla="*/ 70135 h 1399197"/>
                    <a:gd name="connsiteX32" fmla="*/ 1762888 w 1792654"/>
                    <a:gd name="connsiteY32" fmla="*/ 110319 h 1399197"/>
                    <a:gd name="connsiteX33" fmla="*/ 1786142 w 1792654"/>
                    <a:gd name="connsiteY33" fmla="*/ 86878 h 1399197"/>
                    <a:gd name="connsiteX34" fmla="*/ 1769213 w 1792654"/>
                    <a:gd name="connsiteY34" fmla="*/ 70135 h 1399197"/>
                    <a:gd name="connsiteX35" fmla="*/ 1792654 w 1792654"/>
                    <a:gd name="connsiteY35" fmla="*/ 46695 h 1399197"/>
                    <a:gd name="connsiteX0" fmla="*/ 3386 w 1793304"/>
                    <a:gd name="connsiteY0" fmla="*/ 1257411 h 1401812"/>
                    <a:gd name="connsiteX1" fmla="*/ 316892 w 1793304"/>
                    <a:gd name="connsiteY1" fmla="*/ 1399505 h 1401812"/>
                    <a:gd name="connsiteX2" fmla="*/ 438595 w 1793304"/>
                    <a:gd name="connsiteY2" fmla="*/ 1394148 h 1401812"/>
                    <a:gd name="connsiteX3" fmla="*/ 558216 w 1793304"/>
                    <a:gd name="connsiteY3" fmla="*/ 1364382 h 1401812"/>
                    <a:gd name="connsiteX4" fmla="*/ 655885 w 1793304"/>
                    <a:gd name="connsiteY4" fmla="*/ 1307455 h 1401812"/>
                    <a:gd name="connsiteX5" fmla="*/ 742763 w 1793304"/>
                    <a:gd name="connsiteY5" fmla="*/ 1192299 h 1401812"/>
                    <a:gd name="connsiteX6" fmla="*/ 602679 w 1793304"/>
                    <a:gd name="connsiteY6" fmla="*/ 1052215 h 1401812"/>
                    <a:gd name="connsiteX7" fmla="*/ 3386 w 1793304"/>
                    <a:gd name="connsiteY7" fmla="*/ 1257411 h 1401812"/>
                    <a:gd name="connsiteX8" fmla="*/ 619236 w 1793304"/>
                    <a:gd name="connsiteY8" fmla="*/ 1260388 h 1401812"/>
                    <a:gd name="connsiteX9" fmla="*/ 386134 w 1793304"/>
                    <a:gd name="connsiteY9" fmla="*/ 1337593 h 1401812"/>
                    <a:gd name="connsiteX10" fmla="*/ 229678 w 1793304"/>
                    <a:gd name="connsiteY10" fmla="*/ 1314152 h 1401812"/>
                    <a:gd name="connsiteX11" fmla="*/ 599516 w 1793304"/>
                    <a:gd name="connsiteY11" fmla="*/ 1133326 h 1401812"/>
                    <a:gd name="connsiteX12" fmla="*/ 668535 w 1793304"/>
                    <a:gd name="connsiteY12" fmla="*/ 1202345 h 1401812"/>
                    <a:gd name="connsiteX13" fmla="*/ 619236 w 1793304"/>
                    <a:gd name="connsiteY13" fmla="*/ 1260388 h 1401812"/>
                    <a:gd name="connsiteX14" fmla="*/ 1655638 w 1793304"/>
                    <a:gd name="connsiteY14" fmla="*/ 61206 h 1401812"/>
                    <a:gd name="connsiteX15" fmla="*/ 1213990 w 1793304"/>
                    <a:gd name="connsiteY15" fmla="*/ 521271 h 1401812"/>
                    <a:gd name="connsiteX16" fmla="*/ 784063 w 1793304"/>
                    <a:gd name="connsiteY16" fmla="*/ 869528 h 1401812"/>
                    <a:gd name="connsiteX17" fmla="*/ 635793 w 1793304"/>
                    <a:gd name="connsiteY17" fmla="*/ 1017798 h 1401812"/>
                    <a:gd name="connsiteX18" fmla="*/ 705928 w 1793304"/>
                    <a:gd name="connsiteY18" fmla="*/ 1087934 h 1401812"/>
                    <a:gd name="connsiteX19" fmla="*/ 776063 w 1793304"/>
                    <a:gd name="connsiteY19" fmla="*/ 1158069 h 1401812"/>
                    <a:gd name="connsiteX20" fmla="*/ 924333 w 1793304"/>
                    <a:gd name="connsiteY20" fmla="*/ 1009799 h 1401812"/>
                    <a:gd name="connsiteX21" fmla="*/ 1272591 w 1793304"/>
                    <a:gd name="connsiteY21" fmla="*/ 579872 h 1401812"/>
                    <a:gd name="connsiteX22" fmla="*/ 1732656 w 1793304"/>
                    <a:gd name="connsiteY22" fmla="*/ 138224 h 1401812"/>
                    <a:gd name="connsiteX23" fmla="*/ 1694147 w 1793304"/>
                    <a:gd name="connsiteY23" fmla="*/ 99715 h 1401812"/>
                    <a:gd name="connsiteX24" fmla="*/ 1655638 w 1793304"/>
                    <a:gd name="connsiteY24" fmla="*/ 61206 h 1401812"/>
                    <a:gd name="connsiteX25" fmla="*/ 1793304 w 1793304"/>
                    <a:gd name="connsiteY25" fmla="*/ 46695 h 1401812"/>
                    <a:gd name="connsiteX26" fmla="*/ 1769863 w 1793304"/>
                    <a:gd name="connsiteY26" fmla="*/ 23440 h 1401812"/>
                    <a:gd name="connsiteX27" fmla="*/ 1746609 w 1793304"/>
                    <a:gd name="connsiteY27" fmla="*/ 0 h 1401812"/>
                    <a:gd name="connsiteX28" fmla="*/ 1723168 w 1793304"/>
                    <a:gd name="connsiteY28" fmla="*/ 23440 h 1401812"/>
                    <a:gd name="connsiteX29" fmla="*/ 1706425 w 1793304"/>
                    <a:gd name="connsiteY29" fmla="*/ 6511 h 1401812"/>
                    <a:gd name="connsiteX30" fmla="*/ 1682985 w 1793304"/>
                    <a:gd name="connsiteY30" fmla="*/ 29766 h 1401812"/>
                    <a:gd name="connsiteX31" fmla="*/ 1723168 w 1793304"/>
                    <a:gd name="connsiteY31" fmla="*/ 70135 h 1401812"/>
                    <a:gd name="connsiteX32" fmla="*/ 1763538 w 1793304"/>
                    <a:gd name="connsiteY32" fmla="*/ 110319 h 1401812"/>
                    <a:gd name="connsiteX33" fmla="*/ 1786792 w 1793304"/>
                    <a:gd name="connsiteY33" fmla="*/ 86878 h 1401812"/>
                    <a:gd name="connsiteX34" fmla="*/ 1769863 w 1793304"/>
                    <a:gd name="connsiteY34" fmla="*/ 70135 h 1401812"/>
                    <a:gd name="connsiteX35" fmla="*/ 1793304 w 1793304"/>
                    <a:gd name="connsiteY35" fmla="*/ 46695 h 1401812"/>
                    <a:gd name="connsiteX0" fmla="*/ 3386 w 1793304"/>
                    <a:gd name="connsiteY0" fmla="*/ 1257411 h 1401812"/>
                    <a:gd name="connsiteX1" fmla="*/ 316892 w 1793304"/>
                    <a:gd name="connsiteY1" fmla="*/ 1399505 h 1401812"/>
                    <a:gd name="connsiteX2" fmla="*/ 438595 w 1793304"/>
                    <a:gd name="connsiteY2" fmla="*/ 1394148 h 1401812"/>
                    <a:gd name="connsiteX3" fmla="*/ 558216 w 1793304"/>
                    <a:gd name="connsiteY3" fmla="*/ 1364382 h 1401812"/>
                    <a:gd name="connsiteX4" fmla="*/ 655885 w 1793304"/>
                    <a:gd name="connsiteY4" fmla="*/ 1307455 h 1401812"/>
                    <a:gd name="connsiteX5" fmla="*/ 742763 w 1793304"/>
                    <a:gd name="connsiteY5" fmla="*/ 1192299 h 1401812"/>
                    <a:gd name="connsiteX6" fmla="*/ 602679 w 1793304"/>
                    <a:gd name="connsiteY6" fmla="*/ 1052215 h 1401812"/>
                    <a:gd name="connsiteX7" fmla="*/ 3386 w 1793304"/>
                    <a:gd name="connsiteY7" fmla="*/ 1257411 h 1401812"/>
                    <a:gd name="connsiteX8" fmla="*/ 619236 w 1793304"/>
                    <a:gd name="connsiteY8" fmla="*/ 1260388 h 1401812"/>
                    <a:gd name="connsiteX9" fmla="*/ 386134 w 1793304"/>
                    <a:gd name="connsiteY9" fmla="*/ 1337593 h 1401812"/>
                    <a:gd name="connsiteX10" fmla="*/ 193959 w 1793304"/>
                    <a:gd name="connsiteY10" fmla="*/ 1304627 h 1401812"/>
                    <a:gd name="connsiteX11" fmla="*/ 599516 w 1793304"/>
                    <a:gd name="connsiteY11" fmla="*/ 1133326 h 1401812"/>
                    <a:gd name="connsiteX12" fmla="*/ 668535 w 1793304"/>
                    <a:gd name="connsiteY12" fmla="*/ 1202345 h 1401812"/>
                    <a:gd name="connsiteX13" fmla="*/ 619236 w 1793304"/>
                    <a:gd name="connsiteY13" fmla="*/ 1260388 h 1401812"/>
                    <a:gd name="connsiteX14" fmla="*/ 1655638 w 1793304"/>
                    <a:gd name="connsiteY14" fmla="*/ 61206 h 1401812"/>
                    <a:gd name="connsiteX15" fmla="*/ 1213990 w 1793304"/>
                    <a:gd name="connsiteY15" fmla="*/ 521271 h 1401812"/>
                    <a:gd name="connsiteX16" fmla="*/ 784063 w 1793304"/>
                    <a:gd name="connsiteY16" fmla="*/ 869528 h 1401812"/>
                    <a:gd name="connsiteX17" fmla="*/ 635793 w 1793304"/>
                    <a:gd name="connsiteY17" fmla="*/ 1017798 h 1401812"/>
                    <a:gd name="connsiteX18" fmla="*/ 705928 w 1793304"/>
                    <a:gd name="connsiteY18" fmla="*/ 1087934 h 1401812"/>
                    <a:gd name="connsiteX19" fmla="*/ 776063 w 1793304"/>
                    <a:gd name="connsiteY19" fmla="*/ 1158069 h 1401812"/>
                    <a:gd name="connsiteX20" fmla="*/ 924333 w 1793304"/>
                    <a:gd name="connsiteY20" fmla="*/ 1009799 h 1401812"/>
                    <a:gd name="connsiteX21" fmla="*/ 1272591 w 1793304"/>
                    <a:gd name="connsiteY21" fmla="*/ 579872 h 1401812"/>
                    <a:gd name="connsiteX22" fmla="*/ 1732656 w 1793304"/>
                    <a:gd name="connsiteY22" fmla="*/ 138224 h 1401812"/>
                    <a:gd name="connsiteX23" fmla="*/ 1694147 w 1793304"/>
                    <a:gd name="connsiteY23" fmla="*/ 99715 h 1401812"/>
                    <a:gd name="connsiteX24" fmla="*/ 1655638 w 1793304"/>
                    <a:gd name="connsiteY24" fmla="*/ 61206 h 1401812"/>
                    <a:gd name="connsiteX25" fmla="*/ 1793304 w 1793304"/>
                    <a:gd name="connsiteY25" fmla="*/ 46695 h 1401812"/>
                    <a:gd name="connsiteX26" fmla="*/ 1769863 w 1793304"/>
                    <a:gd name="connsiteY26" fmla="*/ 23440 h 1401812"/>
                    <a:gd name="connsiteX27" fmla="*/ 1746609 w 1793304"/>
                    <a:gd name="connsiteY27" fmla="*/ 0 h 1401812"/>
                    <a:gd name="connsiteX28" fmla="*/ 1723168 w 1793304"/>
                    <a:gd name="connsiteY28" fmla="*/ 23440 h 1401812"/>
                    <a:gd name="connsiteX29" fmla="*/ 1706425 w 1793304"/>
                    <a:gd name="connsiteY29" fmla="*/ 6511 h 1401812"/>
                    <a:gd name="connsiteX30" fmla="*/ 1682985 w 1793304"/>
                    <a:gd name="connsiteY30" fmla="*/ 29766 h 1401812"/>
                    <a:gd name="connsiteX31" fmla="*/ 1723168 w 1793304"/>
                    <a:gd name="connsiteY31" fmla="*/ 70135 h 1401812"/>
                    <a:gd name="connsiteX32" fmla="*/ 1763538 w 1793304"/>
                    <a:gd name="connsiteY32" fmla="*/ 110319 h 1401812"/>
                    <a:gd name="connsiteX33" fmla="*/ 1786792 w 1793304"/>
                    <a:gd name="connsiteY33" fmla="*/ 86878 h 1401812"/>
                    <a:gd name="connsiteX34" fmla="*/ 1769863 w 1793304"/>
                    <a:gd name="connsiteY34" fmla="*/ 70135 h 1401812"/>
                    <a:gd name="connsiteX35" fmla="*/ 1793304 w 1793304"/>
                    <a:gd name="connsiteY35" fmla="*/ 46695 h 1401812"/>
                    <a:gd name="connsiteX0" fmla="*/ 3386 w 1793304"/>
                    <a:gd name="connsiteY0" fmla="*/ 1257411 h 1401812"/>
                    <a:gd name="connsiteX1" fmla="*/ 316892 w 1793304"/>
                    <a:gd name="connsiteY1" fmla="*/ 1399505 h 1401812"/>
                    <a:gd name="connsiteX2" fmla="*/ 438595 w 1793304"/>
                    <a:gd name="connsiteY2" fmla="*/ 1394148 h 1401812"/>
                    <a:gd name="connsiteX3" fmla="*/ 558216 w 1793304"/>
                    <a:gd name="connsiteY3" fmla="*/ 1364382 h 1401812"/>
                    <a:gd name="connsiteX4" fmla="*/ 655885 w 1793304"/>
                    <a:gd name="connsiteY4" fmla="*/ 1307455 h 1401812"/>
                    <a:gd name="connsiteX5" fmla="*/ 742763 w 1793304"/>
                    <a:gd name="connsiteY5" fmla="*/ 1192299 h 1401812"/>
                    <a:gd name="connsiteX6" fmla="*/ 602679 w 1793304"/>
                    <a:gd name="connsiteY6" fmla="*/ 1052215 h 1401812"/>
                    <a:gd name="connsiteX7" fmla="*/ 3386 w 1793304"/>
                    <a:gd name="connsiteY7" fmla="*/ 1257411 h 1401812"/>
                    <a:gd name="connsiteX8" fmla="*/ 619236 w 1793304"/>
                    <a:gd name="connsiteY8" fmla="*/ 1260388 h 1401812"/>
                    <a:gd name="connsiteX9" fmla="*/ 386134 w 1793304"/>
                    <a:gd name="connsiteY9" fmla="*/ 1337593 h 1401812"/>
                    <a:gd name="connsiteX10" fmla="*/ 193959 w 1793304"/>
                    <a:gd name="connsiteY10" fmla="*/ 1304627 h 1401812"/>
                    <a:gd name="connsiteX11" fmla="*/ 599516 w 1793304"/>
                    <a:gd name="connsiteY11" fmla="*/ 1133326 h 1401812"/>
                    <a:gd name="connsiteX12" fmla="*/ 668535 w 1793304"/>
                    <a:gd name="connsiteY12" fmla="*/ 1202345 h 1401812"/>
                    <a:gd name="connsiteX13" fmla="*/ 619236 w 1793304"/>
                    <a:gd name="connsiteY13" fmla="*/ 1260388 h 1401812"/>
                    <a:gd name="connsiteX14" fmla="*/ 1655638 w 1793304"/>
                    <a:gd name="connsiteY14" fmla="*/ 61206 h 1401812"/>
                    <a:gd name="connsiteX15" fmla="*/ 1213990 w 1793304"/>
                    <a:gd name="connsiteY15" fmla="*/ 521271 h 1401812"/>
                    <a:gd name="connsiteX16" fmla="*/ 784063 w 1793304"/>
                    <a:gd name="connsiteY16" fmla="*/ 869528 h 1401812"/>
                    <a:gd name="connsiteX17" fmla="*/ 635793 w 1793304"/>
                    <a:gd name="connsiteY17" fmla="*/ 1017798 h 1401812"/>
                    <a:gd name="connsiteX18" fmla="*/ 705928 w 1793304"/>
                    <a:gd name="connsiteY18" fmla="*/ 1087934 h 1401812"/>
                    <a:gd name="connsiteX19" fmla="*/ 776063 w 1793304"/>
                    <a:gd name="connsiteY19" fmla="*/ 1158069 h 1401812"/>
                    <a:gd name="connsiteX20" fmla="*/ 924333 w 1793304"/>
                    <a:gd name="connsiteY20" fmla="*/ 1009799 h 1401812"/>
                    <a:gd name="connsiteX21" fmla="*/ 1272591 w 1793304"/>
                    <a:gd name="connsiteY21" fmla="*/ 579872 h 1401812"/>
                    <a:gd name="connsiteX22" fmla="*/ 1732656 w 1793304"/>
                    <a:gd name="connsiteY22" fmla="*/ 138224 h 1401812"/>
                    <a:gd name="connsiteX23" fmla="*/ 1694147 w 1793304"/>
                    <a:gd name="connsiteY23" fmla="*/ 99715 h 1401812"/>
                    <a:gd name="connsiteX24" fmla="*/ 1655638 w 1793304"/>
                    <a:gd name="connsiteY24" fmla="*/ 61206 h 1401812"/>
                    <a:gd name="connsiteX25" fmla="*/ 1793304 w 1793304"/>
                    <a:gd name="connsiteY25" fmla="*/ 46695 h 1401812"/>
                    <a:gd name="connsiteX26" fmla="*/ 1769863 w 1793304"/>
                    <a:gd name="connsiteY26" fmla="*/ 23440 h 1401812"/>
                    <a:gd name="connsiteX27" fmla="*/ 1746609 w 1793304"/>
                    <a:gd name="connsiteY27" fmla="*/ 0 h 1401812"/>
                    <a:gd name="connsiteX28" fmla="*/ 1723168 w 1793304"/>
                    <a:gd name="connsiteY28" fmla="*/ 23440 h 1401812"/>
                    <a:gd name="connsiteX29" fmla="*/ 1706425 w 1793304"/>
                    <a:gd name="connsiteY29" fmla="*/ 6511 h 1401812"/>
                    <a:gd name="connsiteX30" fmla="*/ 1682985 w 1793304"/>
                    <a:gd name="connsiteY30" fmla="*/ 29766 h 1401812"/>
                    <a:gd name="connsiteX31" fmla="*/ 1723168 w 1793304"/>
                    <a:gd name="connsiteY31" fmla="*/ 70135 h 1401812"/>
                    <a:gd name="connsiteX32" fmla="*/ 1763538 w 1793304"/>
                    <a:gd name="connsiteY32" fmla="*/ 110319 h 1401812"/>
                    <a:gd name="connsiteX33" fmla="*/ 1786792 w 1793304"/>
                    <a:gd name="connsiteY33" fmla="*/ 86878 h 1401812"/>
                    <a:gd name="connsiteX34" fmla="*/ 1769863 w 1793304"/>
                    <a:gd name="connsiteY34" fmla="*/ 70135 h 1401812"/>
                    <a:gd name="connsiteX35" fmla="*/ 1793304 w 1793304"/>
                    <a:gd name="connsiteY35" fmla="*/ 46695 h 1401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793304" h="1401812">
                      <a:moveTo>
                        <a:pt x="3386" y="1257411"/>
                      </a:moveTo>
                      <a:cubicBezTo>
                        <a:pt x="-32736" y="1314896"/>
                        <a:pt x="230069" y="1393385"/>
                        <a:pt x="316892" y="1399505"/>
                      </a:cubicBezTo>
                      <a:cubicBezTo>
                        <a:pt x="392735" y="1404851"/>
                        <a:pt x="398374" y="1400002"/>
                        <a:pt x="438595" y="1394148"/>
                      </a:cubicBezTo>
                      <a:cubicBezTo>
                        <a:pt x="478816" y="1388294"/>
                        <a:pt x="518591" y="1380753"/>
                        <a:pt x="558216" y="1364382"/>
                      </a:cubicBezTo>
                      <a:cubicBezTo>
                        <a:pt x="591516" y="1350615"/>
                        <a:pt x="624259" y="1332012"/>
                        <a:pt x="655885" y="1307455"/>
                      </a:cubicBezTo>
                      <a:cubicBezTo>
                        <a:pt x="677837" y="1290340"/>
                        <a:pt x="723415" y="1235832"/>
                        <a:pt x="742763" y="1192299"/>
                      </a:cubicBezTo>
                      <a:lnTo>
                        <a:pt x="602679" y="1052215"/>
                      </a:lnTo>
                      <a:cubicBezTo>
                        <a:pt x="602306" y="1052215"/>
                        <a:pt x="362992" y="1257411"/>
                        <a:pt x="3386" y="1257411"/>
                      </a:cubicBezTo>
                      <a:close/>
                      <a:moveTo>
                        <a:pt x="619236" y="1260388"/>
                      </a:moveTo>
                      <a:cubicBezTo>
                        <a:pt x="553565" y="1311548"/>
                        <a:pt x="457013" y="1330220"/>
                        <a:pt x="386134" y="1337593"/>
                      </a:cubicBezTo>
                      <a:cubicBezTo>
                        <a:pt x="315255" y="1344966"/>
                        <a:pt x="241770" y="1318208"/>
                        <a:pt x="193959" y="1304627"/>
                      </a:cubicBezTo>
                      <a:cubicBezTo>
                        <a:pt x="387733" y="1263477"/>
                        <a:pt x="535520" y="1183742"/>
                        <a:pt x="599516" y="1133326"/>
                      </a:cubicBezTo>
                      <a:lnTo>
                        <a:pt x="668535" y="1202345"/>
                      </a:lnTo>
                      <a:cubicBezTo>
                        <a:pt x="650862" y="1228018"/>
                        <a:pt x="629282" y="1252575"/>
                        <a:pt x="619236" y="1260388"/>
                      </a:cubicBezTo>
                      <a:close/>
                      <a:moveTo>
                        <a:pt x="1655638" y="61206"/>
                      </a:moveTo>
                      <a:lnTo>
                        <a:pt x="1213990" y="521271"/>
                      </a:lnTo>
                      <a:cubicBezTo>
                        <a:pt x="1139948" y="595313"/>
                        <a:pt x="930845" y="769255"/>
                        <a:pt x="784063" y="869528"/>
                      </a:cubicBezTo>
                      <a:cubicBezTo>
                        <a:pt x="637095" y="969615"/>
                        <a:pt x="635793" y="1017798"/>
                        <a:pt x="635793" y="1017798"/>
                      </a:cubicBezTo>
                      <a:lnTo>
                        <a:pt x="705928" y="1087934"/>
                      </a:lnTo>
                      <a:lnTo>
                        <a:pt x="776063" y="1158069"/>
                      </a:lnTo>
                      <a:cubicBezTo>
                        <a:pt x="776063" y="1158069"/>
                        <a:pt x="824060" y="1156767"/>
                        <a:pt x="924333" y="1009799"/>
                      </a:cubicBezTo>
                      <a:cubicBezTo>
                        <a:pt x="1024420" y="862831"/>
                        <a:pt x="1198363" y="653914"/>
                        <a:pt x="1272591" y="579872"/>
                      </a:cubicBezTo>
                      <a:cubicBezTo>
                        <a:pt x="1346633" y="505830"/>
                        <a:pt x="1732656" y="138224"/>
                        <a:pt x="1732656" y="138224"/>
                      </a:cubicBezTo>
                      <a:lnTo>
                        <a:pt x="1694147" y="99715"/>
                      </a:lnTo>
                      <a:lnTo>
                        <a:pt x="1655638" y="61206"/>
                      </a:lnTo>
                      <a:close/>
                      <a:moveTo>
                        <a:pt x="1793304" y="46695"/>
                      </a:moveTo>
                      <a:lnTo>
                        <a:pt x="1769863" y="23440"/>
                      </a:lnTo>
                      <a:lnTo>
                        <a:pt x="1746609" y="0"/>
                      </a:lnTo>
                      <a:lnTo>
                        <a:pt x="1723168" y="23440"/>
                      </a:lnTo>
                      <a:lnTo>
                        <a:pt x="1706425" y="6511"/>
                      </a:lnTo>
                      <a:lnTo>
                        <a:pt x="1682985" y="29766"/>
                      </a:lnTo>
                      <a:lnTo>
                        <a:pt x="1723168" y="70135"/>
                      </a:lnTo>
                      <a:lnTo>
                        <a:pt x="1763538" y="110319"/>
                      </a:lnTo>
                      <a:lnTo>
                        <a:pt x="1786792" y="86878"/>
                      </a:lnTo>
                      <a:lnTo>
                        <a:pt x="1769863" y="70135"/>
                      </a:lnTo>
                      <a:lnTo>
                        <a:pt x="1793304" y="46695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66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247449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91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5" y="759873"/>
            <a:ext cx="671975" cy="38471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defTabSz="609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90" y="759874"/>
            <a:ext cx="1402001" cy="3681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2" y="759874"/>
            <a:ext cx="7074345" cy="412343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defTabSz="914377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Arial</a:t>
            </a:r>
            <a:endParaRPr kumimoji="0" lang="en-US" altLang="zh-CN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7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5" y="182445"/>
            <a:ext cx="921599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marL="0" marR="0" lvl="0" indent="0" defTabSz="609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839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4" y="759874"/>
            <a:ext cx="1849806" cy="38471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09570"/>
            <a:r>
              <a:rPr lang="zh-CN" altLang="en-US" sz="19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9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9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4" y="182445"/>
            <a:ext cx="919050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09570"/>
            <a:r>
              <a:rPr kumimoji="1"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5"/>
            <a:ext cx="3467616" cy="584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1" y="2138896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3"/>
            <a:ext cx="3166879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2" y="6061003"/>
            <a:ext cx="438102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1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9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9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22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20" Type="http://schemas.openxmlformats.org/officeDocument/2006/relationships/theme" Target="../theme/theme3.xml"/><Relationship Id="rId21" Type="http://schemas.openxmlformats.org/officeDocument/2006/relationships/tags" Target="../tags/tag1.xml"/><Relationship Id="rId22" Type="http://schemas.openxmlformats.org/officeDocument/2006/relationships/tags" Target="../tags/tag2.xml"/><Relationship Id="rId23" Type="http://schemas.openxmlformats.org/officeDocument/2006/relationships/tags" Target="../tags/tag3.xml"/><Relationship Id="rId24" Type="http://schemas.openxmlformats.org/officeDocument/2006/relationships/tags" Target="../tags/tag4.xml"/><Relationship Id="rId25" Type="http://schemas.openxmlformats.org/officeDocument/2006/relationships/tags" Target="../tags/tag5.xml"/><Relationship Id="rId26" Type="http://schemas.openxmlformats.org/officeDocument/2006/relationships/tags" Target="../tags/tag6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theme" Target="../theme/theme4.xml"/><Relationship Id="rId21" Type="http://schemas.openxmlformats.org/officeDocument/2006/relationships/tags" Target="../tags/tag151.xml"/><Relationship Id="rId22" Type="http://schemas.openxmlformats.org/officeDocument/2006/relationships/tags" Target="../tags/tag152.xml"/><Relationship Id="rId23" Type="http://schemas.openxmlformats.org/officeDocument/2006/relationships/tags" Target="../tags/tag153.xml"/><Relationship Id="rId24" Type="http://schemas.openxmlformats.org/officeDocument/2006/relationships/tags" Target="../tags/tag154.xml"/><Relationship Id="rId25" Type="http://schemas.openxmlformats.org/officeDocument/2006/relationships/tags" Target="../tags/tag155.xml"/><Relationship Id="rId26" Type="http://schemas.openxmlformats.org/officeDocument/2006/relationships/tags" Target="../tags/tag156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9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1" r:id="rId4"/>
    <p:sldLayoutId id="2147483665" r:id="rId5"/>
    <p:sldLayoutId id="2147483663" r:id="rId6"/>
    <p:sldLayoutId id="2147483664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4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4" y="443285"/>
            <a:ext cx="10852237" cy="442019"/>
          </a:xfrm>
          <a:prstGeom prst="rect">
            <a:avLst/>
          </a:prstGeom>
        </p:spPr>
        <p:txBody>
          <a:bodyPr vert="horz" wrap="square" lIns="120221" tIns="62650" rIns="120221" bIns="6265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4" y="961519"/>
            <a:ext cx="10852237" cy="5389572"/>
          </a:xfrm>
          <a:prstGeom prst="rect">
            <a:avLst/>
          </a:prstGeom>
        </p:spPr>
        <p:txBody>
          <a:bodyPr vert="horz" wrap="square" lIns="120221" tIns="62650" rIns="120221" bIns="6265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9"/>
            <a:ext cx="2700000" cy="316839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4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40" hangingPunct="0"/>
              <a:t>20/2/6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9"/>
            <a:ext cx="3960000" cy="316839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4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9"/>
            <a:ext cx="2700000" cy="316839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4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4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hangingPunct="0"/>
            <a:endParaRPr lang="zh-CN" altLang="en-US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112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l" defTabSz="914354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89" indent="-228589" algn="l" defTabSz="914354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66" indent="-228589" algn="l" defTabSz="914354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3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42" indent="-228589" algn="l" defTabSz="914354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20" indent="-228589" algn="l" defTabSz="914354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298" indent="-228589" algn="l" defTabSz="914354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120224" tIns="62652" rIns="120224" bIns="62652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120224" tIns="62652" rIns="120224" bIns="6265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20/2/6</a:t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121917" tIns="60958" rIns="121917" bIns="60958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17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  <a:pPr defTabSz="121917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 hangingPunct="0"/>
            <a:endParaRPr lang="zh-CN" altLang="en-US" sz="1800" kern="0">
              <a:solidFill>
                <a:srgbClr val="FFFFFF"/>
              </a:solidFill>
              <a:latin typeface="Arial"/>
              <a:ea typeface="微软雅黑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80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6.png"/><Relationship Id="rId1" Type="http://schemas.openxmlformats.org/officeDocument/2006/relationships/tags" Target="../tags/tag301.xml"/><Relationship Id="rId2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image" Target="../media/image25.jpeg"/><Relationship Id="rId1" Type="http://schemas.openxmlformats.org/officeDocument/2006/relationships/tags" Target="../tags/tag302.xml"/><Relationship Id="rId2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91" y="2731839"/>
            <a:ext cx="7216140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综合分析气候特征</a:t>
            </a:r>
            <a: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及其形成原因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70"/>
            <a:ext cx="4802293" cy="711727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defTabSz="1219110" hangingPunct="0">
              <a:lnSpc>
                <a:spcPct val="150000"/>
              </a:lnSpc>
            </a:pPr>
            <a:r>
              <a:rPr lang="en-US" altLang="zh-CN" b="1" kern="0" spc="30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Calibri" panose="020F0502020204030204"/>
              </a:rPr>
              <a:t>  </a:t>
            </a:r>
            <a:r>
              <a:rPr lang="en-US" altLang="zh-CN" sz="2700" kern="0" spc="30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8"/>
            <a:ext cx="5458460" cy="61554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 hangingPunct="0"/>
            <a:r>
              <a:rPr lang="zh-CN" altLang="en-US" sz="2700" b="1" kern="0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kern="0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kern="0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高三年级地理</a:t>
            </a:r>
            <a:r>
              <a:rPr lang="zh-CN" altLang="en-US" sz="3200" b="1" kern="0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kern="0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7"/>
            <a:ext cx="6448320" cy="71172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 defTabSz="1219110" hangingPunct="0">
              <a:lnSpc>
                <a:spcPct val="150000"/>
              </a:lnSpc>
            </a:pPr>
            <a:r>
              <a:rPr lang="zh-CN" altLang="en-US" sz="2700" kern="0" spc="301" dirty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北京市朝阳</a:t>
            </a:r>
            <a:r>
              <a:rPr lang="zh-CN" altLang="en-US" sz="2700" kern="0" spc="301" dirty="0" smtClean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区教育研究中心   宋</a:t>
            </a:r>
            <a:r>
              <a:rPr lang="en-US" altLang="zh-CN" sz="2700" kern="0" spc="301" dirty="0" smtClean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  </a:t>
            </a:r>
            <a:r>
              <a:rPr lang="zh-CN" altLang="en-US" sz="2700" kern="0" spc="301" dirty="0" smtClean="0">
                <a:solidFill>
                  <a:srgbClr val="FCFDFD">
                    <a:lumMod val="1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波</a:t>
            </a:r>
            <a:endParaRPr lang="zh-CN" altLang="en-US" sz="2700" kern="0" spc="301" dirty="0">
              <a:solidFill>
                <a:srgbClr val="FCFDFD">
                  <a:lumMod val="1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99DB114-1957-4965-AD2A-8249D812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4" y="402202"/>
            <a:ext cx="7956292" cy="1009471"/>
          </a:xfrm>
        </p:spPr>
        <p:txBody>
          <a:bodyPr wrap="square"/>
          <a:lstStyle/>
          <a:p>
            <a:r>
              <a:rPr lang="zh-CN" altLang="zh-CN" dirty="0"/>
              <a:t>用思维导图的形式，梳理“气候特征”以及</a:t>
            </a:r>
            <a:r>
              <a:rPr lang="zh-CN" altLang="zh-CN" dirty="0" smtClean="0"/>
              <a:t>“气候</a:t>
            </a:r>
            <a:r>
              <a:rPr lang="zh-CN" altLang="zh-CN" dirty="0"/>
              <a:t>特征形成的因素”知识框架。 </a:t>
            </a:r>
            <a:endParaRPr lang="zh-CN" altLang="en-US" dirty="0"/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775520878"/>
              </p:ext>
            </p:extLst>
          </p:nvPr>
        </p:nvGraphicFramePr>
        <p:xfrm>
          <a:off x="1750994" y="1982109"/>
          <a:ext cx="7485007" cy="381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57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99DB114-1957-4965-AD2A-8249D812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4" y="402202"/>
            <a:ext cx="7956292" cy="1009471"/>
          </a:xfrm>
        </p:spPr>
        <p:txBody>
          <a:bodyPr wrap="square"/>
          <a:lstStyle/>
          <a:p>
            <a:r>
              <a:rPr lang="zh-CN" altLang="zh-CN" dirty="0"/>
              <a:t>用思维导图的形式，梳理“气候特征”以及</a:t>
            </a:r>
            <a:r>
              <a:rPr lang="zh-CN" altLang="zh-CN" dirty="0" smtClean="0"/>
              <a:t>“气候</a:t>
            </a:r>
            <a:r>
              <a:rPr lang="zh-CN" altLang="zh-CN" dirty="0"/>
              <a:t>特征形成的因素”知识框架。 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529034490"/>
              </p:ext>
            </p:extLst>
          </p:nvPr>
        </p:nvGraphicFramePr>
        <p:xfrm>
          <a:off x="1212226" y="1751186"/>
          <a:ext cx="8947375" cy="442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776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E52F9D7-C818-470A-961E-780510BA2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6D709F2-CCEB-4775-A535-7DC0DB5BF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0538" y="2819436"/>
            <a:ext cx="2632319" cy="646331"/>
          </a:xfrm>
        </p:spPr>
        <p:txBody>
          <a:bodyPr/>
          <a:lstStyle/>
          <a:p>
            <a:r>
              <a:rPr lang="zh-CN" altLang="en-US" dirty="0" smtClean="0"/>
              <a:t>例题剖析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441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1774745" cy="553581"/>
          </a:xfrm>
        </p:spPr>
        <p:txBody>
          <a:bodyPr/>
          <a:lstStyle/>
          <a:p>
            <a:r>
              <a:rPr lang="zh-CN" altLang="en-US" dirty="0" smtClean="0"/>
              <a:t>例题剖析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69" y="1857759"/>
            <a:ext cx="4517923" cy="13049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/>
              <a:t>例</a:t>
            </a:r>
            <a:r>
              <a:rPr lang="en-US" altLang="zh-CN" sz="2400" dirty="0"/>
              <a:t>1</a:t>
            </a:r>
            <a:r>
              <a:rPr lang="zh-CN" altLang="zh-CN" sz="2400" dirty="0"/>
              <a:t>．读图，与汉堡比较，描述瓦伦西亚的气候特点，并指出主要的影响因素。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23678" y="3425388"/>
            <a:ext cx="4594889" cy="171123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气候特点</a:t>
            </a:r>
            <a:r>
              <a:rPr lang="zh-CN" altLang="en-US" sz="2400" dirty="0">
                <a:solidFill>
                  <a:srgbClr val="008000"/>
                </a:solidFill>
              </a:rPr>
              <a:t>：冬季气温较高，夏季气温较低，气温年较差较小</a:t>
            </a:r>
            <a:r>
              <a:rPr lang="zh-CN" altLang="en-US" sz="2400" dirty="0" smtClean="0">
                <a:solidFill>
                  <a:srgbClr val="008000"/>
                </a:solidFill>
              </a:rPr>
              <a:t>；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年降水量较</a:t>
            </a:r>
            <a:r>
              <a:rPr lang="zh-CN" altLang="en-US" sz="2400" dirty="0">
                <a:solidFill>
                  <a:srgbClr val="008000"/>
                </a:solidFill>
              </a:rPr>
              <a:t>多 </a:t>
            </a:r>
            <a:r>
              <a:rPr lang="zh-CN" altLang="en-US" sz="2400" dirty="0" smtClean="0">
                <a:solidFill>
                  <a:srgbClr val="008000"/>
                </a:solidFill>
              </a:rPr>
              <a:t>；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气候</a:t>
            </a:r>
            <a:r>
              <a:rPr lang="zh-CN" altLang="en-US" sz="2400" dirty="0">
                <a:solidFill>
                  <a:srgbClr val="008000"/>
                </a:solidFill>
              </a:rPr>
              <a:t>的海洋性较强； 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7" y="3341529"/>
            <a:ext cx="439199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731" y="2178983"/>
            <a:ext cx="5276568" cy="323999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41384" y="5252014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8000"/>
                </a:solidFill>
              </a:rPr>
              <a:t>影响因素：海陆位置、洋流。 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3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1774745" cy="553581"/>
          </a:xfrm>
        </p:spPr>
        <p:txBody>
          <a:bodyPr/>
          <a:lstStyle/>
          <a:p>
            <a:r>
              <a:rPr lang="zh-CN" altLang="en-US" dirty="0" smtClean="0"/>
              <a:t>例题剖析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69" y="1857759"/>
            <a:ext cx="7057823" cy="8987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/>
              <a:t>例</a:t>
            </a:r>
            <a:r>
              <a:rPr lang="en-US" altLang="zh-CN" sz="2400" dirty="0"/>
              <a:t>2. </a:t>
            </a:r>
            <a:r>
              <a:rPr lang="zh-CN" altLang="en-US" sz="2400" dirty="0"/>
              <a:t>雅安素有“雨城”“天漏”之称。读图</a:t>
            </a:r>
            <a:r>
              <a:rPr lang="zh-CN" altLang="en-US" sz="2400" dirty="0" smtClean="0"/>
              <a:t>，分析雅安降水特点的形成</a:t>
            </a:r>
            <a:r>
              <a:rPr lang="zh-CN" altLang="en-US" sz="2400" dirty="0"/>
              <a:t>原因。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8" y="2879674"/>
            <a:ext cx="7062131" cy="2613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000" y="3398702"/>
            <a:ext cx="2630805" cy="217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87" y="1962891"/>
            <a:ext cx="3276463" cy="406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23678" y="3425388"/>
            <a:ext cx="4594889" cy="211750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rgbClr val="008000"/>
                </a:solidFill>
              </a:rPr>
              <a:t>雅安位于季风区，受夏季风暖湿气流的影响</a:t>
            </a:r>
            <a:r>
              <a:rPr lang="zh-CN" altLang="en-US" sz="2400" dirty="0" smtClean="0">
                <a:solidFill>
                  <a:srgbClr val="008000"/>
                </a:solidFill>
              </a:rPr>
              <a:t>，且位于</a:t>
            </a:r>
            <a:r>
              <a:rPr lang="zh-CN" altLang="en-US" sz="2400" dirty="0">
                <a:solidFill>
                  <a:srgbClr val="008000"/>
                </a:solidFill>
              </a:rPr>
              <a:t>河流沿岸，水汽丰富</a:t>
            </a:r>
            <a:r>
              <a:rPr lang="zh-CN" altLang="en-US" sz="2400" dirty="0" smtClean="0">
                <a:solidFill>
                  <a:srgbClr val="008000"/>
                </a:solidFill>
              </a:rPr>
              <a:t>；三面环山的</a:t>
            </a:r>
            <a:r>
              <a:rPr lang="zh-CN" altLang="en-US" sz="2400" dirty="0">
                <a:solidFill>
                  <a:srgbClr val="008000"/>
                </a:solidFill>
              </a:rPr>
              <a:t>河谷地形，水汽不易扩散</a:t>
            </a:r>
            <a:r>
              <a:rPr lang="zh-CN" altLang="en-US" sz="2400" dirty="0" smtClean="0">
                <a:solidFill>
                  <a:srgbClr val="008000"/>
                </a:solidFill>
              </a:rPr>
              <a:t>，利于抬</a:t>
            </a:r>
            <a:r>
              <a:rPr lang="zh-CN" altLang="en-US" sz="2400" dirty="0">
                <a:solidFill>
                  <a:srgbClr val="008000"/>
                </a:solidFill>
              </a:rPr>
              <a:t>升形成</a:t>
            </a:r>
            <a:r>
              <a:rPr lang="zh-CN" altLang="en-US" sz="2400" dirty="0" smtClean="0">
                <a:solidFill>
                  <a:srgbClr val="008000"/>
                </a:solidFill>
              </a:rPr>
              <a:t>降水。  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5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1774745" cy="553581"/>
          </a:xfrm>
        </p:spPr>
        <p:txBody>
          <a:bodyPr/>
          <a:lstStyle/>
          <a:p>
            <a:r>
              <a:rPr lang="zh-CN" altLang="en-US" dirty="0" smtClean="0"/>
              <a:t>例题剖析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46710" y="1742302"/>
            <a:ext cx="5576215" cy="198207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/>
              <a:t>例</a:t>
            </a:r>
            <a:r>
              <a:rPr lang="en-US" altLang="zh-CN" sz="2400" dirty="0"/>
              <a:t>3. </a:t>
            </a:r>
            <a:r>
              <a:rPr lang="zh-CN" altLang="en-US" sz="2000" dirty="0"/>
              <a:t>堪察加半岛北部发育苔原，南部生长森林，全岛气候区域差异显著。图</a:t>
            </a:r>
            <a:r>
              <a:rPr lang="en-US" altLang="zh-CN" sz="2000" dirty="0"/>
              <a:t>3</a:t>
            </a:r>
            <a:r>
              <a:rPr lang="zh-CN" altLang="en-US" sz="2000" dirty="0"/>
              <a:t>示意堪察加半岛的地形。</a:t>
            </a:r>
            <a:endParaRPr lang="en-US" altLang="zh-CN" sz="2000" dirty="0"/>
          </a:p>
          <a:p>
            <a:pPr>
              <a:lnSpc>
                <a:spcPct val="110000"/>
              </a:lnSpc>
            </a:pPr>
            <a:r>
              <a:rPr lang="zh-CN" altLang="en-US" sz="2400" dirty="0"/>
              <a:t>列举勘察加半岛气候的区域差异并分析主要的影响因素。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 flipV="1">
            <a:off x="1000128" y="3694799"/>
            <a:ext cx="5426589" cy="50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5"/>
          <a:stretch/>
        </p:blipFill>
        <p:spPr bwMode="auto">
          <a:xfrm>
            <a:off x="6438306" y="1832630"/>
            <a:ext cx="4866815" cy="3995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23678" y="3675560"/>
            <a:ext cx="5268346" cy="252376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南北差异</a:t>
            </a:r>
            <a:r>
              <a:rPr lang="en-US" altLang="zh-CN" sz="2400" dirty="0" smtClean="0">
                <a:solidFill>
                  <a:srgbClr val="008000"/>
                </a:solidFill>
              </a:rPr>
              <a:t>——</a:t>
            </a:r>
            <a:r>
              <a:rPr lang="zh-CN" altLang="en-US" sz="2400" dirty="0" smtClean="0">
                <a:solidFill>
                  <a:srgbClr val="008000"/>
                </a:solidFill>
              </a:rPr>
              <a:t>纬度位置导致地面获得太阳辐射的差异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东西差异</a:t>
            </a:r>
            <a:r>
              <a:rPr lang="en-US" altLang="zh-CN" sz="2400" dirty="0" smtClean="0">
                <a:solidFill>
                  <a:srgbClr val="008000"/>
                </a:solidFill>
              </a:rPr>
              <a:t>——</a:t>
            </a:r>
            <a:r>
              <a:rPr lang="zh-CN" altLang="en-US" sz="2400" dirty="0" smtClean="0">
                <a:solidFill>
                  <a:srgbClr val="008000"/>
                </a:solidFill>
              </a:rPr>
              <a:t>南北走向山脉阻挡季风</a:t>
            </a:r>
            <a:r>
              <a:rPr lang="zh-CN" altLang="en-US" sz="2400" dirty="0">
                <a:solidFill>
                  <a:srgbClr val="008000"/>
                </a:solidFill>
              </a:rPr>
              <a:t>，形成多雨区和雨影</a:t>
            </a:r>
            <a:r>
              <a:rPr lang="zh-CN" altLang="en-US" sz="2400" dirty="0" smtClean="0">
                <a:solidFill>
                  <a:srgbClr val="008000"/>
                </a:solidFill>
              </a:rPr>
              <a:t>区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垂直差异</a:t>
            </a:r>
            <a:r>
              <a:rPr lang="en-US" altLang="zh-CN" sz="2400" dirty="0" smtClean="0">
                <a:solidFill>
                  <a:srgbClr val="008000"/>
                </a:solidFill>
              </a:rPr>
              <a:t>——</a:t>
            </a:r>
            <a:r>
              <a:rPr lang="zh-CN" altLang="en-US" sz="2400" dirty="0" smtClean="0">
                <a:solidFill>
                  <a:srgbClr val="008000"/>
                </a:solidFill>
              </a:rPr>
              <a:t>地形</a:t>
            </a:r>
            <a:r>
              <a:rPr lang="zh-CN" altLang="en-US" sz="2400" dirty="0">
                <a:solidFill>
                  <a:srgbClr val="008000"/>
                </a:solidFill>
              </a:rPr>
              <a:t>高差大，形成气候垂直差异。</a:t>
            </a:r>
          </a:p>
        </p:txBody>
      </p:sp>
    </p:spTree>
    <p:extLst>
      <p:ext uri="{BB962C8B-B14F-4D97-AF65-F5344CB8AC3E}">
        <p14:creationId xmlns:p14="http://schemas.microsoft.com/office/powerpoint/2010/main" val="189843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E52F9D7-C818-470A-961E-780510BA2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6D709F2-CCEB-4775-A535-7DC0DB5BF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0538" y="2819436"/>
            <a:ext cx="2632319" cy="646331"/>
          </a:xfrm>
        </p:spPr>
        <p:txBody>
          <a:bodyPr/>
          <a:lstStyle/>
          <a:p>
            <a:r>
              <a:rPr lang="zh-CN" altLang="en-US" dirty="0" smtClean="0"/>
              <a:t>思路总结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600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651146F-DFBB-4AFE-9B3B-42FCFF927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1774745" cy="553581"/>
          </a:xfrm>
        </p:spPr>
        <p:txBody>
          <a:bodyPr/>
          <a:lstStyle/>
          <a:p>
            <a:r>
              <a:rPr lang="zh-CN" altLang="en-US" dirty="0" smtClean="0"/>
              <a:t>思路总结</a:t>
            </a:r>
            <a:endParaRPr lang="zh-CN" altLang="en-US" dirty="0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2231711359"/>
              </p:ext>
            </p:extLst>
          </p:nvPr>
        </p:nvGraphicFramePr>
        <p:xfrm>
          <a:off x="4495801" y="1905135"/>
          <a:ext cx="6645124" cy="381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图表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641635"/>
              </p:ext>
            </p:extLst>
          </p:nvPr>
        </p:nvGraphicFramePr>
        <p:xfrm>
          <a:off x="895284" y="1933774"/>
          <a:ext cx="5743091" cy="356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54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651146F-DFBB-4AFE-9B3B-42FCFF9276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1774745" cy="553581"/>
          </a:xfrm>
        </p:spPr>
        <p:txBody>
          <a:bodyPr/>
          <a:lstStyle/>
          <a:p>
            <a:r>
              <a:rPr lang="zh-CN" altLang="en-US" dirty="0" smtClean="0"/>
              <a:t>思路总结</a:t>
            </a:r>
            <a:endParaRPr lang="zh-CN" altLang="en-US" dirty="0"/>
          </a:p>
        </p:txBody>
      </p:sp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3298831933"/>
              </p:ext>
            </p:extLst>
          </p:nvPr>
        </p:nvGraphicFramePr>
        <p:xfrm>
          <a:off x="1731741" y="1751185"/>
          <a:ext cx="8985859" cy="444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文本框 12"/>
          <p:cNvSpPr txBox="1">
            <a:spLocks noChangeAspect="1"/>
          </p:cNvSpPr>
          <p:nvPr/>
        </p:nvSpPr>
        <p:spPr>
          <a:xfrm>
            <a:off x="4367857" y="1675761"/>
            <a:ext cx="2398531" cy="46166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107997" tIns="45719" rIns="91438" bIns="4571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zh-CN" altLang="en-US" sz="2400" kern="100" dirty="0">
                <a:solidFill>
                  <a:sysClr val="window" lastClr="FFFFFF"/>
                </a:solidFill>
                <a:latin typeface="Cambria"/>
                <a:ea typeface="宋体"/>
                <a:cs typeface="Times New Roman"/>
              </a:rPr>
              <a:t>奠定气候大格局</a:t>
            </a:r>
            <a:endParaRPr lang="zh-CN" altLang="en-US" sz="3600" kern="100" dirty="0">
              <a:solidFill>
                <a:sysClr val="window" lastClr="FFFFFF"/>
              </a:solidFill>
              <a:latin typeface="Cambria"/>
              <a:ea typeface="宋体"/>
              <a:cs typeface="Times New Roman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44826" y="5088105"/>
            <a:ext cx="2385967" cy="461665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107997" tIns="45719" rIns="91438" bIns="4571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zh-CN" altLang="en-US" sz="2400" kern="100">
                <a:solidFill>
                  <a:sysClr val="window" lastClr="FFFFFF"/>
                </a:solidFill>
                <a:latin typeface="Cambria"/>
                <a:ea typeface="宋体"/>
                <a:cs typeface="Times New Roman"/>
              </a:rPr>
              <a:t>加剧气候复杂性</a:t>
            </a:r>
          </a:p>
        </p:txBody>
      </p:sp>
      <p:sp>
        <p:nvSpPr>
          <p:cNvPr id="15" name="上箭头 14"/>
          <p:cNvSpPr>
            <a:spLocks noChangeAspect="1"/>
          </p:cNvSpPr>
          <p:nvPr/>
        </p:nvSpPr>
        <p:spPr>
          <a:xfrm>
            <a:off x="5500657" y="2159289"/>
            <a:ext cx="288280" cy="358435"/>
          </a:xfrm>
          <a:prstGeom prst="up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kern="0" dirty="0">
              <a:solidFill>
                <a:sysClr val="window" lastClr="FFFFFF"/>
              </a:solidFill>
              <a:latin typeface="Cambria"/>
              <a:ea typeface="宋体"/>
            </a:endParaRPr>
          </a:p>
        </p:txBody>
      </p:sp>
      <p:sp>
        <p:nvSpPr>
          <p:cNvPr id="16" name="上箭头 15"/>
          <p:cNvSpPr>
            <a:spLocks noChangeAspect="1"/>
          </p:cNvSpPr>
          <p:nvPr/>
        </p:nvSpPr>
        <p:spPr>
          <a:xfrm flipV="1">
            <a:off x="5500651" y="4796631"/>
            <a:ext cx="288280" cy="358435"/>
          </a:xfrm>
          <a:prstGeom prst="up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kern="0" dirty="0">
              <a:solidFill>
                <a:sysClr val="window" lastClr="FFFFFF"/>
              </a:solidFill>
              <a:latin typeface="Cambria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9984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E52F9D7-C818-470A-961E-780510BA2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zh-CN" dirty="0"/>
              <a:t>5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6D709F2-CCEB-4775-A535-7DC0DB5BF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0538" y="2819436"/>
            <a:ext cx="2632319" cy="646331"/>
          </a:xfrm>
        </p:spPr>
        <p:txBody>
          <a:bodyPr/>
          <a:lstStyle/>
          <a:p>
            <a:r>
              <a:rPr lang="zh-CN" altLang="en-US" dirty="0" smtClean="0"/>
              <a:t>巩固应用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011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99DB114-1957-4965-AD2A-8249D812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>
                <a:sym typeface="Microsoft YaHei UI" panose="020B0503020204020204" pitchFamily="34" charset="-122"/>
              </a:rPr>
              <a:t>学习目标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C3680E8-B0D6-44B4-97DD-7E3F2579DBDE}"/>
              </a:ext>
            </a:extLst>
          </p:cNvPr>
          <p:cNvSpPr/>
          <p:nvPr/>
        </p:nvSpPr>
        <p:spPr>
          <a:xfrm>
            <a:off x="1096775" y="1771477"/>
            <a:ext cx="10005012" cy="289310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/>
              <a:t>1</a:t>
            </a:r>
            <a:r>
              <a:rPr lang="zh-CN" altLang="zh-CN" sz="2400" dirty="0"/>
              <a:t>．通过浏览分析相关高考试题，梳理气候特点及形成原因的考查方式，明确考查特点。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/>
              <a:t>2</a:t>
            </a:r>
            <a:r>
              <a:rPr lang="zh-CN" altLang="zh-CN" sz="2400" dirty="0"/>
              <a:t>．通过典型例题的剖析，体验综合分析气候特点及成因的过程，归纳解题思路和方法。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/>
              <a:t>3</a:t>
            </a:r>
            <a:r>
              <a:rPr lang="zh-CN" altLang="zh-CN" sz="2400" dirty="0"/>
              <a:t>．通过对分析气候特点及成因方法的应用，加深对知识的理解与巩固，发展综合思维和区域认知地理思维能力。</a:t>
            </a:r>
          </a:p>
        </p:txBody>
      </p:sp>
    </p:spTree>
    <p:extLst>
      <p:ext uri="{BB962C8B-B14F-4D97-AF65-F5344CB8AC3E}">
        <p14:creationId xmlns:p14="http://schemas.microsoft.com/office/powerpoint/2010/main" val="81077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2171819" cy="553581"/>
          </a:xfrm>
        </p:spPr>
        <p:txBody>
          <a:bodyPr/>
          <a:lstStyle/>
          <a:p>
            <a:r>
              <a:rPr lang="zh-CN" altLang="en-US" dirty="0" smtClean="0"/>
              <a:t>再做高考题</a:t>
            </a:r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70" y="2261882"/>
            <a:ext cx="5657167" cy="553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2010</a:t>
            </a:r>
            <a:r>
              <a:rPr lang="zh-CN" altLang="zh-CN" sz="2400" dirty="0"/>
              <a:t>北京卷）读图</a:t>
            </a:r>
            <a:r>
              <a:rPr lang="en-US" altLang="zh-CN" sz="2400" dirty="0"/>
              <a:t>4</a:t>
            </a:r>
            <a:r>
              <a:rPr lang="zh-CN" altLang="zh-CN" sz="2400" dirty="0"/>
              <a:t>，回答下列问题。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2913730"/>
            <a:ext cx="5895815" cy="553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说明甲地降水特征及其形成原因。（</a:t>
            </a:r>
            <a:r>
              <a:rPr lang="en-US" altLang="zh-CN" sz="2400" dirty="0"/>
              <a:t>8</a:t>
            </a:r>
            <a:r>
              <a:rPr lang="zh-CN" altLang="en-US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4" y="3514725"/>
            <a:ext cx="55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澳大利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25" y="2239465"/>
            <a:ext cx="4200943" cy="34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989141" y="3833304"/>
            <a:ext cx="5745441" cy="1569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zh-CN" altLang="zh-CN" sz="2400" dirty="0">
                <a:solidFill>
                  <a:srgbClr val="008000"/>
                </a:solidFill>
              </a:rPr>
              <a:t>年降水量</a:t>
            </a:r>
            <a:r>
              <a:rPr lang="en-US" altLang="zh-CN" sz="2400" dirty="0">
                <a:solidFill>
                  <a:srgbClr val="008000"/>
                </a:solidFill>
              </a:rPr>
              <a:t>900</a:t>
            </a:r>
            <a:r>
              <a:rPr lang="zh-CN" altLang="zh-CN" sz="2400" dirty="0">
                <a:solidFill>
                  <a:srgbClr val="008000"/>
                </a:solidFill>
              </a:rPr>
              <a:t>毫米左右（较丰富），夏季（</a:t>
            </a:r>
            <a:r>
              <a:rPr lang="en-US" altLang="zh-CN" sz="2400" dirty="0">
                <a:solidFill>
                  <a:srgbClr val="008000"/>
                </a:solidFill>
              </a:rPr>
              <a:t>1</a:t>
            </a:r>
            <a:r>
              <a:rPr lang="zh-CN" altLang="zh-CN" sz="2400" dirty="0">
                <a:solidFill>
                  <a:srgbClr val="008000"/>
                </a:solidFill>
              </a:rPr>
              <a:t>月）少雨，（</a:t>
            </a:r>
            <a:r>
              <a:rPr lang="en-US" altLang="zh-CN" sz="2400" dirty="0">
                <a:solidFill>
                  <a:srgbClr val="008000"/>
                </a:solidFill>
              </a:rPr>
              <a:t>1</a:t>
            </a:r>
            <a:r>
              <a:rPr lang="zh-CN" altLang="zh-CN" sz="2400" dirty="0">
                <a:solidFill>
                  <a:srgbClr val="008000"/>
                </a:solidFill>
              </a:rPr>
              <a:t>分）冬季（</a:t>
            </a:r>
            <a:r>
              <a:rPr lang="en-US" altLang="zh-CN" sz="2400" dirty="0">
                <a:solidFill>
                  <a:srgbClr val="008000"/>
                </a:solidFill>
              </a:rPr>
              <a:t>7</a:t>
            </a:r>
            <a:r>
              <a:rPr lang="zh-CN" altLang="zh-CN" sz="2400" dirty="0">
                <a:solidFill>
                  <a:srgbClr val="008000"/>
                </a:solidFill>
              </a:rPr>
              <a:t>月）多雨；夏季（</a:t>
            </a:r>
            <a:r>
              <a:rPr lang="en-US" altLang="zh-CN" sz="2400" dirty="0">
                <a:solidFill>
                  <a:srgbClr val="008000"/>
                </a:solidFill>
              </a:rPr>
              <a:t>1</a:t>
            </a:r>
            <a:r>
              <a:rPr lang="zh-CN" altLang="zh-CN" sz="2400" dirty="0">
                <a:solidFill>
                  <a:srgbClr val="008000"/>
                </a:solidFill>
              </a:rPr>
              <a:t>月）受副热带高压影响，冬季（</a:t>
            </a:r>
            <a:r>
              <a:rPr lang="en-US" altLang="zh-CN" sz="2400" dirty="0">
                <a:solidFill>
                  <a:srgbClr val="008000"/>
                </a:solidFill>
              </a:rPr>
              <a:t>7</a:t>
            </a:r>
            <a:r>
              <a:rPr lang="zh-CN" altLang="zh-CN" sz="2400" dirty="0">
                <a:solidFill>
                  <a:srgbClr val="008000"/>
                </a:solidFill>
              </a:rPr>
              <a:t>月）受西风控制。</a:t>
            </a:r>
          </a:p>
        </p:txBody>
      </p:sp>
    </p:spTree>
    <p:extLst>
      <p:ext uri="{BB962C8B-B14F-4D97-AF65-F5344CB8AC3E}">
        <p14:creationId xmlns:p14="http://schemas.microsoft.com/office/powerpoint/2010/main" val="158605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70" y="2261882"/>
            <a:ext cx="5657167" cy="553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2013</a:t>
            </a:r>
            <a:r>
              <a:rPr lang="zh-CN" altLang="zh-CN" sz="2400" dirty="0"/>
              <a:t>北京卷）读图</a:t>
            </a:r>
            <a:r>
              <a:rPr lang="en-US" altLang="zh-CN" sz="2400" dirty="0"/>
              <a:t>5</a:t>
            </a:r>
            <a:r>
              <a:rPr lang="zh-CN" altLang="zh-CN" sz="2400" dirty="0"/>
              <a:t>，回答下列问题。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2971462"/>
            <a:ext cx="5895815" cy="46166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zh-CN" sz="2400" dirty="0"/>
              <a:t>分析南岛降水量西多东少的原因。（</a:t>
            </a:r>
            <a:r>
              <a:rPr lang="en-US" altLang="zh-CN" sz="2400" dirty="0"/>
              <a:t>8</a:t>
            </a:r>
            <a:r>
              <a:rPr lang="zh-CN" altLang="zh-CN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4" y="3514725"/>
            <a:ext cx="55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A图12 新西兰"/>
          <p:cNvPicPr/>
          <p:nvPr/>
        </p:nvPicPr>
        <p:blipFill>
          <a:blip r:embed="rId2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79" y="1808916"/>
            <a:ext cx="3547612" cy="4135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2171819" cy="553581"/>
          </a:xfrm>
        </p:spPr>
        <p:txBody>
          <a:bodyPr/>
          <a:lstStyle/>
          <a:p>
            <a:r>
              <a:rPr lang="zh-CN" altLang="en-US" dirty="0" smtClean="0"/>
              <a:t>再做高考题</a:t>
            </a:r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23834" y="3856344"/>
            <a:ext cx="5533783" cy="89870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rgbClr val="008000"/>
                </a:solidFill>
              </a:rPr>
              <a:t>地处西风带，西侧为迎风坡降水量多，东侧为背风坡降水量少。</a:t>
            </a:r>
          </a:p>
        </p:txBody>
      </p:sp>
    </p:spTree>
    <p:extLst>
      <p:ext uri="{BB962C8B-B14F-4D97-AF65-F5344CB8AC3E}">
        <p14:creationId xmlns:p14="http://schemas.microsoft.com/office/powerpoint/2010/main" val="3640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69" y="1857760"/>
            <a:ext cx="4517923" cy="10341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2018</a:t>
            </a:r>
            <a:r>
              <a:rPr lang="zh-CN" altLang="zh-CN" sz="2400" dirty="0"/>
              <a:t>全国卷</a:t>
            </a:r>
            <a:r>
              <a:rPr lang="en-US" altLang="zh-CN" sz="2400" dirty="0"/>
              <a:t>3</a:t>
            </a:r>
            <a:r>
              <a:rPr lang="zh-CN" altLang="zh-CN" sz="2400" dirty="0"/>
              <a:t>）额尔齐斯河是我国唯一属北冰洋水系的河流。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2982784"/>
            <a:ext cx="4594889" cy="13049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/>
              <a:t>根据支流的分布特征，分析图示额尔齐斯河流域降水分布特点及成因。 （</a:t>
            </a:r>
            <a:r>
              <a:rPr lang="en-US" altLang="zh-CN" sz="2400" dirty="0"/>
              <a:t>8</a:t>
            </a:r>
            <a:r>
              <a:rPr lang="zh-CN" altLang="zh-CN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7" y="4361461"/>
            <a:ext cx="439199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640.webp (4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1600" y="2086558"/>
            <a:ext cx="5939621" cy="36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2171819" cy="553581"/>
          </a:xfrm>
        </p:spPr>
        <p:txBody>
          <a:bodyPr/>
          <a:lstStyle/>
          <a:p>
            <a:r>
              <a:rPr lang="zh-CN" altLang="en-US" dirty="0" smtClean="0"/>
              <a:t>再做高考题</a:t>
            </a:r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19810" y="4510630"/>
            <a:ext cx="4406343" cy="13049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rgbClr val="008000"/>
                </a:solidFill>
              </a:rPr>
              <a:t>北部降水多，南部降水少。</a:t>
            </a:r>
            <a:endParaRPr lang="en-US" altLang="zh-CN" sz="2400" dirty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rgbClr val="008000"/>
                </a:solidFill>
              </a:rPr>
              <a:t>成因：水汽主要来自北冰洋，且北部地区高山、沟谷多。 </a:t>
            </a:r>
            <a:endParaRPr lang="zh-CN" alt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8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70" y="1857758"/>
            <a:ext cx="3921431" cy="16773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2019</a:t>
            </a:r>
            <a:r>
              <a:rPr lang="zh-CN" altLang="zh-CN" sz="2000" dirty="0"/>
              <a:t>全国</a:t>
            </a:r>
            <a:r>
              <a:rPr lang="en-US" altLang="zh-CN" sz="2000" dirty="0"/>
              <a:t>2</a:t>
            </a:r>
            <a:r>
              <a:rPr lang="zh-CN" altLang="zh-CN" sz="2000" dirty="0"/>
              <a:t>卷）云南省宾川县位于横断山区边缘，高山地区气候凉湿，河谷地区气候干热。图</a:t>
            </a:r>
            <a:r>
              <a:rPr lang="en-US" altLang="zh-CN" sz="2000" dirty="0"/>
              <a:t>7</a:t>
            </a:r>
            <a:r>
              <a:rPr lang="zh-CN" altLang="zh-CN" sz="2000" dirty="0"/>
              <a:t>示意宾川县的地形。 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3483128"/>
            <a:ext cx="3902189" cy="13049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/>
              <a:t>说明地形对宾川县河谷地区干热气候特征形成的影响。（</a:t>
            </a:r>
            <a:r>
              <a:rPr lang="en-US" altLang="zh-CN" sz="2400" dirty="0"/>
              <a:t>8</a:t>
            </a:r>
            <a:r>
              <a:rPr lang="zh-CN" altLang="zh-CN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 flipV="1">
            <a:off x="1000129" y="4849427"/>
            <a:ext cx="10275489" cy="123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317" y="2041125"/>
            <a:ext cx="6349751" cy="2635112"/>
          </a:xfrm>
          <a:prstGeom prst="rect">
            <a:avLst/>
          </a:prstGeom>
        </p:spPr>
      </p:pic>
      <p:sp>
        <p:nvSpPr>
          <p:cNvPr id="10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3" y="556154"/>
            <a:ext cx="2171819" cy="553581"/>
          </a:xfrm>
        </p:spPr>
        <p:txBody>
          <a:bodyPr/>
          <a:lstStyle/>
          <a:p>
            <a:r>
              <a:rPr lang="zh-CN" altLang="en-US" dirty="0" smtClean="0"/>
              <a:t>再做高考题</a:t>
            </a:r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31414" y="4984144"/>
            <a:ext cx="10171025" cy="13049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>
                <a:solidFill>
                  <a:srgbClr val="008000"/>
                </a:solidFill>
              </a:rPr>
              <a:t>宾川县位于温暖湿润的亚热带季风气候区，因山高谷深，谷地盛行下沉气流，气流下沉过程中增温且谷地热量不易散失，导致热（气温高），同时不易形成降水，导致干（降水少）。 </a:t>
            </a:r>
            <a:endParaRPr lang="zh-CN" alt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2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6" y="3147060"/>
            <a:ext cx="6211993" cy="1229360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algn="r" defTabSz="1219140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9"/>
            <a:ext cx="5607216" cy="646327"/>
          </a:xfrm>
          <a:prstGeom prst="rect">
            <a:avLst/>
          </a:prstGeom>
        </p:spPr>
        <p:txBody>
          <a:bodyPr wrap="square" lIns="121914" tIns="60957" rIns="121914" bIns="60957">
            <a:spAutoFit/>
          </a:bodyPr>
          <a:lstStyle/>
          <a:p>
            <a:pPr defTabSz="1219140"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33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E52F9D7-C818-470A-961E-780510BA2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6D709F2-CCEB-4775-A535-7DC0DB5BF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0537" y="2819435"/>
            <a:ext cx="2919395" cy="584776"/>
          </a:xfrm>
        </p:spPr>
        <p:txBody>
          <a:bodyPr/>
          <a:lstStyle/>
          <a:p>
            <a:r>
              <a:rPr lang="zh-CN" altLang="zh-CN" sz="3200" dirty="0"/>
              <a:t>考点考法梳理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1346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4" y="556154"/>
            <a:ext cx="7301999" cy="553581"/>
          </a:xfrm>
        </p:spPr>
        <p:txBody>
          <a:bodyPr/>
          <a:lstStyle/>
          <a:p>
            <a:r>
              <a:rPr lang="zh-CN" altLang="zh-CN" dirty="0" smtClean="0"/>
              <a:t>依据展示的高考题</a:t>
            </a:r>
            <a:r>
              <a:rPr lang="zh-CN" altLang="zh-CN" dirty="0"/>
              <a:t>，概括相关考点和考法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70" y="2261882"/>
            <a:ext cx="5657167" cy="553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2010</a:t>
            </a:r>
            <a:r>
              <a:rPr lang="zh-CN" altLang="zh-CN" sz="2400" dirty="0"/>
              <a:t>北京卷）读图</a:t>
            </a:r>
            <a:r>
              <a:rPr lang="en-US" altLang="zh-CN" sz="2400" dirty="0"/>
              <a:t>4</a:t>
            </a:r>
            <a:r>
              <a:rPr lang="zh-CN" altLang="zh-CN" sz="2400" dirty="0"/>
              <a:t>，回答下列问题。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2913730"/>
            <a:ext cx="5895815" cy="55399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说明甲地降水特征及其形成原因。（</a:t>
            </a:r>
            <a:r>
              <a:rPr lang="en-US" altLang="zh-CN" sz="2400" dirty="0"/>
              <a:t>8</a:t>
            </a:r>
            <a:r>
              <a:rPr lang="zh-CN" altLang="en-US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4" y="3514725"/>
            <a:ext cx="55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澳大利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25" y="2239465"/>
            <a:ext cx="4200943" cy="34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23678" y="3579340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考点：气候特点</a:t>
            </a:r>
            <a:r>
              <a:rPr lang="en-US" altLang="zh-CN" sz="2400" dirty="0" smtClean="0">
                <a:solidFill>
                  <a:srgbClr val="008000"/>
                </a:solidFill>
              </a:rPr>
              <a:t>  </a:t>
            </a:r>
            <a:r>
              <a:rPr lang="zh-CN" altLang="en-US" sz="2400" dirty="0" smtClean="0">
                <a:solidFill>
                  <a:srgbClr val="008000"/>
                </a:solidFill>
              </a:rPr>
              <a:t>形成原因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41384" y="4135864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考法：说明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 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区域图</a:t>
            </a:r>
            <a:r>
              <a:rPr lang="en-US" altLang="zh-CN" sz="2400" dirty="0" smtClean="0">
                <a:solidFill>
                  <a:srgbClr val="008000"/>
                </a:solidFill>
              </a:rPr>
              <a:t>  </a:t>
            </a:r>
            <a:r>
              <a:rPr lang="zh-CN" altLang="en-US" sz="2400" dirty="0" smtClean="0">
                <a:solidFill>
                  <a:srgbClr val="008000"/>
                </a:solidFill>
              </a:rPr>
              <a:t>各月降水图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7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4" y="556154"/>
            <a:ext cx="7301999" cy="553581"/>
          </a:xfrm>
        </p:spPr>
        <p:txBody>
          <a:bodyPr/>
          <a:lstStyle/>
          <a:p>
            <a:r>
              <a:rPr lang="zh-CN" altLang="zh-CN" dirty="0" smtClean="0"/>
              <a:t>依据展示的高考题</a:t>
            </a:r>
            <a:r>
              <a:rPr lang="zh-CN" altLang="zh-CN" dirty="0"/>
              <a:t>，概括相关考点和考法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70" y="2261882"/>
            <a:ext cx="5657167" cy="553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2013</a:t>
            </a:r>
            <a:r>
              <a:rPr lang="zh-CN" altLang="zh-CN" sz="2400" dirty="0"/>
              <a:t>北京卷）读图</a:t>
            </a:r>
            <a:r>
              <a:rPr lang="en-US" altLang="zh-CN" sz="2400" dirty="0"/>
              <a:t>5</a:t>
            </a:r>
            <a:r>
              <a:rPr lang="zh-CN" altLang="zh-CN" sz="2400" dirty="0"/>
              <a:t>，回答下列问题。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2971462"/>
            <a:ext cx="5895815" cy="46166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zh-CN" sz="2400" dirty="0"/>
              <a:t>分析南岛降水量西多东少的原因。（</a:t>
            </a:r>
            <a:r>
              <a:rPr lang="en-US" altLang="zh-CN" sz="2400" dirty="0"/>
              <a:t>8</a:t>
            </a:r>
            <a:r>
              <a:rPr lang="zh-CN" altLang="zh-CN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4" y="3514725"/>
            <a:ext cx="550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A图12 新西兰"/>
          <p:cNvPicPr/>
          <p:nvPr/>
        </p:nvPicPr>
        <p:blipFill>
          <a:blip r:embed="rId2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79" y="1808916"/>
            <a:ext cx="3547612" cy="4135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23678" y="3579340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考点：气候区域差异原因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41384" y="4135864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考法：分析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4" y="556154"/>
            <a:ext cx="7301999" cy="553581"/>
          </a:xfrm>
        </p:spPr>
        <p:txBody>
          <a:bodyPr/>
          <a:lstStyle/>
          <a:p>
            <a:r>
              <a:rPr lang="zh-CN" altLang="zh-CN" dirty="0" smtClean="0"/>
              <a:t>依据展示的高考题</a:t>
            </a:r>
            <a:r>
              <a:rPr lang="zh-CN" altLang="zh-CN" dirty="0"/>
              <a:t>，概括相关考点和考法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69" y="1857760"/>
            <a:ext cx="4517923" cy="10341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dirty="0"/>
              <a:t>（</a:t>
            </a:r>
            <a:r>
              <a:rPr lang="en-US" altLang="zh-CN" sz="2400" dirty="0"/>
              <a:t>2018</a:t>
            </a:r>
            <a:r>
              <a:rPr lang="zh-CN" altLang="zh-CN" sz="2400" dirty="0"/>
              <a:t>全国卷</a:t>
            </a:r>
            <a:r>
              <a:rPr lang="en-US" altLang="zh-CN" sz="2400" dirty="0"/>
              <a:t>3</a:t>
            </a:r>
            <a:r>
              <a:rPr lang="zh-CN" altLang="zh-CN" sz="2400" dirty="0"/>
              <a:t>）额尔齐斯河是我国唯一属北冰洋水系的河流。 </a:t>
            </a:r>
            <a:endParaRPr lang="zh-CN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2982784"/>
            <a:ext cx="4594889" cy="13049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/>
              <a:t>根据支流的分布特征，分析图示额尔齐斯河流域降水分布特点及成因。 （</a:t>
            </a:r>
            <a:r>
              <a:rPr lang="en-US" altLang="zh-CN" sz="2400" dirty="0"/>
              <a:t>8</a:t>
            </a:r>
            <a:r>
              <a:rPr lang="zh-CN" altLang="zh-CN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>
            <a:off x="1000127" y="4361461"/>
            <a:ext cx="439199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640.webp (4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1600" y="2086558"/>
            <a:ext cx="5939621" cy="36865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23678" y="4272124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考点：气候特点</a:t>
            </a:r>
            <a:r>
              <a:rPr lang="en-US" altLang="zh-CN" sz="2400" dirty="0" smtClean="0">
                <a:solidFill>
                  <a:srgbClr val="008000"/>
                </a:solidFill>
              </a:rPr>
              <a:t>  </a:t>
            </a:r>
            <a:r>
              <a:rPr lang="zh-CN" altLang="en-US" sz="2400" dirty="0" smtClean="0">
                <a:solidFill>
                  <a:srgbClr val="008000"/>
                </a:solidFill>
              </a:rPr>
              <a:t>形成原因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41384" y="4828648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考法：根据其它要素特征分析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4" y="556154"/>
            <a:ext cx="7301999" cy="553581"/>
          </a:xfrm>
        </p:spPr>
        <p:txBody>
          <a:bodyPr/>
          <a:lstStyle/>
          <a:p>
            <a:r>
              <a:rPr lang="zh-CN" altLang="zh-CN" dirty="0" smtClean="0"/>
              <a:t>依据展示的高考题</a:t>
            </a:r>
            <a:r>
              <a:rPr lang="zh-CN" altLang="zh-CN" dirty="0"/>
              <a:t>，概括相关考点和考法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3F3D86A2-7A59-4EA2-BED2-B6FCFD0252C1}"/>
              </a:ext>
            </a:extLst>
          </p:cNvPr>
          <p:cNvSpPr txBox="1"/>
          <p:nvPr/>
        </p:nvSpPr>
        <p:spPr>
          <a:xfrm>
            <a:off x="927470" y="1857758"/>
            <a:ext cx="3555839" cy="167738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/>
              <a:t>（</a:t>
            </a:r>
            <a:r>
              <a:rPr lang="en-US" altLang="zh-CN" sz="2000" dirty="0"/>
              <a:t>2019</a:t>
            </a:r>
            <a:r>
              <a:rPr lang="zh-CN" altLang="zh-CN" sz="2000" dirty="0"/>
              <a:t>全国</a:t>
            </a:r>
            <a:r>
              <a:rPr lang="en-US" altLang="zh-CN" sz="2000" dirty="0"/>
              <a:t>2</a:t>
            </a:r>
            <a:r>
              <a:rPr lang="zh-CN" altLang="zh-CN" sz="2000" dirty="0"/>
              <a:t>卷）云南省宾川县位于横断山区边缘，高山地区气候凉湿，河谷地区气候干热。图</a:t>
            </a:r>
            <a:r>
              <a:rPr lang="en-US" altLang="zh-CN" sz="2000" dirty="0"/>
              <a:t>7</a:t>
            </a:r>
            <a:r>
              <a:rPr lang="zh-CN" altLang="zh-CN" sz="2000" dirty="0"/>
              <a:t>示意宾川县的地形。 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70" y="3771788"/>
            <a:ext cx="3440389" cy="13049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dirty="0"/>
              <a:t>说明地形对宾川县河谷地区干热气候特征形成的影响。（</a:t>
            </a:r>
            <a:r>
              <a:rPr lang="en-US" altLang="zh-CN" sz="2400" dirty="0"/>
              <a:t>8</a:t>
            </a:r>
            <a:r>
              <a:rPr lang="zh-CN" altLang="zh-CN" sz="2400" dirty="0"/>
              <a:t>分）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 flipV="1">
            <a:off x="1000129" y="5176575"/>
            <a:ext cx="10275489" cy="123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551" y="2041125"/>
            <a:ext cx="6888516" cy="300074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65952" y="5349767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考点：气候特征影响因素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5524692" y="5348221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考法：说明地形对气候的影响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区域位置、要素分布图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0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C9D13F8-68F3-4ABB-A888-D5B0178C9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4" y="556154"/>
            <a:ext cx="7301999" cy="553581"/>
          </a:xfrm>
        </p:spPr>
        <p:txBody>
          <a:bodyPr/>
          <a:lstStyle/>
          <a:p>
            <a:r>
              <a:rPr lang="zh-CN" altLang="zh-CN" dirty="0" smtClean="0"/>
              <a:t>依据展示的高考题</a:t>
            </a:r>
            <a:r>
              <a:rPr lang="zh-CN" altLang="zh-CN" dirty="0"/>
              <a:t>，概括相关考点和考法 </a:t>
            </a:r>
            <a:endParaRPr lang="zh-CN" altLang="en-US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 flipV="1">
            <a:off x="1000129" y="5176575"/>
            <a:ext cx="10275489" cy="123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65952" y="5349767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考点：气候特征影响因素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5813324" y="5348221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考法：说明地形对气候的影响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区域位置、要素分布图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cxnSp>
        <p:nvCxnSpPr>
          <p:cNvPr id="11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 flipV="1">
            <a:off x="1000129" y="4193579"/>
            <a:ext cx="10275489" cy="123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3">
            <a:extLst>
              <a:ext uri="{FF2B5EF4-FFF2-40B4-BE49-F238E27FC236}">
                <a16:creationId xmlns="" xmlns:a16="http://schemas.microsoft.com/office/drawing/2014/main" id="{84C0A9C1-586A-44B9-A63E-556AEB81C42C}"/>
              </a:ext>
            </a:extLst>
          </p:cNvPr>
          <p:cNvCxnSpPr>
            <a:cxnSpLocks/>
          </p:cNvCxnSpPr>
          <p:nvPr/>
        </p:nvCxnSpPr>
        <p:spPr>
          <a:xfrm flipV="1">
            <a:off x="1000129" y="3019695"/>
            <a:ext cx="10275489" cy="1237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1023678" y="4212848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考点：气候特点</a:t>
            </a:r>
            <a:r>
              <a:rPr lang="en-US" altLang="zh-CN" sz="2400" dirty="0" smtClean="0">
                <a:solidFill>
                  <a:srgbClr val="008000"/>
                </a:solidFill>
              </a:rPr>
              <a:t>  </a:t>
            </a:r>
            <a:r>
              <a:rPr lang="zh-CN" altLang="en-US" sz="2400" dirty="0" smtClean="0">
                <a:solidFill>
                  <a:srgbClr val="008000"/>
                </a:solidFill>
              </a:rPr>
              <a:t>形成原因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5813324" y="4212848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考法：根据其它要素特征分析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46711" y="3136733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考点：气候区域差异原因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5813324" y="3136733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考法：分析</a:t>
            </a:r>
            <a:endParaRPr lang="en-US" altLang="zh-CN" sz="2400" dirty="0" smtClean="0">
              <a:solidFill>
                <a:srgbClr val="008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927468" y="1982088"/>
            <a:ext cx="4594889" cy="49244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考点：气候特点</a:t>
            </a:r>
            <a:r>
              <a:rPr lang="en-US" altLang="zh-CN" sz="2400" dirty="0" smtClean="0">
                <a:solidFill>
                  <a:srgbClr val="008000"/>
                </a:solidFill>
              </a:rPr>
              <a:t>  </a:t>
            </a:r>
            <a:r>
              <a:rPr lang="zh-CN" altLang="en-US" sz="2400" dirty="0" smtClean="0">
                <a:solidFill>
                  <a:srgbClr val="008000"/>
                </a:solidFill>
              </a:rPr>
              <a:t>形成原因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33813186-5622-4C01-A958-82E4CD98F5C5}"/>
              </a:ext>
            </a:extLst>
          </p:cNvPr>
          <p:cNvSpPr/>
          <p:nvPr/>
        </p:nvSpPr>
        <p:spPr>
          <a:xfrm>
            <a:off x="5813324" y="1982088"/>
            <a:ext cx="4594889" cy="89870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008000"/>
                </a:solidFill>
              </a:rPr>
              <a:t>考法：说明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 </a:t>
            </a: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8000"/>
                </a:solidFill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008000"/>
                </a:solidFill>
              </a:rPr>
              <a:t>区域图</a:t>
            </a:r>
            <a:r>
              <a:rPr lang="en-US" altLang="zh-CN" sz="2400" dirty="0" smtClean="0">
                <a:solidFill>
                  <a:srgbClr val="008000"/>
                </a:solidFill>
              </a:rPr>
              <a:t>  </a:t>
            </a:r>
            <a:r>
              <a:rPr lang="zh-CN" altLang="en-US" sz="2400" dirty="0" smtClean="0">
                <a:solidFill>
                  <a:srgbClr val="008000"/>
                </a:solidFill>
              </a:rPr>
              <a:t>各月降水图</a:t>
            </a:r>
            <a:endParaRPr lang="zh-CN" altLang="zh-CN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E52F9D7-C818-470A-961E-780510BA2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6D709F2-CCEB-4775-A535-7DC0DB5BF8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zh-CN" dirty="0"/>
              <a:t>知识回顾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99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沉稳红模板配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A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4D520B0621022B4CA37193CEB4BD4006" ma:contentTypeVersion="13" ma:contentTypeDescription="新建文档。" ma:contentTypeScope="" ma:versionID="70bddc0927d8e252f617fb4201fa0890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caccd20f85bbeebe29786e0e2215112a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上次共享用户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上次共享时间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28F2B-196E-40AD-81CF-F5910221BD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EE33DF-39C7-4B81-96B3-52286B0F03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563139-CE62-4089-B6B6-A030EC1B2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774</Words>
  <Application>Microsoft Macintosh PowerPoint</Application>
  <PresentationFormat>自定义</PresentationFormat>
  <Paragraphs>147</Paragraphs>
  <Slides>24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1_Office 主题​​</vt:lpstr>
      <vt:lpstr>1_OfficePLUS</vt:lpstr>
      <vt:lpstr>2_Office 主题​​</vt:lpstr>
      <vt:lpstr>3_Office 主题​​</vt:lpstr>
      <vt:lpstr>综合分析气候特征 及其形成原因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Weisheng Zhu</dc:creator>
  <cp:lastModifiedBy>x x</cp:lastModifiedBy>
  <cp:revision>120</cp:revision>
  <dcterms:created xsi:type="dcterms:W3CDTF">2019-08-19T07:30:42Z</dcterms:created>
  <dcterms:modified xsi:type="dcterms:W3CDTF">2020-02-06T13:03:36Z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t-weiszh@microsoft.com</vt:lpwstr>
  </property>
  <property fmtid="{D5CDD505-2E9C-101B-9397-08002B2CF9AE}" pid="5" name="MSIP_Label_f42aa342-8706-4288-bd11-ebb85995028c_SetDate">
    <vt:lpwstr>2019-08-19T08:41:05.1913746Z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423e1048-e9f6-4858-a025-37493a4162f5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0x0101004D520B0621022B4CA37193CEB4BD4006</vt:lpwstr>
  </property>
</Properties>
</file>