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506" r:id="rId2"/>
    <p:sldId id="516" r:id="rId3"/>
    <p:sldId id="265" r:id="rId4"/>
    <p:sldId id="517" r:id="rId5"/>
    <p:sldId id="518" r:id="rId6"/>
    <p:sldId id="519" r:id="rId7"/>
    <p:sldId id="520" r:id="rId8"/>
    <p:sldId id="522" r:id="rId9"/>
    <p:sldId id="523" r:id="rId10"/>
    <p:sldId id="521" r:id="rId11"/>
    <p:sldId id="413" r:id="rId12"/>
    <p:sldId id="414" r:id="rId13"/>
    <p:sldId id="421" r:id="rId14"/>
    <p:sldId id="409" r:id="rId15"/>
    <p:sldId id="508" r:id="rId16"/>
    <p:sldId id="509" r:id="rId17"/>
    <p:sldId id="510" r:id="rId18"/>
    <p:sldId id="412" r:id="rId19"/>
    <p:sldId id="375" r:id="rId20"/>
    <p:sldId id="394" r:id="rId21"/>
    <p:sldId id="507" r:id="rId22"/>
  </p:sldIdLst>
  <p:sldSz cx="9144000" cy="571341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50000"/>
      </a:lnSpc>
      <a:spcBef>
        <a:spcPct val="0"/>
      </a:spcBef>
      <a:spcAft>
        <a:spcPct val="0"/>
      </a:spcAft>
      <a:buNone/>
      <a:defRPr sz="2200" b="1" i="0" u="none" kern="1200" baseline="0">
        <a:solidFill>
          <a:srgbClr val="000000"/>
        </a:solidFill>
        <a:latin typeface="宋体" pitchFamily="2" charset="-122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0"/>
    <a:srgbClr val="0000FF"/>
    <a:srgbClr val="254061"/>
    <a:srgbClr val="C40404"/>
    <a:srgbClr val="FF6600"/>
    <a:srgbClr val="FF0000"/>
    <a:srgbClr val="008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4"/>
    <p:restoredTop sz="94660"/>
  </p:normalViewPr>
  <p:slideViewPr>
    <p:cSldViewPr snapToGrid="0" showGuides="1">
      <p:cViewPr varScale="1">
        <p:scale>
          <a:sx n="77" d="100"/>
          <a:sy n="77" d="100"/>
        </p:scale>
        <p:origin x="-1068" y="-96"/>
      </p:cViewPr>
      <p:guideLst>
        <p:guide orient="horz" pos="1800"/>
        <p:guide pos="30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9571" y="1143000"/>
            <a:ext cx="493885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24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.xml"/><Relationship Id="rId3" Type="http://schemas.openxmlformats.org/officeDocument/2006/relationships/hyperlink" Target="../../&#30446;&#24405;.ppt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slide" Target="../slides/slide20.xml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任意多边形 587777"/>
          <p:cNvSpPr/>
          <p:nvPr/>
        </p:nvSpPr>
        <p:spPr>
          <a:xfrm>
            <a:off x="4760913" y="17463"/>
            <a:ext cx="4438650" cy="3363912"/>
          </a:xfrm>
          <a:custGeom>
            <a:avLst/>
            <a:gdLst/>
            <a:ahLst/>
            <a:cxnLst/>
            <a:rect l="0" t="0" r="0" b="0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587779" name="组合 587778"/>
          <p:cNvGrpSpPr/>
          <p:nvPr/>
        </p:nvGrpSpPr>
        <p:grpSpPr>
          <a:xfrm>
            <a:off x="4572000" y="23813"/>
            <a:ext cx="4756150" cy="3614737"/>
            <a:chOff x="2918" y="18"/>
            <a:chExt cx="2958" cy="2699"/>
          </a:xfrm>
        </p:grpSpPr>
        <p:sp>
          <p:nvSpPr>
            <p:cNvPr id="587780" name="任意多边形 587779"/>
            <p:cNvSpPr/>
            <p:nvPr/>
          </p:nvSpPr>
          <p:spPr>
            <a:xfrm>
              <a:off x="3060" y="18"/>
              <a:ext cx="490" cy="187"/>
            </a:xfrm>
            <a:custGeom>
              <a:avLst/>
              <a:gdLst/>
              <a:ahLst/>
              <a:cxnLst/>
              <a:rect l="0" t="0" r="0" b="0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1" name="任意多边形 587780"/>
            <p:cNvSpPr>
              <a:spLocks noEditPoints="1"/>
            </p:cNvSpPr>
            <p:nvPr/>
          </p:nvSpPr>
          <p:spPr>
            <a:xfrm>
              <a:off x="2918" y="18"/>
              <a:ext cx="2958" cy="2699"/>
            </a:xfrm>
            <a:custGeom>
              <a:avLst/>
              <a:gdLst/>
              <a:ahLst/>
              <a:cxnLst/>
              <a:rect l="0" t="0" r="0" b="0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2" name="任意多边形 587781"/>
            <p:cNvSpPr/>
            <p:nvPr/>
          </p:nvSpPr>
          <p:spPr>
            <a:xfrm>
              <a:off x="3621" y="1287"/>
              <a:ext cx="238" cy="283"/>
            </a:xfrm>
            <a:custGeom>
              <a:avLst/>
              <a:gdLst/>
              <a:ahLst/>
              <a:cxnLst/>
              <a:rect l="0" t="0" r="0" b="0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3" name="任意多边形 587782"/>
            <p:cNvSpPr/>
            <p:nvPr/>
          </p:nvSpPr>
          <p:spPr>
            <a:xfrm>
              <a:off x="3403" y="1403"/>
              <a:ext cx="208" cy="379"/>
            </a:xfrm>
            <a:custGeom>
              <a:avLst/>
              <a:gdLst/>
              <a:ahLst/>
              <a:cxnLst/>
              <a:rect l="0" t="0" r="0" b="0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4" name="任意多边形 587783"/>
            <p:cNvSpPr/>
            <p:nvPr/>
          </p:nvSpPr>
          <p:spPr>
            <a:xfrm>
              <a:off x="3272" y="645"/>
              <a:ext cx="683" cy="318"/>
            </a:xfrm>
            <a:custGeom>
              <a:avLst/>
              <a:gdLst/>
              <a:ahLst/>
              <a:cxnLst/>
              <a:rect l="0" t="0" r="0" b="0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5" name="任意多边形 587784"/>
            <p:cNvSpPr/>
            <p:nvPr/>
          </p:nvSpPr>
          <p:spPr>
            <a:xfrm>
              <a:off x="4046" y="1545"/>
              <a:ext cx="490" cy="515"/>
            </a:xfrm>
            <a:custGeom>
              <a:avLst/>
              <a:gdLst/>
              <a:ahLst/>
              <a:cxnLst/>
              <a:rect l="0" t="0" r="0" b="0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6" name="任意多边形 587785"/>
            <p:cNvSpPr/>
            <p:nvPr/>
          </p:nvSpPr>
          <p:spPr>
            <a:xfrm>
              <a:off x="5173" y="1024"/>
              <a:ext cx="501" cy="96"/>
            </a:xfrm>
            <a:custGeom>
              <a:avLst/>
              <a:gdLst/>
              <a:ahLst/>
              <a:cxnLst/>
              <a:rect l="0" t="0" r="0" b="0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7" name="任意多边形 587786"/>
            <p:cNvSpPr/>
            <p:nvPr/>
          </p:nvSpPr>
          <p:spPr>
            <a:xfrm>
              <a:off x="5340" y="1004"/>
              <a:ext cx="385" cy="237"/>
            </a:xfrm>
            <a:custGeom>
              <a:avLst/>
              <a:gdLst/>
              <a:ahLst/>
              <a:cxnLst/>
              <a:rect l="0" t="0" r="0" b="0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8" name="任意多边形 587787"/>
            <p:cNvSpPr/>
            <p:nvPr/>
          </p:nvSpPr>
          <p:spPr>
            <a:xfrm>
              <a:off x="5325" y="1201"/>
              <a:ext cx="415" cy="187"/>
            </a:xfrm>
            <a:custGeom>
              <a:avLst/>
              <a:gdLst/>
              <a:ahLst/>
              <a:cxnLst/>
              <a:rect l="0" t="0" r="0" b="0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89" name="任意多边形 587788"/>
            <p:cNvSpPr/>
            <p:nvPr/>
          </p:nvSpPr>
          <p:spPr>
            <a:xfrm>
              <a:off x="5001" y="1378"/>
              <a:ext cx="698" cy="167"/>
            </a:xfrm>
            <a:custGeom>
              <a:avLst/>
              <a:gdLst/>
              <a:ahLst/>
              <a:cxnLst/>
              <a:rect l="0" t="0" r="0" b="0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0" name="任意多边形 587789"/>
            <p:cNvSpPr/>
            <p:nvPr/>
          </p:nvSpPr>
          <p:spPr>
            <a:xfrm>
              <a:off x="5077" y="1540"/>
              <a:ext cx="567" cy="146"/>
            </a:xfrm>
            <a:custGeom>
              <a:avLst/>
              <a:gdLst/>
              <a:ahLst/>
              <a:cxnLst/>
              <a:rect l="0" t="0" r="0" b="0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1" name="任意多边形 587790"/>
            <p:cNvSpPr/>
            <p:nvPr/>
          </p:nvSpPr>
          <p:spPr>
            <a:xfrm>
              <a:off x="5042" y="1656"/>
              <a:ext cx="581" cy="480"/>
            </a:xfrm>
            <a:custGeom>
              <a:avLst/>
              <a:gdLst/>
              <a:ahLst/>
              <a:cxnLst/>
              <a:rect l="0" t="0" r="0" b="0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2" name="任意多边形 587791"/>
            <p:cNvSpPr/>
            <p:nvPr/>
          </p:nvSpPr>
          <p:spPr>
            <a:xfrm>
              <a:off x="5421" y="1464"/>
              <a:ext cx="329" cy="854"/>
            </a:xfrm>
            <a:custGeom>
              <a:avLst/>
              <a:gdLst/>
              <a:ahLst/>
              <a:cxnLst/>
              <a:rect l="0" t="0" r="0" b="0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7793" name="组合 587792"/>
          <p:cNvGrpSpPr/>
          <p:nvPr/>
        </p:nvGrpSpPr>
        <p:grpSpPr>
          <a:xfrm>
            <a:off x="554038" y="30163"/>
            <a:ext cx="7891462" cy="5683250"/>
            <a:chOff x="349" y="23"/>
            <a:chExt cx="4971" cy="4297"/>
          </a:xfrm>
        </p:grpSpPr>
        <p:sp>
          <p:nvSpPr>
            <p:cNvPr id="587794" name="矩形 587793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5" name="任意多边形 587794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6" name="任意多边形 587795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7" name="任意多边形 587796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8" name="任意多边形 587797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799" name="任意多边形 587798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0" name="任意多边形 587799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1" name="任意多边形 587800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2" name="任意多边形 587801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3" name="任意多边形 587802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4" name="任意多边形 587803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5" name="矩形 587804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6" name="矩形 587805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7" name="任意多边形 587806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8" name="任意多边形 587807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09" name="任意多边形 587808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0" name="任意多边形 587809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1" name="任意多边形 587810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2" name="任意多边形 587811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3" name="任意多边形 587812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4" name="任意多边形 587813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5" name="任意多边形 587814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6" name="任意多边形 587815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7" name="矩形 587816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8" name="矩形 587817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19" name="任意多边形 587818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0" name="任意多边形 587819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1" name="任意多边形 587820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2" name="任意多边形 587821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3" name="任意多边形 587822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4" name="任意多边形 587823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5" name="任意多边形 587824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6" name="任意多边形 587825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7" name="任意多边形 587826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8" name="任意多边形 587827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29" name="矩形 587828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0" name="矩形 587829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1" name="任意多边形 587830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2" name="任意多边形 587831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3" name="任意多边形 587832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4" name="任意多边形 587833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5" name="任意多边形 587834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6" name="任意多边形 587835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7" name="任意多边形 587836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8" name="任意多边形 587837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39" name="任意多边形 587838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0" name="任意多边形 587839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1" name="矩形 587840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2" name="矩形 587841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3" name="任意多边形 587842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4" name="任意多边形 587843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5" name="任意多边形 587844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6" name="任意多边形 587845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7" name="任意多边形 587846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8" name="任意多边形 587847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49" name="任意多边形 587848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0" name="任意多边形 587849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1" name="任意多边形 587850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2" name="任意多边形 587851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3" name="矩形 587852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4" name="矩形 587853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5" name="任意多边形 587854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6" name="任意多边形 587855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7" name="任意多边形 587856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8" name="任意多边形 587857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59" name="任意多边形 587858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0" name="任意多边形 587859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1" name="任意多边形 587860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2" name="任意多边形 587861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3" name="任意多边形 587862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4" name="任意多边形 587863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5" name="矩形 587864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6" name="矩形 587865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7" name="任意多边形 587866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8" name="任意多边形 587867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69" name="任意多边形 587868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0" name="任意多边形 587869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1" name="任意多边形 587870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2" name="任意多边形 587871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3" name="任意多边形 587872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4" name="任意多边形 587873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5" name="任意多边形 587874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6" name="任意多边形 587875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7" name="矩形 587876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8" name="矩形 587877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79" name="任意多边形 587878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0" name="任意多边形 587879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1" name="任意多边形 587880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2" name="任意多边形 587881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3" name="任意多边形 587882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4" name="任意多边形 587883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5" name="任意多边形 587884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6" name="任意多边形 587885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7" name="任意多边形 587886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8" name="任意多边形 587887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89" name="矩形 587888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0" name="矩形 587889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1" name="任意多边形 587890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2" name="任意多边形 587891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3" name="任意多边形 587892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4" name="任意多边形 587893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5" name="任意多边形 587894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6" name="任意多边形 587895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7" name="任意多边形 587896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8" name="任意多边形 587897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899" name="任意多边形 587898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0" name="任意多边形 587899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1" name="矩形 587900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2" name="矩形 587901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3" name="任意多边形 587902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4" name="任意多边形 587903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5" name="任意多边形 587904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6" name="任意多边形 587905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7" name="任意多边形 587906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8" name="任意多边形 587907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09" name="任意多边形 587908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0" name="任意多边形 587909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1" name="任意多边形 587910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2" name="任意多边形 587911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3" name="矩形 587912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4" name="矩形 587913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5" name="任意多边形 587914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6" name="任意多边形 587915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7" name="任意多边形 587916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8" name="任意多边形 587917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19" name="任意多边形 587918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0" name="任意多边形 587919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1" name="任意多边形 587920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2" name="任意多边形 587921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3" name="任意多边形 587922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4" name="任意多边形 587923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5" name="矩形 587924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6" name="矩形 587925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7" name="任意多边形 587926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8" name="任意多边形 587927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29" name="任意多边形 587928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0" name="任意多边形 587929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1" name="任意多边形 587930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2" name="任意多边形 587931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3" name="任意多边形 587932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4" name="任意多边形 587933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5" name="任意多边形 587934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6" name="任意多边形 587935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7" name="矩形 587936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38" name="任意多边形 587937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87939" name="标题 587938"/>
          <p:cNvSpPr>
            <a:spLocks noGrp="1" noRot="1"/>
          </p:cNvSpPr>
          <p:nvPr>
            <p:ph type="ctrTitle"/>
          </p:nvPr>
        </p:nvSpPr>
        <p:spPr>
          <a:xfrm>
            <a:off x="685800" y="1714500"/>
            <a:ext cx="7772400" cy="952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>
              <a:defRPr/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87940" name="日期占位符 587939"/>
          <p:cNvSpPr>
            <a:spLocks noGrp="1"/>
          </p:cNvSpPr>
          <p:nvPr>
            <p:ph type="dt" sz="half" idx="2"/>
          </p:nvPr>
        </p:nvSpPr>
        <p:spPr>
          <a:xfrm>
            <a:off x="301625" y="5205413"/>
            <a:ext cx="2289175" cy="396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>
              <a:defRPr sz="1400" b="0"/>
            </a:lvl1pPr>
          </a:lstStyle>
          <a:p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87941" name="页脚占位符 587940"/>
          <p:cNvSpPr>
            <a:spLocks noGrp="1"/>
          </p:cNvSpPr>
          <p:nvPr>
            <p:ph type="ftr" sz="quarter" idx="3"/>
          </p:nvPr>
        </p:nvSpPr>
        <p:spPr>
          <a:xfrm>
            <a:off x="3124200" y="5205413"/>
            <a:ext cx="2895600" cy="396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ctr">
              <a:defRPr sz="1400" b="0"/>
            </a:lvl1pPr>
          </a:lstStyle>
          <a:p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87942" name="灯片编号占位符 587941"/>
          <p:cNvSpPr>
            <a:spLocks noGrp="1"/>
          </p:cNvSpPr>
          <p:nvPr>
            <p:ph type="sldNum" sz="quarter" idx="4"/>
          </p:nvPr>
        </p:nvSpPr>
        <p:spPr>
          <a:xfrm>
            <a:off x="6553200" y="5205413"/>
            <a:ext cx="2289175" cy="3968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r">
              <a:defRPr sz="1400" b="0"/>
            </a:lvl1pPr>
          </a:lstStyle>
          <a:p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87943" name="副标题 587942"/>
          <p:cNvSpPr>
            <a:spLocks noGrp="1" noRot="1"/>
          </p:cNvSpPr>
          <p:nvPr>
            <p:ph type="subTitle" idx="1"/>
          </p:nvPr>
        </p:nvSpPr>
        <p:spPr>
          <a:xfrm>
            <a:off x="1371600" y="2919413"/>
            <a:ext cx="6400800" cy="14605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/>
            <a:r>
              <a:rPr lang="zh-CN" altLang="en-US" dirty="0"/>
              <a:t>单击此处编辑母版副标题样式</a:t>
            </a:r>
          </a:p>
        </p:txBody>
      </p:sp>
      <p:grpSp>
        <p:nvGrpSpPr>
          <p:cNvPr id="587944" name="组合 587943"/>
          <p:cNvGrpSpPr/>
          <p:nvPr/>
        </p:nvGrpSpPr>
        <p:grpSpPr>
          <a:xfrm>
            <a:off x="152400" y="3935413"/>
            <a:ext cx="1685925" cy="1298575"/>
            <a:chOff x="96" y="2784"/>
            <a:chExt cx="1062" cy="981"/>
          </a:xfrm>
        </p:grpSpPr>
        <p:sp>
          <p:nvSpPr>
            <p:cNvPr id="587945" name="任意多边形 58794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46" name="任意多边形 58794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47" name="任意多边形 58794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48" name="任意多边形 58794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49" name="任意多边形 58794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0" name="任意多边形 58794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1" name="任意多边形 58795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2" name="任意多边形 58795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3" name="任意多边形 58795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4" name="任意多边形 58795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5" name="任意多边形 58795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6" name="任意多边形 58795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7957" name="任意多边形 58795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87958" name="图片 587957" descr="末页">
            <a:hlinkClick r:id="" action="ppaction://hlinkshowjump?jump=lastslide" tooltip="点击进入"/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50" y="4692650"/>
            <a:ext cx="57308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959" name="图片 587958" descr="目录">
            <a:hlinkClick r:id="rId3" action="ppaction://hlinkpres?slideindex=1&amp;slidetitle=" tooltip="点击进入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150" y="3905250"/>
            <a:ext cx="57308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960" name="图片 587959" descr="首页">
            <a:hlinkClick r:id="" action="ppaction://hlinkshowjump?jump=firstslide" tooltip="点击进入"/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150" y="4298950"/>
            <a:ext cx="57308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961" name="图片 587960" descr="图片1">
            <a:hlinkClick r:id="rId6" action="ppaction://hlinksldjump" tooltip="点击进入"/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13" y="1263650"/>
            <a:ext cx="890587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962" name="图片 587961" descr="图片2">
            <a:hlinkClick r:id="rId8" action="ppaction://hlinksldjump" tooltip="点击进入"/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113" y="1728788"/>
            <a:ext cx="890587" cy="25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963" name="图片 587962" descr="图片3">
            <a:hlinkClick r:id="rId10" action="ppaction://hlinksldjump" tooltip="点击进入"/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113" y="2193925"/>
            <a:ext cx="890587" cy="2555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190500"/>
            <a:ext cx="2135188" cy="48910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190500"/>
            <a:ext cx="6281784" cy="48910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424465"/>
            <a:ext cx="7886700" cy="23767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23703"/>
            <a:ext cx="7886700" cy="124987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3995166" cy="37480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7834" y="1333500"/>
            <a:ext cx="3995166" cy="37480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04203"/>
            <a:ext cx="7886700" cy="11043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481702"/>
            <a:ext cx="3655181" cy="686441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220656"/>
            <a:ext cx="3655181" cy="29362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481702"/>
            <a:ext cx="3673182" cy="686441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220656"/>
            <a:ext cx="3673182" cy="293625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0915"/>
            <a:ext cx="2949178" cy="133320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822671"/>
            <a:ext cx="4629150" cy="40604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119"/>
            <a:ext cx="2949178" cy="31756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80915"/>
            <a:ext cx="3124012" cy="133320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80916"/>
            <a:ext cx="4629150" cy="450220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714119"/>
            <a:ext cx="3124012" cy="3175617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0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../../&#30446;&#24405;.ppt" TargetMode="Externa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754" name="组合 586753"/>
          <p:cNvGrpSpPr/>
          <p:nvPr/>
        </p:nvGrpSpPr>
        <p:grpSpPr>
          <a:xfrm>
            <a:off x="566738" y="0"/>
            <a:ext cx="7891462" cy="5683250"/>
            <a:chOff x="349" y="23"/>
            <a:chExt cx="4971" cy="4297"/>
          </a:xfrm>
        </p:grpSpPr>
        <p:sp>
          <p:nvSpPr>
            <p:cNvPr id="586755" name="矩形 586754"/>
            <p:cNvSpPr/>
            <p:nvPr/>
          </p:nvSpPr>
          <p:spPr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56" name="任意多边形 586755"/>
            <p:cNvSpPr>
              <a:spLocks noEditPoints="1"/>
            </p:cNvSpPr>
            <p:nvPr/>
          </p:nvSpPr>
          <p:spPr>
            <a:xfrm>
              <a:off x="38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57" name="任意多边形 586756"/>
            <p:cNvSpPr>
              <a:spLocks noEditPoints="1"/>
            </p:cNvSpPr>
            <p:nvPr/>
          </p:nvSpPr>
          <p:spPr>
            <a:xfrm>
              <a:off x="38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58" name="任意多边形 586757"/>
            <p:cNvSpPr>
              <a:spLocks noEditPoints="1"/>
            </p:cNvSpPr>
            <p:nvPr/>
          </p:nvSpPr>
          <p:spPr>
            <a:xfrm>
              <a:off x="38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59" name="任意多边形 586758"/>
            <p:cNvSpPr>
              <a:spLocks noEditPoints="1"/>
            </p:cNvSpPr>
            <p:nvPr/>
          </p:nvSpPr>
          <p:spPr>
            <a:xfrm>
              <a:off x="38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0" name="任意多边形 586759"/>
            <p:cNvSpPr>
              <a:spLocks noEditPoints="1"/>
            </p:cNvSpPr>
            <p:nvPr/>
          </p:nvSpPr>
          <p:spPr>
            <a:xfrm>
              <a:off x="38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1" name="任意多边形 586760"/>
            <p:cNvSpPr>
              <a:spLocks noEditPoints="1"/>
            </p:cNvSpPr>
            <p:nvPr/>
          </p:nvSpPr>
          <p:spPr>
            <a:xfrm>
              <a:off x="38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2" name="任意多边形 586761"/>
            <p:cNvSpPr>
              <a:spLocks noEditPoints="1"/>
            </p:cNvSpPr>
            <p:nvPr/>
          </p:nvSpPr>
          <p:spPr>
            <a:xfrm>
              <a:off x="38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3" name="任意多边形 586762"/>
            <p:cNvSpPr>
              <a:spLocks noEditPoints="1"/>
            </p:cNvSpPr>
            <p:nvPr/>
          </p:nvSpPr>
          <p:spPr>
            <a:xfrm>
              <a:off x="38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4" name="任意多边形 586763"/>
            <p:cNvSpPr>
              <a:spLocks noEditPoints="1"/>
            </p:cNvSpPr>
            <p:nvPr/>
          </p:nvSpPr>
          <p:spPr>
            <a:xfrm>
              <a:off x="38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5" name="任意多边形 586764"/>
            <p:cNvSpPr>
              <a:spLocks noEditPoints="1"/>
            </p:cNvSpPr>
            <p:nvPr/>
          </p:nvSpPr>
          <p:spPr>
            <a:xfrm>
              <a:off x="38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6" name="矩形 586765"/>
            <p:cNvSpPr/>
            <p:nvPr/>
          </p:nvSpPr>
          <p:spPr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7" name="矩形 586766"/>
            <p:cNvSpPr/>
            <p:nvPr/>
          </p:nvSpPr>
          <p:spPr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8" name="任意多边形 586767"/>
            <p:cNvSpPr>
              <a:spLocks noEditPoints="1"/>
            </p:cNvSpPr>
            <p:nvPr/>
          </p:nvSpPr>
          <p:spPr>
            <a:xfrm>
              <a:off x="82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69" name="任意多边形 586768"/>
            <p:cNvSpPr>
              <a:spLocks noEditPoints="1"/>
            </p:cNvSpPr>
            <p:nvPr/>
          </p:nvSpPr>
          <p:spPr>
            <a:xfrm>
              <a:off x="82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0" name="任意多边形 586769"/>
            <p:cNvSpPr>
              <a:spLocks noEditPoints="1"/>
            </p:cNvSpPr>
            <p:nvPr/>
          </p:nvSpPr>
          <p:spPr>
            <a:xfrm>
              <a:off x="82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1" name="任意多边形 586770"/>
            <p:cNvSpPr>
              <a:spLocks noEditPoints="1"/>
            </p:cNvSpPr>
            <p:nvPr/>
          </p:nvSpPr>
          <p:spPr>
            <a:xfrm>
              <a:off x="82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2" name="任意多边形 586771"/>
            <p:cNvSpPr>
              <a:spLocks noEditPoints="1"/>
            </p:cNvSpPr>
            <p:nvPr/>
          </p:nvSpPr>
          <p:spPr>
            <a:xfrm>
              <a:off x="82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3" name="任意多边形 586772"/>
            <p:cNvSpPr>
              <a:spLocks noEditPoints="1"/>
            </p:cNvSpPr>
            <p:nvPr/>
          </p:nvSpPr>
          <p:spPr>
            <a:xfrm>
              <a:off x="82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4" name="任意多边形 586773"/>
            <p:cNvSpPr>
              <a:spLocks noEditPoints="1"/>
            </p:cNvSpPr>
            <p:nvPr/>
          </p:nvSpPr>
          <p:spPr>
            <a:xfrm>
              <a:off x="82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5" name="任意多边形 586774"/>
            <p:cNvSpPr>
              <a:spLocks noEditPoints="1"/>
            </p:cNvSpPr>
            <p:nvPr/>
          </p:nvSpPr>
          <p:spPr>
            <a:xfrm>
              <a:off x="82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6" name="任意多边形 586775"/>
            <p:cNvSpPr>
              <a:spLocks noEditPoints="1"/>
            </p:cNvSpPr>
            <p:nvPr/>
          </p:nvSpPr>
          <p:spPr>
            <a:xfrm>
              <a:off x="82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7" name="任意多边形 586776"/>
            <p:cNvSpPr>
              <a:spLocks noEditPoints="1"/>
            </p:cNvSpPr>
            <p:nvPr/>
          </p:nvSpPr>
          <p:spPr>
            <a:xfrm>
              <a:off x="82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8" name="矩形 586777"/>
            <p:cNvSpPr/>
            <p:nvPr/>
          </p:nvSpPr>
          <p:spPr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79" name="矩形 586778"/>
            <p:cNvSpPr/>
            <p:nvPr/>
          </p:nvSpPr>
          <p:spPr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0" name="任意多边形 586779"/>
            <p:cNvSpPr>
              <a:spLocks noEditPoints="1"/>
            </p:cNvSpPr>
            <p:nvPr/>
          </p:nvSpPr>
          <p:spPr>
            <a:xfrm>
              <a:off x="127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1" name="任意多边形 586780"/>
            <p:cNvSpPr>
              <a:spLocks noEditPoints="1"/>
            </p:cNvSpPr>
            <p:nvPr/>
          </p:nvSpPr>
          <p:spPr>
            <a:xfrm>
              <a:off x="127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2" name="任意多边形 586781"/>
            <p:cNvSpPr>
              <a:spLocks noEditPoints="1"/>
            </p:cNvSpPr>
            <p:nvPr/>
          </p:nvSpPr>
          <p:spPr>
            <a:xfrm>
              <a:off x="127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3" name="任意多边形 586782"/>
            <p:cNvSpPr>
              <a:spLocks noEditPoints="1"/>
            </p:cNvSpPr>
            <p:nvPr/>
          </p:nvSpPr>
          <p:spPr>
            <a:xfrm>
              <a:off x="127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4" name="任意多边形 586783"/>
            <p:cNvSpPr>
              <a:spLocks noEditPoints="1"/>
            </p:cNvSpPr>
            <p:nvPr/>
          </p:nvSpPr>
          <p:spPr>
            <a:xfrm>
              <a:off x="127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5" name="任意多边形 586784"/>
            <p:cNvSpPr>
              <a:spLocks noEditPoints="1"/>
            </p:cNvSpPr>
            <p:nvPr/>
          </p:nvSpPr>
          <p:spPr>
            <a:xfrm>
              <a:off x="127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6" name="任意多边形 586785"/>
            <p:cNvSpPr>
              <a:spLocks noEditPoints="1"/>
            </p:cNvSpPr>
            <p:nvPr/>
          </p:nvSpPr>
          <p:spPr>
            <a:xfrm>
              <a:off x="127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7" name="任意多边形 586786"/>
            <p:cNvSpPr>
              <a:spLocks noEditPoints="1"/>
            </p:cNvSpPr>
            <p:nvPr/>
          </p:nvSpPr>
          <p:spPr>
            <a:xfrm>
              <a:off x="127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8" name="任意多边形 586787"/>
            <p:cNvSpPr>
              <a:spLocks noEditPoints="1"/>
            </p:cNvSpPr>
            <p:nvPr/>
          </p:nvSpPr>
          <p:spPr>
            <a:xfrm>
              <a:off x="127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89" name="任意多边形 586788"/>
            <p:cNvSpPr>
              <a:spLocks noEditPoints="1"/>
            </p:cNvSpPr>
            <p:nvPr/>
          </p:nvSpPr>
          <p:spPr>
            <a:xfrm>
              <a:off x="127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0" name="矩形 586789"/>
            <p:cNvSpPr/>
            <p:nvPr/>
          </p:nvSpPr>
          <p:spPr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1" name="矩形 586790"/>
            <p:cNvSpPr/>
            <p:nvPr/>
          </p:nvSpPr>
          <p:spPr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2" name="任意多边形 586791"/>
            <p:cNvSpPr>
              <a:spLocks noEditPoints="1"/>
            </p:cNvSpPr>
            <p:nvPr/>
          </p:nvSpPr>
          <p:spPr>
            <a:xfrm>
              <a:off x="1724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3" name="任意多边形 586792"/>
            <p:cNvSpPr>
              <a:spLocks noEditPoints="1"/>
            </p:cNvSpPr>
            <p:nvPr/>
          </p:nvSpPr>
          <p:spPr>
            <a:xfrm>
              <a:off x="1724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4" name="任意多边形 586793"/>
            <p:cNvSpPr>
              <a:spLocks noEditPoints="1"/>
            </p:cNvSpPr>
            <p:nvPr/>
          </p:nvSpPr>
          <p:spPr>
            <a:xfrm>
              <a:off x="1724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5" name="任意多边形 586794"/>
            <p:cNvSpPr>
              <a:spLocks noEditPoints="1"/>
            </p:cNvSpPr>
            <p:nvPr/>
          </p:nvSpPr>
          <p:spPr>
            <a:xfrm>
              <a:off x="1724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6" name="任意多边形 586795"/>
            <p:cNvSpPr>
              <a:spLocks noEditPoints="1"/>
            </p:cNvSpPr>
            <p:nvPr/>
          </p:nvSpPr>
          <p:spPr>
            <a:xfrm>
              <a:off x="1724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7" name="任意多边形 586796"/>
            <p:cNvSpPr>
              <a:spLocks noEditPoints="1"/>
            </p:cNvSpPr>
            <p:nvPr/>
          </p:nvSpPr>
          <p:spPr>
            <a:xfrm>
              <a:off x="1724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8" name="任意多边形 586797"/>
            <p:cNvSpPr>
              <a:spLocks noEditPoints="1"/>
            </p:cNvSpPr>
            <p:nvPr/>
          </p:nvSpPr>
          <p:spPr>
            <a:xfrm>
              <a:off x="1724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799" name="任意多边形 586798"/>
            <p:cNvSpPr>
              <a:spLocks noEditPoints="1"/>
            </p:cNvSpPr>
            <p:nvPr/>
          </p:nvSpPr>
          <p:spPr>
            <a:xfrm>
              <a:off x="1724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0" name="任意多边形 586799"/>
            <p:cNvSpPr>
              <a:spLocks noEditPoints="1"/>
            </p:cNvSpPr>
            <p:nvPr/>
          </p:nvSpPr>
          <p:spPr>
            <a:xfrm>
              <a:off x="1724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1" name="任意多边形 586800"/>
            <p:cNvSpPr>
              <a:spLocks noEditPoints="1"/>
            </p:cNvSpPr>
            <p:nvPr/>
          </p:nvSpPr>
          <p:spPr>
            <a:xfrm>
              <a:off x="1724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2" name="矩形 586801"/>
            <p:cNvSpPr/>
            <p:nvPr/>
          </p:nvSpPr>
          <p:spPr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3" name="矩形 586802"/>
            <p:cNvSpPr/>
            <p:nvPr/>
          </p:nvSpPr>
          <p:spPr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4" name="任意多边形 586803"/>
            <p:cNvSpPr>
              <a:spLocks noEditPoints="1"/>
            </p:cNvSpPr>
            <p:nvPr/>
          </p:nvSpPr>
          <p:spPr>
            <a:xfrm>
              <a:off x="2169" y="225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5" name="任意多边形 586804"/>
            <p:cNvSpPr>
              <a:spLocks noEditPoints="1"/>
            </p:cNvSpPr>
            <p:nvPr/>
          </p:nvSpPr>
          <p:spPr>
            <a:xfrm>
              <a:off x="2169" y="630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6" name="任意多边形 586805"/>
            <p:cNvSpPr>
              <a:spLocks noEditPoints="1"/>
            </p:cNvSpPr>
            <p:nvPr/>
          </p:nvSpPr>
          <p:spPr>
            <a:xfrm>
              <a:off x="2169" y="1034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7" name="任意多边形 586806"/>
            <p:cNvSpPr>
              <a:spLocks noEditPoints="1"/>
            </p:cNvSpPr>
            <p:nvPr/>
          </p:nvSpPr>
          <p:spPr>
            <a:xfrm>
              <a:off x="2169" y="1438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8" name="任意多边形 586807"/>
            <p:cNvSpPr>
              <a:spLocks noEditPoints="1"/>
            </p:cNvSpPr>
            <p:nvPr/>
          </p:nvSpPr>
          <p:spPr>
            <a:xfrm>
              <a:off x="2169" y="1843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09" name="任意多边形 586808"/>
            <p:cNvSpPr>
              <a:spLocks noEditPoints="1"/>
            </p:cNvSpPr>
            <p:nvPr/>
          </p:nvSpPr>
          <p:spPr>
            <a:xfrm>
              <a:off x="2169" y="2247"/>
              <a:ext cx="21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0" name="任意多边形 586809"/>
            <p:cNvSpPr>
              <a:spLocks noEditPoints="1"/>
            </p:cNvSpPr>
            <p:nvPr/>
          </p:nvSpPr>
          <p:spPr>
            <a:xfrm>
              <a:off x="2169" y="2652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1" name="任意多边形 586810"/>
            <p:cNvSpPr>
              <a:spLocks noEditPoints="1"/>
            </p:cNvSpPr>
            <p:nvPr/>
          </p:nvSpPr>
          <p:spPr>
            <a:xfrm>
              <a:off x="2169" y="3056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2" name="任意多边形 586811"/>
            <p:cNvSpPr>
              <a:spLocks noEditPoints="1"/>
            </p:cNvSpPr>
            <p:nvPr/>
          </p:nvSpPr>
          <p:spPr>
            <a:xfrm>
              <a:off x="2169" y="3461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3" name="任意多边形 586812"/>
            <p:cNvSpPr>
              <a:spLocks noEditPoints="1"/>
            </p:cNvSpPr>
            <p:nvPr/>
          </p:nvSpPr>
          <p:spPr>
            <a:xfrm>
              <a:off x="2169" y="3865"/>
              <a:ext cx="21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4" name="矩形 586813"/>
            <p:cNvSpPr/>
            <p:nvPr/>
          </p:nvSpPr>
          <p:spPr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5" name="矩形 586814"/>
            <p:cNvSpPr/>
            <p:nvPr/>
          </p:nvSpPr>
          <p:spPr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6" name="任意多边形 586815"/>
            <p:cNvSpPr>
              <a:spLocks noEditPoints="1"/>
            </p:cNvSpPr>
            <p:nvPr/>
          </p:nvSpPr>
          <p:spPr>
            <a:xfrm>
              <a:off x="262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7" name="任意多边形 586816"/>
            <p:cNvSpPr>
              <a:spLocks noEditPoints="1"/>
            </p:cNvSpPr>
            <p:nvPr/>
          </p:nvSpPr>
          <p:spPr>
            <a:xfrm>
              <a:off x="262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8" name="任意多边形 586817"/>
            <p:cNvSpPr>
              <a:spLocks noEditPoints="1"/>
            </p:cNvSpPr>
            <p:nvPr/>
          </p:nvSpPr>
          <p:spPr>
            <a:xfrm>
              <a:off x="262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19" name="任意多边形 586818"/>
            <p:cNvSpPr>
              <a:spLocks noEditPoints="1"/>
            </p:cNvSpPr>
            <p:nvPr/>
          </p:nvSpPr>
          <p:spPr>
            <a:xfrm>
              <a:off x="262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0" name="任意多边形 586819"/>
            <p:cNvSpPr>
              <a:spLocks noEditPoints="1"/>
            </p:cNvSpPr>
            <p:nvPr/>
          </p:nvSpPr>
          <p:spPr>
            <a:xfrm>
              <a:off x="262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1" name="任意多边形 586820"/>
            <p:cNvSpPr>
              <a:spLocks noEditPoints="1"/>
            </p:cNvSpPr>
            <p:nvPr/>
          </p:nvSpPr>
          <p:spPr>
            <a:xfrm>
              <a:off x="262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2" name="任意多边形 586821"/>
            <p:cNvSpPr>
              <a:spLocks noEditPoints="1"/>
            </p:cNvSpPr>
            <p:nvPr/>
          </p:nvSpPr>
          <p:spPr>
            <a:xfrm>
              <a:off x="262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3" name="任意多边形 586822"/>
            <p:cNvSpPr>
              <a:spLocks noEditPoints="1"/>
            </p:cNvSpPr>
            <p:nvPr/>
          </p:nvSpPr>
          <p:spPr>
            <a:xfrm>
              <a:off x="262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4" name="任意多边形 586823"/>
            <p:cNvSpPr>
              <a:spLocks noEditPoints="1"/>
            </p:cNvSpPr>
            <p:nvPr/>
          </p:nvSpPr>
          <p:spPr>
            <a:xfrm>
              <a:off x="262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5" name="任意多边形 586824"/>
            <p:cNvSpPr>
              <a:spLocks noEditPoints="1"/>
            </p:cNvSpPr>
            <p:nvPr/>
          </p:nvSpPr>
          <p:spPr>
            <a:xfrm>
              <a:off x="262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6" name="矩形 586825"/>
            <p:cNvSpPr/>
            <p:nvPr/>
          </p:nvSpPr>
          <p:spPr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7" name="矩形 586826"/>
            <p:cNvSpPr/>
            <p:nvPr/>
          </p:nvSpPr>
          <p:spPr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8" name="任意多边形 586827"/>
            <p:cNvSpPr>
              <a:spLocks noEditPoints="1"/>
            </p:cNvSpPr>
            <p:nvPr/>
          </p:nvSpPr>
          <p:spPr>
            <a:xfrm>
              <a:off x="306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29" name="任意多边形 586828"/>
            <p:cNvSpPr>
              <a:spLocks noEditPoints="1"/>
            </p:cNvSpPr>
            <p:nvPr/>
          </p:nvSpPr>
          <p:spPr>
            <a:xfrm>
              <a:off x="306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0" name="任意多边形 586829"/>
            <p:cNvSpPr>
              <a:spLocks noEditPoints="1"/>
            </p:cNvSpPr>
            <p:nvPr/>
          </p:nvSpPr>
          <p:spPr>
            <a:xfrm>
              <a:off x="306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1" name="任意多边形 586830"/>
            <p:cNvSpPr>
              <a:spLocks noEditPoints="1"/>
            </p:cNvSpPr>
            <p:nvPr/>
          </p:nvSpPr>
          <p:spPr>
            <a:xfrm>
              <a:off x="306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2" name="任意多边形 586831"/>
            <p:cNvSpPr>
              <a:spLocks noEditPoints="1"/>
            </p:cNvSpPr>
            <p:nvPr/>
          </p:nvSpPr>
          <p:spPr>
            <a:xfrm>
              <a:off x="306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3" name="任意多边形 586832"/>
            <p:cNvSpPr>
              <a:spLocks noEditPoints="1"/>
            </p:cNvSpPr>
            <p:nvPr/>
          </p:nvSpPr>
          <p:spPr>
            <a:xfrm>
              <a:off x="306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4" name="任意多边形 586833"/>
            <p:cNvSpPr>
              <a:spLocks noEditPoints="1"/>
            </p:cNvSpPr>
            <p:nvPr/>
          </p:nvSpPr>
          <p:spPr>
            <a:xfrm>
              <a:off x="306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5" name="任意多边形 586834"/>
            <p:cNvSpPr>
              <a:spLocks noEditPoints="1"/>
            </p:cNvSpPr>
            <p:nvPr/>
          </p:nvSpPr>
          <p:spPr>
            <a:xfrm>
              <a:off x="306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6" name="任意多边形 586835"/>
            <p:cNvSpPr>
              <a:spLocks noEditPoints="1"/>
            </p:cNvSpPr>
            <p:nvPr/>
          </p:nvSpPr>
          <p:spPr>
            <a:xfrm>
              <a:off x="306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7" name="任意多边形 586836"/>
            <p:cNvSpPr>
              <a:spLocks noEditPoints="1"/>
            </p:cNvSpPr>
            <p:nvPr/>
          </p:nvSpPr>
          <p:spPr>
            <a:xfrm>
              <a:off x="306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8" name="矩形 586837"/>
            <p:cNvSpPr/>
            <p:nvPr/>
          </p:nvSpPr>
          <p:spPr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39" name="矩形 586838"/>
            <p:cNvSpPr/>
            <p:nvPr/>
          </p:nvSpPr>
          <p:spPr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0" name="任意多边形 586839"/>
            <p:cNvSpPr>
              <a:spLocks noEditPoints="1"/>
            </p:cNvSpPr>
            <p:nvPr/>
          </p:nvSpPr>
          <p:spPr>
            <a:xfrm>
              <a:off x="351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1" name="任意多边形 586840"/>
            <p:cNvSpPr>
              <a:spLocks noEditPoints="1"/>
            </p:cNvSpPr>
            <p:nvPr/>
          </p:nvSpPr>
          <p:spPr>
            <a:xfrm>
              <a:off x="351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2" name="任意多边形 586841"/>
            <p:cNvSpPr>
              <a:spLocks noEditPoints="1"/>
            </p:cNvSpPr>
            <p:nvPr/>
          </p:nvSpPr>
          <p:spPr>
            <a:xfrm>
              <a:off x="351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3" name="任意多边形 586842"/>
            <p:cNvSpPr>
              <a:spLocks noEditPoints="1"/>
            </p:cNvSpPr>
            <p:nvPr/>
          </p:nvSpPr>
          <p:spPr>
            <a:xfrm>
              <a:off x="351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4" name="任意多边形 586843"/>
            <p:cNvSpPr>
              <a:spLocks noEditPoints="1"/>
            </p:cNvSpPr>
            <p:nvPr/>
          </p:nvSpPr>
          <p:spPr>
            <a:xfrm>
              <a:off x="351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5" name="任意多边形 586844"/>
            <p:cNvSpPr>
              <a:spLocks noEditPoints="1"/>
            </p:cNvSpPr>
            <p:nvPr/>
          </p:nvSpPr>
          <p:spPr>
            <a:xfrm>
              <a:off x="351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6" name="任意多边形 586845"/>
            <p:cNvSpPr>
              <a:spLocks noEditPoints="1"/>
            </p:cNvSpPr>
            <p:nvPr/>
          </p:nvSpPr>
          <p:spPr>
            <a:xfrm>
              <a:off x="351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7" name="任意多边形 586846"/>
            <p:cNvSpPr>
              <a:spLocks noEditPoints="1"/>
            </p:cNvSpPr>
            <p:nvPr/>
          </p:nvSpPr>
          <p:spPr>
            <a:xfrm>
              <a:off x="351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8" name="任意多边形 586847"/>
            <p:cNvSpPr>
              <a:spLocks noEditPoints="1"/>
            </p:cNvSpPr>
            <p:nvPr/>
          </p:nvSpPr>
          <p:spPr>
            <a:xfrm>
              <a:off x="351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49" name="任意多边形 586848"/>
            <p:cNvSpPr>
              <a:spLocks noEditPoints="1"/>
            </p:cNvSpPr>
            <p:nvPr/>
          </p:nvSpPr>
          <p:spPr>
            <a:xfrm>
              <a:off x="351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0" name="矩形 586849"/>
            <p:cNvSpPr/>
            <p:nvPr/>
          </p:nvSpPr>
          <p:spPr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1" name="矩形 586850"/>
            <p:cNvSpPr/>
            <p:nvPr/>
          </p:nvSpPr>
          <p:spPr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2" name="任意多边形 586851"/>
            <p:cNvSpPr>
              <a:spLocks noEditPoints="1"/>
            </p:cNvSpPr>
            <p:nvPr/>
          </p:nvSpPr>
          <p:spPr>
            <a:xfrm>
              <a:off x="396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3" name="任意多边形 586852"/>
            <p:cNvSpPr>
              <a:spLocks noEditPoints="1"/>
            </p:cNvSpPr>
            <p:nvPr/>
          </p:nvSpPr>
          <p:spPr>
            <a:xfrm>
              <a:off x="396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4" name="任意多边形 586853"/>
            <p:cNvSpPr>
              <a:spLocks noEditPoints="1"/>
            </p:cNvSpPr>
            <p:nvPr/>
          </p:nvSpPr>
          <p:spPr>
            <a:xfrm>
              <a:off x="396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5" name="任意多边形 586854"/>
            <p:cNvSpPr>
              <a:spLocks noEditPoints="1"/>
            </p:cNvSpPr>
            <p:nvPr/>
          </p:nvSpPr>
          <p:spPr>
            <a:xfrm>
              <a:off x="396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6" name="任意多边形 586855"/>
            <p:cNvSpPr>
              <a:spLocks noEditPoints="1"/>
            </p:cNvSpPr>
            <p:nvPr/>
          </p:nvSpPr>
          <p:spPr>
            <a:xfrm>
              <a:off x="396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7" name="任意多边形 586856"/>
            <p:cNvSpPr>
              <a:spLocks noEditPoints="1"/>
            </p:cNvSpPr>
            <p:nvPr/>
          </p:nvSpPr>
          <p:spPr>
            <a:xfrm>
              <a:off x="396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8" name="任意多边形 586857"/>
            <p:cNvSpPr>
              <a:spLocks noEditPoints="1"/>
            </p:cNvSpPr>
            <p:nvPr/>
          </p:nvSpPr>
          <p:spPr>
            <a:xfrm>
              <a:off x="396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59" name="任意多边形 586858"/>
            <p:cNvSpPr>
              <a:spLocks noEditPoints="1"/>
            </p:cNvSpPr>
            <p:nvPr/>
          </p:nvSpPr>
          <p:spPr>
            <a:xfrm>
              <a:off x="396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0" name="任意多边形 586859"/>
            <p:cNvSpPr>
              <a:spLocks noEditPoints="1"/>
            </p:cNvSpPr>
            <p:nvPr/>
          </p:nvSpPr>
          <p:spPr>
            <a:xfrm>
              <a:off x="396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1" name="任意多边形 586860"/>
            <p:cNvSpPr>
              <a:spLocks noEditPoints="1"/>
            </p:cNvSpPr>
            <p:nvPr/>
          </p:nvSpPr>
          <p:spPr>
            <a:xfrm>
              <a:off x="396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2" name="矩形 586861"/>
            <p:cNvSpPr/>
            <p:nvPr/>
          </p:nvSpPr>
          <p:spPr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3" name="矩形 586862"/>
            <p:cNvSpPr/>
            <p:nvPr/>
          </p:nvSpPr>
          <p:spPr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4" name="任意多边形 586863"/>
            <p:cNvSpPr>
              <a:spLocks noEditPoints="1"/>
            </p:cNvSpPr>
            <p:nvPr/>
          </p:nvSpPr>
          <p:spPr>
            <a:xfrm>
              <a:off x="4405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5" name="任意多边形 586864"/>
            <p:cNvSpPr>
              <a:spLocks noEditPoints="1"/>
            </p:cNvSpPr>
            <p:nvPr/>
          </p:nvSpPr>
          <p:spPr>
            <a:xfrm>
              <a:off x="4405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6" name="任意多边形 586865"/>
            <p:cNvSpPr>
              <a:spLocks noEditPoints="1"/>
            </p:cNvSpPr>
            <p:nvPr/>
          </p:nvSpPr>
          <p:spPr>
            <a:xfrm>
              <a:off x="4405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7" name="任意多边形 586866"/>
            <p:cNvSpPr>
              <a:spLocks noEditPoints="1"/>
            </p:cNvSpPr>
            <p:nvPr/>
          </p:nvSpPr>
          <p:spPr>
            <a:xfrm>
              <a:off x="4405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8" name="任意多边形 586867"/>
            <p:cNvSpPr>
              <a:spLocks noEditPoints="1"/>
            </p:cNvSpPr>
            <p:nvPr/>
          </p:nvSpPr>
          <p:spPr>
            <a:xfrm>
              <a:off x="4405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69" name="任意多边形 586868"/>
            <p:cNvSpPr>
              <a:spLocks noEditPoints="1"/>
            </p:cNvSpPr>
            <p:nvPr/>
          </p:nvSpPr>
          <p:spPr>
            <a:xfrm>
              <a:off x="4405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0" name="任意多边形 586869"/>
            <p:cNvSpPr>
              <a:spLocks noEditPoints="1"/>
            </p:cNvSpPr>
            <p:nvPr/>
          </p:nvSpPr>
          <p:spPr>
            <a:xfrm>
              <a:off x="4405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1" name="任意多边形 586870"/>
            <p:cNvSpPr>
              <a:spLocks noEditPoints="1"/>
            </p:cNvSpPr>
            <p:nvPr/>
          </p:nvSpPr>
          <p:spPr>
            <a:xfrm>
              <a:off x="4405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2" name="任意多边形 586871"/>
            <p:cNvSpPr>
              <a:spLocks noEditPoints="1"/>
            </p:cNvSpPr>
            <p:nvPr/>
          </p:nvSpPr>
          <p:spPr>
            <a:xfrm>
              <a:off x="4405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3" name="任意多边形 586872"/>
            <p:cNvSpPr>
              <a:spLocks noEditPoints="1"/>
            </p:cNvSpPr>
            <p:nvPr/>
          </p:nvSpPr>
          <p:spPr>
            <a:xfrm>
              <a:off x="4405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4" name="矩形 586873"/>
            <p:cNvSpPr/>
            <p:nvPr/>
          </p:nvSpPr>
          <p:spPr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5" name="矩形 586874"/>
            <p:cNvSpPr/>
            <p:nvPr/>
          </p:nvSpPr>
          <p:spPr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6" name="任意多边形 586875"/>
            <p:cNvSpPr>
              <a:spLocks noEditPoints="1"/>
            </p:cNvSpPr>
            <p:nvPr/>
          </p:nvSpPr>
          <p:spPr>
            <a:xfrm>
              <a:off x="485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7" name="任意多边形 586876"/>
            <p:cNvSpPr>
              <a:spLocks noEditPoints="1"/>
            </p:cNvSpPr>
            <p:nvPr/>
          </p:nvSpPr>
          <p:spPr>
            <a:xfrm>
              <a:off x="485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8" name="任意多边形 586877"/>
            <p:cNvSpPr>
              <a:spLocks noEditPoints="1"/>
            </p:cNvSpPr>
            <p:nvPr/>
          </p:nvSpPr>
          <p:spPr>
            <a:xfrm>
              <a:off x="485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79" name="任意多边形 586878"/>
            <p:cNvSpPr>
              <a:spLocks noEditPoints="1"/>
            </p:cNvSpPr>
            <p:nvPr/>
          </p:nvSpPr>
          <p:spPr>
            <a:xfrm>
              <a:off x="485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0" name="任意多边形 586879"/>
            <p:cNvSpPr>
              <a:spLocks noEditPoints="1"/>
            </p:cNvSpPr>
            <p:nvPr/>
          </p:nvSpPr>
          <p:spPr>
            <a:xfrm>
              <a:off x="485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1" name="任意多边形 586880"/>
            <p:cNvSpPr>
              <a:spLocks noEditPoints="1"/>
            </p:cNvSpPr>
            <p:nvPr/>
          </p:nvSpPr>
          <p:spPr>
            <a:xfrm>
              <a:off x="485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2" name="任意多边形 586881"/>
            <p:cNvSpPr>
              <a:spLocks noEditPoints="1"/>
            </p:cNvSpPr>
            <p:nvPr/>
          </p:nvSpPr>
          <p:spPr>
            <a:xfrm>
              <a:off x="485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3" name="任意多边形 586882"/>
            <p:cNvSpPr>
              <a:spLocks noEditPoints="1"/>
            </p:cNvSpPr>
            <p:nvPr/>
          </p:nvSpPr>
          <p:spPr>
            <a:xfrm>
              <a:off x="485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4" name="任意多边形 586883"/>
            <p:cNvSpPr>
              <a:spLocks noEditPoints="1"/>
            </p:cNvSpPr>
            <p:nvPr/>
          </p:nvSpPr>
          <p:spPr>
            <a:xfrm>
              <a:off x="485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5" name="任意多边形 586884"/>
            <p:cNvSpPr>
              <a:spLocks noEditPoints="1"/>
            </p:cNvSpPr>
            <p:nvPr/>
          </p:nvSpPr>
          <p:spPr>
            <a:xfrm>
              <a:off x="485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6" name="矩形 586885"/>
            <p:cNvSpPr/>
            <p:nvPr/>
          </p:nvSpPr>
          <p:spPr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7" name="矩形 586886"/>
            <p:cNvSpPr/>
            <p:nvPr/>
          </p:nvSpPr>
          <p:spPr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8" name="任意多边形 586887"/>
            <p:cNvSpPr>
              <a:spLocks noEditPoints="1"/>
            </p:cNvSpPr>
            <p:nvPr/>
          </p:nvSpPr>
          <p:spPr>
            <a:xfrm>
              <a:off x="5300" y="225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89" name="任意多边形 586888"/>
            <p:cNvSpPr>
              <a:spLocks noEditPoints="1"/>
            </p:cNvSpPr>
            <p:nvPr/>
          </p:nvSpPr>
          <p:spPr>
            <a:xfrm>
              <a:off x="5300" y="630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0" name="任意多边形 586889"/>
            <p:cNvSpPr>
              <a:spLocks noEditPoints="1"/>
            </p:cNvSpPr>
            <p:nvPr/>
          </p:nvSpPr>
          <p:spPr>
            <a:xfrm>
              <a:off x="5300" y="1034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1" name="任意多边形 586890"/>
            <p:cNvSpPr>
              <a:spLocks noEditPoints="1"/>
            </p:cNvSpPr>
            <p:nvPr/>
          </p:nvSpPr>
          <p:spPr>
            <a:xfrm>
              <a:off x="5300" y="1438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2" name="任意多边形 586891"/>
            <p:cNvSpPr>
              <a:spLocks noEditPoints="1"/>
            </p:cNvSpPr>
            <p:nvPr/>
          </p:nvSpPr>
          <p:spPr>
            <a:xfrm>
              <a:off x="5300" y="1843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3" name="任意多边形 586892"/>
            <p:cNvSpPr>
              <a:spLocks noEditPoints="1"/>
            </p:cNvSpPr>
            <p:nvPr/>
          </p:nvSpPr>
          <p:spPr>
            <a:xfrm>
              <a:off x="5300" y="2247"/>
              <a:ext cx="20" cy="304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4" name="任意多边形 586893"/>
            <p:cNvSpPr>
              <a:spLocks noEditPoints="1"/>
            </p:cNvSpPr>
            <p:nvPr/>
          </p:nvSpPr>
          <p:spPr>
            <a:xfrm>
              <a:off x="5300" y="2652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5" name="任意多边形 586894"/>
            <p:cNvSpPr>
              <a:spLocks noEditPoints="1"/>
            </p:cNvSpPr>
            <p:nvPr/>
          </p:nvSpPr>
          <p:spPr>
            <a:xfrm>
              <a:off x="5300" y="3056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6" name="任意多边形 586895"/>
            <p:cNvSpPr>
              <a:spLocks noEditPoints="1"/>
            </p:cNvSpPr>
            <p:nvPr/>
          </p:nvSpPr>
          <p:spPr>
            <a:xfrm>
              <a:off x="5300" y="3461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7" name="任意多边形 586896"/>
            <p:cNvSpPr>
              <a:spLocks noEditPoints="1"/>
            </p:cNvSpPr>
            <p:nvPr/>
          </p:nvSpPr>
          <p:spPr>
            <a:xfrm>
              <a:off x="5300" y="3865"/>
              <a:ext cx="20" cy="303"/>
            </a:xfrm>
            <a:custGeom>
              <a:avLst/>
              <a:gdLst/>
              <a:ahLst/>
              <a:cxnLst/>
              <a:rect l="0" t="0" r="0" b="0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8" name="矩形 586897"/>
            <p:cNvSpPr/>
            <p:nvPr/>
          </p:nvSpPr>
          <p:spPr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899" name="任意多边形 586898"/>
            <p:cNvSpPr/>
            <p:nvPr/>
          </p:nvSpPr>
          <p:spPr>
            <a:xfrm>
              <a:off x="349" y="3304"/>
              <a:ext cx="20" cy="10"/>
            </a:xfrm>
            <a:custGeom>
              <a:avLst/>
              <a:gdLst/>
              <a:ahLst/>
              <a:cxnLst/>
              <a:rect l="0" t="0" r="0" b="0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00" name="组合 586899"/>
          <p:cNvGrpSpPr/>
          <p:nvPr/>
        </p:nvGrpSpPr>
        <p:grpSpPr>
          <a:xfrm>
            <a:off x="1066800" y="2870200"/>
            <a:ext cx="533400" cy="409575"/>
            <a:chOff x="96" y="2784"/>
            <a:chExt cx="1062" cy="981"/>
          </a:xfrm>
        </p:grpSpPr>
        <p:sp>
          <p:nvSpPr>
            <p:cNvPr id="586901" name="任意多边形 586900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2" name="任意多边形 586901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3" name="任意多边形 586902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4" name="任意多边形 586903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5" name="任意多边形 586904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6" name="任意多边形 586905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7" name="任意多边形 586906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8" name="任意多边形 586907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09" name="任意多边形 586908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0" name="任意多边形 586909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1" name="任意多边形 586910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2" name="任意多边形 586911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3" name="任意多边形 586912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14" name="组合 586913"/>
          <p:cNvGrpSpPr/>
          <p:nvPr/>
        </p:nvGrpSpPr>
        <p:grpSpPr>
          <a:xfrm>
            <a:off x="1066800" y="3792538"/>
            <a:ext cx="533400" cy="411162"/>
            <a:chOff x="96" y="2784"/>
            <a:chExt cx="1062" cy="981"/>
          </a:xfrm>
        </p:grpSpPr>
        <p:sp>
          <p:nvSpPr>
            <p:cNvPr id="586915" name="任意多边形 586914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6" name="任意多边形 586915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7" name="任意多边形 586916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8" name="任意多边形 586917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19" name="任意多边形 586918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0" name="任意多边形 586919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1" name="任意多边形 586920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2" name="任意多边形 586921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3" name="任意多边形 586922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4" name="任意多边形 586923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5" name="任意多边形 586924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6" name="任意多边形 586925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27" name="任意多边形 586926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28" name="组合 586927"/>
          <p:cNvGrpSpPr/>
          <p:nvPr/>
        </p:nvGrpSpPr>
        <p:grpSpPr>
          <a:xfrm>
            <a:off x="1066800" y="4633913"/>
            <a:ext cx="533400" cy="409575"/>
            <a:chOff x="96" y="2784"/>
            <a:chExt cx="1062" cy="981"/>
          </a:xfrm>
        </p:grpSpPr>
        <p:sp>
          <p:nvSpPr>
            <p:cNvPr id="586929" name="任意多边形 586928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0" name="任意多边形 586929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1" name="任意多边形 586930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2" name="任意多边形 586931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3" name="任意多边形 586932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4" name="任意多边形 586933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5" name="任意多边形 586934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6" name="任意多边形 586935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7" name="任意多边形 586936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8" name="任意多边形 586937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39" name="任意多边形 586938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0" name="任意多边形 586939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1" name="任意多边形 586940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42" name="组合 586941"/>
          <p:cNvGrpSpPr/>
          <p:nvPr/>
        </p:nvGrpSpPr>
        <p:grpSpPr>
          <a:xfrm>
            <a:off x="381000" y="3300413"/>
            <a:ext cx="533400" cy="411162"/>
            <a:chOff x="96" y="2784"/>
            <a:chExt cx="1062" cy="981"/>
          </a:xfrm>
        </p:grpSpPr>
        <p:sp>
          <p:nvSpPr>
            <p:cNvPr id="586943" name="任意多边形 586942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4" name="任意多边形 586943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5" name="任意多边形 586944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6" name="任意多边形 586945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7" name="任意多边形 586946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8" name="任意多边形 586947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49" name="任意多边形 586948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0" name="任意多边形 586949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1" name="任意多边形 586950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2" name="任意多边形 586951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3" name="任意多边形 586952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4" name="任意多边形 586953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5" name="任意多边形 586954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56" name="组合 586955"/>
          <p:cNvGrpSpPr/>
          <p:nvPr/>
        </p:nvGrpSpPr>
        <p:grpSpPr>
          <a:xfrm>
            <a:off x="381000" y="4224338"/>
            <a:ext cx="533400" cy="409575"/>
            <a:chOff x="96" y="2784"/>
            <a:chExt cx="1062" cy="981"/>
          </a:xfrm>
        </p:grpSpPr>
        <p:sp>
          <p:nvSpPr>
            <p:cNvPr id="586957" name="任意多边形 586956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8" name="任意多边形 586957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59" name="任意多边形 586958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0" name="任意多边形 586959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1" name="任意多边形 586960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2" name="任意多边形 586961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3" name="任意多边形 586962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4" name="任意多边形 586963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5" name="任意多边形 586964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6" name="任意多边形 586965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7" name="任意多边形 586966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8" name="任意多边形 586967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69" name="任意多边形 586968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70" name="组合 586969"/>
          <p:cNvGrpSpPr/>
          <p:nvPr/>
        </p:nvGrpSpPr>
        <p:grpSpPr>
          <a:xfrm>
            <a:off x="381000" y="5099050"/>
            <a:ext cx="533400" cy="411163"/>
            <a:chOff x="96" y="2784"/>
            <a:chExt cx="1062" cy="981"/>
          </a:xfrm>
        </p:grpSpPr>
        <p:sp>
          <p:nvSpPr>
            <p:cNvPr id="586971" name="任意多边形 586970"/>
            <p:cNvSpPr/>
            <p:nvPr userDrawn="1"/>
          </p:nvSpPr>
          <p:spPr>
            <a:xfrm>
              <a:off x="121" y="2784"/>
              <a:ext cx="207" cy="81"/>
            </a:xfrm>
            <a:custGeom>
              <a:avLst/>
              <a:gdLst/>
              <a:ahLst/>
              <a:cxnLst/>
              <a:rect l="0" t="0" r="0" b="0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2" name="任意多边形 586971"/>
            <p:cNvSpPr>
              <a:spLocks noEditPoints="1"/>
            </p:cNvSpPr>
            <p:nvPr userDrawn="1"/>
          </p:nvSpPr>
          <p:spPr>
            <a:xfrm>
              <a:off x="96" y="2789"/>
              <a:ext cx="1062" cy="976"/>
            </a:xfrm>
            <a:custGeom>
              <a:avLst/>
              <a:gdLst/>
              <a:ahLst/>
              <a:cxnLst/>
              <a:rect l="0" t="0" r="0" b="0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3" name="任意多边形 586972"/>
            <p:cNvSpPr/>
            <p:nvPr userDrawn="1"/>
          </p:nvSpPr>
          <p:spPr>
            <a:xfrm>
              <a:off x="348" y="3254"/>
              <a:ext cx="86" cy="102"/>
            </a:xfrm>
            <a:custGeom>
              <a:avLst/>
              <a:gdLst/>
              <a:ahLst/>
              <a:cxnLst/>
              <a:rect l="0" t="0" r="0" b="0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4" name="任意多边形 586973"/>
            <p:cNvSpPr/>
            <p:nvPr userDrawn="1"/>
          </p:nvSpPr>
          <p:spPr>
            <a:xfrm>
              <a:off x="267" y="3295"/>
              <a:ext cx="76" cy="136"/>
            </a:xfrm>
            <a:custGeom>
              <a:avLst/>
              <a:gdLst/>
              <a:ahLst/>
              <a:cxnLst/>
              <a:rect l="0" t="0" r="0" b="0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5" name="任意多边形 586974"/>
            <p:cNvSpPr/>
            <p:nvPr userDrawn="1"/>
          </p:nvSpPr>
          <p:spPr>
            <a:xfrm>
              <a:off x="222" y="3022"/>
              <a:ext cx="243" cy="116"/>
            </a:xfrm>
            <a:custGeom>
              <a:avLst/>
              <a:gdLst/>
              <a:ahLst/>
              <a:cxnLst/>
              <a:rect l="0" t="0" r="0" b="0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6" name="任意多边形 586975"/>
            <p:cNvSpPr/>
            <p:nvPr userDrawn="1"/>
          </p:nvSpPr>
          <p:spPr>
            <a:xfrm>
              <a:off x="500" y="3345"/>
              <a:ext cx="177" cy="187"/>
            </a:xfrm>
            <a:custGeom>
              <a:avLst/>
              <a:gdLst/>
              <a:ahLst/>
              <a:cxnLst/>
              <a:rect l="0" t="0" r="0" b="0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7" name="任意多边形 586976"/>
            <p:cNvSpPr/>
            <p:nvPr userDrawn="1"/>
          </p:nvSpPr>
          <p:spPr>
            <a:xfrm>
              <a:off x="905" y="3158"/>
              <a:ext cx="177" cy="36"/>
            </a:xfrm>
            <a:custGeom>
              <a:avLst/>
              <a:gdLst/>
              <a:ahLst/>
              <a:cxnLst/>
              <a:rect l="0" t="0" r="0" b="0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8" name="任意多边形 586977"/>
            <p:cNvSpPr/>
            <p:nvPr userDrawn="1"/>
          </p:nvSpPr>
          <p:spPr>
            <a:xfrm>
              <a:off x="965" y="3153"/>
              <a:ext cx="137" cy="81"/>
            </a:xfrm>
            <a:custGeom>
              <a:avLst/>
              <a:gdLst/>
              <a:ahLst/>
              <a:cxnLst/>
              <a:rect l="0" t="0" r="0" b="0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79" name="任意多边形 586978"/>
            <p:cNvSpPr/>
            <p:nvPr userDrawn="1"/>
          </p:nvSpPr>
          <p:spPr>
            <a:xfrm>
              <a:off x="960" y="3204"/>
              <a:ext cx="177" cy="86"/>
            </a:xfrm>
            <a:custGeom>
              <a:avLst/>
              <a:gdLst/>
              <a:ahLst/>
              <a:cxnLst/>
              <a:rect l="0" t="0" r="0" b="0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80" name="任意多边形 586979"/>
            <p:cNvSpPr/>
            <p:nvPr userDrawn="1"/>
          </p:nvSpPr>
          <p:spPr>
            <a:xfrm>
              <a:off x="844" y="3285"/>
              <a:ext cx="248" cy="60"/>
            </a:xfrm>
            <a:custGeom>
              <a:avLst/>
              <a:gdLst/>
              <a:ahLst/>
              <a:cxnLst/>
              <a:rect l="0" t="0" r="0" b="0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81" name="任意多边形 586980"/>
            <p:cNvSpPr/>
            <p:nvPr userDrawn="1"/>
          </p:nvSpPr>
          <p:spPr>
            <a:xfrm>
              <a:off x="869" y="3340"/>
              <a:ext cx="203" cy="56"/>
            </a:xfrm>
            <a:custGeom>
              <a:avLst/>
              <a:gdLst/>
              <a:ahLst/>
              <a:cxnLst/>
              <a:rect l="0" t="0" r="0" b="0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82" name="任意多边形 586981"/>
            <p:cNvSpPr/>
            <p:nvPr userDrawn="1"/>
          </p:nvSpPr>
          <p:spPr>
            <a:xfrm>
              <a:off x="859" y="3386"/>
              <a:ext cx="207" cy="172"/>
            </a:xfrm>
            <a:custGeom>
              <a:avLst/>
              <a:gdLst/>
              <a:ahLst/>
              <a:cxnLst/>
              <a:rect l="0" t="0" r="0" b="0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6983" name="任意多边形 586982"/>
            <p:cNvSpPr/>
            <p:nvPr userDrawn="1"/>
          </p:nvSpPr>
          <p:spPr>
            <a:xfrm>
              <a:off x="996" y="3305"/>
              <a:ext cx="126" cy="318"/>
            </a:xfrm>
            <a:custGeom>
              <a:avLst/>
              <a:gdLst/>
              <a:ahLst/>
              <a:cxnLst/>
              <a:rect l="0" t="0" r="0" b="0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86984" name="组合 586983"/>
          <p:cNvGrpSpPr/>
          <p:nvPr/>
        </p:nvGrpSpPr>
        <p:grpSpPr>
          <a:xfrm>
            <a:off x="6934200" y="-6350"/>
            <a:ext cx="2317750" cy="1719263"/>
            <a:chOff x="4080" y="-5"/>
            <a:chExt cx="1748" cy="1556"/>
          </a:xfrm>
        </p:grpSpPr>
        <p:sp>
          <p:nvSpPr>
            <p:cNvPr id="586985" name="任意多边形 586984"/>
            <p:cNvSpPr/>
            <p:nvPr userDrawn="1"/>
          </p:nvSpPr>
          <p:spPr>
            <a:xfrm>
              <a:off x="4161" y="-5"/>
              <a:ext cx="1586" cy="1443"/>
            </a:xfrm>
            <a:custGeom>
              <a:avLst/>
              <a:gdLst/>
              <a:ahLst/>
              <a:cxnLst/>
              <a:rect l="0" t="0" r="0" b="0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586986" name="组合 586985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586987" name="任意多边形 586986"/>
              <p:cNvSpPr/>
              <p:nvPr/>
            </p:nvSpPr>
            <p:spPr>
              <a:xfrm>
                <a:off x="3060" y="18"/>
                <a:ext cx="490" cy="187"/>
              </a:xfrm>
              <a:custGeom>
                <a:avLst/>
                <a:gdLst/>
                <a:ahLst/>
                <a:cxnLst/>
                <a:rect l="0" t="0" r="0" b="0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88" name="任意多边形 586987"/>
              <p:cNvSpPr>
                <a:spLocks noEditPoints="1"/>
              </p:cNvSpPr>
              <p:nvPr/>
            </p:nvSpPr>
            <p:spPr>
              <a:xfrm>
                <a:off x="2918" y="18"/>
                <a:ext cx="2958" cy="2699"/>
              </a:xfrm>
              <a:custGeom>
                <a:avLst/>
                <a:gdLst/>
                <a:ahLst/>
                <a:cxnLst/>
                <a:rect l="0" t="0" r="0" b="0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89" name="任意多边形 586988"/>
              <p:cNvSpPr/>
              <p:nvPr/>
            </p:nvSpPr>
            <p:spPr>
              <a:xfrm>
                <a:off x="3621" y="1287"/>
                <a:ext cx="238" cy="283"/>
              </a:xfrm>
              <a:custGeom>
                <a:avLst/>
                <a:gdLst/>
                <a:ahLst/>
                <a:cxnLst/>
                <a:rect l="0" t="0" r="0" b="0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0" name="任意多边形 586989"/>
              <p:cNvSpPr/>
              <p:nvPr/>
            </p:nvSpPr>
            <p:spPr>
              <a:xfrm>
                <a:off x="3403" y="1403"/>
                <a:ext cx="208" cy="379"/>
              </a:xfrm>
              <a:custGeom>
                <a:avLst/>
                <a:gdLst/>
                <a:ahLst/>
                <a:cxnLst/>
                <a:rect l="0" t="0" r="0" b="0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1" name="任意多边形 586990"/>
              <p:cNvSpPr/>
              <p:nvPr/>
            </p:nvSpPr>
            <p:spPr>
              <a:xfrm>
                <a:off x="3272" y="645"/>
                <a:ext cx="683" cy="318"/>
              </a:xfrm>
              <a:custGeom>
                <a:avLst/>
                <a:gdLst/>
                <a:ahLst/>
                <a:cxnLst/>
                <a:rect l="0" t="0" r="0" b="0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2" name="任意多边形 586991"/>
              <p:cNvSpPr/>
              <p:nvPr/>
            </p:nvSpPr>
            <p:spPr>
              <a:xfrm>
                <a:off x="4046" y="1545"/>
                <a:ext cx="490" cy="515"/>
              </a:xfrm>
              <a:custGeom>
                <a:avLst/>
                <a:gdLst/>
                <a:ahLst/>
                <a:cxnLst/>
                <a:rect l="0" t="0" r="0" b="0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3" name="任意多边形 586992"/>
              <p:cNvSpPr/>
              <p:nvPr/>
            </p:nvSpPr>
            <p:spPr>
              <a:xfrm>
                <a:off x="5173" y="1024"/>
                <a:ext cx="501" cy="96"/>
              </a:xfrm>
              <a:custGeom>
                <a:avLst/>
                <a:gdLst/>
                <a:ahLst/>
                <a:cxnLst/>
                <a:rect l="0" t="0" r="0" b="0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4" name="任意多边形 586993"/>
              <p:cNvSpPr/>
              <p:nvPr/>
            </p:nvSpPr>
            <p:spPr>
              <a:xfrm>
                <a:off x="5340" y="1004"/>
                <a:ext cx="385" cy="237"/>
              </a:xfrm>
              <a:custGeom>
                <a:avLst/>
                <a:gdLst/>
                <a:ahLst/>
                <a:cxnLst/>
                <a:rect l="0" t="0" r="0" b="0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5" name="任意多边形 586994"/>
              <p:cNvSpPr/>
              <p:nvPr/>
            </p:nvSpPr>
            <p:spPr>
              <a:xfrm>
                <a:off x="5325" y="1201"/>
                <a:ext cx="415" cy="187"/>
              </a:xfrm>
              <a:custGeom>
                <a:avLst/>
                <a:gdLst/>
                <a:ahLst/>
                <a:cxnLst/>
                <a:rect l="0" t="0" r="0" b="0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6" name="任意多边形 586995"/>
              <p:cNvSpPr/>
              <p:nvPr/>
            </p:nvSpPr>
            <p:spPr>
              <a:xfrm>
                <a:off x="5001" y="1378"/>
                <a:ext cx="698" cy="167"/>
              </a:xfrm>
              <a:custGeom>
                <a:avLst/>
                <a:gdLst/>
                <a:ahLst/>
                <a:cxnLst/>
                <a:rect l="0" t="0" r="0" b="0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7" name="任意多边形 586996"/>
              <p:cNvSpPr/>
              <p:nvPr/>
            </p:nvSpPr>
            <p:spPr>
              <a:xfrm>
                <a:off x="5077" y="1540"/>
                <a:ext cx="567" cy="146"/>
              </a:xfrm>
              <a:custGeom>
                <a:avLst/>
                <a:gdLst/>
                <a:ahLst/>
                <a:cxnLst/>
                <a:rect l="0" t="0" r="0" b="0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8" name="任意多边形 586997"/>
              <p:cNvSpPr/>
              <p:nvPr/>
            </p:nvSpPr>
            <p:spPr>
              <a:xfrm>
                <a:off x="5042" y="1656"/>
                <a:ext cx="581" cy="480"/>
              </a:xfrm>
              <a:custGeom>
                <a:avLst/>
                <a:gdLst/>
                <a:ahLst/>
                <a:cxnLst/>
                <a:rect l="0" t="0" r="0" b="0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86999" name="任意多边形 586998"/>
              <p:cNvSpPr/>
              <p:nvPr/>
            </p:nvSpPr>
            <p:spPr>
              <a:xfrm>
                <a:off x="5421" y="1464"/>
                <a:ext cx="329" cy="854"/>
              </a:xfrm>
              <a:custGeom>
                <a:avLst/>
                <a:gdLst/>
                <a:ahLst/>
                <a:cxnLst/>
                <a:rect l="0" t="0" r="0" b="0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87000" name="标题 586999"/>
          <p:cNvSpPr>
            <a:spLocks noGrp="1" noRot="1"/>
          </p:cNvSpPr>
          <p:nvPr>
            <p:ph type="title"/>
          </p:nvPr>
        </p:nvSpPr>
        <p:spPr>
          <a:xfrm>
            <a:off x="298450" y="190500"/>
            <a:ext cx="8540750" cy="952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87001" name="文本占位符 587000"/>
          <p:cNvSpPr>
            <a:spLocks noGrp="1" noRot="1"/>
          </p:cNvSpPr>
          <p:nvPr>
            <p:ph type="body" idx="1"/>
          </p:nvPr>
        </p:nvSpPr>
        <p:spPr>
          <a:xfrm>
            <a:off x="609600" y="1333500"/>
            <a:ext cx="8153400" cy="374808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87002" name="日期占位符 587001"/>
          <p:cNvSpPr>
            <a:spLocks noGrp="1"/>
          </p:cNvSpPr>
          <p:nvPr>
            <p:ph type="dt" sz="half" idx="2"/>
          </p:nvPr>
        </p:nvSpPr>
        <p:spPr>
          <a:xfrm>
            <a:off x="298450" y="5202238"/>
            <a:ext cx="2289175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87003" name="页脚占位符 587002"/>
          <p:cNvSpPr>
            <a:spLocks noGrp="1"/>
          </p:cNvSpPr>
          <p:nvPr>
            <p:ph type="ftr" sz="quarter" idx="3"/>
          </p:nvPr>
        </p:nvSpPr>
        <p:spPr>
          <a:xfrm>
            <a:off x="3121025" y="5202238"/>
            <a:ext cx="2895600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87004" name="灯片编号占位符 587003"/>
          <p:cNvSpPr>
            <a:spLocks noGrp="1"/>
          </p:cNvSpPr>
          <p:nvPr>
            <p:ph type="sldNum" sz="quarter" idx="4"/>
          </p:nvPr>
        </p:nvSpPr>
        <p:spPr>
          <a:xfrm>
            <a:off x="6550025" y="5202238"/>
            <a:ext cx="2289175" cy="396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  <a:t>‹#›</a:t>
            </a:fld>
            <a:endParaRPr lang="zh-CN" altLang="en-US" dirty="0">
              <a:latin typeface="Arial" panose="020B0604020202090204" pitchFamily="34" charset="0"/>
            </a:endParaRPr>
          </a:p>
        </p:txBody>
      </p:sp>
      <p:pic>
        <p:nvPicPr>
          <p:cNvPr id="587005" name="图片 587004" descr="末页">
            <a:hlinkClick r:id="" action="ppaction://hlinkshowjump?jump=lastslide" tooltip="点击进入"/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7150" y="4692650"/>
            <a:ext cx="57308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006" name="图片 587005" descr="目录">
            <a:hlinkClick r:id="rId14" action="ppaction://hlinkpres?slideindex=1&amp;slidetitle=" tooltip="点击进入"/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7150" y="3905250"/>
            <a:ext cx="57308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007" name="图片 587006" descr="首页">
            <a:hlinkClick r:id="" action="ppaction://hlinkshowjump?jump=firstslide" tooltip="点击进入"/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7150" y="4298950"/>
            <a:ext cx="573088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008" name="图片 587007" descr="图片1">
            <a:hlinkClick r:id="rId17" action="ppaction://hlinksldjump" tooltip="点击进入"/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113" y="1263650"/>
            <a:ext cx="890587" cy="255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009" name="图片 587008" descr="图片2">
            <a:hlinkClick r:id="rId19" action="ppaction://hlinksldjump" tooltip="点击进入"/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113" y="1728788"/>
            <a:ext cx="890587" cy="25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7010" name="图片 587009" descr="图片3">
            <a:hlinkClick r:id="rId21" action="ppaction://hlinksldjump" tooltip="点击进入"/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113" y="2193925"/>
            <a:ext cx="890587" cy="2555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¡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 2" panose="05020102010507070707" pitchFamily="18" charset="2"/>
        <a:buChar char="¡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50000"/>
        </a:lnSpc>
        <a:spcBef>
          <a:spcPct val="0"/>
        </a:spcBef>
        <a:spcAft>
          <a:spcPct val="0"/>
        </a:spcAft>
        <a:buNone/>
        <a:defRPr sz="2200" b="1" i="0" u="none" kern="1200" baseline="0">
          <a:solidFill>
            <a:srgbClr val="000000"/>
          </a:solidFill>
          <a:latin typeface="宋体" pitchFamily="2" charset="-122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-5080"/>
            <a:ext cx="9144000" cy="572516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10276" y="2390785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自然灾害与防治</a:t>
            </a:r>
            <a:br>
              <a:rPr lang="zh-CN" altLang="en-US" b="1" spc="300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charset="-122"/>
                <a:ea typeface="微软雅黑" charset="-122"/>
                <a:sym typeface="+mn-ea"/>
              </a:rPr>
              <a:t>专题复习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920490"/>
            <a:ext cx="3601720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charset="-122"/>
                <a:ea typeface="微软雅黑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479238"/>
            <a:ext cx="4093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高三地理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charset="-122"/>
                <a:ea typeface="微软雅黑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24224" y="3984680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charset="-122"/>
                <a:ea typeface="微软雅黑" charset="-122"/>
              </a:rPr>
              <a:t>北京市日坛中学   董  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9829" y="2007689"/>
            <a:ext cx="139337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地质灾害</a:t>
            </a:r>
          </a:p>
        </p:txBody>
      </p:sp>
      <p:sp>
        <p:nvSpPr>
          <p:cNvPr id="4" name="左大括号 3"/>
          <p:cNvSpPr/>
          <p:nvPr/>
        </p:nvSpPr>
        <p:spPr>
          <a:xfrm>
            <a:off x="2743200" y="1618343"/>
            <a:ext cx="253996" cy="1544938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70199" y="1318261"/>
            <a:ext cx="13607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板块交界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51404" y="2715685"/>
            <a:ext cx="885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地形、地质</a:t>
            </a:r>
            <a:endParaRPr lang="zh-CN" altLang="en-US" dirty="0"/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135248" y="1420696"/>
            <a:ext cx="1175657" cy="23948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3988685" y="1822632"/>
            <a:ext cx="1175657" cy="370114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59829" y="1078775"/>
            <a:ext cx="13062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地震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65486" y="1862547"/>
            <a:ext cx="156754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火山爆发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62401" y="1078775"/>
            <a:ext cx="1103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地壳运动</a:t>
            </a:r>
            <a:endParaRPr lang="zh-CN" alt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3831773" y="1881779"/>
            <a:ext cx="1103086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岩浆活动</a:t>
            </a:r>
            <a:endParaRPr lang="zh-CN" altLang="en-US" sz="1600" dirty="0"/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3773717" y="2832249"/>
            <a:ext cx="791027" cy="27380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770088" y="3380998"/>
            <a:ext cx="794656" cy="28386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29630" y="2505893"/>
            <a:ext cx="1146628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坡度大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564744" y="3419662"/>
            <a:ext cx="16764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松散堆积物</a:t>
            </a:r>
            <a:endParaRPr lang="zh-CN" altLang="en-US" dirty="0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849257" y="2812441"/>
            <a:ext cx="1349828" cy="30008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6154058" y="3419662"/>
            <a:ext cx="1008742" cy="361309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307942" y="2694746"/>
            <a:ext cx="1248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滑坡、泥石流</a:t>
            </a:r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611229" y="4110080"/>
            <a:ext cx="2771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较强</a:t>
            </a:r>
            <a:r>
              <a:rPr lang="zh-CN" altLang="en-US" dirty="0" smtClean="0"/>
              <a:t>或较长时间降水</a:t>
            </a:r>
            <a:endParaRPr lang="en-US" altLang="zh-CN" dirty="0" smtClean="0"/>
          </a:p>
        </p:txBody>
      </p:sp>
      <p:cxnSp>
        <p:nvCxnSpPr>
          <p:cNvPr id="41" name="直接箭头连接符 40"/>
          <p:cNvCxnSpPr/>
          <p:nvPr/>
        </p:nvCxnSpPr>
        <p:spPr>
          <a:xfrm flipV="1">
            <a:off x="3265714" y="3719744"/>
            <a:ext cx="1" cy="503914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5402944" y="3880905"/>
            <a:ext cx="0" cy="480637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328885" y="4230914"/>
            <a:ext cx="2275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人类活动破坏植被和地表结构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378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  <p:bldP spid="15" grpId="0"/>
      <p:bldP spid="16" grpId="0"/>
      <p:bldP spid="17" grpId="0"/>
      <p:bldP spid="28" grpId="0"/>
      <p:bldP spid="29" grpId="0"/>
      <p:bldP spid="38" grpId="0"/>
      <p:bldP spid="39" grpId="0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文本框 539649"/>
          <p:cNvSpPr txBox="1"/>
          <p:nvPr/>
        </p:nvSpPr>
        <p:spPr>
          <a:xfrm>
            <a:off x="1103313" y="692150"/>
            <a:ext cx="7820025" cy="5208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宋体" pitchFamily="2" charset="-122"/>
              </a:rPr>
              <a:t>防灾减灾的措施。</a:t>
            </a:r>
            <a:endParaRPr lang="zh-CN" altLang="en-US" dirty="0">
              <a:latin typeface="宋体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27200" y="2014538"/>
            <a:ext cx="6397625" cy="2545397"/>
            <a:chOff x="1727200" y="2014538"/>
            <a:chExt cx="6397625" cy="2545397"/>
          </a:xfrm>
        </p:grpSpPr>
        <p:pic>
          <p:nvPicPr>
            <p:cNvPr id="539651" name="Image0294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7200" y="2014538"/>
              <a:ext cx="6397625" cy="219075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4"/>
            <p:cNvGrpSpPr/>
            <p:nvPr/>
          </p:nvGrpSpPr>
          <p:grpSpPr>
            <a:xfrm>
              <a:off x="3040380" y="3048000"/>
              <a:ext cx="1644650" cy="1511935"/>
              <a:chOff x="3040380" y="3048000"/>
              <a:chExt cx="1644650" cy="1511935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040380" y="4043045"/>
                <a:ext cx="1272540" cy="51689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>
                    <a:solidFill>
                      <a:schemeClr val="tx1"/>
                    </a:solidFill>
                  </a:rPr>
                  <a:t>监测预警</a:t>
                </a:r>
              </a:p>
            </p:txBody>
          </p:sp>
          <p:cxnSp>
            <p:nvCxnSpPr>
              <p:cNvPr id="3" name="直接连接符 2"/>
              <p:cNvCxnSpPr>
                <a:endCxn id="2" idx="3"/>
              </p:cNvCxnSpPr>
              <p:nvPr/>
            </p:nvCxnSpPr>
            <p:spPr>
              <a:xfrm flipH="1">
                <a:off x="4312920" y="3048000"/>
                <a:ext cx="372110" cy="1253490"/>
              </a:xfrm>
              <a:prstGeom prst="line">
                <a:avLst/>
              </a:prstGeom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矩形 3"/>
          <p:cNvSpPr/>
          <p:nvPr/>
        </p:nvSpPr>
        <p:spPr>
          <a:xfrm>
            <a:off x="1103313" y="1314172"/>
            <a:ext cx="245451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①</a:t>
            </a:r>
            <a:r>
              <a:rPr lang="zh-CN" altLang="en-US" dirty="0"/>
              <a:t>非工程性措施。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文本框 540673"/>
          <p:cNvSpPr txBox="1"/>
          <p:nvPr/>
        </p:nvSpPr>
        <p:spPr>
          <a:xfrm>
            <a:off x="1103313" y="577850"/>
            <a:ext cx="7820025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dirty="0">
                <a:latin typeface="宋体" pitchFamily="2" charset="-122"/>
              </a:rPr>
              <a:t>②</a:t>
            </a:r>
            <a:r>
              <a:rPr lang="zh-CN" altLang="en-US" dirty="0">
                <a:latin typeface="宋体" pitchFamily="2" charset="-122"/>
              </a:rPr>
              <a:t>工程性措施：是指通过修建防灾工程，改变自然灾害系统，最终达到减灾的目的。主要有以下三种方式：</a:t>
            </a:r>
            <a:endParaRPr lang="zh-CN" altLang="en-US">
              <a:latin typeface="宋体" pitchFamily="2" charset="-122"/>
            </a:endParaRPr>
          </a:p>
        </p:txBody>
      </p:sp>
      <p:graphicFrame>
        <p:nvGraphicFramePr>
          <p:cNvPr id="540759" name="表格 540758"/>
          <p:cNvGraphicFramePr/>
          <p:nvPr>
            <p:extLst>
              <p:ext uri="{D42A27DB-BD31-4B8C-83A1-F6EECF244321}">
                <p14:modId xmlns:p14="http://schemas.microsoft.com/office/powerpoint/2010/main" val="566526944"/>
              </p:ext>
            </p:extLst>
          </p:nvPr>
        </p:nvGraphicFramePr>
        <p:xfrm>
          <a:off x="1381125" y="1920875"/>
          <a:ext cx="7169150" cy="3130805"/>
        </p:xfrm>
        <a:graphic>
          <a:graphicData uri="http://schemas.openxmlformats.org/drawingml/2006/table">
            <a:tbl>
              <a:tblPr/>
              <a:tblGrid>
                <a:gridCol w="2193925"/>
                <a:gridCol w="4975225"/>
              </a:tblGrid>
              <a:tr h="427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方　式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实　例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19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改变地表环境，防治或减轻自然灾害的强度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 smtClean="0">
                          <a:latin typeface="宋体" pitchFamily="2" charset="-122"/>
                          <a:cs typeface="Times New Roman" panose="02020503050405090304" pitchFamily="18" charset="0"/>
                        </a:rPr>
                        <a:t>岩</a:t>
                      </a: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土体改造工程、疏排水工程，加固稳定变形土体</a:t>
                      </a:r>
                      <a:r>
                        <a:rPr lang="zh-CN" altLang="en-US" sz="2200" b="1" dirty="0" smtClean="0">
                          <a:latin typeface="宋体" pitchFamily="2" charset="-122"/>
                          <a:cs typeface="Times New Roman" panose="02020503050405090304" pitchFamily="18" charset="0"/>
                        </a:rPr>
                        <a:t>，防止</a:t>
                      </a: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滑坡、泥石流等地质灾害的发生</a:t>
                      </a:r>
                      <a:r>
                        <a:rPr lang="zh-CN" altLang="en-US" sz="2200" b="1" dirty="0" smtClean="0">
                          <a:latin typeface="宋体" pitchFamily="2" charset="-122"/>
                          <a:cs typeface="Times New Roman" panose="02020503050405090304" pitchFamily="18" charset="0"/>
                        </a:rPr>
                        <a:t>；植树造林，保持水土，减少泥石流和洪涝灾害发生</a:t>
                      </a:r>
                      <a:endParaRPr lang="zh-CN" altLang="en-US" sz="2200" b="1" dirty="0">
                        <a:latin typeface="宋体" pitchFamily="2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7867" name="表格 547866"/>
          <p:cNvGraphicFramePr/>
          <p:nvPr>
            <p:extLst>
              <p:ext uri="{D42A27DB-BD31-4B8C-83A1-F6EECF244321}">
                <p14:modId xmlns:p14="http://schemas.microsoft.com/office/powerpoint/2010/main" val="440139334"/>
              </p:ext>
            </p:extLst>
          </p:nvPr>
        </p:nvGraphicFramePr>
        <p:xfrm>
          <a:off x="1339850" y="898525"/>
          <a:ext cx="7389813" cy="4097911"/>
        </p:xfrm>
        <a:graphic>
          <a:graphicData uri="http://schemas.openxmlformats.org/drawingml/2006/table">
            <a:tbl>
              <a:tblPr/>
              <a:tblGrid>
                <a:gridCol w="2501900"/>
                <a:gridCol w="4887913"/>
              </a:tblGrid>
              <a:tr h="427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方　式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实　例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19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阻隔或控制灾害与人口、财产的直接相遇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修建大堤防洪防潮，保护堤内人口的生命财产安全；建立护坡、挡墙等建筑物，避免泥石流冲击村庄，破坏耕地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19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改变地物等的特性，提高抗灾性能，减少灾害损失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兴建</a:t>
                      </a:r>
                      <a:r>
                        <a:rPr lang="zh-CN" altLang="en-US" sz="2200" b="1" dirty="0" smtClean="0">
                          <a:latin typeface="宋体" pitchFamily="2" charset="-122"/>
                          <a:cs typeface="Times New Roman" panose="02020503050405090304" pitchFamily="18" charset="0"/>
                        </a:rPr>
                        <a:t>水库，保证</a:t>
                      </a:r>
                      <a:r>
                        <a:rPr lang="zh-CN" altLang="en-US" sz="2200" b="1" dirty="0">
                          <a:latin typeface="宋体" pitchFamily="2" charset="-122"/>
                          <a:cs typeface="Times New Roman" panose="02020503050405090304" pitchFamily="18" charset="0"/>
                        </a:rPr>
                        <a:t>人畜、农作物的正常需水，防洪抗旱；加固房屋建筑，使之达到抗震要求</a:t>
                      </a:r>
                      <a:endParaRPr lang="zh-CN" altLang="en-US" sz="2200" b="1" dirty="0"/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文本框 535553"/>
          <p:cNvSpPr txBox="1"/>
          <p:nvPr/>
        </p:nvSpPr>
        <p:spPr>
          <a:xfrm>
            <a:off x="635268" y="774700"/>
            <a:ext cx="8316646" cy="4154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itchFamily="2" charset="-122"/>
              </a:rPr>
              <a:t>典例</a:t>
            </a:r>
            <a:r>
              <a:rPr lang="en-US" altLang="zh-CN" dirty="0">
                <a:latin typeface="宋体" pitchFamily="2" charset="-122"/>
              </a:rPr>
              <a:t>1.</a:t>
            </a:r>
            <a:r>
              <a:rPr lang="zh-CN" altLang="en-US" dirty="0">
                <a:latin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</a:rPr>
              <a:t>2013·</a:t>
            </a:r>
            <a:r>
              <a:rPr lang="zh-CN" altLang="en-US" dirty="0">
                <a:latin typeface="宋体" pitchFamily="2" charset="-122"/>
              </a:rPr>
              <a:t>新课标全国卷</a:t>
            </a:r>
            <a:r>
              <a:rPr lang="en-US" altLang="zh-CN" dirty="0">
                <a:latin typeface="宋体" pitchFamily="2" charset="-122"/>
              </a:rPr>
              <a:t>Ⅰ</a:t>
            </a:r>
            <a:r>
              <a:rPr lang="zh-CN" altLang="en-US" dirty="0">
                <a:latin typeface="宋体" pitchFamily="2" charset="-122"/>
              </a:rPr>
              <a:t>）阅读图文资料，完成下列要求。</a:t>
            </a:r>
          </a:p>
          <a:p>
            <a:r>
              <a:rPr lang="zh-CN" altLang="en-US" dirty="0">
                <a:latin typeface="宋体" pitchFamily="2" charset="-122"/>
              </a:rPr>
              <a:t>下图所示区域位于我国江南丘陵区。</a:t>
            </a: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r>
              <a:rPr lang="zh-CN" altLang="en-US" dirty="0">
                <a:latin typeface="宋体" pitchFamily="2" charset="-122"/>
              </a:rPr>
              <a:t>分析图中居民点易遭洪灾的原因，并提出具体的应对措施。</a:t>
            </a:r>
          </a:p>
        </p:txBody>
      </p:sp>
      <p:pic>
        <p:nvPicPr>
          <p:cNvPr id="535555" name="图片 535554" descr="回扣高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3" y="271463"/>
            <a:ext cx="175895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5556" name="Image029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693" y="1939011"/>
            <a:ext cx="3349592" cy="24039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295015" y="271780"/>
            <a:ext cx="4383405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ym typeface="+mn-ea"/>
              </a:rPr>
              <a:t>气象灾害的成因、分布及预防措施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文本框 491521"/>
          <p:cNvSpPr txBox="1"/>
          <p:nvPr/>
        </p:nvSpPr>
        <p:spPr>
          <a:xfrm>
            <a:off x="1133475" y="463550"/>
            <a:ext cx="7820025" cy="1601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【方法总结</a:t>
            </a:r>
            <a:r>
              <a:rPr lang="zh-CN" altLang="en-US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】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气象灾害的分布、成因及防御措施的答题规范</a:t>
            </a:r>
          </a:p>
          <a:p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）气象灾害的分布。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491589" name="表格 491588"/>
          <p:cNvGraphicFramePr/>
          <p:nvPr/>
        </p:nvGraphicFramePr>
        <p:xfrm>
          <a:off x="1430338" y="2316163"/>
          <a:ext cx="7129463" cy="2359536"/>
        </p:xfrm>
        <a:graphic>
          <a:graphicData uri="http://schemas.openxmlformats.org/drawingml/2006/table">
            <a:tbl>
              <a:tblPr/>
              <a:tblGrid>
                <a:gridCol w="1458913"/>
                <a:gridCol w="5670550"/>
              </a:tblGrid>
              <a:tr h="427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分析角度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答题模板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空间分布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集中分布在</a:t>
                      </a:r>
                      <a:r>
                        <a:rPr lang="en-US" altLang="zh-CN" sz="2200" b="1" dirty="0">
                          <a:latin typeface="宋体" pitchFamily="2" charset="-122"/>
                          <a:ea typeface="楷体_GB2312" pitchFamily="49" charset="-122"/>
                        </a:rPr>
                        <a:t>……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地区；由</a:t>
                      </a:r>
                      <a:r>
                        <a:rPr lang="en-US" altLang="zh-CN" sz="2200" b="1" dirty="0">
                          <a:latin typeface="宋体" pitchFamily="2" charset="-122"/>
                          <a:ea typeface="楷体_GB2312" pitchFamily="49" charset="-122"/>
                        </a:rPr>
                        <a:t>……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向</a:t>
                      </a:r>
                      <a:r>
                        <a:rPr lang="en-US" altLang="zh-CN" sz="2200" b="1" dirty="0">
                          <a:latin typeface="宋体" pitchFamily="2" charset="-122"/>
                          <a:ea typeface="楷体_GB2312" pitchFamily="49" charset="-122"/>
                        </a:rPr>
                        <a:t>……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减少（或增加）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时间分布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主要发生在</a:t>
                      </a:r>
                      <a:r>
                        <a:rPr lang="en-US" altLang="zh-CN" sz="2200" b="1" dirty="0">
                          <a:latin typeface="宋体" pitchFamily="2" charset="-122"/>
                          <a:ea typeface="楷体_GB2312" pitchFamily="49" charset="-122"/>
                        </a:rPr>
                        <a:t>……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季节；</a:t>
                      </a:r>
                      <a:r>
                        <a:rPr lang="en-US" altLang="zh-CN" sz="2200" b="1" dirty="0">
                          <a:latin typeface="宋体" pitchFamily="2" charset="-122"/>
                          <a:ea typeface="楷体_GB2312" pitchFamily="49" charset="-122"/>
                        </a:rPr>
                        <a:t>……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季节多发，</a:t>
                      </a:r>
                      <a:r>
                        <a:rPr lang="en-US" altLang="zh-CN" sz="2200" b="1" dirty="0">
                          <a:latin typeface="宋体" pitchFamily="2" charset="-122"/>
                          <a:ea typeface="楷体_GB2312" pitchFamily="49" charset="-122"/>
                        </a:rPr>
                        <a:t>……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季节较少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文本框 508929"/>
          <p:cNvSpPr txBox="1"/>
          <p:nvPr/>
        </p:nvSpPr>
        <p:spPr>
          <a:xfrm>
            <a:off x="1133475" y="568325"/>
            <a:ext cx="7820025" cy="598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）旱涝灾害成因。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509012" name="表格 509011"/>
          <p:cNvGraphicFramePr/>
          <p:nvPr>
            <p:extLst>
              <p:ext uri="{D42A27DB-BD31-4B8C-83A1-F6EECF244321}">
                <p14:modId xmlns:p14="http://schemas.microsoft.com/office/powerpoint/2010/main" val="1087726053"/>
              </p:ext>
            </p:extLst>
          </p:nvPr>
        </p:nvGraphicFramePr>
        <p:xfrm>
          <a:off x="1544638" y="1443038"/>
          <a:ext cx="7007225" cy="2627760"/>
        </p:xfrm>
        <a:graphic>
          <a:graphicData uri="http://schemas.openxmlformats.org/drawingml/2006/table">
            <a:tbl>
              <a:tblPr/>
              <a:tblGrid>
                <a:gridCol w="1365250"/>
                <a:gridCol w="5641975"/>
              </a:tblGrid>
              <a:tr h="427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分析角度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答题模板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自然原因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长时间没有降水（持续性降水）导致干旱（洪涝）；季风区气候，降水不稳定加剧了旱涝灾害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53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人为原因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人类不合理的经济活动，加剧了灾害的发生，如毁林开荒、围湖造田等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文本框 509953"/>
          <p:cNvSpPr txBox="1"/>
          <p:nvPr/>
        </p:nvSpPr>
        <p:spPr>
          <a:xfrm>
            <a:off x="1133475" y="568325"/>
            <a:ext cx="7820025" cy="595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）防灾措施。</a:t>
            </a:r>
            <a:endParaRPr lang="zh-CN" altLang="en-US"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510020" name="表格 510019"/>
          <p:cNvGraphicFramePr/>
          <p:nvPr>
            <p:extLst>
              <p:ext uri="{D42A27DB-BD31-4B8C-83A1-F6EECF244321}">
                <p14:modId xmlns:p14="http://schemas.microsoft.com/office/powerpoint/2010/main" val="2271807982"/>
              </p:ext>
            </p:extLst>
          </p:nvPr>
        </p:nvGraphicFramePr>
        <p:xfrm>
          <a:off x="1377950" y="1389063"/>
          <a:ext cx="7323138" cy="3226183"/>
        </p:xfrm>
        <a:graphic>
          <a:graphicData uri="http://schemas.openxmlformats.org/drawingml/2006/table">
            <a:tbl>
              <a:tblPr/>
              <a:tblGrid>
                <a:gridCol w="1665288"/>
                <a:gridCol w="5657850"/>
              </a:tblGrid>
              <a:tr h="427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分析角度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答题模板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319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非工程措施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 smtClean="0">
                          <a:latin typeface="宋体" pitchFamily="2" charset="-122"/>
                          <a:ea typeface="楷体_GB2312" pitchFamily="49" charset="-122"/>
                        </a:rPr>
                        <a:t>加强对灾害的监测和预报；加强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灾害的宣传教育，树立减灾、防灾意识；建立健全法规体系</a:t>
                      </a:r>
                      <a:r>
                        <a:rPr lang="zh-CN" altLang="en-US" sz="2200" b="1" dirty="0" smtClean="0">
                          <a:latin typeface="宋体" pitchFamily="2" charset="-122"/>
                          <a:ea typeface="楷体_GB2312" pitchFamily="49" charset="-122"/>
                        </a:rPr>
                        <a:t>；；</a:t>
                      </a: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建立灾害应急机制，增强应急救援能力等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2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工程措施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 2" panose="05020102010507070707" pitchFamily="18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3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2200" b="1" dirty="0">
                          <a:latin typeface="宋体" pitchFamily="2" charset="-122"/>
                          <a:ea typeface="楷体_GB2312" pitchFamily="49" charset="-122"/>
                        </a:rPr>
                        <a:t>修建各种减灾防灾的工程，如在河流沿岸建防洪大堤、建防护林、实施护坡工程等</a:t>
                      </a:r>
                      <a:endParaRPr lang="zh-CN" altLang="en-US" sz="2200" b="1" dirty="0">
                        <a:ea typeface="楷体_GB2312" pitchFamily="49" charset="-122"/>
                      </a:endParaRPr>
                    </a:p>
                  </a:txBody>
                  <a:tcPr marL="90000" marR="90000" marT="46800" marB="46800" anchor="ctr" anchorCtr="1">
                    <a:lnL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文本框 538625"/>
          <p:cNvSpPr txBox="1"/>
          <p:nvPr/>
        </p:nvSpPr>
        <p:spPr>
          <a:xfrm>
            <a:off x="582930" y="322580"/>
            <a:ext cx="8350250" cy="51695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itchFamily="2" charset="-122"/>
              </a:rPr>
              <a:t>典</a:t>
            </a:r>
            <a:r>
              <a:rPr lang="zh-CN" altLang="en-US" dirty="0" smtClean="0">
                <a:latin typeface="宋体" pitchFamily="2" charset="-122"/>
              </a:rPr>
              <a:t>例</a:t>
            </a:r>
            <a:r>
              <a:rPr lang="en-US" altLang="zh-CN" smtClean="0">
                <a:latin typeface="宋体" pitchFamily="2" charset="-122"/>
              </a:rPr>
              <a:t>2.</a:t>
            </a:r>
            <a:r>
              <a:rPr lang="zh-CN" altLang="en-US" dirty="0">
                <a:latin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</a:rPr>
              <a:t>2013·</a:t>
            </a:r>
            <a:r>
              <a:rPr lang="zh-CN" altLang="en-US" dirty="0">
                <a:latin typeface="宋体" pitchFamily="2" charset="-122"/>
              </a:rPr>
              <a:t>山东文综）下图为我国某区域图。读图回答问题。</a:t>
            </a: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endParaRPr lang="zh-CN" altLang="en-US" dirty="0">
              <a:latin typeface="宋体" pitchFamily="2" charset="-122"/>
            </a:endParaRPr>
          </a:p>
          <a:p>
            <a:r>
              <a:rPr lang="zh-CN" altLang="en-US" dirty="0">
                <a:latin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</a:rPr>
              <a:t>1</a:t>
            </a:r>
            <a:r>
              <a:rPr lang="zh-CN" altLang="en-US" dirty="0">
                <a:latin typeface="宋体" pitchFamily="2" charset="-122"/>
              </a:rPr>
              <a:t>）对比甲、乙两地，指出泥石流灾害发生概率较大的地点，并说明理由。</a:t>
            </a:r>
          </a:p>
          <a:p>
            <a:r>
              <a:rPr lang="zh-CN" altLang="en-US" dirty="0">
                <a:latin typeface="宋体" pitchFamily="2" charset="-122"/>
              </a:rPr>
              <a:t>（</a:t>
            </a:r>
            <a:r>
              <a:rPr lang="en-US" altLang="zh-CN" dirty="0">
                <a:latin typeface="宋体" pitchFamily="2" charset="-122"/>
              </a:rPr>
              <a:t>2</a:t>
            </a:r>
            <a:r>
              <a:rPr lang="zh-CN" altLang="en-US" dirty="0">
                <a:latin typeface="宋体" pitchFamily="2" charset="-122"/>
              </a:rPr>
              <a:t>）若丙地发生泥石流，据图说明可能造成的主要危害。</a:t>
            </a:r>
          </a:p>
        </p:txBody>
      </p:sp>
      <p:pic>
        <p:nvPicPr>
          <p:cNvPr id="538627" name="Image029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963613"/>
            <a:ext cx="5124450" cy="29956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文本框 500737"/>
          <p:cNvSpPr txBox="1"/>
          <p:nvPr/>
        </p:nvSpPr>
        <p:spPr>
          <a:xfrm>
            <a:off x="841149" y="423636"/>
            <a:ext cx="7820025" cy="20443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【方法总结】</a:t>
            </a:r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分析某地地质灾害多发的方法</a:t>
            </a:r>
          </a:p>
          <a:p>
            <a:r>
              <a:rPr lang="zh-CN" altLang="en-US" dirty="0" smtClean="0">
                <a:latin typeface="楷体_GB2312" pitchFamily="49" charset="-122"/>
                <a:ea typeface="楷体_GB2312" pitchFamily="49" charset="-122"/>
              </a:rPr>
              <a:t>最</a:t>
            </a:r>
            <a:r>
              <a:rPr lang="zh-CN" altLang="en-US" dirty="0">
                <a:latin typeface="楷体_GB2312" pitchFamily="49" charset="-122"/>
                <a:ea typeface="楷体_GB2312" pitchFamily="49" charset="-122"/>
              </a:rPr>
              <a:t>常发生的地质灾害有地震、滑坡和泥石流，而这些灾害的发生与地质构造、地形、气候和人类活动之间存在着密切的关联性。具体如下所示：</a:t>
            </a:r>
          </a:p>
        </p:txBody>
      </p:sp>
      <p:pic>
        <p:nvPicPr>
          <p:cNvPr id="500739" name="Image029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45" y="2413453"/>
            <a:ext cx="5248275" cy="3024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9543" y="1286253"/>
            <a:ext cx="687977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/>
              <a:t>学习目标</a:t>
            </a:r>
            <a:r>
              <a:rPr lang="zh-CN" altLang="zh-CN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1 </a:t>
            </a:r>
            <a:r>
              <a:rPr lang="zh-CN" altLang="zh-CN" dirty="0" smtClean="0"/>
              <a:t>运用</a:t>
            </a:r>
            <a:r>
              <a:rPr lang="zh-CN" altLang="zh-CN" dirty="0"/>
              <a:t>资料，说明常见自然灾害如台风、寒潮、地震等成灾的原因</a:t>
            </a:r>
          </a:p>
          <a:p>
            <a:r>
              <a:rPr lang="en-US" altLang="zh-CN" dirty="0" smtClean="0"/>
              <a:t>2 </a:t>
            </a:r>
            <a:r>
              <a:rPr lang="zh-CN" altLang="zh-CN" dirty="0" smtClean="0"/>
              <a:t>结合</a:t>
            </a:r>
            <a:r>
              <a:rPr lang="zh-CN" altLang="zh-CN" dirty="0"/>
              <a:t>实例，说出常见自然灾害的防御措施和避灾方法</a:t>
            </a:r>
          </a:p>
          <a:p>
            <a:r>
              <a:rPr lang="en-US" altLang="zh-CN" dirty="0"/>
              <a:t> 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72693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文本框 520193"/>
          <p:cNvSpPr txBox="1"/>
          <p:nvPr/>
        </p:nvSpPr>
        <p:spPr>
          <a:xfrm>
            <a:off x="392530" y="350821"/>
            <a:ext cx="3120691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latin typeface="宋体" pitchFamily="2" charset="-122"/>
              </a:rPr>
              <a:t>3.</a:t>
            </a:r>
            <a:r>
              <a:rPr lang="zh-CN" altLang="en-US" sz="1400" dirty="0">
                <a:latin typeface="宋体" pitchFamily="2" charset="-122"/>
              </a:rPr>
              <a:t>（</a:t>
            </a:r>
            <a:r>
              <a:rPr lang="en-US" altLang="zh-CN" sz="1400" dirty="0">
                <a:latin typeface="宋体" pitchFamily="2" charset="-122"/>
              </a:rPr>
              <a:t>2013·</a:t>
            </a:r>
            <a:r>
              <a:rPr lang="zh-CN" altLang="en-US" sz="1400" dirty="0">
                <a:latin typeface="宋体" pitchFamily="2" charset="-122"/>
              </a:rPr>
              <a:t>南平模拟）阅读材料，回答下列问题。</a:t>
            </a:r>
          </a:p>
          <a:p>
            <a:r>
              <a:rPr lang="zh-CN" altLang="en-US" sz="1400" dirty="0">
                <a:latin typeface="宋体" pitchFamily="2" charset="-122"/>
              </a:rPr>
              <a:t>材料　</a:t>
            </a:r>
            <a:r>
              <a:rPr lang="en-US" altLang="zh-CN" sz="1400" dirty="0">
                <a:latin typeface="宋体" pitchFamily="2" charset="-122"/>
              </a:rPr>
              <a:t>2012</a:t>
            </a:r>
            <a:r>
              <a:rPr lang="zh-CN" altLang="en-US" sz="1400" dirty="0">
                <a:latin typeface="宋体" pitchFamily="2" charset="-122"/>
              </a:rPr>
              <a:t>年</a:t>
            </a:r>
            <a:r>
              <a:rPr lang="en-US" altLang="zh-CN" sz="1400" dirty="0">
                <a:latin typeface="宋体" pitchFamily="2" charset="-122"/>
              </a:rPr>
              <a:t>9</a:t>
            </a:r>
            <a:r>
              <a:rPr lang="zh-CN" altLang="en-US" sz="1400" dirty="0">
                <a:latin typeface="宋体" pitchFamily="2" charset="-122"/>
              </a:rPr>
              <a:t>月</a:t>
            </a:r>
            <a:r>
              <a:rPr lang="en-US" altLang="zh-CN" sz="1400" dirty="0">
                <a:latin typeface="宋体" pitchFamily="2" charset="-122"/>
              </a:rPr>
              <a:t>7</a:t>
            </a:r>
            <a:r>
              <a:rPr lang="zh-CN" altLang="en-US" sz="1400" dirty="0">
                <a:latin typeface="宋体" pitchFamily="2" charset="-122"/>
              </a:rPr>
              <a:t>日</a:t>
            </a:r>
            <a:r>
              <a:rPr lang="en-US" altLang="zh-CN" sz="1400" dirty="0">
                <a:latin typeface="宋体" pitchFamily="2" charset="-122"/>
              </a:rPr>
              <a:t>11</a:t>
            </a:r>
            <a:r>
              <a:rPr lang="zh-CN" altLang="en-US" sz="1400" dirty="0">
                <a:latin typeface="宋体" pitchFamily="2" charset="-122"/>
              </a:rPr>
              <a:t>时</a:t>
            </a:r>
            <a:r>
              <a:rPr lang="en-US" altLang="zh-CN" sz="1400" dirty="0">
                <a:latin typeface="宋体" pitchFamily="2" charset="-122"/>
              </a:rPr>
              <a:t>19</a:t>
            </a:r>
            <a:r>
              <a:rPr lang="zh-CN" altLang="en-US" sz="1400" dirty="0">
                <a:latin typeface="宋体" pitchFamily="2" charset="-122"/>
              </a:rPr>
              <a:t>分，云南省彝良县与贵州省威宁县交界处发生</a:t>
            </a:r>
            <a:r>
              <a:rPr lang="en-US" altLang="zh-CN" sz="1400" dirty="0">
                <a:latin typeface="宋体" pitchFamily="2" charset="-122"/>
              </a:rPr>
              <a:t>5.7</a:t>
            </a:r>
            <a:r>
              <a:rPr lang="zh-CN" altLang="en-US" sz="1400" dirty="0">
                <a:latin typeface="宋体" pitchFamily="2" charset="-122"/>
              </a:rPr>
              <a:t>级地震，震源深度</a:t>
            </a:r>
            <a:r>
              <a:rPr lang="en-US" altLang="zh-CN" sz="1400" dirty="0">
                <a:latin typeface="宋体" pitchFamily="2" charset="-122"/>
              </a:rPr>
              <a:t>14</a:t>
            </a:r>
            <a:r>
              <a:rPr lang="zh-CN" altLang="en-US" sz="1400" dirty="0">
                <a:latin typeface="宋体" pitchFamily="2" charset="-122"/>
              </a:rPr>
              <a:t>千米；</a:t>
            </a:r>
            <a:r>
              <a:rPr lang="en-US" altLang="zh-CN" sz="1400" dirty="0">
                <a:latin typeface="宋体" pitchFamily="2" charset="-122"/>
              </a:rPr>
              <a:t>12</a:t>
            </a:r>
            <a:r>
              <a:rPr lang="zh-CN" altLang="en-US" sz="1400" dirty="0">
                <a:latin typeface="宋体" pitchFamily="2" charset="-122"/>
              </a:rPr>
              <a:t>时</a:t>
            </a:r>
            <a:r>
              <a:rPr lang="en-US" altLang="zh-CN" sz="1400" dirty="0">
                <a:latin typeface="宋体" pitchFamily="2" charset="-122"/>
              </a:rPr>
              <a:t>16</a:t>
            </a:r>
            <a:r>
              <a:rPr lang="zh-CN" altLang="en-US" sz="1400" dirty="0">
                <a:latin typeface="宋体" pitchFamily="2" charset="-122"/>
              </a:rPr>
              <a:t>分，彝良县又发生</a:t>
            </a:r>
            <a:r>
              <a:rPr lang="en-US" altLang="zh-CN" sz="1400" dirty="0">
                <a:latin typeface="宋体" pitchFamily="2" charset="-122"/>
              </a:rPr>
              <a:t>5.6</a:t>
            </a:r>
            <a:r>
              <a:rPr lang="zh-CN" altLang="en-US" sz="1400" dirty="0">
                <a:latin typeface="宋体" pitchFamily="2" charset="-122"/>
              </a:rPr>
              <a:t>级地震，震源深度</a:t>
            </a:r>
            <a:r>
              <a:rPr lang="en-US" altLang="zh-CN" sz="1400" dirty="0">
                <a:latin typeface="宋体" pitchFamily="2" charset="-122"/>
              </a:rPr>
              <a:t>10</a:t>
            </a:r>
            <a:r>
              <a:rPr lang="zh-CN" altLang="en-US" sz="1400" dirty="0">
                <a:latin typeface="宋体" pitchFamily="2" charset="-122"/>
              </a:rPr>
              <a:t>千米。地震造成</a:t>
            </a:r>
            <a:r>
              <a:rPr lang="en-US" altLang="zh-CN" sz="1400" dirty="0">
                <a:latin typeface="宋体" pitchFamily="2" charset="-122"/>
              </a:rPr>
              <a:t>81</a:t>
            </a:r>
            <a:r>
              <a:rPr lang="zh-CN" altLang="en-US" sz="1400" dirty="0">
                <a:latin typeface="宋体" pitchFamily="2" charset="-122"/>
              </a:rPr>
              <a:t>人死亡，</a:t>
            </a:r>
            <a:r>
              <a:rPr lang="en-US" altLang="zh-CN" sz="1400" dirty="0">
                <a:latin typeface="宋体" pitchFamily="2" charset="-122"/>
              </a:rPr>
              <a:t>800</a:t>
            </a:r>
            <a:r>
              <a:rPr lang="zh-CN" altLang="en-US" sz="1400" dirty="0">
                <a:latin typeface="宋体" pitchFamily="2" charset="-122"/>
              </a:rPr>
              <a:t>多人受伤。彝良县是全国贫困县，为山区地形，山高坡陡，震中附近人口密度每平方千米</a:t>
            </a:r>
            <a:r>
              <a:rPr lang="en-US" altLang="zh-CN" sz="1400" dirty="0">
                <a:latin typeface="宋体" pitchFamily="2" charset="-122"/>
              </a:rPr>
              <a:t>205</a:t>
            </a:r>
            <a:r>
              <a:rPr lang="zh-CN" altLang="en-US" sz="1400" dirty="0">
                <a:latin typeface="宋体" pitchFamily="2" charset="-122"/>
              </a:rPr>
              <a:t>人，是云南省平均人口密度的两倍。下图为两次地震烈度分布图。</a:t>
            </a:r>
          </a:p>
        </p:txBody>
      </p:sp>
      <p:pic>
        <p:nvPicPr>
          <p:cNvPr id="3" name="Image030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099" y="350821"/>
            <a:ext cx="5322888" cy="3981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521217"/>
          <p:cNvSpPr txBox="1"/>
          <p:nvPr/>
        </p:nvSpPr>
        <p:spPr>
          <a:xfrm>
            <a:off x="792732" y="4505526"/>
            <a:ext cx="7820025" cy="52084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dirty="0">
                <a:latin typeface="宋体" pitchFamily="2" charset="-122"/>
              </a:rPr>
              <a:t>说明两次地震的震级并不算太强，但伤亡人数却较多的原因</a:t>
            </a:r>
            <a:r>
              <a:rPr lang="zh-CN" altLang="en-US" dirty="0" smtClean="0">
                <a:latin typeface="宋体" pitchFamily="2" charset="-122"/>
              </a:rPr>
              <a:t>。</a:t>
            </a:r>
            <a:endParaRPr lang="zh-CN" altLang="en-US" dirty="0"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1078948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42502" y="2656477"/>
            <a:ext cx="465899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charset="-122"/>
                <a:ea typeface="微软雅黑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182131" y="3983355"/>
            <a:ext cx="5176611" cy="598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854" name="图片 376853" descr="1"/>
          <p:cNvPicPr>
            <a:picLocks noChangeAspect="1"/>
          </p:cNvPicPr>
          <p:nvPr/>
        </p:nvPicPr>
        <p:blipFill>
          <a:blip r:embed="rId2"/>
          <a:srcRect b="71008"/>
          <a:stretch>
            <a:fillRect/>
          </a:stretch>
        </p:blipFill>
        <p:spPr>
          <a:xfrm>
            <a:off x="283210" y="53340"/>
            <a:ext cx="3979545" cy="802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6856" name="图片 376855" descr="体系纵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45" y="1439228"/>
            <a:ext cx="175895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925" y="706120"/>
            <a:ext cx="5437505" cy="48914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71" y="638629"/>
            <a:ext cx="6429829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怎样快速掌握自然灾害的成因呢？</a:t>
            </a:r>
            <a:endParaRPr lang="en-US" altLang="zh-CN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4056" y="1785257"/>
            <a:ext cx="7068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先来看自然灾害是怎样形成的，为什么叫做灾害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64858" y="2627919"/>
            <a:ext cx="16401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异变、突变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71456" y="3839029"/>
            <a:ext cx="8200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灾害</a:t>
            </a:r>
            <a:endParaRPr lang="zh-CN" altLang="en-US" dirty="0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023427" y="3343364"/>
            <a:ext cx="0" cy="6335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5123542" y="2888343"/>
            <a:ext cx="288091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人员伤亡、财产损失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7086" y="2928001"/>
            <a:ext cx="145868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自然因素</a:t>
            </a:r>
            <a:endParaRPr lang="zh-CN" altLang="en-US" dirty="0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3904343" y="3249021"/>
            <a:ext cx="1270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046514" y="2627919"/>
            <a:ext cx="616857" cy="5605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2010229" y="3135086"/>
            <a:ext cx="689428" cy="1164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2046514" y="3343365"/>
            <a:ext cx="653143" cy="31677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2126343" y="3458646"/>
            <a:ext cx="573314" cy="5980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618344" y="2262050"/>
            <a:ext cx="391885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气</a:t>
            </a:r>
            <a:endParaRPr lang="zh-CN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545773" y="2835004"/>
            <a:ext cx="3918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地</a:t>
            </a:r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582060" y="3376750"/>
            <a:ext cx="428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水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654629" y="3889829"/>
            <a:ext cx="4717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生</a:t>
            </a:r>
            <a:endParaRPr lang="zh-CN" altLang="en-US" dirty="0"/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3229429" y="3488507"/>
            <a:ext cx="0" cy="7014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500086" y="4245429"/>
            <a:ext cx="14586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人类活动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83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5" grpId="0"/>
      <p:bldP spid="16" grpId="0"/>
      <p:bldP spid="33" grpId="0"/>
      <p:bldP spid="34" grpId="0"/>
      <p:bldP spid="36" grpId="0"/>
      <p:bldP spid="37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484" y="609600"/>
            <a:ext cx="58710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在自然灾害中我们涉及考查的主要是气象灾害和地质灾害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55486" y="2075543"/>
            <a:ext cx="66693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请同学们</a:t>
            </a:r>
            <a:r>
              <a:rPr lang="zh-CN" altLang="en-US" dirty="0"/>
              <a:t>尝试</a:t>
            </a:r>
            <a:r>
              <a:rPr lang="zh-CN" altLang="en-US" dirty="0" smtClean="0"/>
              <a:t>分析哪些</a:t>
            </a:r>
            <a:r>
              <a:rPr lang="zh-CN" altLang="en-US" dirty="0"/>
              <a:t>气象因子</a:t>
            </a:r>
            <a:r>
              <a:rPr lang="zh-CN" altLang="en-US" dirty="0" smtClean="0"/>
              <a:t>异变可以导致气象灾害的发生，会发生什么灾害？试着写一写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8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左大括号 3"/>
          <p:cNvSpPr/>
          <p:nvPr/>
        </p:nvSpPr>
        <p:spPr>
          <a:xfrm>
            <a:off x="2246087" y="1085093"/>
            <a:ext cx="319312" cy="3056554"/>
          </a:xfrm>
          <a:prstGeom prst="leftBrac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2565399" y="721478"/>
            <a:ext cx="5257801" cy="1221440"/>
            <a:chOff x="2565399" y="309518"/>
            <a:chExt cx="5257801" cy="1221440"/>
          </a:xfrm>
        </p:grpSpPr>
        <p:sp>
          <p:nvSpPr>
            <p:cNvPr id="5" name="TextBox 4"/>
            <p:cNvSpPr txBox="1"/>
            <p:nvPr/>
          </p:nvSpPr>
          <p:spPr>
            <a:xfrm>
              <a:off x="2565399" y="460138"/>
              <a:ext cx="103414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温度</a:t>
              </a:r>
              <a:endParaRPr lang="zh-CN" altLang="en-US" dirty="0"/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3323771" y="609600"/>
              <a:ext cx="645887" cy="127069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056743" y="309518"/>
              <a:ext cx="14006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急剧</a:t>
              </a:r>
              <a:r>
                <a:rPr lang="zh-CN" altLang="en-US" dirty="0" smtClean="0"/>
                <a:t>降低</a:t>
              </a:r>
              <a:endParaRPr lang="zh-CN" altLang="en-US" dirty="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5370285" y="609600"/>
              <a:ext cx="624115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994400" y="309518"/>
              <a:ext cx="856343" cy="520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寒潮</a:t>
              </a:r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3323771" y="909682"/>
              <a:ext cx="573315" cy="207918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969658" y="920238"/>
              <a:ext cx="15530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快速</a:t>
              </a:r>
              <a:r>
                <a:rPr lang="zh-CN" altLang="en-US" dirty="0" smtClean="0"/>
                <a:t>回升</a:t>
              </a:r>
              <a:endParaRPr lang="zh-CN" altLang="en-US" dirty="0"/>
            </a:p>
          </p:txBody>
        </p:sp>
        <p:cxnSp>
          <p:nvCxnSpPr>
            <p:cNvPr id="21" name="直接箭头连接符 20"/>
            <p:cNvCxnSpPr/>
            <p:nvPr/>
          </p:nvCxnSpPr>
          <p:spPr>
            <a:xfrm>
              <a:off x="5297714" y="1230876"/>
              <a:ext cx="624115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5994400" y="930794"/>
              <a:ext cx="18288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融雪</a:t>
              </a:r>
              <a:r>
                <a:rPr lang="zh-CN" altLang="en-US" dirty="0" smtClean="0"/>
                <a:t>性洪水</a:t>
              </a:r>
              <a:endParaRPr lang="zh-CN" alt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2747" y="2428582"/>
            <a:ext cx="1543340" cy="6001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气象</a:t>
            </a:r>
            <a:r>
              <a:rPr lang="zh-CN" altLang="en-US" dirty="0" smtClean="0"/>
              <a:t>灾害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469197" y="2025298"/>
            <a:ext cx="5688710" cy="1480157"/>
            <a:chOff x="2453359" y="1719465"/>
            <a:chExt cx="5688710" cy="1480157"/>
          </a:xfrm>
        </p:grpSpPr>
        <p:sp>
          <p:nvSpPr>
            <p:cNvPr id="32" name="TextBox 31"/>
            <p:cNvSpPr txBox="1"/>
            <p:nvPr/>
          </p:nvSpPr>
          <p:spPr>
            <a:xfrm>
              <a:off x="5216656" y="2628372"/>
              <a:ext cx="1075842" cy="530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旱灾</a:t>
              </a:r>
              <a:endParaRPr lang="zh-CN" altLang="en-US" dirty="0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453359" y="1719465"/>
              <a:ext cx="5688710" cy="1480157"/>
              <a:chOff x="2488196" y="1498601"/>
              <a:chExt cx="5688710" cy="1480157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2488196" y="2032605"/>
                <a:ext cx="1050053" cy="61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降水</a:t>
                </a:r>
                <a:endParaRPr lang="zh-CN" altLang="en-US" dirty="0"/>
              </a:p>
            </p:txBody>
          </p:sp>
          <p:cxnSp>
            <p:nvCxnSpPr>
              <p:cNvPr id="26" name="直接箭头连接符 25"/>
              <p:cNvCxnSpPr/>
              <p:nvPr/>
            </p:nvCxnSpPr>
            <p:spPr>
              <a:xfrm flipV="1">
                <a:off x="3247181" y="2126711"/>
                <a:ext cx="582135" cy="150513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箭头连接符 28"/>
              <p:cNvCxnSpPr/>
              <p:nvPr/>
            </p:nvCxnSpPr>
            <p:spPr>
              <a:xfrm>
                <a:off x="3247181" y="2392976"/>
                <a:ext cx="582135" cy="258869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2"/>
              <p:cNvSpPr txBox="1"/>
              <p:nvPr/>
            </p:nvSpPr>
            <p:spPr>
              <a:xfrm>
                <a:off x="4052222" y="2367091"/>
                <a:ext cx="777407" cy="61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过少</a:t>
                </a:r>
                <a:endParaRPr lang="zh-CN" alt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57750" y="1847877"/>
                <a:ext cx="1075842" cy="61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过多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251492" y="1797037"/>
                <a:ext cx="1075842" cy="61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洪水</a:t>
                </a:r>
              </a:p>
            </p:txBody>
          </p:sp>
          <p:cxnSp>
            <p:nvCxnSpPr>
              <p:cNvPr id="37" name="直接箭头连接符 36"/>
              <p:cNvCxnSpPr/>
              <p:nvPr/>
            </p:nvCxnSpPr>
            <p:spPr>
              <a:xfrm>
                <a:off x="4829629" y="2146313"/>
                <a:ext cx="421864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箭头连接符 37"/>
              <p:cNvCxnSpPr/>
              <p:nvPr/>
            </p:nvCxnSpPr>
            <p:spPr>
              <a:xfrm>
                <a:off x="4829629" y="2703620"/>
                <a:ext cx="421864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/>
              <p:cNvCxnSpPr/>
              <p:nvPr/>
            </p:nvCxnSpPr>
            <p:spPr>
              <a:xfrm>
                <a:off x="5971792" y="2102872"/>
                <a:ext cx="915573" cy="7396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/>
              <p:nvPr/>
            </p:nvCxnSpPr>
            <p:spPr>
              <a:xfrm flipH="1">
                <a:off x="5983767" y="2703620"/>
                <a:ext cx="586739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6887366" y="1792816"/>
                <a:ext cx="1289540" cy="530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洪涝</a:t>
                </a:r>
                <a:endParaRPr lang="zh-CN" alt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838694" y="1498601"/>
                <a:ext cx="1338356" cy="61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地势低洼</a:t>
                </a:r>
                <a:endParaRPr lang="zh-CN" alt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458593" y="2338438"/>
                <a:ext cx="1436914" cy="611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气温偏高</a:t>
                </a:r>
                <a:endParaRPr lang="zh-CN" altLang="en-US" dirty="0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656921" y="3768996"/>
            <a:ext cx="2275115" cy="672733"/>
            <a:chOff x="2565399" y="3168832"/>
            <a:chExt cx="2275115" cy="672733"/>
          </a:xfrm>
        </p:grpSpPr>
        <p:sp>
          <p:nvSpPr>
            <p:cNvPr id="7" name="TextBox 6"/>
            <p:cNvSpPr txBox="1"/>
            <p:nvPr/>
          </p:nvSpPr>
          <p:spPr>
            <a:xfrm>
              <a:off x="2565399" y="3168832"/>
              <a:ext cx="79102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风力</a:t>
              </a:r>
              <a:endParaRPr lang="zh-CN" altLang="en-US" dirty="0"/>
            </a:p>
          </p:txBody>
        </p:sp>
        <p:cxnSp>
          <p:nvCxnSpPr>
            <p:cNvPr id="50" name="直接箭头连接符 49"/>
            <p:cNvCxnSpPr/>
            <p:nvPr/>
          </p:nvCxnSpPr>
          <p:spPr>
            <a:xfrm>
              <a:off x="3293158" y="3541483"/>
              <a:ext cx="544288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945775" y="3241401"/>
              <a:ext cx="89473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台风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224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025765" y="1877695"/>
            <a:ext cx="583565" cy="598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洪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512945" y="1129664"/>
            <a:ext cx="1299210" cy="598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来水多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2340" y="392430"/>
            <a:ext cx="2717800" cy="2122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雨量大</a:t>
            </a:r>
          </a:p>
          <a:p>
            <a:r>
              <a:rPr lang="zh-CN" altLang="en-US" dirty="0"/>
              <a:t>积雪融化量大</a:t>
            </a:r>
          </a:p>
          <a:p>
            <a:r>
              <a:rPr lang="zh-CN" altLang="en-US" dirty="0"/>
              <a:t>流域面积广，支流多</a:t>
            </a:r>
          </a:p>
          <a:p>
            <a:r>
              <a:rPr lang="zh-CN" altLang="en-US" dirty="0"/>
              <a:t>植被破坏，下渗减少</a:t>
            </a: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3660140" y="1429067"/>
            <a:ext cx="822325" cy="1397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5588000" y="1453832"/>
            <a:ext cx="2265045" cy="912179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70940" y="2515235"/>
            <a:ext cx="6588125" cy="765793"/>
            <a:chOff x="1304290" y="501667"/>
            <a:chExt cx="6588125" cy="765793"/>
          </a:xfrm>
        </p:grpSpPr>
        <p:grpSp>
          <p:nvGrpSpPr>
            <p:cNvPr id="3" name="组合 2"/>
            <p:cNvGrpSpPr/>
            <p:nvPr/>
          </p:nvGrpSpPr>
          <p:grpSpPr>
            <a:xfrm>
              <a:off x="1304290" y="668655"/>
              <a:ext cx="4480560" cy="598805"/>
              <a:chOff x="1304290" y="668655"/>
              <a:chExt cx="4480560" cy="59880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711700" y="668655"/>
                <a:ext cx="1073150" cy="598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/>
                  <a:t>来水快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304290" y="668655"/>
                <a:ext cx="1220470" cy="59880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坡度大</a:t>
                </a:r>
              </a:p>
            </p:txBody>
          </p:sp>
          <p:cxnSp>
            <p:nvCxnSpPr>
              <p:cNvPr id="11" name="直接箭头连接符 10"/>
              <p:cNvCxnSpPr/>
              <p:nvPr/>
            </p:nvCxnSpPr>
            <p:spPr>
              <a:xfrm flipV="1">
                <a:off x="2524760" y="1066800"/>
                <a:ext cx="2027555" cy="7620"/>
              </a:xfrm>
              <a:prstGeom prst="straightConnector1">
                <a:avLst/>
              </a:prstGeom>
              <a:ln>
                <a:tailEnd type="arrow" w="med" len="med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cxnSp>
          <p:nvCxnSpPr>
            <p:cNvPr id="14" name="直接箭头连接符 13"/>
            <p:cNvCxnSpPr/>
            <p:nvPr/>
          </p:nvCxnSpPr>
          <p:spPr>
            <a:xfrm flipV="1">
              <a:off x="5704840" y="501667"/>
              <a:ext cx="2187575" cy="565133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1145540" y="4115435"/>
            <a:ext cx="4865370" cy="1106805"/>
            <a:chOff x="1145540" y="4115435"/>
            <a:chExt cx="4865370" cy="1106805"/>
          </a:xfrm>
        </p:grpSpPr>
        <p:sp>
          <p:nvSpPr>
            <p:cNvPr id="15" name="文本框 14"/>
            <p:cNvSpPr txBox="1"/>
            <p:nvPr/>
          </p:nvSpPr>
          <p:spPr>
            <a:xfrm>
              <a:off x="1145540" y="4115435"/>
              <a:ext cx="2743835" cy="1106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地势低洼，排水不畅</a:t>
              </a:r>
            </a:p>
            <a:p>
              <a:r>
                <a:rPr lang="zh-CN" altLang="en-US" dirty="0"/>
                <a:t>河道弯曲，排水不畅</a:t>
              </a:r>
            </a:p>
          </p:txBody>
        </p:sp>
        <p:cxnSp>
          <p:nvCxnSpPr>
            <p:cNvPr id="17" name="直接箭头连接符 16"/>
            <p:cNvCxnSpPr/>
            <p:nvPr/>
          </p:nvCxnSpPr>
          <p:spPr>
            <a:xfrm flipV="1">
              <a:off x="3983355" y="4665345"/>
              <a:ext cx="2027555" cy="7620"/>
            </a:xfrm>
            <a:prstGeom prst="straightConnector1">
              <a:avLst/>
            </a:prstGeom>
            <a:ln>
              <a:tailEnd type="arrow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6235700" y="4369435"/>
            <a:ext cx="610235" cy="598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涝</a:t>
            </a:r>
          </a:p>
        </p:txBody>
      </p:sp>
    </p:spTree>
    <p:extLst>
      <p:ext uri="{BB962C8B-B14F-4D97-AF65-F5344CB8AC3E}">
        <p14:creationId xmlns:p14="http://schemas.microsoft.com/office/powerpoint/2010/main" val="14987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文本框 534529"/>
          <p:cNvSpPr txBox="1"/>
          <p:nvPr/>
        </p:nvSpPr>
        <p:spPr>
          <a:xfrm>
            <a:off x="877888" y="885372"/>
            <a:ext cx="7820025" cy="10286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dirty="0" smtClean="0">
                <a:latin typeface="宋体" pitchFamily="2" charset="-122"/>
              </a:rPr>
              <a:t>寒潮：冷空气</a:t>
            </a:r>
            <a:r>
              <a:rPr lang="zh-CN" altLang="en-US" dirty="0">
                <a:latin typeface="宋体" pitchFamily="2" charset="-122"/>
              </a:rPr>
              <a:t>快速南下，造成大范围剧烈降温，并伴随大风、雨雪、冰冻等天气</a:t>
            </a:r>
            <a:r>
              <a:rPr lang="zh-CN" altLang="en-US" dirty="0" smtClean="0">
                <a:latin typeface="宋体" pitchFamily="2" charset="-122"/>
              </a:rPr>
              <a:t>。</a:t>
            </a:r>
            <a:endParaRPr lang="zh-CN" altLang="en-US" dirty="0">
              <a:latin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03482" y="2349182"/>
            <a:ext cx="823595" cy="16148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/>
              <a:t>降温</a:t>
            </a:r>
          </a:p>
          <a:p>
            <a:r>
              <a:rPr lang="zh-CN" altLang="en-US"/>
              <a:t>雨雪</a:t>
            </a:r>
          </a:p>
          <a:p>
            <a:r>
              <a:rPr lang="zh-CN" altLang="en-US"/>
              <a:t>大风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1876649" y="2625181"/>
            <a:ext cx="110045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1827077" y="3220720"/>
            <a:ext cx="110045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1876650" y="3721282"/>
            <a:ext cx="1100455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150190" y="1753008"/>
            <a:ext cx="1975485" cy="2275114"/>
            <a:chOff x="3150190" y="1753008"/>
            <a:chExt cx="1975485" cy="2275114"/>
          </a:xfrm>
        </p:grpSpPr>
        <p:sp>
          <p:nvSpPr>
            <p:cNvPr id="6" name="文本框 5"/>
            <p:cNvSpPr txBox="1"/>
            <p:nvPr/>
          </p:nvSpPr>
          <p:spPr>
            <a:xfrm>
              <a:off x="3150190" y="2413317"/>
              <a:ext cx="1975485" cy="1614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冻害</a:t>
              </a:r>
            </a:p>
            <a:p>
              <a:r>
                <a:rPr lang="zh-CN" altLang="en-US" dirty="0"/>
                <a:t>影响交通出行</a:t>
              </a:r>
            </a:p>
            <a:p>
              <a:r>
                <a:rPr lang="zh-CN" altLang="en-US" dirty="0"/>
                <a:t>吹毁设施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594373" y="1753008"/>
              <a:ext cx="543560" cy="59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/>
                <a:t>弊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34264" y="1814512"/>
            <a:ext cx="2540000" cy="2722463"/>
            <a:chOff x="5634264" y="1814512"/>
            <a:chExt cx="2540000" cy="2722463"/>
          </a:xfrm>
        </p:grpSpPr>
        <p:sp>
          <p:nvSpPr>
            <p:cNvPr id="8" name="文本框 7"/>
            <p:cNvSpPr txBox="1"/>
            <p:nvPr/>
          </p:nvSpPr>
          <p:spPr>
            <a:xfrm>
              <a:off x="5634264" y="2413317"/>
              <a:ext cx="2540000" cy="21236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zh-CN" altLang="en-US" dirty="0" smtClean="0">
                  <a:sym typeface="+mn-ea"/>
                </a:rPr>
                <a:t>冻死害虫</a:t>
              </a:r>
              <a:endParaRPr lang="en-US" altLang="zh-CN" dirty="0" smtClean="0">
                <a:sym typeface="+mn-ea"/>
              </a:endParaRPr>
            </a:p>
            <a:p>
              <a:r>
                <a:rPr lang="zh-CN" altLang="en-US" dirty="0">
                  <a:sym typeface="+mn-ea"/>
                </a:rPr>
                <a:t>净化</a:t>
              </a:r>
              <a:r>
                <a:rPr lang="zh-CN" altLang="en-US" dirty="0" smtClean="0">
                  <a:sym typeface="+mn-ea"/>
                </a:rPr>
                <a:t>空气</a:t>
              </a:r>
              <a:endParaRPr lang="en-US" altLang="zh-CN" dirty="0" smtClean="0">
                <a:sym typeface="+mn-ea"/>
              </a:endParaRPr>
            </a:p>
            <a:p>
              <a:r>
                <a:rPr lang="zh-CN" altLang="en-US" dirty="0">
                  <a:sym typeface="+mn-ea"/>
                </a:rPr>
                <a:t>缓解</a:t>
              </a:r>
              <a:r>
                <a:rPr lang="zh-CN" altLang="en-US" dirty="0" smtClean="0">
                  <a:sym typeface="+mn-ea"/>
                </a:rPr>
                <a:t>旱情，增加土壤水分</a:t>
              </a:r>
              <a:endParaRPr lang="zh-CN" altLang="en-US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393180" y="1814512"/>
              <a:ext cx="595630" cy="598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90919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1656" y="1732678"/>
            <a:ext cx="68144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请同学们按照刚才的方法写一写地质灾害的形成原因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36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heme/theme1.xml><?xml version="1.0" encoding="utf-8"?>
<a:theme xmlns:a="http://schemas.openxmlformats.org/drawingml/2006/main" name="吉祥如意">
  <a:themeElements>
    <a:clrScheme name="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DF8FF"/>
      </a:accent5>
      <a:accent6>
        <a:srgbClr val="E5CAB0"/>
      </a:accent6>
      <a:hlink>
        <a:srgbClr val="0066CC"/>
      </a:hlink>
      <a:folHlink>
        <a:srgbClr val="9F9FBF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DF8FF"/>
        </a:accent5>
        <a:accent6>
          <a:srgbClr val="E5CAB0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2F2F2"/>
        </a:accent3>
        <a:accent4>
          <a:srgbClr val="4B4B25"/>
        </a:accent4>
        <a:accent5>
          <a:srgbClr val="E2F4FF"/>
        </a:accent5>
        <a:accent6>
          <a:srgbClr val="9FBCB2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3"/>
        </a:accent4>
        <a:accent5>
          <a:srgbClr val="FFE9E9"/>
        </a:accent5>
        <a:accent6>
          <a:srgbClr val="C6C6C6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AF1EE"/>
        </a:accent3>
        <a:accent4>
          <a:srgbClr val="000000"/>
        </a:accent4>
        <a:accent5>
          <a:srgbClr val="FFFFFF"/>
        </a:accent5>
        <a:accent6>
          <a:srgbClr val="97B99E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EFFFFF"/>
        </a:accent3>
        <a:accent4>
          <a:srgbClr val="52527B"/>
        </a:accent4>
        <a:accent5>
          <a:srgbClr val="F2F2F2"/>
        </a:accent5>
        <a:accent6>
          <a:srgbClr val="E5CAB0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9"/>
        </a:accent3>
        <a:accent4>
          <a:srgbClr val="AF0057"/>
        </a:accent4>
        <a:accent5>
          <a:srgbClr val="FFFFE2"/>
        </a:accent5>
        <a:accent6>
          <a:srgbClr val="E5E5E5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99"/>
        </a:dk1>
        <a:lt1>
          <a:srgbClr val="800000"/>
        </a:lt1>
        <a:dk2>
          <a:srgbClr val="FFFFFF"/>
        </a:dk2>
        <a:lt2>
          <a:srgbClr val="B60000"/>
        </a:lt2>
        <a:accent1>
          <a:srgbClr val="9888A4"/>
        </a:accent1>
        <a:accent2>
          <a:srgbClr val="A9335D"/>
        </a:accent2>
        <a:accent3>
          <a:srgbClr val="C1AAAA"/>
        </a:accent3>
        <a:accent4>
          <a:srgbClr val="DCDC83"/>
        </a:accent4>
        <a:accent5>
          <a:srgbClr val="CAC4CF"/>
        </a:accent5>
        <a:accent6>
          <a:srgbClr val="972D53"/>
        </a:accent6>
        <a:hlink>
          <a:srgbClr val="CCECFF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1C1C1C"/>
        </a:lt1>
        <a:dk2>
          <a:srgbClr val="FFFF66"/>
        </a:dk2>
        <a:lt2>
          <a:srgbClr val="808080"/>
        </a:lt2>
        <a:accent1>
          <a:srgbClr val="9898BA"/>
        </a:accent1>
        <a:accent2>
          <a:srgbClr val="777777"/>
        </a:accent2>
        <a:accent3>
          <a:srgbClr val="AAAAAA"/>
        </a:accent3>
        <a:accent4>
          <a:srgbClr val="DCDCDC"/>
        </a:accent4>
        <a:accent5>
          <a:srgbClr val="CACAD9"/>
        </a:accent5>
        <a:accent6>
          <a:srgbClr val="6A6A6A"/>
        </a:accent6>
        <a:hlink>
          <a:srgbClr val="CCFF99"/>
        </a:hlink>
        <a:folHlink>
          <a:srgbClr val="E4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848</Words>
  <Application>Microsoft Office PowerPoint</Application>
  <PresentationFormat>自定义</PresentationFormat>
  <Paragraphs>136</Paragraphs>
  <Slides>21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吉祥如意</vt:lpstr>
      <vt:lpstr>自然灾害与防治 专题复习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asus</cp:lastModifiedBy>
  <cp:revision>251</cp:revision>
  <dcterms:created xsi:type="dcterms:W3CDTF">2020-02-02T05:25:28Z</dcterms:created>
  <dcterms:modified xsi:type="dcterms:W3CDTF">2020-02-08T07:55:21Z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NXTAG2">
    <vt:lpwstr>0008008e130000000000010250800207f7000400038000</vt:lpwstr>
  </property>
  <property fmtid="{D5CDD505-2E9C-101B-9397-08002B2CF9AE}" pid="4" name="KSOProductBuildVer">
    <vt:lpwstr>2052-1.0.1.1354</vt:lpwstr>
  </property>
</Properties>
</file>