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74" r:id="rId3"/>
    <p:sldId id="282" r:id="rId4"/>
    <p:sldId id="283" r:id="rId5"/>
    <p:sldId id="273" r:id="rId6"/>
    <p:sldId id="278" r:id="rId7"/>
    <p:sldId id="275" r:id="rId8"/>
    <p:sldId id="276" r:id="rId9"/>
    <p:sldId id="277" r:id="rId10"/>
    <p:sldId id="280" r:id="rId11"/>
    <p:sldId id="279" r:id="rId12"/>
    <p:sldId id="281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43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60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6479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2.docx"/><Relationship Id="rId5" Type="http://schemas.openxmlformats.org/officeDocument/2006/relationships/image" Target="../media/image9.wmf"/><Relationship Id="rId4" Type="http://schemas.openxmlformats.org/officeDocument/2006/relationships/package" Target="../embeddings/Microsoft_Word___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package" Target="../embeddings/Microsoft_Word___4.docx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20.wmf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不等式专题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陈经纶中学团结湖分校  郭丽波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00" y="86712"/>
            <a:ext cx="8740800" cy="100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50" y="1450450"/>
            <a:ext cx="8306254" cy="139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37900" y="192938"/>
          <a:ext cx="8081963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文档" r:id="rId3" imgW="8298720" imgH="5405040" progId="Office12.wps.Document.8">
                  <p:embed/>
                </p:oleObj>
              </mc:Choice>
              <mc:Fallback>
                <p:oleObj name="文档" r:id="rId3" imgW="8298720" imgH="5405040" progId="Office12.wps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900" y="192938"/>
                        <a:ext cx="8081963" cy="527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0" y="266401"/>
            <a:ext cx="8193650" cy="328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950" y="3741013"/>
            <a:ext cx="5270500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1590" y="431688"/>
            <a:ext cx="880241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【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学习目标</a:t>
            </a:r>
            <a:r>
              <a:rPr kumimoji="0" lang="zh-CN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】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1.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通过对一元二次不等式相关问题的求解，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进一步明确一元二次不等式与相应函数、方程的联系。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800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2.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明确基本不等式的应用条件，会用基本不等式解决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简单的最大（小）值问题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79425" y="228600"/>
          <a:ext cx="75136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文档" r:id="rId4" imgW="7591320" imgH="951120" progId="Office12.wps.Document.8">
                  <p:embed/>
                </p:oleObj>
              </mc:Choice>
              <mc:Fallback>
                <p:oleObj name="文档" r:id="rId4" imgW="7591320" imgH="951120" progId="Office12.wps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28600"/>
                        <a:ext cx="75136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9" name="Object 11"/>
          <p:cNvGraphicFramePr>
            <a:graphicFrameLocks noChangeAspect="1"/>
          </p:cNvGraphicFramePr>
          <p:nvPr/>
        </p:nvGraphicFramePr>
        <p:xfrm>
          <a:off x="774383" y="758916"/>
          <a:ext cx="7721917" cy="438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文档" r:id="rId6" imgW="5414040" imgH="3198240" progId="Word.Document.12">
                  <p:embed/>
                </p:oleObj>
              </mc:Choice>
              <mc:Fallback>
                <p:oleObj name="文档" r:id="rId6" imgW="5414040" imgH="3198240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3" y="758916"/>
                        <a:ext cx="7721917" cy="4384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347" y="4116139"/>
            <a:ext cx="1554615" cy="4938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0253" y="4116138"/>
            <a:ext cx="155461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79425" y="228600"/>
          <a:ext cx="75136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文档" r:id="rId3" imgW="7591320" imgH="951120" progId="Office12.wps.Document.8">
                  <p:embed/>
                </p:oleObj>
              </mc:Choice>
              <mc:Fallback>
                <p:oleObj name="文档" r:id="rId3" imgW="7591320" imgH="951120" progId="Office12.wps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28600"/>
                        <a:ext cx="75136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64198" y="723900"/>
          <a:ext cx="7481887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文档" r:id="rId5" imgW="5270400" imgH="3116160" progId="Office12.wps.Document.8">
                  <p:embed/>
                </p:oleObj>
              </mc:Choice>
              <mc:Fallback>
                <p:oleObj name="文档" r:id="rId5" imgW="5270400" imgH="3116160" progId="Office12.wps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98" y="723900"/>
                        <a:ext cx="7481887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73075" y="287338"/>
          <a:ext cx="8275638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文档" r:id="rId3" imgW="8282160" imgH="3172320" progId="Office12.wps.Document.8">
                  <p:embed/>
                </p:oleObj>
              </mc:Choice>
              <mc:Fallback>
                <p:oleObj name="文档" r:id="rId3" imgW="8282160" imgH="3172320" progId="Office12.wps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287338"/>
                        <a:ext cx="8275638" cy="316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46150" y="1836738"/>
          <a:ext cx="7453313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文档" r:id="rId5" imgW="7459920" imgH="3449520" progId="Office12.wps.Document.8">
                  <p:embed/>
                </p:oleObj>
              </mc:Choice>
              <mc:Fallback>
                <p:oleObj name="文档" r:id="rId5" imgW="7459920" imgH="3449520" progId="Office12.wps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1836738"/>
                        <a:ext cx="7453313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49" y="440462"/>
            <a:ext cx="9340363" cy="175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5175314" y="185368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 </a:t>
            </a:r>
            <a:r>
              <a:rPr lang="zh-CN" altLang="zh-CN" dirty="0" smtClean="0">
                <a:solidFill>
                  <a:srgbClr val="FF0000"/>
                </a:solidFill>
              </a:rPr>
              <a:t>③ ④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349" y="506125"/>
            <a:ext cx="7932141" cy="365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56" y="280800"/>
            <a:ext cx="9893810" cy="9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417" y="2548333"/>
            <a:ext cx="7825790" cy="5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627063" y="1193800"/>
          <a:ext cx="80597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文档" r:id="rId5" imgW="7722360" imgH="1169640" progId="Office12.wps.Document.8">
                  <p:embed/>
                </p:oleObj>
              </mc:Choice>
              <mc:Fallback>
                <p:oleObj name="文档" r:id="rId5" imgW="7722360" imgH="1169640" progId="Office12.wps.Document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193800"/>
                        <a:ext cx="805973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97932" y="3395663"/>
          <a:ext cx="11425767" cy="1193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文档" r:id="rId7" imgW="7893000" imgH="735840" progId="Office12.wps.Document.8">
                  <p:embed/>
                </p:oleObj>
              </mc:Choice>
              <mc:Fallback>
                <p:oleObj name="文档" r:id="rId7" imgW="7893000" imgH="735840" progId="Office12.wps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32" y="3395663"/>
                        <a:ext cx="11425767" cy="11932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49" y="375388"/>
            <a:ext cx="8532051" cy="120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01" y="1849388"/>
            <a:ext cx="8205502" cy="208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711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90">
        <p:push dir="d"/>
      </p:transition>
    </mc:Choice>
    <mc:Fallback xmlns="">
      <p:transition advClick="0" advTm="349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86</Words>
  <Application>Microsoft Office PowerPoint</Application>
  <PresentationFormat>全屏显示(16:9)</PresentationFormat>
  <Paragraphs>16</Paragraphs>
  <Slides>13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汉仪旗黑-85S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文档</vt:lpstr>
      <vt:lpstr>Microsoft Word 文档</vt:lpstr>
      <vt:lpstr>不等式专题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fff</cp:lastModifiedBy>
  <cp:revision>23</cp:revision>
  <dcterms:created xsi:type="dcterms:W3CDTF">2020-02-01T11:21:51Z</dcterms:created>
  <dcterms:modified xsi:type="dcterms:W3CDTF">2020-02-08T08:04:43Z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