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Default Extension="doc" ContentType="application/msword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sldIdLst>
    <p:sldId id="377" r:id="rId3"/>
    <p:sldId id="419" r:id="rId4"/>
    <p:sldId id="420" r:id="rId5"/>
    <p:sldId id="437" r:id="rId6"/>
    <p:sldId id="438" r:id="rId7"/>
    <p:sldId id="439" r:id="rId8"/>
    <p:sldId id="440" r:id="rId9"/>
    <p:sldId id="426" r:id="rId10"/>
    <p:sldId id="422" r:id="rId11"/>
    <p:sldId id="424" r:id="rId12"/>
    <p:sldId id="425" r:id="rId13"/>
    <p:sldId id="427" r:id="rId14"/>
    <p:sldId id="428" r:id="rId15"/>
    <p:sldId id="429" r:id="rId16"/>
    <p:sldId id="441" r:id="rId17"/>
    <p:sldId id="431" r:id="rId18"/>
    <p:sldId id="432" r:id="rId19"/>
    <p:sldId id="433" r:id="rId20"/>
    <p:sldId id="434" r:id="rId21"/>
    <p:sldId id="378" r:id="rId22"/>
  </p:sldIdLst>
  <p:sldSz cx="9144000" cy="5143500" type="screen16x9"/>
  <p:notesSz cx="6858000" cy="9144000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FB9"/>
    <a:srgbClr val="94CF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399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-660" y="-96"/>
      </p:cViewPr>
      <p:guideLst>
        <p:guide orient="horz" pos="1959"/>
        <p:guide orient="horz" pos="1777"/>
        <p:guide pos="2894"/>
        <p:guide pos="16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301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06"/>
            <a:ext cx="6858000" cy="17911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279"/>
            <a:ext cx="6858000" cy="124216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2235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19"/>
            <a:ext cx="1971675" cy="436009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19"/>
            <a:ext cx="5800725" cy="436009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8907"/>
            <a:ext cx="1433036" cy="306828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5285"/>
            <a:ext cx="1433036" cy="306828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2133"/>
            <a:ext cx="3619500" cy="833772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2235" indent="0" algn="ctr">
              <a:buNone/>
            </a:lvl5pPr>
            <a:lvl6pPr marL="1714500" indent="0" algn="ctr">
              <a:buNone/>
            </a:lvl6pPr>
            <a:lvl7pPr marL="2058035" indent="0" algn="ctr">
              <a:buNone/>
            </a:lvl7pPr>
            <a:lvl8pPr marL="2400935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10242"/>
            <a:ext cx="3619024" cy="728478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559"/>
            <a:ext cx="8139178" cy="331606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668"/>
            <a:ext cx="8139178" cy="404330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885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8733"/>
            <a:ext cx="3048000" cy="85683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6151"/>
            <a:ext cx="3660458" cy="81138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559"/>
            <a:ext cx="8139178" cy="331606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668"/>
            <a:ext cx="3962432" cy="404330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885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668"/>
            <a:ext cx="3962432" cy="404330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559"/>
            <a:ext cx="8139178" cy="331606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668"/>
            <a:ext cx="3962432" cy="28586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317"/>
            <a:ext cx="3962400" cy="370255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885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668"/>
            <a:ext cx="3962432" cy="28586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317"/>
            <a:ext cx="3962432" cy="370255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885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581"/>
            <a:ext cx="3291840" cy="1852403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3812"/>
            <a:ext cx="540068" cy="4417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556"/>
            <a:ext cx="8139178" cy="331606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559"/>
            <a:ext cx="8139178" cy="331606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668"/>
            <a:ext cx="3962432" cy="404330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885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668"/>
            <a:ext cx="3962432" cy="404330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668"/>
            <a:ext cx="713238" cy="404330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662"/>
            <a:ext cx="7371076" cy="404330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668"/>
            <a:ext cx="8139178" cy="404330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556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775"/>
            <a:ext cx="3619500" cy="833772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2018"/>
            <a:ext cx="3619024" cy="1014343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5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556"/>
            <a:ext cx="8139178" cy="33160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949"/>
            <a:ext cx="8705888" cy="468966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276"/>
            <a:ext cx="7219800" cy="542918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3351"/>
            <a:ext cx="7219950" cy="2584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55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7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8032"/>
            <a:ext cx="2970000" cy="661766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531"/>
            <a:ext cx="2967300" cy="307113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686"/>
            <a:ext cx="4860000" cy="381748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905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6135"/>
            <a:ext cx="8232300" cy="46998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5200"/>
            <a:ext cx="8231981" cy="62125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845"/>
            <a:ext cx="8224200" cy="257413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3242"/>
            <a:ext cx="9144000" cy="137232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53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402"/>
            <a:ext cx="8232300" cy="42407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407"/>
            <a:ext cx="8243100" cy="240936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6860"/>
            <a:ext cx="8251200" cy="7590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60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3812"/>
            <a:ext cx="9144000" cy="441753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71"/>
            <a:ext cx="8278200" cy="33160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900"/>
            <a:ext cx="4006800" cy="21716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900"/>
            <a:ext cx="4025700" cy="21716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4050"/>
            <a:ext cx="4006800" cy="58613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1349"/>
            <a:ext cx="4025700" cy="58613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556"/>
            <a:ext cx="9144000" cy="371445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1623"/>
            <a:ext cx="9143999" cy="993942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803"/>
            <a:ext cx="6858000" cy="1790818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286"/>
            <a:ext cx="2970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286"/>
            <a:ext cx="2025000" cy="23769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8263"/>
            <a:ext cx="6858000" cy="1242498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660"/>
            <a:ext cx="7886700" cy="214014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3054"/>
            <a:ext cx="7886700" cy="112545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599"/>
            <a:ext cx="3886200" cy="32644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599"/>
            <a:ext cx="3886200" cy="32644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0"/>
            <a:ext cx="7886700" cy="9944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23"/>
            <a:ext cx="3868340" cy="6181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29"/>
            <a:ext cx="3868340" cy="27642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23"/>
            <a:ext cx="3887391" cy="6181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29"/>
            <a:ext cx="3887391" cy="27642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95"/>
            <a:ext cx="2949178" cy="12004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75"/>
            <a:ext cx="4629150" cy="36562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478"/>
            <a:ext cx="2949178" cy="2859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95"/>
            <a:ext cx="2949178" cy="12004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75"/>
            <a:ext cx="4629150" cy="36562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2235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478"/>
            <a:ext cx="2949178" cy="2859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0"/>
            <a:ext cx="7886700" cy="994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99"/>
            <a:ext cx="7886700" cy="326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587"/>
            <a:ext cx="2057400" cy="273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587"/>
            <a:ext cx="3086100" cy="273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587"/>
            <a:ext cx="2057400" cy="273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15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556"/>
            <a:ext cx="8139178" cy="331606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338"/>
            <a:ext cx="8139178" cy="404330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4286"/>
            <a:ext cx="2025000" cy="23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4286"/>
            <a:ext cx="2970000" cy="23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4286"/>
            <a:ext cx="2025000" cy="23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885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Office_Word_97_-_2003___13.doc"/><Relationship Id="rId5" Type="http://schemas.openxmlformats.org/officeDocument/2006/relationships/oleObject" Target="../embeddings/Microsoft_Office_Word_97_-_2003___12.doc"/><Relationship Id="rId4" Type="http://schemas.openxmlformats.org/officeDocument/2006/relationships/oleObject" Target="../embeddings/Microsoft_Office_Word_97_-_2003___1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Word_97_-_2003___14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Office_Word_97_-_2003___17.doc"/><Relationship Id="rId5" Type="http://schemas.openxmlformats.org/officeDocument/2006/relationships/oleObject" Target="../embeddings/Microsoft_Office_Word_97_-_2003___16.doc"/><Relationship Id="rId4" Type="http://schemas.openxmlformats.org/officeDocument/2006/relationships/oleObject" Target="../embeddings/Microsoft_Office_Word_97_-_2003___15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Office_Word_97_-_2003___20.doc"/><Relationship Id="rId5" Type="http://schemas.openxmlformats.org/officeDocument/2006/relationships/oleObject" Target="../embeddings/Microsoft_Office_Word_97_-_2003___19.doc"/><Relationship Id="rId4" Type="http://schemas.openxmlformats.org/officeDocument/2006/relationships/oleObject" Target="../embeddings/Microsoft_Office_Word_97_-_2003___18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Office_Word_97_-_2003___23.doc"/><Relationship Id="rId5" Type="http://schemas.openxmlformats.org/officeDocument/2006/relationships/oleObject" Target="../embeddings/Microsoft_Office_Word_97_-_2003___22.doc"/><Relationship Id="rId4" Type="http://schemas.openxmlformats.org/officeDocument/2006/relationships/oleObject" Target="../embeddings/Microsoft_Office_Word_97_-_2003___21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Microsoft_Office_Word_97_-_2003___26.doc"/><Relationship Id="rId5" Type="http://schemas.openxmlformats.org/officeDocument/2006/relationships/oleObject" Target="../embeddings/Microsoft_Office_Word_97_-_2003___25.doc"/><Relationship Id="rId4" Type="http://schemas.openxmlformats.org/officeDocument/2006/relationships/oleObject" Target="../embeddings/Microsoft_Office_Word_97_-_2003___24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Word_97_-_2003___27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Microsoft_Office_Word_97_-_2003___30.doc"/><Relationship Id="rId5" Type="http://schemas.openxmlformats.org/officeDocument/2006/relationships/oleObject" Target="../embeddings/Microsoft_Office_Word_97_-_2003___29.doc"/><Relationship Id="rId4" Type="http://schemas.openxmlformats.org/officeDocument/2006/relationships/oleObject" Target="../embeddings/Microsoft_Office_Word_97_-_2003___28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Word_97_-_2003___31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Word_97_-_2003___32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__1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__2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__3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__4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Office_Word_97_-_2003___7.doc"/><Relationship Id="rId5" Type="http://schemas.openxmlformats.org/officeDocument/2006/relationships/oleObject" Target="../embeddings/Microsoft_Office_Word_97_-_2003___6.doc"/><Relationship Id="rId4" Type="http://schemas.openxmlformats.org/officeDocument/2006/relationships/oleObject" Target="../embeddings/Microsoft_Office_Word_97_-_2003___5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Office_Word_97_-_2003___10.doc"/><Relationship Id="rId5" Type="http://schemas.openxmlformats.org/officeDocument/2006/relationships/oleObject" Target="../embeddings/Microsoft_Office_Word_97_-_2003___9.doc"/><Relationship Id="rId4" Type="http://schemas.openxmlformats.org/officeDocument/2006/relationships/oleObject" Target="../embeddings/Microsoft_Office_Word_97_-_2003___8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804" y="810"/>
            <a:ext cx="9143661" cy="514331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719" y="1919800"/>
            <a:ext cx="5412054" cy="942128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/>
            </a:r>
            <a:b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</a:br>
            <a:r>
              <a:rPr lang="zh-CN" altLang="en-US" sz="384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复数专题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74" y="3635918"/>
            <a:ext cx="3601587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38" y="1194756"/>
            <a:ext cx="409369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70" y="3700105"/>
            <a:ext cx="483606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北京化工大学附属中学    张华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典型例题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47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9689787"/>
              </p:ext>
            </p:extLst>
          </p:nvPr>
        </p:nvGraphicFramePr>
        <p:xfrm>
          <a:off x="404813" y="723900"/>
          <a:ext cx="8661400" cy="1708150"/>
        </p:xfrm>
        <a:graphic>
          <a:graphicData uri="http://schemas.openxmlformats.org/presentationml/2006/ole">
            <p:oleObj spid="_x0000_s77859" name="Document" r:id="rId4" imgW="8779295" imgH="1739642" progId="Word.Document.8">
              <p:embed/>
            </p:oleObj>
          </a:graphicData>
        </a:graphic>
      </p:graphicFrame>
      <p:graphicFrame>
        <p:nvGraphicFramePr>
          <p:cNvPr id="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3910894"/>
              </p:ext>
            </p:extLst>
          </p:nvPr>
        </p:nvGraphicFramePr>
        <p:xfrm>
          <a:off x="475241" y="2251992"/>
          <a:ext cx="8601075" cy="438150"/>
        </p:xfrm>
        <a:graphic>
          <a:graphicData uri="http://schemas.openxmlformats.org/presentationml/2006/ole">
            <p:oleObj spid="_x0000_s77860" name="Document" r:id="rId5" imgW="8617778" imgH="444394" progId="Word.Document.8">
              <p:embed/>
            </p:oleObj>
          </a:graphicData>
        </a:graphic>
      </p:graphicFrame>
      <p:graphicFrame>
        <p:nvGraphicFramePr>
          <p:cNvPr id="8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93062207"/>
              </p:ext>
            </p:extLst>
          </p:nvPr>
        </p:nvGraphicFramePr>
        <p:xfrm>
          <a:off x="401594" y="2877282"/>
          <a:ext cx="8610600" cy="1485900"/>
        </p:xfrm>
        <a:graphic>
          <a:graphicData uri="http://schemas.openxmlformats.org/presentationml/2006/ole">
            <p:oleObj spid="_x0000_s77861" name="Document" r:id="rId6" imgW="8603410" imgH="1496113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典型例题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47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4646390"/>
              </p:ext>
            </p:extLst>
          </p:nvPr>
        </p:nvGraphicFramePr>
        <p:xfrm>
          <a:off x="444500" y="990517"/>
          <a:ext cx="8255000" cy="3441700"/>
        </p:xfrm>
        <a:graphic>
          <a:graphicData uri="http://schemas.openxmlformats.org/presentationml/2006/ole">
            <p:oleObj spid="_x0000_s78861" name="Document" r:id="rId4" imgW="8286641" imgH="3465594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典型例题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47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1978477"/>
              </p:ext>
            </p:extLst>
          </p:nvPr>
        </p:nvGraphicFramePr>
        <p:xfrm>
          <a:off x="233363" y="758825"/>
          <a:ext cx="8669337" cy="1708150"/>
        </p:xfrm>
        <a:graphic>
          <a:graphicData uri="http://schemas.openxmlformats.org/presentationml/2006/ole">
            <p:oleObj spid="_x0000_s80931" name="Document" r:id="rId4" imgW="8795238" imgH="1736399" progId="Word.Document.8">
              <p:embed/>
            </p:oleObj>
          </a:graphicData>
        </a:graphic>
      </p:graphicFrame>
      <p:graphicFrame>
        <p:nvGraphicFramePr>
          <p:cNvPr id="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442737"/>
              </p:ext>
            </p:extLst>
          </p:nvPr>
        </p:nvGraphicFramePr>
        <p:xfrm>
          <a:off x="741034" y="2570312"/>
          <a:ext cx="8691563" cy="430212"/>
        </p:xfrm>
        <a:graphic>
          <a:graphicData uri="http://schemas.openxmlformats.org/presentationml/2006/ole">
            <p:oleObj spid="_x0000_s80932" name="Document" r:id="rId5" imgW="8753332" imgH="442595" progId="Word.Document.8">
              <p:embed/>
            </p:oleObj>
          </a:graphicData>
        </a:graphic>
      </p:graphicFrame>
      <p:graphicFrame>
        <p:nvGraphicFramePr>
          <p:cNvPr id="8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6828073"/>
              </p:ext>
            </p:extLst>
          </p:nvPr>
        </p:nvGraphicFramePr>
        <p:xfrm>
          <a:off x="707252" y="3213915"/>
          <a:ext cx="8677275" cy="1466850"/>
        </p:xfrm>
        <a:graphic>
          <a:graphicData uri="http://schemas.openxmlformats.org/presentationml/2006/ole">
            <p:oleObj spid="_x0000_s80933" name="Document" r:id="rId6" imgW="8756962" imgH="1487107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典型例题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47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6705644"/>
              </p:ext>
            </p:extLst>
          </p:nvPr>
        </p:nvGraphicFramePr>
        <p:xfrm>
          <a:off x="233363" y="758825"/>
          <a:ext cx="8677275" cy="1708150"/>
        </p:xfrm>
        <a:graphic>
          <a:graphicData uri="http://schemas.openxmlformats.org/presentationml/2006/ole">
            <p:oleObj spid="_x0000_s81955" name="Document" r:id="rId4" imgW="8783947" imgH="1736399" progId="Word.Document.8">
              <p:embed/>
            </p:oleObj>
          </a:graphicData>
        </a:graphic>
      </p:graphicFrame>
      <p:graphicFrame>
        <p:nvGraphicFramePr>
          <p:cNvPr id="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7574046"/>
              </p:ext>
            </p:extLst>
          </p:nvPr>
        </p:nvGraphicFramePr>
        <p:xfrm>
          <a:off x="377918" y="2505494"/>
          <a:ext cx="8691563" cy="446254"/>
        </p:xfrm>
        <a:graphic>
          <a:graphicData uri="http://schemas.openxmlformats.org/presentationml/2006/ole">
            <p:oleObj spid="_x0000_s81956" name="Document" r:id="rId5" imgW="8744066" imgH="443106" progId="Word.Document.8">
              <p:embed/>
            </p:oleObj>
          </a:graphicData>
        </a:graphic>
      </p:graphicFrame>
      <p:graphicFrame>
        <p:nvGraphicFramePr>
          <p:cNvPr id="8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1409277"/>
              </p:ext>
            </p:extLst>
          </p:nvPr>
        </p:nvGraphicFramePr>
        <p:xfrm>
          <a:off x="327109" y="3234239"/>
          <a:ext cx="8609012" cy="1457325"/>
        </p:xfrm>
        <a:graphic>
          <a:graphicData uri="http://schemas.openxmlformats.org/presentationml/2006/ole">
            <p:oleObj spid="_x0000_s81957" name="Document" r:id="rId6" imgW="8781456" imgH="1491070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典型例题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47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7761041"/>
              </p:ext>
            </p:extLst>
          </p:nvPr>
        </p:nvGraphicFramePr>
        <p:xfrm>
          <a:off x="233363" y="758825"/>
          <a:ext cx="8599487" cy="1700213"/>
        </p:xfrm>
        <a:graphic>
          <a:graphicData uri="http://schemas.openxmlformats.org/presentationml/2006/ole">
            <p:oleObj spid="_x0000_s82982" name="Document" r:id="rId4" imgW="8808491" imgH="1737635" progId="Word.Document.8">
              <p:embed/>
            </p:oleObj>
          </a:graphicData>
        </a:graphic>
      </p:graphicFrame>
      <p:graphicFrame>
        <p:nvGraphicFramePr>
          <p:cNvPr id="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3083272"/>
              </p:ext>
            </p:extLst>
          </p:nvPr>
        </p:nvGraphicFramePr>
        <p:xfrm>
          <a:off x="452437" y="2064335"/>
          <a:ext cx="8691563" cy="430212"/>
        </p:xfrm>
        <a:graphic>
          <a:graphicData uri="http://schemas.openxmlformats.org/presentationml/2006/ole">
            <p:oleObj spid="_x0000_s82983" name="Document" r:id="rId5" imgW="8744066" imgH="443106" progId="Word.Document.8">
              <p:embed/>
            </p:oleObj>
          </a:graphicData>
        </a:graphic>
      </p:graphicFrame>
      <p:graphicFrame>
        <p:nvGraphicFramePr>
          <p:cNvPr id="8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4851706"/>
              </p:ext>
            </p:extLst>
          </p:nvPr>
        </p:nvGraphicFramePr>
        <p:xfrm>
          <a:off x="403225" y="2880979"/>
          <a:ext cx="8609013" cy="1725612"/>
        </p:xfrm>
        <a:graphic>
          <a:graphicData uri="http://schemas.openxmlformats.org/presentationml/2006/ole">
            <p:oleObj spid="_x0000_s82984" name="Document" r:id="rId6" imgW="8818225" imgH="1772539" progId="Word.Document.8">
              <p:embed/>
            </p:oleObj>
          </a:graphicData>
        </a:graphic>
      </p:graphicFrame>
      <p:pic>
        <p:nvPicPr>
          <p:cNvPr id="82949" name="图片 9" descr="4S38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9710" y="1005840"/>
            <a:ext cx="1649128" cy="164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典型例题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47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0393770"/>
              </p:ext>
            </p:extLst>
          </p:nvPr>
        </p:nvGraphicFramePr>
        <p:xfrm>
          <a:off x="246062" y="935220"/>
          <a:ext cx="8651875" cy="984250"/>
        </p:xfrm>
        <a:graphic>
          <a:graphicData uri="http://schemas.openxmlformats.org/presentationml/2006/ole">
            <p:oleObj spid="_x0000_s144389" name="Document" r:id="rId4" imgW="8847066" imgH="1008697" progId="Word.Document.8">
              <p:embed/>
            </p:oleObj>
          </a:graphicData>
        </a:graphic>
      </p:graphicFrame>
      <p:graphicFrame>
        <p:nvGraphicFramePr>
          <p:cNvPr id="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6518983"/>
              </p:ext>
            </p:extLst>
          </p:nvPr>
        </p:nvGraphicFramePr>
        <p:xfrm>
          <a:off x="606425" y="2016125"/>
          <a:ext cx="8129588" cy="1387475"/>
        </p:xfrm>
        <a:graphic>
          <a:graphicData uri="http://schemas.openxmlformats.org/presentationml/2006/ole">
            <p:oleObj spid="_x0000_s144390" name="Document" r:id="rId5" imgW="8817503" imgH="1502664" progId="Word.Document.8">
              <p:embed/>
            </p:oleObj>
          </a:graphicData>
        </a:graphic>
      </p:graphicFrame>
      <p:graphicFrame>
        <p:nvGraphicFramePr>
          <p:cNvPr id="8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0749238"/>
              </p:ext>
            </p:extLst>
          </p:nvPr>
        </p:nvGraphicFramePr>
        <p:xfrm>
          <a:off x="514276" y="3573713"/>
          <a:ext cx="8539162" cy="1441450"/>
        </p:xfrm>
        <a:graphic>
          <a:graphicData uri="http://schemas.openxmlformats.org/presentationml/2006/ole">
            <p:oleObj spid="_x0000_s144391" name="Document" r:id="rId6" imgW="8817928" imgH="1495033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074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典型例题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47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7977618"/>
              </p:ext>
            </p:extLst>
          </p:nvPr>
        </p:nvGraphicFramePr>
        <p:xfrm>
          <a:off x="503238" y="1027113"/>
          <a:ext cx="8569325" cy="2660650"/>
        </p:xfrm>
        <a:graphic>
          <a:graphicData uri="http://schemas.openxmlformats.org/presentationml/2006/ole">
            <p:oleObj spid="_x0000_s85005" name="Document" r:id="rId4" imgW="8825769" imgH="2748339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典型例题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47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7148505"/>
              </p:ext>
            </p:extLst>
          </p:nvPr>
        </p:nvGraphicFramePr>
        <p:xfrm>
          <a:off x="509588" y="846138"/>
          <a:ext cx="8651875" cy="1068387"/>
        </p:xfrm>
        <a:graphic>
          <a:graphicData uri="http://schemas.openxmlformats.org/presentationml/2006/ole">
            <p:oleObj spid="_x0000_s86051" name="Document" r:id="rId4" imgW="8847066" imgH="1094076" progId="Word.Document.8">
              <p:embed/>
            </p:oleObj>
          </a:graphicData>
        </a:graphic>
      </p:graphicFrame>
      <p:graphicFrame>
        <p:nvGraphicFramePr>
          <p:cNvPr id="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4318615"/>
              </p:ext>
            </p:extLst>
          </p:nvPr>
        </p:nvGraphicFramePr>
        <p:xfrm>
          <a:off x="561825" y="1704808"/>
          <a:ext cx="8648700" cy="417513"/>
        </p:xfrm>
        <a:graphic>
          <a:graphicData uri="http://schemas.openxmlformats.org/presentationml/2006/ole">
            <p:oleObj spid="_x0000_s86052" name="Document" r:id="rId5" imgW="8817503" imgH="436118" progId="Word.Document.8">
              <p:embed/>
            </p:oleObj>
          </a:graphicData>
        </a:graphic>
      </p:graphicFrame>
      <p:graphicFrame>
        <p:nvGraphicFramePr>
          <p:cNvPr id="8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1519590"/>
              </p:ext>
            </p:extLst>
          </p:nvPr>
        </p:nvGraphicFramePr>
        <p:xfrm>
          <a:off x="604838" y="2121415"/>
          <a:ext cx="8539162" cy="3079750"/>
        </p:xfrm>
        <a:graphic>
          <a:graphicData uri="http://schemas.openxmlformats.org/presentationml/2006/ole">
            <p:oleObj spid="_x0000_s86053" name="Document" r:id="rId6" imgW="8817928" imgH="3753073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典型例题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47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5290216"/>
              </p:ext>
            </p:extLst>
          </p:nvPr>
        </p:nvGraphicFramePr>
        <p:xfrm>
          <a:off x="353679" y="845052"/>
          <a:ext cx="8609012" cy="3476625"/>
        </p:xfrm>
        <a:graphic>
          <a:graphicData uri="http://schemas.openxmlformats.org/presentationml/2006/ole">
            <p:oleObj spid="_x0000_s87052" name="Document" r:id="rId4" imgW="8802352" imgH="3559979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学法指导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47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5640317"/>
              </p:ext>
            </p:extLst>
          </p:nvPr>
        </p:nvGraphicFramePr>
        <p:xfrm>
          <a:off x="500063" y="1069975"/>
          <a:ext cx="8056562" cy="3251200"/>
        </p:xfrm>
        <a:graphic>
          <a:graphicData uri="http://schemas.openxmlformats.org/presentationml/2006/ole">
            <p:oleObj spid="_x0000_s88076" name="Document" r:id="rId4" imgW="8827598" imgH="3560551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439793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27313" y="1410233"/>
            <a:ext cx="78632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150000"/>
              </a:lnSpc>
            </a:pPr>
            <a:r>
              <a:rPr lang="en-US" altLang="zh-CN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通过本专题的</a:t>
            </a:r>
            <a:r>
              <a:rPr lang="zh-CN" altLang="en-US" sz="2400" b="1" spc="226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，进一步巩固复数</a:t>
            </a:r>
            <a:r>
              <a:rPr lang="zh-CN" altLang="en-US" sz="2400" b="1" spc="226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代数表示</a:t>
            </a:r>
            <a:endParaRPr lang="en-US" altLang="zh-CN" sz="2400" b="1" spc="226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spc="226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及其</a:t>
            </a:r>
            <a:r>
              <a:rPr lang="zh-CN" altLang="en-US" sz="2400" b="1" spc="226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几何意义，理解两个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复数</a:t>
            </a:r>
            <a:r>
              <a:rPr lang="zh-CN" altLang="en-US" sz="2400" b="1" spc="226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相等的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含义</a:t>
            </a:r>
            <a:r>
              <a:rPr lang="en-US" altLang="zh-CN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endParaRPr lang="zh-CN" altLang="en-US" sz="2400" b="1" spc="226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巩固复数</a:t>
            </a:r>
            <a:r>
              <a:rPr lang="zh-CN" altLang="en-US" sz="2400" b="1" spc="226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代数表示的四则运算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，复数</a:t>
            </a:r>
            <a:r>
              <a:rPr lang="zh-CN" altLang="en-US" sz="2400" b="1" spc="226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加、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减运算</a:t>
            </a:r>
            <a:endParaRPr lang="en-US" altLang="zh-CN" sz="2400" b="1" spc="226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spc="226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</a:t>
            </a:r>
            <a:r>
              <a:rPr lang="zh-CN" altLang="en-US" sz="2400" b="1" spc="226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几何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意义</a:t>
            </a:r>
            <a:r>
              <a:rPr lang="en-US" altLang="zh-CN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提升</a:t>
            </a:r>
            <a:r>
              <a:rPr lang="zh-CN" altLang="en-US" sz="2400" b="1" spc="226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直观想象</a:t>
            </a:r>
            <a:r>
              <a:rPr lang="zh-CN" altLang="en-US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、数学运算等素养</a:t>
            </a:r>
            <a:r>
              <a:rPr lang="en-US" altLang="zh-CN" sz="24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803" y="794613"/>
            <a:ext cx="1234394" cy="122296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86" y="2361017"/>
            <a:ext cx="4658823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82" y="3508420"/>
            <a:ext cx="4205256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458906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预备知识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985226" y="1337790"/>
            <a:ext cx="612206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150000"/>
              </a:lnSpc>
            </a:pPr>
            <a:r>
              <a:rPr lang="en-US" altLang="zh-CN" sz="28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28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复数的有关概念</a:t>
            </a:r>
            <a:endParaRPr lang="zh-CN" altLang="en-US" sz="2800" b="1" spc="226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spc="226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spc="226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复数的几何意义</a:t>
            </a:r>
            <a:endParaRPr lang="en-US" altLang="zh-CN" sz="2800" b="1" spc="226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spc="226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spc="226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复数的运算</a:t>
            </a:r>
            <a:endParaRPr lang="zh-CN" altLang="en-US" sz="2800" b="1" spc="226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8" y="191141"/>
            <a:ext cx="7241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0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预备知识</a:t>
            </a:r>
            <a:r>
              <a:rPr lang="en-US" altLang="zh-CN" sz="280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    </a:t>
            </a:r>
            <a:r>
              <a:rPr lang="en-US" altLang="zh-CN" sz="28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28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复数的有关概念</a:t>
            </a:r>
            <a:endParaRPr lang="zh-CN" altLang="en-US" sz="2800" b="1" spc="226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9433261"/>
              </p:ext>
            </p:extLst>
          </p:nvPr>
        </p:nvGraphicFramePr>
        <p:xfrm>
          <a:off x="595313" y="1058863"/>
          <a:ext cx="7593012" cy="3471862"/>
        </p:xfrm>
        <a:graphic>
          <a:graphicData uri="http://schemas.openxmlformats.org/presentationml/2006/ole">
            <p:oleObj spid="_x0000_s140294" name="Document" r:id="rId4" imgW="9398449" imgH="4304974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8" y="191141"/>
            <a:ext cx="7241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0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预备知识</a:t>
            </a:r>
            <a:r>
              <a:rPr lang="en-US" altLang="zh-CN" sz="280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    </a:t>
            </a:r>
            <a:r>
              <a:rPr lang="en-US" altLang="zh-CN" sz="28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28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复数的有关概念</a:t>
            </a:r>
            <a:endParaRPr lang="zh-CN" altLang="en-US" sz="2800" b="1" spc="226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847607"/>
              </p:ext>
            </p:extLst>
          </p:nvPr>
        </p:nvGraphicFramePr>
        <p:xfrm>
          <a:off x="441325" y="996950"/>
          <a:ext cx="7542213" cy="3678238"/>
        </p:xfrm>
        <a:graphic>
          <a:graphicData uri="http://schemas.openxmlformats.org/presentationml/2006/ole">
            <p:oleObj spid="_x0000_s141317" name="Document" r:id="rId4" imgW="9846571" imgH="4813285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8" y="191141"/>
            <a:ext cx="7241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0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预备知识</a:t>
            </a:r>
            <a:r>
              <a:rPr lang="en-US" altLang="zh-CN" sz="280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    </a:t>
            </a:r>
            <a:r>
              <a:rPr lang="en-US" altLang="zh-CN" sz="28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2800" b="1" spc="226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复数的几何意义</a:t>
            </a:r>
            <a:endParaRPr lang="zh-CN" altLang="en-US" sz="2800" b="1" spc="226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6595855"/>
              </p:ext>
            </p:extLst>
          </p:nvPr>
        </p:nvGraphicFramePr>
        <p:xfrm>
          <a:off x="759824" y="935305"/>
          <a:ext cx="7439025" cy="3678238"/>
        </p:xfrm>
        <a:graphic>
          <a:graphicData uri="http://schemas.openxmlformats.org/presentationml/2006/ole">
            <p:oleObj spid="_x0000_s142341" name="Document" r:id="rId4" imgW="9731176" imgH="4808602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8" y="191141"/>
            <a:ext cx="7241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0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预备知识</a:t>
            </a:r>
            <a:r>
              <a:rPr lang="en-US" altLang="zh-CN" sz="280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     3.</a:t>
            </a:r>
            <a:r>
              <a:rPr lang="zh-CN" altLang="en-US" sz="280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复数的运算</a:t>
            </a:r>
            <a:endParaRPr lang="zh-CN" altLang="en-US" sz="2800" b="1" spc="226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8716014"/>
              </p:ext>
            </p:extLst>
          </p:nvPr>
        </p:nvGraphicFramePr>
        <p:xfrm>
          <a:off x="441325" y="996950"/>
          <a:ext cx="8404225" cy="3729038"/>
        </p:xfrm>
        <a:graphic>
          <a:graphicData uri="http://schemas.openxmlformats.org/presentationml/2006/ole">
            <p:oleObj spid="_x0000_s143365" name="Document" r:id="rId4" imgW="11006849" imgH="4870925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典型例题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325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3157209"/>
              </p:ext>
            </p:extLst>
          </p:nvPr>
        </p:nvGraphicFramePr>
        <p:xfrm>
          <a:off x="802289" y="2278396"/>
          <a:ext cx="7711716" cy="1042320"/>
        </p:xfrm>
        <a:graphic>
          <a:graphicData uri="http://schemas.openxmlformats.org/presentationml/2006/ole">
            <p:oleObj spid="_x0000_s79907" name="Document" r:id="rId4" imgW="8652027" imgH="962554" progId="Word.Document.8">
              <p:embed/>
            </p:oleObj>
          </a:graphicData>
        </a:graphic>
      </p:graphicFrame>
      <p:graphicFrame>
        <p:nvGraphicFramePr>
          <p:cNvPr id="1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7135278"/>
              </p:ext>
            </p:extLst>
          </p:nvPr>
        </p:nvGraphicFramePr>
        <p:xfrm>
          <a:off x="438318" y="998538"/>
          <a:ext cx="7566025" cy="1146175"/>
        </p:xfrm>
        <a:graphic>
          <a:graphicData uri="http://schemas.openxmlformats.org/presentationml/2006/ole">
            <p:oleObj spid="_x0000_s79908" name="Document" r:id="rId5" imgW="8783947" imgH="1336163" progId="Word.Document.8">
              <p:embed/>
            </p:oleObj>
          </a:graphicData>
        </a:graphic>
      </p:graphicFrame>
      <p:graphicFrame>
        <p:nvGraphicFramePr>
          <p:cNvPr id="532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9353379"/>
              </p:ext>
            </p:extLst>
          </p:nvPr>
        </p:nvGraphicFramePr>
        <p:xfrm>
          <a:off x="549827" y="3001629"/>
          <a:ext cx="7743941" cy="1155700"/>
        </p:xfrm>
        <a:graphic>
          <a:graphicData uri="http://schemas.openxmlformats.org/presentationml/2006/ole">
            <p:oleObj spid="_x0000_s79909" name="Document" r:id="rId6" imgW="8780010" imgH="1170898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3539" y="191141"/>
            <a:ext cx="3291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88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典型例题</a:t>
            </a:r>
            <a:endParaRPr lang="zh-CN" altLang="en-US" sz="2880" b="1" spc="226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325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908320"/>
              </p:ext>
            </p:extLst>
          </p:nvPr>
        </p:nvGraphicFramePr>
        <p:xfrm>
          <a:off x="667752" y="1889793"/>
          <a:ext cx="8005763" cy="1595438"/>
        </p:xfrm>
        <a:graphic>
          <a:graphicData uri="http://schemas.openxmlformats.org/presentationml/2006/ole">
            <p:oleObj spid="_x0000_s53286" name="Document" r:id="rId4" imgW="8678085" imgH="1729195" progId="Word.Document.8">
              <p:embed/>
            </p:oleObj>
          </a:graphicData>
        </a:graphic>
      </p:graphicFrame>
      <p:graphicFrame>
        <p:nvGraphicFramePr>
          <p:cNvPr id="1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0484933"/>
              </p:ext>
            </p:extLst>
          </p:nvPr>
        </p:nvGraphicFramePr>
        <p:xfrm>
          <a:off x="233539" y="988761"/>
          <a:ext cx="8669337" cy="1311275"/>
        </p:xfrm>
        <a:graphic>
          <a:graphicData uri="http://schemas.openxmlformats.org/presentationml/2006/ole">
            <p:oleObj spid="_x0000_s53287" name="Document" r:id="rId5" imgW="8795238" imgH="1337604" progId="Word.Document.8">
              <p:embed/>
            </p:oleObj>
          </a:graphicData>
        </a:graphic>
      </p:graphicFrame>
      <p:graphicFrame>
        <p:nvGraphicFramePr>
          <p:cNvPr id="5325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44003"/>
              </p:ext>
            </p:extLst>
          </p:nvPr>
        </p:nvGraphicFramePr>
        <p:xfrm>
          <a:off x="331620" y="3788010"/>
          <a:ext cx="8753475" cy="1171575"/>
        </p:xfrm>
        <a:graphic>
          <a:graphicData uri="http://schemas.openxmlformats.org/presentationml/2006/ole">
            <p:oleObj spid="_x0000_s53288" name="Document" r:id="rId6" imgW="8770636" imgH="1170898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178</Words>
  <Application>Microsoft Office PowerPoint</Application>
  <PresentationFormat>全屏显示(16:9)</PresentationFormat>
  <Paragraphs>50</Paragraphs>
  <Slides>20</Slides>
  <Notes>19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Office 主题</vt:lpstr>
      <vt:lpstr>1_Office 主题​​</vt:lpstr>
      <vt:lpstr>Document</vt:lpstr>
      <vt:lpstr>Microsoft Office Word 97 - 2003 文档</vt:lpstr>
      <vt:lpstr> 复数专题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PC</cp:lastModifiedBy>
  <cp:revision>103</cp:revision>
  <dcterms:created xsi:type="dcterms:W3CDTF">2016-10-06T06:02:00Z</dcterms:created>
  <dcterms:modified xsi:type="dcterms:W3CDTF">2020-02-08T15:37:32Z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