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24" r:id="rId2"/>
    <p:sldId id="354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36" r:id="rId19"/>
    <p:sldId id="325" r:id="rId2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9" autoAdjust="0"/>
    <p:restoredTop sz="99092" autoAdjust="0"/>
  </p:normalViewPr>
  <p:slideViewPr>
    <p:cSldViewPr>
      <p:cViewPr varScale="1">
        <p:scale>
          <a:sx n="90" d="100"/>
          <a:sy n="90" d="100"/>
        </p:scale>
        <p:origin x="588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6" Type="http://schemas.openxmlformats.org/officeDocument/2006/relationships/image" Target="../media/image56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image" Target="../media/image67.emf"/><Relationship Id="rId7" Type="http://schemas.openxmlformats.org/officeDocument/2006/relationships/image" Target="../media/image71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10" Type="http://schemas.openxmlformats.org/officeDocument/2006/relationships/image" Target="../media/image74.emf"/><Relationship Id="rId4" Type="http://schemas.openxmlformats.org/officeDocument/2006/relationships/image" Target="../media/image68.emf"/><Relationship Id="rId9" Type="http://schemas.openxmlformats.org/officeDocument/2006/relationships/image" Target="../media/image7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image" Target="../media/image75.emf"/><Relationship Id="rId6" Type="http://schemas.openxmlformats.org/officeDocument/2006/relationships/image" Target="../media/image80.emf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85.emf"/><Relationship Id="rId7" Type="http://schemas.openxmlformats.org/officeDocument/2006/relationships/image" Target="../media/image89.emf"/><Relationship Id="rId2" Type="http://schemas.openxmlformats.org/officeDocument/2006/relationships/image" Target="../media/image84.emf"/><Relationship Id="rId1" Type="http://schemas.openxmlformats.org/officeDocument/2006/relationships/image" Target="../media/image83.emf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w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wmf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4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93AA8-DAEB-4465-A57F-AEDC69992E98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8B97B-FF68-4047-8F52-F25D06226A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15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6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2FEE24C2-010A-42DD-9C46-8B6BEE1F7BE4}" type="datetimeFigureOut">
              <a:rPr lang="zh-CN" altLang="en-US" smtClean="0"/>
              <a:pPr/>
              <a:t>2020/2/16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24C2-010A-42DD-9C46-8B6BEE1F7BE4}" type="datetimeFigureOut">
              <a:rPr lang="zh-CN" altLang="en-US" smtClean="0"/>
              <a:pPr/>
              <a:t>2020/2/16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676400" cy="4388644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24C2-010A-42DD-9C46-8B6BEE1F7BE4}" type="datetimeFigureOut">
              <a:rPr lang="zh-CN" altLang="en-US" smtClean="0"/>
              <a:pPr/>
              <a:t>2020/2/16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73806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FEE24C2-010A-42DD-9C46-8B6BEE1F7BE4}" type="datetimeFigureOut">
              <a:rPr lang="zh-CN" altLang="en-US" smtClean="0"/>
              <a:pPr/>
              <a:t>2020/2/16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2FEE24C2-010A-42DD-9C46-8B6BEE1F7BE4}" type="datetimeFigureOut">
              <a:rPr lang="zh-CN" altLang="en-US" smtClean="0"/>
              <a:pPr/>
              <a:t>2020/2/16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24C2-010A-42DD-9C46-8B6BEE1F7BE4}" type="datetimeFigureOut">
              <a:rPr lang="zh-CN" altLang="en-US" smtClean="0"/>
              <a:pPr/>
              <a:t>2020/2/16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24C2-010A-42DD-9C46-8B6BEE1F7BE4}" type="datetimeFigureOut">
              <a:rPr lang="zh-CN" altLang="en-US" smtClean="0"/>
              <a:pPr/>
              <a:t>2020/2/16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EE24C2-010A-42DD-9C46-8B6BEE1F7BE4}" type="datetimeFigureOut">
              <a:rPr lang="zh-CN" altLang="en-US" smtClean="0"/>
              <a:pPr/>
              <a:t>2020/2/16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24C2-010A-42DD-9C46-8B6BEE1F7BE4}" type="datetimeFigureOut">
              <a:rPr lang="zh-CN" altLang="en-US" smtClean="0"/>
              <a:pPr/>
              <a:t>2020/2/16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FEE24C2-010A-42DD-9C46-8B6BEE1F7BE4}" type="datetimeFigureOut">
              <a:rPr lang="zh-CN" altLang="en-US" smtClean="0"/>
              <a:pPr/>
              <a:t>2020/2/16</a:t>
            </a:fld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EE24C2-010A-42DD-9C46-8B6BEE1F7BE4}" type="datetimeFigureOut">
              <a:rPr lang="zh-CN" altLang="en-US" smtClean="0"/>
              <a:pPr/>
              <a:t>2020/2/16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FEE24C2-010A-42DD-9C46-8B6BEE1F7BE4}" type="datetimeFigureOut">
              <a:rPr lang="zh-CN" altLang="en-US" smtClean="0"/>
              <a:pPr/>
              <a:t>2020/2/16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package" Target="../embeddings/Microsoft_Word___43.docx"/><Relationship Id="rId3" Type="http://schemas.openxmlformats.org/officeDocument/2006/relationships/package" Target="../embeddings/Microsoft_Word___38.docx"/><Relationship Id="rId7" Type="http://schemas.openxmlformats.org/officeDocument/2006/relationships/package" Target="../embeddings/Microsoft_Word___40.docx"/><Relationship Id="rId12" Type="http://schemas.openxmlformats.org/officeDocument/2006/relationships/image" Target="../media/image4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emf"/><Relationship Id="rId11" Type="http://schemas.openxmlformats.org/officeDocument/2006/relationships/package" Target="../embeddings/Microsoft_Word___42.docx"/><Relationship Id="rId5" Type="http://schemas.openxmlformats.org/officeDocument/2006/relationships/package" Target="../embeddings/Microsoft_Word___39.docx"/><Relationship Id="rId10" Type="http://schemas.openxmlformats.org/officeDocument/2006/relationships/image" Target="../media/image47.emf"/><Relationship Id="rId4" Type="http://schemas.openxmlformats.org/officeDocument/2006/relationships/image" Target="../media/image44.wmf"/><Relationship Id="rId9" Type="http://schemas.openxmlformats.org/officeDocument/2006/relationships/package" Target="../embeddings/Microsoft_Word___41.docx"/><Relationship Id="rId14" Type="http://schemas.openxmlformats.org/officeDocument/2006/relationships/image" Target="../media/image4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package" Target="../embeddings/Microsoft_Word___44.docx"/><Relationship Id="rId7" Type="http://schemas.openxmlformats.org/officeDocument/2006/relationships/package" Target="../embeddings/Microsoft_Word___4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1.emf"/><Relationship Id="rId5" Type="http://schemas.openxmlformats.org/officeDocument/2006/relationships/package" Target="../embeddings/Microsoft_Word___45.docx"/><Relationship Id="rId10" Type="http://schemas.openxmlformats.org/officeDocument/2006/relationships/image" Target="../media/image53.wmf"/><Relationship Id="rId4" Type="http://schemas.openxmlformats.org/officeDocument/2006/relationships/image" Target="../media/image50.emf"/><Relationship Id="rId9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package" Target="../embeddings/Microsoft_Word___47.docx"/><Relationship Id="rId7" Type="http://schemas.openxmlformats.org/officeDocument/2006/relationships/package" Target="../embeddings/Microsoft_Word___4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5.emf"/><Relationship Id="rId5" Type="http://schemas.openxmlformats.org/officeDocument/2006/relationships/package" Target="../embeddings/Microsoft_Word___48.docx"/><Relationship Id="rId4" Type="http://schemas.openxmlformats.org/officeDocument/2006/relationships/image" Target="../media/image5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13" Type="http://schemas.openxmlformats.org/officeDocument/2006/relationships/package" Target="../embeddings/Microsoft_Word___55.docx"/><Relationship Id="rId3" Type="http://schemas.openxmlformats.org/officeDocument/2006/relationships/package" Target="../embeddings/Microsoft_Word___50.docx"/><Relationship Id="rId7" Type="http://schemas.openxmlformats.org/officeDocument/2006/relationships/package" Target="../embeddings/Microsoft_Word___52.docx"/><Relationship Id="rId12" Type="http://schemas.openxmlformats.org/officeDocument/2006/relationships/image" Target="../media/image6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8.emf"/><Relationship Id="rId11" Type="http://schemas.openxmlformats.org/officeDocument/2006/relationships/package" Target="../embeddings/Microsoft_Word___54.docx"/><Relationship Id="rId5" Type="http://schemas.openxmlformats.org/officeDocument/2006/relationships/package" Target="../embeddings/Microsoft_Word___51.docx"/><Relationship Id="rId15" Type="http://schemas.openxmlformats.org/officeDocument/2006/relationships/image" Target="../media/image62.png"/><Relationship Id="rId10" Type="http://schemas.openxmlformats.org/officeDocument/2006/relationships/image" Target="../media/image60.emf"/><Relationship Id="rId4" Type="http://schemas.openxmlformats.org/officeDocument/2006/relationships/image" Target="../media/image57.emf"/><Relationship Id="rId9" Type="http://schemas.openxmlformats.org/officeDocument/2006/relationships/package" Target="../embeddings/Microsoft_Word___53.docx"/><Relationship Id="rId14" Type="http://schemas.openxmlformats.org/officeDocument/2006/relationships/image" Target="../media/image5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package" Target="../embeddings/Microsoft_Word___56.docx"/><Relationship Id="rId7" Type="http://schemas.openxmlformats.org/officeDocument/2006/relationships/package" Target="../embeddings/Microsoft_Word___5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4.emf"/><Relationship Id="rId5" Type="http://schemas.openxmlformats.org/officeDocument/2006/relationships/package" Target="../embeddings/Microsoft_Word___57.docx"/><Relationship Id="rId4" Type="http://schemas.openxmlformats.org/officeDocument/2006/relationships/image" Target="../media/image6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13" Type="http://schemas.openxmlformats.org/officeDocument/2006/relationships/package" Target="../embeddings/Microsoft_Word___64.docx"/><Relationship Id="rId18" Type="http://schemas.openxmlformats.org/officeDocument/2006/relationships/image" Target="../media/image72.emf"/><Relationship Id="rId3" Type="http://schemas.openxmlformats.org/officeDocument/2006/relationships/package" Target="../embeddings/Microsoft_Word___59.docx"/><Relationship Id="rId21" Type="http://schemas.openxmlformats.org/officeDocument/2006/relationships/package" Target="../embeddings/Microsoft_Word___68.docx"/><Relationship Id="rId7" Type="http://schemas.openxmlformats.org/officeDocument/2006/relationships/package" Target="../embeddings/Microsoft_Word___61.docx"/><Relationship Id="rId12" Type="http://schemas.openxmlformats.org/officeDocument/2006/relationships/image" Target="../media/image69.emf"/><Relationship Id="rId17" Type="http://schemas.openxmlformats.org/officeDocument/2006/relationships/package" Target="../embeddings/Microsoft_Word___66.docx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1.emf"/><Relationship Id="rId20" Type="http://schemas.openxmlformats.org/officeDocument/2006/relationships/image" Target="../media/image73.e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6.emf"/><Relationship Id="rId11" Type="http://schemas.openxmlformats.org/officeDocument/2006/relationships/package" Target="../embeddings/Microsoft_Word___63.docx"/><Relationship Id="rId5" Type="http://schemas.openxmlformats.org/officeDocument/2006/relationships/package" Target="../embeddings/Microsoft_Word___60.docx"/><Relationship Id="rId15" Type="http://schemas.openxmlformats.org/officeDocument/2006/relationships/package" Target="../embeddings/Microsoft_Word___65.docx"/><Relationship Id="rId10" Type="http://schemas.openxmlformats.org/officeDocument/2006/relationships/image" Target="../media/image68.emf"/><Relationship Id="rId19" Type="http://schemas.openxmlformats.org/officeDocument/2006/relationships/package" Target="../embeddings/Microsoft_Word___67.docx"/><Relationship Id="rId4" Type="http://schemas.openxmlformats.org/officeDocument/2006/relationships/image" Target="../media/image65.emf"/><Relationship Id="rId9" Type="http://schemas.openxmlformats.org/officeDocument/2006/relationships/package" Target="../embeddings/Microsoft_Word___62.docx"/><Relationship Id="rId14" Type="http://schemas.openxmlformats.org/officeDocument/2006/relationships/image" Target="../media/image70.emf"/><Relationship Id="rId22" Type="http://schemas.openxmlformats.org/officeDocument/2006/relationships/image" Target="../media/image7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13" Type="http://schemas.openxmlformats.org/officeDocument/2006/relationships/image" Target="../media/image79.emf"/><Relationship Id="rId3" Type="http://schemas.openxmlformats.org/officeDocument/2006/relationships/package" Target="../embeddings/Microsoft_Word___69.docx"/><Relationship Id="rId7" Type="http://schemas.openxmlformats.org/officeDocument/2006/relationships/package" Target="../embeddings/Microsoft_Word___71.docx"/><Relationship Id="rId12" Type="http://schemas.openxmlformats.org/officeDocument/2006/relationships/package" Target="../embeddings/Microsoft_Word___73.docx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2.png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6.emf"/><Relationship Id="rId11" Type="http://schemas.openxmlformats.org/officeDocument/2006/relationships/image" Target="../media/image81.png"/><Relationship Id="rId5" Type="http://schemas.openxmlformats.org/officeDocument/2006/relationships/package" Target="../embeddings/Microsoft_Word___70.docx"/><Relationship Id="rId15" Type="http://schemas.openxmlformats.org/officeDocument/2006/relationships/image" Target="../media/image80.emf"/><Relationship Id="rId10" Type="http://schemas.openxmlformats.org/officeDocument/2006/relationships/image" Target="../media/image78.emf"/><Relationship Id="rId4" Type="http://schemas.openxmlformats.org/officeDocument/2006/relationships/image" Target="../media/image75.emf"/><Relationship Id="rId9" Type="http://schemas.openxmlformats.org/officeDocument/2006/relationships/package" Target="../embeddings/Microsoft_Word___72.docx"/><Relationship Id="rId14" Type="http://schemas.openxmlformats.org/officeDocument/2006/relationships/package" Target="../embeddings/Microsoft_Word___74.docx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13" Type="http://schemas.openxmlformats.org/officeDocument/2006/relationships/package" Target="../embeddings/Microsoft_Word___80.docx"/><Relationship Id="rId18" Type="http://schemas.openxmlformats.org/officeDocument/2006/relationships/image" Target="../media/image90.emf"/><Relationship Id="rId3" Type="http://schemas.openxmlformats.org/officeDocument/2006/relationships/package" Target="../embeddings/Microsoft_Word___75.docx"/><Relationship Id="rId7" Type="http://schemas.openxmlformats.org/officeDocument/2006/relationships/package" Target="../embeddings/Microsoft_Word___77.docx"/><Relationship Id="rId12" Type="http://schemas.openxmlformats.org/officeDocument/2006/relationships/image" Target="../media/image87.emf"/><Relationship Id="rId17" Type="http://schemas.openxmlformats.org/officeDocument/2006/relationships/package" Target="../embeddings/Microsoft_Word___82.docx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9.e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4.emf"/><Relationship Id="rId11" Type="http://schemas.openxmlformats.org/officeDocument/2006/relationships/package" Target="../embeddings/Microsoft_Word___79.docx"/><Relationship Id="rId5" Type="http://schemas.openxmlformats.org/officeDocument/2006/relationships/package" Target="../embeddings/Microsoft_Word___76.docx"/><Relationship Id="rId15" Type="http://schemas.openxmlformats.org/officeDocument/2006/relationships/package" Target="../embeddings/Microsoft_Word___81.docx"/><Relationship Id="rId10" Type="http://schemas.openxmlformats.org/officeDocument/2006/relationships/image" Target="../media/image86.emf"/><Relationship Id="rId4" Type="http://schemas.openxmlformats.org/officeDocument/2006/relationships/image" Target="../media/image83.emf"/><Relationship Id="rId9" Type="http://schemas.openxmlformats.org/officeDocument/2006/relationships/package" Target="../embeddings/Microsoft_Word___78.docx"/><Relationship Id="rId14" Type="http://schemas.openxmlformats.org/officeDocument/2006/relationships/image" Target="../media/image8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9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package" Target="../embeddings/Microsoft_Word___6.docx"/><Relationship Id="rId3" Type="http://schemas.openxmlformats.org/officeDocument/2006/relationships/package" Target="../embeddings/Microsoft_Word___1.docx"/><Relationship Id="rId7" Type="http://schemas.openxmlformats.org/officeDocument/2006/relationships/package" Target="../embeddings/Microsoft_Word___3.docx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11" Type="http://schemas.openxmlformats.org/officeDocument/2006/relationships/package" Target="../embeddings/Microsoft_Word___5.docx"/><Relationship Id="rId5" Type="http://schemas.openxmlformats.org/officeDocument/2006/relationships/package" Target="../embeddings/Microsoft_Word___2.docx"/><Relationship Id="rId15" Type="http://schemas.openxmlformats.org/officeDocument/2006/relationships/package" Target="../embeddings/Microsoft_Word___7.docx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package" Target="../embeddings/Microsoft_Word___4.docx"/><Relationship Id="rId1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package" Target="../embeddings/Microsoft_Word___13.docx"/><Relationship Id="rId18" Type="http://schemas.openxmlformats.org/officeDocument/2006/relationships/image" Target="../media/image18.emf"/><Relationship Id="rId3" Type="http://schemas.openxmlformats.org/officeDocument/2006/relationships/package" Target="../embeddings/Microsoft_Word___8.docx"/><Relationship Id="rId7" Type="http://schemas.openxmlformats.org/officeDocument/2006/relationships/package" Target="../embeddings/Microsoft_Word___10.docx"/><Relationship Id="rId12" Type="http://schemas.openxmlformats.org/officeDocument/2006/relationships/image" Target="../media/image15.emf"/><Relationship Id="rId17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11" Type="http://schemas.openxmlformats.org/officeDocument/2006/relationships/package" Target="../embeddings/Microsoft_Word___12.docx"/><Relationship Id="rId5" Type="http://schemas.openxmlformats.org/officeDocument/2006/relationships/package" Target="../embeddings/Microsoft_Word___9.docx"/><Relationship Id="rId15" Type="http://schemas.openxmlformats.org/officeDocument/2006/relationships/package" Target="../embeddings/Microsoft_Word___14.docx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package" Target="../embeddings/Microsoft_Word___11.docx"/><Relationship Id="rId1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26.emf"/><Relationship Id="rId3" Type="http://schemas.openxmlformats.org/officeDocument/2006/relationships/package" Target="../embeddings/Microsoft_Word___16.docx"/><Relationship Id="rId21" Type="http://schemas.openxmlformats.org/officeDocument/2006/relationships/package" Target="../embeddings/Microsoft_Word___21.docx"/><Relationship Id="rId7" Type="http://schemas.openxmlformats.org/officeDocument/2006/relationships/package" Target="../embeddings/Microsoft_Word___18.docx"/><Relationship Id="rId12" Type="http://schemas.openxmlformats.org/officeDocument/2006/relationships/image" Target="../media/image23.emf"/><Relationship Id="rId17" Type="http://schemas.openxmlformats.org/officeDocument/2006/relationships/package" Target="../embeddings/Microsoft_Word___20.docx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1.bin"/><Relationship Id="rId5" Type="http://schemas.openxmlformats.org/officeDocument/2006/relationships/package" Target="../embeddings/Microsoft_Word___17.docx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22.emf"/><Relationship Id="rId19" Type="http://schemas.openxmlformats.org/officeDocument/2006/relationships/oleObject" Target="../embeddings/oleObject4.bin"/><Relationship Id="rId4" Type="http://schemas.openxmlformats.org/officeDocument/2006/relationships/image" Target="../media/image19.emf"/><Relationship Id="rId9" Type="http://schemas.openxmlformats.org/officeDocument/2006/relationships/package" Target="../embeddings/Microsoft_Word___19.docx"/><Relationship Id="rId14" Type="http://schemas.openxmlformats.org/officeDocument/2006/relationships/image" Target="../media/image24.emf"/><Relationship Id="rId22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package" Target="../embeddings/Microsoft_Word___22.docx"/><Relationship Id="rId7" Type="http://schemas.openxmlformats.org/officeDocument/2006/relationships/package" Target="../embeddings/Microsoft_Word___2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emf"/><Relationship Id="rId5" Type="http://schemas.openxmlformats.org/officeDocument/2006/relationships/package" Target="../embeddings/Microsoft_Word___23.docx"/><Relationship Id="rId10" Type="http://schemas.openxmlformats.org/officeDocument/2006/relationships/image" Target="../media/image32.wmf"/><Relationship Id="rId4" Type="http://schemas.openxmlformats.org/officeDocument/2006/relationships/image" Target="../media/image29.emf"/><Relationship Id="rId9" Type="http://schemas.openxmlformats.org/officeDocument/2006/relationships/package" Target="../embeddings/Microsoft_Word___25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package" Target="../embeddings/Microsoft_Word___26.docx"/><Relationship Id="rId7" Type="http://schemas.openxmlformats.org/officeDocument/2006/relationships/package" Target="../embeddings/Microsoft_Word___2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emf"/><Relationship Id="rId5" Type="http://schemas.openxmlformats.org/officeDocument/2006/relationships/package" Target="../embeddings/Microsoft_Word___27.docx"/><Relationship Id="rId4" Type="http://schemas.openxmlformats.org/officeDocument/2006/relationships/image" Target="../media/image3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emf"/><Relationship Id="rId5" Type="http://schemas.openxmlformats.org/officeDocument/2006/relationships/package" Target="../embeddings/Microsoft_Word___30.docx"/><Relationship Id="rId4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package" Target="../embeddings/Microsoft_Word___36.docx"/><Relationship Id="rId3" Type="http://schemas.openxmlformats.org/officeDocument/2006/relationships/package" Target="../embeddings/Microsoft_Word___31.docx"/><Relationship Id="rId7" Type="http://schemas.openxmlformats.org/officeDocument/2006/relationships/package" Target="../embeddings/Microsoft_Word___33.docx"/><Relationship Id="rId12" Type="http://schemas.openxmlformats.org/officeDocument/2006/relationships/image" Target="../media/image41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emf"/><Relationship Id="rId11" Type="http://schemas.openxmlformats.org/officeDocument/2006/relationships/package" Target="../embeddings/Microsoft_Word___35.docx"/><Relationship Id="rId5" Type="http://schemas.openxmlformats.org/officeDocument/2006/relationships/package" Target="../embeddings/Microsoft_Word___32.docx"/><Relationship Id="rId15" Type="http://schemas.openxmlformats.org/officeDocument/2006/relationships/package" Target="../embeddings/Microsoft_Word___37.docx"/><Relationship Id="rId10" Type="http://schemas.openxmlformats.org/officeDocument/2006/relationships/image" Target="../media/image40.emf"/><Relationship Id="rId4" Type="http://schemas.openxmlformats.org/officeDocument/2006/relationships/image" Target="../media/image37.emf"/><Relationship Id="rId9" Type="http://schemas.openxmlformats.org/officeDocument/2006/relationships/package" Target="../embeddings/Microsoft_Word___34.docx"/><Relationship Id="rId14" Type="http://schemas.openxmlformats.org/officeDocument/2006/relationships/image" Target="../media/image4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2" y="1918981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函数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小题综合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问题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4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</a:t>
            </a:r>
            <a:r>
              <a:rPr lang="zh-CN" altLang="en-US" sz="28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孙丕训  </a:t>
            </a:r>
            <a:endParaRPr lang="zh-CN" altLang="en-US" sz="28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40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45740"/>
              </p:ext>
            </p:extLst>
          </p:nvPr>
        </p:nvGraphicFramePr>
        <p:xfrm>
          <a:off x="533400" y="28575"/>
          <a:ext cx="8223250" cy="220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8" name="文档" r:id="rId3" imgW="3672360" imgH="990720" progId="Word.Document.12">
                  <p:embed/>
                </p:oleObj>
              </mc:Choice>
              <mc:Fallback>
                <p:oleObj name="文档" r:id="rId3" imgW="3672360" imgH="9907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28575"/>
                        <a:ext cx="8223250" cy="220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240698"/>
              </p:ext>
            </p:extLst>
          </p:nvPr>
        </p:nvGraphicFramePr>
        <p:xfrm>
          <a:off x="539553" y="1685074"/>
          <a:ext cx="8234526" cy="885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9" name="文档" r:id="rId5" imgW="3677125" imgH="396019" progId="Word.Document.12">
                  <p:embed/>
                </p:oleObj>
              </mc:Choice>
              <mc:Fallback>
                <p:oleObj name="文档" r:id="rId5" imgW="3677125" imgH="3960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553" y="1685074"/>
                        <a:ext cx="8234526" cy="885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399855"/>
              </p:ext>
            </p:extLst>
          </p:nvPr>
        </p:nvGraphicFramePr>
        <p:xfrm>
          <a:off x="539552" y="2283718"/>
          <a:ext cx="8234526" cy="885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0" name="文档" r:id="rId7" imgW="3677125" imgH="396019" progId="Word.Document.12">
                  <p:embed/>
                </p:oleObj>
              </mc:Choice>
              <mc:Fallback>
                <p:oleObj name="文档" r:id="rId7" imgW="3677125" imgH="3960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9552" y="2283718"/>
                        <a:ext cx="8234526" cy="885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946517"/>
              </p:ext>
            </p:extLst>
          </p:nvPr>
        </p:nvGraphicFramePr>
        <p:xfrm>
          <a:off x="1115616" y="2931790"/>
          <a:ext cx="8146835" cy="875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1" name="文档" r:id="rId9" imgW="3677125" imgH="396019" progId="Word.Document.12">
                  <p:embed/>
                </p:oleObj>
              </mc:Choice>
              <mc:Fallback>
                <p:oleObj name="文档" r:id="rId9" imgW="3677125" imgH="3960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15616" y="2931790"/>
                        <a:ext cx="8146835" cy="875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339591"/>
              </p:ext>
            </p:extLst>
          </p:nvPr>
        </p:nvGraphicFramePr>
        <p:xfrm>
          <a:off x="1115616" y="3651870"/>
          <a:ext cx="7858803" cy="844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2" name="文档" r:id="rId11" imgW="3677125" imgH="396019" progId="Word.Document.12">
                  <p:embed/>
                </p:oleObj>
              </mc:Choice>
              <mc:Fallback>
                <p:oleObj name="文档" r:id="rId11" imgW="3677125" imgH="3960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15616" y="3651870"/>
                        <a:ext cx="7858803" cy="844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766307"/>
              </p:ext>
            </p:extLst>
          </p:nvPr>
        </p:nvGraphicFramePr>
        <p:xfrm>
          <a:off x="467544" y="3939902"/>
          <a:ext cx="9115425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3" name="文档" r:id="rId13" imgW="3668575" imgH="593866" progId="Word.Document.12">
                  <p:embed/>
                </p:oleObj>
              </mc:Choice>
              <mc:Fallback>
                <p:oleObj name="文档" r:id="rId13" imgW="3668575" imgH="5938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7544" y="3939902"/>
                        <a:ext cx="9115425" cy="1465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016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715115"/>
              </p:ext>
            </p:extLst>
          </p:nvPr>
        </p:nvGraphicFramePr>
        <p:xfrm>
          <a:off x="536575" y="28575"/>
          <a:ext cx="8215313" cy="309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0" name="文档" r:id="rId3" imgW="3668575" imgH="1385567" progId="Word.Document.12">
                  <p:embed/>
                </p:oleObj>
              </mc:Choice>
              <mc:Fallback>
                <p:oleObj name="文档" r:id="rId3" imgW="3668575" imgH="13855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6575" y="28575"/>
                        <a:ext cx="8215313" cy="309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642748"/>
              </p:ext>
            </p:extLst>
          </p:nvPr>
        </p:nvGraphicFramePr>
        <p:xfrm>
          <a:off x="467544" y="3147814"/>
          <a:ext cx="8528565" cy="91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1" name="文档" r:id="rId5" imgW="3677125" imgH="396019" progId="Word.Document.12">
                  <p:embed/>
                </p:oleObj>
              </mc:Choice>
              <mc:Fallback>
                <p:oleObj name="文档" r:id="rId5" imgW="3677125" imgH="3960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4" y="3147814"/>
                        <a:ext cx="8528565" cy="916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178526"/>
              </p:ext>
            </p:extLst>
          </p:nvPr>
        </p:nvGraphicFramePr>
        <p:xfrm>
          <a:off x="463550" y="3938588"/>
          <a:ext cx="8497888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2" name="文档" r:id="rId7" imgW="3677125" imgH="593848" progId="Word.Document.12">
                  <p:embed/>
                </p:oleObj>
              </mc:Choice>
              <mc:Fallback>
                <p:oleObj name="文档" r:id="rId7" imgW="3677125" imgH="5938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3550" y="3938588"/>
                        <a:ext cx="8497888" cy="136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5"/>
          <p:cNvSpPr>
            <a:spLocks noChangeArrowheads="1"/>
          </p:cNvSpPr>
          <p:nvPr/>
        </p:nvSpPr>
        <p:spPr bwMode="auto">
          <a:xfrm flipV="1">
            <a:off x="5292080" y="1591456"/>
            <a:ext cx="23042560" cy="4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72814"/>
              </p:ext>
            </p:extLst>
          </p:nvPr>
        </p:nvGraphicFramePr>
        <p:xfrm>
          <a:off x="4355976" y="1923678"/>
          <a:ext cx="648072" cy="984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3" name="Equation" r:id="rId9" imgW="253890" imgH="393529" progId="Equation.DSMT4">
                  <p:embed/>
                </p:oleObj>
              </mc:Choice>
              <mc:Fallback>
                <p:oleObj name="Equation" r:id="rId9" imgW="253890" imgH="393529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1923678"/>
                        <a:ext cx="648072" cy="9841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7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150754"/>
              </p:ext>
            </p:extLst>
          </p:nvPr>
        </p:nvGraphicFramePr>
        <p:xfrm>
          <a:off x="539552" y="3147814"/>
          <a:ext cx="8320145" cy="882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文档" r:id="rId3" imgW="3677125" imgH="396019" progId="Word.Document.12">
                  <p:embed/>
                </p:oleObj>
              </mc:Choice>
              <mc:Fallback>
                <p:oleObj name="文档" r:id="rId3" imgW="3677125" imgH="3960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3147814"/>
                        <a:ext cx="8320145" cy="882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594633"/>
              </p:ext>
            </p:extLst>
          </p:nvPr>
        </p:nvGraphicFramePr>
        <p:xfrm>
          <a:off x="0" y="4155926"/>
          <a:ext cx="8025208" cy="765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文档" r:id="rId5" imgW="3677125" imgH="353575" progId="Word.Document.12">
                  <p:embed/>
                </p:oleObj>
              </mc:Choice>
              <mc:Fallback>
                <p:oleObj name="文档" r:id="rId5" imgW="3677125" imgH="3535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4155926"/>
                        <a:ext cx="8025208" cy="765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67216"/>
              </p:ext>
            </p:extLst>
          </p:nvPr>
        </p:nvGraphicFramePr>
        <p:xfrm>
          <a:off x="395536" y="555526"/>
          <a:ext cx="7981950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文档" r:id="rId7" imgW="4028204" imgH="1162553" progId="Word.Document.12">
                  <p:embed/>
                </p:oleObj>
              </mc:Choice>
              <mc:Fallback>
                <p:oleObj name="文档" r:id="rId7" imgW="4028204" imgH="11625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5536" y="555526"/>
                        <a:ext cx="7981950" cy="2293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278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303559"/>
              </p:ext>
            </p:extLst>
          </p:nvPr>
        </p:nvGraphicFramePr>
        <p:xfrm>
          <a:off x="0" y="2427734"/>
          <a:ext cx="88392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" name="文档" r:id="rId3" imgW="4037592" imgH="296744" progId="Word.Document.12">
                  <p:embed/>
                </p:oleObj>
              </mc:Choice>
              <mc:Fallback>
                <p:oleObj name="文档" r:id="rId3" imgW="4037592" imgH="2967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427734"/>
                        <a:ext cx="8839200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5226"/>
              </p:ext>
            </p:extLst>
          </p:nvPr>
        </p:nvGraphicFramePr>
        <p:xfrm>
          <a:off x="539552" y="2859782"/>
          <a:ext cx="8455487" cy="82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4" name="文档" r:id="rId5" imgW="4037592" imgH="396019" progId="Word.Document.12">
                  <p:embed/>
                </p:oleObj>
              </mc:Choice>
              <mc:Fallback>
                <p:oleObj name="文档" r:id="rId5" imgW="4037592" imgH="3960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552" y="2859782"/>
                        <a:ext cx="8455487" cy="82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185286"/>
              </p:ext>
            </p:extLst>
          </p:nvPr>
        </p:nvGraphicFramePr>
        <p:xfrm>
          <a:off x="539552" y="3435846"/>
          <a:ext cx="7813827" cy="765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5" name="文档" r:id="rId7" imgW="4037592" imgH="396019" progId="Word.Document.12">
                  <p:embed/>
                </p:oleObj>
              </mc:Choice>
              <mc:Fallback>
                <p:oleObj name="文档" r:id="rId7" imgW="4037592" imgH="3960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9552" y="3435846"/>
                        <a:ext cx="7813827" cy="765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389581"/>
              </p:ext>
            </p:extLst>
          </p:nvPr>
        </p:nvGraphicFramePr>
        <p:xfrm>
          <a:off x="539552" y="3916796"/>
          <a:ext cx="8331705" cy="1225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6" name="文档" r:id="rId9" imgW="4037592" imgH="593848" progId="Word.Document.12">
                  <p:embed/>
                </p:oleObj>
              </mc:Choice>
              <mc:Fallback>
                <p:oleObj name="文档" r:id="rId9" imgW="4037592" imgH="5938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9552" y="3916796"/>
                        <a:ext cx="8331705" cy="1225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906488"/>
              </p:ext>
            </p:extLst>
          </p:nvPr>
        </p:nvGraphicFramePr>
        <p:xfrm>
          <a:off x="4064618" y="4066619"/>
          <a:ext cx="10158763" cy="499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7" name="文档" r:id="rId11" imgW="4037592" imgH="197829" progId="Word.Document.12">
                  <p:embed/>
                </p:oleObj>
              </mc:Choice>
              <mc:Fallback>
                <p:oleObj name="文档" r:id="rId11" imgW="4037592" imgH="1978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64618" y="4066619"/>
                        <a:ext cx="10158763" cy="499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374842"/>
              </p:ext>
            </p:extLst>
          </p:nvPr>
        </p:nvGraphicFramePr>
        <p:xfrm>
          <a:off x="395536" y="267494"/>
          <a:ext cx="7981950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8" name="文档" r:id="rId13" imgW="4028204" imgH="1162553" progId="Word.Document.12">
                  <p:embed/>
                </p:oleObj>
              </mc:Choice>
              <mc:Fallback>
                <p:oleObj name="文档" r:id="rId13" imgW="4028204" imgH="1162553" progId="Word.Document.12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67494"/>
                        <a:ext cx="7981950" cy="229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49316" y="2513134"/>
            <a:ext cx="1684432" cy="165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3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655241"/>
              </p:ext>
            </p:extLst>
          </p:nvPr>
        </p:nvGraphicFramePr>
        <p:xfrm>
          <a:off x="179512" y="2323998"/>
          <a:ext cx="7920880" cy="1850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文档" r:id="rId3" imgW="4037592" imgH="942387" progId="Word.Document.12">
                  <p:embed/>
                </p:oleObj>
              </mc:Choice>
              <mc:Fallback>
                <p:oleObj name="文档" r:id="rId3" imgW="4037592" imgH="9423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2323998"/>
                        <a:ext cx="7920880" cy="1850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947217"/>
              </p:ext>
            </p:extLst>
          </p:nvPr>
        </p:nvGraphicFramePr>
        <p:xfrm>
          <a:off x="258630" y="4152140"/>
          <a:ext cx="8993890" cy="848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name="文档" r:id="rId5" imgW="4037592" imgH="380552" progId="Word.Document.12">
                  <p:embed/>
                </p:oleObj>
              </mc:Choice>
              <mc:Fallback>
                <p:oleObj name="文档" r:id="rId5" imgW="4037592" imgH="3805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8630" y="4152140"/>
                        <a:ext cx="8993890" cy="848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5652120" y="1275606"/>
            <a:ext cx="561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B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881546"/>
              </p:ext>
            </p:extLst>
          </p:nvPr>
        </p:nvGraphicFramePr>
        <p:xfrm>
          <a:off x="395536" y="123478"/>
          <a:ext cx="7981950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" name="文档" r:id="rId7" imgW="4028204" imgH="1162553" progId="Word.Document.12">
                  <p:embed/>
                </p:oleObj>
              </mc:Choice>
              <mc:Fallback>
                <p:oleObj name="文档" r:id="rId7" imgW="4028204" imgH="1162553" progId="Word.Document.12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23478"/>
                        <a:ext cx="7981950" cy="229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239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733547"/>
              </p:ext>
            </p:extLst>
          </p:nvPr>
        </p:nvGraphicFramePr>
        <p:xfrm>
          <a:off x="251520" y="195486"/>
          <a:ext cx="8492317" cy="13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4" name="文档" r:id="rId3" imgW="4028204" imgH="628757" progId="Word.Document.12">
                  <p:embed/>
                </p:oleObj>
              </mc:Choice>
              <mc:Fallback>
                <p:oleObj name="文档" r:id="rId3" imgW="4028204" imgH="6287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95486"/>
                        <a:ext cx="8492317" cy="13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948443"/>
              </p:ext>
            </p:extLst>
          </p:nvPr>
        </p:nvGraphicFramePr>
        <p:xfrm>
          <a:off x="114620" y="1413806"/>
          <a:ext cx="8057780" cy="475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5" name="文档" r:id="rId5" imgW="4037592" imgH="241352" progId="Word.Document.12">
                  <p:embed/>
                </p:oleObj>
              </mc:Choice>
              <mc:Fallback>
                <p:oleObj name="文档" r:id="rId5" imgW="4037592" imgH="2413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620" y="1413806"/>
                        <a:ext cx="8057780" cy="475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6360"/>
              </p:ext>
            </p:extLst>
          </p:nvPr>
        </p:nvGraphicFramePr>
        <p:xfrm>
          <a:off x="670938" y="2013398"/>
          <a:ext cx="8005518" cy="783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6" name="文档" r:id="rId7" imgW="4037592" imgH="396019" progId="Word.Document.12">
                  <p:embed/>
                </p:oleObj>
              </mc:Choice>
              <mc:Fallback>
                <p:oleObj name="文档" r:id="rId7" imgW="4037592" imgH="3960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0938" y="2013398"/>
                        <a:ext cx="8005518" cy="783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32646"/>
              </p:ext>
            </p:extLst>
          </p:nvPr>
        </p:nvGraphicFramePr>
        <p:xfrm>
          <a:off x="131712" y="2613025"/>
          <a:ext cx="804068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" name="文档" r:id="rId9" imgW="4028204" imgH="199994" progId="Word.Document.12">
                  <p:embed/>
                </p:oleObj>
              </mc:Choice>
              <mc:Fallback>
                <p:oleObj name="文档" r:id="rId9" imgW="4028204" imgH="1999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1712" y="2613025"/>
                        <a:ext cx="8040688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307947"/>
              </p:ext>
            </p:extLst>
          </p:nvPr>
        </p:nvGraphicFramePr>
        <p:xfrm>
          <a:off x="70098" y="1836568"/>
          <a:ext cx="8966398" cy="36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" name="文档" r:id="rId11" imgW="4037592" imgH="173011" progId="Word.Document.12">
                  <p:embed/>
                </p:oleObj>
              </mc:Choice>
              <mc:Fallback>
                <p:oleObj name="文档" r:id="rId11" imgW="4037592" imgH="1730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098" y="1836568"/>
                        <a:ext cx="8966398" cy="367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873415"/>
              </p:ext>
            </p:extLst>
          </p:nvPr>
        </p:nvGraphicFramePr>
        <p:xfrm>
          <a:off x="133304" y="2942749"/>
          <a:ext cx="7679056" cy="742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" name="文档" r:id="rId13" imgW="4037592" imgH="390263" progId="Word.Document.12">
                  <p:embed/>
                </p:oleObj>
              </mc:Choice>
              <mc:Fallback>
                <p:oleObj name="文档" r:id="rId13" imgW="4037592" imgH="3902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3304" y="2942749"/>
                        <a:ext cx="7679056" cy="742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746093"/>
              </p:ext>
            </p:extLst>
          </p:nvPr>
        </p:nvGraphicFramePr>
        <p:xfrm>
          <a:off x="50584" y="3592144"/>
          <a:ext cx="7833784" cy="400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" name="文档" r:id="rId15" imgW="4037592" imgH="206462" progId="Word.Document.12">
                  <p:embed/>
                </p:oleObj>
              </mc:Choice>
              <mc:Fallback>
                <p:oleObj name="文档" r:id="rId15" imgW="4037592" imgH="2064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584" y="3592144"/>
                        <a:ext cx="7833784" cy="400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378891"/>
              </p:ext>
            </p:extLst>
          </p:nvPr>
        </p:nvGraphicFramePr>
        <p:xfrm>
          <a:off x="104769" y="3950535"/>
          <a:ext cx="7275543" cy="429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1" name="文档" r:id="rId17" imgW="4037592" imgH="238115" progId="Word.Document.12">
                  <p:embed/>
                </p:oleObj>
              </mc:Choice>
              <mc:Fallback>
                <p:oleObj name="文档" r:id="rId17" imgW="4037592" imgH="2381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4769" y="3950535"/>
                        <a:ext cx="7275543" cy="429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663557"/>
              </p:ext>
            </p:extLst>
          </p:nvPr>
        </p:nvGraphicFramePr>
        <p:xfrm>
          <a:off x="577621" y="4265352"/>
          <a:ext cx="7666787" cy="750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" name="文档" r:id="rId19" imgW="4037592" imgH="396019" progId="Word.Document.12">
                  <p:embed/>
                </p:oleObj>
              </mc:Choice>
              <mc:Fallback>
                <p:oleObj name="文档" r:id="rId19" imgW="4037592" imgH="3960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7621" y="4265352"/>
                        <a:ext cx="7666787" cy="750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599201"/>
              </p:ext>
            </p:extLst>
          </p:nvPr>
        </p:nvGraphicFramePr>
        <p:xfrm>
          <a:off x="5135135" y="4448932"/>
          <a:ext cx="7802722" cy="38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3" name="文档" r:id="rId21" imgW="4037592" imgH="197829" progId="Word.Document.12">
                  <p:embed/>
                </p:oleObj>
              </mc:Choice>
              <mc:Fallback>
                <p:oleObj name="文档" r:id="rId21" imgW="4037592" imgH="1978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135135" y="4448932"/>
                        <a:ext cx="7802722" cy="38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891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922164"/>
              </p:ext>
            </p:extLst>
          </p:nvPr>
        </p:nvGraphicFramePr>
        <p:xfrm>
          <a:off x="566738" y="188913"/>
          <a:ext cx="1073943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7" name="文档" r:id="rId3" imgW="4028204" imgH="198195" progId="Word.Document.12">
                  <p:embed/>
                </p:oleObj>
              </mc:Choice>
              <mc:Fallback>
                <p:oleObj name="文档" r:id="rId3" imgW="4028204" imgH="1981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6738" y="188913"/>
                        <a:ext cx="10739437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100788"/>
              </p:ext>
            </p:extLst>
          </p:nvPr>
        </p:nvGraphicFramePr>
        <p:xfrm>
          <a:off x="-154383" y="685018"/>
          <a:ext cx="10739683" cy="481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8" name="文档" r:id="rId5" imgW="4037592" imgH="180924" progId="Word.Document.12">
                  <p:embed/>
                </p:oleObj>
              </mc:Choice>
              <mc:Fallback>
                <p:oleObj name="文档" r:id="rId5" imgW="4037592" imgH="1809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54383" y="685018"/>
                        <a:ext cx="10739683" cy="481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329978"/>
              </p:ext>
            </p:extLst>
          </p:nvPr>
        </p:nvGraphicFramePr>
        <p:xfrm>
          <a:off x="-73075" y="1215491"/>
          <a:ext cx="9829651" cy="440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9" name="文档" r:id="rId7" imgW="4037592" imgH="180924" progId="Word.Document.12">
                  <p:embed/>
                </p:oleObj>
              </mc:Choice>
              <mc:Fallback>
                <p:oleObj name="文档" r:id="rId7" imgW="4037592" imgH="1809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73075" y="1215491"/>
                        <a:ext cx="9829651" cy="440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960477"/>
              </p:ext>
            </p:extLst>
          </p:nvPr>
        </p:nvGraphicFramePr>
        <p:xfrm>
          <a:off x="-11113" y="1628775"/>
          <a:ext cx="8382001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0" name="文档" r:id="rId9" imgW="4037592" imgH="390263" progId="Word.Document.12">
                  <p:embed/>
                </p:oleObj>
              </mc:Choice>
              <mc:Fallback>
                <p:oleObj name="文档" r:id="rId9" imgW="4037592" imgH="3902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-11113" y="1628775"/>
                        <a:ext cx="8382001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/>
          <p:cNvPicPr/>
          <p:nvPr/>
        </p:nvPicPr>
        <p:blipFill>
          <a:blip r:embed="rId11"/>
          <a:stretch>
            <a:fillRect/>
          </a:stretch>
        </p:blipFill>
        <p:spPr>
          <a:xfrm>
            <a:off x="2917933" y="2775547"/>
            <a:ext cx="2568542" cy="2222525"/>
          </a:xfrm>
          <a:prstGeom prst="rect">
            <a:avLst/>
          </a:prstGeom>
        </p:spPr>
      </p:pic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480440"/>
              </p:ext>
            </p:extLst>
          </p:nvPr>
        </p:nvGraphicFramePr>
        <p:xfrm>
          <a:off x="10585" y="3284982"/>
          <a:ext cx="8220474" cy="1147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1" name="文档" r:id="rId12" imgW="4037592" imgH="562915" progId="Word.Document.12">
                  <p:embed/>
                </p:oleObj>
              </mc:Choice>
              <mc:Fallback>
                <p:oleObj name="文档" r:id="rId12" imgW="4037592" imgH="5629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585" y="3284982"/>
                        <a:ext cx="8220474" cy="1147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117413"/>
              </p:ext>
            </p:extLst>
          </p:nvPr>
        </p:nvGraphicFramePr>
        <p:xfrm>
          <a:off x="10585" y="2290699"/>
          <a:ext cx="8570861" cy="1253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2" name="文档" r:id="rId14" imgW="4028204" imgH="589909" progId="Word.Document.12">
                  <p:embed/>
                </p:oleObj>
              </mc:Choice>
              <mc:Fallback>
                <p:oleObj name="文档" r:id="rId14" imgW="4028204" imgH="5899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585" y="2290699"/>
                        <a:ext cx="8570861" cy="1253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图片 11"/>
          <p:cNvPicPr/>
          <p:nvPr/>
        </p:nvPicPr>
        <p:blipFill>
          <a:blip r:embed="rId16"/>
          <a:stretch>
            <a:fillRect/>
          </a:stretch>
        </p:blipFill>
        <p:spPr>
          <a:xfrm>
            <a:off x="5796136" y="2617457"/>
            <a:ext cx="2280920" cy="238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6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195328"/>
              </p:ext>
            </p:extLst>
          </p:nvPr>
        </p:nvGraphicFramePr>
        <p:xfrm>
          <a:off x="251520" y="195486"/>
          <a:ext cx="8492317" cy="13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3" name="文档" r:id="rId3" imgW="4037592" imgH="628738" progId="Word.Document.12">
                  <p:embed/>
                </p:oleObj>
              </mc:Choice>
              <mc:Fallback>
                <p:oleObj name="文档" r:id="rId3" imgW="4037592" imgH="6287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95486"/>
                        <a:ext cx="8492317" cy="13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632778"/>
              </p:ext>
            </p:extLst>
          </p:nvPr>
        </p:nvGraphicFramePr>
        <p:xfrm>
          <a:off x="1403648" y="2067694"/>
          <a:ext cx="9327037" cy="458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4" name="文档" r:id="rId5" imgW="4037592" imgH="197829" progId="Word.Document.12">
                  <p:embed/>
                </p:oleObj>
              </mc:Choice>
              <mc:Fallback>
                <p:oleObj name="文档" r:id="rId5" imgW="4037592" imgH="1978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3648" y="2067694"/>
                        <a:ext cx="9327037" cy="458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32731"/>
              </p:ext>
            </p:extLst>
          </p:nvPr>
        </p:nvGraphicFramePr>
        <p:xfrm>
          <a:off x="-89120" y="1563638"/>
          <a:ext cx="9248333" cy="545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5" name="文档" r:id="rId7" imgW="4037592" imgH="238115" progId="Word.Document.12">
                  <p:embed/>
                </p:oleObj>
              </mc:Choice>
              <mc:Fallback>
                <p:oleObj name="文档" r:id="rId7" imgW="4037592" imgH="2381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89120" y="1563638"/>
                        <a:ext cx="9248333" cy="545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012340"/>
              </p:ext>
            </p:extLst>
          </p:nvPr>
        </p:nvGraphicFramePr>
        <p:xfrm>
          <a:off x="755576" y="2499742"/>
          <a:ext cx="9866589" cy="488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6" name="文档" r:id="rId9" imgW="4037592" imgH="199628" progId="Word.Document.12">
                  <p:embed/>
                </p:oleObj>
              </mc:Choice>
              <mc:Fallback>
                <p:oleObj name="文档" r:id="rId9" imgW="4037592" imgH="1996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5576" y="2499742"/>
                        <a:ext cx="9866589" cy="488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437319"/>
              </p:ext>
            </p:extLst>
          </p:nvPr>
        </p:nvGraphicFramePr>
        <p:xfrm>
          <a:off x="755576" y="3003798"/>
          <a:ext cx="9526914" cy="40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7" name="文档" r:id="rId11" imgW="4037592" imgH="172651" progId="Word.Document.12">
                  <p:embed/>
                </p:oleObj>
              </mc:Choice>
              <mc:Fallback>
                <p:oleObj name="文档" r:id="rId11" imgW="4037592" imgH="1726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5576" y="3003798"/>
                        <a:ext cx="9526914" cy="408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443421"/>
              </p:ext>
            </p:extLst>
          </p:nvPr>
        </p:nvGraphicFramePr>
        <p:xfrm>
          <a:off x="827584" y="3291830"/>
          <a:ext cx="8729841" cy="844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8" name="文档" r:id="rId13" imgW="4037592" imgH="390263" progId="Word.Document.12">
                  <p:embed/>
                </p:oleObj>
              </mc:Choice>
              <mc:Fallback>
                <p:oleObj name="文档" r:id="rId13" imgW="4037592" imgH="3902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27584" y="3291830"/>
                        <a:ext cx="8729841" cy="844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840519"/>
              </p:ext>
            </p:extLst>
          </p:nvPr>
        </p:nvGraphicFramePr>
        <p:xfrm>
          <a:off x="827584" y="3867894"/>
          <a:ext cx="9047714" cy="875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9" name="文档" r:id="rId15" imgW="4037592" imgH="390263" progId="Word.Document.12">
                  <p:embed/>
                </p:oleObj>
              </mc:Choice>
              <mc:Fallback>
                <p:oleObj name="文档" r:id="rId15" imgW="4037592" imgH="3902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27584" y="3867894"/>
                        <a:ext cx="9047714" cy="875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890850"/>
              </p:ext>
            </p:extLst>
          </p:nvPr>
        </p:nvGraphicFramePr>
        <p:xfrm>
          <a:off x="4293883" y="4067109"/>
          <a:ext cx="9700234" cy="476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0" name="文档" r:id="rId17" imgW="4037592" imgH="198189" progId="Word.Document.12">
                  <p:embed/>
                </p:oleObj>
              </mc:Choice>
              <mc:Fallback>
                <p:oleObj name="文档" r:id="rId17" imgW="4037592" imgH="1981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293883" y="4067109"/>
                        <a:ext cx="9700234" cy="476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8182134" y="237877"/>
            <a:ext cx="561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C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7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7494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</a:rPr>
              <a:t>小结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1.</a:t>
            </a:r>
            <a:r>
              <a:rPr lang="zh-CN" altLang="en-US" sz="2800" b="1" dirty="0" smtClean="0"/>
              <a:t>研究函数解析式的结构特征，利用函数的性质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800" b="1" dirty="0"/>
              <a:t> </a:t>
            </a:r>
            <a:r>
              <a:rPr lang="zh-CN" altLang="en-US" sz="2800" b="1" dirty="0" smtClean="0"/>
              <a:t>（对称性、周期性等）解决问题</a:t>
            </a:r>
            <a:r>
              <a:rPr lang="en-US" altLang="zh-CN" sz="28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2.</a:t>
            </a:r>
            <a:r>
              <a:rPr lang="zh-CN" altLang="en-US" sz="2800" b="1" dirty="0" smtClean="0"/>
              <a:t>函数方程求值问题常用赋值法</a:t>
            </a:r>
            <a:r>
              <a:rPr lang="en-US" altLang="zh-CN" sz="2800" b="1" dirty="0" smtClean="0"/>
              <a:t>.</a:t>
            </a:r>
            <a:endParaRPr lang="en-US" altLang="zh-CN" sz="2800" b="1" dirty="0"/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3.</a:t>
            </a:r>
            <a:r>
              <a:rPr lang="zh-CN" altLang="en-US" sz="2800" b="1" dirty="0" smtClean="0"/>
              <a:t>函数方程、数形结合等数学思想在解决函数小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800" b="1" dirty="0"/>
              <a:t> </a:t>
            </a:r>
            <a:r>
              <a:rPr lang="en-US" altLang="zh-CN" sz="2800" b="1" dirty="0" smtClean="0"/>
              <a:t>  </a:t>
            </a:r>
            <a:r>
              <a:rPr lang="zh-CN" altLang="en-US" sz="2800" b="1" dirty="0" smtClean="0"/>
              <a:t>题综合问题中往往起到事半功倍的效果</a:t>
            </a:r>
            <a:r>
              <a:rPr lang="en-US" altLang="zh-CN" sz="2800" b="1" dirty="0" smtClean="0"/>
              <a:t>.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0311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7" y="2360295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1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365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501" y="195822"/>
            <a:ext cx="7467600" cy="21602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+mn-ea"/>
                <a:ea typeface="+mn-ea"/>
              </a:rPr>
              <a:t>    函数是支撑学科体系的重要内容。不论是知识、思想方法、还是能力及学科素养上，在各类考题中都有所体现</a:t>
            </a:r>
            <a:r>
              <a:rPr lang="en-US" altLang="zh-CN" sz="2800" b="1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  <a:endParaRPr lang="zh-CN" altLang="en-US" sz="28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0236" y="2343631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+mn-ea"/>
              </a:rPr>
              <a:t>    函数</a:t>
            </a:r>
            <a:r>
              <a:rPr lang="zh-CN" altLang="en-US" sz="2800" b="1" dirty="0">
                <a:latin typeface="+mn-ea"/>
              </a:rPr>
              <a:t>问题解题中，通常要研究三个方面</a:t>
            </a:r>
            <a:r>
              <a:rPr lang="zh-CN" altLang="en-US" sz="2800" b="1" dirty="0" smtClean="0">
                <a:latin typeface="+mn-ea"/>
              </a:rPr>
              <a:t>：函数</a:t>
            </a:r>
            <a:r>
              <a:rPr lang="zh-CN" altLang="en-US" sz="2800" b="1" dirty="0">
                <a:latin typeface="+mn-ea"/>
              </a:rPr>
              <a:t>概念，函数图象，函数</a:t>
            </a:r>
            <a:r>
              <a:rPr lang="zh-CN" altLang="en-US" sz="2800" b="1" dirty="0" smtClean="0">
                <a:latin typeface="+mn-ea"/>
              </a:rPr>
              <a:t>性质</a:t>
            </a:r>
            <a:r>
              <a:rPr lang="en-US" altLang="zh-CN" sz="2800" b="1" dirty="0" smtClean="0">
                <a:latin typeface="+mn-ea"/>
              </a:rPr>
              <a:t>.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670236" y="3707818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+mn-ea"/>
              </a:rPr>
              <a:t>    本</a:t>
            </a:r>
            <a:r>
              <a:rPr lang="zh-CN" altLang="en-US" sz="2800" b="1" dirty="0">
                <a:latin typeface="+mn-ea"/>
              </a:rPr>
              <a:t>节课从解决函数小题综合问题中，体会函数性质的灵活</a:t>
            </a:r>
            <a:r>
              <a:rPr lang="zh-CN" altLang="en-US" sz="2800" b="1" dirty="0" smtClean="0">
                <a:latin typeface="+mn-ea"/>
              </a:rPr>
              <a:t>运用</a:t>
            </a:r>
            <a:r>
              <a:rPr lang="en-US" altLang="zh-CN" sz="2800" b="1" dirty="0" smtClean="0">
                <a:latin typeface="+mn-ea"/>
              </a:rPr>
              <a:t>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1920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723528"/>
              </p:ext>
            </p:extLst>
          </p:nvPr>
        </p:nvGraphicFramePr>
        <p:xfrm>
          <a:off x="476250" y="266700"/>
          <a:ext cx="8134350" cy="1152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" name="文档" r:id="rId3" imgW="3668575" imgH="594585" progId="Word.Document.12">
                  <p:embed/>
                </p:oleObj>
              </mc:Choice>
              <mc:Fallback>
                <p:oleObj name="文档" r:id="rId3" imgW="3668575" imgH="5945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250" y="266700"/>
                        <a:ext cx="8134350" cy="1152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910302"/>
              </p:ext>
            </p:extLst>
          </p:nvPr>
        </p:nvGraphicFramePr>
        <p:xfrm>
          <a:off x="971600" y="1347670"/>
          <a:ext cx="9338134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" name="文档" r:id="rId5" imgW="3677125" imgH="198189" progId="Word.Document.12">
                  <p:embed/>
                </p:oleObj>
              </mc:Choice>
              <mc:Fallback>
                <p:oleObj name="文档" r:id="rId5" imgW="3677125" imgH="1981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600" y="1347670"/>
                        <a:ext cx="9338134" cy="50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351118"/>
              </p:ext>
            </p:extLst>
          </p:nvPr>
        </p:nvGraphicFramePr>
        <p:xfrm>
          <a:off x="395015" y="1881300"/>
          <a:ext cx="8217800" cy="546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" name="文档" r:id="rId7" imgW="3677125" imgH="244229" progId="Word.Document.12">
                  <p:embed/>
                </p:oleObj>
              </mc:Choice>
              <mc:Fallback>
                <p:oleObj name="文档" r:id="rId7" imgW="3677125" imgH="2442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5015" y="1881300"/>
                        <a:ext cx="8217800" cy="546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555290"/>
              </p:ext>
            </p:extLst>
          </p:nvPr>
        </p:nvGraphicFramePr>
        <p:xfrm>
          <a:off x="335886" y="2425718"/>
          <a:ext cx="8808114" cy="57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" name="文档" r:id="rId9" imgW="3677125" imgH="240992" progId="Word.Document.12">
                  <p:embed/>
                </p:oleObj>
              </mc:Choice>
              <mc:Fallback>
                <p:oleObj name="文档" r:id="rId9" imgW="3677125" imgH="240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5886" y="2425718"/>
                        <a:ext cx="8808114" cy="578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676904"/>
              </p:ext>
            </p:extLst>
          </p:nvPr>
        </p:nvGraphicFramePr>
        <p:xfrm>
          <a:off x="971600" y="2806948"/>
          <a:ext cx="7858803" cy="844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" name="文档" r:id="rId11" imgW="3677125" imgH="396019" progId="Word.Document.12">
                  <p:embed/>
                </p:oleObj>
              </mc:Choice>
              <mc:Fallback>
                <p:oleObj name="文档" r:id="rId11" imgW="3677125" imgH="3960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71600" y="2806948"/>
                        <a:ext cx="7858803" cy="844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560159"/>
              </p:ext>
            </p:extLst>
          </p:nvPr>
        </p:nvGraphicFramePr>
        <p:xfrm>
          <a:off x="971600" y="3363838"/>
          <a:ext cx="71818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" name="文档" r:id="rId13" imgW="3677125" imgH="396019" progId="Word.Document.12">
                  <p:embed/>
                </p:oleObj>
              </mc:Choice>
              <mc:Fallback>
                <p:oleObj name="文档" r:id="rId13" imgW="3677125" imgH="3960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71600" y="3363838"/>
                        <a:ext cx="718185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105583"/>
              </p:ext>
            </p:extLst>
          </p:nvPr>
        </p:nvGraphicFramePr>
        <p:xfrm>
          <a:off x="395536" y="4155926"/>
          <a:ext cx="82105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" name="文档" r:id="rId15" imgW="3677125" imgH="244229" progId="Word.Document.12">
                  <p:embed/>
                </p:oleObj>
              </mc:Choice>
              <mc:Fallback>
                <p:oleObj name="文档" r:id="rId15" imgW="3677125" imgH="2442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5536" y="4155926"/>
                        <a:ext cx="821055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776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772511"/>
              </p:ext>
            </p:extLst>
          </p:nvPr>
        </p:nvGraphicFramePr>
        <p:xfrm>
          <a:off x="971600" y="987574"/>
          <a:ext cx="9198327" cy="9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5" name="文档" r:id="rId3" imgW="3677125" imgH="396019" progId="Word.Document.12">
                  <p:embed/>
                </p:oleObj>
              </mc:Choice>
              <mc:Fallback>
                <p:oleObj name="文档" r:id="rId3" imgW="3677125" imgH="3960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987574"/>
                        <a:ext cx="9198327" cy="9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883411"/>
              </p:ext>
            </p:extLst>
          </p:nvPr>
        </p:nvGraphicFramePr>
        <p:xfrm>
          <a:off x="968524" y="1743077"/>
          <a:ext cx="8650170" cy="466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6" name="文档" r:id="rId5" imgW="3677125" imgH="198189" progId="Word.Document.12">
                  <p:embed/>
                </p:oleObj>
              </mc:Choice>
              <mc:Fallback>
                <p:oleObj name="文档" r:id="rId5" imgW="3677125" imgH="1981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8524" y="1743077"/>
                        <a:ext cx="8650170" cy="466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46346"/>
              </p:ext>
            </p:extLst>
          </p:nvPr>
        </p:nvGraphicFramePr>
        <p:xfrm>
          <a:off x="971550" y="2000250"/>
          <a:ext cx="86487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7" name="文档" r:id="rId7" imgW="3677125" imgH="396019" progId="Word.Document.12">
                  <p:embed/>
                </p:oleObj>
              </mc:Choice>
              <mc:Fallback>
                <p:oleObj name="文档" r:id="rId7" imgW="3677125" imgH="3960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1550" y="2000250"/>
                        <a:ext cx="8648700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107912"/>
              </p:ext>
            </p:extLst>
          </p:nvPr>
        </p:nvGraphicFramePr>
        <p:xfrm>
          <a:off x="937528" y="2988785"/>
          <a:ext cx="8785296" cy="47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8" name="文档" r:id="rId9" imgW="3677125" imgH="198189" progId="Word.Document.12">
                  <p:embed/>
                </p:oleObj>
              </mc:Choice>
              <mc:Fallback>
                <p:oleObj name="文档" r:id="rId9" imgW="3677125" imgH="1981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37528" y="2988785"/>
                        <a:ext cx="8785296" cy="47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51707"/>
              </p:ext>
            </p:extLst>
          </p:nvPr>
        </p:nvGraphicFramePr>
        <p:xfrm>
          <a:off x="2195736" y="2554195"/>
          <a:ext cx="8576901" cy="1385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9" name="文档" r:id="rId11" imgW="3677125" imgH="593848" progId="Word.Document.12">
                  <p:embed/>
                </p:oleObj>
              </mc:Choice>
              <mc:Fallback>
                <p:oleObj name="文档" r:id="rId11" imgW="3677125" imgH="5938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95736" y="2554195"/>
                        <a:ext cx="8576901" cy="1385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999740"/>
              </p:ext>
            </p:extLst>
          </p:nvPr>
        </p:nvGraphicFramePr>
        <p:xfrm>
          <a:off x="933450" y="4133850"/>
          <a:ext cx="90297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0" name="文档" r:id="rId13" imgW="3677125" imgH="198189" progId="Word.Document.12">
                  <p:embed/>
                </p:oleObj>
              </mc:Choice>
              <mc:Fallback>
                <p:oleObj name="文档" r:id="rId13" imgW="3677125" imgH="1981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33450" y="4133850"/>
                        <a:ext cx="902970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294981"/>
              </p:ext>
            </p:extLst>
          </p:nvPr>
        </p:nvGraphicFramePr>
        <p:xfrm>
          <a:off x="2247900" y="3638550"/>
          <a:ext cx="90297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1" name="文档" r:id="rId15" imgW="3677125" imgH="593848" progId="Word.Document.12">
                  <p:embed/>
                </p:oleObj>
              </mc:Choice>
              <mc:Fallback>
                <p:oleObj name="文档" r:id="rId15" imgW="3677125" imgH="5938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47900" y="3638550"/>
                        <a:ext cx="90297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48611"/>
              </p:ext>
            </p:extLst>
          </p:nvPr>
        </p:nvGraphicFramePr>
        <p:xfrm>
          <a:off x="476250" y="266700"/>
          <a:ext cx="81343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2" name="文档" r:id="rId17" imgW="3677125" imgH="421556" progId="Word.Document.12">
                  <p:embed/>
                </p:oleObj>
              </mc:Choice>
              <mc:Fallback>
                <p:oleObj name="文档" r:id="rId17" imgW="3677125" imgH="4215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76250" y="266700"/>
                        <a:ext cx="8134350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982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412808"/>
              </p:ext>
            </p:extLst>
          </p:nvPr>
        </p:nvGraphicFramePr>
        <p:xfrm>
          <a:off x="895350" y="1352550"/>
          <a:ext cx="84391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1" name="文档" r:id="rId3" imgW="3677125" imgH="198189" progId="Word.Document.12">
                  <p:embed/>
                </p:oleObj>
              </mc:Choice>
              <mc:Fallback>
                <p:oleObj name="文档" r:id="rId3" imgW="3677125" imgH="1981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5350" y="1352550"/>
                        <a:ext cx="843915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031886"/>
              </p:ext>
            </p:extLst>
          </p:nvPr>
        </p:nvGraphicFramePr>
        <p:xfrm>
          <a:off x="2114550" y="1085850"/>
          <a:ext cx="83629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2" name="文档" r:id="rId5" imgW="3677125" imgH="396019" progId="Word.Document.12">
                  <p:embed/>
                </p:oleObj>
              </mc:Choice>
              <mc:Fallback>
                <p:oleObj name="文档" r:id="rId5" imgW="3677125" imgH="3960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4550" y="1085850"/>
                        <a:ext cx="8362950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609962"/>
              </p:ext>
            </p:extLst>
          </p:nvPr>
        </p:nvGraphicFramePr>
        <p:xfrm>
          <a:off x="320851" y="1685577"/>
          <a:ext cx="9040832" cy="679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3" name="文档" r:id="rId7" imgW="3677125" imgH="275882" progId="Word.Document.12">
                  <p:embed/>
                </p:oleObj>
              </mc:Choice>
              <mc:Fallback>
                <p:oleObj name="文档" r:id="rId7" imgW="3677125" imgH="2758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0851" y="1685577"/>
                        <a:ext cx="9040832" cy="679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872419"/>
              </p:ext>
            </p:extLst>
          </p:nvPr>
        </p:nvGraphicFramePr>
        <p:xfrm>
          <a:off x="266700" y="2133600"/>
          <a:ext cx="90297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4" name="文档" r:id="rId9" imgW="3677125" imgH="275882" progId="Word.Document.12">
                  <p:embed/>
                </p:oleObj>
              </mc:Choice>
              <mc:Fallback>
                <p:oleObj name="文档" r:id="rId9" imgW="3677125" imgH="2758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6700" y="2133600"/>
                        <a:ext cx="902970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497359"/>
              </p:ext>
            </p:extLst>
          </p:nvPr>
        </p:nvGraphicFramePr>
        <p:xfrm>
          <a:off x="2699792" y="2689093"/>
          <a:ext cx="3595637" cy="484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5" name="Equation" r:id="rId11" imgW="1695178" imgH="228965" progId="Equation.DSMT4">
                  <p:embed/>
                </p:oleObj>
              </mc:Choice>
              <mc:Fallback>
                <p:oleObj name="Equation" r:id="rId11" imgW="1695178" imgH="22896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99792" y="2689093"/>
                        <a:ext cx="3595637" cy="484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727515"/>
              </p:ext>
            </p:extLst>
          </p:nvPr>
        </p:nvGraphicFramePr>
        <p:xfrm>
          <a:off x="2699792" y="3219822"/>
          <a:ext cx="3394448" cy="56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6" name="Equation" r:id="rId13" imgW="1647309" imgH="276560" progId="Equation.DSMT4">
                  <p:embed/>
                </p:oleObj>
              </mc:Choice>
              <mc:Fallback>
                <p:oleObj name="Equation" r:id="rId13" imgW="1647309" imgH="27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99792" y="3219822"/>
                        <a:ext cx="3394448" cy="56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947539"/>
              </p:ext>
            </p:extLst>
          </p:nvPr>
        </p:nvGraphicFramePr>
        <p:xfrm>
          <a:off x="2685703" y="3778250"/>
          <a:ext cx="40465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7" name="Equation" r:id="rId15" imgW="1765080" imgH="228600" progId="Equation.DSMT4">
                  <p:embed/>
                </p:oleObj>
              </mc:Choice>
              <mc:Fallback>
                <p:oleObj name="Equation" r:id="rId15" imgW="1765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85703" y="3778250"/>
                        <a:ext cx="4046537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890643"/>
              </p:ext>
            </p:extLst>
          </p:nvPr>
        </p:nvGraphicFramePr>
        <p:xfrm>
          <a:off x="971600" y="4130548"/>
          <a:ext cx="9357907" cy="1006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" name="文档" r:id="rId17" imgW="3668575" imgH="396030" progId="Word.Document.12">
                  <p:embed/>
                </p:oleObj>
              </mc:Choice>
              <mc:Fallback>
                <p:oleObj name="文档" r:id="rId17" imgW="3668575" imgH="3960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71600" y="4130548"/>
                        <a:ext cx="9357907" cy="1006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158420"/>
              </p:ext>
            </p:extLst>
          </p:nvPr>
        </p:nvGraphicFramePr>
        <p:xfrm>
          <a:off x="3917950" y="4403725"/>
          <a:ext cx="290036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9" name="Equation" r:id="rId19" imgW="1218960" imgH="228600" progId="Equation.DSMT4">
                  <p:embed/>
                </p:oleObj>
              </mc:Choice>
              <mc:Fallback>
                <p:oleObj name="Equation" r:id="rId19" imgW="1218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917950" y="4403725"/>
                        <a:ext cx="2900363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649662"/>
              </p:ext>
            </p:extLst>
          </p:nvPr>
        </p:nvGraphicFramePr>
        <p:xfrm>
          <a:off x="467544" y="195486"/>
          <a:ext cx="8113713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0" name="文档" r:id="rId21" imgW="3668575" imgH="594585" progId="Word.Document.12">
                  <p:embed/>
                </p:oleObj>
              </mc:Choice>
              <mc:Fallback>
                <p:oleObj name="文档" r:id="rId21" imgW="3668575" imgH="5945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67544" y="195486"/>
                        <a:ext cx="8113713" cy="130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273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954450"/>
              </p:ext>
            </p:extLst>
          </p:nvPr>
        </p:nvGraphicFramePr>
        <p:xfrm>
          <a:off x="467544" y="1923678"/>
          <a:ext cx="75628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文档" r:id="rId3" imgW="3677125" imgH="275882" progId="Word.Document.12">
                  <p:embed/>
                </p:oleObj>
              </mc:Choice>
              <mc:Fallback>
                <p:oleObj name="文档" r:id="rId3" imgW="3677125" imgH="2758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23678"/>
                        <a:ext cx="756285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989398"/>
              </p:ext>
            </p:extLst>
          </p:nvPr>
        </p:nvGraphicFramePr>
        <p:xfrm>
          <a:off x="971600" y="2427734"/>
          <a:ext cx="7858803" cy="844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文档" r:id="rId5" imgW="3677125" imgH="396019" progId="Word.Document.12">
                  <p:embed/>
                </p:oleObj>
              </mc:Choice>
              <mc:Fallback>
                <p:oleObj name="文档" r:id="rId5" imgW="3677125" imgH="3960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600" y="2427734"/>
                        <a:ext cx="7858803" cy="844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661375"/>
              </p:ext>
            </p:extLst>
          </p:nvPr>
        </p:nvGraphicFramePr>
        <p:xfrm>
          <a:off x="448005" y="3435846"/>
          <a:ext cx="8454405" cy="554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文档" r:id="rId7" imgW="3677125" imgH="240992" progId="Word.Document.12">
                  <p:embed/>
                </p:oleObj>
              </mc:Choice>
              <mc:Fallback>
                <p:oleObj name="文档" r:id="rId7" imgW="3677125" imgH="240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8005" y="3435846"/>
                        <a:ext cx="8454405" cy="554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2664"/>
              </p:ext>
            </p:extLst>
          </p:nvPr>
        </p:nvGraphicFramePr>
        <p:xfrm>
          <a:off x="467544" y="397771"/>
          <a:ext cx="8142288" cy="1368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文档" r:id="rId9" imgW="3672360" imgH="595080" progId="Word.Document.12">
                  <p:embed/>
                </p:oleObj>
              </mc:Choice>
              <mc:Fallback>
                <p:oleObj name="文档" r:id="rId9" imgW="3672360" imgH="5950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7544" y="397771"/>
                        <a:ext cx="8142288" cy="1368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707904" y="1082244"/>
            <a:ext cx="1120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16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0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563602"/>
              </p:ext>
            </p:extLst>
          </p:nvPr>
        </p:nvGraphicFramePr>
        <p:xfrm>
          <a:off x="179512" y="2931790"/>
          <a:ext cx="9268624" cy="500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文档" r:id="rId3" imgW="3677125" imgH="197829" progId="Word.Document.12">
                  <p:embed/>
                </p:oleObj>
              </mc:Choice>
              <mc:Fallback>
                <p:oleObj name="文档" r:id="rId3" imgW="3677125" imgH="1978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2931790"/>
                        <a:ext cx="9268624" cy="500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662117"/>
              </p:ext>
            </p:extLst>
          </p:nvPr>
        </p:nvGraphicFramePr>
        <p:xfrm>
          <a:off x="251520" y="3399392"/>
          <a:ext cx="8456977" cy="1822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文档" r:id="rId5" imgW="3677125" imgH="791677" progId="Word.Document.12">
                  <p:embed/>
                </p:oleObj>
              </mc:Choice>
              <mc:Fallback>
                <p:oleObj name="文档" r:id="rId5" imgW="3677125" imgH="7916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3399392"/>
                        <a:ext cx="8456977" cy="1822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341984"/>
              </p:ext>
            </p:extLst>
          </p:nvPr>
        </p:nvGraphicFramePr>
        <p:xfrm>
          <a:off x="395288" y="-7938"/>
          <a:ext cx="7489825" cy="283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文档" r:id="rId7" imgW="3668575" imgH="1385567" progId="Word.Document.12">
                  <p:embed/>
                </p:oleObj>
              </mc:Choice>
              <mc:Fallback>
                <p:oleObj name="文档" r:id="rId7" imgW="3668575" imgH="1385567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-7938"/>
                        <a:ext cx="7489825" cy="283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200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773635"/>
              </p:ext>
            </p:extLst>
          </p:nvPr>
        </p:nvGraphicFramePr>
        <p:xfrm>
          <a:off x="179512" y="2931790"/>
          <a:ext cx="8723313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文档" r:id="rId3" imgW="3668575" imgH="593866" progId="Word.Document.12">
                  <p:embed/>
                </p:oleObj>
              </mc:Choice>
              <mc:Fallback>
                <p:oleObj name="文档" r:id="rId3" imgW="3668575" imgH="5938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2931790"/>
                        <a:ext cx="8723313" cy="14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341984"/>
              </p:ext>
            </p:extLst>
          </p:nvPr>
        </p:nvGraphicFramePr>
        <p:xfrm>
          <a:off x="395536" y="-7420"/>
          <a:ext cx="7489825" cy="283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文档" r:id="rId5" imgW="3668575" imgH="1385567" progId="Word.Document.12">
                  <p:embed/>
                </p:oleObj>
              </mc:Choice>
              <mc:Fallback>
                <p:oleObj name="文档" r:id="rId5" imgW="3668575" imgH="1385567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-7420"/>
                        <a:ext cx="7489825" cy="283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508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213594"/>
              </p:ext>
            </p:extLst>
          </p:nvPr>
        </p:nvGraphicFramePr>
        <p:xfrm>
          <a:off x="7640" y="1797641"/>
          <a:ext cx="8306875" cy="893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6" name="文档" r:id="rId3" imgW="3677125" imgH="396019" progId="Word.Document.12">
                  <p:embed/>
                </p:oleObj>
              </mc:Choice>
              <mc:Fallback>
                <p:oleObj name="文档" r:id="rId3" imgW="3677125" imgH="3960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40" y="1797641"/>
                        <a:ext cx="8306875" cy="893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426196"/>
              </p:ext>
            </p:extLst>
          </p:nvPr>
        </p:nvGraphicFramePr>
        <p:xfrm>
          <a:off x="14288" y="2424113"/>
          <a:ext cx="85058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7" name="文档" r:id="rId5" imgW="3668575" imgH="396030" progId="Word.Document.12">
                  <p:embed/>
                </p:oleObj>
              </mc:Choice>
              <mc:Fallback>
                <p:oleObj name="文档" r:id="rId5" imgW="3668575" imgH="3960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288" y="2424113"/>
                        <a:ext cx="8505825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073678"/>
              </p:ext>
            </p:extLst>
          </p:nvPr>
        </p:nvGraphicFramePr>
        <p:xfrm>
          <a:off x="536575" y="28575"/>
          <a:ext cx="8215313" cy="220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8" name="文档" r:id="rId7" imgW="3668575" imgH="989896" progId="Word.Document.12">
                  <p:embed/>
                </p:oleObj>
              </mc:Choice>
              <mc:Fallback>
                <p:oleObj name="文档" r:id="rId7" imgW="3668575" imgH="9898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6575" y="28575"/>
                        <a:ext cx="8215313" cy="220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695022"/>
              </p:ext>
            </p:extLst>
          </p:nvPr>
        </p:nvGraphicFramePr>
        <p:xfrm>
          <a:off x="648072" y="2958378"/>
          <a:ext cx="8604448" cy="92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9" name="文档" r:id="rId9" imgW="3677125" imgH="396019" progId="Word.Document.12">
                  <p:embed/>
                </p:oleObj>
              </mc:Choice>
              <mc:Fallback>
                <p:oleObj name="文档" r:id="rId9" imgW="3677125" imgH="3960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8072" y="2958378"/>
                        <a:ext cx="8604448" cy="925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672021"/>
              </p:ext>
            </p:extLst>
          </p:nvPr>
        </p:nvGraphicFramePr>
        <p:xfrm>
          <a:off x="638489" y="3477424"/>
          <a:ext cx="8181983" cy="879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0" name="文档" r:id="rId11" imgW="3677125" imgH="396019" progId="Word.Document.12">
                  <p:embed/>
                </p:oleObj>
              </mc:Choice>
              <mc:Fallback>
                <p:oleObj name="文档" r:id="rId11" imgW="3677125" imgH="3960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38489" y="3477424"/>
                        <a:ext cx="8181983" cy="879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247683"/>
              </p:ext>
            </p:extLst>
          </p:nvPr>
        </p:nvGraphicFramePr>
        <p:xfrm>
          <a:off x="5628878" y="3436918"/>
          <a:ext cx="9031100" cy="970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1" name="文档" r:id="rId13" imgW="3677125" imgH="396019" progId="Word.Document.12">
                  <p:embed/>
                </p:oleObj>
              </mc:Choice>
              <mc:Fallback>
                <p:oleObj name="文档" r:id="rId13" imgW="3677125" imgH="3960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28878" y="3436918"/>
                        <a:ext cx="9031100" cy="970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016789"/>
              </p:ext>
            </p:extLst>
          </p:nvPr>
        </p:nvGraphicFramePr>
        <p:xfrm>
          <a:off x="656519" y="4067033"/>
          <a:ext cx="9100057" cy="978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2" name="文档" r:id="rId15" imgW="3677125" imgH="396019" progId="Word.Document.12">
                  <p:embed/>
                </p:oleObj>
              </mc:Choice>
              <mc:Fallback>
                <p:oleObj name="文档" r:id="rId15" imgW="3677125" imgH="3960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56519" y="4067033"/>
                        <a:ext cx="9100057" cy="978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528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2139</TotalTime>
  <Words>170</Words>
  <Application>Microsoft Office PowerPoint</Application>
  <PresentationFormat>全屏显示(16:9)</PresentationFormat>
  <Paragraphs>19</Paragraphs>
  <Slides>19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汉仪旗黑-85S</vt:lpstr>
      <vt:lpstr>华文楷体</vt:lpstr>
      <vt:lpstr>楷体</vt:lpstr>
      <vt:lpstr>宋体</vt:lpstr>
      <vt:lpstr>微软雅黑</vt:lpstr>
      <vt:lpstr>Arial</vt:lpstr>
      <vt:lpstr>Calibri</vt:lpstr>
      <vt:lpstr>Century Schoolbook</vt:lpstr>
      <vt:lpstr>Wingdings</vt:lpstr>
      <vt:lpstr>Wingdings 2</vt:lpstr>
      <vt:lpstr>凸显</vt:lpstr>
      <vt:lpstr>文档</vt:lpstr>
      <vt:lpstr>Equation</vt:lpstr>
      <vt:lpstr>MathType 6.0 Equation</vt:lpstr>
      <vt:lpstr>Microsoft Word 文档</vt:lpstr>
      <vt:lpstr>函数小题综合问题</vt:lpstr>
      <vt:lpstr>    函数是支撑学科体系的重要内容。不论是知识、思想方法、还是能力及学科素养上，在各类考题中都有所体现.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最后20天拼什么？</dc:title>
  <dc:creator>jx</dc:creator>
  <cp:lastModifiedBy>user</cp:lastModifiedBy>
  <cp:revision>184</cp:revision>
  <dcterms:created xsi:type="dcterms:W3CDTF">2014-05-14T06:34:26Z</dcterms:created>
  <dcterms:modified xsi:type="dcterms:W3CDTF">2020-02-16T09:04:44Z</dcterms:modified>
</cp:coreProperties>
</file>