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13" r:id="rId2"/>
    <p:sldId id="323" r:id="rId3"/>
    <p:sldId id="325" r:id="rId4"/>
    <p:sldId id="293" r:id="rId5"/>
    <p:sldId id="336" r:id="rId6"/>
    <p:sldId id="335" r:id="rId7"/>
    <p:sldId id="294" r:id="rId8"/>
    <p:sldId id="298" r:id="rId9"/>
    <p:sldId id="338" r:id="rId10"/>
    <p:sldId id="339" r:id="rId11"/>
    <p:sldId id="337" r:id="rId12"/>
    <p:sldId id="340" r:id="rId13"/>
    <p:sldId id="342" r:id="rId14"/>
    <p:sldId id="344" r:id="rId15"/>
    <p:sldId id="341" r:id="rId16"/>
    <p:sldId id="349" r:id="rId17"/>
    <p:sldId id="31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59"/>
        <p:guide pos="38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747F6-A844-4E8F-A0A0-423B86FE2B2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BE1D93E0-1064-4E35-84F1-274817A8FA14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/>
            <a:t>时期</a:t>
          </a:r>
        </a:p>
      </dgm:t>
    </dgm:pt>
    <dgm:pt modelId="{B76F6F1F-7313-47A5-BC2E-994D915C21FA}" type="parTrans" cxnId="{FB6DCF82-9A48-4BAC-BC43-B493EB6CA607}">
      <dgm:prSet/>
      <dgm:spPr/>
      <dgm:t>
        <a:bodyPr/>
        <a:lstStyle/>
        <a:p>
          <a:endParaRPr lang="zh-CN" altLang="en-US"/>
        </a:p>
      </dgm:t>
    </dgm:pt>
    <dgm:pt modelId="{485E5104-1EB8-413E-A70E-ADACDF839B14}" type="sibTrans" cxnId="{FB6DCF82-9A48-4BAC-BC43-B493EB6CA607}">
      <dgm:prSet/>
      <dgm:spPr/>
      <dgm:t>
        <a:bodyPr/>
        <a:lstStyle/>
        <a:p>
          <a:endParaRPr lang="zh-CN" altLang="en-US"/>
        </a:p>
      </dgm:t>
    </dgm:pt>
    <dgm:pt modelId="{C850D67D-D455-40F2-BF40-958244ECBEC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/>
            <a:t>课程内容</a:t>
          </a:r>
        </a:p>
      </dgm:t>
    </dgm:pt>
    <dgm:pt modelId="{815BEECE-237C-451B-AD1A-99AD91077DC5}" type="parTrans" cxnId="{2FC0CBB6-3FCF-4E1A-B96B-B915630CFA88}">
      <dgm:prSet/>
      <dgm:spPr/>
      <dgm:t>
        <a:bodyPr/>
        <a:lstStyle/>
        <a:p>
          <a:endParaRPr lang="zh-CN" altLang="en-US"/>
        </a:p>
      </dgm:t>
    </dgm:pt>
    <dgm:pt modelId="{440047A4-99C5-4142-9A9A-791B1494D18D}" type="sibTrans" cxnId="{2FC0CBB6-3FCF-4E1A-B96B-B915630CFA88}">
      <dgm:prSet/>
      <dgm:spPr/>
      <dgm:t>
        <a:bodyPr/>
        <a:lstStyle/>
        <a:p>
          <a:endParaRPr lang="zh-CN" altLang="en-US"/>
        </a:p>
      </dgm:t>
    </dgm:pt>
    <dgm:pt modelId="{B8C84936-1FF8-491C-957F-E93A0D56BE7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相关事情</a:t>
          </a:r>
        </a:p>
      </dgm:t>
    </dgm:pt>
    <dgm:pt modelId="{0A3DB1B2-EEAB-46E8-83B7-3C75439F76AD}" type="parTrans" cxnId="{D4E3725D-D5F3-40D9-8D50-16879B2864E6}">
      <dgm:prSet/>
      <dgm:spPr/>
      <dgm:t>
        <a:bodyPr/>
        <a:lstStyle/>
        <a:p>
          <a:endParaRPr lang="zh-CN" altLang="en-US"/>
        </a:p>
      </dgm:t>
    </dgm:pt>
    <dgm:pt modelId="{1D27C24F-A927-4600-8878-8630ECEBD341}" type="sibTrans" cxnId="{D4E3725D-D5F3-40D9-8D50-16879B2864E6}">
      <dgm:prSet/>
      <dgm:spPr/>
      <dgm:t>
        <a:bodyPr/>
        <a:lstStyle/>
        <a:p>
          <a:endParaRPr lang="zh-CN" altLang="en-US"/>
        </a:p>
      </dgm:t>
    </dgm:pt>
    <dgm:pt modelId="{BDF19F98-1BB6-4691-BA39-AC544680C92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老师同学</a:t>
          </a:r>
        </a:p>
      </dgm:t>
    </dgm:pt>
    <dgm:pt modelId="{0E0CE0D5-07C4-4901-B365-8211F8750388}" type="parTrans" cxnId="{6727AFC7-6BF9-4BC1-B442-DF106212955E}">
      <dgm:prSet/>
      <dgm:spPr/>
      <dgm:t>
        <a:bodyPr/>
        <a:lstStyle/>
        <a:p>
          <a:endParaRPr lang="zh-CN" altLang="en-US"/>
        </a:p>
      </dgm:t>
    </dgm:pt>
    <dgm:pt modelId="{ABEF5CDB-B202-47B1-8976-6563592DD193}" type="sibTrans" cxnId="{6727AFC7-6BF9-4BC1-B442-DF106212955E}">
      <dgm:prSet/>
      <dgm:spPr/>
      <dgm:t>
        <a:bodyPr/>
        <a:lstStyle/>
        <a:p>
          <a:endParaRPr lang="zh-CN" altLang="en-US"/>
        </a:p>
      </dgm:t>
    </dgm:pt>
    <dgm:pt modelId="{A76F7821-8389-4FF6-81DA-C4B97FDCE57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/>
            <a:t>学校名称</a:t>
          </a:r>
        </a:p>
      </dgm:t>
    </dgm:pt>
    <dgm:pt modelId="{D69A4B64-ECF7-44B7-B11F-30D5FBCABAD0}" type="parTrans" cxnId="{02B911BF-1CDE-4EC2-9652-F6EFB1189357}">
      <dgm:prSet/>
      <dgm:spPr/>
      <dgm:t>
        <a:bodyPr/>
        <a:lstStyle/>
        <a:p>
          <a:endParaRPr lang="zh-CN" altLang="en-US"/>
        </a:p>
      </dgm:t>
    </dgm:pt>
    <dgm:pt modelId="{C62D58A2-E7B0-4326-BAF0-CD60EBC9C61D}" type="sibTrans" cxnId="{02B911BF-1CDE-4EC2-9652-F6EFB1189357}">
      <dgm:prSet/>
      <dgm:spPr/>
      <dgm:t>
        <a:bodyPr/>
        <a:lstStyle/>
        <a:p>
          <a:endParaRPr lang="zh-CN" altLang="en-US"/>
        </a:p>
      </dgm:t>
    </dgm:pt>
    <dgm:pt modelId="{A15C1A26-8DF5-40E1-BCEB-A9F490C30D57}" type="pres">
      <dgm:prSet presAssocID="{00F747F6-A844-4E8F-A0A0-423B86FE2B27}" presName="cycle" presStyleCnt="0">
        <dgm:presLayoutVars>
          <dgm:dir/>
          <dgm:resizeHandles val="exact"/>
        </dgm:presLayoutVars>
      </dgm:prSet>
      <dgm:spPr/>
    </dgm:pt>
    <dgm:pt modelId="{9027A074-C2B4-4B5C-8A24-9F326C135F2C}" type="pres">
      <dgm:prSet presAssocID="{BE1D93E0-1064-4E35-84F1-274817A8FA14}" presName="node" presStyleLbl="node1" presStyleIdx="0" presStyleCnt="5">
        <dgm:presLayoutVars>
          <dgm:bulletEnabled val="1"/>
        </dgm:presLayoutVars>
      </dgm:prSet>
      <dgm:spPr/>
    </dgm:pt>
    <dgm:pt modelId="{D428F19C-A8D3-4893-AD7E-2BA65F02F820}" type="pres">
      <dgm:prSet presAssocID="{485E5104-1EB8-413E-A70E-ADACDF839B14}" presName="sibTrans" presStyleLbl="sibTrans2D1" presStyleIdx="0" presStyleCnt="5"/>
      <dgm:spPr/>
    </dgm:pt>
    <dgm:pt modelId="{A9F3C989-90B4-4758-9A33-E49FCD0C7D74}" type="pres">
      <dgm:prSet presAssocID="{485E5104-1EB8-413E-A70E-ADACDF839B14}" presName="connectorText" presStyleLbl="sibTrans2D1" presStyleIdx="0" presStyleCnt="5"/>
      <dgm:spPr/>
    </dgm:pt>
    <dgm:pt modelId="{ADA7BD43-8261-45C1-B84A-0D52FA1E4AE7}" type="pres">
      <dgm:prSet presAssocID="{C850D67D-D455-40F2-BF40-958244ECBECF}" presName="node" presStyleLbl="node1" presStyleIdx="1" presStyleCnt="5">
        <dgm:presLayoutVars>
          <dgm:bulletEnabled val="1"/>
        </dgm:presLayoutVars>
      </dgm:prSet>
      <dgm:spPr/>
    </dgm:pt>
    <dgm:pt modelId="{56F040CF-6F47-4847-8647-F5FDBC9F146A}" type="pres">
      <dgm:prSet presAssocID="{440047A4-99C5-4142-9A9A-791B1494D18D}" presName="sibTrans" presStyleLbl="sibTrans2D1" presStyleIdx="1" presStyleCnt="5"/>
      <dgm:spPr/>
    </dgm:pt>
    <dgm:pt modelId="{625DDE57-EEE3-4179-988C-D68B639218F6}" type="pres">
      <dgm:prSet presAssocID="{440047A4-99C5-4142-9A9A-791B1494D18D}" presName="connectorText" presStyleLbl="sibTrans2D1" presStyleIdx="1" presStyleCnt="5"/>
      <dgm:spPr/>
    </dgm:pt>
    <dgm:pt modelId="{4DEB6BE5-009F-44B4-83FA-1FE41DB12AD9}" type="pres">
      <dgm:prSet presAssocID="{B8C84936-1FF8-491C-957F-E93A0D56BE72}" presName="node" presStyleLbl="node1" presStyleIdx="2" presStyleCnt="5">
        <dgm:presLayoutVars>
          <dgm:bulletEnabled val="1"/>
        </dgm:presLayoutVars>
      </dgm:prSet>
      <dgm:spPr/>
    </dgm:pt>
    <dgm:pt modelId="{212C6A32-E039-4B6C-B264-DA671275507E}" type="pres">
      <dgm:prSet presAssocID="{1D27C24F-A927-4600-8878-8630ECEBD341}" presName="sibTrans" presStyleLbl="sibTrans2D1" presStyleIdx="2" presStyleCnt="5"/>
      <dgm:spPr/>
    </dgm:pt>
    <dgm:pt modelId="{B2DF63D3-0027-42D6-BEB7-43AD254113F1}" type="pres">
      <dgm:prSet presAssocID="{1D27C24F-A927-4600-8878-8630ECEBD341}" presName="connectorText" presStyleLbl="sibTrans2D1" presStyleIdx="2" presStyleCnt="5"/>
      <dgm:spPr/>
    </dgm:pt>
    <dgm:pt modelId="{16EAD731-A57C-4041-B559-7EC79077EC53}" type="pres">
      <dgm:prSet presAssocID="{BDF19F98-1BB6-4691-BA39-AC544680C920}" presName="node" presStyleLbl="node1" presStyleIdx="3" presStyleCnt="5">
        <dgm:presLayoutVars>
          <dgm:bulletEnabled val="1"/>
        </dgm:presLayoutVars>
      </dgm:prSet>
      <dgm:spPr/>
    </dgm:pt>
    <dgm:pt modelId="{2E34DF9E-868B-4A46-AA78-8199053E3B5A}" type="pres">
      <dgm:prSet presAssocID="{ABEF5CDB-B202-47B1-8976-6563592DD193}" presName="sibTrans" presStyleLbl="sibTrans2D1" presStyleIdx="3" presStyleCnt="5"/>
      <dgm:spPr/>
    </dgm:pt>
    <dgm:pt modelId="{3A69013B-636D-412C-A409-F6D854B1E8CF}" type="pres">
      <dgm:prSet presAssocID="{ABEF5CDB-B202-47B1-8976-6563592DD193}" presName="connectorText" presStyleLbl="sibTrans2D1" presStyleIdx="3" presStyleCnt="5"/>
      <dgm:spPr/>
    </dgm:pt>
    <dgm:pt modelId="{12FF041E-83E1-47C9-B066-87396D274A0D}" type="pres">
      <dgm:prSet presAssocID="{A76F7821-8389-4FF6-81DA-C4B97FDCE57C}" presName="node" presStyleLbl="node1" presStyleIdx="4" presStyleCnt="5">
        <dgm:presLayoutVars>
          <dgm:bulletEnabled val="1"/>
        </dgm:presLayoutVars>
      </dgm:prSet>
      <dgm:spPr/>
    </dgm:pt>
    <dgm:pt modelId="{AAFAAFBE-67D6-4C79-BA3C-CA0235E4A8BE}" type="pres">
      <dgm:prSet presAssocID="{C62D58A2-E7B0-4326-BAF0-CD60EBC9C61D}" presName="sibTrans" presStyleLbl="sibTrans2D1" presStyleIdx="4" presStyleCnt="5"/>
      <dgm:spPr/>
    </dgm:pt>
    <dgm:pt modelId="{31E987A1-818B-493F-AA47-EA8FC0CAD285}" type="pres">
      <dgm:prSet presAssocID="{C62D58A2-E7B0-4326-BAF0-CD60EBC9C61D}" presName="connectorText" presStyleLbl="sibTrans2D1" presStyleIdx="4" presStyleCnt="5"/>
      <dgm:spPr/>
    </dgm:pt>
  </dgm:ptLst>
  <dgm:cxnLst>
    <dgm:cxn modelId="{FF8A2C23-CF72-484D-A0EC-E9AC4FA89028}" type="presOf" srcId="{C850D67D-D455-40F2-BF40-958244ECBECF}" destId="{ADA7BD43-8261-45C1-B84A-0D52FA1E4AE7}" srcOrd="0" destOrd="0" presId="urn:microsoft.com/office/officeart/2005/8/layout/cycle2"/>
    <dgm:cxn modelId="{755B3130-3B52-4368-9275-7E6217DA3F9B}" type="presOf" srcId="{440047A4-99C5-4142-9A9A-791B1494D18D}" destId="{625DDE57-EEE3-4179-988C-D68B639218F6}" srcOrd="1" destOrd="0" presId="urn:microsoft.com/office/officeart/2005/8/layout/cycle2"/>
    <dgm:cxn modelId="{B0CD0F5C-8E09-4D47-954F-40C594F7EF70}" type="presOf" srcId="{B8C84936-1FF8-491C-957F-E93A0D56BE72}" destId="{4DEB6BE5-009F-44B4-83FA-1FE41DB12AD9}" srcOrd="0" destOrd="0" presId="urn:microsoft.com/office/officeart/2005/8/layout/cycle2"/>
    <dgm:cxn modelId="{D4E3725D-D5F3-40D9-8D50-16879B2864E6}" srcId="{00F747F6-A844-4E8F-A0A0-423B86FE2B27}" destId="{B8C84936-1FF8-491C-957F-E93A0D56BE72}" srcOrd="2" destOrd="0" parTransId="{0A3DB1B2-EEAB-46E8-83B7-3C75439F76AD}" sibTransId="{1D27C24F-A927-4600-8878-8630ECEBD341}"/>
    <dgm:cxn modelId="{9F54835E-16BB-4FE5-8491-53D6EC2339BD}" type="presOf" srcId="{C62D58A2-E7B0-4326-BAF0-CD60EBC9C61D}" destId="{AAFAAFBE-67D6-4C79-BA3C-CA0235E4A8BE}" srcOrd="0" destOrd="0" presId="urn:microsoft.com/office/officeart/2005/8/layout/cycle2"/>
    <dgm:cxn modelId="{705B1B42-FA07-4310-A73C-4D04E1618631}" type="presOf" srcId="{1D27C24F-A927-4600-8878-8630ECEBD341}" destId="{212C6A32-E039-4B6C-B264-DA671275507E}" srcOrd="0" destOrd="0" presId="urn:microsoft.com/office/officeart/2005/8/layout/cycle2"/>
    <dgm:cxn modelId="{814F9664-5A65-4FA2-AA31-C1F303F9D13D}" type="presOf" srcId="{A76F7821-8389-4FF6-81DA-C4B97FDCE57C}" destId="{12FF041E-83E1-47C9-B066-87396D274A0D}" srcOrd="0" destOrd="0" presId="urn:microsoft.com/office/officeart/2005/8/layout/cycle2"/>
    <dgm:cxn modelId="{B0D6E844-6FC9-4412-BEA1-E22205DF8FA1}" type="presOf" srcId="{BDF19F98-1BB6-4691-BA39-AC544680C920}" destId="{16EAD731-A57C-4041-B559-7EC79077EC53}" srcOrd="0" destOrd="0" presId="urn:microsoft.com/office/officeart/2005/8/layout/cycle2"/>
    <dgm:cxn modelId="{5628E66E-C11A-4186-979B-23541A5C8B8C}" type="presOf" srcId="{BE1D93E0-1064-4E35-84F1-274817A8FA14}" destId="{9027A074-C2B4-4B5C-8A24-9F326C135F2C}" srcOrd="0" destOrd="0" presId="urn:microsoft.com/office/officeart/2005/8/layout/cycle2"/>
    <dgm:cxn modelId="{15349D54-88E8-4386-B6CE-A7D556DCC871}" type="presOf" srcId="{440047A4-99C5-4142-9A9A-791B1494D18D}" destId="{56F040CF-6F47-4847-8647-F5FDBC9F146A}" srcOrd="0" destOrd="0" presId="urn:microsoft.com/office/officeart/2005/8/layout/cycle2"/>
    <dgm:cxn modelId="{8C4CAA77-B0EC-4ECF-8A75-5D1658B3EDB9}" type="presOf" srcId="{485E5104-1EB8-413E-A70E-ADACDF839B14}" destId="{D428F19C-A8D3-4893-AD7E-2BA65F02F820}" srcOrd="0" destOrd="0" presId="urn:microsoft.com/office/officeart/2005/8/layout/cycle2"/>
    <dgm:cxn modelId="{B72B2779-6B85-49FF-AA28-6282CA2AA30F}" type="presOf" srcId="{C62D58A2-E7B0-4326-BAF0-CD60EBC9C61D}" destId="{31E987A1-818B-493F-AA47-EA8FC0CAD285}" srcOrd="1" destOrd="0" presId="urn:microsoft.com/office/officeart/2005/8/layout/cycle2"/>
    <dgm:cxn modelId="{FB6DCF82-9A48-4BAC-BC43-B493EB6CA607}" srcId="{00F747F6-A844-4E8F-A0A0-423B86FE2B27}" destId="{BE1D93E0-1064-4E35-84F1-274817A8FA14}" srcOrd="0" destOrd="0" parTransId="{B76F6F1F-7313-47A5-BC2E-994D915C21FA}" sibTransId="{485E5104-1EB8-413E-A70E-ADACDF839B14}"/>
    <dgm:cxn modelId="{D4807896-77A4-4F2C-89AB-F38768EF026E}" type="presOf" srcId="{485E5104-1EB8-413E-A70E-ADACDF839B14}" destId="{A9F3C989-90B4-4758-9A33-E49FCD0C7D74}" srcOrd="1" destOrd="0" presId="urn:microsoft.com/office/officeart/2005/8/layout/cycle2"/>
    <dgm:cxn modelId="{F149EEB2-56DA-4764-971C-3F739FAD9EDD}" type="presOf" srcId="{1D27C24F-A927-4600-8878-8630ECEBD341}" destId="{B2DF63D3-0027-42D6-BEB7-43AD254113F1}" srcOrd="1" destOrd="0" presId="urn:microsoft.com/office/officeart/2005/8/layout/cycle2"/>
    <dgm:cxn modelId="{2FC0CBB6-3FCF-4E1A-B96B-B915630CFA88}" srcId="{00F747F6-A844-4E8F-A0A0-423B86FE2B27}" destId="{C850D67D-D455-40F2-BF40-958244ECBECF}" srcOrd="1" destOrd="0" parTransId="{815BEECE-237C-451B-AD1A-99AD91077DC5}" sibTransId="{440047A4-99C5-4142-9A9A-791B1494D18D}"/>
    <dgm:cxn modelId="{02B911BF-1CDE-4EC2-9652-F6EFB1189357}" srcId="{00F747F6-A844-4E8F-A0A0-423B86FE2B27}" destId="{A76F7821-8389-4FF6-81DA-C4B97FDCE57C}" srcOrd="4" destOrd="0" parTransId="{D69A4B64-ECF7-44B7-B11F-30D5FBCABAD0}" sibTransId="{C62D58A2-E7B0-4326-BAF0-CD60EBC9C61D}"/>
    <dgm:cxn modelId="{6727AFC7-6BF9-4BC1-B442-DF106212955E}" srcId="{00F747F6-A844-4E8F-A0A0-423B86FE2B27}" destId="{BDF19F98-1BB6-4691-BA39-AC544680C920}" srcOrd="3" destOrd="0" parTransId="{0E0CE0D5-07C4-4901-B365-8211F8750388}" sibTransId="{ABEF5CDB-B202-47B1-8976-6563592DD193}"/>
    <dgm:cxn modelId="{07EBA3CD-699A-4302-A5EA-0EB8C1218025}" type="presOf" srcId="{ABEF5CDB-B202-47B1-8976-6563592DD193}" destId="{2E34DF9E-868B-4A46-AA78-8199053E3B5A}" srcOrd="0" destOrd="0" presId="urn:microsoft.com/office/officeart/2005/8/layout/cycle2"/>
    <dgm:cxn modelId="{72641AD6-B652-4DC4-B2AF-743683F86087}" type="presOf" srcId="{ABEF5CDB-B202-47B1-8976-6563592DD193}" destId="{3A69013B-636D-412C-A409-F6D854B1E8CF}" srcOrd="1" destOrd="0" presId="urn:microsoft.com/office/officeart/2005/8/layout/cycle2"/>
    <dgm:cxn modelId="{859DD4F6-37EF-4E0D-98D5-940CE2689A46}" type="presOf" srcId="{00F747F6-A844-4E8F-A0A0-423B86FE2B27}" destId="{A15C1A26-8DF5-40E1-BCEB-A9F490C30D57}" srcOrd="0" destOrd="0" presId="urn:microsoft.com/office/officeart/2005/8/layout/cycle2"/>
    <dgm:cxn modelId="{5511897B-B534-4178-93EC-207C7DD50822}" type="presParOf" srcId="{A15C1A26-8DF5-40E1-BCEB-A9F490C30D57}" destId="{9027A074-C2B4-4B5C-8A24-9F326C135F2C}" srcOrd="0" destOrd="0" presId="urn:microsoft.com/office/officeart/2005/8/layout/cycle2"/>
    <dgm:cxn modelId="{A1411370-6639-456D-83AF-03C273EBF5BF}" type="presParOf" srcId="{A15C1A26-8DF5-40E1-BCEB-A9F490C30D57}" destId="{D428F19C-A8D3-4893-AD7E-2BA65F02F820}" srcOrd="1" destOrd="0" presId="urn:microsoft.com/office/officeart/2005/8/layout/cycle2"/>
    <dgm:cxn modelId="{AE1D31C3-4E5D-4795-8144-689D83F3F544}" type="presParOf" srcId="{D428F19C-A8D3-4893-AD7E-2BA65F02F820}" destId="{A9F3C989-90B4-4758-9A33-E49FCD0C7D74}" srcOrd="0" destOrd="0" presId="urn:microsoft.com/office/officeart/2005/8/layout/cycle2"/>
    <dgm:cxn modelId="{F805EFA9-1923-4088-B2D9-4CD016B60092}" type="presParOf" srcId="{A15C1A26-8DF5-40E1-BCEB-A9F490C30D57}" destId="{ADA7BD43-8261-45C1-B84A-0D52FA1E4AE7}" srcOrd="2" destOrd="0" presId="urn:microsoft.com/office/officeart/2005/8/layout/cycle2"/>
    <dgm:cxn modelId="{A418ECF3-B104-436B-9869-AE12DE4060F3}" type="presParOf" srcId="{A15C1A26-8DF5-40E1-BCEB-A9F490C30D57}" destId="{56F040CF-6F47-4847-8647-F5FDBC9F146A}" srcOrd="3" destOrd="0" presId="urn:microsoft.com/office/officeart/2005/8/layout/cycle2"/>
    <dgm:cxn modelId="{2ECC46D2-0812-4D20-BA76-4884A7EA55DD}" type="presParOf" srcId="{56F040CF-6F47-4847-8647-F5FDBC9F146A}" destId="{625DDE57-EEE3-4179-988C-D68B639218F6}" srcOrd="0" destOrd="0" presId="urn:microsoft.com/office/officeart/2005/8/layout/cycle2"/>
    <dgm:cxn modelId="{BAEB992E-DD8B-41CE-B071-1B855F243260}" type="presParOf" srcId="{A15C1A26-8DF5-40E1-BCEB-A9F490C30D57}" destId="{4DEB6BE5-009F-44B4-83FA-1FE41DB12AD9}" srcOrd="4" destOrd="0" presId="urn:microsoft.com/office/officeart/2005/8/layout/cycle2"/>
    <dgm:cxn modelId="{2B96F0B8-CE6D-46C0-9413-17D91ADA3149}" type="presParOf" srcId="{A15C1A26-8DF5-40E1-BCEB-A9F490C30D57}" destId="{212C6A32-E039-4B6C-B264-DA671275507E}" srcOrd="5" destOrd="0" presId="urn:microsoft.com/office/officeart/2005/8/layout/cycle2"/>
    <dgm:cxn modelId="{58B5BAAB-9C67-4920-AD32-AFF2FEAB4153}" type="presParOf" srcId="{212C6A32-E039-4B6C-B264-DA671275507E}" destId="{B2DF63D3-0027-42D6-BEB7-43AD254113F1}" srcOrd="0" destOrd="0" presId="urn:microsoft.com/office/officeart/2005/8/layout/cycle2"/>
    <dgm:cxn modelId="{DE6E5E9F-7742-46B3-B00C-BA73D8935F68}" type="presParOf" srcId="{A15C1A26-8DF5-40E1-BCEB-A9F490C30D57}" destId="{16EAD731-A57C-4041-B559-7EC79077EC53}" srcOrd="6" destOrd="0" presId="urn:microsoft.com/office/officeart/2005/8/layout/cycle2"/>
    <dgm:cxn modelId="{76675130-3805-4D57-A84C-6286FA1A4AC0}" type="presParOf" srcId="{A15C1A26-8DF5-40E1-BCEB-A9F490C30D57}" destId="{2E34DF9E-868B-4A46-AA78-8199053E3B5A}" srcOrd="7" destOrd="0" presId="urn:microsoft.com/office/officeart/2005/8/layout/cycle2"/>
    <dgm:cxn modelId="{5E26F632-C5D6-4589-8656-3E3B6452CC81}" type="presParOf" srcId="{2E34DF9E-868B-4A46-AA78-8199053E3B5A}" destId="{3A69013B-636D-412C-A409-F6D854B1E8CF}" srcOrd="0" destOrd="0" presId="urn:microsoft.com/office/officeart/2005/8/layout/cycle2"/>
    <dgm:cxn modelId="{B4CE01FC-9045-407F-AA16-8D44E3C0136F}" type="presParOf" srcId="{A15C1A26-8DF5-40E1-BCEB-A9F490C30D57}" destId="{12FF041E-83E1-47C9-B066-87396D274A0D}" srcOrd="8" destOrd="0" presId="urn:microsoft.com/office/officeart/2005/8/layout/cycle2"/>
    <dgm:cxn modelId="{22DEC2D7-0A82-43B4-B43B-F49E0D3E18C0}" type="presParOf" srcId="{A15C1A26-8DF5-40E1-BCEB-A9F490C30D57}" destId="{AAFAAFBE-67D6-4C79-BA3C-CA0235E4A8BE}" srcOrd="9" destOrd="0" presId="urn:microsoft.com/office/officeart/2005/8/layout/cycle2"/>
    <dgm:cxn modelId="{0B40DC74-1745-4B10-91DC-ED41E00C5D70}" type="presParOf" srcId="{AAFAAFBE-67D6-4C79-BA3C-CA0235E4A8BE}" destId="{31E987A1-818B-493F-AA47-EA8FC0CAD2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A074-C2B4-4B5C-8A24-9F326C135F2C}">
      <dsp:nvSpPr>
        <dsp:cNvPr id="0" name=""/>
        <dsp:cNvSpPr/>
      </dsp:nvSpPr>
      <dsp:spPr>
        <a:xfrm>
          <a:off x="3246437" y="502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时期</a:t>
          </a:r>
        </a:p>
      </dsp:txBody>
      <dsp:txXfrm>
        <a:off x="3485895" y="239960"/>
        <a:ext cx="1156208" cy="1156208"/>
      </dsp:txXfrm>
    </dsp:sp>
    <dsp:sp modelId="{D428F19C-A8D3-4893-AD7E-2BA65F02F820}">
      <dsp:nvSpPr>
        <dsp:cNvPr id="0" name=""/>
        <dsp:cNvSpPr/>
      </dsp:nvSpPr>
      <dsp:spPr>
        <a:xfrm rot="2160000">
          <a:off x="4830221" y="1257243"/>
          <a:ext cx="4360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4842713" y="1329166"/>
        <a:ext cx="305250" cy="331112"/>
      </dsp:txXfrm>
    </dsp:sp>
    <dsp:sp modelId="{ADA7BD43-8261-45C1-B84A-0D52FA1E4AE7}">
      <dsp:nvSpPr>
        <dsp:cNvPr id="0" name=""/>
        <dsp:cNvSpPr/>
      </dsp:nvSpPr>
      <dsp:spPr>
        <a:xfrm>
          <a:off x="5234923" y="1445222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/>
            <a:t>课程内容</a:t>
          </a:r>
        </a:p>
      </dsp:txBody>
      <dsp:txXfrm>
        <a:off x="5474381" y="1684680"/>
        <a:ext cx="1156208" cy="1156208"/>
      </dsp:txXfrm>
    </dsp:sp>
    <dsp:sp modelId="{56F040CF-6F47-4847-8647-F5FDBC9F146A}">
      <dsp:nvSpPr>
        <dsp:cNvPr id="0" name=""/>
        <dsp:cNvSpPr/>
      </dsp:nvSpPr>
      <dsp:spPr>
        <a:xfrm rot="6480000">
          <a:off x="5458496" y="3143922"/>
          <a:ext cx="4360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 rot="10800000">
        <a:off x="5544120" y="3192083"/>
        <a:ext cx="305250" cy="331112"/>
      </dsp:txXfrm>
    </dsp:sp>
    <dsp:sp modelId="{4DEB6BE5-009F-44B4-83FA-1FE41DB12AD9}">
      <dsp:nvSpPr>
        <dsp:cNvPr id="0" name=""/>
        <dsp:cNvSpPr/>
      </dsp:nvSpPr>
      <dsp:spPr>
        <a:xfrm>
          <a:off x="4475389" y="378282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/>
            <a:t>相关事情</a:t>
          </a:r>
        </a:p>
      </dsp:txBody>
      <dsp:txXfrm>
        <a:off x="4714847" y="4022285"/>
        <a:ext cx="1156208" cy="1156208"/>
      </dsp:txXfrm>
    </dsp:sp>
    <dsp:sp modelId="{212C6A32-E039-4B6C-B264-DA671275507E}">
      <dsp:nvSpPr>
        <dsp:cNvPr id="0" name=""/>
        <dsp:cNvSpPr/>
      </dsp:nvSpPr>
      <dsp:spPr>
        <a:xfrm rot="10800000">
          <a:off x="3858305" y="4324462"/>
          <a:ext cx="4360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 rot="10800000">
        <a:off x="3989127" y="4434833"/>
        <a:ext cx="305250" cy="331112"/>
      </dsp:txXfrm>
    </dsp:sp>
    <dsp:sp modelId="{16EAD731-A57C-4041-B559-7EC79077EC53}">
      <dsp:nvSpPr>
        <dsp:cNvPr id="0" name=""/>
        <dsp:cNvSpPr/>
      </dsp:nvSpPr>
      <dsp:spPr>
        <a:xfrm>
          <a:off x="2017485" y="378282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/>
            <a:t>老师同学</a:t>
          </a:r>
        </a:p>
      </dsp:txBody>
      <dsp:txXfrm>
        <a:off x="2256943" y="4022285"/>
        <a:ext cx="1156208" cy="1156208"/>
      </dsp:txXfrm>
    </dsp:sp>
    <dsp:sp modelId="{2E34DF9E-868B-4A46-AA78-8199053E3B5A}">
      <dsp:nvSpPr>
        <dsp:cNvPr id="0" name=""/>
        <dsp:cNvSpPr/>
      </dsp:nvSpPr>
      <dsp:spPr>
        <a:xfrm rot="15120000">
          <a:off x="2241058" y="3167397"/>
          <a:ext cx="4360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 rot="10800000">
        <a:off x="2326682" y="3339978"/>
        <a:ext cx="305250" cy="331112"/>
      </dsp:txXfrm>
    </dsp:sp>
    <dsp:sp modelId="{12FF041E-83E1-47C9-B066-87396D274A0D}">
      <dsp:nvSpPr>
        <dsp:cNvPr id="0" name=""/>
        <dsp:cNvSpPr/>
      </dsp:nvSpPr>
      <dsp:spPr>
        <a:xfrm>
          <a:off x="1257951" y="1445222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/>
            <a:t>学校名称</a:t>
          </a:r>
        </a:p>
      </dsp:txBody>
      <dsp:txXfrm>
        <a:off x="1497409" y="1684680"/>
        <a:ext cx="1156208" cy="1156208"/>
      </dsp:txXfrm>
    </dsp:sp>
    <dsp:sp modelId="{AAFAAFBE-67D6-4C79-BA3C-CA0235E4A8BE}">
      <dsp:nvSpPr>
        <dsp:cNvPr id="0" name=""/>
        <dsp:cNvSpPr/>
      </dsp:nvSpPr>
      <dsp:spPr>
        <a:xfrm rot="19440000">
          <a:off x="2841736" y="1271751"/>
          <a:ext cx="4360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500" kern="1200"/>
        </a:p>
      </dsp:txBody>
      <dsp:txXfrm>
        <a:off x="2854228" y="1420570"/>
        <a:ext cx="305250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AB33-8482-44D4-A25D-18D92C478B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13464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34896" y="3110078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sym typeface="+mn-ea"/>
              </a:rPr>
              <a:t>《朝花夕</a:t>
            </a:r>
            <a:r>
              <a:rPr lang="zh-CN" altLang="en-US" sz="5400" b="1" dirty="0">
                <a:solidFill>
                  <a:srgbClr val="FF0000"/>
                </a:solidFill>
              </a:rPr>
              <a:t>拾》</a:t>
            </a:r>
            <a:r>
              <a:rPr lang="zh-CN" altLang="en-US" b="1" dirty="0">
                <a:solidFill>
                  <a:srgbClr val="FF0000"/>
                </a:solidFill>
              </a:rPr>
              <a:t>之漫漫求学路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265" y="1591945"/>
            <a:ext cx="5683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七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年级名著阅读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57724" y="495180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665" b="1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芳草地国际学校富力分校   高嘉欣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235" y="1417320"/>
            <a:ext cx="11834495" cy="5200650"/>
          </a:xfrm>
        </p:spPr>
        <p:txBody>
          <a:bodyPr>
            <a:normAutofit fontScale="90000" lnSpcReduction="20000"/>
          </a:bodyPr>
          <a:lstStyle/>
          <a:p>
            <a:pPr marL="0" indent="720090" algn="just" fontAlgn="auto">
              <a:spcBef>
                <a:spcPts val="0"/>
              </a:spcBef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无须学费的学校在南京，自然只好往南京去。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第一个进去的学校，目下不知道称为什么了，光复以后，似乎有一时称为</a:t>
            </a:r>
            <a:r>
              <a:rPr lang="zh-CN" altLang="en-US" sz="40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雷电学堂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，很像《封神榜》上“太极阵”“混元阵”一类的名目。总之，一进仪凤门，便可以看见它那二十丈高的桅杆和不知多高的烟通。功课也简单，一星期中，</a:t>
            </a:r>
            <a:r>
              <a:rPr lang="zh-CN" altLang="en-US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几乎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四整天是英文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：“It is a cat.”“Is it a rat？”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一整天是读汉文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：“君子曰，颍考叔可谓纯孝也已矣，爱其母，施及庄公。”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一整天是做汉文：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《知己知彼百战百胜论》，《颍考叔论》，《云从龙风从虎论》，《咬得菜根则百事可做论》。</a:t>
            </a:r>
          </a:p>
          <a:p>
            <a:pPr marL="0" indent="0" algn="just"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</a:p>
        </p:txBody>
      </p:sp>
      <p:sp>
        <p:nvSpPr>
          <p:cNvPr id="6" name="横卷形 5"/>
          <p:cNvSpPr/>
          <p:nvPr/>
        </p:nvSpPr>
        <p:spPr>
          <a:xfrm>
            <a:off x="7462520" y="4578985"/>
            <a:ext cx="4225925" cy="20389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/>
          </a:p>
          <a:p>
            <a:pPr algn="ctr"/>
            <a:r>
              <a:rPr lang="zh-CN" altLang="en-US" sz="4000"/>
              <a:t>教学内容不合理</a:t>
            </a:r>
          </a:p>
          <a:p>
            <a:pPr algn="ctr"/>
            <a:r>
              <a:rPr lang="zh-CN" altLang="en-US" sz="4000"/>
              <a:t>学习脱离生活</a:t>
            </a:r>
          </a:p>
          <a:p>
            <a:pPr algn="ctr"/>
            <a:endParaRPr lang="zh-CN" altLang="en-US" sz="40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235" y="1417320"/>
            <a:ext cx="11834495" cy="5200650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endParaRPr lang="zh-CN" altLang="en-US" sz="3600" dirty="0"/>
          </a:p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初进去当然只能做三班生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卧室里是一桌一凳一床，床板只有两块。头二班学生就不同了，二桌二凳或三凳一床，床板多至三块。不但上讲堂时挟着一堆厚而且大的洋书，气昂昂地走着，决非只有一本“泼赖妈”和四本《左传》的三班生所敢正视；便是空着手，也一定将肘弯撑开，像一只螃蟹，低一班的在后面总不能走出他之前。这一种</a:t>
            </a:r>
            <a:r>
              <a:rPr lang="zh-CN" altLang="en-US" sz="3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螃蟹式的名公巨卿，现在都阔别得很久了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，前四五年，竟在教育部的破脚躺椅上，发见了这姿势，然而这位老爷却并非雷电学堂出身的，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可见螃蟹态度，在中国也颇普遍。</a:t>
            </a:r>
          </a:p>
        </p:txBody>
      </p:sp>
      <p:sp>
        <p:nvSpPr>
          <p:cNvPr id="6" name="横卷形 5"/>
          <p:cNvSpPr/>
          <p:nvPr/>
        </p:nvSpPr>
        <p:spPr>
          <a:xfrm>
            <a:off x="7937500" y="467995"/>
            <a:ext cx="3773805" cy="17170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学生分等级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570" y="1600200"/>
            <a:ext cx="11344275" cy="4606290"/>
          </a:xfrm>
        </p:spPr>
        <p:txBody>
          <a:bodyPr>
            <a:noAutofit/>
          </a:bodyPr>
          <a:lstStyle/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总觉得不大合适，可是无法形容出这不合适来。现在是发见了大致相近的字眼了，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“乌烟瘴气”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庶几乎其可也。只得走开。近来是单是走开也就不容易，“正人君子”者流会说你骂人骂到了聘书，或者是发“名士”脾气，给你几句正经的俏皮话。不过那时还不打紧，学生所得的津贴，第一年不过二两银子，最初三个月的试习期内是零用五百文。于是毫无问题，去考</a:t>
            </a:r>
            <a:r>
              <a:rPr lang="zh-CN" altLang="en-US" sz="36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矿路学堂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去了，也许是矿路学堂，已经有些记不真，文凭又不在手头，更无从查考。试验并不难，录取的。</a:t>
            </a:r>
          </a:p>
        </p:txBody>
      </p:sp>
      <p:sp>
        <p:nvSpPr>
          <p:cNvPr id="6" name="横卷形 5"/>
          <p:cNvSpPr/>
          <p:nvPr/>
        </p:nvSpPr>
        <p:spPr>
          <a:xfrm>
            <a:off x="7743825" y="144145"/>
            <a:ext cx="3838575" cy="17011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环境乌烟瘴气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" y="1600200"/>
            <a:ext cx="11941810" cy="5055870"/>
          </a:xfrm>
        </p:spPr>
        <p:txBody>
          <a:bodyPr>
            <a:normAutofit fontScale="90000" lnSpcReduction="10000"/>
          </a:bodyPr>
          <a:lstStyle/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这回不是It is a cat了，是Der Mann, Das Weib, Das Kind。汉文仍旧是“颍考叔可谓纯孝也已矣”，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但外加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《小学集注》。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论文题目也小有不同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，譬如《工欲善其事必先利其器论》，</a:t>
            </a:r>
            <a:r>
              <a:rPr lang="zh-CN" altLang="en-US" sz="3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是先前没有做过的。</a:t>
            </a:r>
          </a:p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此外还有所谓格致，地学，金石学，……</a:t>
            </a:r>
            <a:r>
              <a:rPr lang="zh-CN" altLang="en-US" sz="3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都非常新鲜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但是还得声明：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后两项，就是现在之所谓地质学和矿物学，并非讲舆地和钟鼎碑版的。只是画铁轨横断面图却有些麻烦，平行线尤其讨厌。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第二年的总办是一个新党，他坐在马车上的时候大抵看着《时务报》，考汉文也自己出题目，和教员出的很不同。有一次是《华盛顿论》，</a:t>
            </a:r>
            <a:r>
              <a:rPr lang="zh-CN" altLang="en-US" sz="36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汉文教员反而惴惴地来问我们道：“华盛顿是什么东西呀？……”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/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7437120" y="111760"/>
            <a:ext cx="4645025" cy="17011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学习内容没有趣味</a:t>
            </a:r>
          </a:p>
          <a:p>
            <a:pPr algn="ctr"/>
            <a:r>
              <a:rPr lang="zh-CN" altLang="en-US" sz="4000"/>
              <a:t>老师懈怠学无所获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" y="1600200"/>
            <a:ext cx="11941810" cy="5055870"/>
          </a:xfrm>
        </p:spPr>
        <p:txBody>
          <a:bodyPr>
            <a:normAutofit lnSpcReduction="10000"/>
          </a:bodyPr>
          <a:lstStyle/>
          <a:p>
            <a:pPr marL="0" indent="720090" algn="just" fontAlgn="auto">
              <a:spcBef>
                <a:spcPts val="0"/>
              </a:spcBef>
              <a:buNone/>
            </a:pP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看新书的风气便流行起来，我也知道了中国有一部书叫</a:t>
            </a:r>
            <a:r>
              <a:rPr lang="zh-CN" altLang="en-US" sz="3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《天演论》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。星期日跑到城南去买了来，白纸石印的一厚本，价五百文正。翻开一看，是写得很好的字，……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哦，</a:t>
            </a:r>
            <a:r>
              <a:rPr lang="zh-CN" altLang="en-US" sz="3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原来世界上竟还有一个赫胥黎坐在书房里那么想，而且想得那么新鲜？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一口气读下去，“物竞”“天择”也出来了，苏格拉第，柏拉图也出来了，斯多噶也出来了。学堂里又设立了一个阅报处，《时务报》不待言，还有《译学汇编》，那书面上的张廉卿一流的四个字，</a:t>
            </a:r>
            <a:r>
              <a:rPr lang="zh-CN" altLang="en-US" sz="36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就蓝得很可爱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7437120" y="111760"/>
            <a:ext cx="4645025" cy="17011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发现新书</a:t>
            </a:r>
          </a:p>
          <a:p>
            <a:pPr algn="ctr"/>
            <a:r>
              <a:rPr lang="zh-CN" altLang="en-US" sz="4000"/>
              <a:t>如饥似渴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片段六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25" y="1417955"/>
            <a:ext cx="11795760" cy="4996815"/>
          </a:xfrm>
        </p:spPr>
        <p:txBody>
          <a:bodyPr>
            <a:normAutofit lnSpcReduction="10000"/>
          </a:bodyPr>
          <a:lstStyle/>
          <a:p>
            <a:endParaRPr lang="zh-CN" altLang="en-US" dirty="0"/>
          </a:p>
          <a:p>
            <a:pPr marL="0" indent="0" algn="just">
              <a:buNone/>
            </a:pPr>
            <a:r>
              <a:rPr lang="zh-CN" altLang="en-US" sz="4000" dirty="0"/>
              <a:t>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“你这孩子有点不对了，拿这篇文章去看去，抄下来去看去。”一位本家的</a:t>
            </a:r>
            <a:r>
              <a:rPr lang="zh-CN" altLang="en-US" sz="4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老辈严肃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地对我说，而且递过一张报纸来。接来看时，“臣许应骙跪奏……”，那文章现在是一句也不记得了，总之是参康有为变法的；也不记得可曾抄了没有。</a:t>
            </a:r>
          </a:p>
          <a:p>
            <a:pPr marL="0" indent="0" algn="just">
              <a:buNone/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仍然自己不觉得有什么“不对”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，一有闲空，就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照例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地吃侉饼，花生米，辣椒，看《天演论》。</a:t>
            </a:r>
          </a:p>
        </p:txBody>
      </p:sp>
      <p:sp>
        <p:nvSpPr>
          <p:cNvPr id="6" name="横卷形 5"/>
          <p:cNvSpPr/>
          <p:nvPr/>
        </p:nvSpPr>
        <p:spPr>
          <a:xfrm>
            <a:off x="7486015" y="274955"/>
            <a:ext cx="4645025" cy="17011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老辈迂腐</a:t>
            </a:r>
          </a:p>
          <a:p>
            <a:pPr algn="ctr"/>
            <a:r>
              <a:rPr lang="zh-CN" altLang="en-US" sz="4000"/>
              <a:t>阻挠看书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小结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7823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4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离开家乡绍兴的原因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离开雷电学堂的原因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离开矿路学堂的原因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害怕流言蜚语</a:t>
                      </a:r>
                    </a:p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环境乌烟瘴气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矿业情形凄凉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5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家境中途败落</a:t>
                      </a:r>
                    </a:p>
                    <a:p>
                      <a:pPr algn="ctr">
                        <a:buNone/>
                      </a:pPr>
                      <a:endParaRPr lang="zh-CN" altLang="en-US" sz="2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教学内容不合理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学生划分等级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教学内容无趣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老师迂腐懈怠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9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ym typeface="+mn-ea"/>
                        </a:rPr>
                        <a:t>寻求自身出路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谋求新路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只有留学之路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91995" y="2853055"/>
            <a:ext cx="2016125" cy="165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绍兴</a:t>
            </a:r>
          </a:p>
        </p:txBody>
      </p:sp>
      <p:sp>
        <p:nvSpPr>
          <p:cNvPr id="5" name="椭圆 4"/>
          <p:cNvSpPr/>
          <p:nvPr/>
        </p:nvSpPr>
        <p:spPr>
          <a:xfrm>
            <a:off x="5073650" y="2853055"/>
            <a:ext cx="2016125" cy="165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南京</a:t>
            </a:r>
          </a:p>
        </p:txBody>
      </p:sp>
      <p:sp>
        <p:nvSpPr>
          <p:cNvPr id="6" name="椭圆 5"/>
          <p:cNvSpPr/>
          <p:nvPr/>
        </p:nvSpPr>
        <p:spPr>
          <a:xfrm>
            <a:off x="8389620" y="2853055"/>
            <a:ext cx="2016125" cy="165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日本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7790" y="721995"/>
            <a:ext cx="43484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/>
              <a:t>思维导图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72690" y="538861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学校名称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7085" y="538861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老师 同学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92290" y="5388610"/>
            <a:ext cx="299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课程</a:t>
            </a:r>
            <a:r>
              <a:rPr lang="en-US" altLang="zh-CN" sz="3200"/>
              <a:t>/</a:t>
            </a:r>
            <a:r>
              <a:rPr lang="zh-CN" altLang="en-US" sz="3200"/>
              <a:t>学习内容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92030" y="538861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相关事情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8295" y="5388610"/>
            <a:ext cx="214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/>
              <a:t>求学时期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6" grpId="0" animBg="1"/>
      <p:bldP spid="8" grpId="0"/>
      <p:bldP spid="9" grpId="0"/>
      <p:bldP spid="10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2032000" y="71945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椭圆 6"/>
          <p:cNvSpPr/>
          <p:nvPr/>
        </p:nvSpPr>
        <p:spPr>
          <a:xfrm>
            <a:off x="5276215" y="3094355"/>
            <a:ext cx="1640205" cy="1158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/>
              <a:t>绍兴</a:t>
            </a:r>
          </a:p>
        </p:txBody>
      </p:sp>
      <p:sp>
        <p:nvSpPr>
          <p:cNvPr id="9" name="椭圆 8"/>
          <p:cNvSpPr/>
          <p:nvPr/>
        </p:nvSpPr>
        <p:spPr>
          <a:xfrm>
            <a:off x="5304155" y="719455"/>
            <a:ext cx="1584325" cy="163639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12-17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少年</a:t>
            </a:r>
          </a:p>
        </p:txBody>
      </p:sp>
      <p:sp>
        <p:nvSpPr>
          <p:cNvPr id="10" name="椭圆 9"/>
          <p:cNvSpPr/>
          <p:nvPr/>
        </p:nvSpPr>
        <p:spPr>
          <a:xfrm>
            <a:off x="2282825" y="2009140"/>
            <a:ext cx="2632710" cy="191071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私塾</a:t>
            </a:r>
          </a:p>
          <a:p>
            <a:pPr algn="ctr"/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三味书屋</a:t>
            </a:r>
          </a:p>
        </p:txBody>
      </p:sp>
      <p:sp>
        <p:nvSpPr>
          <p:cNvPr id="11" name="椭圆 10"/>
          <p:cNvSpPr/>
          <p:nvPr/>
        </p:nvSpPr>
        <p:spPr>
          <a:xfrm>
            <a:off x="7207250" y="1670050"/>
            <a:ext cx="1875155" cy="208851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读书</a:t>
            </a: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习字</a:t>
            </a: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对课</a:t>
            </a:r>
          </a:p>
        </p:txBody>
      </p:sp>
      <p:sp>
        <p:nvSpPr>
          <p:cNvPr id="12" name="椭圆 11"/>
          <p:cNvSpPr/>
          <p:nvPr/>
        </p:nvSpPr>
        <p:spPr>
          <a:xfrm>
            <a:off x="3716655" y="4501515"/>
            <a:ext cx="1987550" cy="163639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寿镜吾</a:t>
            </a: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老先生</a:t>
            </a:r>
          </a:p>
        </p:txBody>
      </p:sp>
      <p:sp>
        <p:nvSpPr>
          <p:cNvPr id="13" name="椭圆 12"/>
          <p:cNvSpPr/>
          <p:nvPr/>
        </p:nvSpPr>
        <p:spPr>
          <a:xfrm>
            <a:off x="6459855" y="3627755"/>
            <a:ext cx="4603750" cy="312356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1.问“怪哉”一事；</a:t>
            </a: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2.大声背书；</a:t>
            </a: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3.去园子里玩耍；</a:t>
            </a:r>
          </a:p>
          <a:p>
            <a:pPr algn="l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4.课上用纸糊的盔甲套在指甲上做戏，画画儿等。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32375" y="1615440"/>
            <a:ext cx="6476365" cy="1537970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zh-CN" sz="3600">
                <a:sym typeface="+mn-ea"/>
              </a:rPr>
              <a:t>        </a:t>
            </a:r>
            <a:r>
              <a:rPr lang="zh-CN" altLang="en-US" sz="3600" b="1">
                <a:solidFill>
                  <a:srgbClr val="C00000"/>
                </a:solidFill>
                <a:sym typeface="+mn-ea"/>
              </a:rPr>
              <a:t>选择三篇文章中的一篇，从文本中探寻鲁迅求学路变化的原因。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32375" y="410845"/>
            <a:ext cx="5825490" cy="577850"/>
          </a:xfrm>
        </p:spPr>
        <p:txBody>
          <a:bodyPr>
            <a:noAutofit/>
          </a:bodyPr>
          <a:lstStyle/>
          <a:p>
            <a:r>
              <a:rPr lang="zh-CN" altLang="en-US" sz="4000">
                <a:solidFill>
                  <a:schemeClr val="tx1"/>
                </a:solidFill>
              </a:rPr>
              <a:t>探寻求学路变化的原因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25650" y="4333240"/>
            <a:ext cx="90614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000"/>
              <a:t>绍兴</a:t>
            </a:r>
            <a:r>
              <a:rPr lang="en-US" altLang="zh-CN" sz="4000"/>
              <a:t>——</a:t>
            </a:r>
            <a:r>
              <a:rPr lang="zh-CN" altLang="en-US" sz="4000"/>
              <a:t>《从百草园到三味书屋》</a:t>
            </a:r>
          </a:p>
          <a:p>
            <a:pPr indent="0"/>
            <a:r>
              <a:rPr lang="zh-CN" altLang="en-US" sz="4000">
                <a:solidFill>
                  <a:srgbClr val="C00000"/>
                </a:solidFill>
              </a:rPr>
              <a:t>南京</a:t>
            </a:r>
            <a:r>
              <a:rPr lang="en-US" altLang="zh-CN" sz="4000">
                <a:solidFill>
                  <a:srgbClr val="C00000"/>
                </a:solidFill>
              </a:rPr>
              <a:t>——</a:t>
            </a:r>
            <a:r>
              <a:rPr lang="zh-CN" altLang="en-US" sz="4000">
                <a:solidFill>
                  <a:srgbClr val="C00000"/>
                </a:solidFill>
              </a:rPr>
              <a:t>《琐记》</a:t>
            </a:r>
            <a:endParaRPr lang="zh-CN" altLang="en-US" sz="4000"/>
          </a:p>
          <a:p>
            <a:pPr indent="0"/>
            <a:r>
              <a:rPr lang="zh-CN" altLang="en-US" sz="4000"/>
              <a:t>日本</a:t>
            </a:r>
            <a:r>
              <a:rPr lang="en-US" altLang="zh-CN" sz="4000"/>
              <a:t>——</a:t>
            </a:r>
            <a:r>
              <a:rPr lang="zh-CN" altLang="en-US" sz="4000"/>
              <a:t>《藤野先生》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410845"/>
            <a:ext cx="3352800" cy="374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00" grpId="0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南京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《琐记》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 sz="3600"/>
          </a:p>
          <a:p>
            <a:pPr marL="0" indent="0">
              <a:buNone/>
            </a:pPr>
            <a:r>
              <a:rPr lang="zh-CN" altLang="en-US" sz="3600">
                <a:solidFill>
                  <a:srgbClr val="C00000"/>
                </a:solidFill>
              </a:rPr>
              <a:t>     鲁迅为什么要离开家乡绍兴来南京求学呢？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片段一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41145"/>
            <a:ext cx="10972800" cy="4427855"/>
          </a:xfrm>
        </p:spPr>
        <p:txBody>
          <a:bodyPr>
            <a:normAutofit/>
          </a:bodyPr>
          <a:lstStyle/>
          <a:p>
            <a:pPr marL="0" indent="720090" fontAlgn="auto">
              <a:spcBef>
                <a:spcPts val="0"/>
              </a:spcBef>
              <a:buNone/>
            </a:pP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大约此后不到一月，就听到一种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流言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，说我已经偷了家里的东西去变卖了，这实在使我觉得有如掉在冷水里。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流言的来源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，我是明白的，倘是现在，只要有地方发表，我总要骂出流言家的狐狸尾巴来，但那时太年青，</a:t>
            </a:r>
            <a:r>
              <a:rPr lang="zh-CN" altLang="en-US" sz="36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一遇流言，便连自己也仿佛觉得真是犯了罪，怕遇见人们的眼睛，怕受到母亲的爱抚。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720090" algn="just" fontAlgn="auto">
              <a:spcBef>
                <a:spcPts val="0"/>
              </a:spcBef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好。那么，走罢！</a:t>
            </a:r>
          </a:p>
        </p:txBody>
      </p:sp>
      <p:sp>
        <p:nvSpPr>
          <p:cNvPr id="7" name="横卷形 6"/>
          <p:cNvSpPr/>
          <p:nvPr/>
        </p:nvSpPr>
        <p:spPr>
          <a:xfrm>
            <a:off x="7415530" y="5116195"/>
            <a:ext cx="3456940" cy="15119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害怕流言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ym typeface="+mn-ea"/>
              </a:rPr>
              <a:t>片段二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965" y="1600200"/>
            <a:ext cx="10974070" cy="4852035"/>
          </a:xfrm>
        </p:spPr>
        <p:txBody>
          <a:bodyPr>
            <a:normAutofit fontScale="92500" lnSpcReduction="20000"/>
          </a:bodyPr>
          <a:lstStyle/>
          <a:p>
            <a:pPr marL="0" indent="720090" algn="just" fontAlgn="auto">
              <a:spcBef>
                <a:spcPts val="0"/>
              </a:spcBef>
              <a:buNone/>
            </a:pP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但是，那里去呢？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S城人的脸早经看熟，如此而已，连心肝也似乎有些了然。总得寻别一类人们去，去寻为S城人所诟病的人们，无论其为畜生或魔鬼。那是为全城所笑骂的是一个开得不久的学校，叫作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中西学堂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汉文之外，又教些洋文和算学。然而已经成为众矢之的了……以后可忘却了，大概也和现今的国粹保存大家的议论差不多。但我对于这中西学堂，却也不满足，因为那里面只教汉文、算学、英文和法文。功课较为别致的，还有杭州的</a:t>
            </a:r>
            <a:r>
              <a:rPr lang="zh-CN" altLang="en-US" sz="40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求是书院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，然而学费贵。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6" name="横卷形 5"/>
          <p:cNvSpPr/>
          <p:nvPr/>
        </p:nvSpPr>
        <p:spPr>
          <a:xfrm>
            <a:off x="7415530" y="5116195"/>
            <a:ext cx="3456940" cy="15119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/>
              <a:t>家境败落</a:t>
            </a:r>
          </a:p>
          <a:p>
            <a:pPr algn="ctr"/>
            <a:r>
              <a:rPr lang="zh-CN" altLang="en-US" sz="4000"/>
              <a:t>寻求出路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/>
              <a:t>补充材料：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marL="0" indent="0" algn="just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有谁从小康人家而坠入困顿的么，我以为在这途路中，大概可以看见世人的真面目；我要到N进K学堂去了，仿佛是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想走异路，逃异地，去寻求别样的人们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 algn="r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——《呐喊》自序</a:t>
            </a:r>
          </a:p>
          <a:p>
            <a:pPr marL="0" indent="0" algn="just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0" indent="0" algn="just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人只见到他的一张冷冰冰的青脸，可是皮下一层，在那里汹涌发酵的却正是一腔热血，一股热情……</a:t>
            </a:r>
          </a:p>
          <a:p>
            <a:pPr marL="0" indent="0" algn="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   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——郁达夫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南京求学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《琐记》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  <a:p>
            <a:pPr marL="0" indent="0">
              <a:buNone/>
            </a:pPr>
            <a:r>
              <a:rPr lang="zh-CN" altLang="en-US" sz="3600" dirty="0"/>
              <a:t>新式学堂江南水师学堂（雷电学堂）</a:t>
            </a:r>
            <a:r>
              <a:rPr lang="zh-CN" altLang="en-US" sz="3600" dirty="0">
                <a:solidFill>
                  <a:srgbClr val="00B0F0"/>
                </a:solidFill>
              </a:rPr>
              <a:t>第</a:t>
            </a:r>
            <a:r>
              <a:rPr lang="en-US" altLang="zh-CN" sz="3600" dirty="0">
                <a:solidFill>
                  <a:srgbClr val="00B0F0"/>
                </a:solidFill>
              </a:rPr>
              <a:t>11-16</a:t>
            </a:r>
            <a:r>
              <a:rPr lang="zh-CN" altLang="en-US" sz="3600" dirty="0">
                <a:solidFill>
                  <a:srgbClr val="00B0F0"/>
                </a:solidFill>
              </a:rPr>
              <a:t>自然段</a:t>
            </a:r>
          </a:p>
          <a:p>
            <a:pPr marL="0" indent="0">
              <a:buNone/>
            </a:pPr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/>
              <a:t>江南陆师学堂附设矿路学堂        </a:t>
            </a:r>
            <a:r>
              <a:rPr lang="zh-CN" altLang="en-US" sz="3600" dirty="0">
                <a:solidFill>
                  <a:srgbClr val="00B0F0"/>
                </a:solidFill>
              </a:rPr>
              <a:t>第</a:t>
            </a:r>
            <a:r>
              <a:rPr lang="en-US" altLang="zh-CN" sz="3600" dirty="0">
                <a:solidFill>
                  <a:srgbClr val="00B0F0"/>
                </a:solidFill>
              </a:rPr>
              <a:t>17-24</a:t>
            </a:r>
            <a:r>
              <a:rPr lang="zh-CN" altLang="en-US" sz="3600" dirty="0">
                <a:solidFill>
                  <a:srgbClr val="00B0F0"/>
                </a:solidFill>
              </a:rPr>
              <a:t>自然段</a:t>
            </a:r>
          </a:p>
          <a:p>
            <a:endParaRPr lang="zh-CN" altLang="en-US" sz="3600" dirty="0"/>
          </a:p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</a:rPr>
              <a:t>鲁迅在南京求学顺利吗？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0</TotalTime>
  <Words>1527</Words>
  <Application>Microsoft Office PowerPoint</Application>
  <PresentationFormat>宽屏</PresentationFormat>
  <Paragraphs>110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Franklin Gothic Book</vt:lpstr>
      <vt:lpstr>Franklin Gothic Medium</vt:lpstr>
      <vt:lpstr>Wingdings 2</vt:lpstr>
      <vt:lpstr>暗香扑面</vt:lpstr>
      <vt:lpstr>《朝花夕拾》之漫漫求学路</vt:lpstr>
      <vt:lpstr>PowerPoint 演示文稿</vt:lpstr>
      <vt:lpstr>PowerPoint 演示文稿</vt:lpstr>
      <vt:lpstr>        选择三篇文章中的一篇，从文本中探寻鲁迅求学路变化的原因。</vt:lpstr>
      <vt:lpstr>南京——《琐记》</vt:lpstr>
      <vt:lpstr>片段一</vt:lpstr>
      <vt:lpstr>片段二</vt:lpstr>
      <vt:lpstr>补充材料：</vt:lpstr>
      <vt:lpstr>南京求学——《琐记》</vt:lpstr>
      <vt:lpstr>片段一</vt:lpstr>
      <vt:lpstr>片段二</vt:lpstr>
      <vt:lpstr>片段三</vt:lpstr>
      <vt:lpstr>片段四</vt:lpstr>
      <vt:lpstr>片段五</vt:lpstr>
      <vt:lpstr>片段六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舒芳</cp:lastModifiedBy>
  <cp:revision>119</cp:revision>
  <dcterms:created xsi:type="dcterms:W3CDTF">2020-02-01T16:43:00Z</dcterms:created>
  <dcterms:modified xsi:type="dcterms:W3CDTF">2020-02-27T02:03:37Z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