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heme/theme3.xml" ContentType="application/vnd.openxmlformats-officedocument.theme+xml"/>
  <Override PartName="/ppt/tags/tag302.xml" ContentType="application/vnd.openxmlformats-officedocument.presentationml.tags+xml"/>
  <Override PartName="/ppt/tags/tag303.xml" ContentType="application/vnd.openxmlformats-officedocument.presentationml.tags+xml"/>
  <Override PartName="/ppt/notesSlides/notesSlide1.xml" ContentType="application/vnd.openxmlformats-officedocument.presentationml.notesSlide+xml"/>
  <Override PartName="/ppt/tags/tag304.xml" ContentType="application/vnd.openxmlformats-officedocument.presentationml.tags+xml"/>
  <Override PartName="/ppt/notesSlides/notesSlide2.xml" ContentType="application/vnd.openxmlformats-officedocument.presentationml.notesSlide+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notesSlides/notesSlide3.xml" ContentType="application/vnd.openxmlformats-officedocument.presentationml.notesSlid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notesSlides/notesSlide4.xml" ContentType="application/vnd.openxmlformats-officedocument.presentationml.notesSlide+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notesSlides/notesSlide5.xml" ContentType="application/vnd.openxmlformats-officedocument.presentationml.notesSlide+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notesSlides/notesSlide6.xml" ContentType="application/vnd.openxmlformats-officedocument.presentationml.notesSlide+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notesSlides/notesSlide7.xml" ContentType="application/vnd.openxmlformats-officedocument.presentationml.notesSlide+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notesSlides/notesSlide8.xml" ContentType="application/vnd.openxmlformats-officedocument.presentationml.notesSlide+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notesSlides/notesSlide9.xml" ContentType="application/vnd.openxmlformats-officedocument.presentationml.notesSlide+xml"/>
  <Override PartName="/ppt/tags/tag363.xml" ContentType="application/vnd.openxmlformats-officedocument.presentationml.tags+xml"/>
  <Override PartName="/ppt/notesSlides/notesSlide10.xml" ContentType="application/vnd.openxmlformats-officedocument.presentationml.notesSlide+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notesSlides/notesSlide11.xml" ContentType="application/vnd.openxmlformats-officedocument.presentationml.notesSlide+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notesSlides/notesSlide12.xml" ContentType="application/vnd.openxmlformats-officedocument.presentationml.notesSlide+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notesSlides/notesSlide13.xml" ContentType="application/vnd.openxmlformats-officedocument.presentationml.notesSlide+xml"/>
  <Override PartName="/ppt/tags/tag389.xml" ContentType="application/vnd.openxmlformats-officedocument.presentationml.tags+xml"/>
  <Override PartName="/ppt/tags/tag390.xml" ContentType="application/vnd.openxmlformats-officedocument.presentationml.tags+xml"/>
  <Override PartName="/ppt/notesSlides/notesSlide14.xml" ContentType="application/vnd.openxmlformats-officedocument.presentationml.notesSlide+xml"/>
  <Override PartName="/ppt/tags/tag391.xml" ContentType="application/vnd.openxmlformats-officedocument.presentationml.tags+xml"/>
  <Override PartName="/ppt/tags/tag39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Lst>
  <p:notesMasterIdLst>
    <p:notesMasterId r:id="rId18"/>
  </p:notesMasterIdLst>
  <p:sldIdLst>
    <p:sldId id="265" r:id="rId3"/>
    <p:sldId id="272" r:id="rId4"/>
    <p:sldId id="274" r:id="rId5"/>
    <p:sldId id="275" r:id="rId6"/>
    <p:sldId id="276" r:id="rId7"/>
    <p:sldId id="278" r:id="rId8"/>
    <p:sldId id="279" r:id="rId9"/>
    <p:sldId id="281" r:id="rId10"/>
    <p:sldId id="282" r:id="rId11"/>
    <p:sldId id="283" r:id="rId12"/>
    <p:sldId id="284" r:id="rId13"/>
    <p:sldId id="286" r:id="rId14"/>
    <p:sldId id="289" r:id="rId15"/>
    <p:sldId id="285" r:id="rId16"/>
    <p:sldId id="271" r:id="rId17"/>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5A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87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85093342"/>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：虽然尚古尔多、奥德林、迈耶尔、</a:t>
            </a:r>
          </a:p>
          <a:p>
            <a:r>
              <a:rPr lang="zh-CN" altLang="en-US"/>
              <a:t>纽兰兹、欣里希斯等科学家对化学元素周期表的发现打下了可贵的</a:t>
            </a:r>
          </a:p>
          <a:p>
            <a:r>
              <a:rPr lang="zh-CN" altLang="en-US"/>
              <a:t>坚实基础</a:t>
            </a:r>
          </a:p>
        </p:txBody>
      </p:sp>
      <p:sp>
        <p:nvSpPr>
          <p:cNvPr id="4" name="灯片编号占位符 3"/>
          <p:cNvSpPr>
            <a:spLocks noGrp="1"/>
          </p:cNvSpPr>
          <p:nvPr>
            <p:ph type="sldNum" sz="quarter" idx="5"/>
          </p:nvPr>
        </p:nvSpPr>
        <p:spPr/>
        <p:txBody>
          <a:bodyPr/>
          <a:lstStyle/>
          <a:p>
            <a:fld id="{5849F42C-2DAE-424C-A4B8-3140182C3E9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：虽然尚古尔多、奥德林、迈耶尔、</a:t>
            </a:r>
          </a:p>
          <a:p>
            <a:r>
              <a:rPr lang="zh-CN" altLang="en-US"/>
              <a:t>纽兰兹、欣里希斯等科学家对化学元素周期表的发现打下了可贵的</a:t>
            </a:r>
          </a:p>
          <a:p>
            <a:r>
              <a:rPr lang="zh-CN" altLang="en-US"/>
              <a:t>坚实基础</a:t>
            </a:r>
          </a:p>
        </p:txBody>
      </p:sp>
      <p:sp>
        <p:nvSpPr>
          <p:cNvPr id="4" name="灯片编号占位符 3"/>
          <p:cNvSpPr>
            <a:spLocks noGrp="1"/>
          </p:cNvSpPr>
          <p:nvPr>
            <p:ph type="sldNum" sz="quarter" idx="5"/>
          </p:nvPr>
        </p:nvSpPr>
        <p:spPr/>
        <p:txBody>
          <a:bodyPr/>
          <a:lstStyle/>
          <a:p>
            <a:fld id="{5849F42C-2DAE-424C-A4B8-3140182C3E9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64.xml"/><Relationship Id="rId3" Type="http://schemas.openxmlformats.org/officeDocument/2006/relationships/tags" Target="../tags/tag159.xml"/><Relationship Id="rId7" Type="http://schemas.openxmlformats.org/officeDocument/2006/relationships/tags" Target="../tags/tag163.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image" Target="file:///C:\Users\1V994W2\PycharmProjects\PPT_Background_Generation/pic_temp/pic_sup.png" TargetMode="External"/><Relationship Id="rId5" Type="http://schemas.openxmlformats.org/officeDocument/2006/relationships/tags" Target="../tags/tag161.xml"/><Relationship Id="rId10" Type="http://schemas.openxmlformats.org/officeDocument/2006/relationships/image" Target="../media/image6.png"/><Relationship Id="rId4" Type="http://schemas.openxmlformats.org/officeDocument/2006/relationships/tags" Target="../tags/tag160.xml"/><Relationship Id="rId9"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7.xml"/><Relationship Id="rId7" Type="http://schemas.openxmlformats.org/officeDocument/2006/relationships/tags" Target="../tags/tag171.xml"/><Relationship Id="rId12" Type="http://schemas.openxmlformats.org/officeDocument/2006/relationships/image" Target="../media/image3.pn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69.xml"/><Relationship Id="rId10" Type="http://schemas.openxmlformats.org/officeDocument/2006/relationships/image" Target="../media/image2.png"/><Relationship Id="rId4" Type="http://schemas.openxmlformats.org/officeDocument/2006/relationships/tags" Target="../tags/tag168.xml"/><Relationship Id="rId9"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175.xml"/><Relationship Id="rId7" Type="http://schemas.openxmlformats.org/officeDocument/2006/relationships/image" Target="../media/image4.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Master" Target="../slideMasters/slideMaster2.xml"/><Relationship Id="rId5" Type="http://schemas.openxmlformats.org/officeDocument/2006/relationships/tags" Target="../tags/tag177.xml"/><Relationship Id="rId4" Type="http://schemas.openxmlformats.org/officeDocument/2006/relationships/tags" Target="../tags/tag176.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image" Target="../media/image3.png"/><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image" Target="../media/image2.png"/><Relationship Id="rId5" Type="http://schemas.openxmlformats.org/officeDocument/2006/relationships/tags" Target="../tags/tag182.xml"/><Relationship Id="rId10" Type="http://schemas.openxmlformats.org/officeDocument/2006/relationships/slideMaster" Target="../slideMasters/slideMaster2.xml"/><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image" Target="file:///C:\Users\1V994W2\PycharmProjects\PPT_Background_Generation/pic_temp/1_pic_quater_right_up.png" TargetMode="Externa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94.xml"/><Relationship Id="rId13" Type="http://schemas.openxmlformats.org/officeDocument/2006/relationships/image" Target="../media/image2.png"/><Relationship Id="rId3" Type="http://schemas.openxmlformats.org/officeDocument/2006/relationships/tags" Target="../tags/tag189.xml"/><Relationship Id="rId7" Type="http://schemas.openxmlformats.org/officeDocument/2006/relationships/tags" Target="../tags/tag193.xml"/><Relationship Id="rId12" Type="http://schemas.openxmlformats.org/officeDocument/2006/relationships/slideMaster" Target="../slideMasters/slideMaster2.xml"/><Relationship Id="rId2" Type="http://schemas.openxmlformats.org/officeDocument/2006/relationships/tags" Target="../tags/tag188.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tags" Target="../tags/tag197.xml"/><Relationship Id="rId5" Type="http://schemas.openxmlformats.org/officeDocument/2006/relationships/tags" Target="../tags/tag191.xml"/><Relationship Id="rId15" Type="http://schemas.openxmlformats.org/officeDocument/2006/relationships/image" Target="../media/image3.png"/><Relationship Id="rId10" Type="http://schemas.openxmlformats.org/officeDocument/2006/relationships/tags" Target="../tags/tag196.xml"/><Relationship Id="rId4" Type="http://schemas.openxmlformats.org/officeDocument/2006/relationships/tags" Target="../tags/tag190.xml"/><Relationship Id="rId9" Type="http://schemas.openxmlformats.org/officeDocument/2006/relationships/tags" Target="../tags/tag195.xml"/><Relationship Id="rId14" Type="http://schemas.openxmlformats.org/officeDocument/2006/relationships/image" Target="file:///C:\Users\1V994W2\PycharmProjects\PPT_Background_Generation/pic_temp/0_pic_quater_left_up.png" TargetMode="Externa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00.xml"/><Relationship Id="rId7" Type="http://schemas.openxmlformats.org/officeDocument/2006/relationships/slideMaster" Target="../slideMasters/slideMaster2.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202.xml"/><Relationship Id="rId10" Type="http://schemas.openxmlformats.org/officeDocument/2006/relationships/image" Target="../media/image3.png"/><Relationship Id="rId4" Type="http://schemas.openxmlformats.org/officeDocument/2006/relationships/tags" Target="../tags/tag201.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14.xml"/><Relationship Id="rId13" Type="http://schemas.openxmlformats.org/officeDocument/2006/relationships/image" Target="../media/image3.png"/><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image" Target="../media/image2.png"/><Relationship Id="rId5" Type="http://schemas.openxmlformats.org/officeDocument/2006/relationships/tags" Target="../tags/tag211.xml"/><Relationship Id="rId10" Type="http://schemas.openxmlformats.org/officeDocument/2006/relationships/slideMaster" Target="../slideMasters/slideMaster2.xml"/><Relationship Id="rId4" Type="http://schemas.openxmlformats.org/officeDocument/2006/relationships/tags" Target="../tags/tag210.xml"/><Relationship Id="rId9" Type="http://schemas.openxmlformats.org/officeDocument/2006/relationships/tags" Target="../tags/tag215.xml"/><Relationship Id="rId14" Type="http://schemas.openxmlformats.org/officeDocument/2006/relationships/image" Target="file:///C:\Users\1V994W2\PycharmProjects\PPT_Background_Generation/pic_temp/1_pic_quater_right_up.png" TargetMode="Externa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218.xml"/><Relationship Id="rId7" Type="http://schemas.openxmlformats.org/officeDocument/2006/relationships/tags" Target="../tags/tag222.xml"/><Relationship Id="rId12" Type="http://schemas.openxmlformats.org/officeDocument/2006/relationships/image" Target="../media/image3.png"/><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220.xml"/><Relationship Id="rId10" Type="http://schemas.openxmlformats.org/officeDocument/2006/relationships/image" Target="../media/image2.png"/><Relationship Id="rId4" Type="http://schemas.openxmlformats.org/officeDocument/2006/relationships/tags" Target="../tags/tag219.xml"/><Relationship Id="rId9"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26.xml"/><Relationship Id="rId7" Type="http://schemas.openxmlformats.org/officeDocument/2006/relationships/tags" Target="../tags/tag230.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image" Target="../media/image3.png"/><Relationship Id="rId5" Type="http://schemas.openxmlformats.org/officeDocument/2006/relationships/tags" Target="../tags/tag228.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227.xml"/><Relationship Id="rId9"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33.xml"/><Relationship Id="rId7" Type="http://schemas.openxmlformats.org/officeDocument/2006/relationships/slideMaster" Target="../slideMasters/slideMaster2.xml"/><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tags" Target="../tags/tag234.xml"/><Relationship Id="rId9" Type="http://schemas.openxmlformats.org/officeDocument/2006/relationships/image" Target="file:///C:\Users\1V994W2\PycharmProjects\PPT_Background_Generation/pic_temp/pic_sup.png" TargetMode="External"/></Relationships>
</file>

<file path=ppt/slideLayouts/_rels/slideLayout3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39.xml"/><Relationship Id="rId7" Type="http://schemas.openxmlformats.org/officeDocument/2006/relationships/tags" Target="../tags/tag243.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image" Target="../media/image3.png"/><Relationship Id="rId5" Type="http://schemas.openxmlformats.org/officeDocument/2006/relationships/tags" Target="../tags/tag241.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240.xml"/><Relationship Id="rId9"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51.xml"/><Relationship Id="rId13" Type="http://schemas.openxmlformats.org/officeDocument/2006/relationships/image" Target="../media/image3.png"/><Relationship Id="rId3" Type="http://schemas.openxmlformats.org/officeDocument/2006/relationships/tags" Target="../tags/tag246.xml"/><Relationship Id="rId7" Type="http://schemas.openxmlformats.org/officeDocument/2006/relationships/tags" Target="../tags/tag250.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image" Target="../media/image2.png"/><Relationship Id="rId5" Type="http://schemas.openxmlformats.org/officeDocument/2006/relationships/tags" Target="../tags/tag248.xml"/><Relationship Id="rId10" Type="http://schemas.openxmlformats.org/officeDocument/2006/relationships/slideMaster" Target="../slideMasters/slideMaster2.xml"/><Relationship Id="rId4" Type="http://schemas.openxmlformats.org/officeDocument/2006/relationships/tags" Target="../tags/tag247.xml"/><Relationship Id="rId9" Type="http://schemas.openxmlformats.org/officeDocument/2006/relationships/tags" Target="../tags/tag252.xml"/><Relationship Id="rId14" Type="http://schemas.openxmlformats.org/officeDocument/2006/relationships/image" Target="file:///C:\Users\1V994W2\PycharmProjects\PPT_Background_Generation/pic_temp/1_pic_quater_right_up.png" TargetMode="Externa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60.xml"/><Relationship Id="rId3" Type="http://schemas.openxmlformats.org/officeDocument/2006/relationships/tags" Target="../tags/tag255.xml"/><Relationship Id="rId7" Type="http://schemas.openxmlformats.org/officeDocument/2006/relationships/tags" Target="../tags/tag259.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257.xml"/><Relationship Id="rId10" Type="http://schemas.openxmlformats.org/officeDocument/2006/relationships/image" Target="../media/image2.png"/><Relationship Id="rId4" Type="http://schemas.openxmlformats.org/officeDocument/2006/relationships/tags" Target="../tags/tag256.xml"/><Relationship Id="rId9"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68.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263.xml"/><Relationship Id="rId7" Type="http://schemas.openxmlformats.org/officeDocument/2006/relationships/tags" Target="../tags/tag267.xml"/><Relationship Id="rId12" Type="http://schemas.openxmlformats.org/officeDocument/2006/relationships/image" Target="../media/image2.png"/><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slideMaster" Target="../slideMasters/slideMaster2.xml"/><Relationship Id="rId5" Type="http://schemas.openxmlformats.org/officeDocument/2006/relationships/tags" Target="../tags/tag265.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270.xml"/><Relationship Id="rId4" Type="http://schemas.openxmlformats.org/officeDocument/2006/relationships/tags" Target="../tags/tag264.xml"/><Relationship Id="rId9" Type="http://schemas.openxmlformats.org/officeDocument/2006/relationships/tags" Target="../tags/tag269.xml"/><Relationship Id="rId1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78.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273.xml"/><Relationship Id="rId7" Type="http://schemas.openxmlformats.org/officeDocument/2006/relationships/tags" Target="../tags/tag277.xml"/><Relationship Id="rId12" Type="http://schemas.openxmlformats.org/officeDocument/2006/relationships/image" Target="../media/image2.png"/><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tags" Target="../tags/tag276.xml"/><Relationship Id="rId11" Type="http://schemas.openxmlformats.org/officeDocument/2006/relationships/slideMaster" Target="../slideMasters/slideMaster2.xml"/><Relationship Id="rId5" Type="http://schemas.openxmlformats.org/officeDocument/2006/relationships/tags" Target="../tags/tag275.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280.xml"/><Relationship Id="rId4" Type="http://schemas.openxmlformats.org/officeDocument/2006/relationships/tags" Target="../tags/tag274.xml"/><Relationship Id="rId9" Type="http://schemas.openxmlformats.org/officeDocument/2006/relationships/tags" Target="../tags/tag279.xml"/><Relationship Id="rId1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88.xml"/><Relationship Id="rId13" Type="http://schemas.openxmlformats.org/officeDocument/2006/relationships/slideMaster" Target="../slideMasters/slideMaster2.xml"/><Relationship Id="rId3" Type="http://schemas.openxmlformats.org/officeDocument/2006/relationships/tags" Target="../tags/tag283.xml"/><Relationship Id="rId7" Type="http://schemas.openxmlformats.org/officeDocument/2006/relationships/tags" Target="../tags/tag287.xml"/><Relationship Id="rId12" Type="http://schemas.openxmlformats.org/officeDocument/2006/relationships/tags" Target="../tags/tag292.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282.xml"/><Relationship Id="rId16" Type="http://schemas.openxmlformats.org/officeDocument/2006/relationships/image" Target="../media/image3.png"/><Relationship Id="rId1" Type="http://schemas.openxmlformats.org/officeDocument/2006/relationships/tags" Target="../tags/tag281.xml"/><Relationship Id="rId6" Type="http://schemas.openxmlformats.org/officeDocument/2006/relationships/tags" Target="../tags/tag286.xml"/><Relationship Id="rId11" Type="http://schemas.openxmlformats.org/officeDocument/2006/relationships/tags" Target="../tags/tag291.xml"/><Relationship Id="rId5" Type="http://schemas.openxmlformats.org/officeDocument/2006/relationships/tags" Target="../tags/tag285.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290.xml"/><Relationship Id="rId4" Type="http://schemas.openxmlformats.org/officeDocument/2006/relationships/tags" Target="../tags/tag284.xml"/><Relationship Id="rId9" Type="http://schemas.openxmlformats.org/officeDocument/2006/relationships/tags" Target="../tags/tag289.xml"/><Relationship Id="rId1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300.xml"/><Relationship Id="rId13" Type="http://schemas.openxmlformats.org/officeDocument/2006/relationships/image" Target="../media/image7.png"/><Relationship Id="rId3" Type="http://schemas.openxmlformats.org/officeDocument/2006/relationships/tags" Target="../tags/tag295.xml"/><Relationship Id="rId7" Type="http://schemas.openxmlformats.org/officeDocument/2006/relationships/tags" Target="../tags/tag2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tags" Target="../tags/tag298.xml"/><Relationship Id="rId11" Type="http://schemas.openxmlformats.org/officeDocument/2006/relationships/image" Target="../media/image2.png"/><Relationship Id="rId5" Type="http://schemas.openxmlformats.org/officeDocument/2006/relationships/tags" Target="../tags/tag297.xml"/><Relationship Id="rId10" Type="http://schemas.openxmlformats.org/officeDocument/2006/relationships/slideMaster" Target="../slideMasters/slideMaster2.xml"/><Relationship Id="rId4" Type="http://schemas.openxmlformats.org/officeDocument/2006/relationships/tags" Target="../tags/tag296.xml"/><Relationship Id="rId9" Type="http://schemas.openxmlformats.org/officeDocument/2006/relationships/tags" Target="../tags/tag301.xml"/><Relationship Id="rId14" Type="http://schemas.openxmlformats.org/officeDocument/2006/relationships/image" Target="file:///C:\Users\1V994W2\PycharmProjects\PPT_Background_Generation/pic_temp/1_pic_quater_left_down.png" TargetMode="Externa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2020/2/27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1"/>
            </p:custDataLst>
          </p:nvPr>
        </p:nvPicPr>
        <p:blipFill>
          <a:blip r:embed="rId10" r:link="rId11"/>
          <a:stretch>
            <a:fillRect/>
          </a:stretch>
        </p:blipFill>
        <p:spPr>
          <a:xfrm>
            <a:off x="0" y="0"/>
            <a:ext cx="9144000" cy="5143500"/>
          </a:xfrm>
          <a:prstGeom prst="rect">
            <a:avLst/>
          </a:prstGeom>
        </p:spPr>
      </p:pic>
      <p:sp>
        <p:nvSpPr>
          <p:cNvPr id="16" name="日期占位符 15"/>
          <p:cNvSpPr>
            <a:spLocks noGrp="1"/>
          </p:cNvSpPr>
          <p:nvPr>
            <p:ph type="dt" sz="half" idx="10"/>
            <p:custDataLst>
              <p:tags r:id="rId2"/>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17" name="页脚占位符 16"/>
          <p:cNvSpPr>
            <a:spLocks noGrp="1"/>
          </p:cNvSpPr>
          <p:nvPr>
            <p:ph type="ftr" sz="quarter" idx="11"/>
            <p:custDataLst>
              <p:tags r:id="rId3"/>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4"/>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5"/>
            </p:custDataLst>
          </p:nvPr>
        </p:nvSpPr>
        <p:spPr>
          <a:xfrm>
            <a:off x="4824418" y="3497503"/>
            <a:ext cx="1433036" cy="306705"/>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6"/>
            </p:custDataLst>
          </p:nvPr>
        </p:nvSpPr>
        <p:spPr>
          <a:xfrm>
            <a:off x="4824418" y="3853738"/>
            <a:ext cx="1433036" cy="306705"/>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7"/>
            </p:custDataLst>
          </p:nvPr>
        </p:nvSpPr>
        <p:spPr>
          <a:xfrm>
            <a:off x="4824417" y="2391174"/>
            <a:ext cx="3619500" cy="833438"/>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8"/>
            </p:custDataLst>
          </p:nvPr>
        </p:nvSpPr>
        <p:spPr>
          <a:xfrm>
            <a:off x="4824418" y="1509636"/>
            <a:ext cx="3619024" cy="72818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1"/>
            </p:custDataLst>
          </p:nvPr>
        </p:nvGrpSpPr>
        <p:grpSpPr>
          <a:xfrm>
            <a:off x="0" y="0"/>
            <a:ext cx="9144000" cy="441575"/>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26"/>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381"/>
            <a:ext cx="8139178"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5" name="页脚占位符 4"/>
          <p:cNvSpPr>
            <a:spLocks noGrp="1"/>
          </p:cNvSpPr>
          <p:nvPr>
            <p:ph type="ftr" sz="quarter" idx="11"/>
            <p:custDataLst>
              <p:tags r:id="rId5"/>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7" r:link="rId8" cstate="screen"/>
          <a:stretch>
            <a:fillRect/>
          </a:stretch>
        </p:blipFill>
        <p:spPr>
          <a:xfrm>
            <a:off x="3048000" y="4287012"/>
            <a:ext cx="3048000" cy="856488"/>
          </a:xfrm>
          <a:prstGeom prst="rect">
            <a:avLst/>
          </a:prstGeom>
        </p:spPr>
      </p:pic>
      <p:sp>
        <p:nvSpPr>
          <p:cNvPr id="4" name="日期占位符 3"/>
          <p:cNvSpPr>
            <a:spLocks noGrp="1"/>
          </p:cNvSpPr>
          <p:nvPr>
            <p:ph type="dt" sz="half" idx="10"/>
            <p:custDataLst>
              <p:tags r:id="rId2"/>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5" name="页脚占位符 4"/>
          <p:cNvSpPr>
            <a:spLocks noGrp="1"/>
          </p:cNvSpPr>
          <p:nvPr>
            <p:ph type="ftr" sz="quarter" idx="11"/>
            <p:custDataLst>
              <p:tags r:id="rId3"/>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274"/>
            <a:ext cx="3660458" cy="8110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0" y="0"/>
            <a:ext cx="9144000" cy="441575"/>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38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381"/>
            <a:ext cx="3962432" cy="4041680"/>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6" name="页脚占位符 5"/>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0" y="0"/>
            <a:ext cx="9144000" cy="441575"/>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381"/>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4894"/>
            <a:ext cx="3962400"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381"/>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4894"/>
            <a:ext cx="3962432"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8" name="页脚占位符 7"/>
          <p:cNvSpPr>
            <a:spLocks noGrp="1"/>
          </p:cNvSpPr>
          <p:nvPr>
            <p:ph type="ftr" sz="quarter" idx="11"/>
            <p:custDataLst>
              <p:tags r:id="rId8"/>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8" r:link="rId9" cstate="screen"/>
          <a:stretch>
            <a:fillRect/>
          </a:stretch>
        </p:blipFill>
        <p:spPr>
          <a:xfrm>
            <a:off x="5623560" y="1645920"/>
            <a:ext cx="3291840" cy="1851660"/>
          </a:xfrm>
          <a:prstGeom prst="rect">
            <a:avLst/>
          </a:prstGeom>
        </p:spPr>
      </p:pic>
      <p:pic>
        <p:nvPicPr>
          <p:cNvPr id="6" name="图片 5"/>
          <p:cNvPicPr/>
          <p:nvPr userDrawn="1">
            <p:custDataLst>
              <p:tags r:id="rId2"/>
            </p:custDataLst>
          </p:nvPr>
        </p:nvPicPr>
        <p:blipFill>
          <a:blip r:embed="rId10" r:link="rId11" cstate="screen"/>
          <a:stretch>
            <a:fillRect/>
          </a:stretch>
        </p:blipFill>
        <p:spPr>
          <a:xfrm>
            <a:off x="0" y="4701925"/>
            <a:ext cx="540068" cy="441575"/>
          </a:xfrm>
          <a:prstGeom prst="rect">
            <a:avLst/>
          </a:prstGeom>
        </p:spPr>
      </p:pic>
      <p:sp>
        <p:nvSpPr>
          <p:cNvPr id="2" name="标题 1"/>
          <p:cNvSpPr>
            <a:spLocks noGrp="1"/>
          </p:cNvSpPr>
          <p:nvPr>
            <p:ph type="title"/>
            <p:custDataLst>
              <p:tags r:id="rId3"/>
            </p:custDataLst>
          </p:nvPr>
        </p:nvSpPr>
        <p:spPr>
          <a:xfrm>
            <a:off x="502412" y="332423"/>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4" name="页脚占位符 3"/>
          <p:cNvSpPr>
            <a:spLocks noGrp="1"/>
          </p:cNvSpPr>
          <p:nvPr>
            <p:ph type="ftr" sz="quarter" idx="11"/>
            <p:custDataLst>
              <p:tags r:id="rId5"/>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3" name="页脚占位符 2"/>
          <p:cNvSpPr>
            <a:spLocks noGrp="1"/>
          </p:cNvSpPr>
          <p:nvPr>
            <p:ph type="ftr" sz="quarter" idx="11"/>
            <p:custDataLst>
              <p:tags r:id="rId2"/>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0" y="0"/>
            <a:ext cx="9144000" cy="441575"/>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38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38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2020/2/27</a:t>
            </a:fld>
            <a:endParaRPr lang="zh-CN" altLang="en-US" dirty="0"/>
          </a:p>
        </p:txBody>
      </p:sp>
      <p:sp>
        <p:nvSpPr>
          <p:cNvPr id="6" name="页脚占位符 5"/>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1"/>
            </p:custDataLst>
          </p:nvPr>
        </p:nvGrpSpPr>
        <p:grpSpPr>
          <a:xfrm>
            <a:off x="0" y="0"/>
            <a:ext cx="9144000" cy="441575"/>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38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375"/>
            <a:ext cx="7371076"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5" name="页脚占位符 4"/>
          <p:cNvSpPr>
            <a:spLocks noGrp="1"/>
          </p:cNvSpPr>
          <p:nvPr>
            <p:ph type="ftr" sz="quarter" idx="11"/>
            <p:custDataLst>
              <p:tags r:id="rId5"/>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userDrawn="1">
            <p:custDataLst>
              <p:tags r:id="rId1"/>
            </p:custDataLst>
          </p:nvPr>
        </p:nvGrpSpPr>
        <p:grpSpPr>
          <a:xfrm>
            <a:off x="0" y="0"/>
            <a:ext cx="9144000" cy="441575"/>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4" name="页脚占位符 3"/>
          <p:cNvSpPr>
            <a:spLocks noGrp="1"/>
          </p:cNvSpPr>
          <p:nvPr>
            <p:ph type="ftr" sz="quarter" idx="11"/>
            <p:custDataLst>
              <p:tags r:id="rId3"/>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381"/>
            <a:ext cx="8139178" cy="4041680"/>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1"/>
            </p:custDataLst>
          </p:nvPr>
        </p:nvPicPr>
        <p:blipFill>
          <a:blip r:embed="rId8" r:link="rId9"/>
          <a:stretch>
            <a:fillRect/>
          </a:stretch>
        </p:blipFill>
        <p:spPr>
          <a:xfrm>
            <a:off x="0" y="0"/>
            <a:ext cx="9144000" cy="5143500"/>
          </a:xfrm>
          <a:prstGeom prst="rect">
            <a:avLst/>
          </a:prstGeom>
        </p:spPr>
      </p:pic>
      <p:sp>
        <p:nvSpPr>
          <p:cNvPr id="3" name="日期占位符 2"/>
          <p:cNvSpPr>
            <a:spLocks noGrp="1"/>
          </p:cNvSpPr>
          <p:nvPr>
            <p:ph type="dt" sz="half" idx="10"/>
            <p:custDataLst>
              <p:tags r:id="rId2"/>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4" name="页脚占位符 3"/>
          <p:cNvSpPr>
            <a:spLocks noGrp="1"/>
          </p:cNvSpPr>
          <p:nvPr>
            <p:ph type="ftr" sz="quarter" idx="11"/>
            <p:custDataLst>
              <p:tags r:id="rId3"/>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8676"/>
            <a:ext cx="3619500" cy="833438"/>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387"/>
            <a:ext cx="3619024" cy="101393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0" y="0"/>
            <a:ext cx="9144000" cy="441575"/>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23"/>
            <a:ext cx="8139178"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4" name="页脚占位符 3"/>
          <p:cNvSpPr>
            <a:spLocks noGrp="1"/>
          </p:cNvSpPr>
          <p:nvPr>
            <p:ph type="ftr" sz="quarter" idx="11"/>
            <p:custDataLst>
              <p:tags r:id="rId4"/>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219056" y="227857"/>
            <a:ext cx="8705888" cy="468778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userDrawn="1">
            <p:custDataLst>
              <p:tags r:id="rId2"/>
            </p:custDataLst>
          </p:nvPr>
        </p:nvGrpSpPr>
        <p:grpSpPr>
          <a:xfrm>
            <a:off x="0" y="0"/>
            <a:ext cx="9144000" cy="441575"/>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6900"/>
            <a:ext cx="7219800" cy="542700"/>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700"/>
            <a:ext cx="7219950" cy="2583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3618452"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userDrawn="1">
            <p:custDataLst>
              <p:tags r:id="rId2"/>
            </p:custDataLst>
          </p:nvPr>
        </p:nvPicPr>
        <p:blipFill>
          <a:blip r:embed="rId10" r:link="rId11" cstate="screen"/>
          <a:stretch>
            <a:fillRect/>
          </a:stretch>
        </p:blipFill>
        <p:spPr>
          <a:xfrm>
            <a:off x="8603933" y="0"/>
            <a:ext cx="540068" cy="441575"/>
          </a:xfrm>
          <a:prstGeom prst="rect">
            <a:avLst/>
          </a:prstGeom>
        </p:spPr>
      </p:pic>
      <p:sp>
        <p:nvSpPr>
          <p:cNvPr id="2" name="标题 1"/>
          <p:cNvSpPr>
            <a:spLocks noGrp="1"/>
          </p:cNvSpPr>
          <p:nvPr>
            <p:ph type="title" hasCustomPrompt="1"/>
            <p:custDataLst>
              <p:tags r:id="rId3"/>
            </p:custDataLst>
          </p:nvPr>
        </p:nvSpPr>
        <p:spPr>
          <a:xfrm>
            <a:off x="437400" y="577800"/>
            <a:ext cx="2970000" cy="661500"/>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4" name="页脚占位符 3"/>
          <p:cNvSpPr>
            <a:spLocks noGrp="1"/>
          </p:cNvSpPr>
          <p:nvPr>
            <p:ph type="ftr" sz="quarter" idx="11"/>
            <p:custDataLst>
              <p:tags r:id="rId5"/>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000"/>
            <a:ext cx="2967300" cy="3069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454"/>
            <a:ext cx="4860000" cy="381595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0"/>
            <a:ext cx="9144000" cy="199825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userDrawn="1">
            <p:custDataLst>
              <p:tags r:id="rId2"/>
            </p:custDataLst>
          </p:nvPr>
        </p:nvGrpSpPr>
        <p:grpSpPr>
          <a:xfrm>
            <a:off x="0" y="0"/>
            <a:ext cx="9144000" cy="441575"/>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00"/>
            <a:ext cx="8232300" cy="46980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4" name="页脚占位符 3"/>
          <p:cNvSpPr>
            <a:spLocks noGrp="1"/>
          </p:cNvSpPr>
          <p:nvPr>
            <p:ph type="ftr" sz="quarter" idx="11"/>
            <p:custDataLst>
              <p:tags r:id="rId5"/>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700"/>
            <a:ext cx="8231981" cy="621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000"/>
            <a:ext cx="8224200" cy="25731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3771728"/>
            <a:ext cx="9144000" cy="137177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userDrawn="1">
            <p:custDataLst>
              <p:tags r:id="rId2"/>
            </p:custDataLst>
          </p:nvPr>
        </p:nvGrpSpPr>
        <p:grpSpPr>
          <a:xfrm>
            <a:off x="0" y="0"/>
            <a:ext cx="9144000" cy="441575"/>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00"/>
            <a:ext cx="8232300" cy="423900"/>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4" name="页脚占位符 3"/>
          <p:cNvSpPr>
            <a:spLocks noGrp="1"/>
          </p:cNvSpPr>
          <p:nvPr>
            <p:ph type="ftr" sz="quarter" idx="11"/>
            <p:custDataLst>
              <p:tags r:id="rId5"/>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0900"/>
            <a:ext cx="8243100" cy="2408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300"/>
            <a:ext cx="8251200" cy="7587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1"/>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userDrawn="1">
            <p:custDataLst>
              <p:tags r:id="rId2"/>
            </p:custDataLst>
          </p:nvPr>
        </p:nvGrpSpPr>
        <p:grpSpPr>
          <a:xfrm>
            <a:off x="0" y="4701925"/>
            <a:ext cx="9144000" cy="441575"/>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00"/>
            <a:ext cx="8278200"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4" name="页脚占位符 3"/>
          <p:cNvSpPr>
            <a:spLocks noGrp="1"/>
          </p:cNvSpPr>
          <p:nvPr>
            <p:ph type="ftr" sz="quarter" idx="11"/>
            <p:custDataLst>
              <p:tags r:id="rId5"/>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400"/>
            <a:ext cx="40068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400"/>
            <a:ext cx="40257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2600"/>
            <a:ext cx="40068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09900"/>
            <a:ext cx="40257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715268"/>
            <a:ext cx="9144000" cy="3712964"/>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userDrawn="1">
            <p:custDataLst>
              <p:tags r:id="rId2"/>
            </p:custDataLst>
          </p:nvPr>
        </p:nvGrpSpPr>
        <p:grpSpPr>
          <a:xfrm>
            <a:off x="0" y="4149956"/>
            <a:ext cx="9143999" cy="993544"/>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400"/>
            <a:ext cx="6858000" cy="1790100"/>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4" name="页脚占位符 3"/>
          <p:cNvSpPr>
            <a:spLocks noGrp="1"/>
          </p:cNvSpPr>
          <p:nvPr>
            <p:ph type="ftr" sz="quarter" idx="11"/>
            <p:custDataLst>
              <p:tags r:id="rId5"/>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100"/>
            <a:ext cx="6858000" cy="1242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2020/2/27</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ags" Target="../tags/tag15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15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ags" Target="../tags/tag15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155.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15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1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33242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502412" y="72104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659807" y="476237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2020/2/27</a:t>
            </a:fld>
            <a:endParaRPr lang="zh-CN" altLang="en-US"/>
          </a:p>
        </p:txBody>
      </p:sp>
      <p:sp>
        <p:nvSpPr>
          <p:cNvPr id="5" name="页脚占位符 4"/>
          <p:cNvSpPr>
            <a:spLocks noGrp="1"/>
          </p:cNvSpPr>
          <p:nvPr>
            <p:ph type="ftr" sz="quarter" idx="3"/>
            <p:custDataLst>
              <p:tags r:id="rId23"/>
            </p:custDataLst>
          </p:nvPr>
        </p:nvSpPr>
        <p:spPr>
          <a:xfrm>
            <a:off x="3087000" y="476237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476237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3.xml"/><Relationship Id="rId1" Type="http://schemas.openxmlformats.org/officeDocument/2006/relationships/tags" Target="../tags/tag302.xml"/><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363.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tags" Target="../tags/tag371.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366.xml"/><Relationship Id="rId7" Type="http://schemas.openxmlformats.org/officeDocument/2006/relationships/tags" Target="../tags/tag370.xml"/><Relationship Id="rId12" Type="http://schemas.openxmlformats.org/officeDocument/2006/relationships/image" Target="../media/image2.png"/><Relationship Id="rId17" Type="http://schemas.openxmlformats.org/officeDocument/2006/relationships/image" Target="../media/image26.png"/><Relationship Id="rId2" Type="http://schemas.openxmlformats.org/officeDocument/2006/relationships/tags" Target="../tags/tag365.xml"/><Relationship Id="rId16" Type="http://schemas.openxmlformats.org/officeDocument/2006/relationships/image" Target="../media/image25.png"/><Relationship Id="rId1" Type="http://schemas.openxmlformats.org/officeDocument/2006/relationships/tags" Target="../tags/tag364.xml"/><Relationship Id="rId6" Type="http://schemas.openxmlformats.org/officeDocument/2006/relationships/tags" Target="../tags/tag369.xml"/><Relationship Id="rId11" Type="http://schemas.openxmlformats.org/officeDocument/2006/relationships/notesSlide" Target="../notesSlides/notesSlide11.xml"/><Relationship Id="rId5" Type="http://schemas.openxmlformats.org/officeDocument/2006/relationships/tags" Target="../tags/tag368.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slideLayout" Target="../slideLayouts/slideLayout26.xml"/><Relationship Id="rId4" Type="http://schemas.openxmlformats.org/officeDocument/2006/relationships/tags" Target="../tags/tag367.xml"/><Relationship Id="rId9" Type="http://schemas.openxmlformats.org/officeDocument/2006/relationships/tags" Target="../tags/tag372.xml"/><Relationship Id="rId1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tags" Target="../tags/tag380.xml"/><Relationship Id="rId13" Type="http://schemas.openxmlformats.org/officeDocument/2006/relationships/image" Target="../media/image3.png"/><Relationship Id="rId3" Type="http://schemas.openxmlformats.org/officeDocument/2006/relationships/tags" Target="../tags/tag375.xml"/><Relationship Id="rId7" Type="http://schemas.openxmlformats.org/officeDocument/2006/relationships/tags" Target="../tags/tag37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374.xml"/><Relationship Id="rId1" Type="http://schemas.openxmlformats.org/officeDocument/2006/relationships/tags" Target="../tags/tag373.xml"/><Relationship Id="rId6" Type="http://schemas.openxmlformats.org/officeDocument/2006/relationships/tags" Target="../tags/tag378.xml"/><Relationship Id="rId11" Type="http://schemas.openxmlformats.org/officeDocument/2006/relationships/image" Target="../media/image2.png"/><Relationship Id="rId5" Type="http://schemas.openxmlformats.org/officeDocument/2006/relationships/tags" Target="../tags/tag377.xml"/><Relationship Id="rId10" Type="http://schemas.openxmlformats.org/officeDocument/2006/relationships/notesSlide" Target="../notesSlides/notesSlide12.xml"/><Relationship Id="rId4" Type="http://schemas.openxmlformats.org/officeDocument/2006/relationships/tags" Target="../tags/tag376.xml"/><Relationship Id="rId9" Type="http://schemas.openxmlformats.org/officeDocument/2006/relationships/slideLayout" Target="../slideLayouts/slideLayout26.xml"/><Relationship Id="rId14" Type="http://schemas.openxmlformats.org/officeDocument/2006/relationships/image" Target="file:///C:\Users\1V994W2\PycharmProjects\PPT_Background_Generation/pic_temp/1_pic_quater_right_up.png" TargetMode="External"/></Relationships>
</file>

<file path=ppt/slides/_rels/slide13.xml.rels><?xml version="1.0" encoding="UTF-8" standalone="yes"?>
<Relationships xmlns="http://schemas.openxmlformats.org/package/2006/relationships"><Relationship Id="rId8" Type="http://schemas.openxmlformats.org/officeDocument/2006/relationships/tags" Target="../tags/tag388.xml"/><Relationship Id="rId13" Type="http://schemas.openxmlformats.org/officeDocument/2006/relationships/image" Target="../media/image3.png"/><Relationship Id="rId3" Type="http://schemas.openxmlformats.org/officeDocument/2006/relationships/tags" Target="../tags/tag383.xml"/><Relationship Id="rId7" Type="http://schemas.openxmlformats.org/officeDocument/2006/relationships/tags" Target="../tags/tag387.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382.xml"/><Relationship Id="rId1" Type="http://schemas.openxmlformats.org/officeDocument/2006/relationships/tags" Target="../tags/tag381.xml"/><Relationship Id="rId6" Type="http://schemas.openxmlformats.org/officeDocument/2006/relationships/tags" Target="../tags/tag386.xml"/><Relationship Id="rId11" Type="http://schemas.openxmlformats.org/officeDocument/2006/relationships/image" Target="../media/image2.png"/><Relationship Id="rId5" Type="http://schemas.openxmlformats.org/officeDocument/2006/relationships/tags" Target="../tags/tag385.xml"/><Relationship Id="rId10" Type="http://schemas.openxmlformats.org/officeDocument/2006/relationships/notesSlide" Target="../notesSlides/notesSlide13.xml"/><Relationship Id="rId4" Type="http://schemas.openxmlformats.org/officeDocument/2006/relationships/tags" Target="../tags/tag384.xml"/><Relationship Id="rId9" Type="http://schemas.openxmlformats.org/officeDocument/2006/relationships/slideLayout" Target="../slideLayouts/slideLayout26.xml"/><Relationship Id="rId14" Type="http://schemas.openxmlformats.org/officeDocument/2006/relationships/image" Target="file:///C:\Users\1V994W2\PycharmProjects\PPT_Background_Generation/pic_temp/1_pic_quater_right_up.png"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390.xml"/><Relationship Id="rId1" Type="http://schemas.openxmlformats.org/officeDocument/2006/relationships/tags" Target="../tags/tag389.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92.xml"/><Relationship Id="rId1" Type="http://schemas.openxmlformats.org/officeDocument/2006/relationships/tags" Target="../tags/tag391.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30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tags" Target="../tags/tag312.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307.xml"/><Relationship Id="rId7" Type="http://schemas.openxmlformats.org/officeDocument/2006/relationships/tags" Target="../tags/tag311.xml"/><Relationship Id="rId12" Type="http://schemas.openxmlformats.org/officeDocument/2006/relationships/image" Target="../media/image2.png"/><Relationship Id="rId17" Type="http://schemas.openxmlformats.org/officeDocument/2006/relationships/image" Target="../media/image11.jpeg"/><Relationship Id="rId2" Type="http://schemas.openxmlformats.org/officeDocument/2006/relationships/tags" Target="../tags/tag306.xml"/><Relationship Id="rId16" Type="http://schemas.openxmlformats.org/officeDocument/2006/relationships/image" Target="../media/image10.png"/><Relationship Id="rId1" Type="http://schemas.openxmlformats.org/officeDocument/2006/relationships/tags" Target="../tags/tag305.xml"/><Relationship Id="rId6" Type="http://schemas.openxmlformats.org/officeDocument/2006/relationships/tags" Target="../tags/tag310.xml"/><Relationship Id="rId11" Type="http://schemas.openxmlformats.org/officeDocument/2006/relationships/notesSlide" Target="../notesSlides/notesSlide3.xml"/><Relationship Id="rId5" Type="http://schemas.openxmlformats.org/officeDocument/2006/relationships/tags" Target="../tags/tag309.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slideLayout" Target="../slideLayouts/slideLayout26.xml"/><Relationship Id="rId4" Type="http://schemas.openxmlformats.org/officeDocument/2006/relationships/tags" Target="../tags/tag308.xml"/><Relationship Id="rId9" Type="http://schemas.openxmlformats.org/officeDocument/2006/relationships/tags" Target="../tags/tag313.xml"/><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tags" Target="../tags/tag321.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316.xml"/><Relationship Id="rId7" Type="http://schemas.openxmlformats.org/officeDocument/2006/relationships/tags" Target="../tags/tag320.xml"/><Relationship Id="rId12" Type="http://schemas.openxmlformats.org/officeDocument/2006/relationships/image" Target="../media/image2.png"/><Relationship Id="rId2" Type="http://schemas.openxmlformats.org/officeDocument/2006/relationships/tags" Target="../tags/tag315.xml"/><Relationship Id="rId16" Type="http://schemas.openxmlformats.org/officeDocument/2006/relationships/image" Target="../media/image12.png"/><Relationship Id="rId1" Type="http://schemas.openxmlformats.org/officeDocument/2006/relationships/tags" Target="../tags/tag314.xml"/><Relationship Id="rId6" Type="http://schemas.openxmlformats.org/officeDocument/2006/relationships/tags" Target="../tags/tag319.xml"/><Relationship Id="rId11" Type="http://schemas.openxmlformats.org/officeDocument/2006/relationships/notesSlide" Target="../notesSlides/notesSlide4.xml"/><Relationship Id="rId5" Type="http://schemas.openxmlformats.org/officeDocument/2006/relationships/tags" Target="../tags/tag318.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slideLayout" Target="../slideLayouts/slideLayout26.xml"/><Relationship Id="rId4" Type="http://schemas.openxmlformats.org/officeDocument/2006/relationships/tags" Target="../tags/tag317.xml"/><Relationship Id="rId9" Type="http://schemas.openxmlformats.org/officeDocument/2006/relationships/tags" Target="../tags/tag322.xml"/><Relationship Id="rId1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tags" Target="../tags/tag330.xml"/><Relationship Id="rId13" Type="http://schemas.openxmlformats.org/officeDocument/2006/relationships/image" Target="../media/image3.png"/><Relationship Id="rId3" Type="http://schemas.openxmlformats.org/officeDocument/2006/relationships/tags" Target="../tags/tag325.xml"/><Relationship Id="rId7" Type="http://schemas.openxmlformats.org/officeDocument/2006/relationships/tags" Target="../tags/tag329.xml"/><Relationship Id="rId12" Type="http://schemas.openxmlformats.org/officeDocument/2006/relationships/image" Target="file:///C:\Users\1V994W2\PycharmProjects\PPT_Background_Generation/pic_temp/0_pic_quater_left_up.png" TargetMode="External"/><Relationship Id="rId17" Type="http://schemas.openxmlformats.org/officeDocument/2006/relationships/image" Target="../media/image15.png"/><Relationship Id="rId2" Type="http://schemas.openxmlformats.org/officeDocument/2006/relationships/tags" Target="../tags/tag324.xml"/><Relationship Id="rId16" Type="http://schemas.openxmlformats.org/officeDocument/2006/relationships/image" Target="../media/image14.png"/><Relationship Id="rId1" Type="http://schemas.openxmlformats.org/officeDocument/2006/relationships/tags" Target="../tags/tag323.xml"/><Relationship Id="rId6" Type="http://schemas.openxmlformats.org/officeDocument/2006/relationships/tags" Target="../tags/tag328.xml"/><Relationship Id="rId11" Type="http://schemas.openxmlformats.org/officeDocument/2006/relationships/image" Target="../media/image2.png"/><Relationship Id="rId5" Type="http://schemas.openxmlformats.org/officeDocument/2006/relationships/tags" Target="../tags/tag327.xml"/><Relationship Id="rId15" Type="http://schemas.openxmlformats.org/officeDocument/2006/relationships/image" Target="../media/image13.png"/><Relationship Id="rId10" Type="http://schemas.openxmlformats.org/officeDocument/2006/relationships/notesSlide" Target="../notesSlides/notesSlide5.xml"/><Relationship Id="rId4" Type="http://schemas.openxmlformats.org/officeDocument/2006/relationships/tags" Target="../tags/tag326.xml"/><Relationship Id="rId9" Type="http://schemas.openxmlformats.org/officeDocument/2006/relationships/slideLayout" Target="../slideLayouts/slideLayout26.xml"/><Relationship Id="rId14" Type="http://schemas.openxmlformats.org/officeDocument/2006/relationships/image" Target="file:///C:\Users\1V994W2\PycharmProjects\PPT_Background_Generation/pic_temp/1_pic_quater_right_up.png" TargetMode="External"/></Relationships>
</file>

<file path=ppt/slides/_rels/slide6.xml.rels><?xml version="1.0" encoding="UTF-8" standalone="yes"?>
<Relationships xmlns="http://schemas.openxmlformats.org/package/2006/relationships"><Relationship Id="rId8" Type="http://schemas.openxmlformats.org/officeDocument/2006/relationships/tags" Target="../tags/tag338.xml"/><Relationship Id="rId13" Type="http://schemas.openxmlformats.org/officeDocument/2006/relationships/image" Target="../media/image3.png"/><Relationship Id="rId3" Type="http://schemas.openxmlformats.org/officeDocument/2006/relationships/tags" Target="../tags/tag333.xml"/><Relationship Id="rId7" Type="http://schemas.openxmlformats.org/officeDocument/2006/relationships/tags" Target="../tags/tag337.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332.xml"/><Relationship Id="rId16" Type="http://schemas.openxmlformats.org/officeDocument/2006/relationships/image" Target="../media/image17.png"/><Relationship Id="rId1" Type="http://schemas.openxmlformats.org/officeDocument/2006/relationships/tags" Target="../tags/tag331.xml"/><Relationship Id="rId6" Type="http://schemas.openxmlformats.org/officeDocument/2006/relationships/tags" Target="../tags/tag336.xml"/><Relationship Id="rId11" Type="http://schemas.openxmlformats.org/officeDocument/2006/relationships/image" Target="../media/image2.png"/><Relationship Id="rId5" Type="http://schemas.openxmlformats.org/officeDocument/2006/relationships/tags" Target="../tags/tag335.xml"/><Relationship Id="rId15" Type="http://schemas.openxmlformats.org/officeDocument/2006/relationships/image" Target="../media/image16.png"/><Relationship Id="rId10" Type="http://schemas.openxmlformats.org/officeDocument/2006/relationships/notesSlide" Target="../notesSlides/notesSlide6.xml"/><Relationship Id="rId4" Type="http://schemas.openxmlformats.org/officeDocument/2006/relationships/tags" Target="../tags/tag334.xml"/><Relationship Id="rId9" Type="http://schemas.openxmlformats.org/officeDocument/2006/relationships/slideLayout" Target="../slideLayouts/slideLayout26.xml"/><Relationship Id="rId14" Type="http://schemas.openxmlformats.org/officeDocument/2006/relationships/image" Target="file:///C:\Users\1V994W2\PycharmProjects\PPT_Background_Generation/pic_temp/1_pic_quater_right_up.png" TargetMode="External"/></Relationships>
</file>

<file path=ppt/slides/_rels/slide7.xml.rels><?xml version="1.0" encoding="UTF-8" standalone="yes"?>
<Relationships xmlns="http://schemas.openxmlformats.org/package/2006/relationships"><Relationship Id="rId8" Type="http://schemas.openxmlformats.org/officeDocument/2006/relationships/tags" Target="../tags/tag346.xml"/><Relationship Id="rId13" Type="http://schemas.openxmlformats.org/officeDocument/2006/relationships/image" Target="../media/image3.png"/><Relationship Id="rId3" Type="http://schemas.openxmlformats.org/officeDocument/2006/relationships/tags" Target="../tags/tag341.xml"/><Relationship Id="rId7" Type="http://schemas.openxmlformats.org/officeDocument/2006/relationships/tags" Target="../tags/tag345.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tags" Target="../tags/tag344.xml"/><Relationship Id="rId11" Type="http://schemas.openxmlformats.org/officeDocument/2006/relationships/image" Target="../media/image2.png"/><Relationship Id="rId5" Type="http://schemas.openxmlformats.org/officeDocument/2006/relationships/tags" Target="../tags/tag343.xml"/><Relationship Id="rId15" Type="http://schemas.openxmlformats.org/officeDocument/2006/relationships/image" Target="../media/image18.png"/><Relationship Id="rId10" Type="http://schemas.openxmlformats.org/officeDocument/2006/relationships/notesSlide" Target="../notesSlides/notesSlide7.xml"/><Relationship Id="rId4" Type="http://schemas.openxmlformats.org/officeDocument/2006/relationships/tags" Target="../tags/tag342.xml"/><Relationship Id="rId9" Type="http://schemas.openxmlformats.org/officeDocument/2006/relationships/slideLayout" Target="../slideLayouts/slideLayout26.xml"/><Relationship Id="rId14" Type="http://schemas.openxmlformats.org/officeDocument/2006/relationships/image" Target="file:///C:\Users\1V994W2\PycharmProjects\PPT_Background_Generation/pic_temp/1_pic_quater_right_up.png" TargetMode="External"/></Relationships>
</file>

<file path=ppt/slides/_rels/slide8.xml.rels><?xml version="1.0" encoding="UTF-8" standalone="yes"?>
<Relationships xmlns="http://schemas.openxmlformats.org/package/2006/relationships"><Relationship Id="rId8" Type="http://schemas.openxmlformats.org/officeDocument/2006/relationships/tags" Target="../tags/tag354.xml"/><Relationship Id="rId13" Type="http://schemas.openxmlformats.org/officeDocument/2006/relationships/image" Target="../media/image3.png"/><Relationship Id="rId3" Type="http://schemas.openxmlformats.org/officeDocument/2006/relationships/tags" Target="../tags/tag349.xml"/><Relationship Id="rId7" Type="http://schemas.openxmlformats.org/officeDocument/2006/relationships/tags" Target="../tags/tag353.xml"/><Relationship Id="rId12" Type="http://schemas.openxmlformats.org/officeDocument/2006/relationships/image" Target="file:///C:\Users\1V994W2\PycharmProjects\PPT_Background_Generation/pic_temp/0_pic_quater_left_up.png" TargetMode="External"/><Relationship Id="rId17" Type="http://schemas.openxmlformats.org/officeDocument/2006/relationships/image" Target="../media/image21.png"/><Relationship Id="rId2" Type="http://schemas.openxmlformats.org/officeDocument/2006/relationships/tags" Target="../tags/tag348.xml"/><Relationship Id="rId16" Type="http://schemas.openxmlformats.org/officeDocument/2006/relationships/image" Target="../media/image20.png"/><Relationship Id="rId1" Type="http://schemas.openxmlformats.org/officeDocument/2006/relationships/tags" Target="../tags/tag347.xml"/><Relationship Id="rId6" Type="http://schemas.openxmlformats.org/officeDocument/2006/relationships/tags" Target="../tags/tag352.xml"/><Relationship Id="rId11" Type="http://schemas.openxmlformats.org/officeDocument/2006/relationships/image" Target="../media/image2.png"/><Relationship Id="rId5" Type="http://schemas.openxmlformats.org/officeDocument/2006/relationships/tags" Target="../tags/tag351.xml"/><Relationship Id="rId15" Type="http://schemas.openxmlformats.org/officeDocument/2006/relationships/image" Target="../media/image19.png"/><Relationship Id="rId10" Type="http://schemas.openxmlformats.org/officeDocument/2006/relationships/notesSlide" Target="../notesSlides/notesSlide8.xml"/><Relationship Id="rId4" Type="http://schemas.openxmlformats.org/officeDocument/2006/relationships/tags" Target="../tags/tag350.xml"/><Relationship Id="rId9" Type="http://schemas.openxmlformats.org/officeDocument/2006/relationships/slideLayout" Target="../slideLayouts/slideLayout26.xml"/><Relationship Id="rId14" Type="http://schemas.openxmlformats.org/officeDocument/2006/relationships/image" Target="file:///C:\Users\1V994W2\PycharmProjects\PPT_Background_Generation/pic_temp/1_pic_quater_right_up.png" TargetMode="External"/></Relationships>
</file>

<file path=ppt/slides/_rels/slide9.xml.rels><?xml version="1.0" encoding="UTF-8" standalone="yes"?>
<Relationships xmlns="http://schemas.openxmlformats.org/package/2006/relationships"><Relationship Id="rId8" Type="http://schemas.openxmlformats.org/officeDocument/2006/relationships/tags" Target="../tags/tag362.xml"/><Relationship Id="rId13" Type="http://schemas.openxmlformats.org/officeDocument/2006/relationships/image" Target="../media/image3.png"/><Relationship Id="rId3" Type="http://schemas.openxmlformats.org/officeDocument/2006/relationships/tags" Target="../tags/tag357.xml"/><Relationship Id="rId7" Type="http://schemas.openxmlformats.org/officeDocument/2006/relationships/tags" Target="../tags/tag361.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356.xml"/><Relationship Id="rId16" Type="http://schemas.openxmlformats.org/officeDocument/2006/relationships/image" Target="../media/image23.png"/><Relationship Id="rId1" Type="http://schemas.openxmlformats.org/officeDocument/2006/relationships/tags" Target="../tags/tag355.xml"/><Relationship Id="rId6" Type="http://schemas.openxmlformats.org/officeDocument/2006/relationships/tags" Target="../tags/tag360.xml"/><Relationship Id="rId11" Type="http://schemas.openxmlformats.org/officeDocument/2006/relationships/image" Target="../media/image2.png"/><Relationship Id="rId5" Type="http://schemas.openxmlformats.org/officeDocument/2006/relationships/tags" Target="../tags/tag359.xml"/><Relationship Id="rId15" Type="http://schemas.openxmlformats.org/officeDocument/2006/relationships/image" Target="../media/image22.png"/><Relationship Id="rId10" Type="http://schemas.openxmlformats.org/officeDocument/2006/relationships/notesSlide" Target="../notesSlides/notesSlide9.xml"/><Relationship Id="rId4" Type="http://schemas.openxmlformats.org/officeDocument/2006/relationships/tags" Target="../tags/tag358.xml"/><Relationship Id="rId9" Type="http://schemas.openxmlformats.org/officeDocument/2006/relationships/slideLayout" Target="../slideLayouts/slideLayout26.xml"/><Relationship Id="rId14" Type="http://schemas.openxmlformats.org/officeDocument/2006/relationships/image" Target="file:///C:\Users\1V994W2\PycharmProjects\PPT_Background_Generation/pic_temp/1_pic_quater_right_up.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custDataLst>
              <p:tags r:id="rId2"/>
            </p:custDataLst>
          </p:nvPr>
        </p:nvPicPr>
        <p:blipFill rotWithShape="1">
          <a:blip r:embed="rId5"/>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a:bodyPr>
          <a:lstStyle/>
          <a:p>
            <a:pPr algn="ctr"/>
            <a:r>
              <a:rPr lang="zh-CN" altLang="en-US" dirty="0">
                <a:solidFill>
                  <a:srgbClr val="FF0000"/>
                </a:solidFill>
              </a:rPr>
              <a:t>自制元素周期表</a:t>
            </a: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037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a:solidFill>
                  <a:srgbClr val="002060"/>
                </a:solidFill>
                <a:latin typeface="微软雅黑" panose="020B0503020204020204" charset="-122"/>
                <a:ea typeface="微软雅黑" panose="020B0503020204020204" charset="-122"/>
                <a:cs typeface="楷体" panose="02010609060101010101" charset="-122"/>
                <a:sym typeface="+mn-ea"/>
              </a:rPr>
              <a:t>·10</a:t>
            </a: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年级化学</a:t>
            </a:r>
            <a:r>
              <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rPr>
              <a:t> </a:t>
            </a:r>
          </a:p>
        </p:txBody>
      </p:sp>
      <p:sp>
        <p:nvSpPr>
          <p:cNvPr id="9" name="文本框 8"/>
          <p:cNvSpPr txBox="1"/>
          <p:nvPr/>
        </p:nvSpPr>
        <p:spPr>
          <a:xfrm>
            <a:off x="3200399" y="3276655"/>
            <a:ext cx="4836240" cy="1014730"/>
          </a:xfrm>
          <a:prstGeom prst="rect">
            <a:avLst/>
          </a:prstGeom>
          <a:noFill/>
        </p:spPr>
        <p:txBody>
          <a:bodyPr wrap="square" rtlCol="0">
            <a:spAutoFit/>
          </a:bodyPr>
          <a:lstStyle/>
          <a:p>
            <a:pPr algn="ctr">
              <a:lnSpc>
                <a:spcPct val="150000"/>
              </a:lnSpc>
            </a:pPr>
            <a:r>
              <a:rPr lang="en-US" altLang="zh-CN" sz="2000" spc="226" dirty="0">
                <a:solidFill>
                  <a:schemeClr val="bg2">
                    <a:lumMod val="10000"/>
                  </a:schemeClr>
                </a:solidFill>
                <a:latin typeface="微软雅黑" panose="020B0503020204020204" charset="-122"/>
                <a:ea typeface="微软雅黑" panose="020B0503020204020204" charset="-122"/>
              </a:rPr>
              <a:t>               </a:t>
            </a:r>
            <a:r>
              <a:rPr lang="zh-CN" altLang="en-US" sz="2000" spc="226" dirty="0">
                <a:solidFill>
                  <a:schemeClr val="bg2">
                    <a:lumMod val="10000"/>
                  </a:schemeClr>
                </a:solidFill>
                <a:latin typeface="微软雅黑" panose="020B0503020204020204" charset="-122"/>
                <a:ea typeface="微软雅黑" panose="020B0503020204020204" charset="-122"/>
              </a:rPr>
              <a:t>北京中学   赵亚楠</a:t>
            </a:r>
          </a:p>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c16fdfaaf51f3de36ea8e1d99eef01f3a29796a"/>
          <p:cNvPicPr>
            <a:picLocks noChangeAspect="1"/>
          </p:cNvPicPr>
          <p:nvPr/>
        </p:nvPicPr>
        <p:blipFill>
          <a:blip r:embed="rId4"/>
          <a:srcRect r="436" b="9572"/>
          <a:stretch>
            <a:fillRect/>
          </a:stretch>
        </p:blipFill>
        <p:spPr>
          <a:xfrm>
            <a:off x="140335" y="208915"/>
            <a:ext cx="7265670" cy="4225925"/>
          </a:xfrm>
          <a:prstGeom prst="rect">
            <a:avLst/>
          </a:prstGeom>
        </p:spPr>
      </p:pic>
      <p:sp>
        <p:nvSpPr>
          <p:cNvPr id="3" name="文本框 2"/>
          <p:cNvSpPr txBox="1"/>
          <p:nvPr/>
        </p:nvSpPr>
        <p:spPr>
          <a:xfrm>
            <a:off x="7658100" y="1358265"/>
            <a:ext cx="1252220" cy="1938020"/>
          </a:xfrm>
          <a:prstGeom prst="rect">
            <a:avLst/>
          </a:prstGeom>
          <a:noFill/>
        </p:spPr>
        <p:txBody>
          <a:bodyPr wrap="square" rtlCol="0">
            <a:spAutoFit/>
          </a:bodyPr>
          <a:lstStyle/>
          <a:p>
            <a:r>
              <a:rPr lang="zh-CN" altLang="en-US" sz="2400" b="1">
                <a:solidFill>
                  <a:srgbClr val="C00000"/>
                </a:solidFill>
              </a:rPr>
              <a:t>元素的原子结构有怎么的规律呢？</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pic>
        <p:nvPicPr>
          <p:cNvPr id="10" name="图片 9"/>
          <p:cNvPicPr/>
          <p:nvPr>
            <p:custDataLst>
              <p:tags r:id="rId3"/>
            </p:custDataLst>
          </p:nvPr>
        </p:nvPicPr>
        <p:blipFill>
          <a:blip r:embed="rId12" r:link="rId13" cstate="screen"/>
          <a:stretch>
            <a:fillRect/>
          </a:stretch>
        </p:blipFill>
        <p:spPr>
          <a:xfrm>
            <a:off x="8603933" y="4701925"/>
            <a:ext cx="540068" cy="441575"/>
          </a:xfrm>
          <a:prstGeom prst="rect">
            <a:avLst/>
          </a:prstGeom>
        </p:spPr>
      </p:pic>
      <p:pic>
        <p:nvPicPr>
          <p:cNvPr id="11" name="图片 10"/>
          <p:cNvPicPr/>
          <p:nvPr>
            <p:custDataLst>
              <p:tags r:id="rId4"/>
            </p:custDataLst>
          </p:nvPr>
        </p:nvPicPr>
        <p:blipFill>
          <a:blip r:embed="rId14" r:link="rId15" cstate="screen"/>
          <a:stretch>
            <a:fillRect/>
          </a:stretch>
        </p:blipFill>
        <p:spPr>
          <a:xfrm>
            <a:off x="0" y="4701925"/>
            <a:ext cx="540068" cy="441575"/>
          </a:xfrm>
          <a:prstGeom prst="rect">
            <a:avLst/>
          </a:prstGeom>
        </p:spPr>
      </p:pic>
      <p:sp>
        <p:nvSpPr>
          <p:cNvPr id="2" name="矩形 1"/>
          <p:cNvSpPr/>
          <p:nvPr>
            <p:custDataLst>
              <p:tags r:id="rId5"/>
            </p:custDataLst>
          </p:nvPr>
        </p:nvSpPr>
        <p:spPr>
          <a:xfrm>
            <a:off x="4720590" y="808990"/>
            <a:ext cx="4247515" cy="3588385"/>
          </a:xfrm>
          <a:prstGeom prst="rect">
            <a:avLst/>
          </a:prstGeom>
          <a:solidFill>
            <a:schemeClr val="bg2"/>
          </a:solidFill>
          <a:ln>
            <a:noFill/>
          </a:ln>
          <a:effectLst>
            <a:outerShdw blurRad="127000" dist="38100" dir="5400000" algn="t"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3" name="折角形 33"/>
          <p:cNvSpPr/>
          <p:nvPr>
            <p:custDataLst>
              <p:tags r:id="rId6"/>
            </p:custDataLst>
          </p:nvPr>
        </p:nvSpPr>
        <p:spPr>
          <a:xfrm>
            <a:off x="266065" y="809625"/>
            <a:ext cx="4207510" cy="3587750"/>
          </a:xfrm>
          <a:prstGeom prst="foldedCorner">
            <a:avLst>
              <a:gd name="adj" fmla="val 16445"/>
            </a:avLst>
          </a:prstGeom>
          <a:solidFill>
            <a:schemeClr val="bg2"/>
          </a:solidFill>
          <a:ln>
            <a:noFill/>
          </a:ln>
          <a:effectLst>
            <a:outerShdw blurRad="127000" dist="38100" dir="5400000" algn="t"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4" name="任意多边形 8"/>
          <p:cNvSpPr/>
          <p:nvPr>
            <p:custDataLst>
              <p:tags r:id="rId7"/>
            </p:custDataLst>
          </p:nvPr>
        </p:nvSpPr>
        <p:spPr>
          <a:xfrm>
            <a:off x="456514" y="944611"/>
            <a:ext cx="347186" cy="498634"/>
          </a:xfrm>
          <a:custGeom>
            <a:avLst/>
            <a:gdLst>
              <a:gd name="connsiteX0" fmla="*/ 0 w 1500"/>
              <a:gd name="connsiteY0" fmla="*/ 0 h 1449"/>
              <a:gd name="connsiteX1" fmla="*/ 1500 w 1500"/>
              <a:gd name="connsiteY1" fmla="*/ 0 h 1449"/>
              <a:gd name="connsiteX2" fmla="*/ 1500 w 1500"/>
              <a:gd name="connsiteY2" fmla="*/ 1449 h 1449"/>
              <a:gd name="connsiteX3" fmla="*/ 768 w 1500"/>
              <a:gd name="connsiteY3" fmla="*/ 1098 h 1449"/>
              <a:gd name="connsiteX4" fmla="*/ 0 w 1500"/>
              <a:gd name="connsiteY4" fmla="*/ 1449 h 1449"/>
              <a:gd name="connsiteX5" fmla="*/ 0 w 1500"/>
              <a:gd name="connsiteY5" fmla="*/ 0 h 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 h="1449">
                <a:moveTo>
                  <a:pt x="0" y="0"/>
                </a:moveTo>
                <a:lnTo>
                  <a:pt x="1500" y="0"/>
                </a:lnTo>
                <a:lnTo>
                  <a:pt x="1500" y="1449"/>
                </a:lnTo>
                <a:lnTo>
                  <a:pt x="768" y="1098"/>
                </a:lnTo>
                <a:lnTo>
                  <a:pt x="0" y="1449"/>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5" name="Title 6"/>
          <p:cNvSpPr txBox="1"/>
          <p:nvPr>
            <p:custDataLst>
              <p:tags r:id="rId8"/>
            </p:custDataLst>
          </p:nvPr>
        </p:nvSpPr>
        <p:spPr>
          <a:xfrm>
            <a:off x="291465" y="1323975"/>
            <a:ext cx="4156710" cy="2557780"/>
          </a:xfrm>
          <a:prstGeom prst="rect">
            <a:avLst/>
          </a:prstGeom>
          <a:noFill/>
          <a:ln w="3175">
            <a:noFill/>
            <a:prstDash val="dash"/>
          </a:ln>
        </p:spPr>
        <p:txBody>
          <a:bodyPr wrap="square" lIns="54000" tIns="0" rIns="54000" bIns="0" anchor="ctr"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indent="0">
              <a:lnSpc>
                <a:spcPct val="150000"/>
              </a:lnSpc>
              <a:spcAft>
                <a:spcPts val="0"/>
              </a:spcAft>
              <a:buClr>
                <a:schemeClr val="tx1">
                  <a:lumMod val="65000"/>
                  <a:lumOff val="35000"/>
                </a:schemeClr>
              </a:buClr>
            </a:pPr>
            <a:r>
              <a:rPr lang="zh-CN" altLang="en-US" sz="1800" b="1" spc="1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ea"/>
              </a:rPr>
              <a:t>1.以铍原子半径为标准，计算每个原子的相对半径。</a:t>
            </a:r>
          </a:p>
          <a:p>
            <a:pPr indent="0">
              <a:lnSpc>
                <a:spcPct val="150000"/>
              </a:lnSpc>
              <a:spcAft>
                <a:spcPts val="0"/>
              </a:spcAft>
              <a:buClr>
                <a:schemeClr val="tx1">
                  <a:lumMod val="65000"/>
                  <a:lumOff val="35000"/>
                </a:schemeClr>
              </a:buClr>
            </a:pPr>
            <a:r>
              <a:rPr lang="zh-CN" altLang="en-US" sz="1800" b="1" spc="1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ea"/>
              </a:rPr>
              <a:t>2.根据表1中计算，用圆规画出代表各个原子的圆，各圆半径的单位用厘米。</a:t>
            </a:r>
          </a:p>
          <a:p>
            <a:pPr indent="0">
              <a:lnSpc>
                <a:spcPct val="150000"/>
              </a:lnSpc>
              <a:spcAft>
                <a:spcPts val="0"/>
              </a:spcAft>
              <a:buClr>
                <a:schemeClr val="tx1">
                  <a:lumMod val="65000"/>
                  <a:lumOff val="35000"/>
                </a:schemeClr>
              </a:buClr>
            </a:pPr>
            <a:r>
              <a:rPr lang="zh-CN" altLang="en-US" sz="1800" b="1" spc="1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ea"/>
              </a:rPr>
              <a:t>3.在每个圆上标出他们所表示的原子的元素符号。</a:t>
            </a:r>
          </a:p>
          <a:p>
            <a:pPr indent="0">
              <a:lnSpc>
                <a:spcPct val="150000"/>
              </a:lnSpc>
              <a:spcAft>
                <a:spcPts val="0"/>
              </a:spcAft>
              <a:buClr>
                <a:schemeClr val="tx1">
                  <a:lumMod val="65000"/>
                  <a:lumOff val="35000"/>
                </a:schemeClr>
              </a:buClr>
            </a:pPr>
            <a:r>
              <a:rPr lang="zh-CN" altLang="en-US" sz="1800" b="1" spc="1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ea"/>
              </a:rPr>
              <a:t>4.用上述方法绘制第三周期元素原子</a:t>
            </a:r>
          </a:p>
        </p:txBody>
      </p:sp>
      <p:sp>
        <p:nvSpPr>
          <p:cNvPr id="8" name="Title 6"/>
          <p:cNvSpPr txBox="1"/>
          <p:nvPr>
            <p:custDataLst>
              <p:tags r:id="rId9"/>
            </p:custDataLst>
          </p:nvPr>
        </p:nvSpPr>
        <p:spPr>
          <a:xfrm>
            <a:off x="456299" y="114750"/>
            <a:ext cx="8230987" cy="456300"/>
          </a:xfrm>
          <a:prstGeom prst="rect">
            <a:avLst/>
          </a:prstGeom>
          <a:noFill/>
          <a:ln w="3175">
            <a:noFill/>
            <a:prstDash val="dash"/>
          </a:ln>
        </p:spPr>
        <p:txBody>
          <a:bodyPr wrap="square" lIns="54000" tIns="27000" rIns="54000" bIns="270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defRPr/>
            </a:pPr>
            <a:r>
              <a:rPr lang="zh-CN" altLang="en-US" sz="2400" b="1" spc="150">
                <a:ln w="3175">
                  <a:noFill/>
                  <a:prstDash val="dash"/>
                </a:ln>
                <a:solidFill>
                  <a:schemeClr val="dk1">
                    <a:lumMod val="85000"/>
                    <a:lumOff val="15000"/>
                  </a:schemeClr>
                </a:solidFill>
                <a:latin typeface="Arial" panose="020B0604020202020204" pitchFamily="34" charset="0"/>
                <a:ea typeface="微软雅黑" panose="020B0503020204020204" charset="-122"/>
                <a:cs typeface="微软雅黑" panose="020B0503020204020204" charset="-122"/>
              </a:rPr>
              <a:t>使用模型来比较周期表中原子的大小</a:t>
            </a:r>
          </a:p>
        </p:txBody>
      </p:sp>
      <p:pic>
        <p:nvPicPr>
          <p:cNvPr id="7" name="图片 6"/>
          <p:cNvPicPr>
            <a:picLocks noChangeAspect="1"/>
          </p:cNvPicPr>
          <p:nvPr/>
        </p:nvPicPr>
        <p:blipFill>
          <a:blip r:embed="rId16"/>
          <a:stretch>
            <a:fillRect/>
          </a:stretch>
        </p:blipFill>
        <p:spPr>
          <a:xfrm>
            <a:off x="4754880" y="2618105"/>
            <a:ext cx="4213860" cy="1456055"/>
          </a:xfrm>
          <a:prstGeom prst="rect">
            <a:avLst/>
          </a:prstGeom>
        </p:spPr>
      </p:pic>
      <p:pic>
        <p:nvPicPr>
          <p:cNvPr id="13" name="图片 12"/>
          <p:cNvPicPr>
            <a:picLocks noChangeAspect="1"/>
          </p:cNvPicPr>
          <p:nvPr/>
        </p:nvPicPr>
        <p:blipFill>
          <a:blip r:embed="rId17"/>
          <a:stretch>
            <a:fillRect/>
          </a:stretch>
        </p:blipFill>
        <p:spPr>
          <a:xfrm>
            <a:off x="4830445" y="944880"/>
            <a:ext cx="3581400" cy="1295400"/>
          </a:xfrm>
          <a:prstGeom prst="rect">
            <a:avLst/>
          </a:prstGeom>
        </p:spPr>
      </p:pic>
      <p:sp>
        <p:nvSpPr>
          <p:cNvPr id="14" name="矩形 13"/>
          <p:cNvSpPr/>
          <p:nvPr/>
        </p:nvSpPr>
        <p:spPr>
          <a:xfrm>
            <a:off x="8418195" y="2983230"/>
            <a:ext cx="254635"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pic>
        <p:nvPicPr>
          <p:cNvPr id="10" name="图片 9"/>
          <p:cNvPicPr/>
          <p:nvPr>
            <p:custDataLst>
              <p:tags r:id="rId3"/>
            </p:custDataLst>
          </p:nvPr>
        </p:nvPicPr>
        <p:blipFill>
          <a:blip r:embed="rId11" r:link="rId12" cstate="screen"/>
          <a:stretch>
            <a:fillRect/>
          </a:stretch>
        </p:blipFill>
        <p:spPr>
          <a:xfrm>
            <a:off x="8603933" y="4701925"/>
            <a:ext cx="540068" cy="441575"/>
          </a:xfrm>
          <a:prstGeom prst="rect">
            <a:avLst/>
          </a:prstGeom>
        </p:spPr>
      </p:pic>
      <p:pic>
        <p:nvPicPr>
          <p:cNvPr id="11" name="图片 10"/>
          <p:cNvPicPr/>
          <p:nvPr>
            <p:custDataLst>
              <p:tags r:id="rId4"/>
            </p:custDataLst>
          </p:nvPr>
        </p:nvPicPr>
        <p:blipFill>
          <a:blip r:embed="rId13" r:link="rId14" cstate="screen"/>
          <a:stretch>
            <a:fillRect/>
          </a:stretch>
        </p:blipFill>
        <p:spPr>
          <a:xfrm>
            <a:off x="0" y="4701925"/>
            <a:ext cx="540068" cy="441575"/>
          </a:xfrm>
          <a:prstGeom prst="rect">
            <a:avLst/>
          </a:prstGeom>
        </p:spPr>
      </p:pic>
      <p:sp>
        <p:nvSpPr>
          <p:cNvPr id="3" name="折角形 33"/>
          <p:cNvSpPr/>
          <p:nvPr>
            <p:custDataLst>
              <p:tags r:id="rId5"/>
            </p:custDataLst>
          </p:nvPr>
        </p:nvSpPr>
        <p:spPr>
          <a:xfrm>
            <a:off x="456565" y="865505"/>
            <a:ext cx="8575675" cy="3916045"/>
          </a:xfrm>
          <a:prstGeom prst="foldedCorner">
            <a:avLst>
              <a:gd name="adj" fmla="val 16445"/>
            </a:avLst>
          </a:prstGeom>
          <a:solidFill>
            <a:schemeClr val="bg2"/>
          </a:solidFill>
          <a:ln>
            <a:noFill/>
          </a:ln>
          <a:effectLst>
            <a:outerShdw blurRad="127000" dist="38100" dir="5400000" algn="t"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4" name="任意多边形 8"/>
          <p:cNvSpPr/>
          <p:nvPr>
            <p:custDataLst>
              <p:tags r:id="rId6"/>
            </p:custDataLst>
          </p:nvPr>
        </p:nvSpPr>
        <p:spPr>
          <a:xfrm>
            <a:off x="540334" y="865236"/>
            <a:ext cx="347186" cy="498634"/>
          </a:xfrm>
          <a:custGeom>
            <a:avLst/>
            <a:gdLst>
              <a:gd name="connsiteX0" fmla="*/ 0 w 1500"/>
              <a:gd name="connsiteY0" fmla="*/ 0 h 1449"/>
              <a:gd name="connsiteX1" fmla="*/ 1500 w 1500"/>
              <a:gd name="connsiteY1" fmla="*/ 0 h 1449"/>
              <a:gd name="connsiteX2" fmla="*/ 1500 w 1500"/>
              <a:gd name="connsiteY2" fmla="*/ 1449 h 1449"/>
              <a:gd name="connsiteX3" fmla="*/ 768 w 1500"/>
              <a:gd name="connsiteY3" fmla="*/ 1098 h 1449"/>
              <a:gd name="connsiteX4" fmla="*/ 0 w 1500"/>
              <a:gd name="connsiteY4" fmla="*/ 1449 h 1449"/>
              <a:gd name="connsiteX5" fmla="*/ 0 w 1500"/>
              <a:gd name="connsiteY5" fmla="*/ 0 h 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 h="1449">
                <a:moveTo>
                  <a:pt x="0" y="0"/>
                </a:moveTo>
                <a:lnTo>
                  <a:pt x="1500" y="0"/>
                </a:lnTo>
                <a:lnTo>
                  <a:pt x="1500" y="1449"/>
                </a:lnTo>
                <a:lnTo>
                  <a:pt x="768" y="1098"/>
                </a:lnTo>
                <a:lnTo>
                  <a:pt x="0" y="1449"/>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5" name="Title 6"/>
          <p:cNvSpPr txBox="1"/>
          <p:nvPr>
            <p:custDataLst>
              <p:tags r:id="rId7"/>
            </p:custDataLst>
          </p:nvPr>
        </p:nvSpPr>
        <p:spPr>
          <a:xfrm>
            <a:off x="456565" y="1412875"/>
            <a:ext cx="8082280" cy="2109470"/>
          </a:xfrm>
          <a:prstGeom prst="rect">
            <a:avLst/>
          </a:prstGeom>
          <a:noFill/>
          <a:ln w="3175">
            <a:noFill/>
            <a:prstDash val="dash"/>
          </a:ln>
        </p:spPr>
        <p:txBody>
          <a:bodyPr wrap="square" lIns="54000" tIns="0" rIns="54000" bIns="0" anchor="ctr"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indent="0">
              <a:lnSpc>
                <a:spcPct val="150000"/>
              </a:lnSpc>
              <a:spcAft>
                <a:spcPts val="0"/>
              </a:spcAft>
              <a:buClr>
                <a:schemeClr val="tx1">
                  <a:lumMod val="65000"/>
                  <a:lumOff val="35000"/>
                </a:schemeClr>
              </a:buClr>
            </a:pPr>
            <a:r>
              <a:rPr lang="zh-CN" altLang="en-US" sz="2000" spc="1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ea"/>
              </a:rPr>
              <a:t>1.根据你的模型，同族元素从上到下原子半径是增大，不变，还是减小？同周期从左往右原子半径的变化规律呢？</a:t>
            </a:r>
          </a:p>
          <a:p>
            <a:pPr indent="0">
              <a:lnSpc>
                <a:spcPct val="150000"/>
              </a:lnSpc>
              <a:spcAft>
                <a:spcPts val="0"/>
              </a:spcAft>
              <a:buClr>
                <a:schemeClr val="tx1">
                  <a:lumMod val="65000"/>
                  <a:lumOff val="35000"/>
                </a:schemeClr>
              </a:buClr>
            </a:pPr>
            <a:r>
              <a:rPr lang="zh-CN" altLang="en-US" sz="2000" spc="1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ea"/>
              </a:rPr>
              <a:t>2.用表1中第1列和第</a:t>
            </a:r>
            <a:r>
              <a:rPr altLang="zh-CN" sz="2000" spc="1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ea"/>
              </a:rPr>
              <a:t>3</a:t>
            </a:r>
            <a:r>
              <a:rPr lang="zh-CN" altLang="en-US" sz="2000" spc="1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ea"/>
              </a:rPr>
              <a:t>列数据作图</a:t>
            </a:r>
            <a:r>
              <a:rPr altLang="zh-CN" sz="2000" spc="1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ea"/>
              </a:rPr>
              <a:t>,</a:t>
            </a:r>
            <a:r>
              <a:rPr lang="zh-CN" altLang="en-US" sz="2000" spc="1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ea"/>
              </a:rPr>
              <a:t>并分析该图揭示什么规律？</a:t>
            </a:r>
          </a:p>
          <a:p>
            <a:pPr indent="0">
              <a:lnSpc>
                <a:spcPct val="150000"/>
              </a:lnSpc>
              <a:spcAft>
                <a:spcPts val="0"/>
              </a:spcAft>
              <a:buClr>
                <a:schemeClr val="tx1">
                  <a:lumMod val="65000"/>
                  <a:lumOff val="35000"/>
                </a:schemeClr>
              </a:buClr>
            </a:pPr>
            <a:r>
              <a:rPr lang="zh-CN" altLang="en-US" sz="2000" spc="1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ea"/>
              </a:rPr>
              <a:t>3.用表2中第1列和第</a:t>
            </a:r>
            <a:r>
              <a:rPr altLang="zh-CN" sz="2000" spc="1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ea"/>
              </a:rPr>
              <a:t>3</a:t>
            </a:r>
            <a:r>
              <a:rPr lang="zh-CN" altLang="en-US" sz="2000" spc="1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ea"/>
              </a:rPr>
              <a:t>列数据作图</a:t>
            </a:r>
            <a:r>
              <a:rPr altLang="zh-CN" sz="2000" spc="1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ea"/>
              </a:rPr>
              <a:t>,</a:t>
            </a:r>
            <a:r>
              <a:rPr lang="zh-CN" altLang="en-US" sz="2000" spc="1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ea"/>
              </a:rPr>
              <a:t>并分析该图揭示什么规律？</a:t>
            </a:r>
          </a:p>
          <a:p>
            <a:pPr indent="0">
              <a:lnSpc>
                <a:spcPct val="150000"/>
              </a:lnSpc>
              <a:spcAft>
                <a:spcPts val="0"/>
              </a:spcAft>
              <a:buClr>
                <a:schemeClr val="tx1">
                  <a:lumMod val="65000"/>
                  <a:lumOff val="35000"/>
                </a:schemeClr>
              </a:buClr>
            </a:pPr>
            <a:r>
              <a:rPr lang="zh-CN" altLang="en-US" sz="2000" spc="1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ea"/>
              </a:rPr>
              <a:t>4.预测元素周期表中半径最大的原子在哪个位置，并说明理由。</a:t>
            </a:r>
          </a:p>
        </p:txBody>
      </p:sp>
      <p:sp>
        <p:nvSpPr>
          <p:cNvPr id="8" name="Title 6"/>
          <p:cNvSpPr txBox="1"/>
          <p:nvPr>
            <p:custDataLst>
              <p:tags r:id="rId8"/>
            </p:custDataLst>
          </p:nvPr>
        </p:nvSpPr>
        <p:spPr>
          <a:xfrm>
            <a:off x="456299" y="114750"/>
            <a:ext cx="8230987" cy="456300"/>
          </a:xfrm>
          <a:prstGeom prst="rect">
            <a:avLst/>
          </a:prstGeom>
          <a:noFill/>
          <a:ln w="3175">
            <a:noFill/>
            <a:prstDash val="dash"/>
          </a:ln>
        </p:spPr>
        <p:txBody>
          <a:bodyPr wrap="square" lIns="54000" tIns="27000" rIns="54000" bIns="270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defRPr/>
            </a:pPr>
            <a:r>
              <a:rPr lang="zh-CN" altLang="en-US" sz="2400" b="1" spc="150">
                <a:ln w="3175">
                  <a:noFill/>
                  <a:prstDash val="dash"/>
                </a:ln>
                <a:solidFill>
                  <a:schemeClr val="dk1">
                    <a:lumMod val="85000"/>
                    <a:lumOff val="15000"/>
                  </a:schemeClr>
                </a:solidFill>
                <a:latin typeface="Arial" panose="020B0604020202020204" pitchFamily="34" charset="0"/>
                <a:ea typeface="微软雅黑" panose="020B0503020204020204" charset="-122"/>
                <a:cs typeface="微软雅黑" panose="020B0503020204020204" charset="-122"/>
              </a:rPr>
              <a:t>分析与讨论                               </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pic>
        <p:nvPicPr>
          <p:cNvPr id="10" name="图片 9"/>
          <p:cNvPicPr/>
          <p:nvPr>
            <p:custDataLst>
              <p:tags r:id="rId3"/>
            </p:custDataLst>
          </p:nvPr>
        </p:nvPicPr>
        <p:blipFill>
          <a:blip r:embed="rId11" r:link="rId12" cstate="screen"/>
          <a:stretch>
            <a:fillRect/>
          </a:stretch>
        </p:blipFill>
        <p:spPr>
          <a:xfrm>
            <a:off x="8603933" y="4701925"/>
            <a:ext cx="540068" cy="441575"/>
          </a:xfrm>
          <a:prstGeom prst="rect">
            <a:avLst/>
          </a:prstGeom>
        </p:spPr>
      </p:pic>
      <p:pic>
        <p:nvPicPr>
          <p:cNvPr id="11" name="图片 10"/>
          <p:cNvPicPr/>
          <p:nvPr>
            <p:custDataLst>
              <p:tags r:id="rId4"/>
            </p:custDataLst>
          </p:nvPr>
        </p:nvPicPr>
        <p:blipFill>
          <a:blip r:embed="rId13" r:link="rId14" cstate="screen"/>
          <a:stretch>
            <a:fillRect/>
          </a:stretch>
        </p:blipFill>
        <p:spPr>
          <a:xfrm>
            <a:off x="0" y="4701925"/>
            <a:ext cx="540068" cy="441575"/>
          </a:xfrm>
          <a:prstGeom prst="rect">
            <a:avLst/>
          </a:prstGeom>
        </p:spPr>
      </p:pic>
      <p:sp>
        <p:nvSpPr>
          <p:cNvPr id="3" name="折角形 33"/>
          <p:cNvSpPr/>
          <p:nvPr>
            <p:custDataLst>
              <p:tags r:id="rId5"/>
            </p:custDataLst>
          </p:nvPr>
        </p:nvSpPr>
        <p:spPr>
          <a:xfrm>
            <a:off x="456565" y="865505"/>
            <a:ext cx="8575675" cy="3916045"/>
          </a:xfrm>
          <a:prstGeom prst="foldedCorner">
            <a:avLst>
              <a:gd name="adj" fmla="val 16445"/>
            </a:avLst>
          </a:prstGeom>
          <a:solidFill>
            <a:schemeClr val="bg2"/>
          </a:solidFill>
          <a:ln>
            <a:noFill/>
          </a:ln>
          <a:effectLst>
            <a:outerShdw blurRad="127000" dist="38100" dir="5400000" algn="t"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4" name="任意多边形 8"/>
          <p:cNvSpPr/>
          <p:nvPr>
            <p:custDataLst>
              <p:tags r:id="rId6"/>
            </p:custDataLst>
          </p:nvPr>
        </p:nvSpPr>
        <p:spPr>
          <a:xfrm>
            <a:off x="540334" y="865236"/>
            <a:ext cx="347186" cy="498634"/>
          </a:xfrm>
          <a:custGeom>
            <a:avLst/>
            <a:gdLst>
              <a:gd name="connsiteX0" fmla="*/ 0 w 1500"/>
              <a:gd name="connsiteY0" fmla="*/ 0 h 1449"/>
              <a:gd name="connsiteX1" fmla="*/ 1500 w 1500"/>
              <a:gd name="connsiteY1" fmla="*/ 0 h 1449"/>
              <a:gd name="connsiteX2" fmla="*/ 1500 w 1500"/>
              <a:gd name="connsiteY2" fmla="*/ 1449 h 1449"/>
              <a:gd name="connsiteX3" fmla="*/ 768 w 1500"/>
              <a:gd name="connsiteY3" fmla="*/ 1098 h 1449"/>
              <a:gd name="connsiteX4" fmla="*/ 0 w 1500"/>
              <a:gd name="connsiteY4" fmla="*/ 1449 h 1449"/>
              <a:gd name="connsiteX5" fmla="*/ 0 w 1500"/>
              <a:gd name="connsiteY5" fmla="*/ 0 h 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 h="1449">
                <a:moveTo>
                  <a:pt x="0" y="0"/>
                </a:moveTo>
                <a:lnTo>
                  <a:pt x="1500" y="0"/>
                </a:lnTo>
                <a:lnTo>
                  <a:pt x="1500" y="1449"/>
                </a:lnTo>
                <a:lnTo>
                  <a:pt x="768" y="1098"/>
                </a:lnTo>
                <a:lnTo>
                  <a:pt x="0" y="1449"/>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5" name="Title 6"/>
          <p:cNvSpPr txBox="1"/>
          <p:nvPr>
            <p:custDataLst>
              <p:tags r:id="rId7"/>
            </p:custDataLst>
          </p:nvPr>
        </p:nvSpPr>
        <p:spPr>
          <a:xfrm>
            <a:off x="456565" y="1412875"/>
            <a:ext cx="8082280" cy="2109470"/>
          </a:xfrm>
          <a:prstGeom prst="rect">
            <a:avLst/>
          </a:prstGeom>
          <a:noFill/>
          <a:ln w="3175">
            <a:noFill/>
            <a:prstDash val="dash"/>
          </a:ln>
        </p:spPr>
        <p:txBody>
          <a:bodyPr wrap="square" lIns="54000" tIns="0" rIns="54000" bIns="0" anchor="ctr"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indent="0">
              <a:lnSpc>
                <a:spcPct val="150000"/>
              </a:lnSpc>
              <a:spcAft>
                <a:spcPts val="0"/>
              </a:spcAft>
              <a:buClr>
                <a:schemeClr val="tx1">
                  <a:lumMod val="65000"/>
                  <a:lumOff val="35000"/>
                </a:schemeClr>
              </a:buClr>
            </a:pPr>
            <a:r>
              <a:rPr lang="zh-CN" altLang="en-US" sz="2000" spc="1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ea"/>
              </a:rPr>
              <a:t>请使用生活中常见的物品，制作元素周期表，要求如下：</a:t>
            </a:r>
          </a:p>
          <a:p>
            <a:pPr indent="0">
              <a:lnSpc>
                <a:spcPct val="150000"/>
              </a:lnSpc>
              <a:spcAft>
                <a:spcPts val="0"/>
              </a:spcAft>
              <a:buClr>
                <a:schemeClr val="tx1">
                  <a:lumMod val="65000"/>
                  <a:lumOff val="35000"/>
                </a:schemeClr>
              </a:buClr>
            </a:pPr>
            <a:r>
              <a:rPr lang="zh-CN" altLang="en-US" sz="2000" spc="1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ea"/>
              </a:rPr>
              <a:t>1.可以是平面也可以是立体。在对应位置写下原子序数和元素符号。</a:t>
            </a:r>
          </a:p>
          <a:p>
            <a:pPr indent="0">
              <a:lnSpc>
                <a:spcPct val="150000"/>
              </a:lnSpc>
              <a:spcAft>
                <a:spcPts val="0"/>
              </a:spcAft>
              <a:buClr>
                <a:schemeClr val="tx1">
                  <a:lumMod val="65000"/>
                  <a:lumOff val="35000"/>
                </a:schemeClr>
              </a:buClr>
            </a:pPr>
            <a:r>
              <a:rPr lang="zh-CN" altLang="en-US" sz="2000" spc="1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ea"/>
              </a:rPr>
              <a:t>2.在元素周期表中，准金属相当于金属元素和非金属元素的分水岭。根据你的观察，将这些分界线用黑线标记出来。</a:t>
            </a:r>
          </a:p>
          <a:p>
            <a:pPr indent="0">
              <a:lnSpc>
                <a:spcPct val="150000"/>
              </a:lnSpc>
              <a:spcAft>
                <a:spcPts val="0"/>
              </a:spcAft>
              <a:buClr>
                <a:schemeClr val="tx1">
                  <a:lumMod val="65000"/>
                  <a:lumOff val="35000"/>
                </a:schemeClr>
              </a:buClr>
            </a:pPr>
            <a:endParaRPr lang="zh-CN" altLang="en-US" sz="2000" spc="1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8" name="Title 6"/>
          <p:cNvSpPr txBox="1"/>
          <p:nvPr>
            <p:custDataLst>
              <p:tags r:id="rId8"/>
            </p:custDataLst>
          </p:nvPr>
        </p:nvSpPr>
        <p:spPr>
          <a:xfrm>
            <a:off x="456299" y="114750"/>
            <a:ext cx="8230987" cy="456300"/>
          </a:xfrm>
          <a:prstGeom prst="rect">
            <a:avLst/>
          </a:prstGeom>
          <a:noFill/>
          <a:ln w="3175">
            <a:noFill/>
            <a:prstDash val="dash"/>
          </a:ln>
        </p:spPr>
        <p:txBody>
          <a:bodyPr wrap="square" lIns="54000" tIns="27000" rIns="54000" bIns="270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defRPr/>
            </a:pPr>
            <a:r>
              <a:rPr lang="zh-CN" altLang="en-US" sz="2400" b="1" spc="150">
                <a:ln w="3175">
                  <a:noFill/>
                  <a:prstDash val="dash"/>
                </a:ln>
                <a:solidFill>
                  <a:schemeClr val="dk1">
                    <a:lumMod val="85000"/>
                    <a:lumOff val="15000"/>
                  </a:schemeClr>
                </a:solidFill>
                <a:latin typeface="Arial" panose="020B0604020202020204" pitchFamily="34" charset="0"/>
                <a:ea typeface="微软雅黑" panose="020B0503020204020204" charset="-122"/>
                <a:cs typeface="微软雅黑" panose="020B0503020204020204" charset="-122"/>
              </a:rPr>
              <a:t>自制元素周期表                               </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2"/>
            </p:custDataLst>
          </p:nvPr>
        </p:nvSpPr>
        <p:spPr>
          <a:xfrm>
            <a:off x="458470" y="1337945"/>
            <a:ext cx="8411845" cy="2676525"/>
          </a:xfrm>
          <a:prstGeom prst="rect">
            <a:avLst/>
          </a:prstGeom>
          <a:noFill/>
          <a:ln w="9525">
            <a:noFill/>
          </a:ln>
        </p:spPr>
        <p:txBody>
          <a:bodyPr wrap="square">
            <a:spAutoFit/>
          </a:bodyPr>
          <a:lstStyle/>
          <a:p>
            <a:r>
              <a:rPr lang="en-US" sz="2400">
                <a:latin typeface="Times New Roman" panose="02020603050405020304" pitchFamily="18" charset="0"/>
                <a:ea typeface="华文中宋" panose="02010600040101010101" charset="-122"/>
                <a:cs typeface="Times New Roman" panose="02020603050405020304" pitchFamily="18" charset="0"/>
              </a:rPr>
              <a:t>1.</a:t>
            </a:r>
            <a:r>
              <a:rPr sz="2400">
                <a:latin typeface="Times New Roman" panose="02020603050405020304" pitchFamily="18" charset="0"/>
                <a:ea typeface="华文中宋" panose="02010600040101010101" charset="-122"/>
                <a:cs typeface="Times New Roman" panose="02020603050405020304" pitchFamily="18" charset="0"/>
              </a:rPr>
              <a:t> 完成</a:t>
            </a:r>
            <a:r>
              <a:rPr lang="en-US" sz="2400">
                <a:latin typeface="Times New Roman" panose="02020603050405020304" pitchFamily="18" charset="0"/>
                <a:ea typeface="华文中宋" panose="02010600040101010101" charset="-122"/>
                <a:cs typeface="Times New Roman" panose="02020603050405020304" pitchFamily="18" charset="0"/>
              </a:rPr>
              <a:t>“</a:t>
            </a:r>
            <a:r>
              <a:rPr lang="zh-CN" altLang="en-US" sz="2400">
                <a:latin typeface="Times New Roman" panose="02020603050405020304" pitchFamily="18" charset="0"/>
                <a:ea typeface="华文中宋" panose="02010600040101010101" charset="-122"/>
                <a:cs typeface="Times New Roman" panose="02020603050405020304" pitchFamily="18" charset="0"/>
              </a:rPr>
              <a:t>学习指南</a:t>
            </a:r>
            <a:r>
              <a:rPr lang="en-US" sz="2400">
                <a:latin typeface="Times New Roman" panose="02020603050405020304" pitchFamily="18" charset="0"/>
                <a:ea typeface="华文中宋" panose="02010600040101010101" charset="-122"/>
                <a:cs typeface="Times New Roman" panose="02020603050405020304" pitchFamily="18" charset="0"/>
              </a:rPr>
              <a:t>”</a:t>
            </a:r>
            <a:r>
              <a:rPr sz="2400">
                <a:latin typeface="Times New Roman" panose="02020603050405020304" pitchFamily="18" charset="0"/>
                <a:ea typeface="华文中宋" panose="02010600040101010101" charset="-122"/>
                <a:cs typeface="Times New Roman" panose="02020603050405020304" pitchFamily="18" charset="0"/>
              </a:rPr>
              <a:t>附页</a:t>
            </a:r>
            <a:r>
              <a:rPr sz="2400">
                <a:solidFill>
                  <a:srgbClr val="C00000"/>
                </a:solidFill>
                <a:latin typeface="Times New Roman" panose="02020603050405020304" pitchFamily="18" charset="0"/>
                <a:ea typeface="华文中宋" panose="02010600040101010101" charset="-122"/>
                <a:cs typeface="Times New Roman" panose="02020603050405020304" pitchFamily="18" charset="0"/>
              </a:rPr>
              <a:t>实验报告</a:t>
            </a:r>
            <a:r>
              <a:rPr sz="2400">
                <a:latin typeface="Times New Roman" panose="02020603050405020304" pitchFamily="18" charset="0"/>
                <a:ea typeface="华文中宋" panose="02010600040101010101" charset="-122"/>
                <a:cs typeface="Times New Roman" panose="02020603050405020304" pitchFamily="18" charset="0"/>
              </a:rPr>
              <a:t>。</a:t>
            </a:r>
          </a:p>
          <a:p>
            <a:endParaRPr sz="2400">
              <a:latin typeface="Times New Roman" panose="02020603050405020304" pitchFamily="18" charset="0"/>
              <a:ea typeface="华文中宋" panose="02010600040101010101" charset="-122"/>
              <a:cs typeface="Times New Roman" panose="02020603050405020304" pitchFamily="18" charset="0"/>
            </a:endParaRPr>
          </a:p>
          <a:p>
            <a:r>
              <a:rPr lang="en-US" sz="2400">
                <a:latin typeface="Times New Roman" panose="02020603050405020304" pitchFamily="18" charset="0"/>
                <a:ea typeface="华文中宋" panose="02010600040101010101" charset="-122"/>
                <a:cs typeface="Times New Roman" panose="02020603050405020304" pitchFamily="18" charset="0"/>
              </a:rPr>
              <a:t>2. </a:t>
            </a:r>
            <a:r>
              <a:rPr sz="2400">
                <a:solidFill>
                  <a:srgbClr val="C00000"/>
                </a:solidFill>
                <a:latin typeface="Times New Roman" panose="02020603050405020304" pitchFamily="18" charset="0"/>
                <a:ea typeface="华文中宋" panose="02010600040101010101" charset="-122"/>
                <a:cs typeface="Times New Roman" panose="02020603050405020304" pitchFamily="18" charset="0"/>
              </a:rPr>
              <a:t>制作</a:t>
            </a:r>
            <a:r>
              <a:rPr sz="2400">
                <a:latin typeface="Times New Roman" panose="02020603050405020304" pitchFamily="18" charset="0"/>
                <a:ea typeface="华文中宋" panose="02010600040101010101" charset="-122"/>
                <a:cs typeface="Times New Roman" panose="02020603050405020304" pitchFamily="18" charset="0"/>
              </a:rPr>
              <a:t>属于自己的</a:t>
            </a:r>
            <a:r>
              <a:rPr sz="2400">
                <a:solidFill>
                  <a:srgbClr val="C00000"/>
                </a:solidFill>
                <a:latin typeface="Times New Roman" panose="02020603050405020304" pitchFamily="18" charset="0"/>
                <a:ea typeface="华文中宋" panose="02010600040101010101" charset="-122"/>
                <a:cs typeface="Times New Roman" panose="02020603050405020304" pitchFamily="18" charset="0"/>
              </a:rPr>
              <a:t>元素周期表</a:t>
            </a:r>
            <a:r>
              <a:rPr sz="2400">
                <a:latin typeface="Times New Roman" panose="02020603050405020304" pitchFamily="18" charset="0"/>
                <a:ea typeface="华文中宋" panose="02010600040101010101" charset="-122"/>
                <a:cs typeface="Times New Roman" panose="02020603050405020304" pitchFamily="18" charset="0"/>
              </a:rPr>
              <a:t>，</a:t>
            </a:r>
            <a:r>
              <a:rPr lang="zh-CN" sz="2400">
                <a:latin typeface="Times New Roman" panose="02020603050405020304" pitchFamily="18" charset="0"/>
                <a:ea typeface="华文中宋" panose="02010600040101010101" charset="-122"/>
                <a:cs typeface="Times New Roman" panose="02020603050405020304" pitchFamily="18" charset="0"/>
              </a:rPr>
              <a:t>说明排布的依据</a:t>
            </a:r>
            <a:r>
              <a:rPr sz="2400">
                <a:latin typeface="Times New Roman" panose="02020603050405020304" pitchFamily="18" charset="0"/>
                <a:ea typeface="华文中宋" panose="02010600040101010101" charset="-122"/>
                <a:cs typeface="Times New Roman" panose="02020603050405020304" pitchFamily="18" charset="0"/>
                <a:sym typeface="+mn-ea"/>
              </a:rPr>
              <a:t>并</a:t>
            </a:r>
            <a:r>
              <a:rPr sz="2400">
                <a:latin typeface="Times New Roman" panose="02020603050405020304" pitchFamily="18" charset="0"/>
                <a:ea typeface="华文中宋" panose="02010600040101010101" charset="-122"/>
                <a:cs typeface="Times New Roman" panose="02020603050405020304" pitchFamily="18" charset="0"/>
              </a:rPr>
              <a:t>成品拍照。</a:t>
            </a:r>
          </a:p>
          <a:p>
            <a:endParaRPr sz="2400">
              <a:latin typeface="Times New Roman" panose="02020603050405020304" pitchFamily="18" charset="0"/>
              <a:ea typeface="华文中宋" panose="02010600040101010101" charset="-122"/>
              <a:cs typeface="Times New Roman" panose="02020603050405020304" pitchFamily="18" charset="0"/>
            </a:endParaRPr>
          </a:p>
          <a:p>
            <a:r>
              <a:rPr lang="en-US" sz="2400">
                <a:latin typeface="Times New Roman" panose="02020603050405020304" pitchFamily="18" charset="0"/>
                <a:ea typeface="华文中宋" panose="02010600040101010101" charset="-122"/>
                <a:cs typeface="Times New Roman" panose="02020603050405020304" pitchFamily="18" charset="0"/>
              </a:rPr>
              <a:t>3. </a:t>
            </a:r>
            <a:r>
              <a:rPr lang="zh-CN" altLang="en-US" sz="2400">
                <a:latin typeface="Times New Roman" panose="02020603050405020304" pitchFamily="18" charset="0"/>
                <a:ea typeface="华文中宋" panose="02010600040101010101" charset="-122"/>
                <a:cs typeface="Times New Roman" panose="02020603050405020304" pitchFamily="18" charset="0"/>
              </a:rPr>
              <a:t>完成“</a:t>
            </a:r>
            <a:r>
              <a:rPr lang="zh-CN" altLang="en-US" sz="2400">
                <a:solidFill>
                  <a:srgbClr val="C00000"/>
                </a:solidFill>
                <a:latin typeface="Times New Roman" panose="02020603050405020304" pitchFamily="18" charset="0"/>
                <a:ea typeface="华文中宋" panose="02010600040101010101" charset="-122"/>
                <a:cs typeface="Times New Roman" panose="02020603050405020304" pitchFamily="18" charset="0"/>
              </a:rPr>
              <a:t>形成性评价题</a:t>
            </a:r>
            <a:r>
              <a:rPr lang="zh-CN" altLang="en-US" sz="2400">
                <a:latin typeface="Times New Roman" panose="02020603050405020304" pitchFamily="18" charset="0"/>
                <a:ea typeface="华文中宋" panose="02010600040101010101" charset="-122"/>
                <a:cs typeface="Times New Roman" panose="02020603050405020304" pitchFamily="18" charset="0"/>
              </a:rPr>
              <a:t>”中的题目</a:t>
            </a:r>
          </a:p>
          <a:p>
            <a:r>
              <a:rPr sz="2400">
                <a:latin typeface="Times New Roman" panose="02020603050405020304" pitchFamily="18" charset="0"/>
                <a:ea typeface="华文中宋" panose="02010600040101010101" charset="-122"/>
                <a:cs typeface="Times New Roman" panose="02020603050405020304" pitchFamily="18" charset="0"/>
              </a:rPr>
              <a:t> </a:t>
            </a:r>
          </a:p>
        </p:txBody>
      </p:sp>
      <p:sp>
        <p:nvSpPr>
          <p:cNvPr id="2" name="文本框 1"/>
          <p:cNvSpPr txBox="1"/>
          <p:nvPr/>
        </p:nvSpPr>
        <p:spPr>
          <a:xfrm>
            <a:off x="537210" y="572135"/>
            <a:ext cx="1926590" cy="460375"/>
          </a:xfrm>
          <a:prstGeom prst="rect">
            <a:avLst/>
          </a:prstGeom>
          <a:noFill/>
        </p:spPr>
        <p:txBody>
          <a:bodyPr wrap="square" rtlCol="0">
            <a:spAutoFit/>
          </a:bodyPr>
          <a:lstStyle/>
          <a:p>
            <a:r>
              <a:rPr lang="zh-CN" altLang="en-US" sz="2400" b="1">
                <a:solidFill>
                  <a:srgbClr val="0945A5"/>
                </a:solidFill>
                <a:latin typeface="华文中宋" panose="02010600040101010101" charset="-122"/>
                <a:ea typeface="华文中宋" panose="02010600040101010101" charset="-122"/>
              </a:rPr>
              <a:t>任务汇总：</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192905" y="1718310"/>
            <a:ext cx="4521835" cy="1568450"/>
          </a:xfrm>
          <a:prstGeom prst="rect">
            <a:avLst/>
          </a:prstGeom>
          <a:noFill/>
          <a:extLst>
            <a:ext uri="{909E8E84-426E-40DD-AFC4-6F175D3DCCD1}">
              <a14:hiddenFill xmlns:a14="http://schemas.microsoft.com/office/drawing/2010/main">
                <a:solidFill>
                  <a:schemeClr val="accent2"/>
                </a:solidFill>
              </a14:hiddenFill>
            </a:ext>
          </a:extLst>
        </p:spPr>
        <p:txBody>
          <a:bodyPr wrap="square" rtlCol="0" anchor="t">
            <a:spAutoFit/>
          </a:bodyPr>
          <a:lstStyle/>
          <a:p>
            <a:endParaRPr lang="zh-CN" altLang="en-US" sz="2400" b="1">
              <a:solidFill>
                <a:schemeClr val="tx1"/>
              </a:solidFill>
              <a:latin typeface="华文中宋" panose="02010600040101010101" charset="-122"/>
              <a:ea typeface="华文中宋" panose="02010600040101010101" charset="-122"/>
              <a:sym typeface="+mn-ea"/>
            </a:endParaRPr>
          </a:p>
          <a:p>
            <a:r>
              <a:rPr lang="zh-CN" altLang="en-US" sz="2400" b="1">
                <a:solidFill>
                  <a:schemeClr val="tx1"/>
                </a:solidFill>
                <a:latin typeface="华文中宋" panose="02010600040101010101" charset="-122"/>
                <a:ea typeface="华文中宋" panose="02010600040101010101" charset="-122"/>
                <a:sym typeface="+mn-ea"/>
              </a:rPr>
              <a:t>化学元素周期表的形成和发展，是无机化学一个重要的里程碑。</a:t>
            </a:r>
            <a:endParaRPr lang="zh-CN" altLang="en-US" sz="2400" b="1">
              <a:solidFill>
                <a:schemeClr val="tx1"/>
              </a:solidFill>
              <a:latin typeface="华文中宋" panose="02010600040101010101" charset="-122"/>
              <a:ea typeface="华文中宋" panose="02010600040101010101" charset="-122"/>
            </a:endParaRPr>
          </a:p>
          <a:p>
            <a:endParaRPr kumimoji="0" lang="zh-CN" altLang="en-US" sz="2400" b="1" i="0" u="none" strike="noStrike" cap="none" normalizeH="0" baseline="0" dirty="0" smtClean="0">
              <a:solidFill>
                <a:schemeClr val="tx1"/>
              </a:solidFill>
              <a:effectLst/>
              <a:latin typeface="华文中宋" panose="02010600040101010101" charset="-122"/>
              <a:ea typeface="华文中宋" panose="02010600040101010101" charset="-122"/>
              <a:cs typeface="宋体" panose="02010600030101010101" pitchFamily="2" charset="-122"/>
            </a:endParaRPr>
          </a:p>
        </p:txBody>
      </p:sp>
      <p:pic>
        <p:nvPicPr>
          <p:cNvPr id="5" name="图片 4"/>
          <p:cNvPicPr>
            <a:picLocks noChangeAspect="1"/>
          </p:cNvPicPr>
          <p:nvPr/>
        </p:nvPicPr>
        <p:blipFill>
          <a:blip r:embed="rId4"/>
          <a:stretch>
            <a:fillRect/>
          </a:stretch>
        </p:blipFill>
        <p:spPr>
          <a:xfrm>
            <a:off x="694690" y="1010285"/>
            <a:ext cx="3228975" cy="3811270"/>
          </a:xfrm>
          <a:prstGeom prst="rect">
            <a:avLst/>
          </a:prstGeom>
        </p:spPr>
      </p:pic>
      <p:sp>
        <p:nvSpPr>
          <p:cNvPr id="6" name="文本框 5"/>
          <p:cNvSpPr txBox="1"/>
          <p:nvPr/>
        </p:nvSpPr>
        <p:spPr>
          <a:xfrm>
            <a:off x="242570" y="114300"/>
            <a:ext cx="8901430" cy="76835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zh-CN" altLang="en-US" sz="4400" b="1">
                <a:solidFill>
                  <a:srgbClr val="0945A5"/>
                </a:solidFill>
                <a:effectLst/>
                <a:latin typeface="华文琥珀" panose="02010800040101010101" charset="-122"/>
                <a:ea typeface="华文琥珀" panose="02010800040101010101" charset="-122"/>
              </a:rPr>
              <a:t>我们为什么学习元素周期表？？？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pic>
        <p:nvPicPr>
          <p:cNvPr id="10" name="图片 9"/>
          <p:cNvPicPr/>
          <p:nvPr>
            <p:custDataLst>
              <p:tags r:id="rId3"/>
            </p:custDataLst>
          </p:nvPr>
        </p:nvPicPr>
        <p:blipFill>
          <a:blip r:embed="rId12" r:link="rId13" cstate="screen"/>
          <a:stretch>
            <a:fillRect/>
          </a:stretch>
        </p:blipFill>
        <p:spPr>
          <a:xfrm>
            <a:off x="8603933" y="4701925"/>
            <a:ext cx="540068" cy="441575"/>
          </a:xfrm>
          <a:prstGeom prst="rect">
            <a:avLst/>
          </a:prstGeom>
        </p:spPr>
      </p:pic>
      <p:pic>
        <p:nvPicPr>
          <p:cNvPr id="11" name="图片 10"/>
          <p:cNvPicPr/>
          <p:nvPr>
            <p:custDataLst>
              <p:tags r:id="rId4"/>
            </p:custDataLst>
          </p:nvPr>
        </p:nvPicPr>
        <p:blipFill>
          <a:blip r:embed="rId14" r:link="rId15" cstate="screen"/>
          <a:stretch>
            <a:fillRect/>
          </a:stretch>
        </p:blipFill>
        <p:spPr>
          <a:xfrm>
            <a:off x="0" y="4701925"/>
            <a:ext cx="540068" cy="441575"/>
          </a:xfrm>
          <a:prstGeom prst="rect">
            <a:avLst/>
          </a:prstGeom>
        </p:spPr>
      </p:pic>
      <p:sp>
        <p:nvSpPr>
          <p:cNvPr id="2" name="矩形 1"/>
          <p:cNvSpPr/>
          <p:nvPr>
            <p:custDataLst>
              <p:tags r:id="rId5"/>
            </p:custDataLst>
          </p:nvPr>
        </p:nvSpPr>
        <p:spPr>
          <a:xfrm>
            <a:off x="4759960" y="848360"/>
            <a:ext cx="4079240" cy="3743960"/>
          </a:xfrm>
          <a:prstGeom prst="rect">
            <a:avLst/>
          </a:prstGeom>
          <a:solidFill>
            <a:schemeClr val="bg2"/>
          </a:solidFill>
          <a:ln>
            <a:noFill/>
          </a:ln>
          <a:effectLst>
            <a:outerShdw blurRad="127000" dist="38100" dir="5400000" algn="t"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3" name="折角形 33"/>
          <p:cNvSpPr/>
          <p:nvPr>
            <p:custDataLst>
              <p:tags r:id="rId6"/>
            </p:custDataLst>
          </p:nvPr>
        </p:nvSpPr>
        <p:spPr>
          <a:xfrm>
            <a:off x="256540" y="848360"/>
            <a:ext cx="4403725" cy="3743960"/>
          </a:xfrm>
          <a:prstGeom prst="foldedCorner">
            <a:avLst>
              <a:gd name="adj" fmla="val 16445"/>
            </a:avLst>
          </a:prstGeom>
          <a:solidFill>
            <a:schemeClr val="bg2"/>
          </a:solidFill>
          <a:ln>
            <a:noFill/>
          </a:ln>
          <a:effectLst>
            <a:outerShdw blurRad="127000" dist="38100" dir="5400000" algn="t"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4" name="任意多边形 8"/>
          <p:cNvSpPr/>
          <p:nvPr>
            <p:custDataLst>
              <p:tags r:id="rId7"/>
            </p:custDataLst>
          </p:nvPr>
        </p:nvSpPr>
        <p:spPr>
          <a:xfrm>
            <a:off x="688924" y="1193531"/>
            <a:ext cx="347186" cy="498634"/>
          </a:xfrm>
          <a:custGeom>
            <a:avLst/>
            <a:gdLst>
              <a:gd name="connsiteX0" fmla="*/ 0 w 1500"/>
              <a:gd name="connsiteY0" fmla="*/ 0 h 1449"/>
              <a:gd name="connsiteX1" fmla="*/ 1500 w 1500"/>
              <a:gd name="connsiteY1" fmla="*/ 0 h 1449"/>
              <a:gd name="connsiteX2" fmla="*/ 1500 w 1500"/>
              <a:gd name="connsiteY2" fmla="*/ 1449 h 1449"/>
              <a:gd name="connsiteX3" fmla="*/ 768 w 1500"/>
              <a:gd name="connsiteY3" fmla="*/ 1098 h 1449"/>
              <a:gd name="connsiteX4" fmla="*/ 0 w 1500"/>
              <a:gd name="connsiteY4" fmla="*/ 1449 h 1449"/>
              <a:gd name="connsiteX5" fmla="*/ 0 w 1500"/>
              <a:gd name="connsiteY5" fmla="*/ 0 h 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 h="1449">
                <a:moveTo>
                  <a:pt x="0" y="0"/>
                </a:moveTo>
                <a:lnTo>
                  <a:pt x="1500" y="0"/>
                </a:lnTo>
                <a:lnTo>
                  <a:pt x="1500" y="1449"/>
                </a:lnTo>
                <a:lnTo>
                  <a:pt x="768" y="1098"/>
                </a:lnTo>
                <a:lnTo>
                  <a:pt x="0" y="1449"/>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5" name="Title 6"/>
          <p:cNvSpPr txBox="1"/>
          <p:nvPr>
            <p:custDataLst>
              <p:tags r:id="rId8"/>
            </p:custDataLst>
          </p:nvPr>
        </p:nvSpPr>
        <p:spPr>
          <a:xfrm>
            <a:off x="1570990" y="437515"/>
            <a:ext cx="2998470" cy="2197100"/>
          </a:xfrm>
          <a:prstGeom prst="rect">
            <a:avLst/>
          </a:prstGeom>
          <a:noFill/>
          <a:ln w="3175">
            <a:noFill/>
            <a:prstDash val="dash"/>
          </a:ln>
        </p:spPr>
        <p:txBody>
          <a:bodyPr wrap="square" lIns="54000" tIns="0" rIns="54000" bIns="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indent="0">
              <a:lnSpc>
                <a:spcPct val="150000"/>
              </a:lnSpc>
              <a:spcAft>
                <a:spcPts val="800"/>
              </a:spcAft>
              <a:buClr>
                <a:schemeClr val="tx1">
                  <a:lumMod val="65000"/>
                  <a:lumOff val="35000"/>
                </a:schemeClr>
              </a:buClr>
            </a:pPr>
            <a:r>
              <a:rPr altLang="zh-CN" sz="2000" b="1">
                <a:latin typeface="Times New Roman" panose="02020603050405020304" pitchFamily="18" charset="0"/>
                <a:ea typeface="华文中宋" panose="02010600040101010101" charset="-122"/>
                <a:cs typeface="Times New Roman" panose="02020603050405020304" pitchFamily="18" charset="0"/>
                <a:sym typeface="+mn-ea"/>
              </a:rPr>
              <a:t>1789 </a:t>
            </a:r>
            <a:r>
              <a:rPr lang="zh-CN" altLang="en-US" sz="2000" b="1">
                <a:latin typeface="Times New Roman" panose="02020603050405020304" pitchFamily="18" charset="0"/>
                <a:ea typeface="华文中宋" panose="02010600040101010101" charset="-122"/>
                <a:cs typeface="Times New Roman" panose="02020603050405020304" pitchFamily="18" charset="0"/>
                <a:sym typeface="+mn-ea"/>
              </a:rPr>
              <a:t>年，法国化学家、现代化学的奠基人拉瓦锡发表了</a:t>
            </a:r>
            <a:r>
              <a:rPr altLang="zh-CN" sz="2000" b="1">
                <a:latin typeface="Times New Roman" panose="02020603050405020304" pitchFamily="18" charset="0"/>
                <a:ea typeface="华文中宋" panose="02010600040101010101" charset="-122"/>
                <a:cs typeface="Times New Roman" panose="02020603050405020304" pitchFamily="18" charset="0"/>
                <a:sym typeface="+mn-ea"/>
              </a:rPr>
              <a:t>《</a:t>
            </a:r>
            <a:r>
              <a:rPr lang="zh-CN" altLang="en-US" sz="2000" b="1">
                <a:solidFill>
                  <a:srgbClr val="0000FF"/>
                </a:solidFill>
                <a:latin typeface="Times New Roman" panose="02020603050405020304" pitchFamily="18" charset="0"/>
                <a:ea typeface="华文中宋" panose="02010600040101010101" charset="-122"/>
                <a:cs typeface="Times New Roman" panose="02020603050405020304" pitchFamily="18" charset="0"/>
                <a:sym typeface="+mn-ea"/>
              </a:rPr>
              <a:t>化学元素论文</a:t>
            </a:r>
            <a:r>
              <a:rPr altLang="zh-CN" sz="2000" b="1">
                <a:latin typeface="Times New Roman" panose="02020603050405020304" pitchFamily="18" charset="0"/>
                <a:ea typeface="华文中宋" panose="02010600040101010101" charset="-122"/>
                <a:cs typeface="Times New Roman" panose="02020603050405020304" pitchFamily="18" charset="0"/>
                <a:sym typeface="+mn-ea"/>
              </a:rPr>
              <a:t>》</a:t>
            </a:r>
            <a:endParaRPr lang="zh-CN" altLang="zh-CN" sz="2000" b="1" spc="100">
              <a:solidFill>
                <a:schemeClr val="tx1">
                  <a:lumMod val="65000"/>
                  <a:lumOff val="35000"/>
                </a:schemeClr>
              </a:solidFill>
              <a:latin typeface="Times New Roman" panose="02020603050405020304" pitchFamily="18" charset="0"/>
              <a:ea typeface="华文中宋" panose="02010600040101010101" charset="-122"/>
              <a:cs typeface="Times New Roman" panose="02020603050405020304" pitchFamily="18" charset="0"/>
              <a:sym typeface="+mn-ea"/>
            </a:endParaRPr>
          </a:p>
        </p:txBody>
      </p:sp>
      <p:sp>
        <p:nvSpPr>
          <p:cNvPr id="8" name="Title 6"/>
          <p:cNvSpPr txBox="1"/>
          <p:nvPr>
            <p:custDataLst>
              <p:tags r:id="rId9"/>
            </p:custDataLst>
          </p:nvPr>
        </p:nvSpPr>
        <p:spPr>
          <a:xfrm>
            <a:off x="456299" y="114750"/>
            <a:ext cx="8230987" cy="456300"/>
          </a:xfrm>
          <a:prstGeom prst="rect">
            <a:avLst/>
          </a:prstGeom>
          <a:noFill/>
          <a:ln w="3175">
            <a:noFill/>
            <a:prstDash val="dash"/>
          </a:ln>
        </p:spPr>
        <p:txBody>
          <a:bodyPr wrap="square" lIns="54000" tIns="27000" rIns="54000" bIns="270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defRPr/>
            </a:pPr>
            <a:r>
              <a:rPr lang="zh-CN" altLang="en-US" sz="2400" b="1" spc="150">
                <a:ln w="3175">
                  <a:noFill/>
                  <a:prstDash val="dash"/>
                </a:ln>
                <a:solidFill>
                  <a:schemeClr val="dk1">
                    <a:lumMod val="85000"/>
                    <a:lumOff val="15000"/>
                  </a:schemeClr>
                </a:solidFill>
                <a:latin typeface="Arial" panose="020B0604020202020204" pitchFamily="34" charset="0"/>
                <a:ea typeface="微软雅黑" panose="020B0503020204020204" charset="-122"/>
                <a:cs typeface="微软雅黑" panose="020B0503020204020204" charset="-122"/>
              </a:rPr>
              <a:t>元素周期表发现史</a:t>
            </a:r>
          </a:p>
        </p:txBody>
      </p:sp>
      <p:pic>
        <p:nvPicPr>
          <p:cNvPr id="2049" name="Picture 1"/>
          <p:cNvPicPr>
            <a:picLocks noChangeAspect="1" noChangeArrowheads="1"/>
          </p:cNvPicPr>
          <p:nvPr/>
        </p:nvPicPr>
        <p:blipFill>
          <a:blip r:embed="rId16"/>
          <a:srcRect/>
          <a:stretch>
            <a:fillRect/>
          </a:stretch>
        </p:blipFill>
        <p:spPr bwMode="auto">
          <a:xfrm>
            <a:off x="4885055" y="1355090"/>
            <a:ext cx="3892550" cy="2857500"/>
          </a:xfrm>
          <a:prstGeom prst="rect">
            <a:avLst/>
          </a:prstGeom>
          <a:noFill/>
          <a:ln w="9525">
            <a:noFill/>
            <a:miter lim="800000"/>
            <a:headEnd/>
            <a:tailEnd/>
          </a:ln>
          <a:effectLst/>
        </p:spPr>
      </p:pic>
      <p:pic>
        <p:nvPicPr>
          <p:cNvPr id="6" name="图片 5" descr="timg.jpg"/>
          <p:cNvPicPr>
            <a:picLocks noChangeAspect="1"/>
          </p:cNvPicPr>
          <p:nvPr/>
        </p:nvPicPr>
        <p:blipFill>
          <a:blip r:embed="rId17"/>
          <a:stretch>
            <a:fillRect/>
          </a:stretch>
        </p:blipFill>
        <p:spPr>
          <a:xfrm>
            <a:off x="377825" y="918845"/>
            <a:ext cx="1193165" cy="1243330"/>
          </a:xfrm>
          <a:prstGeom prst="rect">
            <a:avLst/>
          </a:prstGeom>
        </p:spPr>
      </p:pic>
      <p:sp>
        <p:nvSpPr>
          <p:cNvPr id="7" name="文本框 6"/>
          <p:cNvSpPr txBox="1"/>
          <p:nvPr/>
        </p:nvSpPr>
        <p:spPr>
          <a:xfrm>
            <a:off x="346710" y="2699385"/>
            <a:ext cx="4222750" cy="1014730"/>
          </a:xfrm>
          <a:prstGeom prst="rect">
            <a:avLst/>
          </a:prstGeom>
          <a:noFill/>
        </p:spPr>
        <p:txBody>
          <a:bodyPr wrap="square" rtlCol="0">
            <a:spAutoFit/>
          </a:bodyPr>
          <a:lstStyle/>
          <a:p>
            <a:r>
              <a:rPr lang="zh-CN" altLang="en-US" sz="2000" b="1">
                <a:latin typeface="华文中宋" panose="02010600040101010101" charset="-122"/>
                <a:ea typeface="华文中宋" panose="02010600040101010101" charset="-122"/>
                <a:cs typeface="华文中宋" panose="02010600040101010101" charset="-122"/>
                <a:sym typeface="+mn-ea"/>
              </a:rPr>
              <a:t>当时，发现的元素总数为</a:t>
            </a:r>
            <a:r>
              <a:rPr altLang="zh-CN" sz="2000" b="1">
                <a:solidFill>
                  <a:srgbClr val="0000FF"/>
                </a:solidFill>
                <a:latin typeface="华文中宋" panose="02010600040101010101" charset="-122"/>
                <a:ea typeface="华文中宋" panose="02010600040101010101" charset="-122"/>
                <a:cs typeface="华文中宋" panose="02010600040101010101" charset="-122"/>
                <a:sym typeface="+mn-ea"/>
              </a:rPr>
              <a:t>33</a:t>
            </a:r>
            <a:r>
              <a:rPr altLang="zh-CN" sz="2000" b="1">
                <a:latin typeface="华文中宋" panose="02010600040101010101" charset="-122"/>
                <a:ea typeface="华文中宋" panose="02010600040101010101" charset="-122"/>
                <a:cs typeface="华文中宋" panose="02010600040101010101" charset="-122"/>
                <a:sym typeface="+mn-ea"/>
              </a:rPr>
              <a:t> </a:t>
            </a:r>
            <a:r>
              <a:rPr lang="zh-CN" altLang="en-US" sz="2000" b="1">
                <a:latin typeface="华文中宋" panose="02010600040101010101" charset="-122"/>
                <a:ea typeface="华文中宋" panose="02010600040101010101" charset="-122"/>
                <a:cs typeface="华文中宋" panose="02010600040101010101" charset="-122"/>
                <a:sym typeface="+mn-ea"/>
              </a:rPr>
              <a:t>种。拉瓦锡将元素分为</a:t>
            </a:r>
            <a:r>
              <a:rPr lang="zh-CN" altLang="en-US" sz="2000" b="1">
                <a:solidFill>
                  <a:srgbClr val="0000FF"/>
                </a:solidFill>
                <a:latin typeface="华文中宋" panose="02010600040101010101" charset="-122"/>
                <a:ea typeface="华文中宋" panose="02010600040101010101" charset="-122"/>
                <a:cs typeface="华文中宋" panose="02010600040101010101" charset="-122"/>
                <a:sym typeface="+mn-ea"/>
              </a:rPr>
              <a:t>气体、金属、非金属以及稀土元素四类</a:t>
            </a:r>
            <a:r>
              <a:rPr lang="zh-CN" altLang="en-US" sz="2000" b="1">
                <a:latin typeface="华文中宋" panose="02010600040101010101" charset="-122"/>
                <a:ea typeface="华文中宋" panose="02010600040101010101" charset="-122"/>
                <a:cs typeface="华文中宋" panose="02010600040101010101" charset="-122"/>
                <a:sym typeface="+mn-ea"/>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pic>
        <p:nvPicPr>
          <p:cNvPr id="10" name="图片 9"/>
          <p:cNvPicPr/>
          <p:nvPr>
            <p:custDataLst>
              <p:tags r:id="rId3"/>
            </p:custDataLst>
          </p:nvPr>
        </p:nvPicPr>
        <p:blipFill>
          <a:blip r:embed="rId12" r:link="rId13" cstate="screen"/>
          <a:stretch>
            <a:fillRect/>
          </a:stretch>
        </p:blipFill>
        <p:spPr>
          <a:xfrm>
            <a:off x="8603933" y="4701925"/>
            <a:ext cx="540068" cy="441575"/>
          </a:xfrm>
          <a:prstGeom prst="rect">
            <a:avLst/>
          </a:prstGeom>
        </p:spPr>
      </p:pic>
      <p:pic>
        <p:nvPicPr>
          <p:cNvPr id="11" name="图片 10"/>
          <p:cNvPicPr/>
          <p:nvPr>
            <p:custDataLst>
              <p:tags r:id="rId4"/>
            </p:custDataLst>
          </p:nvPr>
        </p:nvPicPr>
        <p:blipFill>
          <a:blip r:embed="rId14" r:link="rId15" cstate="screen"/>
          <a:stretch>
            <a:fillRect/>
          </a:stretch>
        </p:blipFill>
        <p:spPr>
          <a:xfrm>
            <a:off x="0" y="4701925"/>
            <a:ext cx="540068" cy="441575"/>
          </a:xfrm>
          <a:prstGeom prst="rect">
            <a:avLst/>
          </a:prstGeom>
        </p:spPr>
      </p:pic>
      <p:sp>
        <p:nvSpPr>
          <p:cNvPr id="2" name="矩形 1"/>
          <p:cNvSpPr/>
          <p:nvPr>
            <p:custDataLst>
              <p:tags r:id="rId5"/>
            </p:custDataLst>
          </p:nvPr>
        </p:nvSpPr>
        <p:spPr>
          <a:xfrm>
            <a:off x="4799965" y="856615"/>
            <a:ext cx="4119245" cy="3736340"/>
          </a:xfrm>
          <a:prstGeom prst="rect">
            <a:avLst/>
          </a:prstGeom>
          <a:solidFill>
            <a:schemeClr val="bg2"/>
          </a:solidFill>
          <a:ln>
            <a:noFill/>
          </a:ln>
          <a:effectLst>
            <a:outerShdw blurRad="127000" dist="38100" dir="5400000" algn="t"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3" name="折角形 33"/>
          <p:cNvSpPr/>
          <p:nvPr>
            <p:custDataLst>
              <p:tags r:id="rId6"/>
            </p:custDataLst>
          </p:nvPr>
        </p:nvSpPr>
        <p:spPr>
          <a:xfrm>
            <a:off x="335915" y="856615"/>
            <a:ext cx="4324350" cy="3735705"/>
          </a:xfrm>
          <a:prstGeom prst="foldedCorner">
            <a:avLst>
              <a:gd name="adj" fmla="val 16445"/>
            </a:avLst>
          </a:prstGeom>
          <a:solidFill>
            <a:schemeClr val="bg2"/>
          </a:solidFill>
          <a:ln>
            <a:noFill/>
          </a:ln>
          <a:effectLst>
            <a:outerShdw blurRad="127000" dist="38100" dir="5400000" algn="t"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4" name="任意多边形 8"/>
          <p:cNvSpPr/>
          <p:nvPr>
            <p:custDataLst>
              <p:tags r:id="rId7"/>
            </p:custDataLst>
          </p:nvPr>
        </p:nvSpPr>
        <p:spPr>
          <a:xfrm>
            <a:off x="688924" y="1193531"/>
            <a:ext cx="347186" cy="498634"/>
          </a:xfrm>
          <a:custGeom>
            <a:avLst/>
            <a:gdLst>
              <a:gd name="connsiteX0" fmla="*/ 0 w 1500"/>
              <a:gd name="connsiteY0" fmla="*/ 0 h 1449"/>
              <a:gd name="connsiteX1" fmla="*/ 1500 w 1500"/>
              <a:gd name="connsiteY1" fmla="*/ 0 h 1449"/>
              <a:gd name="connsiteX2" fmla="*/ 1500 w 1500"/>
              <a:gd name="connsiteY2" fmla="*/ 1449 h 1449"/>
              <a:gd name="connsiteX3" fmla="*/ 768 w 1500"/>
              <a:gd name="connsiteY3" fmla="*/ 1098 h 1449"/>
              <a:gd name="connsiteX4" fmla="*/ 0 w 1500"/>
              <a:gd name="connsiteY4" fmla="*/ 1449 h 1449"/>
              <a:gd name="connsiteX5" fmla="*/ 0 w 1500"/>
              <a:gd name="connsiteY5" fmla="*/ 0 h 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 h="1449">
                <a:moveTo>
                  <a:pt x="0" y="0"/>
                </a:moveTo>
                <a:lnTo>
                  <a:pt x="1500" y="0"/>
                </a:lnTo>
                <a:lnTo>
                  <a:pt x="1500" y="1449"/>
                </a:lnTo>
                <a:lnTo>
                  <a:pt x="768" y="1098"/>
                </a:lnTo>
                <a:lnTo>
                  <a:pt x="0" y="1449"/>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8" name="Title 6"/>
          <p:cNvSpPr txBox="1"/>
          <p:nvPr>
            <p:custDataLst>
              <p:tags r:id="rId8"/>
            </p:custDataLst>
          </p:nvPr>
        </p:nvSpPr>
        <p:spPr>
          <a:xfrm>
            <a:off x="456299" y="114750"/>
            <a:ext cx="8230987" cy="456300"/>
          </a:xfrm>
          <a:prstGeom prst="rect">
            <a:avLst/>
          </a:prstGeom>
          <a:noFill/>
          <a:ln w="3175">
            <a:noFill/>
            <a:prstDash val="dash"/>
          </a:ln>
        </p:spPr>
        <p:txBody>
          <a:bodyPr wrap="square" lIns="54000" tIns="27000" rIns="54000" bIns="270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defRPr/>
            </a:pPr>
            <a:r>
              <a:rPr lang="zh-CN" altLang="en-US" sz="2400" b="1" spc="150">
                <a:ln w="3175">
                  <a:noFill/>
                  <a:prstDash val="dash"/>
                </a:ln>
                <a:solidFill>
                  <a:schemeClr val="dk1">
                    <a:lumMod val="85000"/>
                    <a:lumOff val="15000"/>
                  </a:schemeClr>
                </a:solidFill>
                <a:latin typeface="Arial" panose="020B0604020202020204" pitchFamily="34" charset="0"/>
                <a:ea typeface="微软雅黑" panose="020B0503020204020204" charset="-122"/>
                <a:cs typeface="微软雅黑" panose="020B0503020204020204" charset="-122"/>
              </a:rPr>
              <a:t>元素周期表发现史</a:t>
            </a:r>
          </a:p>
        </p:txBody>
      </p:sp>
      <p:sp>
        <p:nvSpPr>
          <p:cNvPr id="7" name="矩形 6"/>
          <p:cNvSpPr/>
          <p:nvPr/>
        </p:nvSpPr>
        <p:spPr>
          <a:xfrm>
            <a:off x="467360" y="1982470"/>
            <a:ext cx="4060825" cy="2245360"/>
          </a:xfrm>
          <a:prstGeom prst="rect">
            <a:avLst/>
          </a:prstGeom>
          <a:solidFill>
            <a:schemeClr val="bg1"/>
          </a:solidFill>
        </p:spPr>
        <p:txBody>
          <a:bodyPr wrap="square">
            <a:spAutoFit/>
          </a:bodyPr>
          <a:lstStyle/>
          <a:p>
            <a:r>
              <a:rPr lang="en-US" altLang="zh-CN" sz="2000" b="1" dirty="0" smtClean="0">
                <a:latin typeface="华文中宋" panose="02010600040101010101" charset="-122"/>
                <a:ea typeface="华文中宋" panose="02010600040101010101" charset="-122"/>
                <a:cs typeface="华文中宋" panose="02010600040101010101" charset="-122"/>
              </a:rPr>
              <a:t>1829</a:t>
            </a:r>
            <a:r>
              <a:rPr lang="zh-CN" altLang="en-US" sz="2000" b="1" dirty="0" smtClean="0">
                <a:latin typeface="华文中宋" panose="02010600040101010101" charset="-122"/>
                <a:ea typeface="华文中宋" panose="02010600040101010101" charset="-122"/>
                <a:cs typeface="华文中宋" panose="02010600040101010101" charset="-122"/>
              </a:rPr>
              <a:t>年，化学家约翰</a:t>
            </a:r>
            <a:r>
              <a:rPr lang="en-US" altLang="zh-CN" sz="2000" b="1" dirty="0" smtClean="0">
                <a:latin typeface="华文中宋" panose="02010600040101010101" charset="-122"/>
                <a:ea typeface="华文中宋" panose="02010600040101010101" charset="-122"/>
                <a:cs typeface="华文中宋" panose="02010600040101010101" charset="-122"/>
              </a:rPr>
              <a:t>·</a:t>
            </a:r>
            <a:r>
              <a:rPr lang="zh-CN" altLang="en-US" sz="2000" b="1" dirty="0" smtClean="0">
                <a:latin typeface="华文中宋" panose="02010600040101010101" charset="-122"/>
                <a:ea typeface="华文中宋" panose="02010600040101010101" charset="-122"/>
                <a:cs typeface="华文中宋" panose="02010600040101010101" charset="-122"/>
              </a:rPr>
              <a:t>德贝赖纳首先观察到已知的54种元素有许多的化学性质存在三元素规律。</a:t>
            </a:r>
          </a:p>
          <a:p>
            <a:endParaRPr lang="zh-CN" altLang="en-US" sz="2000" b="1" dirty="0" smtClean="0">
              <a:latin typeface="华文中宋" panose="02010600040101010101" charset="-122"/>
              <a:ea typeface="华文中宋" panose="02010600040101010101" charset="-122"/>
              <a:cs typeface="华文中宋" panose="02010600040101010101" charset="-122"/>
            </a:endParaRPr>
          </a:p>
          <a:p>
            <a:r>
              <a:rPr lang="zh-CN" altLang="en-US" sz="2000" b="1" dirty="0" smtClean="0">
                <a:latin typeface="华文中宋" panose="02010600040101010101" charset="-122"/>
                <a:ea typeface="华文中宋" panose="02010600040101010101" charset="-122"/>
                <a:cs typeface="华文中宋" panose="02010600040101010101" charset="-122"/>
              </a:rPr>
              <a:t>他提出按照化学性质的相似性</a:t>
            </a:r>
            <a:r>
              <a:rPr lang="zh-CN" altLang="en-US" sz="2000" b="1" dirty="0" smtClean="0">
                <a:solidFill>
                  <a:srgbClr val="0000FF"/>
                </a:solidFill>
                <a:latin typeface="华文中宋" panose="02010600040101010101" charset="-122"/>
                <a:ea typeface="华文中宋" panose="02010600040101010101" charset="-122"/>
                <a:cs typeface="华文中宋" panose="02010600040101010101" charset="-122"/>
              </a:rPr>
              <a:t>每三个元素结成一组</a:t>
            </a:r>
            <a:r>
              <a:rPr lang="zh-CN" altLang="en-US" sz="2000" b="1" dirty="0" smtClean="0">
                <a:latin typeface="华文中宋" panose="02010600040101010101" charset="-122"/>
                <a:ea typeface="华文中宋" panose="02010600040101010101" charset="-122"/>
                <a:cs typeface="华文中宋" panose="02010600040101010101" charset="-122"/>
              </a:rPr>
              <a:t>， 类似于音乐的</a:t>
            </a:r>
            <a:r>
              <a:rPr lang="zh-CN" altLang="en-US" sz="2000" b="1" dirty="0" smtClean="0">
                <a:solidFill>
                  <a:srgbClr val="0000FF"/>
                </a:solidFill>
                <a:latin typeface="华文中宋" panose="02010600040101010101" charset="-122"/>
                <a:ea typeface="华文中宋" panose="02010600040101010101" charset="-122"/>
                <a:cs typeface="华文中宋" panose="02010600040101010101" charset="-122"/>
              </a:rPr>
              <a:t>“三联音”</a:t>
            </a:r>
            <a:r>
              <a:rPr lang="zh-CN" altLang="en-US" sz="2000" b="1" dirty="0" smtClean="0">
                <a:latin typeface="华文中宋" panose="02010600040101010101" charset="-122"/>
                <a:ea typeface="华文中宋" panose="02010600040101010101" charset="-122"/>
                <a:cs typeface="华文中宋" panose="02010600040101010101" charset="-122"/>
              </a:rPr>
              <a:t>。</a:t>
            </a:r>
            <a:endParaRPr lang="zh-CN" altLang="en-US" sz="2000" b="1" dirty="0" smtClean="0">
              <a:solidFill>
                <a:srgbClr val="6600FF"/>
              </a:solidFill>
              <a:latin typeface="华文中宋" panose="02010600040101010101" charset="-122"/>
              <a:ea typeface="华文中宋" panose="02010600040101010101" charset="-122"/>
              <a:cs typeface="华文中宋" panose="02010600040101010101" charset="-122"/>
            </a:endParaRPr>
          </a:p>
        </p:txBody>
      </p:sp>
      <p:graphicFrame>
        <p:nvGraphicFramePr>
          <p:cNvPr id="13" name="表格 12"/>
          <p:cNvGraphicFramePr/>
          <p:nvPr>
            <p:custDataLst>
              <p:tags r:id="rId9"/>
            </p:custDataLst>
          </p:nvPr>
        </p:nvGraphicFramePr>
        <p:xfrm>
          <a:off x="4914265" y="1194435"/>
          <a:ext cx="3630930" cy="2959100"/>
        </p:xfrm>
        <a:graphic>
          <a:graphicData uri="http://schemas.openxmlformats.org/drawingml/2006/table">
            <a:tbl>
              <a:tblPr firstRow="1" bandRow="1">
                <a:tableStyleId>{5940675A-B579-460E-94D1-54222C63F5DA}</a:tableStyleId>
              </a:tblPr>
              <a:tblGrid>
                <a:gridCol w="1210310"/>
                <a:gridCol w="1210310"/>
                <a:gridCol w="1210310"/>
              </a:tblGrid>
              <a:tr h="843280">
                <a:tc>
                  <a:txBody>
                    <a:bodyPr/>
                    <a:lstStyle/>
                    <a:p>
                      <a:pPr>
                        <a:buNone/>
                      </a:pPr>
                      <a:r>
                        <a:rPr lang="zh-CN" altLang="en-US" sz="1200"/>
                        <a:t>元素</a:t>
                      </a:r>
                      <a:r>
                        <a:rPr lang="en-US" altLang="zh-CN" sz="1200"/>
                        <a:t>1</a:t>
                      </a:r>
                      <a:endParaRPr lang="zh-CN" altLang="en-US" sz="1200"/>
                    </a:p>
                    <a:p>
                      <a:pPr>
                        <a:buNone/>
                      </a:pPr>
                      <a:r>
                        <a:rPr lang="zh-CN" altLang="en-US" sz="1200"/>
                        <a:t>（相对原子质量</a:t>
                      </a:r>
                      <a:r>
                        <a:rPr lang="en-US" altLang="zh-CN" sz="1200"/>
                        <a:t>)</a:t>
                      </a:r>
                    </a:p>
                  </a:txBody>
                  <a:tcPr/>
                </a:tc>
                <a:tc>
                  <a:txBody>
                    <a:bodyPr/>
                    <a:lstStyle/>
                    <a:p>
                      <a:pPr>
                        <a:buNone/>
                      </a:pPr>
                      <a:r>
                        <a:rPr lang="zh-CN" altLang="en-US" sz="1200">
                          <a:sym typeface="+mn-ea"/>
                        </a:rPr>
                        <a:t>元素</a:t>
                      </a:r>
                      <a:r>
                        <a:rPr lang="en-US" altLang="zh-CN" sz="1200">
                          <a:sym typeface="+mn-ea"/>
                        </a:rPr>
                        <a:t>2</a:t>
                      </a:r>
                      <a:endParaRPr lang="zh-CN" altLang="en-US" sz="1200">
                        <a:sym typeface="+mn-ea"/>
                      </a:endParaRPr>
                    </a:p>
                    <a:p>
                      <a:pPr>
                        <a:buNone/>
                      </a:pPr>
                      <a:r>
                        <a:rPr lang="en-US" altLang="zh-CN" sz="1200">
                          <a:sym typeface="+mn-ea"/>
                        </a:rPr>
                        <a:t>(</a:t>
                      </a:r>
                      <a:r>
                        <a:rPr lang="zh-CN" altLang="en-US" sz="1200">
                          <a:sym typeface="+mn-ea"/>
                        </a:rPr>
                        <a:t>相对原子质量</a:t>
                      </a:r>
                      <a:r>
                        <a:rPr lang="en-US" altLang="zh-CN" sz="1200">
                          <a:sym typeface="+mn-ea"/>
                        </a:rPr>
                        <a:t>;</a:t>
                      </a:r>
                      <a:endParaRPr lang="zh-CN" altLang="en-US" sz="1200">
                        <a:sym typeface="+mn-ea"/>
                      </a:endParaRPr>
                    </a:p>
                    <a:p>
                      <a:pPr>
                        <a:buNone/>
                      </a:pPr>
                      <a:r>
                        <a:rPr lang="zh-CN" altLang="en-US" sz="1200">
                          <a:sym typeface="+mn-ea"/>
                        </a:rPr>
                        <a:t>元素</a:t>
                      </a:r>
                      <a:r>
                        <a:rPr lang="en-US" altLang="zh-CN" sz="1200">
                          <a:sym typeface="+mn-ea"/>
                        </a:rPr>
                        <a:t>1</a:t>
                      </a:r>
                      <a:r>
                        <a:rPr lang="zh-CN" altLang="en-US" sz="1200">
                          <a:sym typeface="+mn-ea"/>
                        </a:rPr>
                        <a:t>、</a:t>
                      </a:r>
                      <a:r>
                        <a:rPr lang="en-US" altLang="zh-CN" sz="1200">
                          <a:sym typeface="+mn-ea"/>
                        </a:rPr>
                        <a:t>3</a:t>
                      </a:r>
                      <a:r>
                        <a:rPr lang="zh-CN" altLang="en-US" sz="1200">
                          <a:sym typeface="+mn-ea"/>
                        </a:rPr>
                        <a:t>平均相对原子质量</a:t>
                      </a:r>
                      <a:r>
                        <a:rPr lang="en-US" altLang="zh-CN" sz="1200">
                          <a:sym typeface="+mn-ea"/>
                        </a:rPr>
                        <a:t>)</a:t>
                      </a:r>
                    </a:p>
                  </a:txBody>
                  <a:tcPr/>
                </a:tc>
                <a:tc>
                  <a:txBody>
                    <a:bodyPr/>
                    <a:lstStyle/>
                    <a:p>
                      <a:pPr>
                        <a:buNone/>
                      </a:pPr>
                      <a:r>
                        <a:rPr lang="zh-CN" altLang="en-US" sz="1200">
                          <a:sym typeface="+mn-ea"/>
                        </a:rPr>
                        <a:t>元素</a:t>
                      </a:r>
                      <a:r>
                        <a:rPr lang="en-US" altLang="zh-CN" sz="1200">
                          <a:sym typeface="+mn-ea"/>
                        </a:rPr>
                        <a:t>3</a:t>
                      </a:r>
                      <a:endParaRPr lang="zh-CN" altLang="en-US" sz="1200">
                        <a:sym typeface="+mn-ea"/>
                      </a:endParaRPr>
                    </a:p>
                    <a:p>
                      <a:pPr>
                        <a:buNone/>
                      </a:pPr>
                      <a:r>
                        <a:rPr lang="en-US" altLang="zh-CN" sz="1200">
                          <a:sym typeface="+mn-ea"/>
                        </a:rPr>
                        <a:t>(</a:t>
                      </a:r>
                      <a:r>
                        <a:rPr lang="zh-CN" altLang="en-US" sz="1200">
                          <a:sym typeface="+mn-ea"/>
                        </a:rPr>
                        <a:t>相对原子质量</a:t>
                      </a:r>
                      <a:r>
                        <a:rPr lang="en-US" altLang="zh-CN" sz="1200">
                          <a:sym typeface="+mn-ea"/>
                        </a:rPr>
                        <a:t>)</a:t>
                      </a:r>
                    </a:p>
                  </a:txBody>
                  <a:tcPr/>
                </a:tc>
              </a:tr>
              <a:tr h="376555">
                <a:tc>
                  <a:txBody>
                    <a:bodyPr/>
                    <a:lstStyle/>
                    <a:p>
                      <a:pPr>
                        <a:buNone/>
                      </a:pPr>
                      <a:r>
                        <a:rPr lang="en-US" altLang="zh-CN"/>
                        <a:t>Li</a:t>
                      </a:r>
                      <a:r>
                        <a:rPr lang="en-US"/>
                        <a:t>(</a:t>
                      </a:r>
                      <a:r>
                        <a:rPr lang="en-US" altLang="zh-CN"/>
                        <a:t>6.9)</a:t>
                      </a:r>
                    </a:p>
                  </a:txBody>
                  <a:tcPr/>
                </a:tc>
                <a:tc>
                  <a:txBody>
                    <a:bodyPr/>
                    <a:lstStyle/>
                    <a:p>
                      <a:pPr>
                        <a:buNone/>
                      </a:pPr>
                      <a:r>
                        <a:rPr lang="en-US" altLang="zh-CN"/>
                        <a:t>Na(23.0;23.0)</a:t>
                      </a:r>
                    </a:p>
                  </a:txBody>
                  <a:tcPr/>
                </a:tc>
                <a:tc>
                  <a:txBody>
                    <a:bodyPr/>
                    <a:lstStyle/>
                    <a:p>
                      <a:pPr>
                        <a:buNone/>
                      </a:pPr>
                      <a:r>
                        <a:rPr lang="en-US" altLang="zh-CN"/>
                        <a:t>K(39.1)</a:t>
                      </a:r>
                    </a:p>
                  </a:txBody>
                  <a:tcPr/>
                </a:tc>
              </a:tr>
              <a:tr h="304800">
                <a:tc>
                  <a:txBody>
                    <a:bodyPr/>
                    <a:lstStyle/>
                    <a:p>
                      <a:pPr>
                        <a:buNone/>
                      </a:pPr>
                      <a:r>
                        <a:rPr lang="en-US" altLang="zh-CN"/>
                        <a:t>Cl</a:t>
                      </a:r>
                      <a:r>
                        <a:rPr lang="en-US" altLang="zh-CN" sz="1350">
                          <a:sym typeface="+mn-ea"/>
                        </a:rPr>
                        <a:t>(35.5)</a:t>
                      </a:r>
                      <a:endParaRPr lang="en-US" altLang="zh-CN"/>
                    </a:p>
                  </a:txBody>
                  <a:tcPr/>
                </a:tc>
                <a:tc>
                  <a:txBody>
                    <a:bodyPr/>
                    <a:lstStyle/>
                    <a:p>
                      <a:pPr>
                        <a:buNone/>
                      </a:pPr>
                      <a:r>
                        <a:rPr lang="en-US" altLang="zh-CN"/>
                        <a:t>Br</a:t>
                      </a:r>
                      <a:r>
                        <a:rPr lang="en-US" altLang="zh-CN" sz="1350">
                          <a:sym typeface="+mn-ea"/>
                        </a:rPr>
                        <a:t>(79.9;81.2)</a:t>
                      </a:r>
                      <a:endParaRPr lang="en-US" altLang="zh-CN"/>
                    </a:p>
                  </a:txBody>
                  <a:tcPr/>
                </a:tc>
                <a:tc>
                  <a:txBody>
                    <a:bodyPr/>
                    <a:lstStyle/>
                    <a:p>
                      <a:pPr>
                        <a:buNone/>
                      </a:pPr>
                      <a:r>
                        <a:rPr lang="en-US" altLang="zh-CN"/>
                        <a:t>I(126.9)</a:t>
                      </a:r>
                    </a:p>
                  </a:txBody>
                  <a:tcPr/>
                </a:tc>
              </a:tr>
              <a:tr h="304165">
                <a:tc>
                  <a:txBody>
                    <a:bodyPr/>
                    <a:lstStyle/>
                    <a:p>
                      <a:pPr>
                        <a:buNone/>
                      </a:pPr>
                      <a:r>
                        <a:rPr lang="en-US" altLang="zh-CN"/>
                        <a:t>Ca</a:t>
                      </a:r>
                      <a:r>
                        <a:rPr lang="en-US" altLang="zh-CN" sz="1350">
                          <a:sym typeface="+mn-ea"/>
                        </a:rPr>
                        <a:t>(40.1)</a:t>
                      </a:r>
                      <a:endParaRPr lang="en-US" altLang="zh-CN"/>
                    </a:p>
                  </a:txBody>
                  <a:tcPr/>
                </a:tc>
                <a:tc>
                  <a:txBody>
                    <a:bodyPr/>
                    <a:lstStyle/>
                    <a:p>
                      <a:pPr>
                        <a:buNone/>
                      </a:pPr>
                      <a:r>
                        <a:rPr lang="en-US" altLang="zh-CN"/>
                        <a:t>Sr</a:t>
                      </a:r>
                      <a:r>
                        <a:rPr lang="en-US" altLang="zh-CN" sz="1350">
                          <a:sym typeface="+mn-ea"/>
                        </a:rPr>
                        <a:t>(87.6;88.7)</a:t>
                      </a:r>
                      <a:endParaRPr lang="en-US" altLang="zh-CN"/>
                    </a:p>
                  </a:txBody>
                  <a:tcPr/>
                </a:tc>
                <a:tc>
                  <a:txBody>
                    <a:bodyPr/>
                    <a:lstStyle/>
                    <a:p>
                      <a:pPr>
                        <a:buNone/>
                      </a:pPr>
                      <a:r>
                        <a:rPr lang="en-US" altLang="zh-CN"/>
                        <a:t>Ba(137.3)</a:t>
                      </a:r>
                    </a:p>
                  </a:txBody>
                  <a:tcPr/>
                </a:tc>
              </a:tr>
              <a:tr h="376555">
                <a:tc>
                  <a:txBody>
                    <a:bodyPr/>
                    <a:lstStyle/>
                    <a:p>
                      <a:pPr>
                        <a:buNone/>
                      </a:pPr>
                      <a:r>
                        <a:rPr lang="en-US" altLang="zh-CN"/>
                        <a:t>S</a:t>
                      </a:r>
                      <a:r>
                        <a:rPr lang="en-US" altLang="zh-CN" sz="1350">
                          <a:sym typeface="+mn-ea"/>
                        </a:rPr>
                        <a:t>(32.1)</a:t>
                      </a:r>
                      <a:endParaRPr lang="en-US" altLang="zh-CN"/>
                    </a:p>
                  </a:txBody>
                  <a:tcPr/>
                </a:tc>
                <a:tc>
                  <a:txBody>
                    <a:bodyPr/>
                    <a:lstStyle/>
                    <a:p>
                      <a:pPr>
                        <a:buNone/>
                      </a:pPr>
                      <a:r>
                        <a:rPr lang="en-US" altLang="zh-CN"/>
                        <a:t>Se</a:t>
                      </a:r>
                      <a:r>
                        <a:rPr lang="en-US" altLang="zh-CN" sz="1350">
                          <a:sym typeface="+mn-ea"/>
                        </a:rPr>
                        <a:t>(79.0;79.9)</a:t>
                      </a:r>
                      <a:endParaRPr lang="en-US" altLang="zh-CN"/>
                    </a:p>
                  </a:txBody>
                  <a:tcPr/>
                </a:tc>
                <a:tc>
                  <a:txBody>
                    <a:bodyPr/>
                    <a:lstStyle/>
                    <a:p>
                      <a:pPr>
                        <a:buNone/>
                      </a:pPr>
                      <a:r>
                        <a:rPr lang="en-US" altLang="zh-CN"/>
                        <a:t>Te</a:t>
                      </a:r>
                      <a:r>
                        <a:rPr lang="en-US" altLang="zh-CN" sz="1350">
                          <a:sym typeface="+mn-ea"/>
                        </a:rPr>
                        <a:t>(127.6)</a:t>
                      </a:r>
                      <a:endParaRPr lang="en-US" altLang="zh-CN"/>
                    </a:p>
                  </a:txBody>
                  <a:tcPr/>
                </a:tc>
              </a:tr>
              <a:tr h="377190">
                <a:tc>
                  <a:txBody>
                    <a:bodyPr/>
                    <a:lstStyle/>
                    <a:p>
                      <a:pPr>
                        <a:buNone/>
                      </a:pPr>
                      <a:r>
                        <a:rPr lang="en-US" altLang="zh-CN"/>
                        <a:t>C</a:t>
                      </a:r>
                      <a:r>
                        <a:rPr lang="en-US" altLang="zh-CN" sz="1350">
                          <a:sym typeface="+mn-ea"/>
                        </a:rPr>
                        <a:t>(12.0)</a:t>
                      </a:r>
                      <a:endParaRPr lang="en-US" altLang="zh-CN"/>
                    </a:p>
                  </a:txBody>
                  <a:tcPr/>
                </a:tc>
                <a:tc>
                  <a:txBody>
                    <a:bodyPr/>
                    <a:lstStyle/>
                    <a:p>
                      <a:pPr>
                        <a:buNone/>
                      </a:pPr>
                      <a:r>
                        <a:rPr lang="en-US" altLang="zh-CN"/>
                        <a:t>N(14.0; 14.0)</a:t>
                      </a:r>
                    </a:p>
                  </a:txBody>
                  <a:tcPr/>
                </a:tc>
                <a:tc>
                  <a:txBody>
                    <a:bodyPr/>
                    <a:lstStyle/>
                    <a:p>
                      <a:pPr>
                        <a:buNone/>
                      </a:pPr>
                      <a:r>
                        <a:rPr lang="en-US" altLang="zh-CN"/>
                        <a:t>O</a:t>
                      </a:r>
                      <a:r>
                        <a:rPr lang="en-US" altLang="zh-CN" sz="1350">
                          <a:sym typeface="+mn-ea"/>
                        </a:rPr>
                        <a:t>(16.0)</a:t>
                      </a:r>
                      <a:endParaRPr lang="en-US" altLang="zh-CN"/>
                    </a:p>
                  </a:txBody>
                  <a:tcPr/>
                </a:tc>
              </a:tr>
              <a:tr h="376555">
                <a:tc>
                  <a:txBody>
                    <a:bodyPr/>
                    <a:lstStyle/>
                    <a:p>
                      <a:pPr>
                        <a:buNone/>
                      </a:pPr>
                      <a:r>
                        <a:rPr lang="en-US" altLang="zh-CN"/>
                        <a:t>Fe</a:t>
                      </a:r>
                      <a:r>
                        <a:rPr lang="en-US" altLang="zh-CN" sz="1350">
                          <a:sym typeface="+mn-ea"/>
                        </a:rPr>
                        <a:t>(55.8)</a:t>
                      </a:r>
                      <a:endParaRPr lang="en-US" altLang="zh-CN"/>
                    </a:p>
                  </a:txBody>
                  <a:tcPr/>
                </a:tc>
                <a:tc>
                  <a:txBody>
                    <a:bodyPr/>
                    <a:lstStyle/>
                    <a:p>
                      <a:pPr>
                        <a:buNone/>
                      </a:pPr>
                      <a:r>
                        <a:rPr lang="en-US" altLang="zh-CN"/>
                        <a:t>Co</a:t>
                      </a:r>
                      <a:r>
                        <a:rPr lang="en-US" altLang="zh-CN" sz="1350">
                          <a:sym typeface="+mn-ea"/>
                        </a:rPr>
                        <a:t>(58.9;57.3)</a:t>
                      </a:r>
                      <a:endParaRPr lang="en-US" altLang="zh-CN"/>
                    </a:p>
                  </a:txBody>
                  <a:tcPr/>
                </a:tc>
                <a:tc>
                  <a:txBody>
                    <a:bodyPr/>
                    <a:lstStyle/>
                    <a:p>
                      <a:pPr>
                        <a:buNone/>
                      </a:pPr>
                      <a:r>
                        <a:rPr lang="en-US" altLang="zh-CN"/>
                        <a:t>Ni</a:t>
                      </a:r>
                      <a:r>
                        <a:rPr lang="en-US" altLang="zh-CN" sz="1350">
                          <a:sym typeface="+mn-ea"/>
                        </a:rPr>
                        <a:t>(58.7)</a:t>
                      </a:r>
                      <a:endParaRPr lang="zh-CN" altLang="en-US" sz="1350"/>
                    </a:p>
                  </a:txBody>
                  <a:tcPr/>
                </a:tc>
              </a:tr>
            </a:tbl>
          </a:graphicData>
        </a:graphic>
      </p:graphicFrame>
      <p:pic>
        <p:nvPicPr>
          <p:cNvPr id="14" name="图片 13"/>
          <p:cNvPicPr>
            <a:picLocks noChangeAspect="1"/>
          </p:cNvPicPr>
          <p:nvPr/>
        </p:nvPicPr>
        <p:blipFill>
          <a:blip r:embed="rId16"/>
          <a:stretch>
            <a:fillRect/>
          </a:stretch>
        </p:blipFill>
        <p:spPr>
          <a:xfrm>
            <a:off x="2053590" y="1113790"/>
            <a:ext cx="1303020" cy="86868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pic>
        <p:nvPicPr>
          <p:cNvPr id="10" name="图片 9"/>
          <p:cNvPicPr/>
          <p:nvPr>
            <p:custDataLst>
              <p:tags r:id="rId3"/>
            </p:custDataLst>
          </p:nvPr>
        </p:nvPicPr>
        <p:blipFill>
          <a:blip r:embed="rId11" r:link="rId12" cstate="screen"/>
          <a:stretch>
            <a:fillRect/>
          </a:stretch>
        </p:blipFill>
        <p:spPr>
          <a:xfrm>
            <a:off x="8603933" y="4701925"/>
            <a:ext cx="540068" cy="441575"/>
          </a:xfrm>
          <a:prstGeom prst="rect">
            <a:avLst/>
          </a:prstGeom>
        </p:spPr>
      </p:pic>
      <p:pic>
        <p:nvPicPr>
          <p:cNvPr id="11" name="图片 10"/>
          <p:cNvPicPr/>
          <p:nvPr>
            <p:custDataLst>
              <p:tags r:id="rId4"/>
            </p:custDataLst>
          </p:nvPr>
        </p:nvPicPr>
        <p:blipFill>
          <a:blip r:embed="rId13" r:link="rId14" cstate="screen"/>
          <a:stretch>
            <a:fillRect/>
          </a:stretch>
        </p:blipFill>
        <p:spPr>
          <a:xfrm>
            <a:off x="0" y="4701925"/>
            <a:ext cx="540068" cy="441575"/>
          </a:xfrm>
          <a:prstGeom prst="rect">
            <a:avLst/>
          </a:prstGeom>
        </p:spPr>
      </p:pic>
      <p:sp>
        <p:nvSpPr>
          <p:cNvPr id="2" name="矩形 1"/>
          <p:cNvSpPr/>
          <p:nvPr>
            <p:custDataLst>
              <p:tags r:id="rId5"/>
            </p:custDataLst>
          </p:nvPr>
        </p:nvSpPr>
        <p:spPr>
          <a:xfrm>
            <a:off x="4799965" y="795655"/>
            <a:ext cx="4086860" cy="3796030"/>
          </a:xfrm>
          <a:prstGeom prst="rect">
            <a:avLst/>
          </a:prstGeom>
          <a:solidFill>
            <a:schemeClr val="bg2"/>
          </a:solidFill>
          <a:ln>
            <a:noFill/>
          </a:ln>
          <a:effectLst>
            <a:outerShdw blurRad="127000" dist="38100" dir="5400000" algn="t"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3" name="折角形 33"/>
          <p:cNvSpPr/>
          <p:nvPr>
            <p:custDataLst>
              <p:tags r:id="rId6"/>
            </p:custDataLst>
          </p:nvPr>
        </p:nvSpPr>
        <p:spPr>
          <a:xfrm>
            <a:off x="231775" y="795020"/>
            <a:ext cx="4428490" cy="3797300"/>
          </a:xfrm>
          <a:prstGeom prst="foldedCorner">
            <a:avLst>
              <a:gd name="adj" fmla="val 16445"/>
            </a:avLst>
          </a:prstGeom>
          <a:solidFill>
            <a:schemeClr val="bg2"/>
          </a:solidFill>
          <a:ln>
            <a:noFill/>
          </a:ln>
          <a:effectLst>
            <a:outerShdw blurRad="127000" dist="38100" dir="5400000" algn="t"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4" name="任意多边形 8"/>
          <p:cNvSpPr/>
          <p:nvPr>
            <p:custDataLst>
              <p:tags r:id="rId7"/>
            </p:custDataLst>
          </p:nvPr>
        </p:nvSpPr>
        <p:spPr>
          <a:xfrm>
            <a:off x="231724" y="795386"/>
            <a:ext cx="347186" cy="498634"/>
          </a:xfrm>
          <a:custGeom>
            <a:avLst/>
            <a:gdLst>
              <a:gd name="connsiteX0" fmla="*/ 0 w 1500"/>
              <a:gd name="connsiteY0" fmla="*/ 0 h 1449"/>
              <a:gd name="connsiteX1" fmla="*/ 1500 w 1500"/>
              <a:gd name="connsiteY1" fmla="*/ 0 h 1449"/>
              <a:gd name="connsiteX2" fmla="*/ 1500 w 1500"/>
              <a:gd name="connsiteY2" fmla="*/ 1449 h 1449"/>
              <a:gd name="connsiteX3" fmla="*/ 768 w 1500"/>
              <a:gd name="connsiteY3" fmla="*/ 1098 h 1449"/>
              <a:gd name="connsiteX4" fmla="*/ 0 w 1500"/>
              <a:gd name="connsiteY4" fmla="*/ 1449 h 1449"/>
              <a:gd name="connsiteX5" fmla="*/ 0 w 1500"/>
              <a:gd name="connsiteY5" fmla="*/ 0 h 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 h="1449">
                <a:moveTo>
                  <a:pt x="0" y="0"/>
                </a:moveTo>
                <a:lnTo>
                  <a:pt x="1500" y="0"/>
                </a:lnTo>
                <a:lnTo>
                  <a:pt x="1500" y="1449"/>
                </a:lnTo>
                <a:lnTo>
                  <a:pt x="768" y="1098"/>
                </a:lnTo>
                <a:lnTo>
                  <a:pt x="0" y="1449"/>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8" name="Title 6"/>
          <p:cNvSpPr txBox="1"/>
          <p:nvPr>
            <p:custDataLst>
              <p:tags r:id="rId8"/>
            </p:custDataLst>
          </p:nvPr>
        </p:nvSpPr>
        <p:spPr>
          <a:xfrm>
            <a:off x="456299" y="114750"/>
            <a:ext cx="8230987" cy="456300"/>
          </a:xfrm>
          <a:prstGeom prst="rect">
            <a:avLst/>
          </a:prstGeom>
          <a:noFill/>
          <a:ln w="3175">
            <a:noFill/>
            <a:prstDash val="dash"/>
          </a:ln>
        </p:spPr>
        <p:txBody>
          <a:bodyPr wrap="square" lIns="54000" tIns="27000" rIns="54000" bIns="270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defRPr/>
            </a:pPr>
            <a:r>
              <a:rPr lang="zh-CN" altLang="en-US" sz="2400" b="1" spc="150">
                <a:ln w="3175">
                  <a:noFill/>
                  <a:prstDash val="dash"/>
                </a:ln>
                <a:solidFill>
                  <a:schemeClr val="dk1">
                    <a:lumMod val="85000"/>
                    <a:lumOff val="15000"/>
                  </a:schemeClr>
                </a:solidFill>
                <a:latin typeface="Arial" panose="020B0604020202020204" pitchFamily="34" charset="0"/>
                <a:ea typeface="微软雅黑" panose="020B0503020204020204" charset="-122"/>
                <a:cs typeface="微软雅黑" panose="020B0503020204020204" charset="-122"/>
              </a:rPr>
              <a:t>元素周期表发现史</a:t>
            </a:r>
          </a:p>
        </p:txBody>
      </p:sp>
      <p:sp>
        <p:nvSpPr>
          <p:cNvPr id="7" name="矩形 6"/>
          <p:cNvSpPr/>
          <p:nvPr/>
        </p:nvSpPr>
        <p:spPr>
          <a:xfrm>
            <a:off x="1628775" y="1449070"/>
            <a:ext cx="2503170" cy="2245360"/>
          </a:xfrm>
          <a:prstGeom prst="rect">
            <a:avLst/>
          </a:prstGeom>
          <a:solidFill>
            <a:schemeClr val="bg1"/>
          </a:solidFill>
        </p:spPr>
        <p:txBody>
          <a:bodyPr wrap="square">
            <a:spAutoFit/>
          </a:bodyPr>
          <a:lstStyle/>
          <a:p>
            <a:r>
              <a:rPr sz="2000" b="1" dirty="0" smtClean="0">
                <a:latin typeface="Times New Roman" panose="02020603050405020304" pitchFamily="18" charset="0"/>
                <a:cs typeface="Times New Roman" panose="02020603050405020304" pitchFamily="18" charset="0"/>
              </a:rPr>
              <a:t>1862</a:t>
            </a:r>
            <a:r>
              <a:rPr sz="2000" b="1" dirty="0" smtClean="0">
                <a:latin typeface="华文中宋" panose="02010600040101010101" charset="-122"/>
                <a:ea typeface="华文中宋" panose="02010600040101010101" charset="-122"/>
                <a:cs typeface="Times New Roman" panose="02020603050405020304" pitchFamily="18" charset="0"/>
              </a:rPr>
              <a:t>年，法国地质学家尚古尔多把化学元素按照原子质量排列，得到</a:t>
            </a:r>
            <a:r>
              <a:rPr sz="2000" b="1" dirty="0" smtClean="0">
                <a:solidFill>
                  <a:srgbClr val="C00000"/>
                </a:solidFill>
                <a:latin typeface="华文中宋" panose="02010600040101010101" charset="-122"/>
                <a:ea typeface="华文中宋" panose="02010600040101010101" charset="-122"/>
                <a:cs typeface="Times New Roman" panose="02020603050405020304" pitchFamily="18" charset="0"/>
              </a:rPr>
              <a:t>圆柱形图解</a:t>
            </a:r>
            <a:r>
              <a:rPr sz="2000" b="1" dirty="0" smtClean="0">
                <a:latin typeface="华文中宋" panose="02010600040101010101" charset="-122"/>
                <a:ea typeface="华文中宋" panose="02010600040101010101" charset="-122"/>
                <a:cs typeface="Times New Roman" panose="02020603050405020304" pitchFamily="18" charset="0"/>
              </a:rPr>
              <a:t>，发现性质相似的元素分别位于一条垂直直线上。</a:t>
            </a:r>
          </a:p>
        </p:txBody>
      </p:sp>
      <p:pic>
        <p:nvPicPr>
          <p:cNvPr id="5" name="图片 4"/>
          <p:cNvPicPr>
            <a:picLocks noChangeAspect="1"/>
          </p:cNvPicPr>
          <p:nvPr/>
        </p:nvPicPr>
        <p:blipFill>
          <a:blip r:embed="rId15"/>
          <a:stretch>
            <a:fillRect/>
          </a:stretch>
        </p:blipFill>
        <p:spPr>
          <a:xfrm>
            <a:off x="4867910" y="993775"/>
            <a:ext cx="4018280" cy="2839720"/>
          </a:xfrm>
          <a:prstGeom prst="rect">
            <a:avLst/>
          </a:prstGeom>
        </p:spPr>
      </p:pic>
      <p:pic>
        <p:nvPicPr>
          <p:cNvPr id="6" name="图片 5"/>
          <p:cNvPicPr>
            <a:picLocks noChangeAspect="1"/>
          </p:cNvPicPr>
          <p:nvPr/>
        </p:nvPicPr>
        <p:blipFill>
          <a:blip r:embed="rId16"/>
          <a:stretch>
            <a:fillRect/>
          </a:stretch>
        </p:blipFill>
        <p:spPr>
          <a:xfrm>
            <a:off x="456565" y="1476375"/>
            <a:ext cx="979805" cy="2434590"/>
          </a:xfrm>
          <a:prstGeom prst="rect">
            <a:avLst/>
          </a:prstGeom>
        </p:spPr>
      </p:pic>
      <p:pic>
        <p:nvPicPr>
          <p:cNvPr id="12" name="图片 11"/>
          <p:cNvPicPr>
            <a:picLocks noChangeAspect="1"/>
          </p:cNvPicPr>
          <p:nvPr/>
        </p:nvPicPr>
        <p:blipFill>
          <a:blip r:embed="rId17"/>
          <a:stretch>
            <a:fillRect/>
          </a:stretch>
        </p:blipFill>
        <p:spPr>
          <a:xfrm>
            <a:off x="6479540" y="1017905"/>
            <a:ext cx="1189355" cy="279209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pic>
        <p:nvPicPr>
          <p:cNvPr id="10" name="图片 9"/>
          <p:cNvPicPr/>
          <p:nvPr>
            <p:custDataLst>
              <p:tags r:id="rId3"/>
            </p:custDataLst>
          </p:nvPr>
        </p:nvPicPr>
        <p:blipFill>
          <a:blip r:embed="rId11" r:link="rId12" cstate="screen"/>
          <a:stretch>
            <a:fillRect/>
          </a:stretch>
        </p:blipFill>
        <p:spPr>
          <a:xfrm>
            <a:off x="8603933" y="4701925"/>
            <a:ext cx="540068" cy="441575"/>
          </a:xfrm>
          <a:prstGeom prst="rect">
            <a:avLst/>
          </a:prstGeom>
        </p:spPr>
      </p:pic>
      <p:pic>
        <p:nvPicPr>
          <p:cNvPr id="11" name="图片 10"/>
          <p:cNvPicPr/>
          <p:nvPr>
            <p:custDataLst>
              <p:tags r:id="rId4"/>
            </p:custDataLst>
          </p:nvPr>
        </p:nvPicPr>
        <p:blipFill>
          <a:blip r:embed="rId13" r:link="rId14" cstate="screen"/>
          <a:stretch>
            <a:fillRect/>
          </a:stretch>
        </p:blipFill>
        <p:spPr>
          <a:xfrm>
            <a:off x="0" y="4701925"/>
            <a:ext cx="540068" cy="441575"/>
          </a:xfrm>
          <a:prstGeom prst="rect">
            <a:avLst/>
          </a:prstGeom>
        </p:spPr>
      </p:pic>
      <p:sp>
        <p:nvSpPr>
          <p:cNvPr id="2" name="矩形 1"/>
          <p:cNvSpPr/>
          <p:nvPr>
            <p:custDataLst>
              <p:tags r:id="rId5"/>
            </p:custDataLst>
          </p:nvPr>
        </p:nvSpPr>
        <p:spPr>
          <a:xfrm>
            <a:off x="4767580" y="953770"/>
            <a:ext cx="4150995" cy="3638550"/>
          </a:xfrm>
          <a:prstGeom prst="rect">
            <a:avLst/>
          </a:prstGeom>
          <a:solidFill>
            <a:schemeClr val="bg2"/>
          </a:solidFill>
          <a:ln>
            <a:noFill/>
          </a:ln>
          <a:effectLst>
            <a:outerShdw blurRad="127000" dist="38100" dir="5400000" algn="t"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3" name="折角形 33"/>
          <p:cNvSpPr/>
          <p:nvPr>
            <p:custDataLst>
              <p:tags r:id="rId6"/>
            </p:custDataLst>
          </p:nvPr>
        </p:nvSpPr>
        <p:spPr>
          <a:xfrm>
            <a:off x="320040" y="953770"/>
            <a:ext cx="4340225" cy="3638550"/>
          </a:xfrm>
          <a:prstGeom prst="foldedCorner">
            <a:avLst>
              <a:gd name="adj" fmla="val 16445"/>
            </a:avLst>
          </a:prstGeom>
          <a:solidFill>
            <a:schemeClr val="bg2"/>
          </a:solidFill>
          <a:ln>
            <a:noFill/>
          </a:ln>
          <a:effectLst>
            <a:outerShdw blurRad="127000" dist="38100" dir="5400000" algn="t"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4" name="任意多边形 8"/>
          <p:cNvSpPr/>
          <p:nvPr>
            <p:custDataLst>
              <p:tags r:id="rId7"/>
            </p:custDataLst>
          </p:nvPr>
        </p:nvSpPr>
        <p:spPr>
          <a:xfrm>
            <a:off x="688924" y="1193531"/>
            <a:ext cx="347186" cy="498634"/>
          </a:xfrm>
          <a:custGeom>
            <a:avLst/>
            <a:gdLst>
              <a:gd name="connsiteX0" fmla="*/ 0 w 1500"/>
              <a:gd name="connsiteY0" fmla="*/ 0 h 1449"/>
              <a:gd name="connsiteX1" fmla="*/ 1500 w 1500"/>
              <a:gd name="connsiteY1" fmla="*/ 0 h 1449"/>
              <a:gd name="connsiteX2" fmla="*/ 1500 w 1500"/>
              <a:gd name="connsiteY2" fmla="*/ 1449 h 1449"/>
              <a:gd name="connsiteX3" fmla="*/ 768 w 1500"/>
              <a:gd name="connsiteY3" fmla="*/ 1098 h 1449"/>
              <a:gd name="connsiteX4" fmla="*/ 0 w 1500"/>
              <a:gd name="connsiteY4" fmla="*/ 1449 h 1449"/>
              <a:gd name="connsiteX5" fmla="*/ 0 w 1500"/>
              <a:gd name="connsiteY5" fmla="*/ 0 h 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 h="1449">
                <a:moveTo>
                  <a:pt x="0" y="0"/>
                </a:moveTo>
                <a:lnTo>
                  <a:pt x="1500" y="0"/>
                </a:lnTo>
                <a:lnTo>
                  <a:pt x="1500" y="1449"/>
                </a:lnTo>
                <a:lnTo>
                  <a:pt x="768" y="1098"/>
                </a:lnTo>
                <a:lnTo>
                  <a:pt x="0" y="1449"/>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8" name="Title 6"/>
          <p:cNvSpPr txBox="1"/>
          <p:nvPr>
            <p:custDataLst>
              <p:tags r:id="rId8"/>
            </p:custDataLst>
          </p:nvPr>
        </p:nvSpPr>
        <p:spPr>
          <a:xfrm>
            <a:off x="456299" y="114750"/>
            <a:ext cx="8230987" cy="456300"/>
          </a:xfrm>
          <a:prstGeom prst="rect">
            <a:avLst/>
          </a:prstGeom>
          <a:noFill/>
          <a:ln w="3175">
            <a:noFill/>
            <a:prstDash val="dash"/>
          </a:ln>
        </p:spPr>
        <p:txBody>
          <a:bodyPr wrap="square" lIns="54000" tIns="27000" rIns="54000" bIns="270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defRPr/>
            </a:pPr>
            <a:r>
              <a:rPr lang="zh-CN" altLang="en-US" sz="2400" b="1" spc="150">
                <a:ln w="3175">
                  <a:noFill/>
                  <a:prstDash val="dash"/>
                </a:ln>
                <a:solidFill>
                  <a:schemeClr val="dk1">
                    <a:lumMod val="85000"/>
                    <a:lumOff val="15000"/>
                  </a:schemeClr>
                </a:solidFill>
                <a:latin typeface="Arial" panose="020B0604020202020204" pitchFamily="34" charset="0"/>
                <a:ea typeface="微软雅黑" panose="020B0503020204020204" charset="-122"/>
                <a:cs typeface="微软雅黑" panose="020B0503020204020204" charset="-122"/>
              </a:rPr>
              <a:t>元素周期表发现史</a:t>
            </a:r>
          </a:p>
        </p:txBody>
      </p:sp>
      <p:pic>
        <p:nvPicPr>
          <p:cNvPr id="12" name="图片 11"/>
          <p:cNvPicPr>
            <a:picLocks noChangeAspect="1"/>
          </p:cNvPicPr>
          <p:nvPr/>
        </p:nvPicPr>
        <p:blipFill>
          <a:blip r:embed="rId15"/>
          <a:stretch>
            <a:fillRect/>
          </a:stretch>
        </p:blipFill>
        <p:spPr>
          <a:xfrm>
            <a:off x="5361940" y="1090295"/>
            <a:ext cx="2910840" cy="1529715"/>
          </a:xfrm>
          <a:prstGeom prst="rect">
            <a:avLst/>
          </a:prstGeom>
        </p:spPr>
      </p:pic>
      <p:sp>
        <p:nvSpPr>
          <p:cNvPr id="13" name="矩形 12"/>
          <p:cNvSpPr/>
          <p:nvPr/>
        </p:nvSpPr>
        <p:spPr>
          <a:xfrm>
            <a:off x="540385" y="1332230"/>
            <a:ext cx="4184650" cy="2553335"/>
          </a:xfrm>
          <a:prstGeom prst="rect">
            <a:avLst/>
          </a:prstGeom>
        </p:spPr>
        <p:txBody>
          <a:bodyPr wrap="square">
            <a:spAutoFit/>
          </a:bodyPr>
          <a:lstStyle/>
          <a:p>
            <a:r>
              <a:rPr lang="en-US" altLang="zh-CN" sz="2000" b="1" dirty="0" smtClean="0">
                <a:latin typeface="华文中宋" panose="02010600040101010101" charset="-122"/>
                <a:ea typeface="华文中宋" panose="02010600040101010101" charset="-122"/>
                <a:cs typeface="华文中宋" panose="02010600040101010101" charset="-122"/>
              </a:rPr>
              <a:t>1864</a:t>
            </a:r>
            <a:r>
              <a:rPr lang="zh-CN" altLang="en-US" sz="2000" b="1" dirty="0" smtClean="0">
                <a:latin typeface="华文中宋" panose="02010600040101010101" charset="-122"/>
                <a:ea typeface="华文中宋" panose="02010600040101010101" charset="-122"/>
                <a:cs typeface="华文中宋" panose="02010600040101010101" charset="-122"/>
              </a:rPr>
              <a:t>年，英国化学家约翰</a:t>
            </a:r>
            <a:r>
              <a:rPr lang="en-US" altLang="zh-CN" sz="2000" b="1" dirty="0" smtClean="0">
                <a:latin typeface="华文中宋" panose="02010600040101010101" charset="-122"/>
                <a:ea typeface="华文中宋" panose="02010600040101010101" charset="-122"/>
                <a:cs typeface="华文中宋" panose="02010600040101010101" charset="-122"/>
              </a:rPr>
              <a:t>·</a:t>
            </a:r>
            <a:r>
              <a:rPr lang="zh-CN" altLang="en-US" sz="2000" b="1" dirty="0" smtClean="0">
                <a:latin typeface="华文中宋" panose="02010600040101010101" charset="-122"/>
                <a:ea typeface="华文中宋" panose="02010600040101010101" charset="-122"/>
                <a:cs typeface="华文中宋" panose="02010600040101010101" charset="-122"/>
              </a:rPr>
              <a:t>亚历山大</a:t>
            </a:r>
            <a:r>
              <a:rPr lang="en-US" altLang="zh-CN" sz="2000" b="1" dirty="0" smtClean="0">
                <a:latin typeface="华文中宋" panose="02010600040101010101" charset="-122"/>
                <a:ea typeface="华文中宋" panose="02010600040101010101" charset="-122"/>
                <a:cs typeface="华文中宋" panose="02010600040101010101" charset="-122"/>
              </a:rPr>
              <a:t>·</a:t>
            </a:r>
            <a:r>
              <a:rPr lang="zh-CN" altLang="en-US" sz="2000" b="1" dirty="0" smtClean="0">
                <a:latin typeface="华文中宋" panose="02010600040101010101" charset="-122"/>
                <a:ea typeface="华文中宋" panose="02010600040101010101" charset="-122"/>
                <a:cs typeface="华文中宋" panose="02010600040101010101" charset="-122"/>
              </a:rPr>
              <a:t>瑞纳</a:t>
            </a:r>
            <a:r>
              <a:rPr lang="en-US" altLang="zh-CN" sz="2000" b="1" dirty="0" smtClean="0">
                <a:latin typeface="华文中宋" panose="02010600040101010101" charset="-122"/>
                <a:ea typeface="华文中宋" panose="02010600040101010101" charset="-122"/>
                <a:cs typeface="华文中宋" panose="02010600040101010101" charset="-122"/>
              </a:rPr>
              <a:t>·</a:t>
            </a:r>
            <a:r>
              <a:rPr lang="zh-CN" altLang="en-US" sz="2000" b="1" dirty="0" smtClean="0">
                <a:latin typeface="华文中宋" panose="02010600040101010101" charset="-122"/>
                <a:ea typeface="华文中宋" panose="02010600040101010101" charset="-122"/>
                <a:cs typeface="华文中宋" panose="02010600040101010101" charset="-122"/>
              </a:rPr>
              <a:t>纽兰兹利发表文章称如果将元素按照原子质量递增排列，会发现</a:t>
            </a:r>
            <a:r>
              <a:rPr lang="zh-CN" altLang="en-US" sz="2000" b="1" dirty="0" smtClean="0">
                <a:solidFill>
                  <a:srgbClr val="0000FF"/>
                </a:solidFill>
                <a:latin typeface="华文中宋" panose="02010600040101010101" charset="-122"/>
                <a:ea typeface="华文中宋" panose="02010600040101010101" charset="-122"/>
                <a:cs typeface="华文中宋" panose="02010600040101010101" charset="-122"/>
              </a:rPr>
              <a:t>一种元素的特性会在此序列上向前、向后各八个位置出现</a:t>
            </a:r>
            <a:r>
              <a:rPr lang="zh-CN" altLang="en-US" sz="2000" b="1" dirty="0" smtClean="0">
                <a:latin typeface="华文中宋" panose="02010600040101010101" charset="-122"/>
                <a:ea typeface="华文中宋" panose="02010600040101010101" charset="-122"/>
                <a:cs typeface="华文中宋" panose="02010600040101010101" charset="-122"/>
              </a:rPr>
              <a:t>。纽兰兹利将这种每隔八个位置出现的周期现象比喻为音乐中的八音程复规律，命名为</a:t>
            </a:r>
            <a:r>
              <a:rPr lang="zh-CN" altLang="en-US" sz="2000" b="1" dirty="0" smtClean="0">
                <a:solidFill>
                  <a:srgbClr val="0000FF"/>
                </a:solidFill>
                <a:latin typeface="华文中宋" panose="02010600040101010101" charset="-122"/>
                <a:ea typeface="华文中宋" panose="02010600040101010101" charset="-122"/>
                <a:cs typeface="华文中宋" panose="02010600040101010101" charset="-122"/>
              </a:rPr>
              <a:t>“八音程律”周期</a:t>
            </a:r>
            <a:r>
              <a:rPr lang="zh-CN" altLang="en-US" sz="2000" b="1" dirty="0" smtClean="0">
                <a:latin typeface="华文中宋" panose="02010600040101010101" charset="-122"/>
                <a:ea typeface="华文中宋" panose="02010600040101010101" charset="-122"/>
                <a:cs typeface="华文中宋" panose="02010600040101010101" charset="-122"/>
              </a:rPr>
              <a:t>。</a:t>
            </a:r>
          </a:p>
        </p:txBody>
      </p:sp>
      <p:pic>
        <p:nvPicPr>
          <p:cNvPr id="14" name="图片 13"/>
          <p:cNvPicPr>
            <a:picLocks noChangeAspect="1"/>
          </p:cNvPicPr>
          <p:nvPr/>
        </p:nvPicPr>
        <p:blipFill>
          <a:blip r:embed="rId16"/>
          <a:stretch>
            <a:fillRect/>
          </a:stretch>
        </p:blipFill>
        <p:spPr>
          <a:xfrm>
            <a:off x="4908550" y="2774315"/>
            <a:ext cx="3966845" cy="150495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pic>
        <p:nvPicPr>
          <p:cNvPr id="10" name="图片 9"/>
          <p:cNvPicPr/>
          <p:nvPr>
            <p:custDataLst>
              <p:tags r:id="rId3"/>
            </p:custDataLst>
          </p:nvPr>
        </p:nvPicPr>
        <p:blipFill>
          <a:blip r:embed="rId11" r:link="rId12" cstate="screen"/>
          <a:stretch>
            <a:fillRect/>
          </a:stretch>
        </p:blipFill>
        <p:spPr>
          <a:xfrm>
            <a:off x="8603933" y="4701925"/>
            <a:ext cx="540068" cy="441575"/>
          </a:xfrm>
          <a:prstGeom prst="rect">
            <a:avLst/>
          </a:prstGeom>
        </p:spPr>
      </p:pic>
      <p:pic>
        <p:nvPicPr>
          <p:cNvPr id="11" name="图片 10"/>
          <p:cNvPicPr/>
          <p:nvPr>
            <p:custDataLst>
              <p:tags r:id="rId4"/>
            </p:custDataLst>
          </p:nvPr>
        </p:nvPicPr>
        <p:blipFill>
          <a:blip r:embed="rId13" r:link="rId14" cstate="screen"/>
          <a:stretch>
            <a:fillRect/>
          </a:stretch>
        </p:blipFill>
        <p:spPr>
          <a:xfrm>
            <a:off x="0" y="4701925"/>
            <a:ext cx="540068" cy="441575"/>
          </a:xfrm>
          <a:prstGeom prst="rect">
            <a:avLst/>
          </a:prstGeom>
        </p:spPr>
      </p:pic>
      <p:sp>
        <p:nvSpPr>
          <p:cNvPr id="2" name="矩形 1"/>
          <p:cNvSpPr/>
          <p:nvPr>
            <p:custDataLst>
              <p:tags r:id="rId5"/>
            </p:custDataLst>
          </p:nvPr>
        </p:nvSpPr>
        <p:spPr>
          <a:xfrm>
            <a:off x="4824095" y="953770"/>
            <a:ext cx="4174490" cy="3638550"/>
          </a:xfrm>
          <a:prstGeom prst="rect">
            <a:avLst/>
          </a:prstGeom>
          <a:solidFill>
            <a:schemeClr val="bg2"/>
          </a:solidFill>
          <a:ln>
            <a:noFill/>
          </a:ln>
          <a:effectLst>
            <a:outerShdw blurRad="127000" dist="38100" dir="5400000" algn="t"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3" name="折角形 33"/>
          <p:cNvSpPr/>
          <p:nvPr>
            <p:custDataLst>
              <p:tags r:id="rId6"/>
            </p:custDataLst>
          </p:nvPr>
        </p:nvSpPr>
        <p:spPr>
          <a:xfrm>
            <a:off x="320040" y="953770"/>
            <a:ext cx="4340225" cy="3638550"/>
          </a:xfrm>
          <a:prstGeom prst="foldedCorner">
            <a:avLst>
              <a:gd name="adj" fmla="val 16445"/>
            </a:avLst>
          </a:prstGeom>
          <a:solidFill>
            <a:schemeClr val="bg2"/>
          </a:solidFill>
          <a:ln>
            <a:noFill/>
          </a:ln>
          <a:effectLst>
            <a:outerShdw blurRad="127000" dist="38100" dir="5400000" algn="t"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4" name="任意多边形 8"/>
          <p:cNvSpPr/>
          <p:nvPr>
            <p:custDataLst>
              <p:tags r:id="rId7"/>
            </p:custDataLst>
          </p:nvPr>
        </p:nvSpPr>
        <p:spPr>
          <a:xfrm>
            <a:off x="688924" y="1193531"/>
            <a:ext cx="347186" cy="498634"/>
          </a:xfrm>
          <a:custGeom>
            <a:avLst/>
            <a:gdLst>
              <a:gd name="connsiteX0" fmla="*/ 0 w 1500"/>
              <a:gd name="connsiteY0" fmla="*/ 0 h 1449"/>
              <a:gd name="connsiteX1" fmla="*/ 1500 w 1500"/>
              <a:gd name="connsiteY1" fmla="*/ 0 h 1449"/>
              <a:gd name="connsiteX2" fmla="*/ 1500 w 1500"/>
              <a:gd name="connsiteY2" fmla="*/ 1449 h 1449"/>
              <a:gd name="connsiteX3" fmla="*/ 768 w 1500"/>
              <a:gd name="connsiteY3" fmla="*/ 1098 h 1449"/>
              <a:gd name="connsiteX4" fmla="*/ 0 w 1500"/>
              <a:gd name="connsiteY4" fmla="*/ 1449 h 1449"/>
              <a:gd name="connsiteX5" fmla="*/ 0 w 1500"/>
              <a:gd name="connsiteY5" fmla="*/ 0 h 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 h="1449">
                <a:moveTo>
                  <a:pt x="0" y="0"/>
                </a:moveTo>
                <a:lnTo>
                  <a:pt x="1500" y="0"/>
                </a:lnTo>
                <a:lnTo>
                  <a:pt x="1500" y="1449"/>
                </a:lnTo>
                <a:lnTo>
                  <a:pt x="768" y="1098"/>
                </a:lnTo>
                <a:lnTo>
                  <a:pt x="0" y="1449"/>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8" name="Title 6"/>
          <p:cNvSpPr txBox="1"/>
          <p:nvPr>
            <p:custDataLst>
              <p:tags r:id="rId8"/>
            </p:custDataLst>
          </p:nvPr>
        </p:nvSpPr>
        <p:spPr>
          <a:xfrm>
            <a:off x="456299" y="114750"/>
            <a:ext cx="8230987" cy="456300"/>
          </a:xfrm>
          <a:prstGeom prst="rect">
            <a:avLst/>
          </a:prstGeom>
          <a:noFill/>
          <a:ln w="3175">
            <a:noFill/>
            <a:prstDash val="dash"/>
          </a:ln>
        </p:spPr>
        <p:txBody>
          <a:bodyPr wrap="square" lIns="54000" tIns="27000" rIns="54000" bIns="270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defRPr/>
            </a:pPr>
            <a:r>
              <a:rPr lang="zh-CN" altLang="en-US" sz="2400" b="1" spc="150">
                <a:ln w="3175">
                  <a:noFill/>
                  <a:prstDash val="dash"/>
                </a:ln>
                <a:solidFill>
                  <a:schemeClr val="dk1">
                    <a:lumMod val="85000"/>
                    <a:lumOff val="15000"/>
                  </a:schemeClr>
                </a:solidFill>
                <a:latin typeface="Arial" panose="020B0604020202020204" pitchFamily="34" charset="0"/>
                <a:ea typeface="微软雅黑" panose="020B0503020204020204" charset="-122"/>
                <a:cs typeface="微软雅黑" panose="020B0503020204020204" charset="-122"/>
              </a:rPr>
              <a:t>元素周期表发现史</a:t>
            </a:r>
          </a:p>
        </p:txBody>
      </p:sp>
      <p:sp>
        <p:nvSpPr>
          <p:cNvPr id="13" name="矩形 12"/>
          <p:cNvSpPr/>
          <p:nvPr/>
        </p:nvSpPr>
        <p:spPr>
          <a:xfrm>
            <a:off x="475615" y="1929765"/>
            <a:ext cx="4184650" cy="1630045"/>
          </a:xfrm>
          <a:prstGeom prst="rect">
            <a:avLst/>
          </a:prstGeom>
        </p:spPr>
        <p:txBody>
          <a:bodyPr wrap="square">
            <a:spAutoFit/>
          </a:bodyPr>
          <a:lstStyle/>
          <a:p>
            <a:r>
              <a:rPr sz="2000" b="1" dirty="0" smtClean="0">
                <a:latin typeface="Times New Roman" panose="02020603050405020304" pitchFamily="18" charset="0"/>
                <a:ea typeface="华文中宋" panose="02010600040101010101" charset="-122"/>
                <a:cs typeface="Times New Roman" panose="02020603050405020304" pitchFamily="18" charset="0"/>
              </a:rPr>
              <a:t>1867年，在伦敦出生、丹麦学习的美国化学家欣里希斯把元素按原子量的大小排列在不等的半径线上，在同一个半径线上分布着性质相似的元素星形化学元素体系。</a:t>
            </a:r>
          </a:p>
        </p:txBody>
      </p:sp>
      <p:pic>
        <p:nvPicPr>
          <p:cNvPr id="5" name="图片 4"/>
          <p:cNvPicPr>
            <a:picLocks noChangeAspect="1"/>
          </p:cNvPicPr>
          <p:nvPr/>
        </p:nvPicPr>
        <p:blipFill>
          <a:blip r:embed="rId15"/>
          <a:stretch>
            <a:fillRect/>
          </a:stretch>
        </p:blipFill>
        <p:spPr>
          <a:xfrm>
            <a:off x="5479415" y="1015365"/>
            <a:ext cx="3047365" cy="335788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pic>
        <p:nvPicPr>
          <p:cNvPr id="10" name="图片 9"/>
          <p:cNvPicPr/>
          <p:nvPr>
            <p:custDataLst>
              <p:tags r:id="rId3"/>
            </p:custDataLst>
          </p:nvPr>
        </p:nvPicPr>
        <p:blipFill>
          <a:blip r:embed="rId11" r:link="rId12" cstate="screen"/>
          <a:stretch>
            <a:fillRect/>
          </a:stretch>
        </p:blipFill>
        <p:spPr>
          <a:xfrm>
            <a:off x="8603933" y="4701925"/>
            <a:ext cx="540068" cy="441575"/>
          </a:xfrm>
          <a:prstGeom prst="rect">
            <a:avLst/>
          </a:prstGeom>
        </p:spPr>
      </p:pic>
      <p:pic>
        <p:nvPicPr>
          <p:cNvPr id="11" name="图片 10"/>
          <p:cNvPicPr/>
          <p:nvPr>
            <p:custDataLst>
              <p:tags r:id="rId4"/>
            </p:custDataLst>
          </p:nvPr>
        </p:nvPicPr>
        <p:blipFill>
          <a:blip r:embed="rId13" r:link="rId14" cstate="screen"/>
          <a:stretch>
            <a:fillRect/>
          </a:stretch>
        </p:blipFill>
        <p:spPr>
          <a:xfrm>
            <a:off x="0" y="4701925"/>
            <a:ext cx="540068" cy="441575"/>
          </a:xfrm>
          <a:prstGeom prst="rect">
            <a:avLst/>
          </a:prstGeom>
        </p:spPr>
      </p:pic>
      <p:sp>
        <p:nvSpPr>
          <p:cNvPr id="2" name="矩形 1"/>
          <p:cNvSpPr/>
          <p:nvPr>
            <p:custDataLst>
              <p:tags r:id="rId5"/>
            </p:custDataLst>
          </p:nvPr>
        </p:nvSpPr>
        <p:spPr>
          <a:xfrm>
            <a:off x="4824095" y="953770"/>
            <a:ext cx="4094480" cy="3481070"/>
          </a:xfrm>
          <a:prstGeom prst="rect">
            <a:avLst/>
          </a:prstGeom>
          <a:solidFill>
            <a:schemeClr val="bg2"/>
          </a:solidFill>
          <a:ln>
            <a:noFill/>
          </a:ln>
          <a:effectLst>
            <a:outerShdw blurRad="127000" dist="38100" dir="5400000" algn="t"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3" name="折角形 33"/>
          <p:cNvSpPr/>
          <p:nvPr>
            <p:custDataLst>
              <p:tags r:id="rId6"/>
            </p:custDataLst>
          </p:nvPr>
        </p:nvSpPr>
        <p:spPr>
          <a:xfrm>
            <a:off x="320040" y="953770"/>
            <a:ext cx="4340225" cy="3638550"/>
          </a:xfrm>
          <a:prstGeom prst="foldedCorner">
            <a:avLst>
              <a:gd name="adj" fmla="val 16445"/>
            </a:avLst>
          </a:prstGeom>
          <a:solidFill>
            <a:schemeClr val="bg2"/>
          </a:solidFill>
          <a:ln>
            <a:noFill/>
          </a:ln>
          <a:effectLst>
            <a:outerShdw blurRad="127000" dist="38100" dir="5400000" algn="t"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4" name="任意多边形 8"/>
          <p:cNvSpPr/>
          <p:nvPr>
            <p:custDataLst>
              <p:tags r:id="rId7"/>
            </p:custDataLst>
          </p:nvPr>
        </p:nvSpPr>
        <p:spPr>
          <a:xfrm>
            <a:off x="688924" y="1193531"/>
            <a:ext cx="347186" cy="498634"/>
          </a:xfrm>
          <a:custGeom>
            <a:avLst/>
            <a:gdLst>
              <a:gd name="connsiteX0" fmla="*/ 0 w 1500"/>
              <a:gd name="connsiteY0" fmla="*/ 0 h 1449"/>
              <a:gd name="connsiteX1" fmla="*/ 1500 w 1500"/>
              <a:gd name="connsiteY1" fmla="*/ 0 h 1449"/>
              <a:gd name="connsiteX2" fmla="*/ 1500 w 1500"/>
              <a:gd name="connsiteY2" fmla="*/ 1449 h 1449"/>
              <a:gd name="connsiteX3" fmla="*/ 768 w 1500"/>
              <a:gd name="connsiteY3" fmla="*/ 1098 h 1449"/>
              <a:gd name="connsiteX4" fmla="*/ 0 w 1500"/>
              <a:gd name="connsiteY4" fmla="*/ 1449 h 1449"/>
              <a:gd name="connsiteX5" fmla="*/ 0 w 1500"/>
              <a:gd name="connsiteY5" fmla="*/ 0 h 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 h="1449">
                <a:moveTo>
                  <a:pt x="0" y="0"/>
                </a:moveTo>
                <a:lnTo>
                  <a:pt x="1500" y="0"/>
                </a:lnTo>
                <a:lnTo>
                  <a:pt x="1500" y="1449"/>
                </a:lnTo>
                <a:lnTo>
                  <a:pt x="768" y="1098"/>
                </a:lnTo>
                <a:lnTo>
                  <a:pt x="0" y="1449"/>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8" name="Title 6"/>
          <p:cNvSpPr txBox="1"/>
          <p:nvPr>
            <p:custDataLst>
              <p:tags r:id="rId8"/>
            </p:custDataLst>
          </p:nvPr>
        </p:nvSpPr>
        <p:spPr>
          <a:xfrm>
            <a:off x="456299" y="114750"/>
            <a:ext cx="8230987" cy="456300"/>
          </a:xfrm>
          <a:prstGeom prst="rect">
            <a:avLst/>
          </a:prstGeom>
          <a:noFill/>
          <a:ln w="3175">
            <a:noFill/>
            <a:prstDash val="dash"/>
          </a:ln>
        </p:spPr>
        <p:txBody>
          <a:bodyPr wrap="square" lIns="54000" tIns="27000" rIns="54000" bIns="270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defRPr/>
            </a:pPr>
            <a:r>
              <a:rPr lang="zh-CN" altLang="en-US" sz="2400" b="1" spc="150">
                <a:ln w="3175">
                  <a:noFill/>
                  <a:prstDash val="dash"/>
                </a:ln>
                <a:solidFill>
                  <a:schemeClr val="dk1">
                    <a:lumMod val="85000"/>
                    <a:lumOff val="15000"/>
                  </a:schemeClr>
                </a:solidFill>
                <a:latin typeface="Arial" panose="020B0604020202020204" pitchFamily="34" charset="0"/>
                <a:ea typeface="微软雅黑" panose="020B0503020204020204" charset="-122"/>
                <a:cs typeface="微软雅黑" panose="020B0503020204020204" charset="-122"/>
              </a:rPr>
              <a:t>元素周期表发现史</a:t>
            </a:r>
          </a:p>
        </p:txBody>
      </p:sp>
      <p:sp>
        <p:nvSpPr>
          <p:cNvPr id="6" name="矩形 5"/>
          <p:cNvSpPr/>
          <p:nvPr/>
        </p:nvSpPr>
        <p:spPr>
          <a:xfrm>
            <a:off x="320040" y="2734945"/>
            <a:ext cx="4339590" cy="1830070"/>
          </a:xfrm>
          <a:prstGeom prst="rect">
            <a:avLst/>
          </a:prstGeom>
          <a:solidFill>
            <a:schemeClr val="bg1"/>
          </a:solidFill>
        </p:spPr>
        <p:txBody>
          <a:bodyPr wrap="square">
            <a:spAutoFit/>
          </a:bodyPr>
          <a:lstStyle/>
          <a:p>
            <a:pPr>
              <a:spcBef>
                <a:spcPts val="600"/>
              </a:spcBef>
            </a:pPr>
            <a:r>
              <a:rPr lang="en-US" altLang="zh-CN" b="1" dirty="0" smtClean="0">
                <a:solidFill>
                  <a:srgbClr val="0000FF"/>
                </a:solidFill>
                <a:latin typeface="Times New Roman" panose="02020603050405020304" pitchFamily="18" charset="0"/>
                <a:cs typeface="Times New Roman" panose="02020603050405020304" pitchFamily="18" charset="0"/>
              </a:rPr>
              <a:t>1871</a:t>
            </a:r>
            <a:r>
              <a:rPr lang="zh-CN" altLang="en-US" b="1" dirty="0" smtClean="0">
                <a:solidFill>
                  <a:srgbClr val="0000FF"/>
                </a:solidFill>
                <a:latin typeface="Times New Roman" panose="02020603050405020304" pitchFamily="18" charset="0"/>
                <a:cs typeface="Times New Roman" panose="02020603050405020304" pitchFamily="18" charset="0"/>
              </a:rPr>
              <a:t>年，门捷列夫发表了第二张周期表，</a:t>
            </a:r>
            <a:r>
              <a:rPr lang="zh-CN" altLang="en-US" b="1" dirty="0" smtClean="0">
                <a:latin typeface="Times New Roman" panose="02020603050405020304" pitchFamily="18" charset="0"/>
                <a:cs typeface="Times New Roman" panose="02020603050405020304" pitchFamily="18" charset="0"/>
              </a:rPr>
              <a:t>排布方式由竖排变成横排，参考的因素更多。根据周期律，</a:t>
            </a:r>
            <a:r>
              <a:rPr lang="zh-CN" altLang="en-US" b="1" dirty="0" smtClean="0">
                <a:solidFill>
                  <a:srgbClr val="0000FF"/>
                </a:solidFill>
                <a:latin typeface="Times New Roman" panose="02020603050405020304" pitchFamily="18" charset="0"/>
                <a:cs typeface="Times New Roman" panose="02020603050405020304" pitchFamily="18" charset="0"/>
              </a:rPr>
              <a:t>预留了更多的空位给未知元素</a:t>
            </a:r>
            <a:r>
              <a:rPr lang="zh-CN" altLang="en-US" b="1" dirty="0" smtClean="0">
                <a:latin typeface="Times New Roman" panose="02020603050405020304" pitchFamily="18" charset="0"/>
                <a:cs typeface="Times New Roman" panose="02020603050405020304" pitchFamily="18" charset="0"/>
              </a:rPr>
              <a:t>。</a:t>
            </a:r>
            <a:endParaRPr lang="en-US" altLang="zh-CN" b="1" dirty="0" smtClean="0">
              <a:latin typeface="Times New Roman" panose="02020603050405020304" pitchFamily="18" charset="0"/>
              <a:cs typeface="Times New Roman" panose="02020603050405020304" pitchFamily="18" charset="0"/>
            </a:endParaRPr>
          </a:p>
          <a:p>
            <a:pPr>
              <a:spcBef>
                <a:spcPts val="600"/>
              </a:spcBef>
            </a:pPr>
            <a:r>
              <a:rPr lang="zh-CN" altLang="en-US" b="1" dirty="0" smtClean="0">
                <a:latin typeface="Times New Roman" panose="02020603050405020304" pitchFamily="18" charset="0"/>
                <a:cs typeface="Times New Roman" panose="02020603050405020304" pitchFamily="18" charset="0"/>
              </a:rPr>
              <a:t>元素在表中排列的位置</a:t>
            </a:r>
            <a:r>
              <a:rPr lang="zh-CN" altLang="en-US" b="1" dirty="0" smtClean="0">
                <a:solidFill>
                  <a:srgbClr val="0000FF"/>
                </a:solidFill>
                <a:latin typeface="Times New Roman" panose="02020603050405020304" pitchFamily="18" charset="0"/>
                <a:cs typeface="Times New Roman" panose="02020603050405020304" pitchFamily="18" charset="0"/>
              </a:rPr>
              <a:t>预言了未被发现的元素的化学性质、化合价和原子量</a:t>
            </a:r>
            <a:r>
              <a:rPr lang="zh-CN" altLang="en-US" b="1" dirty="0" smtClean="0">
                <a:latin typeface="Times New Roman" panose="02020603050405020304" pitchFamily="18" charset="0"/>
                <a:cs typeface="Times New Roman" panose="02020603050405020304" pitchFamily="18" charset="0"/>
              </a:rPr>
              <a:t>。</a:t>
            </a:r>
            <a:endParaRPr lang="zh-CN" altLang="en-US" b="1" dirty="0">
              <a:latin typeface="Times New Roman" panose="02020603050405020304" pitchFamily="18" charset="0"/>
              <a:cs typeface="Times New Roman" panose="02020603050405020304" pitchFamily="18" charset="0"/>
            </a:endParaRPr>
          </a:p>
        </p:txBody>
      </p:sp>
      <p:pic>
        <p:nvPicPr>
          <p:cNvPr id="25603" name="Picture 3"/>
          <p:cNvPicPr>
            <a:picLocks noChangeAspect="1" noChangeArrowheads="1"/>
          </p:cNvPicPr>
          <p:nvPr/>
        </p:nvPicPr>
        <p:blipFill>
          <a:blip r:embed="rId15"/>
          <a:srcRect t="9792" r="1938"/>
          <a:stretch>
            <a:fillRect/>
          </a:stretch>
        </p:blipFill>
        <p:spPr bwMode="auto">
          <a:xfrm>
            <a:off x="5167630" y="1359535"/>
            <a:ext cx="3341370" cy="2995295"/>
          </a:xfrm>
          <a:prstGeom prst="rect">
            <a:avLst/>
          </a:prstGeom>
          <a:noFill/>
          <a:ln w="9525">
            <a:noFill/>
            <a:miter lim="800000"/>
            <a:headEnd/>
            <a:tailEnd/>
          </a:ln>
          <a:effectLst/>
        </p:spPr>
      </p:pic>
      <p:pic>
        <p:nvPicPr>
          <p:cNvPr id="7" name="图片 6"/>
          <p:cNvPicPr>
            <a:picLocks noChangeAspect="1"/>
          </p:cNvPicPr>
          <p:nvPr/>
        </p:nvPicPr>
        <p:blipFill>
          <a:blip r:embed="rId16"/>
          <a:stretch>
            <a:fillRect/>
          </a:stretch>
        </p:blipFill>
        <p:spPr>
          <a:xfrm>
            <a:off x="5167630" y="1447800"/>
            <a:ext cx="3733800" cy="2907030"/>
          </a:xfrm>
          <a:prstGeom prst="rect">
            <a:avLst/>
          </a:prstGeom>
        </p:spPr>
      </p:pic>
      <p:pic>
        <p:nvPicPr>
          <p:cNvPr id="5" name="图片 4"/>
          <p:cNvPicPr>
            <a:picLocks noChangeAspect="1"/>
          </p:cNvPicPr>
          <p:nvPr/>
        </p:nvPicPr>
        <p:blipFill>
          <a:blip r:embed="rId17"/>
          <a:stretch>
            <a:fillRect/>
          </a:stretch>
        </p:blipFill>
        <p:spPr>
          <a:xfrm>
            <a:off x="3474085" y="1016000"/>
            <a:ext cx="1186180" cy="1610995"/>
          </a:xfrm>
          <a:prstGeom prst="rect">
            <a:avLst/>
          </a:prstGeom>
        </p:spPr>
      </p:pic>
      <p:sp>
        <p:nvSpPr>
          <p:cNvPr id="12" name="文本框 11"/>
          <p:cNvSpPr txBox="1"/>
          <p:nvPr/>
        </p:nvSpPr>
        <p:spPr>
          <a:xfrm>
            <a:off x="456565" y="1128395"/>
            <a:ext cx="3050540" cy="1753235"/>
          </a:xfrm>
          <a:prstGeom prst="rect">
            <a:avLst/>
          </a:prstGeom>
          <a:noFill/>
        </p:spPr>
        <p:txBody>
          <a:bodyPr wrap="square" rtlCol="0">
            <a:spAutoFit/>
          </a:bodyPr>
          <a:lstStyle/>
          <a:p>
            <a:r>
              <a:rPr lang="en-US" altLang="zh-CN" b="1" dirty="0" smtClean="0">
                <a:solidFill>
                  <a:srgbClr val="0000FF"/>
                </a:solidFill>
                <a:latin typeface="Times New Roman" panose="02020603050405020304" pitchFamily="18" charset="0"/>
                <a:cs typeface="Times New Roman" panose="02020603050405020304" pitchFamily="18" charset="0"/>
                <a:sym typeface="+mn-ea"/>
              </a:rPr>
              <a:t>1869</a:t>
            </a:r>
            <a:r>
              <a:rPr lang="zh-CN" altLang="en-US" b="1" dirty="0" smtClean="0">
                <a:solidFill>
                  <a:srgbClr val="0000FF"/>
                </a:solidFill>
                <a:latin typeface="Times New Roman" panose="02020603050405020304" pitchFamily="18" charset="0"/>
                <a:cs typeface="Times New Roman" panose="02020603050405020304" pitchFamily="18" charset="0"/>
                <a:sym typeface="+mn-ea"/>
              </a:rPr>
              <a:t>年，门捷列夫</a:t>
            </a:r>
            <a:r>
              <a:rPr lang="zh-CN" altLang="en-US" b="1" dirty="0" smtClean="0">
                <a:latin typeface="Times New Roman" panose="02020603050405020304" pitchFamily="18" charset="0"/>
                <a:cs typeface="Times New Roman" panose="02020603050405020304" pitchFamily="18" charset="0"/>
                <a:sym typeface="+mn-ea"/>
              </a:rPr>
              <a:t>受单人纸牌玩法的启发，将当时已知的</a:t>
            </a:r>
            <a:r>
              <a:rPr lang="en-US" altLang="zh-CN" b="1" dirty="0" smtClean="0">
                <a:latin typeface="Times New Roman" panose="02020603050405020304" pitchFamily="18" charset="0"/>
                <a:cs typeface="Times New Roman" panose="02020603050405020304" pitchFamily="18" charset="0"/>
                <a:sym typeface="+mn-ea"/>
              </a:rPr>
              <a:t>63</a:t>
            </a:r>
            <a:r>
              <a:rPr lang="zh-CN" altLang="en-US" b="1" dirty="0" smtClean="0">
                <a:latin typeface="Times New Roman" panose="02020603050405020304" pitchFamily="18" charset="0"/>
                <a:cs typeface="Times New Roman" panose="02020603050405020304" pitchFamily="18" charset="0"/>
                <a:sym typeface="+mn-ea"/>
              </a:rPr>
              <a:t>种元素依据</a:t>
            </a:r>
            <a:r>
              <a:rPr lang="zh-CN" altLang="en-US" b="1" dirty="0" smtClean="0">
                <a:solidFill>
                  <a:srgbClr val="0000FF"/>
                </a:solidFill>
                <a:latin typeface="Times New Roman" panose="02020603050405020304" pitchFamily="18" charset="0"/>
                <a:cs typeface="Times New Roman" panose="02020603050405020304" pitchFamily="18" charset="0"/>
                <a:sym typeface="+mn-ea"/>
              </a:rPr>
              <a:t>原子量的递增把元素纵向排布</a:t>
            </a:r>
            <a:r>
              <a:rPr lang="zh-CN" altLang="en-US" b="1" dirty="0" smtClean="0">
                <a:latin typeface="Times New Roman" panose="02020603050405020304" pitchFamily="18" charset="0"/>
                <a:cs typeface="Times New Roman" panose="02020603050405020304" pitchFamily="18" charset="0"/>
                <a:sym typeface="+mn-ea"/>
              </a:rPr>
              <a:t>，</a:t>
            </a:r>
            <a:r>
              <a:rPr lang="zh-CN" altLang="en-US" b="1" dirty="0" smtClean="0">
                <a:solidFill>
                  <a:srgbClr val="0000FF"/>
                </a:solidFill>
                <a:latin typeface="Times New Roman" panose="02020603050405020304" pitchFamily="18" charset="0"/>
                <a:cs typeface="Times New Roman" panose="02020603050405020304" pitchFamily="18" charset="0"/>
                <a:sym typeface="+mn-ea"/>
              </a:rPr>
              <a:t>让性质相似的元素横向排布</a:t>
            </a:r>
            <a:r>
              <a:rPr lang="zh-CN" altLang="en-US" b="1" dirty="0" smtClean="0">
                <a:latin typeface="Times New Roman" panose="02020603050405020304" pitchFamily="18" charset="0"/>
                <a:cs typeface="Times New Roman" panose="02020603050405020304" pitchFamily="18" charset="0"/>
                <a:sym typeface="+mn-ea"/>
              </a:rPr>
              <a:t>。</a:t>
            </a:r>
            <a:endParaRPr lang="en-US" altLang="zh-CN" b="1" dirty="0" smtClean="0">
              <a:latin typeface="Times New Roman" panose="02020603050405020304" pitchFamily="18" charset="0"/>
              <a:cs typeface="Times New Roman" panose="02020603050405020304" pitchFamily="18" charset="0"/>
            </a:endParaRPr>
          </a:p>
          <a:p>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pic>
        <p:nvPicPr>
          <p:cNvPr id="10" name="图片 9"/>
          <p:cNvPicPr/>
          <p:nvPr>
            <p:custDataLst>
              <p:tags r:id="rId3"/>
            </p:custDataLst>
          </p:nvPr>
        </p:nvPicPr>
        <p:blipFill>
          <a:blip r:embed="rId11" r:link="rId12" cstate="screen"/>
          <a:stretch>
            <a:fillRect/>
          </a:stretch>
        </p:blipFill>
        <p:spPr>
          <a:xfrm>
            <a:off x="8603933" y="4701925"/>
            <a:ext cx="540068" cy="441575"/>
          </a:xfrm>
          <a:prstGeom prst="rect">
            <a:avLst/>
          </a:prstGeom>
        </p:spPr>
      </p:pic>
      <p:pic>
        <p:nvPicPr>
          <p:cNvPr id="11" name="图片 10"/>
          <p:cNvPicPr/>
          <p:nvPr>
            <p:custDataLst>
              <p:tags r:id="rId4"/>
            </p:custDataLst>
          </p:nvPr>
        </p:nvPicPr>
        <p:blipFill>
          <a:blip r:embed="rId13" r:link="rId14" cstate="screen"/>
          <a:stretch>
            <a:fillRect/>
          </a:stretch>
        </p:blipFill>
        <p:spPr>
          <a:xfrm>
            <a:off x="0" y="4701925"/>
            <a:ext cx="540068" cy="441575"/>
          </a:xfrm>
          <a:prstGeom prst="rect">
            <a:avLst/>
          </a:prstGeom>
        </p:spPr>
      </p:pic>
      <p:sp>
        <p:nvSpPr>
          <p:cNvPr id="2" name="矩形 1"/>
          <p:cNvSpPr/>
          <p:nvPr>
            <p:custDataLst>
              <p:tags r:id="rId5"/>
            </p:custDataLst>
          </p:nvPr>
        </p:nvSpPr>
        <p:spPr>
          <a:xfrm>
            <a:off x="4824095" y="953770"/>
            <a:ext cx="4094480" cy="3481070"/>
          </a:xfrm>
          <a:prstGeom prst="rect">
            <a:avLst/>
          </a:prstGeom>
          <a:solidFill>
            <a:schemeClr val="bg2"/>
          </a:solidFill>
          <a:ln>
            <a:noFill/>
          </a:ln>
          <a:effectLst>
            <a:outerShdw blurRad="127000" dist="38100" dir="5400000" algn="t"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3" name="折角形 33"/>
          <p:cNvSpPr/>
          <p:nvPr>
            <p:custDataLst>
              <p:tags r:id="rId6"/>
            </p:custDataLst>
          </p:nvPr>
        </p:nvSpPr>
        <p:spPr>
          <a:xfrm>
            <a:off x="320040" y="953770"/>
            <a:ext cx="4340225" cy="3638550"/>
          </a:xfrm>
          <a:prstGeom prst="foldedCorner">
            <a:avLst>
              <a:gd name="adj" fmla="val 16445"/>
            </a:avLst>
          </a:prstGeom>
          <a:solidFill>
            <a:schemeClr val="bg2"/>
          </a:solidFill>
          <a:ln>
            <a:noFill/>
          </a:ln>
          <a:effectLst>
            <a:outerShdw blurRad="127000" dist="38100" dir="5400000" algn="t"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4" name="任意多边形 8"/>
          <p:cNvSpPr/>
          <p:nvPr>
            <p:custDataLst>
              <p:tags r:id="rId7"/>
            </p:custDataLst>
          </p:nvPr>
        </p:nvSpPr>
        <p:spPr>
          <a:xfrm>
            <a:off x="688924" y="1193531"/>
            <a:ext cx="347186" cy="498634"/>
          </a:xfrm>
          <a:custGeom>
            <a:avLst/>
            <a:gdLst>
              <a:gd name="connsiteX0" fmla="*/ 0 w 1500"/>
              <a:gd name="connsiteY0" fmla="*/ 0 h 1449"/>
              <a:gd name="connsiteX1" fmla="*/ 1500 w 1500"/>
              <a:gd name="connsiteY1" fmla="*/ 0 h 1449"/>
              <a:gd name="connsiteX2" fmla="*/ 1500 w 1500"/>
              <a:gd name="connsiteY2" fmla="*/ 1449 h 1449"/>
              <a:gd name="connsiteX3" fmla="*/ 768 w 1500"/>
              <a:gd name="connsiteY3" fmla="*/ 1098 h 1449"/>
              <a:gd name="connsiteX4" fmla="*/ 0 w 1500"/>
              <a:gd name="connsiteY4" fmla="*/ 1449 h 1449"/>
              <a:gd name="connsiteX5" fmla="*/ 0 w 1500"/>
              <a:gd name="connsiteY5" fmla="*/ 0 h 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 h="1449">
                <a:moveTo>
                  <a:pt x="0" y="0"/>
                </a:moveTo>
                <a:lnTo>
                  <a:pt x="1500" y="0"/>
                </a:lnTo>
                <a:lnTo>
                  <a:pt x="1500" y="1449"/>
                </a:lnTo>
                <a:lnTo>
                  <a:pt x="768" y="1098"/>
                </a:lnTo>
                <a:lnTo>
                  <a:pt x="0" y="1449"/>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8" name="Title 6"/>
          <p:cNvSpPr txBox="1"/>
          <p:nvPr>
            <p:custDataLst>
              <p:tags r:id="rId8"/>
            </p:custDataLst>
          </p:nvPr>
        </p:nvSpPr>
        <p:spPr>
          <a:xfrm>
            <a:off x="456299" y="114750"/>
            <a:ext cx="8230987" cy="456300"/>
          </a:xfrm>
          <a:prstGeom prst="rect">
            <a:avLst/>
          </a:prstGeom>
          <a:noFill/>
          <a:ln w="3175">
            <a:noFill/>
            <a:prstDash val="dash"/>
          </a:ln>
        </p:spPr>
        <p:txBody>
          <a:bodyPr wrap="square" lIns="54000" tIns="27000" rIns="54000" bIns="270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defRPr/>
            </a:pPr>
            <a:r>
              <a:rPr lang="zh-CN" altLang="en-US" sz="2400" b="1" spc="150">
                <a:ln w="3175">
                  <a:noFill/>
                  <a:prstDash val="dash"/>
                </a:ln>
                <a:solidFill>
                  <a:schemeClr val="dk1">
                    <a:lumMod val="85000"/>
                    <a:lumOff val="15000"/>
                  </a:schemeClr>
                </a:solidFill>
                <a:latin typeface="Arial" panose="020B0604020202020204" pitchFamily="34" charset="0"/>
                <a:ea typeface="微软雅黑" panose="020B0503020204020204" charset="-122"/>
                <a:cs typeface="微软雅黑" panose="020B0503020204020204" charset="-122"/>
              </a:rPr>
              <a:t>元素周期表发现史</a:t>
            </a:r>
          </a:p>
        </p:txBody>
      </p:sp>
      <p:sp>
        <p:nvSpPr>
          <p:cNvPr id="6" name="矩形 5"/>
          <p:cNvSpPr/>
          <p:nvPr/>
        </p:nvSpPr>
        <p:spPr>
          <a:xfrm>
            <a:off x="540385" y="2581275"/>
            <a:ext cx="4064635" cy="1322070"/>
          </a:xfrm>
          <a:prstGeom prst="rect">
            <a:avLst/>
          </a:prstGeom>
          <a:solidFill>
            <a:schemeClr val="bg1"/>
          </a:solidFill>
        </p:spPr>
        <p:txBody>
          <a:bodyPr wrap="square">
            <a:spAutoFit/>
          </a:bodyPr>
          <a:lstStyle/>
          <a:p>
            <a:r>
              <a:rPr lang="zh-CN" altLang="en-US" sz="2000" b="1">
                <a:latin typeface="Times New Roman" panose="02020603050405020304" pitchFamily="18" charset="0"/>
                <a:ea typeface="华文中宋" panose="02010600040101010101" charset="-122"/>
                <a:cs typeface="Times New Roman" panose="02020603050405020304" pitchFamily="18" charset="0"/>
              </a:rPr>
              <a:t>依据原子量大小同时参考元素的性质横排，主副族元素位置清晰，互不干扰，查阅起来非常方便，是当时</a:t>
            </a:r>
            <a:r>
              <a:rPr lang="zh-CN" altLang="en-US" sz="2000" b="1">
                <a:solidFill>
                  <a:srgbClr val="FF0000"/>
                </a:solidFill>
                <a:latin typeface="Times New Roman" panose="02020603050405020304" pitchFamily="18" charset="0"/>
                <a:ea typeface="华文中宋" panose="02010600040101010101" charset="-122"/>
                <a:cs typeface="Times New Roman" panose="02020603050405020304" pitchFamily="18" charset="0"/>
              </a:rPr>
              <a:t>最有实用意义的周期表。</a:t>
            </a:r>
          </a:p>
        </p:txBody>
      </p:sp>
      <p:pic>
        <p:nvPicPr>
          <p:cNvPr id="27650" name="Picture 2"/>
          <p:cNvPicPr>
            <a:picLocks noChangeAspect="1" noChangeArrowheads="1"/>
          </p:cNvPicPr>
          <p:nvPr/>
        </p:nvPicPr>
        <p:blipFill>
          <a:blip r:embed="rId15"/>
          <a:srcRect t="11202" r="-217"/>
          <a:stretch>
            <a:fillRect/>
          </a:stretch>
        </p:blipFill>
        <p:spPr bwMode="auto">
          <a:xfrm>
            <a:off x="4756785" y="1576705"/>
            <a:ext cx="4113530" cy="1651000"/>
          </a:xfrm>
          <a:prstGeom prst="rect">
            <a:avLst/>
          </a:prstGeom>
          <a:noFill/>
          <a:ln w="9525">
            <a:noFill/>
            <a:miter lim="800000"/>
            <a:headEnd/>
            <a:tailEnd/>
          </a:ln>
          <a:effectLst/>
        </p:spPr>
      </p:pic>
      <p:pic>
        <p:nvPicPr>
          <p:cNvPr id="5" name="图片 4"/>
          <p:cNvPicPr>
            <a:picLocks noChangeAspect="1"/>
          </p:cNvPicPr>
          <p:nvPr/>
        </p:nvPicPr>
        <p:blipFill>
          <a:blip r:embed="rId16"/>
          <a:stretch>
            <a:fillRect/>
          </a:stretch>
        </p:blipFill>
        <p:spPr>
          <a:xfrm>
            <a:off x="456565" y="1049020"/>
            <a:ext cx="941705" cy="1282700"/>
          </a:xfrm>
          <a:prstGeom prst="rect">
            <a:avLst/>
          </a:prstGeom>
        </p:spPr>
      </p:pic>
      <p:sp>
        <p:nvSpPr>
          <p:cNvPr id="7" name="文本框 6"/>
          <p:cNvSpPr txBox="1"/>
          <p:nvPr/>
        </p:nvSpPr>
        <p:spPr>
          <a:xfrm>
            <a:off x="1540510" y="1229360"/>
            <a:ext cx="2834005" cy="1014730"/>
          </a:xfrm>
          <a:prstGeom prst="rect">
            <a:avLst/>
          </a:prstGeom>
          <a:noFill/>
        </p:spPr>
        <p:txBody>
          <a:bodyPr wrap="square" rtlCol="0">
            <a:spAutoFit/>
          </a:bodyPr>
          <a:lstStyle/>
          <a:p>
            <a:r>
              <a:rPr lang="en-US" altLang="zh-CN" sz="2000" b="1">
                <a:latin typeface="Times New Roman" panose="02020603050405020304" pitchFamily="18" charset="0"/>
                <a:ea typeface="华文中宋" panose="02010600040101010101" charset="-122"/>
                <a:cs typeface="Times New Roman" panose="02020603050405020304" pitchFamily="18" charset="0"/>
                <a:sym typeface="+mn-ea"/>
              </a:rPr>
              <a:t>1905 </a:t>
            </a:r>
            <a:r>
              <a:rPr lang="zh-CN" altLang="en-US" sz="2000" b="1">
                <a:latin typeface="Times New Roman" panose="02020603050405020304" pitchFamily="18" charset="0"/>
                <a:ea typeface="华文中宋" panose="02010600040101010101" charset="-122"/>
                <a:cs typeface="Times New Roman" panose="02020603050405020304" pitchFamily="18" charset="0"/>
                <a:sym typeface="+mn-ea"/>
              </a:rPr>
              <a:t>年，瑞士化学家维尔纳编辑出化学元素周期表。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15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24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25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6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26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7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27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8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28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29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 name="KSO_WM_SPECIAL_SOURCE" val="bdnull"/>
</p:tagLst>
</file>

<file path=ppt/tags/tag303.xml><?xml version="1.0" encoding="utf-8"?>
<p:tagLst xmlns:a="http://schemas.openxmlformats.org/drawingml/2006/main" xmlns:r="http://schemas.openxmlformats.org/officeDocument/2006/relationships" xmlns:p="http://schemas.openxmlformats.org/presentationml/2006/main">
  <p:tag name="REFSHAPE" val="295154260"/>
</p:tagLst>
</file>

<file path=ppt/tags/tag304.xml><?xml version="1.0" encoding="utf-8"?>
<p:tagLst xmlns:a="http://schemas.openxmlformats.org/drawingml/2006/main" xmlns:r="http://schemas.openxmlformats.org/officeDocument/2006/relationships" xmlns:p="http://schemas.openxmlformats.org/presentationml/2006/main">
  <p:tag name="KSO_WM_SLIDE_ID" val="custom20204538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538"/>
  <p:tag name="KSO_WM_SLIDE_LAYOUT" val="a_e"/>
  <p:tag name="KSO_WM_SLIDE_LAYOUT_CNT" val="1_1"/>
  <p:tag name="KSO_WM_SPECIAL_SOURCE" val="bdnull"/>
</p:tagLst>
</file>

<file path=ppt/tags/tag305.xml><?xml version="1.0" encoding="utf-8"?>
<p:tagLst xmlns:a="http://schemas.openxmlformats.org/drawingml/2006/main" xmlns:r="http://schemas.openxmlformats.org/officeDocument/2006/relationships" xmlns:p="http://schemas.openxmlformats.org/presentationml/2006/main">
  <p:tag name="KSO_WM_SLIDE_LAYOUT_INFO" val="{&quot;direction&quot;:0,&quot;horizontalAlign&quot;:-1,&quot;verticalAlign&quot;:-1,&quot;type&quot;:0,&quot;diagramDirection&quot;:0,&quot;canSetOverLayout&quot;:0,&quot;isOverLayout&quot;:0,&quot;normalSize&quot;:{&quot;size1&quot;:13.5},&quot;minSize&quot;:{&quot;size1&quot;:13.5},&quot;maxSize&quot;:{&quot;size1&quot;:13.5},&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3,&quot;right&quot;:1.69,&quot;bottom&quot;:0.43},&quot;edge&quot;:{&quot;left&quot;:true,&quot;top&quot;:true,&quot;right&quot;:true,&quot;bottom&quot;:false}},{&quot;direction&quot;:1,&quot;horizontalAlign&quot;:-1,&quot;verticalAlign&quot;:-1,&quot;type&quot;:0,&quot;diagramDirection&quot;:0,&quot;canSetOverLayout&quot;:0,&quot;isOverLayout&quot;:0,&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edge&quot;:{&quot;left&quot;:false,&quot;top&quot;:false,&quot;right&quot;:true,&quot;bottom&quot;:true}}]}]}"/>
  <p:tag name="KSO_WM_SLIDE_BACKGROUND" val="[&quot;navigation&quot;]"/>
  <p:tag name="KSO_WM_SLIDE_RATIO" val="1.777778"/>
  <p:tag name="KSO_WM_SLIDE_ID" val="custom20204538_9"/>
  <p:tag name="KSO_WM_TEMPLATE_SUBCATEGORY" val="0"/>
  <p:tag name="KSO_WM_TEMPLATE_MASTER_TYPE" val="1"/>
  <p:tag name="KSO_WM_TEMPLATE_COLOR_TYPE" val="1"/>
  <p:tag name="KSO_WM_SLIDE_TYPE" val="text"/>
  <p:tag name="KSO_WM_SLIDE_SUBTYPE" val="picTxt"/>
  <p:tag name="KSO_WM_SLIDE_ITEM_CNT" val="0"/>
  <p:tag name="KSO_WM_SLIDE_INDEX" val="9"/>
  <p:tag name="KSO_WM_SLIDE_SIZE" val="864.095*311.886"/>
  <p:tag name="KSO_WM_SLIDE_POSITION" val="47.9556*125.305"/>
  <p:tag name="KSO_WM_TAG_VERSION" val="1.0"/>
  <p:tag name="KSO_WM_BEAUTIFY_FLAG" val="#wm#"/>
  <p:tag name="KSO_WM_TEMPLATE_CATEGORY" val="custom"/>
  <p:tag name="KSO_WM_TEMPLATE_INDEX" val="20204538"/>
  <p:tag name="KSO_WM_SLIDE_LAYOUT" val="a_i_h"/>
  <p:tag name="KSO_WM_SLIDE_LAYOUT_CNT" val="1_1_2"/>
  <p:tag name="KSO_WM_SPECIAL_SOURCE" val="bdnull"/>
</p:tagLst>
</file>

<file path=ppt/tags/tag30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538_9*i*1"/>
  <p:tag name="KSO_WM_TEMPLATE_CATEGORY" val="custom"/>
  <p:tag name="KSO_WM_TEMPLATE_INDEX" val="20204538"/>
  <p:tag name="KSO_WM_UNIT_BK_DARK_LIGHT" val="2"/>
  <p:tag name="KSO_WM_UNIT_LAYERLEVEL" val="1"/>
  <p:tag name="KSO_WM_TAG_VERSION" val="1.0"/>
  <p:tag name="KSO_WM_BEAUTIFY_FLAG" val="#wm#"/>
</p:tagLst>
</file>

<file path=ppt/tags/tag30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1"/>
  <p:tag name="KSO_WM_UNIT_ID" val="custom20204538_9*i*1"/>
  <p:tag name="KSO_WM_TEMPLATE_CATEGORY" val="custom"/>
  <p:tag name="KSO_WM_TEMPLATE_INDEX" val="20204538"/>
  <p:tag name="KSO_WM_UNIT_LAYERLEVEL" val="1"/>
  <p:tag name="KSO_WM_TAG_VERSION" val="1.0"/>
  <p:tag name="KSO_WM_BEAUTIFY_FLAG" val="#wm#"/>
</p:tagLst>
</file>

<file path=ppt/tags/tag30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2"/>
  <p:tag name="KSO_WM_UNIT_ID" val="custom20204538_9*i*2"/>
  <p:tag name="KSO_WM_TEMPLATE_CATEGORY" val="custom"/>
  <p:tag name="KSO_WM_TEMPLATE_INDEX" val="20204538"/>
  <p:tag name="KSO_WM_UNIT_LAYERLEVEL" val="1"/>
  <p:tag name="KSO_WM_TAG_VERSION" val="1.0"/>
  <p:tag name="KSO_WM_BEAUTIFY_FLAG" val="#wm#"/>
</p:tagLst>
</file>

<file path=ppt/tags/tag309.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2_1"/>
  <p:tag name="KSO_WM_UNIT_ID" val="custom20204538_9*h_i*2_1"/>
  <p:tag name="KSO_WM_TEMPLATE_CATEGORY" val="custom"/>
  <p:tag name="KSO_WM_TEMPLATE_INDEX" val="20204538"/>
  <p:tag name="KSO_WM_UNIT_LAYERLEVEL" val="1_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9.09998"/>
  <p:tag name="KSO_WM_UNIT_TEXTBOXSTYLE_ADJUSTTOP" val="0_-63.95001"/>
  <p:tag name="KSO_WM_UNIT_TEXTBOXSTYLE_ADJUSTWIDTH" val="100_58.19998"/>
  <p:tag name="KSO_WM_UNIT_TEXTBOXSTYLE_ADJUSTHEIGTH" val="100_109.65"/>
  <p:tag name="KSO_WM_UNIT_BLOCK" val="0"/>
  <p:tag name="KSO_WM_UNIT_SM_LIMIT_TYPE" val="2"/>
  <p:tag name="KSO_WM_UNIT_DECORATE_INFO" val="{&quot;DecorateInfoX&quot;:{&quot;IsLeft&quot;:false,&quot;IsRight&quot;:tru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1"/>
  <p:tag name="KSO_WM_UNIT_ID" val="custom20204538_9*h_i*1_1"/>
  <p:tag name="KSO_WM_TEMPLATE_CATEGORY" val="custom"/>
  <p:tag name="KSO_WM_TEMPLATE_INDEX" val="20204538"/>
  <p:tag name="KSO_WM_UNIT_LAYERLEVEL" val="1_1"/>
  <p:tag name="KSO_WM_TAG_VERSION" val="1.0"/>
  <p:tag name="KSO_WM_BEAUTIFY_FLAG" val="#wm#"/>
</p:tagLst>
</file>

<file path=ppt/tags/tag311.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_-35.445"/>
  <p:tag name="KSO_WM_UNIT_TEXTBOXSTYLE_ADJUSTTOP" val="0_-63.95001"/>
  <p:tag name="KSO_WM_UNIT_BLOCK" val="0"/>
  <p:tag name="KSO_WM_UNIT_SM_LIMIT_TYPE" val="1"/>
  <p:tag name="KSO_WM_UNIT_DECORATE_INFO" val="{&quot;DecorateInfoX&quot;:{&quot;IsLeft&quot;:true,&quot;IsRight&quot;:fals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2"/>
  <p:tag name="KSO_WM_UNIT_ID" val="custom20204538_9*h_i*1_2"/>
  <p:tag name="KSO_WM_TEMPLATE_CATEGORY" val="custom"/>
  <p:tag name="KSO_WM_TEMPLATE_INDEX" val="20204538"/>
  <p:tag name="KSO_WM_UNIT_LAYERLEVEL" val="1_1"/>
  <p:tag name="KSO_WM_TAG_VERSION" val="1.0"/>
  <p:tag name="KSO_WM_BEAUTIFY_FLAG" val="#wm#"/>
</p:tagLst>
</file>

<file path=ppt/tags/tag312.xml><?xml version="1.0" encoding="utf-8"?>
<p:tagLst xmlns:a="http://schemas.openxmlformats.org/drawingml/2006/main" xmlns:r="http://schemas.openxmlformats.org/officeDocument/2006/relationships" xmlns:p="http://schemas.openxmlformats.org/presentationml/2006/main">
  <p:tag name="KSO_WM_UNIT_DEFAULT_FONT" val="16;20;2"/>
  <p:tag name="KSO_WM_UNIT_BLOCK" val="0"/>
  <p:tag name="KSO_WM_UNIT_NOCLEAR" val="0"/>
  <p:tag name="KSO_WM_UNIT_VALUE" val="85"/>
  <p:tag name="KSO_WM_UNIT_HIGHLIGHT" val="0"/>
  <p:tag name="KSO_WM_UNIT_COMPATIBLE" val="0"/>
  <p:tag name="KSO_WM_UNIT_DIAGRAM_ISNUMVISUAL" val="0"/>
  <p:tag name="KSO_WM_UNIT_DIAGRAM_ISREFERUNIT" val="0"/>
  <p:tag name="KSO_WM_UNIT_TYPE" val="h_f"/>
  <p:tag name="KSO_WM_UNIT_INDEX" val="1_1"/>
  <p:tag name="KSO_WM_UNIT_ID" val="custom20204538_9*h_f*1_1"/>
  <p:tag name="KSO_WM_TEMPLATE_CATEGORY" val="custom"/>
  <p:tag name="KSO_WM_TEMPLATE_INDEX" val="20204538"/>
  <p:tag name="KSO_WM_UNIT_LAYERLEVEL" val="1_1"/>
  <p:tag name="KSO_WM_TAG_VERSION" val="1.0"/>
  <p:tag name="KSO_WM_BEAUTIFY_FLAG" val="#wm#"/>
  <p:tag name="KSO_WM_UNIT_PRESET_TEXT" val="点击此处添加正文，文字是您思想的提炼，为了演示发布的良好效果，请言简意赅的阐述您的观点。"/>
</p:tagLst>
</file>

<file path=ppt/tags/tag313.xml><?xml version="1.0" encoding="utf-8"?>
<p:tagLst xmlns:a="http://schemas.openxmlformats.org/drawingml/2006/main" xmlns:r="http://schemas.openxmlformats.org/officeDocument/2006/relationships" xmlns:p="http://schemas.openxmlformats.org/presentationml/2006/main">
  <p:tag name="KSO_WM_UNIT_DEFAULT_FONT" val="28;32;4"/>
  <p:tag name="KSO_WM_UNIT_BLOCK" val="0"/>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4538_9*a*1"/>
  <p:tag name="KSO_WM_TEMPLATE_CATEGORY" val="custom"/>
  <p:tag name="KSO_WM_TEMPLATE_INDEX" val="20204538"/>
  <p:tag name="KSO_WM_UNIT_LAYERLEVEL" val="1"/>
  <p:tag name="KSO_WM_TAG_VERSION" val="1.0"/>
  <p:tag name="KSO_WM_BEAUTIFY_FLAG" val="#wm#"/>
  <p:tag name="KSO_WM_UNIT_PRESET_TEXT" val="单击此处添加大标题"/>
</p:tagLst>
</file>

<file path=ppt/tags/tag314.xml><?xml version="1.0" encoding="utf-8"?>
<p:tagLst xmlns:a="http://schemas.openxmlformats.org/drawingml/2006/main" xmlns:r="http://schemas.openxmlformats.org/officeDocument/2006/relationships" xmlns:p="http://schemas.openxmlformats.org/presentationml/2006/main">
  <p:tag name="KSO_WM_SLIDE_LAYOUT_INFO" val="{&quot;direction&quot;:0,&quot;horizontalAlign&quot;:-1,&quot;verticalAlign&quot;:-1,&quot;type&quot;:0,&quot;diagramDirection&quot;:0,&quot;canSetOverLayout&quot;:0,&quot;isOverLayout&quot;:0,&quot;normalSize&quot;:{&quot;size1&quot;:13.5},&quot;minSize&quot;:{&quot;size1&quot;:13.5},&quot;maxSize&quot;:{&quot;size1&quot;:13.5},&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3,&quot;right&quot;:1.69,&quot;bottom&quot;:0.43},&quot;edge&quot;:{&quot;left&quot;:true,&quot;top&quot;:true,&quot;right&quot;:true,&quot;bottom&quot;:false}},{&quot;direction&quot;:1,&quot;horizontalAlign&quot;:-1,&quot;verticalAlign&quot;:-1,&quot;type&quot;:0,&quot;diagramDirection&quot;:0,&quot;canSetOverLayout&quot;:0,&quot;isOverLayout&quot;:0,&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edge&quot;:{&quot;left&quot;:false,&quot;top&quot;:false,&quot;right&quot;:true,&quot;bottom&quot;:true}}]}]}"/>
  <p:tag name="KSO_WM_SLIDE_BACKGROUND" val="[&quot;navigation&quot;]"/>
  <p:tag name="KSO_WM_SLIDE_RATIO" val="1.777778"/>
  <p:tag name="KSO_WM_SLIDE_ID" val="custom20204538_9"/>
  <p:tag name="KSO_WM_TEMPLATE_SUBCATEGORY" val="0"/>
  <p:tag name="KSO_WM_TEMPLATE_MASTER_TYPE" val="1"/>
  <p:tag name="KSO_WM_TEMPLATE_COLOR_TYPE" val="1"/>
  <p:tag name="KSO_WM_SLIDE_TYPE" val="text"/>
  <p:tag name="KSO_WM_SLIDE_SUBTYPE" val="picTxt"/>
  <p:tag name="KSO_WM_SLIDE_ITEM_CNT" val="0"/>
  <p:tag name="KSO_WM_SLIDE_INDEX" val="9"/>
  <p:tag name="KSO_WM_SLIDE_SIZE" val="864.095*311.886"/>
  <p:tag name="KSO_WM_SLIDE_POSITION" val="47.9556*125.305"/>
  <p:tag name="KSO_WM_TAG_VERSION" val="1.0"/>
  <p:tag name="KSO_WM_BEAUTIFY_FLAG" val="#wm#"/>
  <p:tag name="KSO_WM_TEMPLATE_CATEGORY" val="custom"/>
  <p:tag name="KSO_WM_TEMPLATE_INDEX" val="20204538"/>
  <p:tag name="KSO_WM_SLIDE_LAYOUT" val="a_i_h"/>
  <p:tag name="KSO_WM_SLIDE_LAYOUT_CNT" val="1_1_2"/>
  <p:tag name="KSO_WM_SPECIAL_SOURCE" val="bdnull"/>
</p:tagLst>
</file>

<file path=ppt/tags/tag31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538_9*i*1"/>
  <p:tag name="KSO_WM_TEMPLATE_CATEGORY" val="custom"/>
  <p:tag name="KSO_WM_TEMPLATE_INDEX" val="20204538"/>
  <p:tag name="KSO_WM_UNIT_BK_DARK_LIGHT" val="2"/>
  <p:tag name="KSO_WM_UNIT_LAYERLEVEL" val="1"/>
  <p:tag name="KSO_WM_TAG_VERSION" val="1.0"/>
  <p:tag name="KSO_WM_BEAUTIFY_FLAG" val="#wm#"/>
</p:tagLst>
</file>

<file path=ppt/tags/tag31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1"/>
  <p:tag name="KSO_WM_UNIT_ID" val="custom20204538_9*i*1"/>
  <p:tag name="KSO_WM_TEMPLATE_CATEGORY" val="custom"/>
  <p:tag name="KSO_WM_TEMPLATE_INDEX" val="20204538"/>
  <p:tag name="KSO_WM_UNIT_LAYERLEVEL" val="1"/>
  <p:tag name="KSO_WM_TAG_VERSION" val="1.0"/>
  <p:tag name="KSO_WM_BEAUTIFY_FLAG" val="#wm#"/>
</p:tagLst>
</file>

<file path=ppt/tags/tag31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2"/>
  <p:tag name="KSO_WM_UNIT_ID" val="custom20204538_9*i*2"/>
  <p:tag name="KSO_WM_TEMPLATE_CATEGORY" val="custom"/>
  <p:tag name="KSO_WM_TEMPLATE_INDEX" val="20204538"/>
  <p:tag name="KSO_WM_UNIT_LAYERLEVEL" val="1"/>
  <p:tag name="KSO_WM_TAG_VERSION" val="1.0"/>
  <p:tag name="KSO_WM_BEAUTIFY_FLAG" val="#wm#"/>
</p:tagLst>
</file>

<file path=ppt/tags/tag318.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2_1"/>
  <p:tag name="KSO_WM_UNIT_ID" val="custom20204538_9*h_i*2_1"/>
  <p:tag name="KSO_WM_TEMPLATE_CATEGORY" val="custom"/>
  <p:tag name="KSO_WM_TEMPLATE_INDEX" val="20204538"/>
  <p:tag name="KSO_WM_UNIT_LAYERLEVEL" val="1_1"/>
  <p:tag name="KSO_WM_TAG_VERSION" val="1.0"/>
  <p:tag name="KSO_WM_BEAUTIFY_FLAG" val="#wm#"/>
</p:tagLst>
</file>

<file path=ppt/tags/tag319.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9.09998"/>
  <p:tag name="KSO_WM_UNIT_TEXTBOXSTYLE_ADJUSTTOP" val="0_-63.95001"/>
  <p:tag name="KSO_WM_UNIT_TEXTBOXSTYLE_ADJUSTWIDTH" val="100_58.19998"/>
  <p:tag name="KSO_WM_UNIT_TEXTBOXSTYLE_ADJUSTHEIGTH" val="100_109.65"/>
  <p:tag name="KSO_WM_UNIT_BLOCK" val="0"/>
  <p:tag name="KSO_WM_UNIT_SM_LIMIT_TYPE" val="2"/>
  <p:tag name="KSO_WM_UNIT_DECORATE_INFO" val="{&quot;DecorateInfoX&quot;:{&quot;IsLeft&quot;:false,&quot;IsRight&quot;:tru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1"/>
  <p:tag name="KSO_WM_UNIT_ID" val="custom20204538_9*h_i*1_1"/>
  <p:tag name="KSO_WM_TEMPLATE_CATEGORY" val="custom"/>
  <p:tag name="KSO_WM_TEMPLATE_INDEX" val="20204538"/>
  <p:tag name="KSO_WM_UNIT_LAYERLEVEL" val="1_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_-35.445"/>
  <p:tag name="KSO_WM_UNIT_TEXTBOXSTYLE_ADJUSTTOP" val="0_-63.95001"/>
  <p:tag name="KSO_WM_UNIT_BLOCK" val="0"/>
  <p:tag name="KSO_WM_UNIT_SM_LIMIT_TYPE" val="1"/>
  <p:tag name="KSO_WM_UNIT_DECORATE_INFO" val="{&quot;DecorateInfoX&quot;:{&quot;IsLeft&quot;:true,&quot;IsRight&quot;:fals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2"/>
  <p:tag name="KSO_WM_UNIT_ID" val="custom20204538_9*h_i*1_2"/>
  <p:tag name="KSO_WM_TEMPLATE_CATEGORY" val="custom"/>
  <p:tag name="KSO_WM_TEMPLATE_INDEX" val="20204538"/>
  <p:tag name="KSO_WM_UNIT_LAYERLEVEL" val="1_1"/>
  <p:tag name="KSO_WM_TAG_VERSION" val="1.0"/>
  <p:tag name="KSO_WM_BEAUTIFY_FLAG" val="#wm#"/>
</p:tagLst>
</file>

<file path=ppt/tags/tag321.xml><?xml version="1.0" encoding="utf-8"?>
<p:tagLst xmlns:a="http://schemas.openxmlformats.org/drawingml/2006/main" xmlns:r="http://schemas.openxmlformats.org/officeDocument/2006/relationships" xmlns:p="http://schemas.openxmlformats.org/presentationml/2006/main">
  <p:tag name="KSO_WM_UNIT_DEFAULT_FONT" val="28;32;4"/>
  <p:tag name="KSO_WM_UNIT_BLOCK" val="0"/>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4538_9*a*1"/>
  <p:tag name="KSO_WM_TEMPLATE_CATEGORY" val="custom"/>
  <p:tag name="KSO_WM_TEMPLATE_INDEX" val="20204538"/>
  <p:tag name="KSO_WM_UNIT_LAYERLEVEL" val="1"/>
  <p:tag name="KSO_WM_TAG_VERSION" val="1.0"/>
  <p:tag name="KSO_WM_BEAUTIFY_FLAG" val="#wm#"/>
  <p:tag name="KSO_WM_UNIT_PRESET_TEXT" val="单击此处添加大标题"/>
</p:tagLst>
</file>

<file path=ppt/tags/tag322.xml><?xml version="1.0" encoding="utf-8"?>
<p:tagLst xmlns:a="http://schemas.openxmlformats.org/drawingml/2006/main" xmlns:r="http://schemas.openxmlformats.org/officeDocument/2006/relationships" xmlns:p="http://schemas.openxmlformats.org/presentationml/2006/main">
  <p:tag name="KSO_WM_UNIT_TABLE_BEAUTIFY" val="smartTable{3060abf9-6865-48b2-aab7-d7e06048f2f7}"/>
</p:tagLst>
</file>

<file path=ppt/tags/tag323.xml><?xml version="1.0" encoding="utf-8"?>
<p:tagLst xmlns:a="http://schemas.openxmlformats.org/drawingml/2006/main" xmlns:r="http://schemas.openxmlformats.org/officeDocument/2006/relationships" xmlns:p="http://schemas.openxmlformats.org/presentationml/2006/main">
  <p:tag name="KSO_WM_SLIDE_LAYOUT_INFO" val="{&quot;direction&quot;:0,&quot;horizontalAlign&quot;:-1,&quot;verticalAlign&quot;:-1,&quot;type&quot;:0,&quot;diagramDirection&quot;:0,&quot;canSetOverLayout&quot;:0,&quot;isOverLayout&quot;:0,&quot;normalSize&quot;:{&quot;size1&quot;:13.5},&quot;minSize&quot;:{&quot;size1&quot;:13.5},&quot;maxSize&quot;:{&quot;size1&quot;:13.5},&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3,&quot;right&quot;:1.69,&quot;bottom&quot;:0.43},&quot;edge&quot;:{&quot;left&quot;:true,&quot;top&quot;:true,&quot;right&quot;:true,&quot;bottom&quot;:false}},{&quot;direction&quot;:1,&quot;horizontalAlign&quot;:-1,&quot;verticalAlign&quot;:-1,&quot;type&quot;:0,&quot;diagramDirection&quot;:0,&quot;canSetOverLayout&quot;:0,&quot;isOverLayout&quot;:0,&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edge&quot;:{&quot;left&quot;:false,&quot;top&quot;:false,&quot;right&quot;:true,&quot;bottom&quot;:true}}]}]}"/>
  <p:tag name="KSO_WM_SLIDE_BACKGROUND" val="[&quot;navigation&quot;]"/>
  <p:tag name="KSO_WM_SLIDE_RATIO" val="1.777778"/>
  <p:tag name="KSO_WM_SLIDE_ID" val="custom20204538_9"/>
  <p:tag name="KSO_WM_TEMPLATE_SUBCATEGORY" val="0"/>
  <p:tag name="KSO_WM_TEMPLATE_MASTER_TYPE" val="1"/>
  <p:tag name="KSO_WM_TEMPLATE_COLOR_TYPE" val="1"/>
  <p:tag name="KSO_WM_SLIDE_TYPE" val="text"/>
  <p:tag name="KSO_WM_SLIDE_SUBTYPE" val="picTxt"/>
  <p:tag name="KSO_WM_SLIDE_ITEM_CNT" val="0"/>
  <p:tag name="KSO_WM_SLIDE_INDEX" val="9"/>
  <p:tag name="KSO_WM_SLIDE_SIZE" val="864.095*311.886"/>
  <p:tag name="KSO_WM_SLIDE_POSITION" val="47.9556*125.305"/>
  <p:tag name="KSO_WM_TAG_VERSION" val="1.0"/>
  <p:tag name="KSO_WM_BEAUTIFY_FLAG" val="#wm#"/>
  <p:tag name="KSO_WM_TEMPLATE_CATEGORY" val="custom"/>
  <p:tag name="KSO_WM_TEMPLATE_INDEX" val="20204538"/>
  <p:tag name="KSO_WM_SLIDE_LAYOUT" val="a_i_h"/>
  <p:tag name="KSO_WM_SLIDE_LAYOUT_CNT" val="1_1_2"/>
  <p:tag name="KSO_WM_SPECIAL_SOURCE" val="bdnull"/>
</p:tagLst>
</file>

<file path=ppt/tags/tag32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538_9*i*1"/>
  <p:tag name="KSO_WM_TEMPLATE_CATEGORY" val="custom"/>
  <p:tag name="KSO_WM_TEMPLATE_INDEX" val="20204538"/>
  <p:tag name="KSO_WM_UNIT_BK_DARK_LIGHT" val="2"/>
  <p:tag name="KSO_WM_UNIT_LAYERLEVEL" val="1"/>
  <p:tag name="KSO_WM_TAG_VERSION" val="1.0"/>
  <p:tag name="KSO_WM_BEAUTIFY_FLAG" val="#wm#"/>
</p:tagLst>
</file>

<file path=ppt/tags/tag32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1"/>
  <p:tag name="KSO_WM_UNIT_ID" val="custom20204538_9*i*1"/>
  <p:tag name="KSO_WM_TEMPLATE_CATEGORY" val="custom"/>
  <p:tag name="KSO_WM_TEMPLATE_INDEX" val="20204538"/>
  <p:tag name="KSO_WM_UNIT_LAYERLEVEL" val="1"/>
  <p:tag name="KSO_WM_TAG_VERSION" val="1.0"/>
  <p:tag name="KSO_WM_BEAUTIFY_FLAG" val="#wm#"/>
</p:tagLst>
</file>

<file path=ppt/tags/tag32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2"/>
  <p:tag name="KSO_WM_UNIT_ID" val="custom20204538_9*i*2"/>
  <p:tag name="KSO_WM_TEMPLATE_CATEGORY" val="custom"/>
  <p:tag name="KSO_WM_TEMPLATE_INDEX" val="20204538"/>
  <p:tag name="KSO_WM_UNIT_LAYERLEVEL" val="1"/>
  <p:tag name="KSO_WM_TAG_VERSION" val="1.0"/>
  <p:tag name="KSO_WM_BEAUTIFY_FLAG" val="#wm#"/>
</p:tagLst>
</file>

<file path=ppt/tags/tag327.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2_1"/>
  <p:tag name="KSO_WM_UNIT_ID" val="custom20204538_9*h_i*2_1"/>
  <p:tag name="KSO_WM_TEMPLATE_CATEGORY" val="custom"/>
  <p:tag name="KSO_WM_TEMPLATE_INDEX" val="20204538"/>
  <p:tag name="KSO_WM_UNIT_LAYERLEVEL" val="1_1"/>
  <p:tag name="KSO_WM_TAG_VERSION" val="1.0"/>
  <p:tag name="KSO_WM_BEAUTIFY_FLAG" val="#wm#"/>
</p:tagLst>
</file>

<file path=ppt/tags/tag328.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9.09998"/>
  <p:tag name="KSO_WM_UNIT_TEXTBOXSTYLE_ADJUSTTOP" val="0_-63.95001"/>
  <p:tag name="KSO_WM_UNIT_TEXTBOXSTYLE_ADJUSTWIDTH" val="100_58.19998"/>
  <p:tag name="KSO_WM_UNIT_TEXTBOXSTYLE_ADJUSTHEIGTH" val="100_109.65"/>
  <p:tag name="KSO_WM_UNIT_BLOCK" val="0"/>
  <p:tag name="KSO_WM_UNIT_SM_LIMIT_TYPE" val="2"/>
  <p:tag name="KSO_WM_UNIT_DECORATE_INFO" val="{&quot;DecorateInfoX&quot;:{&quot;IsLeft&quot;:false,&quot;IsRight&quot;:tru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1"/>
  <p:tag name="KSO_WM_UNIT_ID" val="custom20204538_9*h_i*1_1"/>
  <p:tag name="KSO_WM_TEMPLATE_CATEGORY" val="custom"/>
  <p:tag name="KSO_WM_TEMPLATE_INDEX" val="20204538"/>
  <p:tag name="KSO_WM_UNIT_LAYERLEVEL" val="1_1"/>
  <p:tag name="KSO_WM_TAG_VERSION" val="1.0"/>
  <p:tag name="KSO_WM_BEAUTIFY_FLAG" val="#wm#"/>
</p:tagLst>
</file>

<file path=ppt/tags/tag329.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_-35.445"/>
  <p:tag name="KSO_WM_UNIT_TEXTBOXSTYLE_ADJUSTTOP" val="0_-63.95001"/>
  <p:tag name="KSO_WM_UNIT_BLOCK" val="0"/>
  <p:tag name="KSO_WM_UNIT_SM_LIMIT_TYPE" val="1"/>
  <p:tag name="KSO_WM_UNIT_DECORATE_INFO" val="{&quot;DecorateInfoX&quot;:{&quot;IsLeft&quot;:true,&quot;IsRight&quot;:fals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2"/>
  <p:tag name="KSO_WM_UNIT_ID" val="custom20204538_9*h_i*1_2"/>
  <p:tag name="KSO_WM_TEMPLATE_CATEGORY" val="custom"/>
  <p:tag name="KSO_WM_TEMPLATE_INDEX" val="20204538"/>
  <p:tag name="KSO_WM_UNIT_LAYERLEVEL" val="1_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DEFAULT_FONT" val="28;32;4"/>
  <p:tag name="KSO_WM_UNIT_BLOCK" val="0"/>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4538_9*a*1"/>
  <p:tag name="KSO_WM_TEMPLATE_CATEGORY" val="custom"/>
  <p:tag name="KSO_WM_TEMPLATE_INDEX" val="20204538"/>
  <p:tag name="KSO_WM_UNIT_LAYERLEVEL" val="1"/>
  <p:tag name="KSO_WM_TAG_VERSION" val="1.0"/>
  <p:tag name="KSO_WM_BEAUTIFY_FLAG" val="#wm#"/>
  <p:tag name="KSO_WM_UNIT_PRESET_TEXT" val="单击此处添加大标题"/>
</p:tagLst>
</file>

<file path=ppt/tags/tag331.xml><?xml version="1.0" encoding="utf-8"?>
<p:tagLst xmlns:a="http://schemas.openxmlformats.org/drawingml/2006/main" xmlns:r="http://schemas.openxmlformats.org/officeDocument/2006/relationships" xmlns:p="http://schemas.openxmlformats.org/presentationml/2006/main">
  <p:tag name="KSO_WM_SLIDE_LAYOUT_INFO" val="{&quot;direction&quot;:0,&quot;horizontalAlign&quot;:-1,&quot;verticalAlign&quot;:-1,&quot;type&quot;:0,&quot;diagramDirection&quot;:0,&quot;canSetOverLayout&quot;:0,&quot;isOverLayout&quot;:0,&quot;normalSize&quot;:{&quot;size1&quot;:13.5},&quot;minSize&quot;:{&quot;size1&quot;:13.5},&quot;maxSize&quot;:{&quot;size1&quot;:13.5},&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3,&quot;right&quot;:1.69,&quot;bottom&quot;:0.43},&quot;edge&quot;:{&quot;left&quot;:true,&quot;top&quot;:true,&quot;right&quot;:true,&quot;bottom&quot;:false}},{&quot;direction&quot;:1,&quot;horizontalAlign&quot;:-1,&quot;verticalAlign&quot;:-1,&quot;type&quot;:0,&quot;diagramDirection&quot;:0,&quot;canSetOverLayout&quot;:0,&quot;isOverLayout&quot;:0,&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edge&quot;:{&quot;left&quot;:false,&quot;top&quot;:false,&quot;right&quot;:true,&quot;bottom&quot;:true}}]}]}"/>
  <p:tag name="KSO_WM_SLIDE_BACKGROUND" val="[&quot;navigation&quot;]"/>
  <p:tag name="KSO_WM_SLIDE_RATIO" val="1.777778"/>
  <p:tag name="KSO_WM_SLIDE_ID" val="custom20204538_9"/>
  <p:tag name="KSO_WM_TEMPLATE_SUBCATEGORY" val="0"/>
  <p:tag name="KSO_WM_TEMPLATE_MASTER_TYPE" val="1"/>
  <p:tag name="KSO_WM_TEMPLATE_COLOR_TYPE" val="1"/>
  <p:tag name="KSO_WM_SLIDE_TYPE" val="text"/>
  <p:tag name="KSO_WM_SLIDE_SUBTYPE" val="picTxt"/>
  <p:tag name="KSO_WM_SLIDE_ITEM_CNT" val="0"/>
  <p:tag name="KSO_WM_SLIDE_INDEX" val="9"/>
  <p:tag name="KSO_WM_SLIDE_SIZE" val="864.095*311.886"/>
  <p:tag name="KSO_WM_SLIDE_POSITION" val="47.9556*125.305"/>
  <p:tag name="KSO_WM_TAG_VERSION" val="1.0"/>
  <p:tag name="KSO_WM_BEAUTIFY_FLAG" val="#wm#"/>
  <p:tag name="KSO_WM_TEMPLATE_CATEGORY" val="custom"/>
  <p:tag name="KSO_WM_TEMPLATE_INDEX" val="20204538"/>
  <p:tag name="KSO_WM_SLIDE_LAYOUT" val="a_i_h"/>
  <p:tag name="KSO_WM_SLIDE_LAYOUT_CNT" val="1_1_2"/>
  <p:tag name="KSO_WM_SPECIAL_SOURCE" val="bdnull"/>
</p:tagLst>
</file>

<file path=ppt/tags/tag3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538_9*i*1"/>
  <p:tag name="KSO_WM_TEMPLATE_CATEGORY" val="custom"/>
  <p:tag name="KSO_WM_TEMPLATE_INDEX" val="20204538"/>
  <p:tag name="KSO_WM_UNIT_BK_DARK_LIGHT" val="2"/>
  <p:tag name="KSO_WM_UNIT_LAYERLEVEL" val="1"/>
  <p:tag name="KSO_WM_TAG_VERSION" val="1.0"/>
  <p:tag name="KSO_WM_BEAUTIFY_FLAG" val="#wm#"/>
</p:tagLst>
</file>

<file path=ppt/tags/tag3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1"/>
  <p:tag name="KSO_WM_UNIT_ID" val="custom20204538_9*i*1"/>
  <p:tag name="KSO_WM_TEMPLATE_CATEGORY" val="custom"/>
  <p:tag name="KSO_WM_TEMPLATE_INDEX" val="20204538"/>
  <p:tag name="KSO_WM_UNIT_LAYERLEVEL" val="1"/>
  <p:tag name="KSO_WM_TAG_VERSION" val="1.0"/>
  <p:tag name="KSO_WM_BEAUTIFY_FLAG" val="#wm#"/>
</p:tagLst>
</file>

<file path=ppt/tags/tag3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2"/>
  <p:tag name="KSO_WM_UNIT_ID" val="custom20204538_9*i*2"/>
  <p:tag name="KSO_WM_TEMPLATE_CATEGORY" val="custom"/>
  <p:tag name="KSO_WM_TEMPLATE_INDEX" val="20204538"/>
  <p:tag name="KSO_WM_UNIT_LAYERLEVEL" val="1"/>
  <p:tag name="KSO_WM_TAG_VERSION" val="1.0"/>
  <p:tag name="KSO_WM_BEAUTIFY_FLAG" val="#wm#"/>
</p:tagLst>
</file>

<file path=ppt/tags/tag335.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2_1"/>
  <p:tag name="KSO_WM_UNIT_ID" val="custom20204538_9*h_i*2_1"/>
  <p:tag name="KSO_WM_TEMPLATE_CATEGORY" val="custom"/>
  <p:tag name="KSO_WM_TEMPLATE_INDEX" val="20204538"/>
  <p:tag name="KSO_WM_UNIT_LAYERLEVEL" val="1_1"/>
  <p:tag name="KSO_WM_TAG_VERSION" val="1.0"/>
  <p:tag name="KSO_WM_BEAUTIFY_FLAG" val="#wm#"/>
</p:tagLst>
</file>

<file path=ppt/tags/tag336.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9.09998"/>
  <p:tag name="KSO_WM_UNIT_TEXTBOXSTYLE_ADJUSTTOP" val="0_-63.95001"/>
  <p:tag name="KSO_WM_UNIT_TEXTBOXSTYLE_ADJUSTWIDTH" val="100_58.19998"/>
  <p:tag name="KSO_WM_UNIT_TEXTBOXSTYLE_ADJUSTHEIGTH" val="100_109.65"/>
  <p:tag name="KSO_WM_UNIT_BLOCK" val="0"/>
  <p:tag name="KSO_WM_UNIT_SM_LIMIT_TYPE" val="2"/>
  <p:tag name="KSO_WM_UNIT_DECORATE_INFO" val="{&quot;DecorateInfoX&quot;:{&quot;IsLeft&quot;:false,&quot;IsRight&quot;:tru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1"/>
  <p:tag name="KSO_WM_UNIT_ID" val="custom20204538_9*h_i*1_1"/>
  <p:tag name="KSO_WM_TEMPLATE_CATEGORY" val="custom"/>
  <p:tag name="KSO_WM_TEMPLATE_INDEX" val="20204538"/>
  <p:tag name="KSO_WM_UNIT_LAYERLEVEL" val="1_1"/>
  <p:tag name="KSO_WM_TAG_VERSION" val="1.0"/>
  <p:tag name="KSO_WM_BEAUTIFY_FLAG" val="#wm#"/>
</p:tagLst>
</file>

<file path=ppt/tags/tag337.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_-35.445"/>
  <p:tag name="KSO_WM_UNIT_TEXTBOXSTYLE_ADJUSTTOP" val="0_-63.95001"/>
  <p:tag name="KSO_WM_UNIT_BLOCK" val="0"/>
  <p:tag name="KSO_WM_UNIT_SM_LIMIT_TYPE" val="1"/>
  <p:tag name="KSO_WM_UNIT_DECORATE_INFO" val="{&quot;DecorateInfoX&quot;:{&quot;IsLeft&quot;:true,&quot;IsRight&quot;:fals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2"/>
  <p:tag name="KSO_WM_UNIT_ID" val="custom20204538_9*h_i*1_2"/>
  <p:tag name="KSO_WM_TEMPLATE_CATEGORY" val="custom"/>
  <p:tag name="KSO_WM_TEMPLATE_INDEX" val="20204538"/>
  <p:tag name="KSO_WM_UNIT_LAYERLEVEL" val="1_1"/>
  <p:tag name="KSO_WM_TAG_VERSION" val="1.0"/>
  <p:tag name="KSO_WM_BEAUTIFY_FLAG" val="#wm#"/>
</p:tagLst>
</file>

<file path=ppt/tags/tag338.xml><?xml version="1.0" encoding="utf-8"?>
<p:tagLst xmlns:a="http://schemas.openxmlformats.org/drawingml/2006/main" xmlns:r="http://schemas.openxmlformats.org/officeDocument/2006/relationships" xmlns:p="http://schemas.openxmlformats.org/presentationml/2006/main">
  <p:tag name="KSO_WM_UNIT_DEFAULT_FONT" val="28;32;4"/>
  <p:tag name="KSO_WM_UNIT_BLOCK" val="0"/>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4538_9*a*1"/>
  <p:tag name="KSO_WM_TEMPLATE_CATEGORY" val="custom"/>
  <p:tag name="KSO_WM_TEMPLATE_INDEX" val="20204538"/>
  <p:tag name="KSO_WM_UNIT_LAYERLEVEL" val="1"/>
  <p:tag name="KSO_WM_TAG_VERSION" val="1.0"/>
  <p:tag name="KSO_WM_BEAUTIFY_FLAG" val="#wm#"/>
  <p:tag name="KSO_WM_UNIT_PRESET_TEXT" val="单击此处添加大标题"/>
</p:tagLst>
</file>

<file path=ppt/tags/tag339.xml><?xml version="1.0" encoding="utf-8"?>
<p:tagLst xmlns:a="http://schemas.openxmlformats.org/drawingml/2006/main" xmlns:r="http://schemas.openxmlformats.org/officeDocument/2006/relationships" xmlns:p="http://schemas.openxmlformats.org/presentationml/2006/main">
  <p:tag name="KSO_WM_SLIDE_LAYOUT_INFO" val="{&quot;direction&quot;:0,&quot;horizontalAlign&quot;:-1,&quot;verticalAlign&quot;:-1,&quot;type&quot;:0,&quot;diagramDirection&quot;:0,&quot;canSetOverLayout&quot;:0,&quot;isOverLayout&quot;:0,&quot;normalSize&quot;:{&quot;size1&quot;:13.5},&quot;minSize&quot;:{&quot;size1&quot;:13.5},&quot;maxSize&quot;:{&quot;size1&quot;:13.5},&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3,&quot;right&quot;:1.69,&quot;bottom&quot;:0.43},&quot;edge&quot;:{&quot;left&quot;:true,&quot;top&quot;:true,&quot;right&quot;:true,&quot;bottom&quot;:false}},{&quot;direction&quot;:1,&quot;horizontalAlign&quot;:-1,&quot;verticalAlign&quot;:-1,&quot;type&quot;:0,&quot;diagramDirection&quot;:0,&quot;canSetOverLayout&quot;:0,&quot;isOverLayout&quot;:0,&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edge&quot;:{&quot;left&quot;:false,&quot;top&quot;:false,&quot;right&quot;:true,&quot;bottom&quot;:true}}]}]}"/>
  <p:tag name="KSO_WM_SLIDE_BACKGROUND" val="[&quot;navigation&quot;]"/>
  <p:tag name="KSO_WM_SLIDE_RATIO" val="1.777778"/>
  <p:tag name="KSO_WM_SLIDE_ID" val="custom20204538_9"/>
  <p:tag name="KSO_WM_TEMPLATE_SUBCATEGORY" val="0"/>
  <p:tag name="KSO_WM_TEMPLATE_MASTER_TYPE" val="1"/>
  <p:tag name="KSO_WM_TEMPLATE_COLOR_TYPE" val="1"/>
  <p:tag name="KSO_WM_SLIDE_TYPE" val="text"/>
  <p:tag name="KSO_WM_SLIDE_SUBTYPE" val="picTxt"/>
  <p:tag name="KSO_WM_SLIDE_ITEM_CNT" val="0"/>
  <p:tag name="KSO_WM_SLIDE_INDEX" val="9"/>
  <p:tag name="KSO_WM_SLIDE_SIZE" val="864.095*311.886"/>
  <p:tag name="KSO_WM_SLIDE_POSITION" val="47.9556*125.305"/>
  <p:tag name="KSO_WM_TAG_VERSION" val="1.0"/>
  <p:tag name="KSO_WM_BEAUTIFY_FLAG" val="#wm#"/>
  <p:tag name="KSO_WM_TEMPLATE_CATEGORY" val="custom"/>
  <p:tag name="KSO_WM_TEMPLATE_INDEX" val="20204538"/>
  <p:tag name="KSO_WM_SLIDE_LAYOUT" val="a_i_h"/>
  <p:tag name="KSO_WM_SLIDE_LAYOUT_CNT" val="1_1_2"/>
  <p:tag name="KSO_WM_SPECIAL_SOURCE" val="bdnull"/>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538_9*i*1"/>
  <p:tag name="KSO_WM_TEMPLATE_CATEGORY" val="custom"/>
  <p:tag name="KSO_WM_TEMPLATE_INDEX" val="20204538"/>
  <p:tag name="KSO_WM_UNIT_BK_DARK_LIGHT" val="2"/>
  <p:tag name="KSO_WM_UNIT_LAYERLEVEL" val="1"/>
  <p:tag name="KSO_WM_TAG_VERSION" val="1.0"/>
  <p:tag name="KSO_WM_BEAUTIFY_FLAG" val="#wm#"/>
</p:tagLst>
</file>

<file path=ppt/tags/tag3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1"/>
  <p:tag name="KSO_WM_UNIT_ID" val="custom20204538_9*i*1"/>
  <p:tag name="KSO_WM_TEMPLATE_CATEGORY" val="custom"/>
  <p:tag name="KSO_WM_TEMPLATE_INDEX" val="20204538"/>
  <p:tag name="KSO_WM_UNIT_LAYERLEVEL" val="1"/>
  <p:tag name="KSO_WM_TAG_VERSION" val="1.0"/>
  <p:tag name="KSO_WM_BEAUTIFY_FLAG" val="#wm#"/>
</p:tagLst>
</file>

<file path=ppt/tags/tag34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2"/>
  <p:tag name="KSO_WM_UNIT_ID" val="custom20204538_9*i*2"/>
  <p:tag name="KSO_WM_TEMPLATE_CATEGORY" val="custom"/>
  <p:tag name="KSO_WM_TEMPLATE_INDEX" val="20204538"/>
  <p:tag name="KSO_WM_UNIT_LAYERLEVEL" val="1"/>
  <p:tag name="KSO_WM_TAG_VERSION" val="1.0"/>
  <p:tag name="KSO_WM_BEAUTIFY_FLAG" val="#wm#"/>
</p:tagLst>
</file>

<file path=ppt/tags/tag343.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2_1"/>
  <p:tag name="KSO_WM_UNIT_ID" val="custom20204538_9*h_i*2_1"/>
  <p:tag name="KSO_WM_TEMPLATE_CATEGORY" val="custom"/>
  <p:tag name="KSO_WM_TEMPLATE_INDEX" val="20204538"/>
  <p:tag name="KSO_WM_UNIT_LAYERLEVEL" val="1_1"/>
  <p:tag name="KSO_WM_TAG_VERSION" val="1.0"/>
  <p:tag name="KSO_WM_BEAUTIFY_FLAG" val="#wm#"/>
</p:tagLst>
</file>

<file path=ppt/tags/tag344.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9.09998"/>
  <p:tag name="KSO_WM_UNIT_TEXTBOXSTYLE_ADJUSTTOP" val="0_-63.95001"/>
  <p:tag name="KSO_WM_UNIT_TEXTBOXSTYLE_ADJUSTWIDTH" val="100_58.19998"/>
  <p:tag name="KSO_WM_UNIT_TEXTBOXSTYLE_ADJUSTHEIGTH" val="100_109.65"/>
  <p:tag name="KSO_WM_UNIT_BLOCK" val="0"/>
  <p:tag name="KSO_WM_UNIT_SM_LIMIT_TYPE" val="2"/>
  <p:tag name="KSO_WM_UNIT_DECORATE_INFO" val="{&quot;DecorateInfoX&quot;:{&quot;IsLeft&quot;:false,&quot;IsRight&quot;:tru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1"/>
  <p:tag name="KSO_WM_UNIT_ID" val="custom20204538_9*h_i*1_1"/>
  <p:tag name="KSO_WM_TEMPLATE_CATEGORY" val="custom"/>
  <p:tag name="KSO_WM_TEMPLATE_INDEX" val="20204538"/>
  <p:tag name="KSO_WM_UNIT_LAYERLEVEL" val="1_1"/>
  <p:tag name="KSO_WM_TAG_VERSION" val="1.0"/>
  <p:tag name="KSO_WM_BEAUTIFY_FLAG" val="#wm#"/>
</p:tagLst>
</file>

<file path=ppt/tags/tag345.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_-35.445"/>
  <p:tag name="KSO_WM_UNIT_TEXTBOXSTYLE_ADJUSTTOP" val="0_-63.95001"/>
  <p:tag name="KSO_WM_UNIT_BLOCK" val="0"/>
  <p:tag name="KSO_WM_UNIT_SM_LIMIT_TYPE" val="1"/>
  <p:tag name="KSO_WM_UNIT_DECORATE_INFO" val="{&quot;DecorateInfoX&quot;:{&quot;IsLeft&quot;:true,&quot;IsRight&quot;:fals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2"/>
  <p:tag name="KSO_WM_UNIT_ID" val="custom20204538_9*h_i*1_2"/>
  <p:tag name="KSO_WM_TEMPLATE_CATEGORY" val="custom"/>
  <p:tag name="KSO_WM_TEMPLATE_INDEX" val="20204538"/>
  <p:tag name="KSO_WM_UNIT_LAYERLEVEL" val="1_1"/>
  <p:tag name="KSO_WM_TAG_VERSION" val="1.0"/>
  <p:tag name="KSO_WM_BEAUTIFY_FLAG" val="#wm#"/>
</p:tagLst>
</file>

<file path=ppt/tags/tag346.xml><?xml version="1.0" encoding="utf-8"?>
<p:tagLst xmlns:a="http://schemas.openxmlformats.org/drawingml/2006/main" xmlns:r="http://schemas.openxmlformats.org/officeDocument/2006/relationships" xmlns:p="http://schemas.openxmlformats.org/presentationml/2006/main">
  <p:tag name="KSO_WM_UNIT_DEFAULT_FONT" val="28;32;4"/>
  <p:tag name="KSO_WM_UNIT_BLOCK" val="0"/>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4538_9*a*1"/>
  <p:tag name="KSO_WM_TEMPLATE_CATEGORY" val="custom"/>
  <p:tag name="KSO_WM_TEMPLATE_INDEX" val="20204538"/>
  <p:tag name="KSO_WM_UNIT_LAYERLEVEL" val="1"/>
  <p:tag name="KSO_WM_TAG_VERSION" val="1.0"/>
  <p:tag name="KSO_WM_BEAUTIFY_FLAG" val="#wm#"/>
  <p:tag name="KSO_WM_UNIT_PRESET_TEXT" val="单击此处添加大标题"/>
</p:tagLst>
</file>

<file path=ppt/tags/tag347.xml><?xml version="1.0" encoding="utf-8"?>
<p:tagLst xmlns:a="http://schemas.openxmlformats.org/drawingml/2006/main" xmlns:r="http://schemas.openxmlformats.org/officeDocument/2006/relationships" xmlns:p="http://schemas.openxmlformats.org/presentationml/2006/main">
  <p:tag name="KSO_WM_SLIDE_LAYOUT_INFO" val="{&quot;direction&quot;:0,&quot;horizontalAlign&quot;:-1,&quot;verticalAlign&quot;:-1,&quot;type&quot;:0,&quot;diagramDirection&quot;:0,&quot;canSetOverLayout&quot;:0,&quot;isOverLayout&quot;:0,&quot;normalSize&quot;:{&quot;size1&quot;:13.5},&quot;minSize&quot;:{&quot;size1&quot;:13.5},&quot;maxSize&quot;:{&quot;size1&quot;:13.5},&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3,&quot;right&quot;:1.69,&quot;bottom&quot;:0.43},&quot;edge&quot;:{&quot;left&quot;:true,&quot;top&quot;:true,&quot;right&quot;:true,&quot;bottom&quot;:false}},{&quot;direction&quot;:1,&quot;horizontalAlign&quot;:-1,&quot;verticalAlign&quot;:-1,&quot;type&quot;:0,&quot;diagramDirection&quot;:0,&quot;canSetOverLayout&quot;:0,&quot;isOverLayout&quot;:0,&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edge&quot;:{&quot;left&quot;:false,&quot;top&quot;:false,&quot;right&quot;:true,&quot;bottom&quot;:true}}]}]}"/>
  <p:tag name="KSO_WM_SLIDE_BACKGROUND" val="[&quot;navigation&quot;]"/>
  <p:tag name="KSO_WM_SLIDE_RATIO" val="1.777778"/>
  <p:tag name="KSO_WM_SLIDE_ID" val="custom20204538_9"/>
  <p:tag name="KSO_WM_TEMPLATE_SUBCATEGORY" val="0"/>
  <p:tag name="KSO_WM_TEMPLATE_MASTER_TYPE" val="1"/>
  <p:tag name="KSO_WM_TEMPLATE_COLOR_TYPE" val="1"/>
  <p:tag name="KSO_WM_SLIDE_TYPE" val="text"/>
  <p:tag name="KSO_WM_SLIDE_SUBTYPE" val="picTxt"/>
  <p:tag name="KSO_WM_SLIDE_ITEM_CNT" val="0"/>
  <p:tag name="KSO_WM_SLIDE_INDEX" val="9"/>
  <p:tag name="KSO_WM_SLIDE_SIZE" val="864.095*311.886"/>
  <p:tag name="KSO_WM_SLIDE_POSITION" val="47.9556*125.305"/>
  <p:tag name="KSO_WM_TAG_VERSION" val="1.0"/>
  <p:tag name="KSO_WM_BEAUTIFY_FLAG" val="#wm#"/>
  <p:tag name="KSO_WM_TEMPLATE_CATEGORY" val="custom"/>
  <p:tag name="KSO_WM_TEMPLATE_INDEX" val="20204538"/>
  <p:tag name="KSO_WM_SLIDE_LAYOUT" val="a_i_h"/>
  <p:tag name="KSO_WM_SLIDE_LAYOUT_CNT" val="1_1_2"/>
  <p:tag name="KSO_WM_SPECIAL_SOURCE" val="bdnull"/>
</p:tagLst>
</file>

<file path=ppt/tags/tag34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538_9*i*1"/>
  <p:tag name="KSO_WM_TEMPLATE_CATEGORY" val="custom"/>
  <p:tag name="KSO_WM_TEMPLATE_INDEX" val="20204538"/>
  <p:tag name="KSO_WM_UNIT_BK_DARK_LIGHT" val="2"/>
  <p:tag name="KSO_WM_UNIT_LAYERLEVEL" val="1"/>
  <p:tag name="KSO_WM_TAG_VERSION" val="1.0"/>
  <p:tag name="KSO_WM_BEAUTIFY_FLAG" val="#wm#"/>
</p:tagLst>
</file>

<file path=ppt/tags/tag34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1"/>
  <p:tag name="KSO_WM_UNIT_ID" val="custom20204538_9*i*1"/>
  <p:tag name="KSO_WM_TEMPLATE_CATEGORY" val="custom"/>
  <p:tag name="KSO_WM_TEMPLATE_INDEX" val="20204538"/>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2"/>
  <p:tag name="KSO_WM_UNIT_ID" val="custom20204538_9*i*2"/>
  <p:tag name="KSO_WM_TEMPLATE_CATEGORY" val="custom"/>
  <p:tag name="KSO_WM_TEMPLATE_INDEX" val="20204538"/>
  <p:tag name="KSO_WM_UNIT_LAYERLEVEL" val="1"/>
  <p:tag name="KSO_WM_TAG_VERSION" val="1.0"/>
  <p:tag name="KSO_WM_BEAUTIFY_FLAG" val="#wm#"/>
</p:tagLst>
</file>

<file path=ppt/tags/tag351.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2_1"/>
  <p:tag name="KSO_WM_UNIT_ID" val="custom20204538_9*h_i*2_1"/>
  <p:tag name="KSO_WM_TEMPLATE_CATEGORY" val="custom"/>
  <p:tag name="KSO_WM_TEMPLATE_INDEX" val="20204538"/>
  <p:tag name="KSO_WM_UNIT_LAYERLEVEL" val="1_1"/>
  <p:tag name="KSO_WM_TAG_VERSION" val="1.0"/>
  <p:tag name="KSO_WM_BEAUTIFY_FLAG" val="#wm#"/>
</p:tagLst>
</file>

<file path=ppt/tags/tag352.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9.09998"/>
  <p:tag name="KSO_WM_UNIT_TEXTBOXSTYLE_ADJUSTTOP" val="0_-63.95001"/>
  <p:tag name="KSO_WM_UNIT_TEXTBOXSTYLE_ADJUSTWIDTH" val="100_58.19998"/>
  <p:tag name="KSO_WM_UNIT_TEXTBOXSTYLE_ADJUSTHEIGTH" val="100_109.65"/>
  <p:tag name="KSO_WM_UNIT_BLOCK" val="0"/>
  <p:tag name="KSO_WM_UNIT_SM_LIMIT_TYPE" val="2"/>
  <p:tag name="KSO_WM_UNIT_DECORATE_INFO" val="{&quot;DecorateInfoX&quot;:{&quot;IsLeft&quot;:false,&quot;IsRight&quot;:tru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1"/>
  <p:tag name="KSO_WM_UNIT_ID" val="custom20204538_9*h_i*1_1"/>
  <p:tag name="KSO_WM_TEMPLATE_CATEGORY" val="custom"/>
  <p:tag name="KSO_WM_TEMPLATE_INDEX" val="20204538"/>
  <p:tag name="KSO_WM_UNIT_LAYERLEVEL" val="1_1"/>
  <p:tag name="KSO_WM_TAG_VERSION" val="1.0"/>
  <p:tag name="KSO_WM_BEAUTIFY_FLAG" val="#wm#"/>
</p:tagLst>
</file>

<file path=ppt/tags/tag353.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_-35.445"/>
  <p:tag name="KSO_WM_UNIT_TEXTBOXSTYLE_ADJUSTTOP" val="0_-63.95001"/>
  <p:tag name="KSO_WM_UNIT_BLOCK" val="0"/>
  <p:tag name="KSO_WM_UNIT_SM_LIMIT_TYPE" val="1"/>
  <p:tag name="KSO_WM_UNIT_DECORATE_INFO" val="{&quot;DecorateInfoX&quot;:{&quot;IsLeft&quot;:true,&quot;IsRight&quot;:fals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2"/>
  <p:tag name="KSO_WM_UNIT_ID" val="custom20204538_9*h_i*1_2"/>
  <p:tag name="KSO_WM_TEMPLATE_CATEGORY" val="custom"/>
  <p:tag name="KSO_WM_TEMPLATE_INDEX" val="20204538"/>
  <p:tag name="KSO_WM_UNIT_LAYERLEVEL" val="1_1"/>
  <p:tag name="KSO_WM_TAG_VERSION" val="1.0"/>
  <p:tag name="KSO_WM_BEAUTIFY_FLAG" val="#wm#"/>
</p:tagLst>
</file>

<file path=ppt/tags/tag354.xml><?xml version="1.0" encoding="utf-8"?>
<p:tagLst xmlns:a="http://schemas.openxmlformats.org/drawingml/2006/main" xmlns:r="http://schemas.openxmlformats.org/officeDocument/2006/relationships" xmlns:p="http://schemas.openxmlformats.org/presentationml/2006/main">
  <p:tag name="KSO_WM_UNIT_DEFAULT_FONT" val="28;32;4"/>
  <p:tag name="KSO_WM_UNIT_BLOCK" val="0"/>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4538_9*a*1"/>
  <p:tag name="KSO_WM_TEMPLATE_CATEGORY" val="custom"/>
  <p:tag name="KSO_WM_TEMPLATE_INDEX" val="20204538"/>
  <p:tag name="KSO_WM_UNIT_LAYERLEVEL" val="1"/>
  <p:tag name="KSO_WM_TAG_VERSION" val="1.0"/>
  <p:tag name="KSO_WM_BEAUTIFY_FLAG" val="#wm#"/>
  <p:tag name="KSO_WM_UNIT_PRESET_TEXT" val="单击此处添加大标题"/>
</p:tagLst>
</file>

<file path=ppt/tags/tag355.xml><?xml version="1.0" encoding="utf-8"?>
<p:tagLst xmlns:a="http://schemas.openxmlformats.org/drawingml/2006/main" xmlns:r="http://schemas.openxmlformats.org/officeDocument/2006/relationships" xmlns:p="http://schemas.openxmlformats.org/presentationml/2006/main">
  <p:tag name="KSO_WM_SLIDE_LAYOUT_INFO" val="{&quot;direction&quot;:0,&quot;horizontalAlign&quot;:-1,&quot;verticalAlign&quot;:-1,&quot;type&quot;:0,&quot;diagramDirection&quot;:0,&quot;canSetOverLayout&quot;:0,&quot;isOverLayout&quot;:0,&quot;normalSize&quot;:{&quot;size1&quot;:13.5},&quot;minSize&quot;:{&quot;size1&quot;:13.5},&quot;maxSize&quot;:{&quot;size1&quot;:13.5},&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3,&quot;right&quot;:1.69,&quot;bottom&quot;:0.43},&quot;edge&quot;:{&quot;left&quot;:true,&quot;top&quot;:true,&quot;right&quot;:true,&quot;bottom&quot;:false}},{&quot;direction&quot;:1,&quot;horizontalAlign&quot;:-1,&quot;verticalAlign&quot;:-1,&quot;type&quot;:0,&quot;diagramDirection&quot;:0,&quot;canSetOverLayout&quot;:0,&quot;isOverLayout&quot;:0,&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edge&quot;:{&quot;left&quot;:false,&quot;top&quot;:false,&quot;right&quot;:true,&quot;bottom&quot;:true}}]}]}"/>
  <p:tag name="KSO_WM_SLIDE_BACKGROUND" val="[&quot;navigation&quot;]"/>
  <p:tag name="KSO_WM_SLIDE_RATIO" val="1.777778"/>
  <p:tag name="KSO_WM_SLIDE_ID" val="custom20204538_9"/>
  <p:tag name="KSO_WM_TEMPLATE_SUBCATEGORY" val="0"/>
  <p:tag name="KSO_WM_TEMPLATE_MASTER_TYPE" val="1"/>
  <p:tag name="KSO_WM_TEMPLATE_COLOR_TYPE" val="1"/>
  <p:tag name="KSO_WM_SLIDE_TYPE" val="text"/>
  <p:tag name="KSO_WM_SLIDE_SUBTYPE" val="picTxt"/>
  <p:tag name="KSO_WM_SLIDE_ITEM_CNT" val="0"/>
  <p:tag name="KSO_WM_SLIDE_INDEX" val="9"/>
  <p:tag name="KSO_WM_SLIDE_SIZE" val="864.095*311.886"/>
  <p:tag name="KSO_WM_SLIDE_POSITION" val="47.9556*125.305"/>
  <p:tag name="KSO_WM_TAG_VERSION" val="1.0"/>
  <p:tag name="KSO_WM_BEAUTIFY_FLAG" val="#wm#"/>
  <p:tag name="KSO_WM_TEMPLATE_CATEGORY" val="custom"/>
  <p:tag name="KSO_WM_TEMPLATE_INDEX" val="20204538"/>
  <p:tag name="KSO_WM_SLIDE_LAYOUT" val="a_i_h"/>
  <p:tag name="KSO_WM_SLIDE_LAYOUT_CNT" val="1_1_2"/>
  <p:tag name="KSO_WM_SPECIAL_SOURCE" val="bdnull"/>
</p:tagLst>
</file>

<file path=ppt/tags/tag35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538_9*i*1"/>
  <p:tag name="KSO_WM_TEMPLATE_CATEGORY" val="custom"/>
  <p:tag name="KSO_WM_TEMPLATE_INDEX" val="20204538"/>
  <p:tag name="KSO_WM_UNIT_BK_DARK_LIGHT" val="2"/>
  <p:tag name="KSO_WM_UNIT_LAYERLEVEL" val="1"/>
  <p:tag name="KSO_WM_TAG_VERSION" val="1.0"/>
  <p:tag name="KSO_WM_BEAUTIFY_FLAG" val="#wm#"/>
</p:tagLst>
</file>

<file path=ppt/tags/tag35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1"/>
  <p:tag name="KSO_WM_UNIT_ID" val="custom20204538_9*i*1"/>
  <p:tag name="KSO_WM_TEMPLATE_CATEGORY" val="custom"/>
  <p:tag name="KSO_WM_TEMPLATE_INDEX" val="20204538"/>
  <p:tag name="KSO_WM_UNIT_LAYERLEVEL" val="1"/>
  <p:tag name="KSO_WM_TAG_VERSION" val="1.0"/>
  <p:tag name="KSO_WM_BEAUTIFY_FLAG" val="#wm#"/>
</p:tagLst>
</file>

<file path=ppt/tags/tag35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2"/>
  <p:tag name="KSO_WM_UNIT_ID" val="custom20204538_9*i*2"/>
  <p:tag name="KSO_WM_TEMPLATE_CATEGORY" val="custom"/>
  <p:tag name="KSO_WM_TEMPLATE_INDEX" val="20204538"/>
  <p:tag name="KSO_WM_UNIT_LAYERLEVEL" val="1"/>
  <p:tag name="KSO_WM_TAG_VERSION" val="1.0"/>
  <p:tag name="KSO_WM_BEAUTIFY_FLAG" val="#wm#"/>
</p:tagLst>
</file>

<file path=ppt/tags/tag359.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2_1"/>
  <p:tag name="KSO_WM_UNIT_ID" val="custom20204538_9*h_i*2_1"/>
  <p:tag name="KSO_WM_TEMPLATE_CATEGORY" val="custom"/>
  <p:tag name="KSO_WM_TEMPLATE_INDEX" val="20204538"/>
  <p:tag name="KSO_WM_UNIT_LAYERLEVEL" val="1_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9.09998"/>
  <p:tag name="KSO_WM_UNIT_TEXTBOXSTYLE_ADJUSTTOP" val="0_-63.95001"/>
  <p:tag name="KSO_WM_UNIT_TEXTBOXSTYLE_ADJUSTWIDTH" val="100_58.19998"/>
  <p:tag name="KSO_WM_UNIT_TEXTBOXSTYLE_ADJUSTHEIGTH" val="100_109.65"/>
  <p:tag name="KSO_WM_UNIT_BLOCK" val="0"/>
  <p:tag name="KSO_WM_UNIT_SM_LIMIT_TYPE" val="2"/>
  <p:tag name="KSO_WM_UNIT_DECORATE_INFO" val="{&quot;DecorateInfoX&quot;:{&quot;IsLeft&quot;:false,&quot;IsRight&quot;:tru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1"/>
  <p:tag name="KSO_WM_UNIT_ID" val="custom20204538_9*h_i*1_1"/>
  <p:tag name="KSO_WM_TEMPLATE_CATEGORY" val="custom"/>
  <p:tag name="KSO_WM_TEMPLATE_INDEX" val="20204538"/>
  <p:tag name="KSO_WM_UNIT_LAYERLEVEL" val="1_1"/>
  <p:tag name="KSO_WM_TAG_VERSION" val="1.0"/>
  <p:tag name="KSO_WM_BEAUTIFY_FLAG" val="#wm#"/>
</p:tagLst>
</file>

<file path=ppt/tags/tag361.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_-35.445"/>
  <p:tag name="KSO_WM_UNIT_TEXTBOXSTYLE_ADJUSTTOP" val="0_-63.95001"/>
  <p:tag name="KSO_WM_UNIT_BLOCK" val="0"/>
  <p:tag name="KSO_WM_UNIT_SM_LIMIT_TYPE" val="1"/>
  <p:tag name="KSO_WM_UNIT_DECORATE_INFO" val="{&quot;DecorateInfoX&quot;:{&quot;IsLeft&quot;:true,&quot;IsRight&quot;:fals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2"/>
  <p:tag name="KSO_WM_UNIT_ID" val="custom20204538_9*h_i*1_2"/>
  <p:tag name="KSO_WM_TEMPLATE_CATEGORY" val="custom"/>
  <p:tag name="KSO_WM_TEMPLATE_INDEX" val="20204538"/>
  <p:tag name="KSO_WM_UNIT_LAYERLEVEL" val="1_1"/>
  <p:tag name="KSO_WM_TAG_VERSION" val="1.0"/>
  <p:tag name="KSO_WM_BEAUTIFY_FLAG" val="#wm#"/>
</p:tagLst>
</file>

<file path=ppt/tags/tag362.xml><?xml version="1.0" encoding="utf-8"?>
<p:tagLst xmlns:a="http://schemas.openxmlformats.org/drawingml/2006/main" xmlns:r="http://schemas.openxmlformats.org/officeDocument/2006/relationships" xmlns:p="http://schemas.openxmlformats.org/presentationml/2006/main">
  <p:tag name="KSO_WM_UNIT_DEFAULT_FONT" val="28;32;4"/>
  <p:tag name="KSO_WM_UNIT_BLOCK" val="0"/>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4538_9*a*1"/>
  <p:tag name="KSO_WM_TEMPLATE_CATEGORY" val="custom"/>
  <p:tag name="KSO_WM_TEMPLATE_INDEX" val="20204538"/>
  <p:tag name="KSO_WM_UNIT_LAYERLEVEL" val="1"/>
  <p:tag name="KSO_WM_TAG_VERSION" val="1.0"/>
  <p:tag name="KSO_WM_BEAUTIFY_FLAG" val="#wm#"/>
  <p:tag name="KSO_WM_UNIT_PRESET_TEXT" val="单击此处添加大标题"/>
</p:tagLst>
</file>

<file path=ppt/tags/tag363.xml><?xml version="1.0" encoding="utf-8"?>
<p:tagLst xmlns:a="http://schemas.openxmlformats.org/drawingml/2006/main" xmlns:r="http://schemas.openxmlformats.org/officeDocument/2006/relationships" xmlns:p="http://schemas.openxmlformats.org/presentationml/2006/main">
  <p:tag name="KSO_WM_SLIDE_ID" val="custom20204538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538"/>
  <p:tag name="KSO_WM_SLIDE_LAYOUT" val="a_e"/>
  <p:tag name="KSO_WM_SLIDE_LAYOUT_CNT" val="1_1"/>
  <p:tag name="KSO_WM_SPECIAL_SOURCE" val="bdnull"/>
</p:tagLst>
</file>

<file path=ppt/tags/tag364.xml><?xml version="1.0" encoding="utf-8"?>
<p:tagLst xmlns:a="http://schemas.openxmlformats.org/drawingml/2006/main" xmlns:r="http://schemas.openxmlformats.org/officeDocument/2006/relationships" xmlns:p="http://schemas.openxmlformats.org/presentationml/2006/main">
  <p:tag name="KSO_WM_SLIDE_LAYOUT_INFO" val="{&quot;direction&quot;:0,&quot;horizontalAlign&quot;:-1,&quot;verticalAlign&quot;:-1,&quot;type&quot;:0,&quot;diagramDirection&quot;:0,&quot;canSetOverLayout&quot;:0,&quot;isOverLayout&quot;:0,&quot;normalSize&quot;:{&quot;size1&quot;:13.5},&quot;minSize&quot;:{&quot;size1&quot;:13.5},&quot;maxSize&quot;:{&quot;size1&quot;:13.5},&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3,&quot;right&quot;:1.69,&quot;bottom&quot;:0.43},&quot;edge&quot;:{&quot;left&quot;:true,&quot;top&quot;:true,&quot;right&quot;:true,&quot;bottom&quot;:false}},{&quot;direction&quot;:1,&quot;horizontalAlign&quot;:-1,&quot;verticalAlign&quot;:-1,&quot;type&quot;:0,&quot;diagramDirection&quot;:0,&quot;canSetOverLayout&quot;:0,&quot;isOverLayout&quot;:0,&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edge&quot;:{&quot;left&quot;:false,&quot;top&quot;:false,&quot;right&quot;:true,&quot;bottom&quot;:true}}]}]}"/>
  <p:tag name="KSO_WM_SLIDE_BACKGROUND" val="[&quot;navigation&quot;]"/>
  <p:tag name="KSO_WM_SLIDE_RATIO" val="1.777778"/>
  <p:tag name="KSO_WM_SLIDE_ID" val="custom20204538_9"/>
  <p:tag name="KSO_WM_TEMPLATE_SUBCATEGORY" val="0"/>
  <p:tag name="KSO_WM_TEMPLATE_MASTER_TYPE" val="1"/>
  <p:tag name="KSO_WM_TEMPLATE_COLOR_TYPE" val="1"/>
  <p:tag name="KSO_WM_SLIDE_TYPE" val="text"/>
  <p:tag name="KSO_WM_SLIDE_SUBTYPE" val="picTxt"/>
  <p:tag name="KSO_WM_SLIDE_ITEM_CNT" val="0"/>
  <p:tag name="KSO_WM_SLIDE_INDEX" val="9"/>
  <p:tag name="KSO_WM_SLIDE_SIZE" val="864.095*311.886"/>
  <p:tag name="KSO_WM_SLIDE_POSITION" val="47.9556*125.305"/>
  <p:tag name="KSO_WM_TAG_VERSION" val="1.0"/>
  <p:tag name="KSO_WM_BEAUTIFY_FLAG" val="#wm#"/>
  <p:tag name="KSO_WM_TEMPLATE_CATEGORY" val="custom"/>
  <p:tag name="KSO_WM_TEMPLATE_INDEX" val="20204538"/>
  <p:tag name="KSO_WM_SLIDE_LAYOUT" val="a_i_h"/>
  <p:tag name="KSO_WM_SLIDE_LAYOUT_CNT" val="1_1_2"/>
  <p:tag name="KSO_WM_SPECIAL_SOURCE" val="bdnull"/>
</p:tagLst>
</file>

<file path=ppt/tags/tag36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538_9*i*1"/>
  <p:tag name="KSO_WM_TEMPLATE_CATEGORY" val="custom"/>
  <p:tag name="KSO_WM_TEMPLATE_INDEX" val="20204538"/>
  <p:tag name="KSO_WM_UNIT_BK_DARK_LIGHT" val="2"/>
  <p:tag name="KSO_WM_UNIT_LAYERLEVEL" val="1"/>
  <p:tag name="KSO_WM_TAG_VERSION" val="1.0"/>
  <p:tag name="KSO_WM_BEAUTIFY_FLAG" val="#wm#"/>
</p:tagLst>
</file>

<file path=ppt/tags/tag36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1"/>
  <p:tag name="KSO_WM_UNIT_ID" val="custom20204538_9*i*1"/>
  <p:tag name="KSO_WM_TEMPLATE_CATEGORY" val="custom"/>
  <p:tag name="KSO_WM_TEMPLATE_INDEX" val="20204538"/>
  <p:tag name="KSO_WM_UNIT_LAYERLEVEL" val="1"/>
  <p:tag name="KSO_WM_TAG_VERSION" val="1.0"/>
  <p:tag name="KSO_WM_BEAUTIFY_FLAG" val="#wm#"/>
</p:tagLst>
</file>

<file path=ppt/tags/tag36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2"/>
  <p:tag name="KSO_WM_UNIT_ID" val="custom20204538_9*i*2"/>
  <p:tag name="KSO_WM_TEMPLATE_CATEGORY" val="custom"/>
  <p:tag name="KSO_WM_TEMPLATE_INDEX" val="20204538"/>
  <p:tag name="KSO_WM_UNIT_LAYERLEVEL" val="1"/>
  <p:tag name="KSO_WM_TAG_VERSION" val="1.0"/>
  <p:tag name="KSO_WM_BEAUTIFY_FLAG" val="#wm#"/>
</p:tagLst>
</file>

<file path=ppt/tags/tag368.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2_1"/>
  <p:tag name="KSO_WM_UNIT_ID" val="custom20204538_9*h_i*2_1"/>
  <p:tag name="KSO_WM_TEMPLATE_CATEGORY" val="custom"/>
  <p:tag name="KSO_WM_TEMPLATE_INDEX" val="20204538"/>
  <p:tag name="KSO_WM_UNIT_LAYERLEVEL" val="1_1"/>
  <p:tag name="KSO_WM_TAG_VERSION" val="1.0"/>
  <p:tag name="KSO_WM_BEAUTIFY_FLAG" val="#wm#"/>
</p:tagLst>
</file>

<file path=ppt/tags/tag369.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9.09998"/>
  <p:tag name="KSO_WM_UNIT_TEXTBOXSTYLE_ADJUSTTOP" val="0_-63.95001"/>
  <p:tag name="KSO_WM_UNIT_TEXTBOXSTYLE_ADJUSTWIDTH" val="100_58.19998"/>
  <p:tag name="KSO_WM_UNIT_TEXTBOXSTYLE_ADJUSTHEIGTH" val="100_109.65"/>
  <p:tag name="KSO_WM_UNIT_BLOCK" val="0"/>
  <p:tag name="KSO_WM_UNIT_SM_LIMIT_TYPE" val="2"/>
  <p:tag name="KSO_WM_UNIT_DECORATE_INFO" val="{&quot;DecorateInfoX&quot;:{&quot;IsLeft&quot;:false,&quot;IsRight&quot;:tru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1"/>
  <p:tag name="KSO_WM_UNIT_ID" val="custom20204538_9*h_i*1_1"/>
  <p:tag name="KSO_WM_TEMPLATE_CATEGORY" val="custom"/>
  <p:tag name="KSO_WM_TEMPLATE_INDEX" val="20204538"/>
  <p:tag name="KSO_WM_UNIT_LAYERLEVEL" val="1_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_-35.445"/>
  <p:tag name="KSO_WM_UNIT_TEXTBOXSTYLE_ADJUSTTOP" val="0_-63.95001"/>
  <p:tag name="KSO_WM_UNIT_BLOCK" val="0"/>
  <p:tag name="KSO_WM_UNIT_SM_LIMIT_TYPE" val="1"/>
  <p:tag name="KSO_WM_UNIT_DECORATE_INFO" val="{&quot;DecorateInfoX&quot;:{&quot;IsLeft&quot;:true,&quot;IsRight&quot;:fals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2"/>
  <p:tag name="KSO_WM_UNIT_ID" val="custom20204538_9*h_i*1_2"/>
  <p:tag name="KSO_WM_TEMPLATE_CATEGORY" val="custom"/>
  <p:tag name="KSO_WM_TEMPLATE_INDEX" val="20204538"/>
  <p:tag name="KSO_WM_UNIT_LAYERLEVEL" val="1_1"/>
  <p:tag name="KSO_WM_TAG_VERSION" val="1.0"/>
  <p:tag name="KSO_WM_BEAUTIFY_FLAG" val="#wm#"/>
</p:tagLst>
</file>

<file path=ppt/tags/tag371.xml><?xml version="1.0" encoding="utf-8"?>
<p:tagLst xmlns:a="http://schemas.openxmlformats.org/drawingml/2006/main" xmlns:r="http://schemas.openxmlformats.org/officeDocument/2006/relationships" xmlns:p="http://schemas.openxmlformats.org/presentationml/2006/main">
  <p:tag name="KSO_WM_UNIT_DEFAULT_FONT" val="16;20;2"/>
  <p:tag name="KSO_WM_UNIT_BLOCK" val="0"/>
  <p:tag name="KSO_WM_UNIT_NOCLEAR" val="0"/>
  <p:tag name="KSO_WM_UNIT_VALUE" val="85"/>
  <p:tag name="KSO_WM_UNIT_HIGHLIGHT" val="0"/>
  <p:tag name="KSO_WM_UNIT_COMPATIBLE" val="0"/>
  <p:tag name="KSO_WM_UNIT_DIAGRAM_ISNUMVISUAL" val="0"/>
  <p:tag name="KSO_WM_UNIT_DIAGRAM_ISREFERUNIT" val="0"/>
  <p:tag name="KSO_WM_UNIT_TYPE" val="h_f"/>
  <p:tag name="KSO_WM_UNIT_INDEX" val="1_1"/>
  <p:tag name="KSO_WM_UNIT_ID" val="custom20204538_9*h_f*1_1"/>
  <p:tag name="KSO_WM_TEMPLATE_CATEGORY" val="custom"/>
  <p:tag name="KSO_WM_TEMPLATE_INDEX" val="20204538"/>
  <p:tag name="KSO_WM_UNIT_LAYERLEVEL" val="1_1"/>
  <p:tag name="KSO_WM_TAG_VERSION" val="1.0"/>
  <p:tag name="KSO_WM_BEAUTIFY_FLAG" val="#wm#"/>
  <p:tag name="KSO_WM_UNIT_PRESET_TEXT" val="点击此处添加正文，文字是您思想的提炼，为了演示发布的良好效果，请言简意赅的阐述您的观点。"/>
</p:tagLst>
</file>

<file path=ppt/tags/tag372.xml><?xml version="1.0" encoding="utf-8"?>
<p:tagLst xmlns:a="http://schemas.openxmlformats.org/drawingml/2006/main" xmlns:r="http://schemas.openxmlformats.org/officeDocument/2006/relationships" xmlns:p="http://schemas.openxmlformats.org/presentationml/2006/main">
  <p:tag name="KSO_WM_UNIT_DEFAULT_FONT" val="28;32;4"/>
  <p:tag name="KSO_WM_UNIT_BLOCK" val="0"/>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4538_9*a*1"/>
  <p:tag name="KSO_WM_TEMPLATE_CATEGORY" val="custom"/>
  <p:tag name="KSO_WM_TEMPLATE_INDEX" val="20204538"/>
  <p:tag name="KSO_WM_UNIT_LAYERLEVEL" val="1"/>
  <p:tag name="KSO_WM_TAG_VERSION" val="1.0"/>
  <p:tag name="KSO_WM_BEAUTIFY_FLAG" val="#wm#"/>
  <p:tag name="KSO_WM_UNIT_PRESET_TEXT" val="单击此处添加大标题"/>
</p:tagLst>
</file>

<file path=ppt/tags/tag373.xml><?xml version="1.0" encoding="utf-8"?>
<p:tagLst xmlns:a="http://schemas.openxmlformats.org/drawingml/2006/main" xmlns:r="http://schemas.openxmlformats.org/officeDocument/2006/relationships" xmlns:p="http://schemas.openxmlformats.org/presentationml/2006/main">
  <p:tag name="KSO_WM_SLIDE_LAYOUT_INFO" val="{&quot;direction&quot;:0,&quot;horizontalAlign&quot;:-1,&quot;verticalAlign&quot;:-1,&quot;type&quot;:0,&quot;diagramDirection&quot;:0,&quot;canSetOverLayout&quot;:0,&quot;isOverLayout&quot;:0,&quot;normalSize&quot;:{&quot;size1&quot;:13.5},&quot;minSize&quot;:{&quot;size1&quot;:13.5},&quot;maxSize&quot;:{&quot;size1&quot;:13.5},&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3,&quot;right&quot;:1.69,&quot;bottom&quot;:0.43},&quot;edge&quot;:{&quot;left&quot;:true,&quot;top&quot;:true,&quot;right&quot;:true,&quot;bottom&quot;:false}},{&quot;direction&quot;:1,&quot;horizontalAlign&quot;:-1,&quot;verticalAlign&quot;:-1,&quot;type&quot;:0,&quot;diagramDirection&quot;:0,&quot;canSetOverLayout&quot;:0,&quot;isOverLayout&quot;:0,&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edge&quot;:{&quot;left&quot;:false,&quot;top&quot;:false,&quot;right&quot;:true,&quot;bottom&quot;:true}}]}]}"/>
  <p:tag name="KSO_WM_SLIDE_BACKGROUND" val="[&quot;navigation&quot;]"/>
  <p:tag name="KSO_WM_SLIDE_RATIO" val="1.777778"/>
  <p:tag name="KSO_WM_SLIDE_ID" val="custom20204538_9"/>
  <p:tag name="KSO_WM_TEMPLATE_SUBCATEGORY" val="0"/>
  <p:tag name="KSO_WM_TEMPLATE_MASTER_TYPE" val="1"/>
  <p:tag name="KSO_WM_TEMPLATE_COLOR_TYPE" val="1"/>
  <p:tag name="KSO_WM_SLIDE_TYPE" val="text"/>
  <p:tag name="KSO_WM_SLIDE_SUBTYPE" val="picTxt"/>
  <p:tag name="KSO_WM_SLIDE_ITEM_CNT" val="0"/>
  <p:tag name="KSO_WM_SLIDE_INDEX" val="9"/>
  <p:tag name="KSO_WM_SLIDE_SIZE" val="864.095*311.886"/>
  <p:tag name="KSO_WM_SLIDE_POSITION" val="47.9556*125.305"/>
  <p:tag name="KSO_WM_TAG_VERSION" val="1.0"/>
  <p:tag name="KSO_WM_BEAUTIFY_FLAG" val="#wm#"/>
  <p:tag name="KSO_WM_TEMPLATE_CATEGORY" val="custom"/>
  <p:tag name="KSO_WM_TEMPLATE_INDEX" val="20204538"/>
  <p:tag name="KSO_WM_SLIDE_LAYOUT" val="a_i_h"/>
  <p:tag name="KSO_WM_SLIDE_LAYOUT_CNT" val="1_1_2"/>
  <p:tag name="KSO_WM_SPECIAL_SOURCE" val="bdnull"/>
</p:tagLst>
</file>

<file path=ppt/tags/tag37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538_9*i*1"/>
  <p:tag name="KSO_WM_TEMPLATE_CATEGORY" val="custom"/>
  <p:tag name="KSO_WM_TEMPLATE_INDEX" val="20204538"/>
  <p:tag name="KSO_WM_UNIT_BK_DARK_LIGHT" val="2"/>
  <p:tag name="KSO_WM_UNIT_LAYERLEVEL" val="1"/>
  <p:tag name="KSO_WM_TAG_VERSION" val="1.0"/>
  <p:tag name="KSO_WM_BEAUTIFY_FLAG" val="#wm#"/>
</p:tagLst>
</file>

<file path=ppt/tags/tag37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1"/>
  <p:tag name="KSO_WM_UNIT_ID" val="custom20204538_9*i*1"/>
  <p:tag name="KSO_WM_TEMPLATE_CATEGORY" val="custom"/>
  <p:tag name="KSO_WM_TEMPLATE_INDEX" val="20204538"/>
  <p:tag name="KSO_WM_UNIT_LAYERLEVEL" val="1"/>
  <p:tag name="KSO_WM_TAG_VERSION" val="1.0"/>
  <p:tag name="KSO_WM_BEAUTIFY_FLAG" val="#wm#"/>
</p:tagLst>
</file>

<file path=ppt/tags/tag37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2"/>
  <p:tag name="KSO_WM_UNIT_ID" val="custom20204538_9*i*2"/>
  <p:tag name="KSO_WM_TEMPLATE_CATEGORY" val="custom"/>
  <p:tag name="KSO_WM_TEMPLATE_INDEX" val="20204538"/>
  <p:tag name="KSO_WM_UNIT_LAYERLEVEL" val="1"/>
  <p:tag name="KSO_WM_TAG_VERSION" val="1.0"/>
  <p:tag name="KSO_WM_BEAUTIFY_FLAG" val="#wm#"/>
</p:tagLst>
</file>

<file path=ppt/tags/tag377.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9.09998"/>
  <p:tag name="KSO_WM_UNIT_TEXTBOXSTYLE_ADJUSTTOP" val="0_-63.95001"/>
  <p:tag name="KSO_WM_UNIT_TEXTBOXSTYLE_ADJUSTWIDTH" val="100_58.19998"/>
  <p:tag name="KSO_WM_UNIT_TEXTBOXSTYLE_ADJUSTHEIGTH" val="100_109.65"/>
  <p:tag name="KSO_WM_UNIT_BLOCK" val="0"/>
  <p:tag name="KSO_WM_UNIT_SM_LIMIT_TYPE" val="2"/>
  <p:tag name="KSO_WM_UNIT_DECORATE_INFO" val="{&quot;DecorateInfoX&quot;:{&quot;IsLeft&quot;:false,&quot;IsRight&quot;:tru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1"/>
  <p:tag name="KSO_WM_UNIT_ID" val="custom20204538_9*h_i*1_1"/>
  <p:tag name="KSO_WM_TEMPLATE_CATEGORY" val="custom"/>
  <p:tag name="KSO_WM_TEMPLATE_INDEX" val="20204538"/>
  <p:tag name="KSO_WM_UNIT_LAYERLEVEL" val="1_1"/>
  <p:tag name="KSO_WM_TAG_VERSION" val="1.0"/>
  <p:tag name="KSO_WM_BEAUTIFY_FLAG" val="#wm#"/>
</p:tagLst>
</file>

<file path=ppt/tags/tag378.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_-35.445"/>
  <p:tag name="KSO_WM_UNIT_TEXTBOXSTYLE_ADJUSTTOP" val="0_-63.95001"/>
  <p:tag name="KSO_WM_UNIT_BLOCK" val="0"/>
  <p:tag name="KSO_WM_UNIT_SM_LIMIT_TYPE" val="1"/>
  <p:tag name="KSO_WM_UNIT_DECORATE_INFO" val="{&quot;DecorateInfoX&quot;:{&quot;IsLeft&quot;:true,&quot;IsRight&quot;:fals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2"/>
  <p:tag name="KSO_WM_UNIT_ID" val="custom20204538_9*h_i*1_2"/>
  <p:tag name="KSO_WM_TEMPLATE_CATEGORY" val="custom"/>
  <p:tag name="KSO_WM_TEMPLATE_INDEX" val="20204538"/>
  <p:tag name="KSO_WM_UNIT_LAYERLEVEL" val="1_1"/>
  <p:tag name="KSO_WM_TAG_VERSION" val="1.0"/>
  <p:tag name="KSO_WM_BEAUTIFY_FLAG" val="#wm#"/>
</p:tagLst>
</file>

<file path=ppt/tags/tag379.xml><?xml version="1.0" encoding="utf-8"?>
<p:tagLst xmlns:a="http://schemas.openxmlformats.org/drawingml/2006/main" xmlns:r="http://schemas.openxmlformats.org/officeDocument/2006/relationships" xmlns:p="http://schemas.openxmlformats.org/presentationml/2006/main">
  <p:tag name="KSO_WM_UNIT_DEFAULT_FONT" val="16;20;2"/>
  <p:tag name="KSO_WM_UNIT_BLOCK" val="0"/>
  <p:tag name="KSO_WM_UNIT_NOCLEAR" val="0"/>
  <p:tag name="KSO_WM_UNIT_VALUE" val="85"/>
  <p:tag name="KSO_WM_UNIT_HIGHLIGHT" val="0"/>
  <p:tag name="KSO_WM_UNIT_COMPATIBLE" val="0"/>
  <p:tag name="KSO_WM_UNIT_DIAGRAM_ISNUMVISUAL" val="0"/>
  <p:tag name="KSO_WM_UNIT_DIAGRAM_ISREFERUNIT" val="0"/>
  <p:tag name="KSO_WM_UNIT_TYPE" val="h_f"/>
  <p:tag name="KSO_WM_UNIT_INDEX" val="1_1"/>
  <p:tag name="KSO_WM_UNIT_ID" val="custom20204538_9*h_f*1_1"/>
  <p:tag name="KSO_WM_TEMPLATE_CATEGORY" val="custom"/>
  <p:tag name="KSO_WM_TEMPLATE_INDEX" val="20204538"/>
  <p:tag name="KSO_WM_UNIT_LAYERLEVEL" val="1_1"/>
  <p:tag name="KSO_WM_TAG_VERSION" val="1.0"/>
  <p:tag name="KSO_WM_BEAUTIFY_FLAG" val="#wm#"/>
  <p:tag name="KSO_WM_UNIT_PRESET_TEXT" val="点击此处添加正文，文字是您思想的提炼，为了演示发布的良好效果，请言简意赅的阐述您的观点。"/>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UNIT_DEFAULT_FONT" val="28;32;4"/>
  <p:tag name="KSO_WM_UNIT_BLOCK" val="0"/>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4538_9*a*1"/>
  <p:tag name="KSO_WM_TEMPLATE_CATEGORY" val="custom"/>
  <p:tag name="KSO_WM_TEMPLATE_INDEX" val="20204538"/>
  <p:tag name="KSO_WM_UNIT_LAYERLEVEL" val="1"/>
  <p:tag name="KSO_WM_TAG_VERSION" val="1.0"/>
  <p:tag name="KSO_WM_BEAUTIFY_FLAG" val="#wm#"/>
  <p:tag name="KSO_WM_UNIT_PRESET_TEXT" val="单击此处添加大标题"/>
</p:tagLst>
</file>

<file path=ppt/tags/tag381.xml><?xml version="1.0" encoding="utf-8"?>
<p:tagLst xmlns:a="http://schemas.openxmlformats.org/drawingml/2006/main" xmlns:r="http://schemas.openxmlformats.org/officeDocument/2006/relationships" xmlns:p="http://schemas.openxmlformats.org/presentationml/2006/main">
  <p:tag name="KSO_WM_SLIDE_LAYOUT_INFO" val="{&quot;direction&quot;:0,&quot;horizontalAlign&quot;:-1,&quot;verticalAlign&quot;:-1,&quot;type&quot;:0,&quot;diagramDirection&quot;:0,&quot;canSetOverLayout&quot;:0,&quot;isOverLayout&quot;:0,&quot;normalSize&quot;:{&quot;size1&quot;:13.5},&quot;minSize&quot;:{&quot;size1&quot;:13.5},&quot;maxSize&quot;:{&quot;size1&quot;:13.5},&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3,&quot;right&quot;:1.69,&quot;bottom&quot;:0.43},&quot;edge&quot;:{&quot;left&quot;:true,&quot;top&quot;:true,&quot;right&quot;:true,&quot;bottom&quot;:false}},{&quot;direction&quot;:1,&quot;horizontalAlign&quot;:-1,&quot;verticalAlign&quot;:-1,&quot;type&quot;:0,&quot;diagramDirection&quot;:0,&quot;canSetOverLayout&quot;:0,&quot;isOverLayout&quot;:0,&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edge&quot;:{&quot;left&quot;:false,&quot;top&quot;:false,&quot;right&quot;:true,&quot;bottom&quot;:true}}]}]}"/>
  <p:tag name="KSO_WM_SLIDE_BACKGROUND" val="[&quot;navigation&quot;]"/>
  <p:tag name="KSO_WM_SLIDE_RATIO" val="1.777778"/>
  <p:tag name="KSO_WM_SLIDE_ID" val="custom20204538_9"/>
  <p:tag name="KSO_WM_TEMPLATE_SUBCATEGORY" val="0"/>
  <p:tag name="KSO_WM_TEMPLATE_MASTER_TYPE" val="1"/>
  <p:tag name="KSO_WM_TEMPLATE_COLOR_TYPE" val="1"/>
  <p:tag name="KSO_WM_SLIDE_TYPE" val="text"/>
  <p:tag name="KSO_WM_SLIDE_SUBTYPE" val="picTxt"/>
  <p:tag name="KSO_WM_SLIDE_ITEM_CNT" val="0"/>
  <p:tag name="KSO_WM_SLIDE_INDEX" val="9"/>
  <p:tag name="KSO_WM_SLIDE_SIZE" val="864.095*311.886"/>
  <p:tag name="KSO_WM_SLIDE_POSITION" val="47.9556*125.305"/>
  <p:tag name="KSO_WM_TAG_VERSION" val="1.0"/>
  <p:tag name="KSO_WM_BEAUTIFY_FLAG" val="#wm#"/>
  <p:tag name="KSO_WM_TEMPLATE_CATEGORY" val="custom"/>
  <p:tag name="KSO_WM_TEMPLATE_INDEX" val="20204538"/>
  <p:tag name="KSO_WM_SLIDE_LAYOUT" val="a_i_h"/>
  <p:tag name="KSO_WM_SLIDE_LAYOUT_CNT" val="1_1_2"/>
  <p:tag name="KSO_WM_SPECIAL_SOURCE" val="bdnull"/>
</p:tagLst>
</file>

<file path=ppt/tags/tag38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538_9*i*1"/>
  <p:tag name="KSO_WM_TEMPLATE_CATEGORY" val="custom"/>
  <p:tag name="KSO_WM_TEMPLATE_INDEX" val="20204538"/>
  <p:tag name="KSO_WM_UNIT_BK_DARK_LIGHT" val="2"/>
  <p:tag name="KSO_WM_UNIT_LAYERLEVEL" val="1"/>
  <p:tag name="KSO_WM_TAG_VERSION" val="1.0"/>
  <p:tag name="KSO_WM_BEAUTIFY_FLAG" val="#wm#"/>
</p:tagLst>
</file>

<file path=ppt/tags/tag38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1"/>
  <p:tag name="KSO_WM_UNIT_ID" val="custom20204538_9*i*1"/>
  <p:tag name="KSO_WM_TEMPLATE_CATEGORY" val="custom"/>
  <p:tag name="KSO_WM_TEMPLATE_INDEX" val="20204538"/>
  <p:tag name="KSO_WM_UNIT_LAYERLEVEL" val="1"/>
  <p:tag name="KSO_WM_TAG_VERSION" val="1.0"/>
  <p:tag name="KSO_WM_BEAUTIFY_FLAG" val="#wm#"/>
</p:tagLst>
</file>

<file path=ppt/tags/tag38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2"/>
  <p:tag name="KSO_WM_UNIT_ID" val="custom20204538_9*i*2"/>
  <p:tag name="KSO_WM_TEMPLATE_CATEGORY" val="custom"/>
  <p:tag name="KSO_WM_TEMPLATE_INDEX" val="20204538"/>
  <p:tag name="KSO_WM_UNIT_LAYERLEVEL" val="1"/>
  <p:tag name="KSO_WM_TAG_VERSION" val="1.0"/>
  <p:tag name="KSO_WM_BEAUTIFY_FLAG" val="#wm#"/>
</p:tagLst>
</file>

<file path=ppt/tags/tag385.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9.09998"/>
  <p:tag name="KSO_WM_UNIT_TEXTBOXSTYLE_ADJUSTTOP" val="0_-63.95001"/>
  <p:tag name="KSO_WM_UNIT_TEXTBOXSTYLE_ADJUSTWIDTH" val="100_58.19998"/>
  <p:tag name="KSO_WM_UNIT_TEXTBOXSTYLE_ADJUSTHEIGTH" val="100_109.65"/>
  <p:tag name="KSO_WM_UNIT_BLOCK" val="0"/>
  <p:tag name="KSO_WM_UNIT_SM_LIMIT_TYPE" val="2"/>
  <p:tag name="KSO_WM_UNIT_DECORATE_INFO" val="{&quot;DecorateInfoX&quot;:{&quot;IsLeft&quot;:false,&quot;IsRight&quot;:tru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1"/>
  <p:tag name="KSO_WM_UNIT_ID" val="custom20204538_9*h_i*1_1"/>
  <p:tag name="KSO_WM_TEMPLATE_CATEGORY" val="custom"/>
  <p:tag name="KSO_WM_TEMPLATE_INDEX" val="20204538"/>
  <p:tag name="KSO_WM_UNIT_LAYERLEVEL" val="1_1"/>
  <p:tag name="KSO_WM_TAG_VERSION" val="1.0"/>
  <p:tag name="KSO_WM_BEAUTIFY_FLAG" val="#wm#"/>
</p:tagLst>
</file>

<file path=ppt/tags/tag386.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_-35.445"/>
  <p:tag name="KSO_WM_UNIT_TEXTBOXSTYLE_ADJUSTTOP" val="0_-63.95001"/>
  <p:tag name="KSO_WM_UNIT_BLOCK" val="0"/>
  <p:tag name="KSO_WM_UNIT_SM_LIMIT_TYPE" val="1"/>
  <p:tag name="KSO_WM_UNIT_DECORATE_INFO" val="{&quot;DecorateInfoX&quot;:{&quot;IsLeft&quot;:true,&quot;IsRight&quot;:fals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2"/>
  <p:tag name="KSO_WM_UNIT_ID" val="custom20204538_9*h_i*1_2"/>
  <p:tag name="KSO_WM_TEMPLATE_CATEGORY" val="custom"/>
  <p:tag name="KSO_WM_TEMPLATE_INDEX" val="20204538"/>
  <p:tag name="KSO_WM_UNIT_LAYERLEVEL" val="1_1"/>
  <p:tag name="KSO_WM_TAG_VERSION" val="1.0"/>
  <p:tag name="KSO_WM_BEAUTIFY_FLAG" val="#wm#"/>
</p:tagLst>
</file>

<file path=ppt/tags/tag387.xml><?xml version="1.0" encoding="utf-8"?>
<p:tagLst xmlns:a="http://schemas.openxmlformats.org/drawingml/2006/main" xmlns:r="http://schemas.openxmlformats.org/officeDocument/2006/relationships" xmlns:p="http://schemas.openxmlformats.org/presentationml/2006/main">
  <p:tag name="KSO_WM_UNIT_DEFAULT_FONT" val="16;20;2"/>
  <p:tag name="KSO_WM_UNIT_BLOCK" val="0"/>
  <p:tag name="KSO_WM_UNIT_NOCLEAR" val="0"/>
  <p:tag name="KSO_WM_UNIT_VALUE" val="85"/>
  <p:tag name="KSO_WM_UNIT_HIGHLIGHT" val="0"/>
  <p:tag name="KSO_WM_UNIT_COMPATIBLE" val="0"/>
  <p:tag name="KSO_WM_UNIT_DIAGRAM_ISNUMVISUAL" val="0"/>
  <p:tag name="KSO_WM_UNIT_DIAGRAM_ISREFERUNIT" val="0"/>
  <p:tag name="KSO_WM_UNIT_TYPE" val="h_f"/>
  <p:tag name="KSO_WM_UNIT_INDEX" val="1_1"/>
  <p:tag name="KSO_WM_UNIT_ID" val="custom20204538_9*h_f*1_1"/>
  <p:tag name="KSO_WM_TEMPLATE_CATEGORY" val="custom"/>
  <p:tag name="KSO_WM_TEMPLATE_INDEX" val="20204538"/>
  <p:tag name="KSO_WM_UNIT_LAYERLEVEL" val="1_1"/>
  <p:tag name="KSO_WM_TAG_VERSION" val="1.0"/>
  <p:tag name="KSO_WM_BEAUTIFY_FLAG" val="#wm#"/>
  <p:tag name="KSO_WM_UNIT_PRESET_TEXT" val="点击此处添加正文，文字是您思想的提炼，为了演示发布的良好效果，请言简意赅的阐述您的观点。"/>
</p:tagLst>
</file>

<file path=ppt/tags/tag388.xml><?xml version="1.0" encoding="utf-8"?>
<p:tagLst xmlns:a="http://schemas.openxmlformats.org/drawingml/2006/main" xmlns:r="http://schemas.openxmlformats.org/officeDocument/2006/relationships" xmlns:p="http://schemas.openxmlformats.org/presentationml/2006/main">
  <p:tag name="KSO_WM_UNIT_DEFAULT_FONT" val="28;32;4"/>
  <p:tag name="KSO_WM_UNIT_BLOCK" val="0"/>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4538_9*a*1"/>
  <p:tag name="KSO_WM_TEMPLATE_CATEGORY" val="custom"/>
  <p:tag name="KSO_WM_TEMPLATE_INDEX" val="20204538"/>
  <p:tag name="KSO_WM_UNIT_LAYERLEVEL" val="1"/>
  <p:tag name="KSO_WM_TAG_VERSION" val="1.0"/>
  <p:tag name="KSO_WM_BEAUTIFY_FLAG" val="#wm#"/>
  <p:tag name="KSO_WM_UNIT_PRESET_TEXT" val="单击此处添加大标题"/>
</p:tagLst>
</file>

<file path=ppt/tags/tag389.xml><?xml version="1.0" encoding="utf-8"?>
<p:tagLst xmlns:a="http://schemas.openxmlformats.org/drawingml/2006/main" xmlns:r="http://schemas.openxmlformats.org/officeDocument/2006/relationships" xmlns:p="http://schemas.openxmlformats.org/presentationml/2006/main">
  <p:tag name="KSO_WM_SLIDE_ID" val="custom20204538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538"/>
  <p:tag name="KSO_WM_SLIDE_LAYOUT" val="a_e"/>
  <p:tag name="KSO_WM_SLIDE_LAYOUT_CNT" val="1_1"/>
  <p:tag name="KSO_WM_SPECIAL_SOURCE" val="bdnull"/>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REFSHAPE" val="353221260"/>
</p:tagLst>
</file>

<file path=ppt/tags/tag3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 name="KSO_WM_SPECIAL_SOURCE" val="bdnull"/>
</p:tagLst>
</file>

<file path=ppt/tags/tag39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775</Words>
  <Application>Microsoft Office PowerPoint</Application>
  <PresentationFormat>全屏显示(16:9)</PresentationFormat>
  <Paragraphs>94</Paragraphs>
  <Slides>15</Slides>
  <Notes>14</Notes>
  <HiddenSlides>0</HiddenSlides>
  <MMClips>0</MMClips>
  <ScaleCrop>false</ScaleCrop>
  <HeadingPairs>
    <vt:vector size="4" baseType="variant">
      <vt:variant>
        <vt:lpstr>主题</vt:lpstr>
      </vt:variant>
      <vt:variant>
        <vt:i4>2</vt:i4>
      </vt:variant>
      <vt:variant>
        <vt:lpstr>幻灯片标题</vt:lpstr>
      </vt:variant>
      <vt:variant>
        <vt:i4>15</vt:i4>
      </vt:variant>
    </vt:vector>
  </HeadingPairs>
  <TitlesOfParts>
    <vt:vector size="17" baseType="lpstr">
      <vt:lpstr>1_Office 主题​​</vt:lpstr>
      <vt:lpstr>2_Office 主题​​</vt:lpstr>
      <vt:lpstr>自制元素周期表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user</cp:lastModifiedBy>
  <cp:revision>20</cp:revision>
  <dcterms:created xsi:type="dcterms:W3CDTF">2020-02-01T11:21:00Z</dcterms:created>
  <dcterms:modified xsi:type="dcterms:W3CDTF">2020-02-27T09:46:45Z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