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 id="2147483681" r:id="rId4"/>
  </p:sldMasterIdLst>
  <p:notesMasterIdLst>
    <p:notesMasterId r:id="rId6"/>
  </p:notesMasterIdLst>
  <p:sldIdLst>
    <p:sldId id="265" r:id="rId5"/>
    <p:sldId id="274" r:id="rId7"/>
    <p:sldId id="275" r:id="rId8"/>
    <p:sldId id="283" r:id="rId9"/>
    <p:sldId id="284" r:id="rId10"/>
    <p:sldId id="303" r:id="rId11"/>
    <p:sldId id="294" r:id="rId12"/>
    <p:sldId id="290" r:id="rId13"/>
    <p:sldId id="292" r:id="rId14"/>
    <p:sldId id="301" r:id="rId15"/>
    <p:sldId id="297" r:id="rId16"/>
    <p:sldId id="304" r:id="rId17"/>
    <p:sldId id="278" r:id="rId18"/>
    <p:sldId id="271" r:id="rId1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0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image" Target="../media/image9.png"/><Relationship Id="rId4" Type="http://schemas.openxmlformats.org/officeDocument/2006/relationships/tags" Target="../tags/tag160.xml"/><Relationship Id="rId3" Type="http://schemas.openxmlformats.org/officeDocument/2006/relationships/image" Target="../media/image8.png"/><Relationship Id="rId2" Type="http://schemas.openxmlformats.org/officeDocument/2006/relationships/tags" Target="../tags/tag15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image" Target="../media/image9.png"/><Relationship Id="rId4" Type="http://schemas.openxmlformats.org/officeDocument/2006/relationships/tags" Target="../tags/tag169.xml"/><Relationship Id="rId3" Type="http://schemas.openxmlformats.org/officeDocument/2006/relationships/image" Target="../media/image8.png"/><Relationship Id="rId2" Type="http://schemas.openxmlformats.org/officeDocument/2006/relationships/tags" Target="../tags/tag16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image" Target="../media/image9.png"/><Relationship Id="rId4" Type="http://schemas.openxmlformats.org/officeDocument/2006/relationships/tags" Target="../tags/tag174.xml"/><Relationship Id="rId3" Type="http://schemas.openxmlformats.org/officeDocument/2006/relationships/image" Target="../media/image8.png"/><Relationship Id="rId2" Type="http://schemas.openxmlformats.org/officeDocument/2006/relationships/tags" Target="../tags/tag17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image" Target="../media/image9.png"/><Relationship Id="rId4" Type="http://schemas.openxmlformats.org/officeDocument/2006/relationships/tags" Target="../tags/tag195.xml"/><Relationship Id="rId3" Type="http://schemas.openxmlformats.org/officeDocument/2006/relationships/image" Target="../media/image8.png"/><Relationship Id="rId2" Type="http://schemas.openxmlformats.org/officeDocument/2006/relationships/tags" Target="../tags/tag19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image" Target="../media/image9.png"/><Relationship Id="rId5" Type="http://schemas.openxmlformats.org/officeDocument/2006/relationships/tags" Target="../tags/tag201.xml"/><Relationship Id="rId4" Type="http://schemas.openxmlformats.org/officeDocument/2006/relationships/image" Target="../media/image8.png"/><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image" Target="../media/image9.png"/><Relationship Id="rId5" Type="http://schemas.openxmlformats.org/officeDocument/2006/relationships/tags" Target="../tags/tag207.xml"/><Relationship Id="rId4" Type="http://schemas.openxmlformats.org/officeDocument/2006/relationships/image" Target="../media/image8.png"/><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image" Target="../media/image9.png"/><Relationship Id="rId4" Type="http://schemas.openxmlformats.org/officeDocument/2006/relationships/tags" Target="../tags/tag220.xml"/><Relationship Id="rId3" Type="http://schemas.openxmlformats.org/officeDocument/2006/relationships/image" Target="../media/image8.png"/><Relationship Id="rId2" Type="http://schemas.openxmlformats.org/officeDocument/2006/relationships/tags" Target="../tags/tag219.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image" Target="../media/image9.png"/><Relationship Id="rId5" Type="http://schemas.openxmlformats.org/officeDocument/2006/relationships/tags" Target="../tags/tag226.xml"/><Relationship Id="rId4" Type="http://schemas.openxmlformats.org/officeDocument/2006/relationships/image" Target="../media/image8.png"/><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image" Target="../media/image9.png"/><Relationship Id="rId5" Type="http://schemas.openxmlformats.org/officeDocument/2006/relationships/tags" Target="../tags/tag232.xml"/><Relationship Id="rId4" Type="http://schemas.openxmlformats.org/officeDocument/2006/relationships/image" Target="../media/image8.png"/><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image" Target="../media/image9.png"/><Relationship Id="rId5" Type="http://schemas.openxmlformats.org/officeDocument/2006/relationships/tags" Target="../tags/tag238.xml"/><Relationship Id="rId4" Type="http://schemas.openxmlformats.org/officeDocument/2006/relationships/image" Target="../media/image8.png"/><Relationship Id="rId3" Type="http://schemas.openxmlformats.org/officeDocument/2006/relationships/tags" Target="../tags/tag237.xml"/><Relationship Id="rId2" Type="http://schemas.openxmlformats.org/officeDocument/2006/relationships/tags" Target="../tags/tag236.xml"/><Relationship Id="rId12" Type="http://schemas.openxmlformats.org/officeDocument/2006/relationships/tags" Target="../tags/tag244.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image" Target="../media/image9.png"/><Relationship Id="rId5" Type="http://schemas.openxmlformats.org/officeDocument/2006/relationships/tags" Target="../tags/tag247.xml"/><Relationship Id="rId4" Type="http://schemas.openxmlformats.org/officeDocument/2006/relationships/image" Target="../media/image8.png"/><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image" Target="../media/image9.png"/><Relationship Id="rId5" Type="http://schemas.openxmlformats.org/officeDocument/2006/relationships/tags" Target="../tags/tag253.xml"/><Relationship Id="rId4" Type="http://schemas.openxmlformats.org/officeDocument/2006/relationships/image" Target="../media/image8.png"/><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image" Target="../media/image8.png"/><Relationship Id="rId2" Type="http://schemas.openxmlformats.org/officeDocument/2006/relationships/tags" Target="../tags/tag257.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90204" pitchFamily="34" charset="0"/>
              <a:buNone/>
              <a:defRPr sz="1200" b="0" spc="15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9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90204" pitchFamily="34" charset="0"/>
              <a:buNone/>
              <a:defRPr sz="1200" b="0" spc="15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9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90204" pitchFamily="34" charset="0"/>
              <a:buNone/>
              <a:defRPr sz="1350" b="0" spc="200">
                <a:solidFill>
                  <a:schemeClr val="tx1"/>
                </a:solidFill>
                <a:latin typeface="Arial" panose="020B060402020209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90204" pitchFamily="34" charset="0"/>
              <a:buNone/>
              <a:defRPr sz="4050" b="0" spc="6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714469"/>
            <a:ext cx="8139178" cy="4042179"/>
          </a:xfrm>
        </p:spPr>
        <p:txBody>
          <a:bodyPr wrap="square">
            <a:normAutofit/>
          </a:bodyPr>
          <a:lstStyle>
            <a:lvl1pPr>
              <a:defRPr>
                <a:solidFill>
                  <a:schemeClr val="tx1"/>
                </a:solidFill>
                <a:latin typeface="Arial" panose="020B0604020202090204" pitchFamily="34" charset="0"/>
                <a:ea typeface="微软雅黑" panose="020B0503020204020204" charset="-122"/>
              </a:defRPr>
            </a:lvl1pPr>
            <a:lvl2pPr>
              <a:defRPr>
                <a:solidFill>
                  <a:schemeClr val="tx1"/>
                </a:solidFill>
                <a:latin typeface="Arial" panose="020B0604020202090204" pitchFamily="34" charset="0"/>
                <a:ea typeface="微软雅黑" panose="020B0503020204020204" charset="-122"/>
              </a:defRPr>
            </a:lvl2pPr>
            <a:lvl3pPr>
              <a:defRPr>
                <a:solidFill>
                  <a:schemeClr val="tx1"/>
                </a:solidFill>
                <a:latin typeface="Arial" panose="020B0604020202090204" pitchFamily="34" charset="0"/>
                <a:ea typeface="微软雅黑" panose="020B0503020204020204" charset="-122"/>
              </a:defRPr>
            </a:lvl3pPr>
            <a:lvl4pPr>
              <a:defRPr>
                <a:solidFill>
                  <a:schemeClr val="tx1"/>
                </a:solidFill>
                <a:latin typeface="Arial" panose="020B0604020202090204" pitchFamily="34" charset="0"/>
                <a:ea typeface="微软雅黑" panose="020B0503020204020204" charset="-122"/>
              </a:defRPr>
            </a:lvl4pPr>
            <a:lvl5pPr>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0"/>
            <a:ext cx="9144000" cy="5144135"/>
          </a:xfrm>
          <a:prstGeom prst="rect">
            <a:avLst/>
          </a:prstGeom>
        </p:spPr>
      </p:pic>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90204" pitchFamily="34" charset="0"/>
              <a:buNone/>
              <a:defRPr sz="1350" b="0" spc="20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9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90204" pitchFamily="34" charset="0"/>
              <a:buNone/>
              <a:defRPr sz="4950" b="0" spc="700">
                <a:solidFill>
                  <a:schemeClr val="tx1"/>
                </a:solidFill>
                <a:latin typeface="Arial" panose="020B060402020209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3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4"/>
            <a:ext cx="8139178" cy="33151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2900"/>
            <a:ext cx="7219950" cy="2584219"/>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3"/>
            </p:custDataLst>
          </p:nvPr>
        </p:nvPicPr>
        <p:blipFill>
          <a:blip r:embed="rId4" r:link="rId5"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6"/>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9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163"/>
            <a:ext cx="2967300" cy="3070279"/>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25"/>
            <a:ext cx="4860000" cy="381642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9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4854"/>
            <a:ext cx="8231981" cy="621077"/>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260"/>
            <a:ext cx="8224200" cy="257341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056"/>
            <a:ext cx="8243100" cy="2408697"/>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5780"/>
            <a:ext cx="8251200" cy="75879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702505"/>
            <a:ext cx="9144000" cy="44163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22"/>
            <a:ext cx="8278200" cy="33151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554"/>
            <a:ext cx="4006800" cy="217106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554"/>
            <a:ext cx="4025700" cy="217106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046"/>
            <a:ext cx="4006800" cy="585972"/>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346"/>
            <a:ext cx="4025700" cy="585972"/>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150469"/>
            <a:ext cx="9143999" cy="993666"/>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458"/>
            <a:ext cx="6858000" cy="1242153"/>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46"/>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8041DF5-0047-43F7-9CDA-61D0F256290B}"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92BC738-3C58-4C83-AA02-38425C979098}"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202"/>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2EC484B-9F8B-4DED-BF49-46792C5EC9C8}"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B0AA2FA-5086-425E-87D0-A92AC5FEA78B}"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2" y="1151335"/>
            <a:ext cx="403979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2" y="1631156"/>
            <a:ext cx="403979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BE0ED41A-DC69-4FB6-8802-B091AB971708}"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5586B75-13C2-4541-847C-E4684802265F}"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EAA7D9D8-2F79-49CC-8215-262C686D35F0}"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710"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466" y="204815"/>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7"/>
            <a:ext cx="3008710"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B3BB620-E753-4B10-87ED-9EA45797A8AE}"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1891"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4FFE65D-B6FE-4E71-ABAA-CA4873DF341A}"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1C1CA5F-10A1-42FA-B65D-81C2825D57A5}"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90204" pitchFamily="34" charset="0"/>
              <a:buNone/>
              <a:defRPr sz="3600" b="0" spc="5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7"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4D70D04-1D75-4474-B61F-5198CD482D62}"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Rectangle 27"/>
          <p:cNvSpPr/>
          <p:nvPr>
            <p:custDataLst>
              <p:tags r:id="rId2"/>
            </p:custDataLst>
          </p:nvPr>
        </p:nvSpPr>
        <p:spPr>
          <a:xfrm>
            <a:off x="-4762" y="0"/>
            <a:ext cx="9148763" cy="3314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d-ID" sz="760" strike="noStrike" baseline="0" noProof="1">
              <a:latin typeface="微软雅黑" panose="020B0503020204020204" charset="-122"/>
            </a:endParaRPr>
          </a:p>
        </p:txBody>
      </p:sp>
      <p:sp>
        <p:nvSpPr>
          <p:cNvPr id="2" name="标题 1"/>
          <p:cNvSpPr>
            <a:spLocks noGrp="1"/>
          </p:cNvSpPr>
          <p:nvPr>
            <p:ph type="ctrTitle" hasCustomPrompt="1"/>
          </p:nvPr>
        </p:nvSpPr>
        <p:spPr>
          <a:xfrm>
            <a:off x="509312" y="728470"/>
            <a:ext cx="6605036" cy="1198176"/>
          </a:xfrm>
        </p:spPr>
        <p:txBody>
          <a:bodyPr lIns="36000" tIns="46800" rIns="90000" bIns="46800" anchor="b" anchorCtr="0">
            <a:normAutofit/>
          </a:bodyPr>
          <a:lstStyle>
            <a:lvl1pPr algn="l">
              <a:lnSpc>
                <a:spcPct val="130000"/>
              </a:lnSpc>
              <a:defRPr sz="4050" b="0" spc="600" baseline="0">
                <a:solidFill>
                  <a:schemeClr val="bg1"/>
                </a:solidFill>
                <a:latin typeface="Arial" panose="020B0604020202090204" pitchFamily="34" charset="0"/>
                <a:ea typeface="汉仪旗黑-85S" panose="00020600040101010101" pitchFamily="18" charset="-122"/>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509312" y="1994522"/>
            <a:ext cx="6677864" cy="603932"/>
          </a:xfrm>
        </p:spPr>
        <p:txBody>
          <a:bodyPr lIns="90000" tIns="46800" rIns="90000" bIns="46800">
            <a:normAutofit/>
          </a:bodyPr>
          <a:lstStyle>
            <a:lvl1pPr marL="0" indent="0" algn="l" eaLnBrk="1" fontAlgn="auto" latinLnBrk="0" hangingPunct="1">
              <a:lnSpc>
                <a:spcPct val="130000"/>
              </a:lnSpc>
              <a:buNone/>
              <a:defRPr sz="1350" b="0" u="none" strike="noStrike" kern="1200" cap="none" spc="200" normalizeH="0" baseline="0">
                <a:solidFill>
                  <a:schemeClr val="bg1"/>
                </a:solidFill>
                <a:uFillTx/>
                <a:latin typeface="Arial" panose="020B0604020202090204" pitchFamily="34" charset="0"/>
                <a:ea typeface="微软雅黑" panose="020B0503020204020204" charset="-122"/>
              </a:defRPr>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5" hasCustomPrompt="1"/>
          </p:nvPr>
        </p:nvSpPr>
        <p:spPr>
          <a:xfrm>
            <a:off x="509312" y="3674052"/>
            <a:ext cx="2794643" cy="360434"/>
          </a:xfrm>
        </p:spPr>
        <p:txBody>
          <a:bodyPr anchor="ctr">
            <a:normAutofit/>
          </a:bodyPr>
          <a:lstStyle>
            <a:lvl1pPr marL="0" indent="0">
              <a:lnSpc>
                <a:spcPct val="130000"/>
              </a:lnSpc>
              <a:buNone/>
              <a:defRPr sz="900" baseline="0">
                <a:latin typeface="Arial" panose="020B0604020202090204" pitchFamily="34" charset="0"/>
                <a:ea typeface="微软雅黑" panose="020B0503020204020204" charset="-122"/>
              </a:defRPr>
            </a:lvl1pPr>
          </a:lstStyle>
          <a:p>
            <a:pPr lvl="0" fontAlgn="auto"/>
            <a:r>
              <a:rPr lang="zh-CN" altLang="en-US" strike="noStrike" noProof="1" dirty="0"/>
              <a:t>编辑文本</a:t>
            </a:r>
            <a:endParaRPr lang="zh-CN" altLang="en-US" strike="noStrike" noProof="1" dirty="0"/>
          </a:p>
        </p:txBody>
      </p:sp>
      <p:sp>
        <p:nvSpPr>
          <p:cNvPr id="66" name="文本占位符 65"/>
          <p:cNvSpPr>
            <a:spLocks noGrp="1"/>
          </p:cNvSpPr>
          <p:nvPr>
            <p:ph type="body" sz="quarter" idx="16" hasCustomPrompt="1"/>
          </p:nvPr>
        </p:nvSpPr>
        <p:spPr>
          <a:xfrm>
            <a:off x="509312" y="4068919"/>
            <a:ext cx="1448546" cy="360434"/>
          </a:xfrm>
        </p:spPr>
        <p:txBody>
          <a:bodyPr anchor="ctr">
            <a:normAutofit/>
          </a:bodyPr>
          <a:lstStyle>
            <a:lvl1pPr marL="0" indent="0">
              <a:lnSpc>
                <a:spcPct val="130000"/>
              </a:lnSpc>
              <a:buNone/>
              <a:defRPr sz="900" baseline="0">
                <a:latin typeface="Arial" panose="020B0604020202090204" pitchFamily="34" charset="0"/>
                <a:ea typeface="微软雅黑" panose="020B0503020204020204" charset="-122"/>
              </a:defRPr>
            </a:lvl1pPr>
            <a:lvl2pPr marL="257175" indent="0">
              <a:buNone/>
              <a:defRPr/>
            </a:lvl2pPr>
          </a:lstStyle>
          <a:p>
            <a:pPr lvl="0" fontAlgn="auto"/>
            <a:r>
              <a:rPr lang="zh-CN" altLang="en-US" strike="noStrike" noProof="1" dirty="0"/>
              <a:t>编辑文本</a:t>
            </a:r>
            <a:endParaRPr lang="zh-CN" altLang="en-US" strike="noStrike" noProof="1" dirty="0"/>
          </a:p>
        </p:txBody>
      </p:sp>
      <p:grpSp>
        <p:nvGrpSpPr>
          <p:cNvPr id="8" name="Group 29"/>
          <p:cNvGrpSpPr/>
          <p:nvPr>
            <p:custDataLst>
              <p:tags r:id="rId3"/>
            </p:custDataLst>
          </p:nvPr>
        </p:nvGrpSpPr>
        <p:grpSpPr>
          <a:xfrm rot="1800000">
            <a:off x="6443181" y="655306"/>
            <a:ext cx="2338193" cy="2434563"/>
            <a:chOff x="8349573" y="-1673337"/>
            <a:chExt cx="6162676" cy="6416675"/>
          </a:xfrm>
          <a:solidFill>
            <a:schemeClr val="accent3">
              <a:alpha val="16000"/>
            </a:schemeClr>
          </a:solidFill>
        </p:grpSpPr>
        <p:sp>
          <p:nvSpPr>
            <p:cNvPr id="9"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0"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grpSp>
        <p:nvGrpSpPr>
          <p:cNvPr id="24" name="组合 23"/>
          <p:cNvGrpSpPr/>
          <p:nvPr>
            <p:custDataLst>
              <p:tags r:id="rId4"/>
            </p:custDataLst>
          </p:nvPr>
        </p:nvGrpSpPr>
        <p:grpSpPr>
          <a:xfrm>
            <a:off x="438458" y="184731"/>
            <a:ext cx="1956120" cy="1606627"/>
            <a:chOff x="2607344" y="-649181"/>
            <a:chExt cx="2608160" cy="2142169"/>
          </a:xfrm>
          <a:solidFill>
            <a:schemeClr val="accent3">
              <a:alpha val="15000"/>
            </a:schemeClr>
          </a:solidFill>
        </p:grpSpPr>
        <p:grpSp>
          <p:nvGrpSpPr>
            <p:cNvPr id="25" name="Group 74"/>
            <p:cNvGrpSpPr/>
            <p:nvPr/>
          </p:nvGrpSpPr>
          <p:grpSpPr>
            <a:xfrm rot="1800000">
              <a:off x="3246128" y="-649181"/>
              <a:ext cx="1314075" cy="1368235"/>
              <a:chOff x="8349573" y="-1673337"/>
              <a:chExt cx="6162676" cy="6416675"/>
            </a:xfrm>
            <a:grpFill/>
          </p:grpSpPr>
          <p:sp>
            <p:nvSpPr>
              <p:cNvPr id="34"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5"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6"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7"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8"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9"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0"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1"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2"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3"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4"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5"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grpSp>
          <p:nvGrpSpPr>
            <p:cNvPr id="26" name="Group 58"/>
            <p:cNvGrpSpPr/>
            <p:nvPr/>
          </p:nvGrpSpPr>
          <p:grpSpPr>
            <a:xfrm>
              <a:off x="2607344" y="-468621"/>
              <a:ext cx="2608160" cy="1961609"/>
              <a:chOff x="1925461" y="-469483"/>
              <a:chExt cx="5437137" cy="4089296"/>
            </a:xfrm>
            <a:grpFill/>
          </p:grpSpPr>
          <p:sp>
            <p:nvSpPr>
              <p:cNvPr id="27"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8"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9"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0"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1" name="Freeform 63"/>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2"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3"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grpSp>
      <p:grpSp>
        <p:nvGrpSpPr>
          <p:cNvPr id="46" name="Group 42"/>
          <p:cNvGrpSpPr/>
          <p:nvPr>
            <p:custDataLst>
              <p:tags r:id="rId5"/>
            </p:custDataLst>
          </p:nvPr>
        </p:nvGrpSpPr>
        <p:grpSpPr>
          <a:xfrm>
            <a:off x="825571" y="1328462"/>
            <a:ext cx="1956120" cy="1471207"/>
            <a:chOff x="1925461" y="-469483"/>
            <a:chExt cx="5437137" cy="4089296"/>
          </a:xfrm>
          <a:solidFill>
            <a:schemeClr val="accent3">
              <a:alpha val="15000"/>
            </a:schemeClr>
          </a:solidFill>
        </p:grpSpPr>
        <p:sp>
          <p:nvSpPr>
            <p:cNvPr id="47"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8"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9"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0"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1" name="Freeform 47"/>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2"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3"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grpSp>
        <p:nvGrpSpPr>
          <p:cNvPr id="54" name="Group 50"/>
          <p:cNvGrpSpPr/>
          <p:nvPr>
            <p:custDataLst>
              <p:tags r:id="rId6"/>
            </p:custDataLst>
          </p:nvPr>
        </p:nvGrpSpPr>
        <p:grpSpPr>
          <a:xfrm>
            <a:off x="2151583" y="784028"/>
            <a:ext cx="1956120" cy="1471207"/>
            <a:chOff x="1925461" y="-469483"/>
            <a:chExt cx="5437137" cy="4089296"/>
          </a:xfrm>
          <a:solidFill>
            <a:schemeClr val="accent3">
              <a:alpha val="15000"/>
            </a:schemeClr>
          </a:solidFill>
        </p:grpSpPr>
        <p:sp>
          <p:nvSpPr>
            <p:cNvPr id="55"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6"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7"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8"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9" name="Freeform 55"/>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60"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61"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sp>
        <p:nvSpPr>
          <p:cNvPr id="16" name="日期占位符 15"/>
          <p:cNvSpPr>
            <a:spLocks noGrp="1"/>
          </p:cNvSpPr>
          <p:nvPr>
            <p:ph type="dt" sz="half" idx="10"/>
            <p:custDataLst>
              <p:tags r:id="rId7"/>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8"/>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9"/>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15"/>
          <p:cNvGrpSpPr/>
          <p:nvPr/>
        </p:nvGrpSpPr>
        <p:grpSpPr>
          <a:xfrm>
            <a:off x="0" y="0"/>
            <a:ext cx="9144000" cy="5143500"/>
            <a:chOff x="0" y="-3"/>
            <a:chExt cx="12192000" cy="6858003"/>
          </a:xfrm>
        </p:grpSpPr>
        <p:pic>
          <p:nvPicPr>
            <p:cNvPr id="4100" name="图片 7"/>
            <p:cNvPicPr>
              <a:picLocks noChangeAspect="1"/>
            </p:cNvPicPr>
            <p:nvPr>
              <p:custDataLst>
                <p:tags r:id="rId2"/>
              </p:custDataLst>
            </p:nvPr>
          </p:nvPicPr>
          <p:blipFill>
            <a:blip r:embed="rId3"/>
            <a:stretch>
              <a:fillRect/>
            </a:stretch>
          </p:blipFill>
          <p:spPr>
            <a:xfrm rot="10800000">
              <a:off x="0" y="-3"/>
              <a:ext cx="1695450" cy="2394976"/>
            </a:xfrm>
            <a:prstGeom prst="rect">
              <a:avLst/>
            </a:prstGeom>
            <a:noFill/>
            <a:ln w="9525">
              <a:noFill/>
            </a:ln>
          </p:spPr>
        </p:pic>
        <p:pic>
          <p:nvPicPr>
            <p:cNvPr id="4101" name="图片 6"/>
            <p:cNvPicPr>
              <a:picLocks noChangeAspect="1"/>
            </p:cNvPicPr>
            <p:nvPr>
              <p:custDataLst>
                <p:tags r:id="rId4"/>
              </p:custDataLst>
            </p:nvPr>
          </p:nvPicPr>
          <p:blipFill>
            <a:blip r:embed="rId5"/>
            <a:stretch>
              <a:fillRect/>
            </a:stretch>
          </p:blipFill>
          <p:spPr>
            <a:xfrm>
              <a:off x="9571253" y="3155959"/>
              <a:ext cx="2620747" cy="3702041"/>
            </a:xfrm>
            <a:prstGeom prst="rect">
              <a:avLst/>
            </a:prstGeom>
            <a:noFill/>
            <a:ln w="9525">
              <a:noFill/>
            </a:ln>
          </p:spPr>
        </p:pic>
      </p:grpSp>
      <p:sp>
        <p:nvSpPr>
          <p:cNvPr id="2" name="标题 1"/>
          <p:cNvSpPr>
            <a:spLocks noGrp="1"/>
          </p:cNvSpPr>
          <p:nvPr>
            <p:ph type="title"/>
          </p:nvPr>
        </p:nvSpPr>
        <p:spPr>
          <a:xfrm>
            <a:off x="502412" y="332426"/>
            <a:ext cx="8139178" cy="331473"/>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381"/>
            <a:ext cx="8139178" cy="4041680"/>
          </a:xfrm>
        </p:spPr>
        <p:txBody>
          <a:bodyPr vert="horz" lIns="100800" tIns="0" rIns="82800" bIns="0" rtlCol="0">
            <a:normAutofit/>
          </a:bodyPr>
          <a:lstStyle>
            <a:lvl1pPr marL="128905" marR="0" lvl="0" indent="-128270" algn="l" defTabSz="914400" rtl="0" eaLnBrk="1" fontAlgn="auto" latinLnBrk="0" hangingPunct="1">
              <a:lnSpc>
                <a:spcPct val="12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20000"/>
              </a:lnSpc>
              <a:spcBef>
                <a:spcPts val="0"/>
              </a:spcBef>
              <a:spcAft>
                <a:spcPts val="1000"/>
              </a:spcAft>
              <a:buFont typeface="Arial" panose="020B0604020202090204" pitchFamily="34" charset="0"/>
              <a:buChar char="•"/>
              <a:tabLst>
                <a:tab pos="1609725" algn="l"/>
              </a:tabLst>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2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2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2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6"/>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746831" y="2597330"/>
            <a:ext cx="4893534" cy="321300"/>
          </a:xfrm>
        </p:spPr>
        <p:txBody>
          <a:bodyPr lIns="90000" tIns="46800" rIns="90000" bIns="46800">
            <a:normAutofit/>
          </a:bodyPr>
          <a:lstStyle>
            <a:lvl1pPr marL="0" indent="0" eaLnBrk="1" fontAlgn="auto" latinLnBrk="0" hangingPunct="1">
              <a:lnSpc>
                <a:spcPct val="110000"/>
              </a:lnSpc>
              <a:buNone/>
              <a:defRPr kumimoji="0" lang="zh-CN" altLang="en-US" sz="1070" b="0" i="0" u="none" strike="noStrike" kern="1200" cap="none" spc="150" normalizeH="0" baseline="0" noProof="1">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fontAlgn="auto"/>
            <a:r>
              <a:rPr lang="zh-CN" altLang="en-US" sz="1425" strike="noStrike" noProof="1" dirty="0"/>
              <a:t>单击此处编辑母版文本样式</a:t>
            </a:r>
            <a:endParaRPr lang="zh-CN" altLang="en-US" strike="noStrike" noProof="1" dirty="0"/>
          </a:p>
        </p:txBody>
      </p:sp>
      <p:sp>
        <p:nvSpPr>
          <p:cNvPr id="2" name="标题 1"/>
          <p:cNvSpPr>
            <a:spLocks noGrp="1"/>
          </p:cNvSpPr>
          <p:nvPr>
            <p:ph type="title" hasCustomPrompt="1"/>
          </p:nvPr>
        </p:nvSpPr>
        <p:spPr>
          <a:xfrm>
            <a:off x="4730816" y="1338755"/>
            <a:ext cx="3196800" cy="854351"/>
          </a:xfrm>
        </p:spPr>
        <p:txBody>
          <a:bodyPr lIns="90000" tIns="46800" rIns="90000" bIns="46800" anchor="b" anchorCtr="0">
            <a:normAutofit/>
          </a:bodyPr>
          <a:lstStyle>
            <a:lvl1pPr>
              <a:lnSpc>
                <a:spcPct val="130000"/>
              </a:lnSpc>
              <a:defRPr sz="2025" b="1" u="none" strike="noStrike" kern="1200" cap="none" spc="300" normalizeH="0" baseline="0">
                <a:solidFill>
                  <a:schemeClr val="tx1">
                    <a:lumMod val="85000"/>
                    <a:lumOff val="15000"/>
                  </a:schemeClr>
                </a:solidFill>
                <a:uFillTx/>
                <a:latin typeface="Arial" panose="020B0604020202090204" pitchFamily="34" charset="0"/>
                <a:ea typeface="汉仪旗黑-85S" panose="00020600040101010101" pitchFamily="18" charset="-122"/>
              </a:defRPr>
            </a:lvl1pPr>
          </a:lstStyle>
          <a:p>
            <a:pPr fontAlgn="auto"/>
            <a:r>
              <a:rPr lang="zh-CN" altLang="en-US" strike="noStrike" noProof="1" dirty="0"/>
              <a:t>单击此处</a:t>
            </a:r>
            <a:r>
              <a:rPr lang="zh-CN" altLang="en-US" strike="noStrike" noProof="1" dirty="0" smtClean="0"/>
              <a:t>编辑标题</a:t>
            </a:r>
            <a:endParaRPr lang="zh-CN" altLang="en-US" strike="noStrike" noProof="1" dirty="0"/>
          </a:p>
        </p:txBody>
      </p:sp>
      <p:grpSp>
        <p:nvGrpSpPr>
          <p:cNvPr id="7" name="Group 103"/>
          <p:cNvGrpSpPr/>
          <p:nvPr>
            <p:custDataLst>
              <p:tags r:id="rId2"/>
            </p:custDataLst>
          </p:nvPr>
        </p:nvGrpSpPr>
        <p:grpSpPr>
          <a:xfrm>
            <a:off x="-1" y="0"/>
            <a:ext cx="4376057" cy="5153175"/>
            <a:chOff x="4843448" y="0"/>
            <a:chExt cx="5652356" cy="6858000"/>
          </a:xfrm>
          <a:solidFill>
            <a:schemeClr val="accent1">
              <a:alpha val="10000"/>
            </a:schemeClr>
          </a:solidFill>
        </p:grpSpPr>
        <p:sp>
          <p:nvSpPr>
            <p:cNvPr id="8" name="Freeform 27"/>
            <p:cNvSpPr/>
            <p:nvPr/>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9" name="Freeform 28"/>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0" name="Freeform 29"/>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1" name="Freeform 30"/>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2" name="Freeform 31"/>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3" name="Freeform 32"/>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4" name="Freeform 33"/>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5" name="Freeform 36"/>
            <p:cNvSpPr/>
            <p:nvPr/>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6" name="Freeform 37"/>
            <p:cNvSpPr/>
            <p:nvPr/>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7" name="Freeform 38"/>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8" name="Freeform 39"/>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9" name="Freeform 40"/>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0" name="Freeform 41"/>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1" name="Freeform 42"/>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2" name="Freeform 43"/>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3" name="Freeform 46"/>
            <p:cNvSpPr/>
            <p:nvPr/>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4" name="Freeform 47"/>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5" name="Freeform 48"/>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6" name="Freeform 49"/>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7" name="Freeform 50"/>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8" name="Freeform 51"/>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9" name="Freeform 52"/>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0" name="Freeform 56"/>
            <p:cNvSpPr/>
            <p:nvPr/>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1" name="Freeform 57"/>
            <p:cNvSpPr/>
            <p:nvPr/>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2" name="Freeform 58"/>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3" name="Freeform 59"/>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4" name="Freeform 60"/>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5" name="Freeform 61"/>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6" name="Freeform 62"/>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7" name="Freeform 65"/>
            <p:cNvSpPr/>
            <p:nvPr/>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8" name="Freeform 66"/>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9" name="Freeform 67"/>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0" name="Freeform 68"/>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1" name="Freeform 69"/>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2" name="Freeform 70"/>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3" name="Freeform 71"/>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4" name="Freeform 74"/>
            <p:cNvSpPr/>
            <p:nvPr/>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5" name="Freeform 75"/>
            <p:cNvSpPr/>
            <p:nvPr/>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dirty="0">
                <a:latin typeface="微软雅黑" panose="020B0503020204020204" charset="-122"/>
              </a:endParaRPr>
            </a:p>
          </p:txBody>
        </p:sp>
        <p:sp>
          <p:nvSpPr>
            <p:cNvPr id="46" name="Freeform 76"/>
            <p:cNvSpPr/>
            <p:nvPr/>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7" name="Freeform 77"/>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8" name="Freeform 78"/>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9" name="Freeform 79"/>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0" name="Freeform 80"/>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1" name="Freeform 84"/>
            <p:cNvSpPr/>
            <p:nvPr/>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2" name="Freeform 85"/>
            <p:cNvSpPr/>
            <p:nvPr/>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3" name="Freeform 86"/>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4" name="Freeform 87"/>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5" name="Freeform 88"/>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6" name="Freeform 89"/>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7" name="Freeform 90"/>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8" name="Freeform 91"/>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grp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sp>
        <p:nvSpPr>
          <p:cNvPr id="4" name="日期占位符 3"/>
          <p:cNvSpPr>
            <a:spLocks noGrp="1"/>
          </p:cNvSpPr>
          <p:nvPr>
            <p:ph type="dt" sz="half" idx="10"/>
            <p:custDataLst>
              <p:tags r:id="rId3"/>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4"/>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5"/>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35"/>
          <p:cNvGrpSpPr/>
          <p:nvPr/>
        </p:nvGrpSpPr>
        <p:grpSpPr>
          <a:xfrm>
            <a:off x="0" y="0"/>
            <a:ext cx="9144000" cy="5143500"/>
            <a:chOff x="0" y="-3"/>
            <a:chExt cx="12192000" cy="6858003"/>
          </a:xfrm>
        </p:grpSpPr>
        <p:pic>
          <p:nvPicPr>
            <p:cNvPr id="6148" name="图片 36"/>
            <p:cNvPicPr>
              <a:picLocks noChangeAspect="1"/>
            </p:cNvPicPr>
            <p:nvPr>
              <p:custDataLst>
                <p:tags r:id="rId2"/>
              </p:custDataLst>
            </p:nvPr>
          </p:nvPicPr>
          <p:blipFill>
            <a:blip r:embed="rId3"/>
            <a:stretch>
              <a:fillRect/>
            </a:stretch>
          </p:blipFill>
          <p:spPr>
            <a:xfrm rot="10800000">
              <a:off x="0" y="-3"/>
              <a:ext cx="1695450" cy="2394976"/>
            </a:xfrm>
            <a:prstGeom prst="rect">
              <a:avLst/>
            </a:prstGeom>
            <a:noFill/>
            <a:ln w="9525">
              <a:noFill/>
            </a:ln>
          </p:spPr>
        </p:pic>
        <p:pic>
          <p:nvPicPr>
            <p:cNvPr id="6149" name="图片 37"/>
            <p:cNvPicPr>
              <a:picLocks noChangeAspect="1"/>
            </p:cNvPicPr>
            <p:nvPr>
              <p:custDataLst>
                <p:tags r:id="rId4"/>
              </p:custDataLst>
            </p:nvPr>
          </p:nvPicPr>
          <p:blipFill>
            <a:blip r:embed="rId5"/>
            <a:stretch>
              <a:fillRect/>
            </a:stretch>
          </p:blipFill>
          <p:spPr>
            <a:xfrm>
              <a:off x="9571253" y="3155959"/>
              <a:ext cx="2620747" cy="3702041"/>
            </a:xfrm>
            <a:prstGeom prst="rect">
              <a:avLst/>
            </a:prstGeom>
            <a:noFill/>
            <a:ln w="9525">
              <a:noFill/>
            </a:ln>
          </p:spPr>
        </p:pic>
      </p:grpSp>
      <p:sp>
        <p:nvSpPr>
          <p:cNvPr id="2" name="标题 1"/>
          <p:cNvSpPr>
            <a:spLocks noGrp="1"/>
          </p:cNvSpPr>
          <p:nvPr>
            <p:ph type="title"/>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502448" y="714381"/>
            <a:ext cx="3962432" cy="4041680"/>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381"/>
            <a:ext cx="3962432" cy="4041680"/>
          </a:xfrm>
        </p:spPr>
        <p:txBody>
          <a:bodyPr lIns="90000" tIns="46800" rIns="90000" bIns="46800">
            <a:normAutofit/>
          </a:bodyPr>
          <a:lstStyle>
            <a:lvl1pPr>
              <a:defRPr sz="900" baseline="0">
                <a:solidFill>
                  <a:schemeClr val="tx1">
                    <a:lumMod val="85000"/>
                    <a:lumOff val="15000"/>
                  </a:schemeClr>
                </a:solidFill>
                <a:latin typeface="Arial" panose="020B0604020202090204" pitchFamily="34" charset="0"/>
                <a:ea typeface="微软雅黑" panose="020B0503020204020204" charset="-122"/>
              </a:defRPr>
            </a:lvl1pPr>
            <a:lvl2pPr>
              <a:defRPr sz="900" baseline="0">
                <a:solidFill>
                  <a:schemeClr val="tx1">
                    <a:lumMod val="85000"/>
                    <a:lumOff val="15000"/>
                  </a:schemeClr>
                </a:solidFill>
                <a:latin typeface="Arial" panose="020B0604020202090204" pitchFamily="34" charset="0"/>
                <a:ea typeface="微软雅黑" panose="020B0503020204020204" charset="-122"/>
              </a:defRPr>
            </a:lvl2pPr>
            <a:lvl3pPr>
              <a:defRPr sz="900" baseline="0">
                <a:solidFill>
                  <a:schemeClr val="tx1">
                    <a:lumMod val="85000"/>
                    <a:lumOff val="15000"/>
                  </a:schemeClr>
                </a:solidFill>
                <a:latin typeface="Arial" panose="020B0604020202090204" pitchFamily="34" charset="0"/>
                <a:ea typeface="微软雅黑" panose="020B0503020204020204" charset="-122"/>
              </a:defRPr>
            </a:lvl3pPr>
            <a:lvl4pPr>
              <a:defRPr sz="900" baseline="0">
                <a:solidFill>
                  <a:schemeClr val="tx1">
                    <a:lumMod val="85000"/>
                    <a:lumOff val="15000"/>
                  </a:schemeClr>
                </a:solidFill>
                <a:latin typeface="Arial" panose="020B0604020202090204" pitchFamily="34" charset="0"/>
                <a:ea typeface="微软雅黑" panose="020B0503020204020204" charset="-122"/>
              </a:defRPr>
            </a:lvl4pPr>
            <a:lvl5pPr>
              <a:defRPr sz="900"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6"/>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7"/>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8"/>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38"/>
          <p:cNvGrpSpPr/>
          <p:nvPr/>
        </p:nvGrpSpPr>
        <p:grpSpPr>
          <a:xfrm>
            <a:off x="0" y="0"/>
            <a:ext cx="9144000" cy="5143500"/>
            <a:chOff x="0" y="-3"/>
            <a:chExt cx="12192000" cy="6858003"/>
          </a:xfrm>
        </p:grpSpPr>
        <p:pic>
          <p:nvPicPr>
            <p:cNvPr id="7172" name="图片 39"/>
            <p:cNvPicPr>
              <a:picLocks noChangeAspect="1"/>
            </p:cNvPicPr>
            <p:nvPr>
              <p:custDataLst>
                <p:tags r:id="rId2"/>
              </p:custDataLst>
            </p:nvPr>
          </p:nvPicPr>
          <p:blipFill>
            <a:blip r:embed="rId3"/>
            <a:stretch>
              <a:fillRect/>
            </a:stretch>
          </p:blipFill>
          <p:spPr>
            <a:xfrm rot="10800000">
              <a:off x="0" y="-3"/>
              <a:ext cx="1695450" cy="2394976"/>
            </a:xfrm>
            <a:prstGeom prst="rect">
              <a:avLst/>
            </a:prstGeom>
            <a:noFill/>
            <a:ln w="9525">
              <a:noFill/>
            </a:ln>
          </p:spPr>
        </p:pic>
        <p:pic>
          <p:nvPicPr>
            <p:cNvPr id="7173" name="图片 40"/>
            <p:cNvPicPr>
              <a:picLocks noChangeAspect="1"/>
            </p:cNvPicPr>
            <p:nvPr>
              <p:custDataLst>
                <p:tags r:id="rId4"/>
              </p:custDataLst>
            </p:nvPr>
          </p:nvPicPr>
          <p:blipFill>
            <a:blip r:embed="rId5"/>
            <a:stretch>
              <a:fillRect/>
            </a:stretch>
          </p:blipFill>
          <p:spPr>
            <a:xfrm>
              <a:off x="9571253" y="3155959"/>
              <a:ext cx="2620747" cy="3702041"/>
            </a:xfrm>
            <a:prstGeom prst="rect">
              <a:avLst/>
            </a:prstGeom>
            <a:noFill/>
            <a:ln w="9525">
              <a:noFill/>
            </a:ln>
          </p:spPr>
        </p:pic>
      </p:grpSp>
      <p:sp>
        <p:nvSpPr>
          <p:cNvPr id="2" name="标题 1"/>
          <p:cNvSpPr>
            <a:spLocks noGrp="1"/>
          </p:cNvSpPr>
          <p:nvPr>
            <p:ph type="title"/>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381"/>
            <a:ext cx="3962432" cy="285752"/>
          </a:xfrm>
        </p:spPr>
        <p:txBody>
          <a:bodyPr lIns="90000" tIns="46800" rIns="90000" bIns="46800" anchor="t" anchorCtr="0">
            <a:norm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4894"/>
            <a:ext cx="3962400" cy="3701064"/>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381"/>
            <a:ext cx="3962432" cy="285752"/>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1125" b="0"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4894"/>
            <a:ext cx="3962432" cy="3701064"/>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6"/>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7"/>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8"/>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15"/>
          <p:cNvGrpSpPr/>
          <p:nvPr/>
        </p:nvGrpSpPr>
        <p:grpSpPr>
          <a:xfrm>
            <a:off x="7018338" y="0"/>
            <a:ext cx="2124075" cy="359569"/>
            <a:chOff x="9356888" y="0"/>
            <a:chExt cx="2833364" cy="478800"/>
          </a:xfrm>
        </p:grpSpPr>
        <p:sp>
          <p:nvSpPr>
            <p:cNvPr id="6" name="Freeform 36"/>
            <p:cNvSpPr/>
            <p:nvPr>
              <p:custDataLst>
                <p:tags r:id="rId2"/>
              </p:custDataLst>
            </p:nvPr>
          </p:nvSpPr>
          <p:spPr bwMode="auto">
            <a:xfrm flipH="1">
              <a:off x="9356888" y="0"/>
              <a:ext cx="568800" cy="478800"/>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accent1">
                <a:alpha val="1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sp>
          <p:nvSpPr>
            <p:cNvPr id="7" name="Freeform 37"/>
            <p:cNvSpPr/>
            <p:nvPr>
              <p:custDataLst>
                <p:tags r:id="rId3"/>
              </p:custDataLst>
            </p:nvPr>
          </p:nvSpPr>
          <p:spPr bwMode="auto">
            <a:xfrm flipH="1">
              <a:off x="9923029" y="0"/>
              <a:ext cx="568800" cy="478800"/>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alpha val="1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sp>
          <p:nvSpPr>
            <p:cNvPr id="8" name="Freeform 38"/>
            <p:cNvSpPr/>
            <p:nvPr>
              <p:custDataLst>
                <p:tags r:id="rId4"/>
              </p:custDataLst>
            </p:nvPr>
          </p:nvSpPr>
          <p:spPr bwMode="auto">
            <a:xfrm flipH="1">
              <a:off x="10489170" y="0"/>
              <a:ext cx="568800" cy="478800"/>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sp>
          <p:nvSpPr>
            <p:cNvPr id="9" name="Freeform 39"/>
            <p:cNvSpPr/>
            <p:nvPr>
              <p:custDataLst>
                <p:tags r:id="rId5"/>
              </p:custDataLst>
            </p:nvPr>
          </p:nvSpPr>
          <p:spPr bwMode="auto">
            <a:xfrm flipH="1">
              <a:off x="11621452" y="0"/>
              <a:ext cx="568800" cy="478800"/>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accent1">
                <a:alpha val="1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sp>
          <p:nvSpPr>
            <p:cNvPr id="10" name="Freeform 51"/>
            <p:cNvSpPr/>
            <p:nvPr>
              <p:custDataLst>
                <p:tags r:id="rId6"/>
              </p:custDataLst>
            </p:nvPr>
          </p:nvSpPr>
          <p:spPr bwMode="auto">
            <a:xfrm flipH="1">
              <a:off x="11055311" y="0"/>
              <a:ext cx="568800" cy="478800"/>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grpSp>
      <p:grpSp>
        <p:nvGrpSpPr>
          <p:cNvPr id="8201" name="组合 16"/>
          <p:cNvGrpSpPr/>
          <p:nvPr/>
        </p:nvGrpSpPr>
        <p:grpSpPr>
          <a:xfrm>
            <a:off x="0" y="4786313"/>
            <a:ext cx="2125663" cy="359569"/>
            <a:chOff x="0" y="6381748"/>
            <a:chExt cx="2833892" cy="478800"/>
          </a:xfrm>
        </p:grpSpPr>
        <p:sp>
          <p:nvSpPr>
            <p:cNvPr id="11" name="Freeform 36"/>
            <p:cNvSpPr/>
            <p:nvPr>
              <p:custDataLst>
                <p:tags r:id="rId7"/>
              </p:custDataLst>
            </p:nvPr>
          </p:nvSpPr>
          <p:spPr bwMode="auto">
            <a:xfrm>
              <a:off x="2265092" y="6381748"/>
              <a:ext cx="568800" cy="478800"/>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accent1">
                <a:alpha val="1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sp>
          <p:nvSpPr>
            <p:cNvPr id="12" name="Freeform 37"/>
            <p:cNvSpPr/>
            <p:nvPr>
              <p:custDataLst>
                <p:tags r:id="rId8"/>
              </p:custDataLst>
            </p:nvPr>
          </p:nvSpPr>
          <p:spPr bwMode="auto">
            <a:xfrm>
              <a:off x="1698819" y="6381748"/>
              <a:ext cx="568800" cy="478800"/>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alpha val="1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sp>
          <p:nvSpPr>
            <p:cNvPr id="13" name="Freeform 38"/>
            <p:cNvSpPr/>
            <p:nvPr>
              <p:custDataLst>
                <p:tags r:id="rId9"/>
              </p:custDataLst>
            </p:nvPr>
          </p:nvSpPr>
          <p:spPr bwMode="auto">
            <a:xfrm>
              <a:off x="1132546" y="6381748"/>
              <a:ext cx="568800" cy="478800"/>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sp>
          <p:nvSpPr>
            <p:cNvPr id="14" name="Freeform 39"/>
            <p:cNvSpPr/>
            <p:nvPr>
              <p:custDataLst>
                <p:tags r:id="rId10"/>
              </p:custDataLst>
            </p:nvPr>
          </p:nvSpPr>
          <p:spPr bwMode="auto">
            <a:xfrm>
              <a:off x="0" y="6381748"/>
              <a:ext cx="568800" cy="478800"/>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accent1">
                <a:alpha val="1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sp>
          <p:nvSpPr>
            <p:cNvPr id="15" name="Freeform 51"/>
            <p:cNvSpPr/>
            <p:nvPr>
              <p:custDataLst>
                <p:tags r:id="rId11"/>
              </p:custDataLst>
            </p:nvPr>
          </p:nvSpPr>
          <p:spPr bwMode="auto">
            <a:xfrm>
              <a:off x="566273" y="6381748"/>
              <a:ext cx="568800" cy="478800"/>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a typeface="微软雅黑" panose="020B0503020204020204" charset="-122"/>
              </a:endParaRPr>
            </a:p>
          </p:txBody>
        </p:sp>
      </p:grpSp>
      <p:sp>
        <p:nvSpPr>
          <p:cNvPr id="2" name="标题 1"/>
          <p:cNvSpPr>
            <a:spLocks noGrp="1"/>
          </p:cNvSpPr>
          <p:nvPr>
            <p:ph type="title"/>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12"/>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3"/>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4"/>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4762500"/>
            <a:ext cx="2024063" cy="23693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4762500"/>
            <a:ext cx="2968625" cy="236935"/>
          </a:xfrm>
          <a:prstGeom prst="rect">
            <a:avLst/>
          </a:prstGeom>
        </p:spPr>
        <p:txBody>
          <a:bodyPr vert="horz" lIns="90000" tIns="46800" rIns="90000" bIns="4680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4762500"/>
            <a:ext cx="2025650" cy="23693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36"/>
          <p:cNvGrpSpPr/>
          <p:nvPr/>
        </p:nvGrpSpPr>
        <p:grpSpPr>
          <a:xfrm>
            <a:off x="0" y="0"/>
            <a:ext cx="9144000" cy="5143500"/>
            <a:chOff x="0" y="-3"/>
            <a:chExt cx="12192000" cy="6858003"/>
          </a:xfrm>
        </p:grpSpPr>
        <p:pic>
          <p:nvPicPr>
            <p:cNvPr id="10244" name="图片 37"/>
            <p:cNvPicPr>
              <a:picLocks noChangeAspect="1"/>
            </p:cNvPicPr>
            <p:nvPr>
              <p:custDataLst>
                <p:tags r:id="rId2"/>
              </p:custDataLst>
            </p:nvPr>
          </p:nvPicPr>
          <p:blipFill>
            <a:blip r:embed="rId3"/>
            <a:stretch>
              <a:fillRect/>
            </a:stretch>
          </p:blipFill>
          <p:spPr>
            <a:xfrm rot="10800000">
              <a:off x="0" y="-3"/>
              <a:ext cx="1695450" cy="2394976"/>
            </a:xfrm>
            <a:prstGeom prst="rect">
              <a:avLst/>
            </a:prstGeom>
            <a:noFill/>
            <a:ln w="9525">
              <a:noFill/>
            </a:ln>
          </p:spPr>
        </p:pic>
        <p:pic>
          <p:nvPicPr>
            <p:cNvPr id="10245" name="图片 38"/>
            <p:cNvPicPr>
              <a:picLocks noChangeAspect="1"/>
            </p:cNvPicPr>
            <p:nvPr>
              <p:custDataLst>
                <p:tags r:id="rId4"/>
              </p:custDataLst>
            </p:nvPr>
          </p:nvPicPr>
          <p:blipFill>
            <a:blip r:embed="rId5"/>
            <a:stretch>
              <a:fillRect/>
            </a:stretch>
          </p:blipFill>
          <p:spPr>
            <a:xfrm>
              <a:off x="9571253" y="3155959"/>
              <a:ext cx="2620747" cy="3702041"/>
            </a:xfrm>
            <a:prstGeom prst="rect">
              <a:avLst/>
            </a:prstGeom>
            <a:noFill/>
            <a:ln w="9525">
              <a:noFill/>
            </a:ln>
          </p:spPr>
        </p:pic>
      </p:grpSp>
      <p:sp>
        <p:nvSpPr>
          <p:cNvPr id="2" name="标题 1"/>
          <p:cNvSpPr>
            <a:spLocks noGrp="1"/>
          </p:cNvSpPr>
          <p:nvPr>
            <p:ph type="title"/>
          </p:nvPr>
        </p:nvSpPr>
        <p:spPr>
          <a:xfrm>
            <a:off x="502448"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381"/>
            <a:ext cx="3962432" cy="404168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381"/>
            <a:ext cx="3962432" cy="4041680"/>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6"/>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9EFD9D74-47D9-4702-A33C-335B63B48DBF}"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7"/>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8"/>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FABC47A4-756D-490B-A52F-7D9E2C9FC05F}"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90204" pitchFamily="34" charset="0"/>
                <a:ea typeface="微软雅黑" panose="020B0503020204020204" charset="-122"/>
              </a:defRPr>
            </a:lvl1pPr>
            <a:lvl2pPr eaLnBrk="1" fontAlgn="auto" latinLnBrk="0" hangingPunct="1">
              <a:defRPr sz="1200">
                <a:solidFill>
                  <a:schemeClr val="tx1"/>
                </a:solidFill>
                <a:latin typeface="Arial" panose="020B0604020202090204" pitchFamily="34" charset="0"/>
                <a:ea typeface="微软雅黑" panose="020B0503020204020204" charset="-122"/>
              </a:defRPr>
            </a:lvl2pPr>
            <a:lvl3pPr eaLnBrk="1" fontAlgn="auto" latinLnBrk="0" hangingPunct="1">
              <a:defRPr sz="1200">
                <a:solidFill>
                  <a:schemeClr val="tx1"/>
                </a:solidFill>
                <a:latin typeface="Arial" panose="020B0604020202090204" pitchFamily="34" charset="0"/>
                <a:ea typeface="微软雅黑" panose="020B0503020204020204" charset="-122"/>
              </a:defRPr>
            </a:lvl3pPr>
            <a:lvl4pPr eaLnBrk="1" fontAlgn="auto" latinLnBrk="0" hangingPunct="1">
              <a:defRPr sz="1200">
                <a:solidFill>
                  <a:schemeClr val="tx1"/>
                </a:solidFill>
                <a:latin typeface="Arial" panose="020B0604020202090204" pitchFamily="34" charset="0"/>
                <a:ea typeface="微软雅黑" panose="020B0503020204020204" charset="-122"/>
              </a:defRPr>
            </a:lvl4pPr>
            <a:lvl5pPr eaLnBrk="1" fontAlgn="auto" latinLnBrk="0" hangingPunct="1">
              <a:defRPr sz="120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1267" name="组合 35"/>
          <p:cNvGrpSpPr/>
          <p:nvPr/>
        </p:nvGrpSpPr>
        <p:grpSpPr>
          <a:xfrm>
            <a:off x="0" y="0"/>
            <a:ext cx="9144000" cy="5143500"/>
            <a:chOff x="0" y="-3"/>
            <a:chExt cx="12192000" cy="6858003"/>
          </a:xfrm>
        </p:grpSpPr>
        <p:sp>
          <p:nvSpPr>
            <p:cNvPr id="37" name="矩形 36"/>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baseline="0" noProof="1">
                <a:solidFill>
                  <a:schemeClr val="tx1">
                    <a:lumMod val="85000"/>
                    <a:lumOff val="15000"/>
                  </a:schemeClr>
                </a:solidFill>
                <a:latin typeface="微软雅黑" panose="020B0503020204020204" charset="-122"/>
                <a:ea typeface="微软雅黑" panose="020B0503020204020204" charset="-122"/>
              </a:endParaRPr>
            </a:p>
          </p:txBody>
        </p:sp>
        <p:grpSp>
          <p:nvGrpSpPr>
            <p:cNvPr id="11269" name="组合 37"/>
            <p:cNvGrpSpPr/>
            <p:nvPr userDrawn="1"/>
          </p:nvGrpSpPr>
          <p:grpSpPr>
            <a:xfrm>
              <a:off x="0" y="-3"/>
              <a:ext cx="12192000" cy="6858003"/>
              <a:chOff x="0" y="-3"/>
              <a:chExt cx="12192000" cy="6858003"/>
            </a:xfrm>
          </p:grpSpPr>
          <p:pic>
            <p:nvPicPr>
              <p:cNvPr id="11270" name="图片 38"/>
              <p:cNvPicPr>
                <a:picLocks noChangeAspect="1"/>
              </p:cNvPicPr>
              <p:nvPr>
                <p:custDataLst>
                  <p:tags r:id="rId3"/>
                </p:custDataLst>
              </p:nvPr>
            </p:nvPicPr>
            <p:blipFill>
              <a:blip r:embed="rId4"/>
              <a:stretch>
                <a:fillRect/>
              </a:stretch>
            </p:blipFill>
            <p:spPr>
              <a:xfrm rot="10800000">
                <a:off x="0" y="-3"/>
                <a:ext cx="1695450" cy="2394976"/>
              </a:xfrm>
              <a:prstGeom prst="rect">
                <a:avLst/>
              </a:prstGeom>
              <a:noFill/>
              <a:ln w="9525">
                <a:noFill/>
              </a:ln>
            </p:spPr>
          </p:pic>
          <p:pic>
            <p:nvPicPr>
              <p:cNvPr id="11271" name="图片 39"/>
              <p:cNvPicPr>
                <a:picLocks noChangeAspect="1"/>
              </p:cNvPicPr>
              <p:nvPr>
                <p:custDataLst>
                  <p:tags r:id="rId5"/>
                </p:custDataLst>
              </p:nvPr>
            </p:nvPicPr>
            <p:blipFill>
              <a:blip r:embed="rId6"/>
              <a:stretch>
                <a:fillRect/>
              </a:stretch>
            </p:blipFill>
            <p:spPr>
              <a:xfrm>
                <a:off x="9571253" y="3155959"/>
                <a:ext cx="2620747" cy="3702041"/>
              </a:xfrm>
              <a:prstGeom prst="rect">
                <a:avLst/>
              </a:prstGeom>
              <a:noFill/>
              <a:ln w="9525">
                <a:noFill/>
              </a:ln>
            </p:spPr>
          </p:pic>
        </p:grpSp>
      </p:grpSp>
      <p:sp>
        <p:nvSpPr>
          <p:cNvPr id="2" name="竖排标题 1"/>
          <p:cNvSpPr>
            <a:spLocks noGrp="1"/>
          </p:cNvSpPr>
          <p:nvPr>
            <p:ph type="title" orient="vert"/>
          </p:nvPr>
        </p:nvSpPr>
        <p:spPr>
          <a:xfrm>
            <a:off x="7928351" y="714381"/>
            <a:ext cx="713238" cy="404168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375"/>
            <a:ext cx="7371076" cy="4041680"/>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2291" name="组合 35"/>
          <p:cNvGrpSpPr/>
          <p:nvPr/>
        </p:nvGrpSpPr>
        <p:grpSpPr>
          <a:xfrm>
            <a:off x="0" y="0"/>
            <a:ext cx="9144000" cy="5143500"/>
            <a:chOff x="0" y="-3"/>
            <a:chExt cx="12192000" cy="6858003"/>
          </a:xfrm>
        </p:grpSpPr>
        <p:sp>
          <p:nvSpPr>
            <p:cNvPr id="37" name="矩形 36"/>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baseline="0" noProof="1">
                <a:solidFill>
                  <a:schemeClr val="tx1">
                    <a:lumMod val="85000"/>
                    <a:lumOff val="15000"/>
                  </a:schemeClr>
                </a:solidFill>
                <a:latin typeface="微软雅黑" panose="020B0503020204020204" charset="-122"/>
                <a:ea typeface="微软雅黑" panose="020B0503020204020204" charset="-122"/>
              </a:endParaRPr>
            </a:p>
          </p:txBody>
        </p:sp>
        <p:grpSp>
          <p:nvGrpSpPr>
            <p:cNvPr id="12293" name="组合 37"/>
            <p:cNvGrpSpPr/>
            <p:nvPr userDrawn="1"/>
          </p:nvGrpSpPr>
          <p:grpSpPr>
            <a:xfrm>
              <a:off x="0" y="-3"/>
              <a:ext cx="12192000" cy="6858003"/>
              <a:chOff x="0" y="-3"/>
              <a:chExt cx="12192000" cy="6858003"/>
            </a:xfrm>
          </p:grpSpPr>
          <p:pic>
            <p:nvPicPr>
              <p:cNvPr id="12294" name="图片 38"/>
              <p:cNvPicPr>
                <a:picLocks noChangeAspect="1"/>
              </p:cNvPicPr>
              <p:nvPr>
                <p:custDataLst>
                  <p:tags r:id="rId3"/>
                </p:custDataLst>
              </p:nvPr>
            </p:nvPicPr>
            <p:blipFill>
              <a:blip r:embed="rId4"/>
              <a:stretch>
                <a:fillRect/>
              </a:stretch>
            </p:blipFill>
            <p:spPr>
              <a:xfrm rot="10800000">
                <a:off x="0" y="-3"/>
                <a:ext cx="1695450" cy="2394976"/>
              </a:xfrm>
              <a:prstGeom prst="rect">
                <a:avLst/>
              </a:prstGeom>
              <a:noFill/>
              <a:ln w="9525">
                <a:noFill/>
              </a:ln>
            </p:spPr>
          </p:pic>
          <p:pic>
            <p:nvPicPr>
              <p:cNvPr id="12295" name="图片 39"/>
              <p:cNvPicPr>
                <a:picLocks noChangeAspect="1"/>
              </p:cNvPicPr>
              <p:nvPr>
                <p:custDataLst>
                  <p:tags r:id="rId5"/>
                </p:custDataLst>
              </p:nvPr>
            </p:nvPicPr>
            <p:blipFill>
              <a:blip r:embed="rId6"/>
              <a:stretch>
                <a:fillRect/>
              </a:stretch>
            </p:blipFill>
            <p:spPr>
              <a:xfrm>
                <a:off x="9571253" y="3155959"/>
                <a:ext cx="2620747" cy="3702041"/>
              </a:xfrm>
              <a:prstGeom prst="rect">
                <a:avLst/>
              </a:prstGeom>
              <a:noFill/>
              <a:ln w="9525">
                <a:noFill/>
              </a:ln>
            </p:spPr>
          </p:pic>
        </p:grpSp>
      </p:grpSp>
      <p:sp>
        <p:nvSpPr>
          <p:cNvPr id="7" name="内容占位符 6"/>
          <p:cNvSpPr>
            <a:spLocks noGrp="1"/>
          </p:cNvSpPr>
          <p:nvPr>
            <p:ph sz="quarter" idx="13"/>
          </p:nvPr>
        </p:nvSpPr>
        <p:spPr>
          <a:xfrm>
            <a:off x="502448" y="714381"/>
            <a:ext cx="8139178" cy="404168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ea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Rectangle 27"/>
          <p:cNvSpPr/>
          <p:nvPr>
            <p:custDataLst>
              <p:tags r:id="rId2"/>
            </p:custDataLst>
          </p:nvPr>
        </p:nvSpPr>
        <p:spPr>
          <a:xfrm>
            <a:off x="-4762" y="2334816"/>
            <a:ext cx="9148763" cy="2822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d-ID" sz="760" strike="noStrike" baseline="0" noProof="1" dirty="0">
              <a:latin typeface="微软雅黑" panose="020B0503020204020204" charset="-122"/>
            </a:endParaRPr>
          </a:p>
        </p:txBody>
      </p:sp>
      <p:sp>
        <p:nvSpPr>
          <p:cNvPr id="2" name="标题 1"/>
          <p:cNvSpPr>
            <a:spLocks noGrp="1"/>
          </p:cNvSpPr>
          <p:nvPr>
            <p:ph type="title" hasCustomPrompt="1"/>
          </p:nvPr>
        </p:nvSpPr>
        <p:spPr>
          <a:xfrm>
            <a:off x="948104" y="752153"/>
            <a:ext cx="5402192" cy="1418773"/>
          </a:xfrm>
        </p:spPr>
        <p:txBody>
          <a:bodyPr vert="horz" lIns="90000" tIns="46800" rIns="90000" bIns="46800" rtlCol="0" anchor="b" anchorCtr="0">
            <a:normAutofit/>
          </a:bodyPr>
          <a:lstStyle>
            <a:lvl1pPr marL="0" marR="0" algn="l" defTabSz="914400" rtl="0" eaLnBrk="1" fontAlgn="auto" latinLnBrk="0" hangingPunct="1">
              <a:lnSpc>
                <a:spcPct val="130000"/>
              </a:lnSpc>
              <a:buNone/>
              <a:defRPr kumimoji="0" lang="zh-CN" altLang="en-US" sz="4050" b="0" i="0" u="none" strike="noStrike" kern="1200" cap="none" spc="600" normalizeH="0" baseline="0" noProof="1" dirty="0">
                <a:solidFill>
                  <a:schemeClr val="tx1">
                    <a:lumMod val="85000"/>
                    <a:lumOff val="15000"/>
                  </a:schemeClr>
                </a:solidFill>
                <a:uFillTx/>
                <a:latin typeface="Arial" panose="020B0604020202090204" pitchFamily="34" charset="0"/>
                <a:ea typeface="汉仪旗黑-85S" panose="00020600040101010101"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grpSp>
        <p:nvGrpSpPr>
          <p:cNvPr id="7" name="Group 29"/>
          <p:cNvGrpSpPr/>
          <p:nvPr>
            <p:custDataLst>
              <p:tags r:id="rId3"/>
            </p:custDataLst>
          </p:nvPr>
        </p:nvGrpSpPr>
        <p:grpSpPr>
          <a:xfrm rot="1800000">
            <a:off x="6443181" y="2498566"/>
            <a:ext cx="2338193" cy="2434563"/>
            <a:chOff x="8349573" y="-1673337"/>
            <a:chExt cx="6162676" cy="6416675"/>
          </a:xfrm>
          <a:solidFill>
            <a:schemeClr val="accent3">
              <a:alpha val="16000"/>
            </a:schemeClr>
          </a:solidFill>
        </p:grpSpPr>
        <p:sp>
          <p:nvSpPr>
            <p:cNvPr id="8"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9"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0"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1"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2"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3"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4"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5"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6"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7"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8"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19"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w="0">
              <a:noFill/>
              <a:round/>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grpSp>
        <p:nvGrpSpPr>
          <p:cNvPr id="20" name="组合 19"/>
          <p:cNvGrpSpPr/>
          <p:nvPr>
            <p:custDataLst>
              <p:tags r:id="rId4"/>
            </p:custDataLst>
          </p:nvPr>
        </p:nvGrpSpPr>
        <p:grpSpPr>
          <a:xfrm>
            <a:off x="502444" y="2433428"/>
            <a:ext cx="1956120" cy="1606627"/>
            <a:chOff x="2607344" y="-649181"/>
            <a:chExt cx="2608160" cy="2142169"/>
          </a:xfrm>
          <a:solidFill>
            <a:schemeClr val="accent3">
              <a:alpha val="15000"/>
            </a:schemeClr>
          </a:solidFill>
        </p:grpSpPr>
        <p:grpSp>
          <p:nvGrpSpPr>
            <p:cNvPr id="21" name="Group 74"/>
            <p:cNvGrpSpPr/>
            <p:nvPr/>
          </p:nvGrpSpPr>
          <p:grpSpPr>
            <a:xfrm rot="1800000">
              <a:off x="3246128" y="-649181"/>
              <a:ext cx="1314075" cy="1368235"/>
              <a:chOff x="8349573" y="-1673337"/>
              <a:chExt cx="6162676" cy="6416675"/>
            </a:xfrm>
            <a:grpFill/>
          </p:grpSpPr>
          <p:sp>
            <p:nvSpPr>
              <p:cNvPr id="3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3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grpSp>
          <p:nvGrpSpPr>
            <p:cNvPr id="22" name="Group 58"/>
            <p:cNvGrpSpPr/>
            <p:nvPr/>
          </p:nvGrpSpPr>
          <p:grpSpPr>
            <a:xfrm>
              <a:off x="2607344" y="-468621"/>
              <a:ext cx="2608160" cy="1961609"/>
              <a:chOff x="1925461" y="-469483"/>
              <a:chExt cx="5437137" cy="4089296"/>
            </a:xfrm>
            <a:grpFill/>
          </p:grpSpPr>
          <p:sp>
            <p:nvSpPr>
              <p:cNvPr id="23"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4"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5"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6"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7" name="Freeform 63"/>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8"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29"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grpSp>
      <p:grpSp>
        <p:nvGrpSpPr>
          <p:cNvPr id="42" name="Group 42"/>
          <p:cNvGrpSpPr/>
          <p:nvPr>
            <p:custDataLst>
              <p:tags r:id="rId5"/>
            </p:custDataLst>
          </p:nvPr>
        </p:nvGrpSpPr>
        <p:grpSpPr>
          <a:xfrm>
            <a:off x="889557" y="3577159"/>
            <a:ext cx="1956120" cy="1471207"/>
            <a:chOff x="1925461" y="-469483"/>
            <a:chExt cx="5437137" cy="4089296"/>
          </a:xfrm>
          <a:solidFill>
            <a:schemeClr val="accent3">
              <a:alpha val="15000"/>
            </a:schemeClr>
          </a:solidFill>
        </p:grpSpPr>
        <p:sp>
          <p:nvSpPr>
            <p:cNvPr id="43"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4"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5"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6"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7" name="Freeform 47"/>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8"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49"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grpSp>
        <p:nvGrpSpPr>
          <p:cNvPr id="50" name="Group 50"/>
          <p:cNvGrpSpPr/>
          <p:nvPr>
            <p:custDataLst>
              <p:tags r:id="rId6"/>
            </p:custDataLst>
          </p:nvPr>
        </p:nvGrpSpPr>
        <p:grpSpPr>
          <a:xfrm>
            <a:off x="2215554" y="3032714"/>
            <a:ext cx="1956120" cy="1471207"/>
            <a:chOff x="1925461" y="-469483"/>
            <a:chExt cx="5437137" cy="4089296"/>
          </a:xfrm>
          <a:solidFill>
            <a:schemeClr val="accent3">
              <a:alpha val="15000"/>
            </a:schemeClr>
          </a:solidFill>
        </p:grpSpPr>
        <p:sp>
          <p:nvSpPr>
            <p:cNvPr id="51"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2"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3"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4"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5" name="Freeform 55"/>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6"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sp>
          <p:nvSpPr>
            <p:cNvPr id="57"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38576" tIns="19287" rIns="38576" bIns="19287" numCol="1" anchor="t" anchorCtr="0" compatLnSpc="1"/>
            <a:lstStyle/>
            <a:p>
              <a:pPr fontAlgn="base"/>
              <a:endParaRPr lang="id-ID" sz="760" strike="noStrike" baseline="0" noProof="1">
                <a:latin typeface="微软雅黑" panose="020B0503020204020204" charset="-122"/>
              </a:endParaRPr>
            </a:p>
          </p:txBody>
        </p:sp>
      </p:grpSp>
      <p:sp>
        <p:nvSpPr>
          <p:cNvPr id="3" name="日期占位符 2"/>
          <p:cNvSpPr>
            <a:spLocks noGrp="1"/>
          </p:cNvSpPr>
          <p:nvPr>
            <p:ph type="dt" sz="half" idx="10"/>
            <p:custDataLst>
              <p:tags r:id="rId7"/>
            </p:custDataLst>
          </p:nvPr>
        </p:nvSpPr>
        <p:spPr>
          <a:xfrm>
            <a:off x="660400" y="4762500"/>
            <a:ext cx="2024063"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4762500"/>
            <a:ext cx="2025650" cy="236935"/>
          </a:xfrm>
          <a:prstGeom prst="rect">
            <a:avLst/>
          </a:prstGeom>
        </p:spPr>
        <p:txBody>
          <a:bodyPr vert="horz" lIns="90000" tIns="46800" rIns="90000" bIns="46800" rtlCol="0" anchor="ctr">
            <a:normAutofit/>
          </a:bodyPr>
          <a:lstStyle>
            <a:lvl1pPr>
              <a:defRPr baseline="0">
                <a:latin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35"/>
          <p:cNvGrpSpPr/>
          <p:nvPr/>
        </p:nvGrpSpPr>
        <p:grpSpPr>
          <a:xfrm>
            <a:off x="0" y="0"/>
            <a:ext cx="9144000" cy="5143500"/>
            <a:chOff x="0" y="-3"/>
            <a:chExt cx="12192000" cy="6858003"/>
          </a:xfrm>
        </p:grpSpPr>
        <p:pic>
          <p:nvPicPr>
            <p:cNvPr id="14340" name="图片 36"/>
            <p:cNvPicPr>
              <a:picLocks noChangeAspect="1"/>
            </p:cNvPicPr>
            <p:nvPr>
              <p:custDataLst>
                <p:tags r:id="rId2"/>
              </p:custDataLst>
            </p:nvPr>
          </p:nvPicPr>
          <p:blipFill>
            <a:blip r:embed="rId3"/>
            <a:stretch>
              <a:fillRect/>
            </a:stretch>
          </p:blipFill>
          <p:spPr>
            <a:xfrm rot="10800000">
              <a:off x="0" y="-3"/>
              <a:ext cx="1695450" cy="2394976"/>
            </a:xfrm>
            <a:prstGeom prst="rect">
              <a:avLst/>
            </a:prstGeom>
            <a:noFill/>
            <a:ln w="9525">
              <a:noFill/>
            </a:ln>
          </p:spPr>
        </p:pic>
        <p:pic>
          <p:nvPicPr>
            <p:cNvPr id="14341" name="图片 37"/>
            <p:cNvPicPr>
              <a:picLocks noChangeAspect="1"/>
            </p:cNvPicPr>
            <p:nvPr>
              <p:custDataLst>
                <p:tags r:id="rId4"/>
              </p:custDataLst>
            </p:nvPr>
          </p:nvPicPr>
          <p:blipFill>
            <a:blip r:embed="rId5"/>
            <a:stretch>
              <a:fillRect/>
            </a:stretch>
          </p:blipFill>
          <p:spPr>
            <a:xfrm>
              <a:off x="9571253" y="3155959"/>
              <a:ext cx="2620747" cy="3702041"/>
            </a:xfrm>
            <a:prstGeom prst="rect">
              <a:avLst/>
            </a:prstGeom>
            <a:noFill/>
            <a:ln w="9525">
              <a:noFill/>
            </a:ln>
          </p:spPr>
        </p:pic>
      </p:grpSp>
      <p:sp>
        <p:nvSpPr>
          <p:cNvPr id="2" name="标题 1"/>
          <p:cNvSpPr>
            <a:spLocks noGrp="1"/>
          </p:cNvSpPr>
          <p:nvPr>
            <p:ph type="title"/>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3" name="日期占位符 32"/>
          <p:cNvSpPr>
            <a:spLocks noGrp="1"/>
          </p:cNvSpPr>
          <p:nvPr>
            <p:ph type="dt" sz="half" idx="10"/>
            <p:custDataLst>
              <p:tags r:id="rId6"/>
            </p:custDataLst>
          </p:nvPr>
        </p:nvSpPr>
        <p:spPr>
          <a:xfrm>
            <a:off x="660400" y="4762500"/>
            <a:ext cx="2024063" cy="23693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34" name="页脚占位符 33"/>
          <p:cNvSpPr>
            <a:spLocks noGrp="1"/>
          </p:cNvSpPr>
          <p:nvPr>
            <p:ph type="ftr" sz="quarter" idx="11"/>
            <p:custDataLst>
              <p:tags r:id="rId7"/>
            </p:custDataLst>
          </p:nvPr>
        </p:nvSpPr>
        <p:spPr>
          <a:xfrm>
            <a:off x="3087688" y="4762500"/>
            <a:ext cx="2968625" cy="23693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35" name="灯片编号占位符 34"/>
          <p:cNvSpPr>
            <a:spLocks noGrp="1"/>
          </p:cNvSpPr>
          <p:nvPr>
            <p:ph type="sldNum" sz="quarter" idx="12"/>
            <p:custDataLst>
              <p:tags r:id="rId8"/>
            </p:custDataLst>
          </p:nvPr>
        </p:nvSpPr>
        <p:spPr>
          <a:xfrm>
            <a:off x="6457950" y="4762500"/>
            <a:ext cx="2025650" cy="23693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15363" name="组合 2"/>
          <p:cNvGrpSpPr/>
          <p:nvPr/>
        </p:nvGrpSpPr>
        <p:grpSpPr>
          <a:xfrm>
            <a:off x="0" y="0"/>
            <a:ext cx="9144000" cy="5143500"/>
            <a:chOff x="0" y="-3"/>
            <a:chExt cx="12192000" cy="6858003"/>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baseline="0" noProof="1">
                <a:solidFill>
                  <a:schemeClr val="tx1">
                    <a:lumMod val="85000"/>
                    <a:lumOff val="15000"/>
                  </a:schemeClr>
                </a:solidFill>
                <a:latin typeface="微软雅黑" panose="020B0503020204020204" charset="-122"/>
                <a:ea typeface="微软雅黑" panose="020B0503020204020204" charset="-122"/>
              </a:endParaRPr>
            </a:p>
          </p:txBody>
        </p:sp>
        <p:grpSp>
          <p:nvGrpSpPr>
            <p:cNvPr id="15365" name="组合 15"/>
            <p:cNvGrpSpPr/>
            <p:nvPr userDrawn="1"/>
          </p:nvGrpSpPr>
          <p:grpSpPr>
            <a:xfrm>
              <a:off x="0" y="-3"/>
              <a:ext cx="12192000" cy="6858003"/>
              <a:chOff x="0" y="-3"/>
              <a:chExt cx="12192000" cy="6858003"/>
            </a:xfrm>
          </p:grpSpPr>
          <p:pic>
            <p:nvPicPr>
              <p:cNvPr id="15366" name="图片 16"/>
              <p:cNvPicPr>
                <a:picLocks noChangeAspect="1"/>
              </p:cNvPicPr>
              <p:nvPr>
                <p:custDataLst>
                  <p:tags r:id="rId3"/>
                </p:custDataLst>
              </p:nvPr>
            </p:nvPicPr>
            <p:blipFill>
              <a:blip r:embed="rId4"/>
              <a:stretch>
                <a:fillRect/>
              </a:stretch>
            </p:blipFill>
            <p:spPr>
              <a:xfrm rot="10800000">
                <a:off x="0" y="-3"/>
                <a:ext cx="1695450" cy="2394976"/>
              </a:xfrm>
              <a:prstGeom prst="rect">
                <a:avLst/>
              </a:prstGeom>
              <a:noFill/>
              <a:ln w="9525">
                <a:noFill/>
              </a:ln>
            </p:spPr>
          </p:pic>
          <p:pic>
            <p:nvPicPr>
              <p:cNvPr id="15367" name="图片 17"/>
              <p:cNvPicPr>
                <a:picLocks noChangeAspect="1"/>
              </p:cNvPicPr>
              <p:nvPr>
                <p:custDataLst>
                  <p:tags r:id="rId5"/>
                </p:custDataLst>
              </p:nvPr>
            </p:nvPicPr>
            <p:blipFill>
              <a:blip r:embed="rId6"/>
              <a:stretch>
                <a:fillRect/>
              </a:stretch>
            </p:blipFill>
            <p:spPr>
              <a:xfrm>
                <a:off x="9571253" y="3155959"/>
                <a:ext cx="2620747" cy="3702041"/>
              </a:xfrm>
              <a:prstGeom prst="rect">
                <a:avLst/>
              </a:prstGeom>
              <a:noFill/>
              <a:ln w="9525">
                <a:noFill/>
              </a:ln>
            </p:spPr>
          </p:pic>
        </p:grpSp>
      </p:grpSp>
      <p:sp>
        <p:nvSpPr>
          <p:cNvPr id="2" name="标题 1"/>
          <p:cNvSpPr>
            <a:spLocks noGrp="1"/>
          </p:cNvSpPr>
          <p:nvPr>
            <p:ph type="title" hasCustomPrompt="1"/>
          </p:nvPr>
        </p:nvSpPr>
        <p:spPr>
          <a:xfrm>
            <a:off x="961200" y="936900"/>
            <a:ext cx="7219800" cy="542700"/>
          </a:xfrm>
        </p:spPr>
        <p:txBody>
          <a:bodyPr anchor="ctr"/>
          <a:lstStyle>
            <a:lvl1pPr>
              <a:defRPr sz="1800" baseline="0">
                <a:solidFill>
                  <a:schemeClr val="tx1">
                    <a:lumMod val="85000"/>
                    <a:lumOff val="15000"/>
                  </a:schemeClr>
                </a:solidFill>
                <a:latin typeface="Arial" panose="020B060402020209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2700"/>
            <a:ext cx="7219950" cy="25839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6" name="日期占位符 5"/>
          <p:cNvSpPr>
            <a:spLocks noGrp="1"/>
          </p:cNvSpPr>
          <p:nvPr>
            <p:ph type="dt" sz="half" idx="14"/>
            <p:custDataLst>
              <p:tags r:id="rId7"/>
            </p:custDataLst>
          </p:nvPr>
        </p:nvSpPr>
        <p:spPr>
          <a:xfrm>
            <a:off x="660400" y="4762500"/>
            <a:ext cx="2024063" cy="23693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14" name="页脚占位符 13"/>
          <p:cNvSpPr>
            <a:spLocks noGrp="1"/>
          </p:cNvSpPr>
          <p:nvPr>
            <p:ph type="ftr" sz="quarter" idx="15"/>
            <p:custDataLst>
              <p:tags r:id="rId8"/>
            </p:custDataLst>
          </p:nvPr>
        </p:nvSpPr>
        <p:spPr>
          <a:xfrm>
            <a:off x="3087688" y="4762500"/>
            <a:ext cx="2968625" cy="23693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5" name="灯片编号占位符 14"/>
          <p:cNvSpPr>
            <a:spLocks noGrp="1"/>
          </p:cNvSpPr>
          <p:nvPr>
            <p:ph type="sldNum" sz="quarter" idx="16"/>
            <p:custDataLst>
              <p:tags r:id="rId9"/>
            </p:custDataLst>
          </p:nvPr>
        </p:nvSpPr>
        <p:spPr>
          <a:xfrm>
            <a:off x="6457950" y="4762500"/>
            <a:ext cx="2025650" cy="23693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3617913"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00" strike="noStrike" baseline="0" noProof="1" dirty="0">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16388" name="组合 13"/>
          <p:cNvGrpSpPr/>
          <p:nvPr/>
        </p:nvGrpSpPr>
        <p:grpSpPr>
          <a:xfrm>
            <a:off x="0" y="0"/>
            <a:ext cx="9144000" cy="5143500"/>
            <a:chOff x="0" y="-3"/>
            <a:chExt cx="12192000" cy="6858003"/>
          </a:xfrm>
        </p:grpSpPr>
        <p:pic>
          <p:nvPicPr>
            <p:cNvPr id="16389" name="图片 14"/>
            <p:cNvPicPr>
              <a:picLocks noChangeAspect="1"/>
            </p:cNvPicPr>
            <p:nvPr>
              <p:custDataLst>
                <p:tags r:id="rId3"/>
              </p:custDataLst>
            </p:nvPr>
          </p:nvPicPr>
          <p:blipFill>
            <a:blip r:embed="rId4"/>
            <a:stretch>
              <a:fillRect/>
            </a:stretch>
          </p:blipFill>
          <p:spPr>
            <a:xfrm rot="10800000">
              <a:off x="0" y="-3"/>
              <a:ext cx="1695450" cy="2394976"/>
            </a:xfrm>
            <a:prstGeom prst="rect">
              <a:avLst/>
            </a:prstGeom>
            <a:noFill/>
            <a:ln w="9525">
              <a:noFill/>
            </a:ln>
          </p:spPr>
        </p:pic>
        <p:pic>
          <p:nvPicPr>
            <p:cNvPr id="16390" name="图片 15"/>
            <p:cNvPicPr>
              <a:picLocks noChangeAspect="1"/>
            </p:cNvPicPr>
            <p:nvPr>
              <p:custDataLst>
                <p:tags r:id="rId5"/>
              </p:custDataLst>
            </p:nvPr>
          </p:nvPicPr>
          <p:blipFill>
            <a:blip r:embed="rId6"/>
            <a:stretch>
              <a:fillRect/>
            </a:stretch>
          </p:blipFill>
          <p:spPr>
            <a:xfrm>
              <a:off x="9571253" y="3155959"/>
              <a:ext cx="2620747" cy="3702041"/>
            </a:xfrm>
            <a:prstGeom prst="rect">
              <a:avLst/>
            </a:prstGeom>
            <a:noFill/>
            <a:ln w="9525">
              <a:noFill/>
            </a:ln>
          </p:spPr>
        </p:pic>
      </p:grpSp>
      <p:sp>
        <p:nvSpPr>
          <p:cNvPr id="7" name="文本占位符 6"/>
          <p:cNvSpPr>
            <a:spLocks noGrp="1"/>
          </p:cNvSpPr>
          <p:nvPr>
            <p:ph type="body" sz="quarter" idx="13"/>
          </p:nvPr>
        </p:nvSpPr>
        <p:spPr>
          <a:xfrm>
            <a:off x="440100" y="1323000"/>
            <a:ext cx="2967300" cy="30699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454"/>
            <a:ext cx="4860000" cy="3815953"/>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标题 1"/>
          <p:cNvSpPr>
            <a:spLocks noGrp="1"/>
          </p:cNvSpPr>
          <p:nvPr>
            <p:ph type="title" hasCustomPrompt="1"/>
          </p:nvPr>
        </p:nvSpPr>
        <p:spPr>
          <a:xfrm>
            <a:off x="437400" y="577800"/>
            <a:ext cx="2970000" cy="661500"/>
          </a:xfrm>
        </p:spPr>
        <p:txBody>
          <a:bodyPr anchor="ctr"/>
          <a:lstStyle>
            <a:lvl1pPr>
              <a:defRPr sz="2025" baseline="0">
                <a:solidFill>
                  <a:schemeClr val="tx1">
                    <a:lumMod val="85000"/>
                    <a:lumOff val="15000"/>
                  </a:schemeClr>
                </a:solidFill>
                <a:latin typeface="Arial" panose="020B060402020209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6" name="日期占位符 5"/>
          <p:cNvSpPr>
            <a:spLocks noGrp="1"/>
          </p:cNvSpPr>
          <p:nvPr>
            <p:ph type="dt" sz="half" idx="15"/>
            <p:custDataLst>
              <p:tags r:id="rId7"/>
            </p:custDataLst>
          </p:nvPr>
        </p:nvSpPr>
        <p:spPr>
          <a:xfrm>
            <a:off x="660400" y="4762500"/>
            <a:ext cx="2024063" cy="23693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12" name="页脚占位符 11"/>
          <p:cNvSpPr>
            <a:spLocks noGrp="1"/>
          </p:cNvSpPr>
          <p:nvPr>
            <p:ph type="ftr" sz="quarter" idx="16"/>
            <p:custDataLst>
              <p:tags r:id="rId8"/>
            </p:custDataLst>
          </p:nvPr>
        </p:nvSpPr>
        <p:spPr>
          <a:xfrm>
            <a:off x="3087688" y="4762500"/>
            <a:ext cx="2968625" cy="23693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3" name="灯片编号占位符 12"/>
          <p:cNvSpPr>
            <a:spLocks noGrp="1"/>
          </p:cNvSpPr>
          <p:nvPr>
            <p:ph type="sldNum" sz="quarter" idx="17"/>
            <p:custDataLst>
              <p:tags r:id="rId9"/>
            </p:custDataLst>
          </p:nvPr>
        </p:nvSpPr>
        <p:spPr>
          <a:xfrm>
            <a:off x="6457950" y="4762500"/>
            <a:ext cx="2025650" cy="23693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00" strike="noStrike" baseline="0" noProof="1">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17412" name="组合 14"/>
          <p:cNvGrpSpPr/>
          <p:nvPr/>
        </p:nvGrpSpPr>
        <p:grpSpPr>
          <a:xfrm>
            <a:off x="0" y="0"/>
            <a:ext cx="9144000" cy="5143500"/>
            <a:chOff x="0" y="-3"/>
            <a:chExt cx="12192000" cy="6858003"/>
          </a:xfrm>
        </p:grpSpPr>
        <p:pic>
          <p:nvPicPr>
            <p:cNvPr id="17413" name="图片 15"/>
            <p:cNvPicPr>
              <a:picLocks noChangeAspect="1"/>
            </p:cNvPicPr>
            <p:nvPr>
              <p:custDataLst>
                <p:tags r:id="rId3"/>
              </p:custDataLst>
            </p:nvPr>
          </p:nvPicPr>
          <p:blipFill>
            <a:blip r:embed="rId4"/>
            <a:stretch>
              <a:fillRect/>
            </a:stretch>
          </p:blipFill>
          <p:spPr>
            <a:xfrm rot="10800000">
              <a:off x="0" y="-3"/>
              <a:ext cx="1695450" cy="2394976"/>
            </a:xfrm>
            <a:prstGeom prst="rect">
              <a:avLst/>
            </a:prstGeom>
            <a:noFill/>
            <a:ln w="9525">
              <a:noFill/>
            </a:ln>
          </p:spPr>
        </p:pic>
        <p:pic>
          <p:nvPicPr>
            <p:cNvPr id="17414" name="图片 16"/>
            <p:cNvPicPr>
              <a:picLocks noChangeAspect="1"/>
            </p:cNvPicPr>
            <p:nvPr>
              <p:custDataLst>
                <p:tags r:id="rId5"/>
              </p:custDataLst>
            </p:nvPr>
          </p:nvPicPr>
          <p:blipFill>
            <a:blip r:embed="rId6"/>
            <a:stretch>
              <a:fillRect/>
            </a:stretch>
          </p:blipFill>
          <p:spPr>
            <a:xfrm>
              <a:off x="9571253" y="3155959"/>
              <a:ext cx="2620747" cy="3702041"/>
            </a:xfrm>
            <a:prstGeom prst="rect">
              <a:avLst/>
            </a:prstGeom>
            <a:noFill/>
            <a:ln w="9525">
              <a:noFill/>
            </a:ln>
          </p:spPr>
        </p:pic>
      </p:grpSp>
      <p:sp>
        <p:nvSpPr>
          <p:cNvPr id="13" name="等腰三角形 12"/>
          <p:cNvSpPr/>
          <p:nvPr>
            <p:custDataLst>
              <p:tags r:id="rId7"/>
            </p:custDataLst>
          </p:nvPr>
        </p:nvSpPr>
        <p:spPr>
          <a:xfrm rot="16200000" flipV="1">
            <a:off x="-32544" y="4708327"/>
            <a:ext cx="468313" cy="402431"/>
          </a:xfrm>
          <a:prstGeom prst="triangle">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1" name="等腰三角形 10"/>
          <p:cNvSpPr/>
          <p:nvPr>
            <p:custDataLst>
              <p:tags r:id="rId8"/>
            </p:custDataLst>
          </p:nvPr>
        </p:nvSpPr>
        <p:spPr>
          <a:xfrm flipV="1">
            <a:off x="8054975" y="0"/>
            <a:ext cx="468313" cy="403622"/>
          </a:xfrm>
          <a:prstGeom prst="triangle">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2" name="等腰三角形 11"/>
          <p:cNvSpPr/>
          <p:nvPr>
            <p:custDataLst>
              <p:tags r:id="rId9"/>
            </p:custDataLst>
          </p:nvPr>
        </p:nvSpPr>
        <p:spPr>
          <a:xfrm flipV="1">
            <a:off x="8523288" y="0"/>
            <a:ext cx="620713" cy="534591"/>
          </a:xfrm>
          <a:prstGeom prst="triangle">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2" name="标题 1"/>
          <p:cNvSpPr>
            <a:spLocks noGrp="1"/>
          </p:cNvSpPr>
          <p:nvPr>
            <p:ph type="title"/>
          </p:nvPr>
        </p:nvSpPr>
        <p:spPr>
          <a:xfrm>
            <a:off x="459000" y="585900"/>
            <a:ext cx="8232300" cy="469800"/>
          </a:xfrm>
        </p:spPr>
        <p:txBody>
          <a:bodyPr anchor="ctr"/>
          <a:lstStyle>
            <a:lvl1pPr algn="ctr">
              <a:defRPr sz="2025" baseline="0">
                <a:solidFill>
                  <a:schemeClr val="tx1">
                    <a:lumMod val="85000"/>
                    <a:lumOff val="15000"/>
                  </a:schemeClr>
                </a:solidFill>
                <a:latin typeface="Arial" panose="020B060402020209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244700"/>
            <a:ext cx="8231981" cy="621000"/>
          </a:xfrm>
        </p:spPr>
        <p:txBody>
          <a:bodyPr/>
          <a:lstStyle>
            <a:lvl1pPr algn="ctr">
              <a:defRPr baseline="0">
                <a:solidFill>
                  <a:schemeClr val="tx1">
                    <a:lumMod val="85000"/>
                    <a:lumOff val="15000"/>
                  </a:schemeClr>
                </a:solidFill>
                <a:latin typeface="Arial" panose="020B060402020209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000"/>
            <a:ext cx="8224200" cy="25731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6" name="日期占位符 5"/>
          <p:cNvSpPr>
            <a:spLocks noGrp="1"/>
          </p:cNvSpPr>
          <p:nvPr>
            <p:ph type="dt" sz="half" idx="15"/>
            <p:custDataLst>
              <p:tags r:id="rId10"/>
            </p:custDataLst>
          </p:nvPr>
        </p:nvSpPr>
        <p:spPr>
          <a:xfrm>
            <a:off x="660400" y="4762500"/>
            <a:ext cx="2024063" cy="23693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8" name="页脚占位符 7"/>
          <p:cNvSpPr>
            <a:spLocks noGrp="1"/>
          </p:cNvSpPr>
          <p:nvPr>
            <p:ph type="ftr" sz="quarter" idx="16"/>
            <p:custDataLst>
              <p:tags r:id="rId11"/>
            </p:custDataLst>
          </p:nvPr>
        </p:nvSpPr>
        <p:spPr>
          <a:xfrm>
            <a:off x="3087688" y="4762500"/>
            <a:ext cx="2968625" cy="23693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4" name="灯片编号占位符 13"/>
          <p:cNvSpPr>
            <a:spLocks noGrp="1"/>
          </p:cNvSpPr>
          <p:nvPr>
            <p:ph type="sldNum" sz="quarter" idx="17"/>
            <p:custDataLst>
              <p:tags r:id="rId12"/>
            </p:custDataLst>
          </p:nvPr>
        </p:nvSpPr>
        <p:spPr>
          <a:xfrm>
            <a:off x="6457950" y="4762500"/>
            <a:ext cx="2025650" cy="23693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00" strike="noStrike" baseline="0" noProof="1">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18436" name="组合 14"/>
          <p:cNvGrpSpPr/>
          <p:nvPr/>
        </p:nvGrpSpPr>
        <p:grpSpPr>
          <a:xfrm>
            <a:off x="0" y="0"/>
            <a:ext cx="9144000" cy="5143500"/>
            <a:chOff x="0" y="-3"/>
            <a:chExt cx="12192000" cy="6858003"/>
          </a:xfrm>
        </p:grpSpPr>
        <p:pic>
          <p:nvPicPr>
            <p:cNvPr id="18437" name="图片 15"/>
            <p:cNvPicPr>
              <a:picLocks noChangeAspect="1"/>
            </p:cNvPicPr>
            <p:nvPr>
              <p:custDataLst>
                <p:tags r:id="rId3"/>
              </p:custDataLst>
            </p:nvPr>
          </p:nvPicPr>
          <p:blipFill>
            <a:blip r:embed="rId4"/>
            <a:stretch>
              <a:fillRect/>
            </a:stretch>
          </p:blipFill>
          <p:spPr>
            <a:xfrm rot="10800000">
              <a:off x="0" y="-3"/>
              <a:ext cx="1695450" cy="2394976"/>
            </a:xfrm>
            <a:prstGeom prst="rect">
              <a:avLst/>
            </a:prstGeom>
            <a:noFill/>
            <a:ln w="9525">
              <a:noFill/>
            </a:ln>
          </p:spPr>
        </p:pic>
        <p:pic>
          <p:nvPicPr>
            <p:cNvPr id="18438" name="图片 16"/>
            <p:cNvPicPr>
              <a:picLocks noChangeAspect="1"/>
            </p:cNvPicPr>
            <p:nvPr>
              <p:custDataLst>
                <p:tags r:id="rId5"/>
              </p:custDataLst>
            </p:nvPr>
          </p:nvPicPr>
          <p:blipFill>
            <a:blip r:embed="rId6"/>
            <a:stretch>
              <a:fillRect/>
            </a:stretch>
          </p:blipFill>
          <p:spPr>
            <a:xfrm>
              <a:off x="9571253" y="3155959"/>
              <a:ext cx="2620747" cy="3702041"/>
            </a:xfrm>
            <a:prstGeom prst="rect">
              <a:avLst/>
            </a:prstGeom>
            <a:noFill/>
            <a:ln w="9525">
              <a:noFill/>
            </a:ln>
          </p:spPr>
        </p:pic>
      </p:grpSp>
      <p:sp>
        <p:nvSpPr>
          <p:cNvPr id="2" name="标题 1"/>
          <p:cNvSpPr>
            <a:spLocks noGrp="1"/>
          </p:cNvSpPr>
          <p:nvPr>
            <p:ph type="title"/>
          </p:nvPr>
        </p:nvSpPr>
        <p:spPr>
          <a:xfrm>
            <a:off x="453600" y="502200"/>
            <a:ext cx="8232300" cy="423900"/>
          </a:xfrm>
        </p:spPr>
        <p:txBody>
          <a:bodyPr anchor="ctr"/>
          <a:lstStyle>
            <a:lvl1pPr algn="ctr">
              <a:defRPr sz="1800" baseline="0">
                <a:solidFill>
                  <a:schemeClr val="tx1">
                    <a:lumMod val="85000"/>
                    <a:lumOff val="15000"/>
                  </a:schemeClr>
                </a:solidFill>
                <a:latin typeface="Arial" panose="020B060402020209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0900"/>
            <a:ext cx="8243100" cy="24084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300"/>
            <a:ext cx="8251200" cy="7587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6" name="日期占位符 5"/>
          <p:cNvSpPr>
            <a:spLocks noGrp="1"/>
          </p:cNvSpPr>
          <p:nvPr>
            <p:ph type="dt" sz="half" idx="15"/>
            <p:custDataLst>
              <p:tags r:id="rId7"/>
            </p:custDataLst>
          </p:nvPr>
        </p:nvSpPr>
        <p:spPr>
          <a:xfrm>
            <a:off x="660400" y="4762500"/>
            <a:ext cx="2024063" cy="23693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13" name="页脚占位符 12"/>
          <p:cNvSpPr>
            <a:spLocks noGrp="1"/>
          </p:cNvSpPr>
          <p:nvPr>
            <p:ph type="ftr" sz="quarter" idx="16"/>
            <p:custDataLst>
              <p:tags r:id="rId8"/>
            </p:custDataLst>
          </p:nvPr>
        </p:nvSpPr>
        <p:spPr>
          <a:xfrm>
            <a:off x="3087688" y="4762500"/>
            <a:ext cx="2968625" cy="23693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4" name="灯片编号占位符 13"/>
          <p:cNvSpPr>
            <a:spLocks noGrp="1"/>
          </p:cNvSpPr>
          <p:nvPr>
            <p:ph type="sldNum" sz="quarter" idx="17"/>
            <p:custDataLst>
              <p:tags r:id="rId9"/>
            </p:custDataLst>
          </p:nvPr>
        </p:nvSpPr>
        <p:spPr>
          <a:xfrm>
            <a:off x="6457950" y="4762500"/>
            <a:ext cx="2025650" cy="23693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00" strike="noStrike" baseline="0" noProof="1">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19460" name="组合 15"/>
          <p:cNvGrpSpPr/>
          <p:nvPr/>
        </p:nvGrpSpPr>
        <p:grpSpPr>
          <a:xfrm>
            <a:off x="0" y="0"/>
            <a:ext cx="9144000" cy="5143500"/>
            <a:chOff x="0" y="-3"/>
            <a:chExt cx="12192000" cy="6858003"/>
          </a:xfrm>
        </p:grpSpPr>
        <p:pic>
          <p:nvPicPr>
            <p:cNvPr id="19461" name="图片 16"/>
            <p:cNvPicPr>
              <a:picLocks noChangeAspect="1"/>
            </p:cNvPicPr>
            <p:nvPr>
              <p:custDataLst>
                <p:tags r:id="rId3"/>
              </p:custDataLst>
            </p:nvPr>
          </p:nvPicPr>
          <p:blipFill>
            <a:blip r:embed="rId4"/>
            <a:stretch>
              <a:fillRect/>
            </a:stretch>
          </p:blipFill>
          <p:spPr>
            <a:xfrm rot="10800000">
              <a:off x="0" y="-3"/>
              <a:ext cx="1695450" cy="2394976"/>
            </a:xfrm>
            <a:prstGeom prst="rect">
              <a:avLst/>
            </a:prstGeom>
            <a:noFill/>
            <a:ln w="9525">
              <a:noFill/>
            </a:ln>
          </p:spPr>
        </p:pic>
        <p:pic>
          <p:nvPicPr>
            <p:cNvPr id="19462" name="图片 17"/>
            <p:cNvPicPr>
              <a:picLocks noChangeAspect="1"/>
            </p:cNvPicPr>
            <p:nvPr>
              <p:custDataLst>
                <p:tags r:id="rId5"/>
              </p:custDataLst>
            </p:nvPr>
          </p:nvPicPr>
          <p:blipFill>
            <a:blip r:embed="rId6"/>
            <a:stretch>
              <a:fillRect/>
            </a:stretch>
          </p:blipFill>
          <p:spPr>
            <a:xfrm>
              <a:off x="9571253" y="3155959"/>
              <a:ext cx="2620747" cy="3702041"/>
            </a:xfrm>
            <a:prstGeom prst="rect">
              <a:avLst/>
            </a:prstGeom>
            <a:noFill/>
            <a:ln w="9525">
              <a:noFill/>
            </a:ln>
          </p:spPr>
        </p:pic>
      </p:grpSp>
      <p:sp>
        <p:nvSpPr>
          <p:cNvPr id="2" name="标题 1"/>
          <p:cNvSpPr>
            <a:spLocks noGrp="1"/>
          </p:cNvSpPr>
          <p:nvPr>
            <p:ph type="title"/>
          </p:nvPr>
        </p:nvSpPr>
        <p:spPr>
          <a:xfrm>
            <a:off x="434700" y="178200"/>
            <a:ext cx="8278200" cy="331473"/>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400"/>
            <a:ext cx="4006800" cy="2170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400"/>
            <a:ext cx="4025700" cy="2170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600"/>
            <a:ext cx="4006800" cy="5859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09900"/>
            <a:ext cx="4025700" cy="5859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6" name="日期占位符 5"/>
          <p:cNvSpPr>
            <a:spLocks noGrp="1"/>
          </p:cNvSpPr>
          <p:nvPr>
            <p:ph type="dt" sz="half" idx="17"/>
            <p:custDataLst>
              <p:tags r:id="rId7"/>
            </p:custDataLst>
          </p:nvPr>
        </p:nvSpPr>
        <p:spPr>
          <a:xfrm>
            <a:off x="660400" y="4762500"/>
            <a:ext cx="2024063" cy="23693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8" name="页脚占位符 7"/>
          <p:cNvSpPr>
            <a:spLocks noGrp="1"/>
          </p:cNvSpPr>
          <p:nvPr>
            <p:ph type="ftr" sz="quarter" idx="18"/>
            <p:custDataLst>
              <p:tags r:id="rId8"/>
            </p:custDataLst>
          </p:nvPr>
        </p:nvSpPr>
        <p:spPr>
          <a:xfrm>
            <a:off x="3087688" y="4762500"/>
            <a:ext cx="2968625" cy="23693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5" name="灯片编号占位符 14"/>
          <p:cNvSpPr>
            <a:spLocks noGrp="1"/>
          </p:cNvSpPr>
          <p:nvPr>
            <p:ph type="sldNum" sz="quarter" idx="19"/>
            <p:custDataLst>
              <p:tags r:id="rId9"/>
            </p:custDataLst>
          </p:nvPr>
        </p:nvSpPr>
        <p:spPr>
          <a:xfrm>
            <a:off x="6457950" y="4762500"/>
            <a:ext cx="2025650" cy="23693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grpSp>
        <p:nvGrpSpPr>
          <p:cNvPr id="20483" name="组合 2"/>
          <p:cNvGrpSpPr/>
          <p:nvPr/>
        </p:nvGrpSpPr>
        <p:grpSpPr>
          <a:xfrm>
            <a:off x="0" y="0"/>
            <a:ext cx="9144000" cy="5143500"/>
            <a:chOff x="0" y="-4"/>
            <a:chExt cx="12192000" cy="6858004"/>
          </a:xfrm>
        </p:grpSpPr>
        <p:pic>
          <p:nvPicPr>
            <p:cNvPr id="20484" name="图片 17"/>
            <p:cNvPicPr>
              <a:picLocks noChangeAspect="1"/>
            </p:cNvPicPr>
            <p:nvPr>
              <p:custDataLst>
                <p:tags r:id="rId2"/>
              </p:custDataLst>
            </p:nvPr>
          </p:nvPicPr>
          <p:blipFill>
            <a:blip r:embed="rId3"/>
            <a:stretch>
              <a:fillRect/>
            </a:stretch>
          </p:blipFill>
          <p:spPr>
            <a:xfrm rot="10800000">
              <a:off x="0" y="-4"/>
              <a:ext cx="3991818" cy="5638803"/>
            </a:xfrm>
            <a:prstGeom prst="rect">
              <a:avLst/>
            </a:prstGeom>
            <a:noFill/>
            <a:ln w="9525">
              <a:noFill/>
            </a:ln>
          </p:spPr>
        </p:pic>
        <p:pic>
          <p:nvPicPr>
            <p:cNvPr id="20485" name="图片 19"/>
            <p:cNvPicPr>
              <a:picLocks noChangeAspect="1"/>
            </p:cNvPicPr>
            <p:nvPr userDrawn="1">
              <p:custDataLst>
                <p:tags r:id="rId4"/>
              </p:custDataLst>
            </p:nvPr>
          </p:nvPicPr>
          <p:blipFill>
            <a:blip r:embed="rId3"/>
            <a:stretch>
              <a:fillRect/>
            </a:stretch>
          </p:blipFill>
          <p:spPr>
            <a:xfrm>
              <a:off x="8200182" y="1219197"/>
              <a:ext cx="3991818" cy="5638803"/>
            </a:xfrm>
            <a:prstGeom prst="rect">
              <a:avLst/>
            </a:prstGeom>
            <a:noFill/>
            <a:ln w="9525">
              <a:noFill/>
            </a:ln>
          </p:spPr>
        </p:pic>
      </p:grpSp>
      <p:sp>
        <p:nvSpPr>
          <p:cNvPr id="10" name="矩形 9"/>
          <p:cNvSpPr/>
          <p:nvPr>
            <p:custDataLst>
              <p:tags r:id="rId5"/>
            </p:custDataLst>
          </p:nvPr>
        </p:nvSpPr>
        <p:spPr>
          <a:xfrm>
            <a:off x="0" y="719138"/>
            <a:ext cx="9144000" cy="370522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00" strike="noStrike" baseline="0" noProof="1">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20487" name="组合 3"/>
          <p:cNvGrpSpPr/>
          <p:nvPr/>
        </p:nvGrpSpPr>
        <p:grpSpPr>
          <a:xfrm>
            <a:off x="0" y="1933575"/>
            <a:ext cx="9144000" cy="1276350"/>
            <a:chOff x="1" y="2578327"/>
            <a:chExt cx="12191999" cy="1701346"/>
          </a:xfrm>
        </p:grpSpPr>
        <p:sp>
          <p:nvSpPr>
            <p:cNvPr id="8" name="Freeform 38"/>
            <p:cNvSpPr/>
            <p:nvPr userDrawn="1">
              <p:custDataLst>
                <p:tags r:id="rId6"/>
              </p:custDataLst>
            </p:nvPr>
          </p:nvSpPr>
          <p:spPr bwMode="auto">
            <a:xfrm rot="5400000" flipH="1">
              <a:off x="11668200" y="2623459"/>
              <a:ext cx="568800" cy="478800"/>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20000"/>
                <a:lumOff val="80000"/>
              </a:schemeClr>
            </a:solidFill>
            <a:ln>
              <a:noFill/>
            </a:ln>
          </p:spPr>
          <p:txBody>
            <a:bodyPr vert="horz" wrap="square" lIns="38576" tIns="19287" rIns="38576" bIns="19287" numCol="1" anchor="t" anchorCtr="0" compatLnSpc="1"/>
            <a:lstStyle/>
            <a:p>
              <a:pPr fontAlgn="base"/>
              <a:endParaRPr lang="id-ID" sz="760" strike="noStrike" noProof="1"/>
            </a:p>
          </p:txBody>
        </p:sp>
        <p:sp>
          <p:nvSpPr>
            <p:cNvPr id="9" name="Freeform 39"/>
            <p:cNvSpPr/>
            <p:nvPr userDrawn="1">
              <p:custDataLst>
                <p:tags r:id="rId7"/>
              </p:custDataLst>
            </p:nvPr>
          </p:nvSpPr>
          <p:spPr bwMode="auto">
            <a:xfrm rot="5400000" flipH="1">
              <a:off x="11668200" y="3755741"/>
              <a:ext cx="568800" cy="478800"/>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noProof="1"/>
            </a:p>
          </p:txBody>
        </p:sp>
        <p:sp>
          <p:nvSpPr>
            <p:cNvPr id="11" name="Freeform 51"/>
            <p:cNvSpPr/>
            <p:nvPr userDrawn="1">
              <p:custDataLst>
                <p:tags r:id="rId8"/>
              </p:custDataLst>
            </p:nvPr>
          </p:nvSpPr>
          <p:spPr bwMode="auto">
            <a:xfrm rot="5400000" flipH="1">
              <a:off x="11668200" y="3189600"/>
              <a:ext cx="568800" cy="478800"/>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accent1">
                <a:lumMod val="40000"/>
                <a:lumOff val="60000"/>
              </a:schemeClr>
            </a:solidFill>
            <a:ln>
              <a:noFill/>
            </a:ln>
          </p:spPr>
          <p:txBody>
            <a:bodyPr vert="horz" wrap="square" lIns="38576" tIns="19287" rIns="38576" bIns="19287" numCol="1" anchor="t" anchorCtr="0" compatLnSpc="1"/>
            <a:lstStyle/>
            <a:p>
              <a:pPr fontAlgn="base"/>
              <a:endParaRPr lang="id-ID" sz="760" strike="noStrike" noProof="1"/>
            </a:p>
          </p:txBody>
        </p:sp>
        <p:sp>
          <p:nvSpPr>
            <p:cNvPr id="12" name="Freeform 38"/>
            <p:cNvSpPr/>
            <p:nvPr userDrawn="1">
              <p:custDataLst>
                <p:tags r:id="rId9"/>
              </p:custDataLst>
            </p:nvPr>
          </p:nvSpPr>
          <p:spPr bwMode="auto">
            <a:xfrm rot="16200000">
              <a:off x="-44999" y="2623327"/>
              <a:ext cx="568800" cy="478800"/>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20000"/>
                <a:lumOff val="80000"/>
              </a:schemeClr>
            </a:solidFill>
            <a:ln>
              <a:noFill/>
            </a:ln>
          </p:spPr>
          <p:txBody>
            <a:bodyPr vert="horz" wrap="square" lIns="38576" tIns="19287" rIns="38576" bIns="19287" numCol="1" anchor="t" anchorCtr="0" compatLnSpc="1"/>
            <a:lstStyle/>
            <a:p>
              <a:pPr fontAlgn="base"/>
              <a:endParaRPr lang="id-ID" sz="760" strike="noStrike" noProof="1"/>
            </a:p>
          </p:txBody>
        </p:sp>
        <p:sp>
          <p:nvSpPr>
            <p:cNvPr id="13" name="Freeform 39"/>
            <p:cNvSpPr/>
            <p:nvPr userDrawn="1">
              <p:custDataLst>
                <p:tags r:id="rId10"/>
              </p:custDataLst>
            </p:nvPr>
          </p:nvSpPr>
          <p:spPr bwMode="auto">
            <a:xfrm rot="16200000">
              <a:off x="-44999" y="3755873"/>
              <a:ext cx="568800" cy="478800"/>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accent1">
                <a:lumMod val="60000"/>
                <a:lumOff val="40000"/>
              </a:schemeClr>
            </a:solidFill>
            <a:ln>
              <a:noFill/>
            </a:ln>
          </p:spPr>
          <p:txBody>
            <a:bodyPr vert="horz" wrap="square" lIns="38576" tIns="19287" rIns="38576" bIns="19287" numCol="1" anchor="t" anchorCtr="0" compatLnSpc="1"/>
            <a:lstStyle/>
            <a:p>
              <a:pPr fontAlgn="base"/>
              <a:endParaRPr lang="id-ID" sz="760" strike="noStrike" noProof="1"/>
            </a:p>
          </p:txBody>
        </p:sp>
        <p:sp>
          <p:nvSpPr>
            <p:cNvPr id="14" name="Freeform 51"/>
            <p:cNvSpPr/>
            <p:nvPr userDrawn="1">
              <p:custDataLst>
                <p:tags r:id="rId11"/>
              </p:custDataLst>
            </p:nvPr>
          </p:nvSpPr>
          <p:spPr bwMode="auto">
            <a:xfrm rot="16200000">
              <a:off x="-44999" y="3189600"/>
              <a:ext cx="568800" cy="478800"/>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accent1">
                <a:lumMod val="40000"/>
                <a:lumOff val="60000"/>
              </a:schemeClr>
            </a:solidFill>
            <a:ln>
              <a:noFill/>
            </a:ln>
          </p:spPr>
          <p:txBody>
            <a:bodyPr vert="horz" wrap="square" lIns="38576" tIns="19287" rIns="38576" bIns="19287" numCol="1" anchor="t" anchorCtr="0" compatLnSpc="1"/>
            <a:lstStyle/>
            <a:p>
              <a:pPr fontAlgn="base"/>
              <a:endParaRPr lang="id-ID" sz="760" strike="noStrike" noProof="1"/>
            </a:p>
          </p:txBody>
        </p:sp>
      </p:grpSp>
      <p:sp>
        <p:nvSpPr>
          <p:cNvPr id="2" name="标题 1"/>
          <p:cNvSpPr>
            <a:spLocks noGrp="1"/>
          </p:cNvSpPr>
          <p:nvPr>
            <p:ph type="title" hasCustomPrompt="1"/>
          </p:nvPr>
        </p:nvSpPr>
        <p:spPr>
          <a:xfrm>
            <a:off x="1142100" y="1004400"/>
            <a:ext cx="6858000" cy="1790100"/>
          </a:xfrm>
        </p:spPr>
        <p:txBody>
          <a:bodyPr anchor="b">
            <a:normAutofit/>
          </a:bodyPr>
          <a:lstStyle>
            <a:lvl1pPr algn="ctr">
              <a:defRPr sz="3375" baseline="0">
                <a:solidFill>
                  <a:schemeClr val="tx1">
                    <a:lumMod val="85000"/>
                    <a:lumOff val="15000"/>
                  </a:schemeClr>
                </a:solidFill>
                <a:latin typeface="Arial" panose="020B060402020209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9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6" name="日期占位符 5"/>
          <p:cNvSpPr>
            <a:spLocks noGrp="1"/>
          </p:cNvSpPr>
          <p:nvPr>
            <p:ph type="dt" sz="half" idx="14"/>
            <p:custDataLst>
              <p:tags r:id="rId12"/>
            </p:custDataLst>
          </p:nvPr>
        </p:nvSpPr>
        <p:spPr>
          <a:xfrm>
            <a:off x="660400" y="4762500"/>
            <a:ext cx="2024063" cy="236935"/>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15" name="页脚占位符 14"/>
          <p:cNvSpPr>
            <a:spLocks noGrp="1"/>
          </p:cNvSpPr>
          <p:nvPr>
            <p:ph type="ftr" sz="quarter" idx="15"/>
            <p:custDataLst>
              <p:tags r:id="rId13"/>
            </p:custDataLst>
          </p:nvPr>
        </p:nvSpPr>
        <p:spPr>
          <a:xfrm>
            <a:off x="3087688" y="4762500"/>
            <a:ext cx="2968625" cy="236935"/>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6" name="灯片编号占位符 15"/>
          <p:cNvSpPr>
            <a:spLocks noGrp="1"/>
          </p:cNvSpPr>
          <p:nvPr>
            <p:ph type="sldNum" sz="quarter" idx="16"/>
            <p:custDataLst>
              <p:tags r:id="rId14"/>
            </p:custDataLst>
          </p:nvPr>
        </p:nvSpPr>
        <p:spPr>
          <a:xfrm>
            <a:off x="6457950" y="4762500"/>
            <a:ext cx="2025650" cy="236935"/>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3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9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15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标题和表格">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p>
            <a:pPr fontAlgn="auto"/>
            <a:r>
              <a:rPr lang="zh-CN" altLang="en-US" strike="noStrike" noProof="1"/>
              <a:t>单击此处编辑母版标题样式</a:t>
            </a:r>
            <a:endParaRPr lang="zh-CN" altLang="en-US" strike="noStrike" noProof="1"/>
          </a:p>
        </p:txBody>
      </p:sp>
      <p:sp>
        <p:nvSpPr>
          <p:cNvPr id="3" name="表格占位符 2"/>
          <p:cNvSpPr>
            <a:spLocks noGrp="1"/>
          </p:cNvSpPr>
          <p:nvPr>
            <p:ph type="tbl" idx="1"/>
          </p:nvPr>
        </p:nvSpPr>
        <p:spPr>
          <a:xfrm>
            <a:off x="457200" y="1200151"/>
            <a:ext cx="8229600" cy="3394472"/>
          </a:xfrm>
        </p:spPr>
        <p:txBody>
          <a:bodyPr/>
          <a:lstStyle/>
          <a:p>
            <a:pPr lvl="0" fontAlgn="auto"/>
            <a:endParaRPr lang="zh-CN" altLang="en-US" strike="noStrike" noProof="0"/>
          </a:p>
        </p:txBody>
      </p:sp>
      <p:sp>
        <p:nvSpPr>
          <p:cNvPr id="4" name="Rectangle 4"/>
          <p:cNvSpPr>
            <a:spLocks noGrp="1" noChangeArrowheads="1"/>
          </p:cNvSpPr>
          <p:nvPr>
            <p:ph type="dt" sz="half" idx="10"/>
          </p:nvPr>
        </p:nvSpPr>
        <p:spPr>
          <a:xfrm>
            <a:off x="628650" y="4767263"/>
            <a:ext cx="2057400" cy="273844"/>
          </a:xfrm>
          <a:prstGeom prst="rect">
            <a:avLst/>
          </a:prstGeom>
        </p:spPr>
        <p:txBody>
          <a:bodyPr vert="horz" lIns="90000" tIns="46800" rIns="90000" bIns="46800" rtlCol="0" anchor="ctr">
            <a:normAutofit/>
          </a:bodyPr>
          <a:lstStyle>
            <a:lvl1pPr>
              <a:defRPr/>
            </a:lvl1pPr>
          </a:lstStyle>
          <a:p>
            <a:pPr fontAlgn="auto">
              <a:defRPr/>
            </a:pPr>
            <a:endParaRPr lang="en-US" altLang="zh-CN" strike="noStrike" noProof="1"/>
          </a:p>
        </p:txBody>
      </p:sp>
      <p:sp>
        <p:nvSpPr>
          <p:cNvPr id="5" name="Rectangle 5"/>
          <p:cNvSpPr>
            <a:spLocks noGrp="1" noChangeArrowheads="1"/>
          </p:cNvSpPr>
          <p:nvPr>
            <p:ph type="ftr" sz="quarter" idx="11"/>
          </p:nvPr>
        </p:nvSpPr>
        <p:spPr>
          <a:xfrm>
            <a:off x="3028950" y="4767263"/>
            <a:ext cx="3086100" cy="273844"/>
          </a:xfrm>
          <a:prstGeom prst="rect">
            <a:avLst/>
          </a:prstGeom>
        </p:spPr>
        <p:txBody>
          <a:bodyPr vert="horz" lIns="90000" tIns="46800" rIns="90000" bIns="46800" rtlCol="0" anchor="ctr">
            <a:normAutofit/>
          </a:bodyPr>
          <a:lstStyle>
            <a:lvl1pPr>
              <a:defRPr/>
            </a:lvl1pPr>
          </a:lstStyle>
          <a:p>
            <a:pPr fontAlgn="auto">
              <a:defRPr/>
            </a:pPr>
            <a:endParaRPr lang="en-US" altLang="zh-CN" strike="noStrike" noProof="1"/>
          </a:p>
        </p:txBody>
      </p:sp>
      <p:sp>
        <p:nvSpPr>
          <p:cNvPr id="6" name="Rectangle 6"/>
          <p:cNvSpPr>
            <a:spLocks noGrp="1" noChangeArrowheads="1"/>
          </p:cNvSpPr>
          <p:nvPr>
            <p:ph type="sldNum" sz="quarter" idx="12"/>
          </p:nvPr>
        </p:nvSpPr>
        <p:spPr>
          <a:xfrm>
            <a:off x="6457950" y="4767263"/>
            <a:ext cx="2057400" cy="273844"/>
          </a:xfrm>
          <a:prstGeom prst="rect">
            <a:avLst/>
          </a:prstGeom>
        </p:spPr>
        <p:txBody>
          <a:bodyPr vert="horz" lIns="90000" tIns="46800" rIns="90000" bIns="46800" rtlCol="0" anchor="ctr">
            <a:normAutofit/>
          </a:bodyPr>
          <a:lstStyle>
            <a:lvl1pPr>
              <a:defRPr/>
            </a:lvl1pPr>
          </a:lstStyle>
          <a:p>
            <a:pPr fontAlgn="auto"/>
            <a:fld id="{3373257D-9238-4F73-8498-5182EC74EEEF}" type="slidenum">
              <a:rPr lang="en-US" altLang="zh-CN" strike="noStrike" noProof="1">
                <a:latin typeface="+mn-lt"/>
                <a:ea typeface="+mn-ea"/>
                <a:cs typeface="+mn-cs"/>
              </a:rPr>
            </a:fld>
            <a:endParaRPr lang="en-US" altLang="zh-CN" strike="noStrike" noProof="1"/>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123"/>
            <a:ext cx="3291840" cy="1851889"/>
          </a:xfrm>
          <a:prstGeom prst="rect">
            <a:avLst/>
          </a:prstGeom>
        </p:spPr>
      </p:pic>
      <p:pic>
        <p:nvPicPr>
          <p:cNvPr id="6" name="图片 5"/>
          <p:cNvPicPr/>
          <p:nvPr>
            <p:custDataLst>
              <p:tags r:id="rId5"/>
            </p:custDataLst>
          </p:nvPr>
        </p:nvPicPr>
        <p:blipFill>
          <a:blip r:embed="rId6" r:link="rId7" cstate="screen"/>
          <a:stretch>
            <a:fillRect/>
          </a:stretch>
        </p:blipFill>
        <p:spPr>
          <a:xfrm>
            <a:off x="0" y="4702505"/>
            <a:ext cx="540068" cy="441630"/>
          </a:xfrm>
          <a:prstGeom prst="rect">
            <a:avLst/>
          </a:prstGeom>
        </p:spPr>
      </p:pic>
      <p:sp>
        <p:nvSpPr>
          <p:cNvPr id="2" name="标题 1"/>
          <p:cNvSpPr>
            <a:spLocks noGrp="1"/>
          </p:cNvSpPr>
          <p:nvPr>
            <p:ph type="title"/>
            <p:custDataLst>
              <p:tags r:id="rId8"/>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90204" pitchFamily="34" charset="0"/>
                <a:ea typeface="微软雅黑" panose="020B0503020204020204" charset="-122"/>
              </a:defRPr>
            </a:lvl1pPr>
            <a:lvl2pPr indent="0" eaLnBrk="1" fontAlgn="auto" latinLnBrk="0" hangingPunct="1">
              <a:defRPr>
                <a:solidFill>
                  <a:schemeClr val="tx1"/>
                </a:solidFill>
                <a:latin typeface="Arial" panose="020B0604020202090204" pitchFamily="34" charset="0"/>
                <a:ea typeface="微软雅黑" panose="020B0503020204020204" charset="-122"/>
              </a:defRPr>
            </a:lvl2pPr>
            <a:lvl3pPr indent="0" eaLnBrk="1" fontAlgn="auto" latinLnBrk="0" hangingPunct="1">
              <a:defRPr>
                <a:solidFill>
                  <a:schemeClr val="tx1"/>
                </a:solidFill>
                <a:latin typeface="Arial" panose="020B0604020202090204" pitchFamily="34" charset="0"/>
                <a:ea typeface="微软雅黑" panose="020B0503020204020204" charset="-122"/>
              </a:defRPr>
            </a:lvl3pPr>
            <a:lvl4pPr indent="0" eaLnBrk="1" fontAlgn="auto" latinLnBrk="0" hangingPunct="1">
              <a:defRPr>
                <a:solidFill>
                  <a:schemeClr val="tx1"/>
                </a:solidFill>
                <a:latin typeface="Arial" panose="020B0604020202090204" pitchFamily="34" charset="0"/>
                <a:ea typeface="微软雅黑" panose="020B0503020204020204" charset="-122"/>
              </a:defRPr>
            </a:lvl4pPr>
            <a:lvl5pPr indent="0" eaLnBrk="1" fontAlgn="auto" latinLnBrk="0" hangingPunct="1">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6" Type="http://schemas.openxmlformats.org/officeDocument/2006/relationships/theme" Target="../theme/theme3.xml"/><Relationship Id="rId25" Type="http://schemas.openxmlformats.org/officeDocument/2006/relationships/tags" Target="../tags/tag274.xml"/><Relationship Id="rId24" Type="http://schemas.openxmlformats.org/officeDocument/2006/relationships/tags" Target="../tags/tag273.xml"/><Relationship Id="rId23" Type="http://schemas.openxmlformats.org/officeDocument/2006/relationships/tags" Target="../tags/tag272.xml"/><Relationship Id="rId22" Type="http://schemas.openxmlformats.org/officeDocument/2006/relationships/tags" Target="../tags/tag271.xml"/><Relationship Id="rId21" Type="http://schemas.openxmlformats.org/officeDocument/2006/relationships/tags" Target="../tags/tag270.xml"/><Relationship Id="rId20" Type="http://schemas.openxmlformats.org/officeDocument/2006/relationships/tags" Target="../tags/tag269.xml"/><Relationship Id="rId2" Type="http://schemas.openxmlformats.org/officeDocument/2006/relationships/slideLayout" Target="../slideLayouts/slideLayout33.xml"/><Relationship Id="rId19" Type="http://schemas.openxmlformats.org/officeDocument/2006/relationships/slideLayout" Target="../slideLayouts/slideLayout50.xml"/><Relationship Id="rId18" Type="http://schemas.openxmlformats.org/officeDocument/2006/relationships/slideLayout" Target="../slideLayouts/slideLayout49.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9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9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90204" pitchFamily="34" charset="0"/>
        <a:buChar char="•"/>
        <a:tabLst>
          <a:tab pos="1207135" algn="l"/>
        </a:tabLst>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7"/>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sym typeface="Calibri Light" panose="020F0302020204030204" pitchFamily="34" charset="0"/>
              </a:rPr>
              <a:t>单击此处编辑母版标题样式</a:t>
            </a:r>
            <a:endParaRPr lang="zh-CN" smtClean="0">
              <a:sym typeface="Calibri Light" panose="020F0302020204030204" pitchFamily="34" charset="0"/>
            </a:endParaRPr>
          </a:p>
        </p:txBody>
      </p:sp>
      <p:sp>
        <p:nvSpPr>
          <p:cNvPr id="1027" name="文本占位符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sym typeface="Calibri" panose="020F0502020204030204" pitchFamily="34" charset="0"/>
              </a:rPr>
              <a:t>单击此处编辑母版文本样式</a:t>
            </a:r>
            <a:endParaRPr lang="zh-CN" smtClean="0">
              <a:sym typeface="Calibri" panose="020F0502020204030204" pitchFamily="34" charset="0"/>
            </a:endParaRPr>
          </a:p>
          <a:p>
            <a:pPr lvl="1"/>
            <a:r>
              <a:rPr lang="zh-CN" smtClean="0">
                <a:sym typeface="Calibri" panose="020F0502020204030204" pitchFamily="34" charset="0"/>
              </a:rPr>
              <a:t>第二级</a:t>
            </a:r>
            <a:endParaRPr lang="zh-CN" smtClean="0">
              <a:sym typeface="Calibri" panose="020F0502020204030204" pitchFamily="34" charset="0"/>
            </a:endParaRPr>
          </a:p>
          <a:p>
            <a:pPr lvl="2"/>
            <a:r>
              <a:rPr lang="zh-CN" smtClean="0">
                <a:sym typeface="Calibri" panose="020F0502020204030204" pitchFamily="34" charset="0"/>
              </a:rPr>
              <a:t>第三级</a:t>
            </a:r>
            <a:endParaRPr lang="zh-CN" smtClean="0">
              <a:sym typeface="Calibri" panose="020F0502020204030204" pitchFamily="34" charset="0"/>
            </a:endParaRPr>
          </a:p>
          <a:p>
            <a:pPr lvl="3"/>
            <a:r>
              <a:rPr lang="zh-CN" smtClean="0">
                <a:sym typeface="Calibri" panose="020F0502020204030204" pitchFamily="34" charset="0"/>
              </a:rPr>
              <a:t>第四级</a:t>
            </a:r>
            <a:endParaRPr lang="zh-CN" smtClean="0">
              <a:sym typeface="Calibri" panose="020F0502020204030204" pitchFamily="34" charset="0"/>
            </a:endParaRPr>
          </a:p>
          <a:p>
            <a:pPr lvl="4"/>
            <a:r>
              <a:rPr lang="zh-CN" smtClean="0">
                <a:sym typeface="Calibri" panose="020F0502020204030204" pitchFamily="34" charset="0"/>
              </a:rPr>
              <a:t>第五级</a:t>
            </a:r>
            <a:endParaRPr lang="zh-CN"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628650" y="4767290"/>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900">
                <a:solidFill>
                  <a:srgbClr val="898989"/>
                </a:solidFill>
              </a:defRPr>
            </a:lvl1pPr>
          </a:lstStyle>
          <a:p>
            <a:fld id="{91F423F7-8EC3-46E9-B63C-F168B82A0C07}"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028950" y="4767290"/>
            <a:ext cx="30861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9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6457950" y="4767290"/>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900">
                <a:solidFill>
                  <a:srgbClr val="898989"/>
                </a:solidFill>
              </a:defRPr>
            </a:lvl1pPr>
          </a:lstStyle>
          <a:p>
            <a:fld id="{A0CD2B8A-7B0A-4A31-81E5-55E72F85B137}"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txStyles>
    <p:titleStyle>
      <a:lvl1pPr marL="685800" indent="-685800" algn="l" rtl="0" fontAlgn="base">
        <a:lnSpc>
          <a:spcPct val="90000"/>
        </a:lnSpc>
        <a:spcBef>
          <a:spcPct val="0"/>
        </a:spcBef>
        <a:spcAft>
          <a:spcPct val="0"/>
        </a:spcAft>
        <a:defRPr sz="33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90204" pitchFamily="34" charset="0"/>
        <a:buChar char="•"/>
        <a:defRPr sz="2100">
          <a:solidFill>
            <a:schemeClr val="tx1"/>
          </a:solidFill>
          <a:latin typeface="+mn-lt"/>
          <a:ea typeface="+mn-ea"/>
          <a:cs typeface="+mn-cs"/>
          <a:sym typeface="Calibri" panose="020F0502020204030204" pitchFamily="34" charset="0"/>
        </a:defRPr>
      </a:lvl1pPr>
      <a:lvl2pPr marL="514350" indent="-171450" algn="l" rtl="0" fontAlgn="base">
        <a:lnSpc>
          <a:spcPct val="90000"/>
        </a:lnSpc>
        <a:spcBef>
          <a:spcPts val="375"/>
        </a:spcBef>
        <a:spcAft>
          <a:spcPct val="0"/>
        </a:spcAft>
        <a:buFont typeface="Arial" panose="020B0604020202090204" pitchFamily="34" charset="0"/>
        <a:buChar char="•"/>
        <a:defRPr sz="1800">
          <a:solidFill>
            <a:schemeClr val="tx1"/>
          </a:solidFill>
          <a:latin typeface="+mn-lt"/>
          <a:ea typeface="+mn-ea"/>
          <a:sym typeface="Calibri" panose="020F0502020204030204" pitchFamily="34" charset="0"/>
        </a:defRPr>
      </a:lvl2pPr>
      <a:lvl3pPr marL="857250" indent="-171450" algn="l" rtl="0" fontAlgn="base">
        <a:lnSpc>
          <a:spcPct val="90000"/>
        </a:lnSpc>
        <a:spcBef>
          <a:spcPts val="375"/>
        </a:spcBef>
        <a:spcAft>
          <a:spcPct val="0"/>
        </a:spcAft>
        <a:buFont typeface="Arial" panose="020B0604020202090204" pitchFamily="34" charset="0"/>
        <a:buChar char="•"/>
        <a:defRPr sz="1500">
          <a:solidFill>
            <a:schemeClr val="tx1"/>
          </a:solidFill>
          <a:latin typeface="+mn-lt"/>
          <a:ea typeface="+mn-ea"/>
          <a:sym typeface="Calibri" panose="020F0502020204030204" pitchFamily="34" charset="0"/>
        </a:defRPr>
      </a:lvl3pPr>
      <a:lvl4pPr marL="1200150" indent="-171450" algn="l" rtl="0" fontAlgn="base">
        <a:lnSpc>
          <a:spcPct val="90000"/>
        </a:lnSpc>
        <a:spcBef>
          <a:spcPts val="375"/>
        </a:spcBef>
        <a:spcAft>
          <a:spcPct val="0"/>
        </a:spcAft>
        <a:buFont typeface="Arial" panose="020B0604020202090204" pitchFamily="34" charset="0"/>
        <a:buChar char="•"/>
        <a:defRPr>
          <a:solidFill>
            <a:schemeClr val="tx1"/>
          </a:solidFill>
          <a:latin typeface="+mn-lt"/>
          <a:ea typeface="+mn-ea"/>
          <a:sym typeface="Calibri" panose="020F0502020204030204" pitchFamily="34" charset="0"/>
        </a:defRPr>
      </a:lvl4pPr>
      <a:lvl5pPr marL="1543050" indent="-171450" algn="l" rtl="0" fontAlgn="base">
        <a:lnSpc>
          <a:spcPct val="90000"/>
        </a:lnSpc>
        <a:spcBef>
          <a:spcPts val="375"/>
        </a:spcBef>
        <a:spcAft>
          <a:spcPct val="0"/>
        </a:spcAft>
        <a:buFont typeface="Arial" panose="020B0604020202090204" pitchFamily="34" charset="0"/>
        <a:buChar char="•"/>
        <a:defRPr>
          <a:solidFill>
            <a:schemeClr val="tx1"/>
          </a:solidFill>
          <a:latin typeface="+mn-lt"/>
          <a:ea typeface="+mn-ea"/>
          <a:sym typeface="Calibri" panose="020F0502020204030204" pitchFamily="34" charset="0"/>
        </a:defRPr>
      </a:lvl5pPr>
      <a:lvl6pPr marL="1885950" indent="-171450" algn="l" rtl="0" fontAlgn="base">
        <a:lnSpc>
          <a:spcPct val="90000"/>
        </a:lnSpc>
        <a:spcBef>
          <a:spcPts val="375"/>
        </a:spcBef>
        <a:spcAft>
          <a:spcPct val="0"/>
        </a:spcAft>
        <a:buFont typeface="Arial" panose="020B0604020202090204" pitchFamily="34" charset="0"/>
        <a:buChar char="•"/>
        <a:defRPr>
          <a:solidFill>
            <a:schemeClr val="tx1"/>
          </a:solidFill>
          <a:latin typeface="+mn-lt"/>
          <a:ea typeface="+mn-ea"/>
          <a:sym typeface="Calibri" panose="020F0502020204030204" pitchFamily="34" charset="0"/>
        </a:defRPr>
      </a:lvl6pPr>
      <a:lvl7pPr marL="2228850" indent="-171450" algn="l" rtl="0" fontAlgn="base">
        <a:lnSpc>
          <a:spcPct val="90000"/>
        </a:lnSpc>
        <a:spcBef>
          <a:spcPts val="375"/>
        </a:spcBef>
        <a:spcAft>
          <a:spcPct val="0"/>
        </a:spcAft>
        <a:buFont typeface="Arial" panose="020B0604020202090204" pitchFamily="34" charset="0"/>
        <a:buChar char="•"/>
        <a:defRPr>
          <a:solidFill>
            <a:schemeClr val="tx1"/>
          </a:solidFill>
          <a:latin typeface="+mn-lt"/>
          <a:ea typeface="+mn-ea"/>
          <a:sym typeface="Calibri" panose="020F0502020204030204" pitchFamily="34" charset="0"/>
        </a:defRPr>
      </a:lvl7pPr>
      <a:lvl8pPr marL="2571750" indent="-171450" algn="l" rtl="0" fontAlgn="base">
        <a:lnSpc>
          <a:spcPct val="90000"/>
        </a:lnSpc>
        <a:spcBef>
          <a:spcPts val="375"/>
        </a:spcBef>
        <a:spcAft>
          <a:spcPct val="0"/>
        </a:spcAft>
        <a:buFont typeface="Arial" panose="020B0604020202090204" pitchFamily="34" charset="0"/>
        <a:buChar char="•"/>
        <a:defRPr>
          <a:solidFill>
            <a:schemeClr val="tx1"/>
          </a:solidFill>
          <a:latin typeface="+mn-lt"/>
          <a:ea typeface="+mn-ea"/>
          <a:sym typeface="Calibri" panose="020F0502020204030204" pitchFamily="34" charset="0"/>
        </a:defRPr>
      </a:lvl8pPr>
      <a:lvl9pPr marL="2914650" indent="-171450" algn="l" rtl="0" fontAlgn="base">
        <a:lnSpc>
          <a:spcPct val="90000"/>
        </a:lnSpc>
        <a:spcBef>
          <a:spcPts val="375"/>
        </a:spcBef>
        <a:spcAft>
          <a:spcPct val="0"/>
        </a:spcAft>
        <a:buFont typeface="Arial" panose="020B060402020209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20"/>
            </p:custDataLst>
          </p:nvPr>
        </p:nvSpPr>
        <p:spPr>
          <a:xfrm>
            <a:off x="501650" y="332185"/>
            <a:ext cx="8140700" cy="332184"/>
          </a:xfrm>
          <a:prstGeom prst="rect">
            <a:avLst/>
          </a:prstGeom>
          <a:noFill/>
          <a:ln w="9525">
            <a:noFill/>
          </a:ln>
        </p:spPr>
        <p:txBody>
          <a:bodyPr vert="horz" lIns="100800" tIns="39600" rIns="75600" bIns="39600" anchor="t"/>
          <a:p>
            <a:pPr lvl="0"/>
            <a:r>
              <a:rPr lang="zh-CN" altLang="en-US" dirty="0"/>
              <a:t>单击此处编辑母版标题样式</a:t>
            </a:r>
            <a:endParaRPr lang="zh-CN" altLang="en-US" dirty="0"/>
          </a:p>
        </p:txBody>
      </p:sp>
      <p:sp>
        <p:nvSpPr>
          <p:cNvPr id="1027" name="文本占位符 2"/>
          <p:cNvSpPr>
            <a:spLocks noGrp="1"/>
          </p:cNvSpPr>
          <p:nvPr>
            <p:ph type="body"/>
            <p:custDataLst>
              <p:tags r:id="rId21"/>
            </p:custDataLst>
          </p:nvPr>
        </p:nvSpPr>
        <p:spPr>
          <a:xfrm>
            <a:off x="501650" y="714375"/>
            <a:ext cx="8140700" cy="4042172"/>
          </a:xfrm>
          <a:prstGeom prst="rect">
            <a:avLst/>
          </a:prstGeom>
          <a:noFill/>
          <a:ln w="9525">
            <a:noFill/>
          </a:ln>
        </p:spPr>
        <p:txBody>
          <a:bodyPr vert="horz" lIns="100800" tIns="0" rIns="8280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60400" y="4762500"/>
            <a:ext cx="2024063" cy="236935"/>
          </a:xfrm>
          <a:prstGeom prst="rect">
            <a:avLst/>
          </a:prstGeom>
        </p:spPr>
        <p:txBody>
          <a:bodyPr vert="horz" lIns="90000" tIns="46800" rIns="90000" bIns="46800" rtlCol="0" anchor="ctr">
            <a:normAutofit/>
          </a:bodyPr>
          <a:lstStyle>
            <a:lvl1pPr algn="l">
              <a:defRPr sz="675" baseline="0">
                <a:solidFill>
                  <a:schemeClr val="bg1">
                    <a:lumMod val="50000"/>
                  </a:schemeClr>
                </a:solidFill>
                <a:latin typeface="微软雅黑" panose="020B0503020204020204" charset="-122"/>
                <a:ea typeface="微软雅黑" panose="020B0503020204020204" charset="-122"/>
              </a:defRPr>
            </a:lvl1p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3"/>
            </p:custDataLst>
          </p:nvPr>
        </p:nvSpPr>
        <p:spPr>
          <a:xfrm>
            <a:off x="3087688" y="4762500"/>
            <a:ext cx="2968625" cy="236935"/>
          </a:xfrm>
          <a:prstGeom prst="rect">
            <a:avLst/>
          </a:prstGeom>
        </p:spPr>
        <p:txBody>
          <a:bodyPr vert="horz" lIns="90000" tIns="46800" rIns="90000" bIns="46800" rtlCol="0" anchor="ctr">
            <a:normAutofit/>
          </a:bodyPr>
          <a:lstStyle>
            <a:lvl1pPr algn="ctr">
              <a:defRPr sz="675" baseline="0">
                <a:solidFill>
                  <a:schemeClr val="bg1">
                    <a:lumMod val="50000"/>
                  </a:schemeClr>
                </a:solidFill>
                <a:latin typeface="微软雅黑" panose="020B0503020204020204" charset="-122"/>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4"/>
            </p:custDataLst>
          </p:nvPr>
        </p:nvSpPr>
        <p:spPr>
          <a:xfrm>
            <a:off x="6457950" y="4762500"/>
            <a:ext cx="2025650" cy="236935"/>
          </a:xfrm>
          <a:prstGeom prst="rect">
            <a:avLst/>
          </a:prstGeom>
        </p:spPr>
        <p:txBody>
          <a:bodyPr vert="horz" lIns="90000" tIns="46800" rIns="90000" bIns="46800" rtlCol="0" anchor="ctr">
            <a:normAutofit/>
          </a:bodyPr>
          <a:lstStyle>
            <a:lvl1pPr algn="r">
              <a:defRPr sz="675" baseline="0">
                <a:solidFill>
                  <a:schemeClr val="bg1">
                    <a:lumMod val="50000"/>
                  </a:schemeClr>
                </a:solidFill>
                <a:latin typeface="微软雅黑" panose="020B0503020204020204" charset="-122"/>
                <a:ea typeface="微软雅黑" panose="020B0503020204020204" charset="-122"/>
              </a:defRPr>
            </a:lvl1p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sldNum="0" hdr="0" ftr="0" dt="0"/>
  <p:txStyles>
    <p:titleStyle>
      <a:lvl1pPr algn="l" defTabSz="514350" rtl="0" eaLnBrk="1" fontAlgn="auto" latinLnBrk="0" hangingPunct="1">
        <a:lnSpc>
          <a:spcPct val="100000"/>
        </a:lnSpc>
        <a:spcBef>
          <a:spcPct val="0"/>
        </a:spcBef>
        <a:buNone/>
        <a:defRPr sz="1350" b="1"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cs typeface="+mj-cs"/>
        </a:defRPr>
      </a:lvl1pPr>
    </p:titleStyle>
    <p:bodyStyle>
      <a:lvl1pPr marL="128905" indent="-128270" algn="l" defTabSz="514350" rtl="0" eaLnBrk="1" fontAlgn="auto" latinLnBrk="0" hangingPunct="1">
        <a:lnSpc>
          <a:spcPct val="120000"/>
        </a:lnSpc>
        <a:spcBef>
          <a:spcPts val="0"/>
        </a:spcBef>
        <a:spcAft>
          <a:spcPts val="1000"/>
        </a:spcAft>
        <a:buFont typeface="Arial" panose="020B0604020202090204" pitchFamily="34" charset="0"/>
        <a:buChar char="•"/>
        <a:defRPr sz="9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1pPr>
      <a:lvl2pPr marL="386080" indent="-128270" algn="l" defTabSz="514350" rtl="0" eaLnBrk="1" fontAlgn="auto" latinLnBrk="0" hangingPunct="1">
        <a:lnSpc>
          <a:spcPct val="120000"/>
        </a:lnSpc>
        <a:spcBef>
          <a:spcPts val="0"/>
        </a:spcBef>
        <a:spcAft>
          <a:spcPts val="1000"/>
        </a:spcAft>
        <a:buFont typeface="Arial" panose="020B0604020202090204" pitchFamily="34" charset="0"/>
        <a:buChar char="•"/>
        <a:tabLst>
          <a:tab pos="905510" algn="l"/>
        </a:tabLst>
        <a:defRPr sz="9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2pPr>
      <a:lvl3pPr marL="643255" indent="-128270" algn="l" defTabSz="514350" rtl="0" eaLnBrk="1" fontAlgn="auto" latinLnBrk="0" hangingPunct="1">
        <a:lnSpc>
          <a:spcPct val="120000"/>
        </a:lnSpc>
        <a:spcBef>
          <a:spcPts val="0"/>
        </a:spcBef>
        <a:spcAft>
          <a:spcPts val="1000"/>
        </a:spcAft>
        <a:buFont typeface="Arial" panose="020B0604020202090204" pitchFamily="34" charset="0"/>
        <a:buChar char="•"/>
        <a:defRPr sz="9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3pPr>
      <a:lvl4pPr marL="900430" indent="-128270" algn="l" defTabSz="514350" rtl="0" eaLnBrk="1" fontAlgn="auto" latinLnBrk="0" hangingPunct="1">
        <a:lnSpc>
          <a:spcPct val="120000"/>
        </a:lnSpc>
        <a:spcBef>
          <a:spcPts val="0"/>
        </a:spcBef>
        <a:spcAft>
          <a:spcPts val="1000"/>
        </a:spcAft>
        <a:buFont typeface="Arial" panose="020B0604020202090204" pitchFamily="34" charset="0"/>
        <a:buChar char="•"/>
        <a:defRPr sz="9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4pPr>
      <a:lvl5pPr marL="1157605" indent="-128270" algn="l" defTabSz="514350" rtl="0" eaLnBrk="1" fontAlgn="auto" latinLnBrk="0" hangingPunct="1">
        <a:lnSpc>
          <a:spcPct val="120000"/>
        </a:lnSpc>
        <a:spcBef>
          <a:spcPts val="0"/>
        </a:spcBef>
        <a:spcAft>
          <a:spcPts val="1000"/>
        </a:spcAft>
        <a:buFont typeface="Arial" panose="020B0604020202090204" pitchFamily="34" charset="0"/>
        <a:buChar char="•"/>
        <a:defRPr sz="9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9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9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9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9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75.xml"/><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6.xml"/><Relationship Id="rId2" Type="http://schemas.openxmlformats.org/officeDocument/2006/relationships/image" Target="../media/image20.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6.xml"/><Relationship Id="rId2" Type="http://schemas.openxmlformats.org/officeDocument/2006/relationships/image" Target="../media/image20.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78.xml"/><Relationship Id="rId2" Type="http://schemas.openxmlformats.org/officeDocument/2006/relationships/image" Target="../media/image27.jpeg"/><Relationship Id="rId1" Type="http://schemas.openxmlformats.org/officeDocument/2006/relationships/tags" Target="../tags/tag27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1.xml"/><Relationship Id="rId2" Type="http://schemas.openxmlformats.org/officeDocument/2006/relationships/image" Target="../media/image16.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7.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6.xml"/><Relationship Id="rId2" Type="http://schemas.openxmlformats.org/officeDocument/2006/relationships/tags" Target="../tags/tag276.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6.xml"/><Relationship Id="rId2" Type="http://schemas.openxmlformats.org/officeDocument/2006/relationships/image" Target="../media/image20.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661406" y="2134880"/>
            <a:ext cx="5412105" cy="728345"/>
          </a:xfrm>
        </p:spPr>
        <p:txBody>
          <a:bodyPr>
            <a:normAutofit fontScale="90000"/>
          </a:bodyPr>
          <a:lstStyle/>
          <a:p>
            <a:pPr algn="ctr">
              <a:lnSpc>
                <a:spcPct val="140000"/>
              </a:lnSpc>
            </a:pPr>
            <a:r>
              <a:rPr lang="zh-CN" altLang="en-US" sz="1800" dirty="0">
                <a:solidFill>
                  <a:srgbClr val="FF0000"/>
                </a:solidFill>
              </a:rPr>
              <a:t>《中外历史纲要》（上）</a:t>
            </a:r>
            <a:br>
              <a:rPr lang="zh-CN" altLang="en-US" dirty="0">
                <a:solidFill>
                  <a:srgbClr val="FF0000"/>
                </a:solidFill>
              </a:rPr>
            </a:br>
            <a:r>
              <a:rPr lang="zh-CN" altLang="en-US" dirty="0">
                <a:solidFill>
                  <a:srgbClr val="FF0000"/>
                </a:solidFill>
              </a:rPr>
              <a:t>第四单元复习（</a:t>
            </a:r>
            <a:r>
              <a:rPr lang="en-US" altLang="zh-CN" dirty="0">
                <a:solidFill>
                  <a:srgbClr val="FF0000"/>
                </a:solidFill>
              </a:rPr>
              <a:t>1</a:t>
            </a:r>
            <a:r>
              <a:rPr lang="zh-CN" altLang="en-US" dirty="0">
                <a:solidFill>
                  <a:srgbClr val="FF0000"/>
                </a:solidFill>
              </a:rPr>
              <a:t>）</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540" y="1194435"/>
            <a:ext cx="4325620" cy="39878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高一年级历史</a:t>
            </a:r>
            <a:endPar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3085"/>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黄冈中学北京朝阳学校   赵玉洁</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noChangeArrowheads="1"/>
          </p:cNvPicPr>
          <p:nvPr/>
        </p:nvPicPr>
        <p:blipFill>
          <a:blip r:embed="rId1" cstate="screen">
            <a:lum bright="24000"/>
          </a:blip>
          <a:srcRect/>
          <a:stretch>
            <a:fillRect/>
          </a:stretch>
        </p:blipFill>
        <p:spPr bwMode="auto">
          <a:xfrm>
            <a:off x="-8253" y="-8889"/>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7" name="灯片编号占位符 2"/>
          <p:cNvSpPr>
            <a:spLocks noGrp="1"/>
          </p:cNvSpPr>
          <p:nvPr>
            <p:ph type="sldNum" sz="quarter" idx="12"/>
          </p:nvPr>
        </p:nvSpPr>
        <p:spPr>
          <a:xfrm>
            <a:off x="7484269" y="4099322"/>
            <a:ext cx="270272" cy="171450"/>
          </a:xfrm>
          <a:solidFill>
            <a:schemeClr val="bg1"/>
          </a:solidFill>
          <a:ln w="28575">
            <a:solidFill>
              <a:schemeClr val="accent1"/>
            </a:solidFill>
          </a:ln>
        </p:spPr>
        <p:txBody>
          <a:bodyPr lIns="67500" tIns="35100" rIns="67500" bIns="35100" anchor="ctr">
            <a:normAutofit fontScale="30000"/>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9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9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9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9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90204" pitchFamily="34" charset="0"/>
                <a:ea typeface="微软雅黑" panose="020B0503020204020204" charset="-122"/>
                <a:cs typeface="+mn-cs"/>
              </a:defRPr>
            </a:lvl5pPr>
          </a:lstStyle>
          <a:p>
            <a:pPr lvl="0" algn="r"/>
            <a:fld id="{9A0DB2DC-4C9A-4742-B13C-FB6460FD3503}" type="slidenum">
              <a:rPr lang="zh-CN" altLang="en-US" baseline="0">
                <a:solidFill>
                  <a:srgbClr val="7F7F7F"/>
                </a:solidFill>
                <a:latin typeface="微软雅黑" panose="020B0503020204020204" charset="-122"/>
                <a:ea typeface="微软雅黑" panose="020B0503020204020204" charset="-122"/>
              </a:rPr>
            </a:fld>
            <a:endParaRPr lang="zh-CN" altLang="en-US" baseline="0">
              <a:solidFill>
                <a:srgbClr val="7F7F7F"/>
              </a:solidFill>
              <a:latin typeface="微软雅黑" panose="020B0503020204020204" charset="-122"/>
              <a:ea typeface="微软雅黑" panose="020B0503020204020204" charset="-122"/>
            </a:endParaRPr>
          </a:p>
        </p:txBody>
      </p:sp>
      <p:pic>
        <p:nvPicPr>
          <p:cNvPr id="55298" name="图片 3"/>
          <p:cNvPicPr>
            <a:picLocks noChangeAspect="1"/>
          </p:cNvPicPr>
          <p:nvPr/>
        </p:nvPicPr>
        <p:blipFill>
          <a:blip r:embed="rId2"/>
          <a:stretch>
            <a:fillRect/>
          </a:stretch>
        </p:blipFill>
        <p:spPr>
          <a:xfrm>
            <a:off x="1318022" y="54769"/>
            <a:ext cx="6686550" cy="4969669"/>
          </a:xfrm>
          <a:prstGeom prst="rect">
            <a:avLst/>
          </a:prstGeom>
          <a:solidFill>
            <a:schemeClr val="bg1"/>
          </a:solidFill>
          <a:ln w="28575" cap="flat" cmpd="sng">
            <a:noFill/>
            <a:prstDash val="solid"/>
            <a:round/>
            <a:headEnd type="none" w="med" len="med"/>
            <a:tailEnd type="none" w="med" len="med"/>
          </a:ln>
        </p:spPr>
      </p:pic>
      <p:pic>
        <p:nvPicPr>
          <p:cNvPr id="17" name="图片 16"/>
          <p:cNvPicPr>
            <a:picLocks noChangeAspect="1"/>
          </p:cNvPicPr>
          <p:nvPr/>
        </p:nvPicPr>
        <p:blipFill>
          <a:blip r:embed="rId3"/>
          <a:stretch>
            <a:fillRect/>
          </a:stretch>
        </p:blipFill>
        <p:spPr>
          <a:xfrm>
            <a:off x="2667000" y="1815704"/>
            <a:ext cx="829866" cy="278606"/>
          </a:xfrm>
          <a:prstGeom prst="rect">
            <a:avLst/>
          </a:prstGeom>
          <a:solidFill>
            <a:schemeClr val="bg1"/>
          </a:solidFill>
          <a:ln w="28575" cap="flat" cmpd="sng">
            <a:solidFill>
              <a:schemeClr val="accent1"/>
            </a:solidFill>
            <a:prstDash val="solid"/>
            <a:round/>
            <a:headEnd type="none" w="med" len="med"/>
            <a:tailEnd type="none" w="med" len="med"/>
          </a:ln>
        </p:spPr>
      </p:pic>
      <p:sp>
        <p:nvSpPr>
          <p:cNvPr id="55300" name="文本框 17"/>
          <p:cNvSpPr txBox="1"/>
          <p:nvPr/>
        </p:nvSpPr>
        <p:spPr>
          <a:xfrm>
            <a:off x="2849245" y="2807970"/>
            <a:ext cx="747395" cy="1168400"/>
          </a:xfrm>
          <a:prstGeom prst="rect">
            <a:avLst/>
          </a:prstGeom>
          <a:solidFill>
            <a:schemeClr val="bg1"/>
          </a:solidFill>
          <a:ln w="28575" cap="flat" cmpd="sng">
            <a:solidFill>
              <a:schemeClr val="accent2">
                <a:lumMod val="75000"/>
              </a:schemeClr>
            </a:solidFill>
            <a:prstDash val="solid"/>
            <a:round/>
            <a:headEnd type="none" w="med" len="med"/>
            <a:tailEnd type="none" w="med" len="med"/>
          </a:ln>
        </p:spPr>
        <p:txBody>
          <a:bodyPr wrap="square" anchor="t">
            <a:spAutoFit/>
          </a:bodyPr>
          <a:p>
            <a:r>
              <a:rPr lang="zh-CN" sz="1400" b="1">
                <a:ea typeface="楷体" panose="02010609060101010101" charset="-122"/>
              </a:rPr>
              <a:t>册封达赖、班禅；</a:t>
            </a:r>
            <a:endParaRPr lang="zh-CN" sz="1400" b="1">
              <a:ea typeface="楷体" panose="02010609060101010101" charset="-122"/>
            </a:endParaRPr>
          </a:p>
          <a:p>
            <a:r>
              <a:rPr lang="zh-CN" sz="1400" b="1">
                <a:ea typeface="楷体" panose="02010609060101010101" charset="-122"/>
              </a:rPr>
              <a:t>派驻藏大臣</a:t>
            </a:r>
            <a:endParaRPr lang="zh-CN" sz="1400" b="1">
              <a:ea typeface="楷体" panose="02010609060101010101" charset="-122"/>
            </a:endParaRPr>
          </a:p>
        </p:txBody>
      </p:sp>
      <p:pic>
        <p:nvPicPr>
          <p:cNvPr id="24" name="图片 23"/>
          <p:cNvPicPr>
            <a:picLocks noChangeAspect="1"/>
          </p:cNvPicPr>
          <p:nvPr/>
        </p:nvPicPr>
        <p:blipFill>
          <a:blip r:embed="rId4"/>
          <a:stretch>
            <a:fillRect/>
          </a:stretch>
        </p:blipFill>
        <p:spPr>
          <a:xfrm>
            <a:off x="4631531" y="3261122"/>
            <a:ext cx="964406" cy="261938"/>
          </a:xfrm>
          <a:prstGeom prst="rect">
            <a:avLst/>
          </a:prstGeom>
          <a:solidFill>
            <a:schemeClr val="bg1"/>
          </a:solidFill>
          <a:ln w="28575" cap="flat" cmpd="sng">
            <a:solidFill>
              <a:schemeClr val="accent1"/>
            </a:solidFill>
            <a:prstDash val="solid"/>
            <a:round/>
            <a:headEnd type="none" w="med" len="med"/>
            <a:tailEnd type="none" w="med" len="med"/>
          </a:ln>
        </p:spPr>
      </p:pic>
      <p:pic>
        <p:nvPicPr>
          <p:cNvPr id="25" name="图片 24"/>
          <p:cNvPicPr>
            <a:picLocks noChangeAspect="1"/>
          </p:cNvPicPr>
          <p:nvPr/>
        </p:nvPicPr>
        <p:blipFill>
          <a:blip r:embed="rId5"/>
          <a:stretch>
            <a:fillRect/>
          </a:stretch>
        </p:blipFill>
        <p:spPr>
          <a:xfrm>
            <a:off x="3735467" y="4209098"/>
            <a:ext cx="825103" cy="261938"/>
          </a:xfrm>
          <a:prstGeom prst="rect">
            <a:avLst/>
          </a:prstGeom>
          <a:solidFill>
            <a:schemeClr val="bg1"/>
          </a:solidFill>
          <a:ln w="28575" cap="flat" cmpd="sng">
            <a:solidFill>
              <a:schemeClr val="accent1"/>
            </a:solidFill>
            <a:prstDash val="solid"/>
            <a:round/>
            <a:headEnd type="none" w="med" len="med"/>
            <a:tailEnd type="none" w="med" len="med"/>
          </a:ln>
        </p:spPr>
      </p:pic>
      <p:pic>
        <p:nvPicPr>
          <p:cNvPr id="26" name="图片 25"/>
          <p:cNvPicPr>
            <a:picLocks noChangeAspect="1"/>
          </p:cNvPicPr>
          <p:nvPr/>
        </p:nvPicPr>
        <p:blipFill>
          <a:blip r:embed="rId6"/>
          <a:stretch>
            <a:fillRect/>
          </a:stretch>
        </p:blipFill>
        <p:spPr>
          <a:xfrm>
            <a:off x="4249341" y="2263061"/>
            <a:ext cx="825103" cy="263128"/>
          </a:xfrm>
          <a:prstGeom prst="rect">
            <a:avLst/>
          </a:prstGeom>
          <a:solidFill>
            <a:schemeClr val="bg1"/>
          </a:solidFill>
          <a:ln w="28575" cap="flat" cmpd="sng">
            <a:solidFill>
              <a:schemeClr val="accent1"/>
            </a:solidFill>
            <a:prstDash val="solid"/>
            <a:round/>
            <a:headEnd type="none" w="med" len="med"/>
            <a:tailEnd type="none" w="med" len="med"/>
          </a:ln>
        </p:spPr>
      </p:pic>
      <p:sp>
        <p:nvSpPr>
          <p:cNvPr id="30" name="Text Box 3"/>
          <p:cNvSpPr txBox="1">
            <a:spLocks noChangeArrowheads="1"/>
          </p:cNvSpPr>
          <p:nvPr/>
        </p:nvSpPr>
        <p:spPr bwMode="auto">
          <a:xfrm>
            <a:off x="1151890" y="1749425"/>
            <a:ext cx="1134110" cy="368300"/>
          </a:xfrm>
          <a:prstGeom prst="rect">
            <a:avLst/>
          </a:prstGeom>
          <a:solidFill>
            <a:schemeClr val="bg1"/>
          </a:solidFill>
          <a:ln w="28575" cap="sq" cmpd="sng">
            <a:solidFill>
              <a:schemeClr val="tx1"/>
            </a:solidFill>
            <a:prstDash val="solid"/>
            <a:miter lim="800000"/>
            <a:headEnd type="none" w="sm" len="sm"/>
            <a:tailEnd type="none" w="sm" len="sm"/>
          </a:ln>
          <a:effectLst/>
          <a:scene3d>
            <a:camera prst="orthographicFront"/>
            <a:lightRig rig="threePt" dir="t"/>
          </a:scene3d>
          <a:sp3d>
            <a:bevelT/>
          </a:sp3d>
        </p:spPr>
        <p:txBody>
          <a:bodyPr wrap="square">
            <a:spAutoFit/>
          </a:bodyPr>
          <a:p>
            <a:pPr algn="l">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西跨葱岭</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p:txBody>
      </p:sp>
      <p:sp>
        <p:nvSpPr>
          <p:cNvPr id="31" name="Text Box 4"/>
          <p:cNvSpPr txBox="1">
            <a:spLocks noChangeArrowheads="1"/>
          </p:cNvSpPr>
          <p:nvPr/>
        </p:nvSpPr>
        <p:spPr bwMode="auto">
          <a:xfrm>
            <a:off x="1275715" y="547370"/>
            <a:ext cx="2126615" cy="368300"/>
          </a:xfrm>
          <a:prstGeom prst="rect">
            <a:avLst/>
          </a:prstGeom>
          <a:solidFill>
            <a:schemeClr val="bg1"/>
          </a:solidFill>
          <a:ln w="28575" cap="sq" cmpd="sng">
            <a:solidFill>
              <a:schemeClr val="tx1"/>
            </a:solidFill>
            <a:prstDash val="solid"/>
            <a:miter lim="800000"/>
            <a:headEnd type="none" w="sm" len="sm"/>
            <a:tailEnd type="none" w="sm" len="sm"/>
          </a:ln>
          <a:effectLst/>
          <a:scene3d>
            <a:camera prst="orthographicFront"/>
            <a:lightRig rig="threePt" dir="t"/>
          </a:scene3d>
          <a:sp3d>
            <a:bevelT/>
          </a:sp3d>
        </p:spPr>
        <p:txBody>
          <a:bodyPr wrap="square">
            <a:spAutoFit/>
          </a:bodyPr>
          <a:p>
            <a:pPr>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西北至巴勒喀什池</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p:txBody>
      </p:sp>
      <p:sp>
        <p:nvSpPr>
          <p:cNvPr id="32" name="Text Box 5"/>
          <p:cNvSpPr txBox="1">
            <a:spLocks noChangeArrowheads="1"/>
          </p:cNvSpPr>
          <p:nvPr/>
        </p:nvSpPr>
        <p:spPr bwMode="auto">
          <a:xfrm>
            <a:off x="4025741" y="653891"/>
            <a:ext cx="1587818" cy="368300"/>
          </a:xfrm>
          <a:prstGeom prst="rect">
            <a:avLst/>
          </a:prstGeom>
          <a:solidFill>
            <a:schemeClr val="bg1"/>
          </a:solidFill>
          <a:ln w="28575" cap="sq" cmpd="sng">
            <a:solidFill>
              <a:schemeClr val="tx1"/>
            </a:solidFill>
            <a:prstDash val="solid"/>
            <a:miter lim="800000"/>
            <a:headEnd type="none" w="sm" len="sm"/>
            <a:tailEnd type="none" w="sm" len="sm"/>
          </a:ln>
          <a:effectLst/>
          <a:scene3d>
            <a:camera prst="orthographicFront"/>
            <a:lightRig rig="threePt" dir="t"/>
          </a:scene3d>
          <a:sp3d>
            <a:bevelT/>
          </a:sp3d>
        </p:spPr>
        <p:txBody>
          <a:bodyPr wrap="square">
            <a:spAutoFit/>
          </a:bodyPr>
          <a:p>
            <a:pPr>
              <a:buFont typeface="Arial" panose="020B0604020202090204" pitchFamily="34" charset="0"/>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北接西伯利亚</a:t>
            </a:r>
            <a:endParaRPr lang="zh-CN" altLang="en-US" b="1" noProof="1" dirty="0">
              <a:latin typeface="华文新魏" panose="02010800040101010101" pitchFamily="2" charset="-122"/>
              <a:ea typeface="华文新魏" panose="02010800040101010101" pitchFamily="2" charset="-122"/>
            </a:endParaRPr>
          </a:p>
        </p:txBody>
      </p:sp>
      <p:sp>
        <p:nvSpPr>
          <p:cNvPr id="33" name="Text Box 6"/>
          <p:cNvSpPr txBox="1">
            <a:spLocks noChangeArrowheads="1"/>
          </p:cNvSpPr>
          <p:nvPr/>
        </p:nvSpPr>
        <p:spPr bwMode="auto">
          <a:xfrm>
            <a:off x="6393785" y="1089592"/>
            <a:ext cx="1477906" cy="1198880"/>
          </a:xfrm>
          <a:prstGeom prst="rect">
            <a:avLst/>
          </a:prstGeom>
          <a:solidFill>
            <a:schemeClr val="bg1"/>
          </a:solidFill>
          <a:ln w="28575" cap="sq" cmpd="sng">
            <a:solidFill>
              <a:schemeClr val="tx1"/>
            </a:solidFill>
            <a:prstDash val="solid"/>
            <a:miter lim="800000"/>
            <a:headEnd type="none" w="sm" len="sm"/>
            <a:tailEnd type="none" w="sm" len="sm"/>
          </a:ln>
          <a:effectLst/>
          <a:scene3d>
            <a:camera prst="orthographicFront"/>
            <a:lightRig rig="threePt" dir="t"/>
          </a:scene3d>
          <a:sp3d>
            <a:bevelT/>
          </a:sp3d>
        </p:spPr>
        <p:txBody>
          <a:bodyPr wrap="square">
            <a:spAutoFit/>
          </a:bodyPr>
          <a:p>
            <a:pPr>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东北至黑龙江以北的</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a:p>
            <a:pPr>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外兴安岭和库页岛</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p:txBody>
      </p:sp>
      <p:sp>
        <p:nvSpPr>
          <p:cNvPr id="34" name="Text Box 7"/>
          <p:cNvSpPr txBox="1">
            <a:spLocks noChangeArrowheads="1"/>
          </p:cNvSpPr>
          <p:nvPr/>
        </p:nvSpPr>
        <p:spPr bwMode="auto">
          <a:xfrm>
            <a:off x="6870335" y="2526267"/>
            <a:ext cx="884045" cy="645160"/>
          </a:xfrm>
          <a:prstGeom prst="rect">
            <a:avLst/>
          </a:prstGeom>
          <a:solidFill>
            <a:schemeClr val="bg1"/>
          </a:solidFill>
          <a:ln w="28575" cap="sq" cmpd="sng">
            <a:solidFill>
              <a:schemeClr val="tx1"/>
            </a:solidFill>
            <a:prstDash val="solid"/>
            <a:miter lim="800000"/>
            <a:headEnd type="none" w="sm" len="sm"/>
            <a:tailEnd type="none" w="sm" len="sm"/>
          </a:ln>
          <a:effectLst/>
          <a:scene3d>
            <a:camera prst="orthographicFront"/>
            <a:lightRig rig="threePt" dir="t"/>
          </a:scene3d>
          <a:sp3d>
            <a:bevelT/>
          </a:sp3d>
        </p:spPr>
        <p:txBody>
          <a:bodyPr wrap="square">
            <a:spAutoFit/>
          </a:bodyPr>
          <a:p>
            <a:pPr>
              <a:buFont typeface="Arial" panose="020B0604020202090204" pitchFamily="34" charset="0"/>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东临太平洋</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p:txBody>
      </p:sp>
      <p:sp>
        <p:nvSpPr>
          <p:cNvPr id="35" name="Text Box 8"/>
          <p:cNvSpPr txBox="1">
            <a:spLocks noChangeArrowheads="1"/>
          </p:cNvSpPr>
          <p:nvPr/>
        </p:nvSpPr>
        <p:spPr bwMode="auto">
          <a:xfrm>
            <a:off x="6607810" y="3308350"/>
            <a:ext cx="1397000" cy="1476375"/>
          </a:xfrm>
          <a:prstGeom prst="rect">
            <a:avLst/>
          </a:prstGeom>
          <a:solidFill>
            <a:schemeClr val="bg1"/>
          </a:solidFill>
          <a:ln w="28575" cap="sq" cmpd="sng">
            <a:solidFill>
              <a:schemeClr val="tx1"/>
            </a:solidFill>
            <a:prstDash val="solid"/>
            <a:miter lim="800000"/>
            <a:headEnd type="none" w="sm" len="sm"/>
            <a:tailEnd type="none" w="sm" len="sm"/>
          </a:ln>
          <a:effectLst/>
          <a:scene3d>
            <a:camera prst="orthographicFront"/>
            <a:lightRig rig="threePt" dir="t"/>
          </a:scene3d>
          <a:sp3d>
            <a:bevelT/>
          </a:sp3d>
        </p:spPr>
        <p:txBody>
          <a:bodyPr wrap="square">
            <a:spAutoFit/>
          </a:bodyPr>
          <a:p>
            <a:pPr>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东南到台湾及附属岛屿</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a:p>
            <a:pPr>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包括钓鱼岛、赤尾屿等</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p:txBody>
      </p:sp>
      <p:sp>
        <p:nvSpPr>
          <p:cNvPr id="36" name="Text Box 9"/>
          <p:cNvSpPr txBox="1">
            <a:spLocks noChangeArrowheads="1"/>
          </p:cNvSpPr>
          <p:nvPr/>
        </p:nvSpPr>
        <p:spPr bwMode="auto">
          <a:xfrm>
            <a:off x="4025900" y="4655820"/>
            <a:ext cx="1689100" cy="368300"/>
          </a:xfrm>
          <a:prstGeom prst="rect">
            <a:avLst/>
          </a:prstGeom>
          <a:solidFill>
            <a:schemeClr val="bg1"/>
          </a:solidFill>
          <a:ln w="28575" cap="sq" cmpd="sng">
            <a:solidFill>
              <a:schemeClr val="tx1"/>
            </a:solidFill>
            <a:prstDash val="solid"/>
            <a:miter lim="800000"/>
            <a:headEnd type="none" w="sm" len="sm"/>
            <a:tailEnd type="none" w="sm" len="sm"/>
          </a:ln>
          <a:effectLst/>
          <a:scene3d>
            <a:camera prst="orthographicFront"/>
            <a:lightRig rig="threePt" dir="t"/>
          </a:scene3d>
          <a:sp3d>
            <a:bevelT/>
          </a:sp3d>
        </p:spPr>
        <p:txBody>
          <a:bodyPr wrap="square">
            <a:spAutoFit/>
          </a:bodyPr>
          <a:p>
            <a:pPr algn="l">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南至南海诸岛</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p:txBody>
      </p:sp>
      <p:sp>
        <p:nvSpPr>
          <p:cNvPr id="53" name="Text Box 7"/>
          <p:cNvSpPr txBox="1">
            <a:spLocks noChangeArrowheads="1"/>
          </p:cNvSpPr>
          <p:nvPr/>
        </p:nvSpPr>
        <p:spPr bwMode="auto">
          <a:xfrm>
            <a:off x="1318379" y="3148489"/>
            <a:ext cx="1415534" cy="645160"/>
          </a:xfrm>
          <a:prstGeom prst="rect">
            <a:avLst/>
          </a:prstGeom>
          <a:solidFill>
            <a:schemeClr val="bg1"/>
          </a:solidFill>
          <a:ln w="28575" cap="sq" cmpd="sng">
            <a:solidFill>
              <a:schemeClr val="tx1"/>
            </a:solidFill>
            <a:prstDash val="solid"/>
            <a:miter lim="800000"/>
            <a:headEnd type="none" w="sm" len="sm"/>
            <a:tailEnd type="none" w="sm" len="sm"/>
          </a:ln>
          <a:effectLst/>
          <a:scene3d>
            <a:camera prst="orthographicFront"/>
            <a:lightRig rig="threePt" dir="t"/>
          </a:scene3d>
          <a:sp3d>
            <a:bevelT/>
          </a:sp3d>
        </p:spPr>
        <p:txBody>
          <a:bodyPr wrap="square">
            <a:spAutoFit/>
          </a:bodyPr>
          <a:p>
            <a:pPr algn="l">
              <a:defRPr/>
            </a:pPr>
            <a:r>
              <a:rPr lang="zh-CN" altLang="en-US" b="1" noProof="1" dirty="0">
                <a:solidFill>
                  <a:srgbClr val="0070C0"/>
                </a:solidFill>
                <a:latin typeface="华文新魏" panose="02010800040101010101" pitchFamily="2" charset="-122"/>
                <a:ea typeface="华文新魏" panose="02010800040101010101" pitchFamily="2" charset="-122"/>
                <a:cs typeface="+mn-cs"/>
              </a:rPr>
              <a:t>西南达喜马拉雅山脉</a:t>
            </a:r>
            <a:endParaRPr lang="zh-CN" altLang="en-US" b="1" noProof="1" dirty="0">
              <a:solidFill>
                <a:srgbClr val="0070C0"/>
              </a:solidFill>
              <a:latin typeface="华文新魏" panose="02010800040101010101" pitchFamily="2" charset="-122"/>
              <a:ea typeface="华文新魏" panose="02010800040101010101" pitchFamily="2" charset="-122"/>
              <a:cs typeface="+mn-cs"/>
            </a:endParaRPr>
          </a:p>
        </p:txBody>
      </p:sp>
      <p:sp>
        <p:nvSpPr>
          <p:cNvPr id="3" name="文本框 2"/>
          <p:cNvSpPr txBox="1"/>
          <p:nvPr/>
        </p:nvSpPr>
        <p:spPr>
          <a:xfrm>
            <a:off x="288290" y="54610"/>
            <a:ext cx="551815" cy="4894580"/>
          </a:xfrm>
          <a:prstGeom prst="rect">
            <a:avLst/>
          </a:prstGeom>
          <a:noFill/>
        </p:spPr>
        <p:txBody>
          <a:bodyPr vert="eaVert" wrap="square" rtlCol="0">
            <a:spAutoFit/>
          </a:bodyPr>
          <a:p>
            <a:r>
              <a:rPr kumimoji="1" lang="zh-CN" altLang="en-US" sz="2400" b="1"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sym typeface="+mn-ea"/>
              </a:rPr>
              <a:t>中国版图的奠定     清朝辽阔的疆域</a:t>
            </a:r>
            <a:endParaRPr kumimoji="1" lang="zh-CN" altLang="en-US" sz="2400" b="1"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advTm="9000"/>
    </mc:Choice>
    <mc:Fallback>
      <p:transition advTm="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screen">
            <a:lum bright="24000"/>
          </a:blip>
          <a:srcRect/>
          <a:stretch>
            <a:fillRect/>
          </a:stretch>
        </p:blipFill>
        <p:spPr bwMode="auto">
          <a:xfrm>
            <a:off x="-8414" y="-8970"/>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1"/>
          <p:cNvGrpSpPr/>
          <p:nvPr/>
        </p:nvGrpSpPr>
        <p:grpSpPr>
          <a:xfrm>
            <a:off x="-2680" y="0"/>
            <a:ext cx="578663" cy="5143500"/>
            <a:chOff x="0" y="-5699"/>
            <a:chExt cx="771550" cy="6858000"/>
          </a:xfrm>
          <a:solidFill>
            <a:schemeClr val="bg2">
              <a:lumMod val="75000"/>
            </a:schemeClr>
          </a:solidFill>
        </p:grpSpPr>
        <p:sp>
          <p:nvSpPr>
            <p:cNvPr id="1048614" name="Rectangle 5"/>
            <p:cNvSpPr/>
            <p:nvPr/>
          </p:nvSpPr>
          <p:spPr>
            <a:xfrm>
              <a:off x="741362" y="-5699"/>
              <a:ext cx="30163" cy="6858000"/>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5" name="Rectangle 6"/>
            <p:cNvSpPr/>
            <p:nvPr/>
          </p:nvSpPr>
          <p:spPr>
            <a:xfrm>
              <a:off x="0" y="676927"/>
              <a:ext cx="771550" cy="30163"/>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6" name="Rectangle 8"/>
            <p:cNvSpPr/>
            <p:nvPr/>
          </p:nvSpPr>
          <p:spPr>
            <a:xfrm>
              <a:off x="0" y="2497605"/>
              <a:ext cx="771550" cy="30529"/>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7" name="Rectangle 10"/>
            <p:cNvSpPr/>
            <p:nvPr/>
          </p:nvSpPr>
          <p:spPr>
            <a:xfrm>
              <a:off x="0" y="4320048"/>
              <a:ext cx="771550" cy="28956"/>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8" name="Rectangle 12"/>
            <p:cNvSpPr/>
            <p:nvPr/>
          </p:nvSpPr>
          <p:spPr>
            <a:xfrm>
              <a:off x="0" y="6143960"/>
              <a:ext cx="771550" cy="30163"/>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grpSp>
      <p:sp>
        <p:nvSpPr>
          <p:cNvPr id="6" name="文本框 5"/>
          <p:cNvSpPr txBox="1"/>
          <p:nvPr/>
        </p:nvSpPr>
        <p:spPr>
          <a:xfrm>
            <a:off x="715645" y="695960"/>
            <a:ext cx="8025130" cy="2799715"/>
          </a:xfrm>
          <a:prstGeom prst="rect">
            <a:avLst/>
          </a:prstGeom>
          <a:noFill/>
          <a:ln>
            <a:solidFill>
              <a:srgbClr val="E60025"/>
            </a:solidFill>
          </a:ln>
        </p:spPr>
        <p:txBody>
          <a:bodyPr wrap="square" rtlCol="0" anchor="t">
            <a:spAutoFit/>
          </a:bodyPr>
          <a:p>
            <a:pPr>
              <a:lnSpc>
                <a:spcPct val="110000"/>
              </a:lnSpc>
            </a:pPr>
            <a:r>
              <a:rPr lang="en-US" altLang="zh-CN" sz="1200"/>
              <a:t>     </a:t>
            </a:r>
            <a:r>
              <a:rPr lang="en-US" altLang="zh-CN" sz="2000">
                <a:latin typeface="华文楷体" panose="02010600040101010101" charset="-122"/>
                <a:ea typeface="华文楷体" panose="02010600040101010101" charset="-122"/>
                <a:cs typeface="华文楷体" panose="02010600040101010101" charset="-122"/>
              </a:rPr>
              <a:t>     中国疆域的发展变化表明中国作为统一的多民族国家立足于世界民族之林的深厚力量和悠久历史 ……</a:t>
            </a:r>
            <a:r>
              <a:rPr lang="zh-CN" altLang="en-US" sz="2000">
                <a:latin typeface="华文楷体" panose="02010600040101010101" charset="-122"/>
                <a:ea typeface="华文楷体" panose="02010600040101010101" charset="-122"/>
                <a:cs typeface="华文楷体" panose="02010600040101010101" charset="-122"/>
              </a:rPr>
              <a:t>政治史上的连续性在疆域上表现为持续的稳定性。</a:t>
            </a:r>
            <a:r>
              <a:rPr lang="en-US" altLang="zh-CN" sz="2000">
                <a:latin typeface="华文楷体" panose="02010600040101010101" charset="-122"/>
                <a:ea typeface="华文楷体" panose="02010600040101010101" charset="-122"/>
                <a:cs typeface="华文楷体" panose="02010600040101010101" charset="-122"/>
              </a:rPr>
              <a:t>在中国几千年的历史过程中，许多原先分散孤立存在的民族单位，经过不断的接触、混杂和融合，不断出现的分裂和消亡，逐渐形成一个我中有你、你中有我的多元统一体。中国古代文明在政治史和文化史上的连续性以及多民族统一和联合的趋势及疆域范围，也受到客观条件，即地理环境的影响。</a:t>
            </a:r>
            <a:endParaRPr lang="en-US" altLang="zh-CN" sz="2000">
              <a:latin typeface="华文楷体" panose="02010600040101010101" charset="-122"/>
              <a:ea typeface="华文楷体" panose="02010600040101010101" charset="-122"/>
              <a:cs typeface="华文楷体" panose="02010600040101010101" charset="-122"/>
            </a:endParaRPr>
          </a:p>
          <a:p>
            <a:pPr>
              <a:lnSpc>
                <a:spcPct val="110000"/>
              </a:lnSpc>
            </a:pPr>
            <a:r>
              <a:rPr lang="en-US" altLang="zh-CN" sz="2000">
                <a:latin typeface="华文楷体" panose="02010600040101010101" charset="-122"/>
                <a:ea typeface="华文楷体" panose="02010600040101010101" charset="-122"/>
                <a:cs typeface="华文楷体" panose="02010600040101010101" charset="-122"/>
              </a:rPr>
              <a:t>                                                ——</a:t>
            </a:r>
            <a:r>
              <a:rPr lang="zh-CN" altLang="en-US" sz="2000">
                <a:latin typeface="华文楷体" panose="02010600040101010101" charset="-122"/>
                <a:ea typeface="华文楷体" panose="02010600040101010101" charset="-122"/>
                <a:cs typeface="华文楷体" panose="02010600040101010101" charset="-122"/>
              </a:rPr>
              <a:t>摘编自成崇德《清代前期边疆通(上)》</a:t>
            </a:r>
            <a:endParaRPr lang="zh-CN" altLang="en-US" sz="2000">
              <a:latin typeface="华文楷体" panose="02010600040101010101" charset="-122"/>
              <a:ea typeface="华文楷体" panose="02010600040101010101" charset="-122"/>
              <a:cs typeface="华文楷体" panose="02010600040101010101" charset="-122"/>
            </a:endParaRPr>
          </a:p>
        </p:txBody>
      </p:sp>
      <p:pic>
        <p:nvPicPr>
          <p:cNvPr id="2097160" name="图片 23" descr="摄图网_400705507"/>
          <p:cNvPicPr>
            <a:picLocks noChangeAspect="1"/>
          </p:cNvPicPr>
          <p:nvPr/>
        </p:nvPicPr>
        <p:blipFill>
          <a:blip r:embed="rId2">
            <a:lum bright="-6000" contrast="-24000"/>
          </a:blip>
          <a:srcRect b="44085"/>
          <a:stretch>
            <a:fillRect/>
          </a:stretch>
        </p:blipFill>
        <p:spPr>
          <a:xfrm rot="10800000">
            <a:off x="575945" y="-79375"/>
            <a:ext cx="2329815" cy="775335"/>
          </a:xfrm>
          <a:prstGeom prst="rect">
            <a:avLst/>
          </a:prstGeom>
        </p:spPr>
      </p:pic>
      <p:sp>
        <p:nvSpPr>
          <p:cNvPr id="7" name="文本框 6"/>
          <p:cNvSpPr txBox="1"/>
          <p:nvPr/>
        </p:nvSpPr>
        <p:spPr>
          <a:xfrm>
            <a:off x="1159510" y="143510"/>
            <a:ext cx="1162685" cy="368300"/>
          </a:xfrm>
          <a:prstGeom prst="rect">
            <a:avLst/>
          </a:prstGeom>
          <a:noFill/>
        </p:spPr>
        <p:txBody>
          <a:bodyPr wrap="square" rtlCol="0">
            <a:spAutoFit/>
          </a:bodyPr>
          <a:p>
            <a:r>
              <a:rPr lang="zh-CN" altLang="en-US">
                <a:solidFill>
                  <a:schemeClr val="bg1"/>
                </a:solidFill>
                <a:latin typeface="华文黑体" panose="02010600040101010101" charset="-122"/>
                <a:ea typeface="华文黑体" panose="02010600040101010101" charset="-122"/>
              </a:rPr>
              <a:t>问题探究</a:t>
            </a:r>
            <a:endParaRPr lang="zh-CN" altLang="en-US">
              <a:solidFill>
                <a:schemeClr val="bg1"/>
              </a:solidFill>
              <a:latin typeface="华文黑体" panose="02010600040101010101" charset="-122"/>
              <a:ea typeface="华文黑体" panose="02010600040101010101" charset="-122"/>
            </a:endParaRPr>
          </a:p>
        </p:txBody>
      </p:sp>
      <p:sp>
        <p:nvSpPr>
          <p:cNvPr id="100" name="文本框 99"/>
          <p:cNvSpPr txBox="1"/>
          <p:nvPr/>
        </p:nvSpPr>
        <p:spPr>
          <a:xfrm>
            <a:off x="1886585" y="3689985"/>
            <a:ext cx="5988050" cy="398780"/>
          </a:xfrm>
          <a:prstGeom prst="rect">
            <a:avLst/>
          </a:prstGeom>
          <a:noFill/>
          <a:ln w="9525">
            <a:noFill/>
          </a:ln>
        </p:spPr>
        <p:txBody>
          <a:bodyPr wrap="square">
            <a:spAutoFit/>
          </a:bodyPr>
          <a:p>
            <a:pPr indent="356235"/>
            <a:r>
              <a:rPr lang="zh-CN" altLang="en-US" sz="2000" b="1"/>
              <a:t>清朝中国疆域最终奠定受哪些因素的影响？</a:t>
            </a:r>
            <a:endParaRPr lang="zh-CN" altLang="en-US" sz="2000" b="1"/>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screen">
            <a:lum bright="24000"/>
          </a:blip>
          <a:srcRect/>
          <a:stretch>
            <a:fillRect/>
          </a:stretch>
        </p:blipFill>
        <p:spPr bwMode="auto">
          <a:xfrm>
            <a:off x="-8414" y="-8970"/>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1"/>
          <p:cNvGrpSpPr/>
          <p:nvPr/>
        </p:nvGrpSpPr>
        <p:grpSpPr>
          <a:xfrm>
            <a:off x="-2680" y="0"/>
            <a:ext cx="578663" cy="5143500"/>
            <a:chOff x="0" y="-5699"/>
            <a:chExt cx="771550" cy="6858000"/>
          </a:xfrm>
          <a:solidFill>
            <a:schemeClr val="bg2">
              <a:lumMod val="75000"/>
            </a:schemeClr>
          </a:solidFill>
        </p:grpSpPr>
        <p:sp>
          <p:nvSpPr>
            <p:cNvPr id="1048614" name="Rectangle 5"/>
            <p:cNvSpPr/>
            <p:nvPr/>
          </p:nvSpPr>
          <p:spPr>
            <a:xfrm>
              <a:off x="741362" y="-5699"/>
              <a:ext cx="30163" cy="6858000"/>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5" name="Rectangle 6"/>
            <p:cNvSpPr/>
            <p:nvPr/>
          </p:nvSpPr>
          <p:spPr>
            <a:xfrm>
              <a:off x="0" y="676927"/>
              <a:ext cx="771550" cy="30163"/>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6" name="Rectangle 8"/>
            <p:cNvSpPr/>
            <p:nvPr/>
          </p:nvSpPr>
          <p:spPr>
            <a:xfrm>
              <a:off x="0" y="2497605"/>
              <a:ext cx="771550" cy="30529"/>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7" name="Rectangle 10"/>
            <p:cNvSpPr/>
            <p:nvPr/>
          </p:nvSpPr>
          <p:spPr>
            <a:xfrm>
              <a:off x="0" y="4320048"/>
              <a:ext cx="771550" cy="28956"/>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8" name="Rectangle 12"/>
            <p:cNvSpPr/>
            <p:nvPr/>
          </p:nvSpPr>
          <p:spPr>
            <a:xfrm>
              <a:off x="0" y="6143960"/>
              <a:ext cx="771550" cy="30163"/>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grpSp>
      <p:sp>
        <p:nvSpPr>
          <p:cNvPr id="6" name="文本框 5"/>
          <p:cNvSpPr txBox="1"/>
          <p:nvPr/>
        </p:nvSpPr>
        <p:spPr>
          <a:xfrm>
            <a:off x="715645" y="695960"/>
            <a:ext cx="8025130" cy="2799715"/>
          </a:xfrm>
          <a:prstGeom prst="rect">
            <a:avLst/>
          </a:prstGeom>
          <a:noFill/>
          <a:ln>
            <a:solidFill>
              <a:srgbClr val="E60025"/>
            </a:solidFill>
          </a:ln>
        </p:spPr>
        <p:txBody>
          <a:bodyPr wrap="square" rtlCol="0" anchor="t">
            <a:spAutoFit/>
          </a:bodyPr>
          <a:p>
            <a:pPr>
              <a:lnSpc>
                <a:spcPct val="110000"/>
              </a:lnSpc>
            </a:pPr>
            <a:r>
              <a:rPr lang="en-US" altLang="zh-CN" sz="1200"/>
              <a:t>     </a:t>
            </a:r>
            <a:r>
              <a:rPr lang="en-US" altLang="zh-CN" sz="2000">
                <a:latin typeface="华文楷体" panose="02010600040101010101" charset="-122"/>
                <a:ea typeface="华文楷体" panose="02010600040101010101" charset="-122"/>
                <a:cs typeface="华文楷体" panose="02010600040101010101" charset="-122"/>
              </a:rPr>
              <a:t>     中国疆域的发展变化表明中国作为统一的多民族国家立足于世界民族之林的深厚力量和悠久历史 ……</a:t>
            </a:r>
            <a:r>
              <a:rPr lang="zh-CN" altLang="en-US" sz="2000">
                <a:solidFill>
                  <a:srgbClr val="FF0000"/>
                </a:solidFill>
                <a:latin typeface="华文楷体" panose="02010600040101010101" charset="-122"/>
                <a:ea typeface="华文楷体" panose="02010600040101010101" charset="-122"/>
                <a:cs typeface="华文楷体" panose="02010600040101010101" charset="-122"/>
              </a:rPr>
              <a:t>政治史上的连续性在疆域上表现为持续的稳定性</a:t>
            </a:r>
            <a:r>
              <a:rPr lang="zh-CN" altLang="en-US" sz="2000">
                <a:latin typeface="华文楷体" panose="02010600040101010101" charset="-122"/>
                <a:ea typeface="华文楷体" panose="02010600040101010101" charset="-122"/>
                <a:cs typeface="华文楷体" panose="02010600040101010101" charset="-122"/>
              </a:rPr>
              <a:t>。</a:t>
            </a:r>
            <a:r>
              <a:rPr lang="en-US" altLang="zh-CN" sz="2000">
                <a:latin typeface="华文楷体" panose="02010600040101010101" charset="-122"/>
                <a:ea typeface="华文楷体" panose="02010600040101010101" charset="-122"/>
                <a:cs typeface="华文楷体" panose="02010600040101010101" charset="-122"/>
              </a:rPr>
              <a:t>在中国几千年的历史过程中，许多</a:t>
            </a:r>
            <a:r>
              <a:rPr lang="en-US" altLang="zh-CN" sz="2000">
                <a:solidFill>
                  <a:srgbClr val="FF0000"/>
                </a:solidFill>
                <a:latin typeface="华文楷体" panose="02010600040101010101" charset="-122"/>
                <a:ea typeface="华文楷体" panose="02010600040101010101" charset="-122"/>
                <a:cs typeface="华文楷体" panose="02010600040101010101" charset="-122"/>
              </a:rPr>
              <a:t>原先分散孤立存在的民族单位，经过不断的接触、混杂和融合，不断出现的分裂和消亡，逐渐形成一个我中有你、你中有我的多元统一体</a:t>
            </a:r>
            <a:r>
              <a:rPr lang="en-US" altLang="zh-CN" sz="2000">
                <a:latin typeface="华文楷体" panose="02010600040101010101" charset="-122"/>
                <a:ea typeface="华文楷体" panose="02010600040101010101" charset="-122"/>
                <a:cs typeface="华文楷体" panose="02010600040101010101" charset="-122"/>
              </a:rPr>
              <a:t>。中国古代文明在政治史和文化史上的连续性以及多民族统一和联合的趋势及疆域范围，也受到客观条件，即</a:t>
            </a:r>
            <a:r>
              <a:rPr lang="en-US" altLang="zh-CN" sz="2000">
                <a:solidFill>
                  <a:srgbClr val="FF0000"/>
                </a:solidFill>
                <a:latin typeface="华文楷体" panose="02010600040101010101" charset="-122"/>
                <a:ea typeface="华文楷体" panose="02010600040101010101" charset="-122"/>
                <a:cs typeface="华文楷体" panose="02010600040101010101" charset="-122"/>
              </a:rPr>
              <a:t>地理环境的影响</a:t>
            </a:r>
            <a:r>
              <a:rPr lang="en-US" altLang="zh-CN" sz="2000">
                <a:latin typeface="华文楷体" panose="02010600040101010101" charset="-122"/>
                <a:ea typeface="华文楷体" panose="02010600040101010101" charset="-122"/>
                <a:cs typeface="华文楷体" panose="02010600040101010101" charset="-122"/>
              </a:rPr>
              <a:t>。</a:t>
            </a:r>
            <a:endParaRPr lang="en-US" altLang="zh-CN" sz="2000">
              <a:latin typeface="华文楷体" panose="02010600040101010101" charset="-122"/>
              <a:ea typeface="华文楷体" panose="02010600040101010101" charset="-122"/>
              <a:cs typeface="华文楷体" panose="02010600040101010101" charset="-122"/>
            </a:endParaRPr>
          </a:p>
          <a:p>
            <a:pPr>
              <a:lnSpc>
                <a:spcPct val="110000"/>
              </a:lnSpc>
            </a:pPr>
            <a:r>
              <a:rPr lang="en-US" altLang="zh-CN" sz="2000">
                <a:latin typeface="华文楷体" panose="02010600040101010101" charset="-122"/>
                <a:ea typeface="华文楷体" panose="02010600040101010101" charset="-122"/>
                <a:cs typeface="华文楷体" panose="02010600040101010101" charset="-122"/>
              </a:rPr>
              <a:t>                                                ——</a:t>
            </a:r>
            <a:r>
              <a:rPr lang="zh-CN" altLang="en-US" sz="2000">
                <a:latin typeface="华文楷体" panose="02010600040101010101" charset="-122"/>
                <a:ea typeface="华文楷体" panose="02010600040101010101" charset="-122"/>
                <a:cs typeface="华文楷体" panose="02010600040101010101" charset="-122"/>
              </a:rPr>
              <a:t>摘编自成崇德《清代前期边疆通(上)》</a:t>
            </a:r>
            <a:endParaRPr lang="zh-CN" altLang="en-US" sz="2000">
              <a:latin typeface="华文楷体" panose="02010600040101010101" charset="-122"/>
              <a:ea typeface="华文楷体" panose="02010600040101010101" charset="-122"/>
              <a:cs typeface="华文楷体" panose="02010600040101010101" charset="-122"/>
            </a:endParaRPr>
          </a:p>
        </p:txBody>
      </p:sp>
      <p:pic>
        <p:nvPicPr>
          <p:cNvPr id="2097160" name="图片 23" descr="摄图网_400705507"/>
          <p:cNvPicPr>
            <a:picLocks noChangeAspect="1"/>
          </p:cNvPicPr>
          <p:nvPr/>
        </p:nvPicPr>
        <p:blipFill>
          <a:blip r:embed="rId2">
            <a:lum bright="-6000" contrast="-24000"/>
          </a:blip>
          <a:srcRect b="44085"/>
          <a:stretch>
            <a:fillRect/>
          </a:stretch>
        </p:blipFill>
        <p:spPr>
          <a:xfrm rot="10800000">
            <a:off x="575945" y="-79375"/>
            <a:ext cx="2329815" cy="775335"/>
          </a:xfrm>
          <a:prstGeom prst="rect">
            <a:avLst/>
          </a:prstGeom>
        </p:spPr>
      </p:pic>
      <p:sp>
        <p:nvSpPr>
          <p:cNvPr id="7" name="文本框 6"/>
          <p:cNvSpPr txBox="1"/>
          <p:nvPr/>
        </p:nvSpPr>
        <p:spPr>
          <a:xfrm>
            <a:off x="1159510" y="143510"/>
            <a:ext cx="1162685" cy="368300"/>
          </a:xfrm>
          <a:prstGeom prst="rect">
            <a:avLst/>
          </a:prstGeom>
          <a:noFill/>
        </p:spPr>
        <p:txBody>
          <a:bodyPr wrap="square" rtlCol="0">
            <a:spAutoFit/>
          </a:bodyPr>
          <a:p>
            <a:r>
              <a:rPr lang="zh-CN" altLang="en-US">
                <a:solidFill>
                  <a:schemeClr val="bg1"/>
                </a:solidFill>
                <a:latin typeface="华文黑体" panose="02010600040101010101" charset="-122"/>
                <a:ea typeface="华文黑体" panose="02010600040101010101" charset="-122"/>
              </a:rPr>
              <a:t>问题探究</a:t>
            </a:r>
            <a:endParaRPr lang="zh-CN" altLang="en-US">
              <a:solidFill>
                <a:schemeClr val="bg1"/>
              </a:solidFill>
              <a:latin typeface="华文黑体" panose="02010600040101010101" charset="-122"/>
              <a:ea typeface="华文黑体" panose="02010600040101010101" charset="-122"/>
            </a:endParaRPr>
          </a:p>
        </p:txBody>
      </p:sp>
      <p:sp>
        <p:nvSpPr>
          <p:cNvPr id="100" name="文本框 99"/>
          <p:cNvSpPr txBox="1"/>
          <p:nvPr/>
        </p:nvSpPr>
        <p:spPr>
          <a:xfrm>
            <a:off x="1886585" y="3689985"/>
            <a:ext cx="5988050" cy="398780"/>
          </a:xfrm>
          <a:prstGeom prst="rect">
            <a:avLst/>
          </a:prstGeom>
          <a:noFill/>
          <a:ln w="9525">
            <a:noFill/>
          </a:ln>
        </p:spPr>
        <p:txBody>
          <a:bodyPr wrap="square">
            <a:spAutoFit/>
          </a:bodyPr>
          <a:p>
            <a:pPr indent="356235"/>
            <a:r>
              <a:rPr lang="zh-CN" altLang="en-US" sz="2000" b="1"/>
              <a:t>清朝中国疆域最终奠定受哪些因素的影响？</a:t>
            </a:r>
            <a:endParaRPr lang="zh-CN" altLang="en-US" sz="2000" b="1"/>
          </a:p>
        </p:txBody>
      </p:sp>
      <p:sp>
        <p:nvSpPr>
          <p:cNvPr id="2" name="文本框 1"/>
          <p:cNvSpPr txBox="1"/>
          <p:nvPr/>
        </p:nvSpPr>
        <p:spPr>
          <a:xfrm>
            <a:off x="852805" y="4174490"/>
            <a:ext cx="8091805" cy="398780"/>
          </a:xfrm>
          <a:prstGeom prst="rect">
            <a:avLst/>
          </a:prstGeom>
          <a:solidFill>
            <a:schemeClr val="accent2">
              <a:lumMod val="20000"/>
              <a:lumOff val="80000"/>
            </a:schemeClr>
          </a:solidFill>
          <a:ln w="9525">
            <a:noFill/>
          </a:ln>
        </p:spPr>
        <p:txBody>
          <a:bodyPr wrap="square">
            <a:spAutoFit/>
          </a:bodyPr>
          <a:p>
            <a:pPr marL="0" indent="0" algn="l"/>
            <a:r>
              <a:rPr lang="zh-CN" sz="2000" b="1">
                <a:ea typeface="楷体" panose="02010609060101010101" charset="-122"/>
              </a:rPr>
              <a:t>中国文明的连续性、民族交融</a:t>
            </a:r>
            <a:r>
              <a:rPr lang="zh-CN" sz="2000" b="1">
                <a:ea typeface="楷体" panose="02010609060101010101" charset="-122"/>
                <a:sym typeface="+mn-ea"/>
              </a:rPr>
              <a:t>、</a:t>
            </a:r>
            <a:r>
              <a:rPr lang="zh-CN" sz="2000" b="1">
                <a:ea typeface="楷体" panose="02010609060101010101" charset="-122"/>
              </a:rPr>
              <a:t>地理环境、大一统观念、民族政策等</a:t>
            </a:r>
            <a:endParaRPr lang="zh-CN" sz="2000" b="1">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screen">
            <a:lum bright="24000"/>
          </a:blip>
          <a:srcRect/>
          <a:stretch>
            <a:fillRect/>
          </a:stretch>
        </p:blipFill>
        <p:spPr bwMode="auto">
          <a:xfrm>
            <a:off x="-8414" y="-8970"/>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
          <p:cNvGrpSpPr/>
          <p:nvPr/>
        </p:nvGrpSpPr>
        <p:grpSpPr bwMode="auto">
          <a:xfrm>
            <a:off x="-8218" y="113665"/>
            <a:ext cx="6596978" cy="448310"/>
            <a:chOff x="-40" y="182"/>
            <a:chExt cx="2990" cy="356"/>
          </a:xfrm>
        </p:grpSpPr>
        <p:grpSp>
          <p:nvGrpSpPr>
            <p:cNvPr id="22" name="Group 3"/>
            <p:cNvGrpSpPr/>
            <p:nvPr/>
          </p:nvGrpSpPr>
          <p:grpSpPr bwMode="auto">
            <a:xfrm>
              <a:off x="2" y="182"/>
              <a:ext cx="2948" cy="356"/>
              <a:chOff x="1" y="182"/>
              <a:chExt cx="1723" cy="356"/>
            </a:xfrm>
          </p:grpSpPr>
          <p:sp>
            <p:nvSpPr>
              <p:cNvPr id="24" name="AutoShape 4"/>
              <p:cNvSpPr>
                <a:spLocks noChangeArrowheads="1"/>
              </p:cNvSpPr>
              <p:nvPr/>
            </p:nvSpPr>
            <p:spPr bwMode="auto">
              <a:xfrm>
                <a:off x="1" y="182"/>
                <a:ext cx="1723" cy="356"/>
              </a:xfrm>
              <a:prstGeom prst="roundRect">
                <a:avLst>
                  <a:gd name="adj" fmla="val 16667"/>
                </a:avLst>
              </a:prstGeom>
              <a:gradFill rotWithShape="1">
                <a:gsLst>
                  <a:gs pos="0">
                    <a:schemeClr val="bg1"/>
                  </a:gs>
                  <a:gs pos="100000">
                    <a:srgbClr val="76767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sp>
            <p:nvSpPr>
              <p:cNvPr id="25" name="AutoShape 5"/>
              <p:cNvSpPr>
                <a:spLocks noChangeArrowheads="1"/>
              </p:cNvSpPr>
              <p:nvPr/>
            </p:nvSpPr>
            <p:spPr bwMode="auto">
              <a:xfrm>
                <a:off x="17" y="185"/>
                <a:ext cx="1690" cy="353"/>
              </a:xfrm>
              <a:prstGeom prst="roundRect">
                <a:avLst>
                  <a:gd name="adj" fmla="val 16667"/>
                </a:avLst>
              </a:prstGeom>
              <a:gradFill rotWithShape="1">
                <a:gsLst>
                  <a:gs pos="0">
                    <a:srgbClr val="66FFFF">
                      <a:alpha val="45000"/>
                    </a:srgbClr>
                  </a:gs>
                  <a:gs pos="100000">
                    <a:srgbClr val="FFFFFF"/>
                  </a:gs>
                </a:gsLst>
                <a:lin ang="5400000" scaled="1"/>
              </a:gradFill>
              <a:ln>
                <a:solidFill>
                  <a:schemeClr val="accent1"/>
                </a:solid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grpSp>
        <p:sp>
          <p:nvSpPr>
            <p:cNvPr id="23" name="Text Box 6"/>
            <p:cNvSpPr txBox="1">
              <a:spLocks noChangeArrowheads="1"/>
            </p:cNvSpPr>
            <p:nvPr/>
          </p:nvSpPr>
          <p:spPr bwMode="auto">
            <a:xfrm>
              <a:off x="-40" y="185"/>
              <a:ext cx="2920" cy="293"/>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wrap="square" lIns="0" tIns="0" rIns="0" bIns="0">
              <a:spAutoFit/>
            </a:bodyPr>
            <a:lstStyle>
              <a:lvl1pPr marL="85725" indent="-85725">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ctr" eaLnBrk="1" latinLnBrk="1" hangingPunct="1"/>
              <a:r>
                <a:rPr lang="en-US" altLang="zh-CN" sz="2400" b="1" dirty="0">
                  <a:ea typeface="楷体" panose="02010609060101010101" charset="-122"/>
                </a:rPr>
                <a:t>   </a:t>
              </a:r>
              <a:r>
                <a:rPr lang="zh-CN" altLang="en-US" sz="2400" b="1" dirty="0">
                  <a:ea typeface="楷体" panose="02010609060101010101" charset="-122"/>
                </a:rPr>
                <a:t>明清时期统一多民族国家版图的奠定及其意义</a:t>
              </a:r>
              <a:endParaRPr lang="zh-CN" altLang="en-US" sz="2400" b="1" dirty="0">
                <a:ea typeface="楷体" panose="02010609060101010101" charset="-122"/>
              </a:endParaRPr>
            </a:p>
          </p:txBody>
        </p:sp>
      </p:grpSp>
      <p:sp>
        <p:nvSpPr>
          <p:cNvPr id="4" name="文本框 3"/>
          <p:cNvSpPr txBox="1"/>
          <p:nvPr/>
        </p:nvSpPr>
        <p:spPr>
          <a:xfrm>
            <a:off x="517525" y="844550"/>
            <a:ext cx="8568055" cy="3322955"/>
          </a:xfrm>
          <a:prstGeom prst="rect">
            <a:avLst/>
          </a:prstGeom>
          <a:noFill/>
        </p:spPr>
        <p:txBody>
          <a:bodyPr wrap="square" rtlCol="0">
            <a:spAutoFit/>
          </a:bodyPr>
          <a:p>
            <a:pPr>
              <a:lnSpc>
                <a:spcPct val="150000"/>
              </a:lnSpc>
            </a:pPr>
            <a:r>
              <a:rPr lang="zh-CN" altLang="en-US" sz="2000">
                <a:solidFill>
                  <a:srgbClr val="FF0000"/>
                </a:solidFill>
                <a:latin typeface="华文黑体" panose="02010600040101010101" charset="-122"/>
                <a:ea typeface="华文黑体" panose="02010600040101010101" charset="-122"/>
                <a:cs typeface="华文黑体" panose="02010600040101010101" charset="-122"/>
              </a:rPr>
              <a:t>意义：</a:t>
            </a:r>
            <a:r>
              <a:rPr lang="zh-CN" altLang="en-US" sz="2000">
                <a:latin typeface="华文黑体" panose="02010600040101010101" charset="-122"/>
                <a:ea typeface="华文黑体" panose="02010600040101010101" charset="-122"/>
                <a:cs typeface="华文黑体" panose="02010600040101010101" charset="-122"/>
              </a:rPr>
              <a:t>清朝版图在前代王朝的基础上得到进一步开拓与巩固，现代中国的版图基本定型；促进了统一多民族封建国家的发展。</a:t>
            </a:r>
            <a:endParaRPr lang="zh-CN" altLang="en-US" sz="2000">
              <a:latin typeface="华文黑体" panose="02010600040101010101" charset="-122"/>
              <a:ea typeface="华文黑体" panose="02010600040101010101" charset="-122"/>
              <a:cs typeface="华文黑体" panose="02010600040101010101" charset="-122"/>
            </a:endParaRPr>
          </a:p>
          <a:p>
            <a:pPr>
              <a:lnSpc>
                <a:spcPct val="150000"/>
              </a:lnSpc>
            </a:pPr>
            <a:r>
              <a:rPr lang="zh-CN" altLang="en-US" sz="2000">
                <a:latin typeface="华文黑体" panose="02010600040101010101" charset="-122"/>
                <a:ea typeface="华文黑体" panose="02010600040101010101" charset="-122"/>
                <a:cs typeface="华文黑体" panose="02010600040101010101" charset="-122"/>
              </a:rPr>
              <a:t>                ①促进了各民族之间的广泛交流与交融 </a:t>
            </a:r>
            <a:endParaRPr lang="zh-CN" altLang="en-US" sz="2000">
              <a:latin typeface="华文黑体" panose="02010600040101010101" charset="-122"/>
              <a:ea typeface="华文黑体" panose="02010600040101010101" charset="-122"/>
              <a:cs typeface="华文黑体" panose="02010600040101010101" charset="-122"/>
            </a:endParaRPr>
          </a:p>
          <a:p>
            <a:pPr>
              <a:lnSpc>
                <a:spcPct val="150000"/>
              </a:lnSpc>
            </a:pPr>
            <a:r>
              <a:rPr lang="zh-CN" altLang="en-US" sz="2000">
                <a:latin typeface="华文黑体" panose="02010600040101010101" charset="-122"/>
                <a:ea typeface="华文黑体" panose="02010600040101010101" charset="-122"/>
                <a:cs typeface="华文黑体" panose="02010600040101010101" charset="-122"/>
              </a:rPr>
              <a:t>                ②增强了统一多民族国家内部的凝聚力  </a:t>
            </a:r>
            <a:endParaRPr lang="zh-CN" altLang="en-US" sz="2000">
              <a:latin typeface="华文黑体" panose="02010600040101010101" charset="-122"/>
              <a:ea typeface="华文黑体" panose="02010600040101010101" charset="-122"/>
              <a:cs typeface="华文黑体" panose="02010600040101010101" charset="-122"/>
            </a:endParaRPr>
          </a:p>
          <a:p>
            <a:pPr>
              <a:lnSpc>
                <a:spcPct val="150000"/>
              </a:lnSpc>
            </a:pPr>
            <a:r>
              <a:rPr lang="zh-CN" altLang="en-US" sz="2000">
                <a:latin typeface="华文黑体" panose="02010600040101010101" charset="-122"/>
                <a:ea typeface="华文黑体" panose="02010600040101010101" charset="-122"/>
                <a:cs typeface="华文黑体" panose="02010600040101010101" charset="-122"/>
              </a:rPr>
              <a:t>                ③为以后国家版图的形成奠定了基础   </a:t>
            </a:r>
            <a:endParaRPr lang="zh-CN" altLang="en-US" sz="2000">
              <a:latin typeface="华文黑体" panose="02010600040101010101" charset="-122"/>
              <a:ea typeface="华文黑体" panose="02010600040101010101" charset="-122"/>
              <a:cs typeface="华文黑体" panose="02010600040101010101" charset="-122"/>
            </a:endParaRPr>
          </a:p>
          <a:p>
            <a:pPr>
              <a:lnSpc>
                <a:spcPct val="150000"/>
              </a:lnSpc>
            </a:pPr>
            <a:r>
              <a:rPr lang="zh-CN" altLang="en-US" sz="2000">
                <a:latin typeface="华文黑体" panose="02010600040101010101" charset="-122"/>
                <a:ea typeface="华文黑体" panose="02010600040101010101" charset="-122"/>
                <a:cs typeface="华文黑体" panose="02010600040101010101" charset="-122"/>
              </a:rPr>
              <a:t>                ④ </a:t>
            </a:r>
            <a:r>
              <a:rPr lang="zh-CN" altLang="en-US" sz="2000">
                <a:latin typeface="华文黑体" panose="02010600040101010101" charset="-122"/>
                <a:ea typeface="华文黑体" panose="02010600040101010101" charset="-122"/>
                <a:cs typeface="华文黑体" panose="02010600040101010101" charset="-122"/>
                <a:sym typeface="+mn-ea"/>
              </a:rPr>
              <a:t>有利于维护国家统一，同时也有利于反抗侵略</a:t>
            </a:r>
            <a:endParaRPr lang="zh-CN" altLang="en-US" sz="2000">
              <a:latin typeface="华文黑体" panose="02010600040101010101" charset="-122"/>
              <a:ea typeface="华文黑体" panose="02010600040101010101" charset="-122"/>
              <a:cs typeface="华文黑体" panose="02010600040101010101" charset="-122"/>
            </a:endParaRPr>
          </a:p>
          <a:p>
            <a:pPr>
              <a:lnSpc>
                <a:spcPct val="150000"/>
              </a:lnSpc>
            </a:pPr>
            <a:r>
              <a:rPr lang="en-US" altLang="zh-CN" sz="2000">
                <a:latin typeface="华文黑体" panose="02010600040101010101" charset="-122"/>
                <a:ea typeface="华文黑体" panose="02010600040101010101" charset="-122"/>
                <a:cs typeface="华文黑体" panose="02010600040101010101" charset="-122"/>
              </a:rPr>
              <a:t>                                                     ……</a:t>
            </a:r>
            <a:endParaRPr lang="en-US" altLang="zh-CN" sz="2000">
              <a:latin typeface="华文黑体" panose="02010600040101010101" charset="-122"/>
              <a:ea typeface="华文黑体" panose="02010600040101010101" charset="-122"/>
              <a:cs typeface="华文黑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4"/>
          <p:cNvPicPr>
            <a:picLocks noChangeAspect="1" noChangeArrowheads="1"/>
          </p:cNvPicPr>
          <p:nvPr/>
        </p:nvPicPr>
        <p:blipFill>
          <a:blip r:embed="rId1" cstate="screen">
            <a:lum bright="42000"/>
          </a:blip>
          <a:srcRect/>
          <a:stretch>
            <a:fillRect/>
          </a:stretch>
        </p:blipFill>
        <p:spPr bwMode="auto">
          <a:xfrm>
            <a:off x="-8237" y="-8890"/>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5"/>
          <p:cNvPicPr>
            <a:picLocks noChangeAspect="1" noChangeArrowheads="1"/>
          </p:cNvPicPr>
          <p:nvPr/>
        </p:nvPicPr>
        <p:blipFill>
          <a:blip r:embed="rId2" cstate="screen"/>
          <a:srcRect/>
          <a:stretch>
            <a:fillRect/>
          </a:stretch>
        </p:blipFill>
        <p:spPr bwMode="auto">
          <a:xfrm>
            <a:off x="15240" y="4350385"/>
            <a:ext cx="9185910" cy="9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6"/>
          <p:cNvPicPr>
            <a:picLocks noChangeAspect="1" noChangeArrowheads="1"/>
          </p:cNvPicPr>
          <p:nvPr/>
        </p:nvPicPr>
        <p:blipFill>
          <a:blip r:embed="rId3" cstate="print"/>
          <a:srcRect/>
          <a:stretch>
            <a:fillRect/>
          </a:stretch>
        </p:blipFill>
        <p:spPr bwMode="auto">
          <a:xfrm>
            <a:off x="758826" y="927957"/>
            <a:ext cx="1419224" cy="61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9"/>
          <p:cNvPicPr>
            <a:picLocks noChangeAspect="1" noChangeArrowheads="1"/>
          </p:cNvPicPr>
          <p:nvPr/>
        </p:nvPicPr>
        <p:blipFill>
          <a:blip r:embed="rId4" cstate="print"/>
          <a:srcRect/>
          <a:stretch>
            <a:fillRect/>
          </a:stretch>
        </p:blipFill>
        <p:spPr bwMode="auto">
          <a:xfrm>
            <a:off x="8073549" y="-9181"/>
            <a:ext cx="1028700"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8"/>
          <p:cNvPicPr>
            <a:picLocks noChangeAspect="1" noChangeArrowheads="1"/>
          </p:cNvPicPr>
          <p:nvPr/>
        </p:nvPicPr>
        <p:blipFill>
          <a:blip r:embed="rId5" cstate="print"/>
          <a:srcRect/>
          <a:stretch>
            <a:fillRect/>
          </a:stretch>
        </p:blipFill>
        <p:spPr bwMode="auto">
          <a:xfrm>
            <a:off x="8144193" y="-9207"/>
            <a:ext cx="88582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5"/>
          <p:cNvSpPr>
            <a:spLocks noChangeArrowheads="1"/>
          </p:cNvSpPr>
          <p:nvPr/>
        </p:nvSpPr>
        <p:spPr bwMode="auto">
          <a:xfrm>
            <a:off x="8255" y="927639"/>
            <a:ext cx="9144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275" b="1" dirty="0" smtClean="0">
                <a:solidFill>
                  <a:schemeClr val="tx1">
                    <a:lumMod val="75000"/>
                    <a:lumOff val="2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sym typeface="叶根友毛笔行书2.0版" panose="02010601030101010101" pitchFamily="2" charset="-122"/>
              </a:rPr>
              <a:t>第四单元：</a:t>
            </a:r>
            <a:endParaRPr lang="zh-CN" altLang="en-US" sz="4275" b="1" dirty="0" smtClean="0">
              <a:solidFill>
                <a:schemeClr val="tx1">
                  <a:lumMod val="75000"/>
                  <a:lumOff val="2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sym typeface="叶根友毛笔行书2.0版" panose="02010601030101010101" pitchFamily="2" charset="-122"/>
            </a:endParaRPr>
          </a:p>
          <a:p>
            <a:pPr algn="ctr"/>
            <a:r>
              <a:rPr lang="zh-CN" altLang="en-US" sz="4275" b="1" dirty="0" smtClean="0">
                <a:solidFill>
                  <a:schemeClr val="tx1">
                    <a:lumMod val="75000"/>
                    <a:lumOff val="2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sym typeface="叶根友毛笔行书2.0版" panose="02010601030101010101" pitchFamily="2" charset="-122"/>
              </a:rPr>
              <a:t>明清中国版图的奠定</a:t>
            </a:r>
            <a:endParaRPr lang="en-US" altLang="zh-CN" sz="4275" b="1" dirty="0" smtClean="0">
              <a:solidFill>
                <a:schemeClr val="tx1">
                  <a:lumMod val="75000"/>
                  <a:lumOff val="2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sym typeface="叶根友毛笔行书2.0版" panose="02010601030101010101" pitchFamily="2" charset="-122"/>
            </a:endParaRPr>
          </a:p>
          <a:p>
            <a:pPr algn="ctr"/>
            <a:r>
              <a:rPr lang="zh-CN" altLang="en-US" sz="4275" b="1" dirty="0">
                <a:solidFill>
                  <a:schemeClr val="tx1">
                    <a:lumMod val="75000"/>
                    <a:lumOff val="2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sym typeface="叶根友毛笔行书2.0版" panose="02010601030101010101" pitchFamily="2" charset="-122"/>
              </a:rPr>
              <a:t>与面临的挑战</a:t>
            </a:r>
            <a:endParaRPr lang="zh-CN" altLang="en-US" sz="4275" b="1" dirty="0">
              <a:solidFill>
                <a:schemeClr val="tx1">
                  <a:lumMod val="75000"/>
                  <a:lumOff val="2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sym typeface="叶根友毛笔行书2.0版" panose="02010601030101010101" pitchFamily="2" charset="-122"/>
            </a:endParaRPr>
          </a:p>
        </p:txBody>
      </p:sp>
      <p:sp>
        <p:nvSpPr>
          <p:cNvPr id="10" name="TextBox 3"/>
          <p:cNvSpPr txBox="1">
            <a:spLocks noChangeArrowheads="1"/>
          </p:cNvSpPr>
          <p:nvPr/>
        </p:nvSpPr>
        <p:spPr bwMode="auto">
          <a:xfrm>
            <a:off x="4823460" y="111125"/>
            <a:ext cx="3249930" cy="414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90204" pitchFamily="34" charset="0"/>
                <a:ea typeface="黑体" panose="02010609060101010101" pitchFamily="49" charset="-122"/>
              </a:defRPr>
            </a:lvl1pPr>
            <a:lvl2pPr>
              <a:defRPr sz="2800">
                <a:solidFill>
                  <a:schemeClr val="tx1"/>
                </a:solidFill>
                <a:latin typeface="Arial" panose="020B0604020202090204" pitchFamily="34" charset="0"/>
                <a:ea typeface="黑体" panose="02010609060101010101" pitchFamily="49" charset="-122"/>
              </a:defRPr>
            </a:lvl2pPr>
            <a:lvl3pPr>
              <a:defRPr sz="2400">
                <a:solidFill>
                  <a:schemeClr val="tx1"/>
                </a:solidFill>
                <a:latin typeface="Arial" panose="020B0604020202090204" pitchFamily="34" charset="0"/>
                <a:ea typeface="黑体" panose="02010609060101010101" pitchFamily="49" charset="-122"/>
              </a:defRPr>
            </a:lvl3pPr>
            <a:lvl4pPr>
              <a:defRPr sz="2000">
                <a:solidFill>
                  <a:schemeClr val="tx1"/>
                </a:solidFill>
                <a:latin typeface="Arial" panose="020B0604020202090204" pitchFamily="34" charset="0"/>
                <a:ea typeface="黑体" panose="02010609060101010101" pitchFamily="49" charset="-122"/>
              </a:defRPr>
            </a:lvl4pPr>
            <a:lvl5pPr>
              <a:defRPr sz="2000">
                <a:solidFill>
                  <a:schemeClr val="tx1"/>
                </a:solidFill>
                <a:latin typeface="Arial" panose="020B0604020202090204" pitchFamily="34" charset="0"/>
                <a:ea typeface="黑体" panose="02010609060101010101" pitchFamily="49" charset="-122"/>
              </a:defRPr>
            </a:lvl5pPr>
            <a:lvl6pPr eaLnBrk="0" hangingPunct="0">
              <a:defRPr sz="2000">
                <a:solidFill>
                  <a:schemeClr val="tx1"/>
                </a:solidFill>
                <a:latin typeface="Arial" panose="020B0604020202090204" pitchFamily="34" charset="0"/>
                <a:ea typeface="黑体" panose="02010609060101010101" pitchFamily="49" charset="-122"/>
              </a:defRPr>
            </a:lvl6pPr>
            <a:lvl7pPr eaLnBrk="0" hangingPunct="0">
              <a:defRPr sz="2000">
                <a:solidFill>
                  <a:schemeClr val="tx1"/>
                </a:solidFill>
                <a:latin typeface="Arial" panose="020B0604020202090204" pitchFamily="34" charset="0"/>
                <a:ea typeface="黑体" panose="02010609060101010101" pitchFamily="49" charset="-122"/>
              </a:defRPr>
            </a:lvl7pPr>
            <a:lvl8pPr eaLnBrk="0" hangingPunct="0">
              <a:defRPr sz="2000">
                <a:solidFill>
                  <a:schemeClr val="tx1"/>
                </a:solidFill>
                <a:latin typeface="Arial" panose="020B0604020202090204" pitchFamily="34" charset="0"/>
                <a:ea typeface="黑体" panose="02010609060101010101" pitchFamily="49" charset="-122"/>
              </a:defRPr>
            </a:lvl8pPr>
            <a:lvl9pPr eaLnBrk="0" hangingPunct="0">
              <a:defRPr sz="2000">
                <a:solidFill>
                  <a:schemeClr val="tx1"/>
                </a:solidFill>
                <a:latin typeface="Arial" panose="020B0604020202090204" pitchFamily="34" charset="0"/>
                <a:ea typeface="黑体" panose="02010609060101010101" pitchFamily="49" charset="-122"/>
              </a:defRPr>
            </a:lvl9pPr>
          </a:lstStyle>
          <a:p>
            <a:pPr>
              <a:buFontTx/>
              <a:buNone/>
            </a:pPr>
            <a:r>
              <a:rPr lang="en-US" altLang="zh-CN" sz="2100" b="1">
                <a:latin typeface="华文中宋" panose="02010600040101010101" pitchFamily="2" charset="-122"/>
                <a:ea typeface="华文中宋" panose="02010600040101010101" pitchFamily="2" charset="-122"/>
              </a:rPr>
              <a:t>《</a:t>
            </a:r>
            <a:r>
              <a:rPr lang="zh-CN" altLang="en-US" sz="2100" b="1">
                <a:latin typeface="华文中宋" panose="02010600040101010101" pitchFamily="2" charset="-122"/>
                <a:ea typeface="华文中宋" panose="02010600040101010101" pitchFamily="2" charset="-122"/>
              </a:rPr>
              <a:t>中外历史纲要</a:t>
            </a:r>
            <a:r>
              <a:rPr lang="en-US" altLang="zh-CN" sz="2100" b="1">
                <a:latin typeface="华文中宋" panose="02010600040101010101" pitchFamily="2" charset="-122"/>
                <a:ea typeface="华文中宋" panose="02010600040101010101" pitchFamily="2" charset="-122"/>
              </a:rPr>
              <a:t>》</a:t>
            </a:r>
            <a:r>
              <a:rPr lang="zh-CN" altLang="en-US" sz="2100" b="1">
                <a:latin typeface="华文中宋" panose="02010600040101010101" pitchFamily="2" charset="-122"/>
                <a:ea typeface="华文中宋" panose="02010600040101010101" pitchFamily="2" charset="-122"/>
              </a:rPr>
              <a:t>（上）</a:t>
            </a:r>
            <a:endParaRPr lang="zh-CN" altLang="en-US" sz="2100" b="1">
              <a:latin typeface="华文中宋" panose="02010600040101010101" pitchFamily="2" charset="-122"/>
              <a:ea typeface="华文中宋" panose="02010600040101010101" pitchFamily="2" charset="-122"/>
            </a:endParaRPr>
          </a:p>
        </p:txBody>
      </p:sp>
      <p:sp>
        <p:nvSpPr>
          <p:cNvPr id="3" name="文本框 2"/>
          <p:cNvSpPr txBox="1"/>
          <p:nvPr/>
        </p:nvSpPr>
        <p:spPr>
          <a:xfrm>
            <a:off x="252730" y="3353435"/>
            <a:ext cx="8899525" cy="460375"/>
          </a:xfrm>
          <a:prstGeom prst="rect">
            <a:avLst/>
          </a:prstGeom>
          <a:noFill/>
        </p:spPr>
        <p:txBody>
          <a:bodyPr wrap="square" rtlCol="0">
            <a:spAutoFit/>
          </a:bodyPr>
          <a:p>
            <a:r>
              <a:rPr lang="zh-CN" altLang="en-US" sz="2400"/>
              <a:t>课标：明至清中叶中国</a:t>
            </a:r>
            <a:r>
              <a:rPr lang="zh-CN" altLang="en-US" sz="2400">
                <a:solidFill>
                  <a:srgbClr val="FF0000"/>
                </a:solidFill>
              </a:rPr>
              <a:t>版图的奠定</a:t>
            </a:r>
            <a:r>
              <a:rPr lang="zh-CN" altLang="en-US" sz="2400"/>
              <a:t>、</a:t>
            </a:r>
            <a:r>
              <a:rPr lang="zh-CN" altLang="en-US" sz="2400">
                <a:solidFill>
                  <a:srgbClr val="FF0000"/>
                </a:solidFill>
              </a:rPr>
              <a:t>封建专制的发展</a:t>
            </a:r>
            <a:r>
              <a:rPr lang="zh-CN" altLang="en-US" sz="2400"/>
              <a:t>与</a:t>
            </a:r>
            <a:r>
              <a:rPr lang="zh-CN" altLang="en-US" sz="2400">
                <a:solidFill>
                  <a:srgbClr val="FF0000"/>
                </a:solidFill>
              </a:rPr>
              <a:t>社会变动</a:t>
            </a:r>
            <a:endParaRPr lang="zh-CN" altLang="en-US" sz="24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noChangeArrowheads="1"/>
          </p:cNvPicPr>
          <p:nvPr/>
        </p:nvPicPr>
        <p:blipFill>
          <a:blip r:embed="rId1" cstate="screen">
            <a:lum bright="24000"/>
          </a:blip>
          <a:srcRect/>
          <a:stretch>
            <a:fillRect/>
          </a:stretch>
        </p:blipFill>
        <p:spPr bwMode="auto">
          <a:xfrm>
            <a:off x="-8253" y="1"/>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p:txBody>
          <a:bodyPr/>
          <a:lstStyle/>
          <a:p>
            <a:fld id="{91F423F7-8EC3-46E9-B63C-F168B82A0C07}" type="datetime1">
              <a:rPr lang="zh-CN" altLang="en-US" sz="675" smtClean="0"/>
            </a:fld>
            <a:endParaRPr lang="zh-CN" altLang="en-US" sz="1350">
              <a:solidFill>
                <a:schemeClr val="tx1"/>
              </a:solidFill>
            </a:endParaRPr>
          </a:p>
        </p:txBody>
      </p:sp>
      <p:sp>
        <p:nvSpPr>
          <p:cNvPr id="40" name="TextBox 27"/>
          <p:cNvSpPr txBox="1">
            <a:spLocks noChangeArrowheads="1"/>
          </p:cNvSpPr>
          <p:nvPr/>
        </p:nvSpPr>
        <p:spPr bwMode="auto">
          <a:xfrm>
            <a:off x="-7620" y="430530"/>
            <a:ext cx="4582795" cy="4707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indent="457200" eaLnBrk="1" hangingPunct="1">
              <a:lnSpc>
                <a:spcPct val="150000"/>
              </a:lnSpc>
            </a:pPr>
            <a:r>
              <a:rPr lang="en-US" altLang="zh-CN" sz="2000" b="1" dirty="0" smtClean="0">
                <a:latin typeface="楷体" panose="02010609060101010101" charset="-122"/>
                <a:ea typeface="楷体" panose="02010609060101010101" charset="-122"/>
              </a:rPr>
              <a:t>1.</a:t>
            </a:r>
            <a:r>
              <a:rPr lang="zh-CN" altLang="en-US" sz="2000" b="1" dirty="0" smtClean="0">
                <a:latin typeface="楷体" panose="02010609060101010101" charset="-122"/>
                <a:ea typeface="楷体" panose="02010609060101010101" charset="-122"/>
              </a:rPr>
              <a:t>通过了解明清时期统一全国和经略边疆的相关举措，知道南海诸岛、台湾及其包括钓鱼岛在内的附属岛屿是中国版图的一部分，认识这一时期统一多民族国家版图奠定的重要意义；</a:t>
            </a:r>
            <a:endParaRPr lang="en-US" altLang="zh-CN" sz="2000" b="1" dirty="0" smtClean="0">
              <a:latin typeface="楷体" panose="02010609060101010101" charset="-122"/>
              <a:ea typeface="楷体" panose="02010609060101010101" charset="-122"/>
            </a:endParaRPr>
          </a:p>
          <a:p>
            <a:pPr indent="457200" eaLnBrk="1" hangingPunct="1">
              <a:lnSpc>
                <a:spcPct val="150000"/>
              </a:lnSpc>
            </a:pPr>
            <a:r>
              <a:rPr lang="en-US" altLang="zh-CN" sz="2000" b="1" dirty="0" smtClean="0">
                <a:latin typeface="楷体" panose="02010609060101010101" charset="-122"/>
                <a:ea typeface="楷体" panose="02010609060101010101" charset="-122"/>
              </a:rPr>
              <a:t>2.</a:t>
            </a:r>
            <a:r>
              <a:rPr lang="zh-CN" altLang="en-US" sz="2000" b="1" dirty="0" smtClean="0">
                <a:latin typeface="楷体" panose="02010609060101010101" charset="-122"/>
                <a:ea typeface="楷体" panose="02010609060101010101" charset="-122"/>
              </a:rPr>
              <a:t>了解明清时期社会经济、思想文化的重要变化；</a:t>
            </a:r>
            <a:endParaRPr lang="en-US" altLang="zh-CN" sz="2000" b="1" dirty="0" smtClean="0">
              <a:latin typeface="楷体" panose="02010609060101010101" charset="-122"/>
              <a:ea typeface="楷体" panose="02010609060101010101" charset="-122"/>
            </a:endParaRPr>
          </a:p>
          <a:p>
            <a:pPr indent="457200" eaLnBrk="1" hangingPunct="1">
              <a:lnSpc>
                <a:spcPct val="150000"/>
              </a:lnSpc>
            </a:pPr>
            <a:r>
              <a:rPr lang="en-US" altLang="zh-CN" sz="2000" b="1" dirty="0" smtClean="0">
                <a:latin typeface="楷体" panose="02010609060101010101" charset="-122"/>
                <a:ea typeface="楷体" panose="02010609060101010101" charset="-122"/>
              </a:rPr>
              <a:t>3.</a:t>
            </a:r>
            <a:r>
              <a:rPr lang="zh-CN" altLang="en-US" sz="2000" b="1" dirty="0" smtClean="0">
                <a:latin typeface="楷体" panose="02010609060101010101" charset="-122"/>
                <a:ea typeface="楷体" panose="02010609060101010101" charset="-122"/>
              </a:rPr>
              <a:t>通过了解明清时期封建专制发展、世界的变化对中国的影响，认识中国社会面临的危机。</a:t>
            </a:r>
            <a:endParaRPr lang="zh-CN" altLang="en-US" sz="2000" b="1" dirty="0" smtClean="0">
              <a:latin typeface="楷体" panose="02010609060101010101" charset="-122"/>
              <a:ea typeface="楷体" panose="02010609060101010101" charset="-122"/>
            </a:endParaRPr>
          </a:p>
        </p:txBody>
      </p:sp>
      <p:grpSp>
        <p:nvGrpSpPr>
          <p:cNvPr id="66" name="Group 2"/>
          <p:cNvGrpSpPr/>
          <p:nvPr/>
        </p:nvGrpSpPr>
        <p:grpSpPr bwMode="auto">
          <a:xfrm>
            <a:off x="748046" y="86"/>
            <a:ext cx="2753915" cy="506908"/>
            <a:chOff x="0" y="-27"/>
            <a:chExt cx="2948" cy="524"/>
          </a:xfrm>
        </p:grpSpPr>
        <p:grpSp>
          <p:nvGrpSpPr>
            <p:cNvPr id="67" name="Group 3"/>
            <p:cNvGrpSpPr/>
            <p:nvPr/>
          </p:nvGrpSpPr>
          <p:grpSpPr bwMode="auto">
            <a:xfrm>
              <a:off x="0" y="62"/>
              <a:ext cx="2948" cy="356"/>
              <a:chOff x="0" y="62"/>
              <a:chExt cx="1723" cy="356"/>
            </a:xfrm>
          </p:grpSpPr>
          <p:sp>
            <p:nvSpPr>
              <p:cNvPr id="69" name="AutoShape 4"/>
              <p:cNvSpPr>
                <a:spLocks noChangeArrowheads="1"/>
              </p:cNvSpPr>
              <p:nvPr/>
            </p:nvSpPr>
            <p:spPr bwMode="auto">
              <a:xfrm>
                <a:off x="0" y="62"/>
                <a:ext cx="1723" cy="356"/>
              </a:xfrm>
              <a:prstGeom prst="roundRect">
                <a:avLst>
                  <a:gd name="adj" fmla="val 16667"/>
                </a:avLst>
              </a:prstGeom>
              <a:gradFill rotWithShape="1">
                <a:gsLst>
                  <a:gs pos="0">
                    <a:schemeClr val="bg1"/>
                  </a:gs>
                  <a:gs pos="100000">
                    <a:srgbClr val="76767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sp>
            <p:nvSpPr>
              <p:cNvPr id="70" name="AutoShape 5"/>
              <p:cNvSpPr>
                <a:spLocks noChangeArrowheads="1"/>
              </p:cNvSpPr>
              <p:nvPr/>
            </p:nvSpPr>
            <p:spPr bwMode="auto">
              <a:xfrm>
                <a:off x="16" y="75"/>
                <a:ext cx="1690" cy="332"/>
              </a:xfrm>
              <a:prstGeom prst="roundRect">
                <a:avLst>
                  <a:gd name="adj" fmla="val 16667"/>
                </a:avLst>
              </a:prstGeom>
              <a:gradFill rotWithShape="1">
                <a:gsLst>
                  <a:gs pos="0">
                    <a:srgbClr val="66FFFF">
                      <a:alpha val="45000"/>
                    </a:srgbClr>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grpSp>
        <p:sp>
          <p:nvSpPr>
            <p:cNvPr id="68" name="Text Box 6"/>
            <p:cNvSpPr txBox="1">
              <a:spLocks noChangeArrowheads="1"/>
            </p:cNvSpPr>
            <p:nvPr/>
          </p:nvSpPr>
          <p:spPr bwMode="auto">
            <a:xfrm>
              <a:off x="226" y="-27"/>
              <a:ext cx="2404" cy="524"/>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lIns="0" tIns="0" rIns="0" bIns="0">
              <a:spAutoFit/>
            </a:bodyPr>
            <a:lstStyle>
              <a:lvl1pPr marL="85725" indent="-85725">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ctr" eaLnBrk="1" latinLnBrk="1" hangingPunct="1"/>
              <a:r>
                <a:rPr lang="zh-CN" altLang="en-US" sz="3300" b="1" dirty="0">
                  <a:ea typeface="楷体" panose="02010609060101010101" charset="-122"/>
                </a:rPr>
                <a:t>课标要求</a:t>
              </a:r>
              <a:endParaRPr lang="zh-CN" altLang="en-US" sz="3300" b="1" dirty="0">
                <a:ea typeface="楷体" panose="02010609060101010101" charset="-122"/>
              </a:endParaRPr>
            </a:p>
          </p:txBody>
        </p:sp>
      </p:grpSp>
      <p:pic>
        <p:nvPicPr>
          <p:cNvPr id="2" name="图片 2"/>
          <p:cNvPicPr>
            <a:picLocks noChangeAspect="1"/>
          </p:cNvPicPr>
          <p:nvPr>
            <p:ph idx="1"/>
          </p:nvPr>
        </p:nvPicPr>
        <p:blipFill>
          <a:blip r:embed="rId2">
            <a:lum bright="-18000" contrast="30000"/>
          </a:blip>
          <a:stretch>
            <a:fillRect/>
          </a:stretch>
        </p:blipFill>
        <p:spPr>
          <a:xfrm>
            <a:off x="4490085" y="506730"/>
            <a:ext cx="4589780" cy="4631690"/>
          </a:xfrm>
          <a:prstGeom prst="rect">
            <a:avLst/>
          </a:prstGeom>
          <a:noFill/>
          <a:ln>
            <a:noFill/>
          </a:ln>
        </p:spPr>
      </p:pic>
      <p:grpSp>
        <p:nvGrpSpPr>
          <p:cNvPr id="3" name="Group 2"/>
          <p:cNvGrpSpPr/>
          <p:nvPr/>
        </p:nvGrpSpPr>
        <p:grpSpPr bwMode="auto">
          <a:xfrm>
            <a:off x="5141595" y="6350"/>
            <a:ext cx="3468370" cy="507032"/>
            <a:chOff x="0" y="-27"/>
            <a:chExt cx="2948" cy="524"/>
          </a:xfrm>
        </p:grpSpPr>
        <p:grpSp>
          <p:nvGrpSpPr>
            <p:cNvPr id="5" name="Group 3"/>
            <p:cNvGrpSpPr/>
            <p:nvPr/>
          </p:nvGrpSpPr>
          <p:grpSpPr bwMode="auto">
            <a:xfrm>
              <a:off x="0" y="62"/>
              <a:ext cx="2948" cy="356"/>
              <a:chOff x="0" y="62"/>
              <a:chExt cx="1723" cy="356"/>
            </a:xfrm>
          </p:grpSpPr>
          <p:sp>
            <p:nvSpPr>
              <p:cNvPr id="6" name="AutoShape 4"/>
              <p:cNvSpPr>
                <a:spLocks noChangeArrowheads="1"/>
              </p:cNvSpPr>
              <p:nvPr/>
            </p:nvSpPr>
            <p:spPr bwMode="auto">
              <a:xfrm>
                <a:off x="0" y="62"/>
                <a:ext cx="1723" cy="356"/>
              </a:xfrm>
              <a:prstGeom prst="roundRect">
                <a:avLst>
                  <a:gd name="adj" fmla="val 16667"/>
                </a:avLst>
              </a:prstGeom>
              <a:gradFill rotWithShape="1">
                <a:gsLst>
                  <a:gs pos="0">
                    <a:schemeClr val="bg1"/>
                  </a:gs>
                  <a:gs pos="100000">
                    <a:srgbClr val="76767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sp>
            <p:nvSpPr>
              <p:cNvPr id="7" name="AutoShape 5"/>
              <p:cNvSpPr>
                <a:spLocks noChangeArrowheads="1"/>
              </p:cNvSpPr>
              <p:nvPr/>
            </p:nvSpPr>
            <p:spPr bwMode="auto">
              <a:xfrm>
                <a:off x="16" y="75"/>
                <a:ext cx="1690" cy="332"/>
              </a:xfrm>
              <a:prstGeom prst="roundRect">
                <a:avLst>
                  <a:gd name="adj" fmla="val 16667"/>
                </a:avLst>
              </a:prstGeom>
              <a:gradFill rotWithShape="1">
                <a:gsLst>
                  <a:gs pos="0">
                    <a:srgbClr val="66FFFF">
                      <a:alpha val="45000"/>
                    </a:srgbClr>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grpSp>
        <p:sp>
          <p:nvSpPr>
            <p:cNvPr id="8" name="Text Box 6"/>
            <p:cNvSpPr txBox="1">
              <a:spLocks noChangeArrowheads="1"/>
            </p:cNvSpPr>
            <p:nvPr/>
          </p:nvSpPr>
          <p:spPr bwMode="auto">
            <a:xfrm>
              <a:off x="226" y="-27"/>
              <a:ext cx="2404" cy="524"/>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lIns="0" tIns="0" rIns="0" bIns="0">
              <a:spAutoFit/>
            </a:bodyPr>
            <a:lstStyle>
              <a:lvl1pPr marL="85725" indent="-85725">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ctr" eaLnBrk="1" latinLnBrk="1" hangingPunct="1"/>
              <a:r>
                <a:rPr lang="zh-CN" altLang="en-US" sz="3300" b="1" dirty="0">
                  <a:ea typeface="楷体" panose="02010609060101010101" charset="-122"/>
                </a:rPr>
                <a:t>单元知识结构</a:t>
              </a:r>
              <a:endParaRPr lang="zh-CN" altLang="en-US" sz="3300" b="1" dirty="0">
                <a:ea typeface="楷体" panose="02010609060101010101" charset="-122"/>
              </a:endParaRPr>
            </a:p>
          </p:txBody>
        </p:sp>
      </p:grpSp>
      <p:cxnSp>
        <p:nvCxnSpPr>
          <p:cNvPr id="9" name="直接连接符 8"/>
          <p:cNvCxnSpPr/>
          <p:nvPr/>
        </p:nvCxnSpPr>
        <p:spPr>
          <a:xfrm flipH="1">
            <a:off x="4483735" y="0"/>
            <a:ext cx="175895" cy="5161280"/>
          </a:xfrm>
          <a:prstGeom prst="line">
            <a:avLst/>
          </a:prstGeom>
          <a:noFill/>
          <a:ln w="28575" cap="flat" cmpd="sng" algn="ctr">
            <a:solidFill>
              <a:sysClr val="windowText" lastClr="000000"/>
            </a:solidFill>
            <a:prstDash val="sysDash"/>
            <a:miter lim="800000"/>
          </a:ln>
          <a:effectLst/>
        </p:spPr>
      </p:cxn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noChangeArrowheads="1"/>
          </p:cNvPicPr>
          <p:nvPr/>
        </p:nvPicPr>
        <p:blipFill>
          <a:blip r:embed="rId1" cstate="screen">
            <a:lum bright="24000"/>
          </a:blip>
          <a:srcRect/>
          <a:stretch>
            <a:fillRect/>
          </a:stretch>
        </p:blipFill>
        <p:spPr bwMode="auto">
          <a:xfrm>
            <a:off x="-8414" y="-8889"/>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p:txBody>
          <a:bodyPr/>
          <a:lstStyle/>
          <a:p>
            <a:fld id="{91F423F7-8EC3-46E9-B63C-F168B82A0C07}" type="datetime1">
              <a:rPr lang="zh-CN" altLang="en-US" sz="675" smtClean="0"/>
            </a:fld>
            <a:endParaRPr lang="zh-CN" altLang="en-US" sz="1350">
              <a:solidFill>
                <a:schemeClr val="tx1"/>
              </a:solidFill>
            </a:endParaRPr>
          </a:p>
        </p:txBody>
      </p:sp>
      <p:sp>
        <p:nvSpPr>
          <p:cNvPr id="28" name="Text Box 11"/>
          <p:cNvSpPr txBox="1">
            <a:spLocks noChangeArrowheads="1"/>
          </p:cNvSpPr>
          <p:nvPr/>
        </p:nvSpPr>
        <p:spPr bwMode="auto">
          <a:xfrm>
            <a:off x="1946910" y="3782060"/>
            <a:ext cx="7480300" cy="738505"/>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wrap="square" lIns="0" tIns="0" rIns="0" bIns="0">
            <a:spAutoFit/>
          </a:bodyPr>
          <a:lstStyle>
            <a:lvl1pPr marL="85725" indent="-85725">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l" eaLnBrk="1" latinLnBrk="1" hangingPunct="1"/>
            <a:r>
              <a:rPr lang="en-US" altLang="zh-CN" sz="2400" b="1" dirty="0">
                <a:ea typeface="楷体" panose="02010609060101010101" charset="-122"/>
                <a:sym typeface="+mn-ea"/>
              </a:rPr>
              <a:t>1.</a:t>
            </a:r>
            <a:r>
              <a:rPr lang="zh-CN" altLang="en-US" sz="2400" b="1" dirty="0">
                <a:ea typeface="楷体" panose="02010609060101010101" charset="-122"/>
                <a:sym typeface="+mn-ea"/>
              </a:rPr>
              <a:t>明清时期统一多民族国家</a:t>
            </a:r>
            <a:r>
              <a:rPr lang="zh-CN" altLang="en-US" sz="2400" b="1" dirty="0">
                <a:solidFill>
                  <a:schemeClr val="tx1">
                    <a:lumMod val="95000"/>
                    <a:lumOff val="5000"/>
                  </a:schemeClr>
                </a:solidFill>
                <a:ea typeface="楷体" panose="02010609060101010101" charset="-122"/>
                <a:sym typeface="+mn-ea"/>
              </a:rPr>
              <a:t>版图的奠定及</a:t>
            </a:r>
            <a:r>
              <a:rPr lang="zh-CN" altLang="en-US" sz="2400" b="1" dirty="0">
                <a:ea typeface="楷体" panose="02010609060101010101" charset="-122"/>
                <a:sym typeface="+mn-ea"/>
              </a:rPr>
              <a:t>其意义；</a:t>
            </a:r>
            <a:endParaRPr lang="en-US" altLang="zh-CN" sz="2400" b="1" dirty="0">
              <a:ea typeface="楷体" panose="02010609060101010101" charset="-122"/>
            </a:endParaRPr>
          </a:p>
          <a:p>
            <a:pPr algn="l" eaLnBrk="1" latinLnBrk="1" hangingPunct="1"/>
            <a:r>
              <a:rPr lang="en-US" altLang="zh-CN" sz="2400" b="1" dirty="0">
                <a:ea typeface="楷体" panose="02010609060101010101" charset="-122"/>
              </a:rPr>
              <a:t>2.</a:t>
            </a:r>
            <a:r>
              <a:rPr lang="zh-CN" altLang="en-US" sz="2400" b="1" dirty="0">
                <a:ea typeface="楷体" panose="02010609060101010101" charset="-122"/>
              </a:rPr>
              <a:t>明清时期中国社会的变化和面临的</a:t>
            </a:r>
            <a:r>
              <a:rPr lang="zh-CN" altLang="en-US" sz="2400" b="1" dirty="0">
                <a:solidFill>
                  <a:schemeClr val="tx1">
                    <a:lumMod val="95000"/>
                    <a:lumOff val="5000"/>
                  </a:schemeClr>
                </a:solidFill>
                <a:ea typeface="楷体" panose="02010609060101010101" charset="-122"/>
              </a:rPr>
              <a:t>危机</a:t>
            </a:r>
            <a:r>
              <a:rPr lang="zh-CN" altLang="en-US" sz="2400" b="1" dirty="0">
                <a:ea typeface="楷体" panose="02010609060101010101" charset="-122"/>
              </a:rPr>
              <a:t>。</a:t>
            </a:r>
            <a:endParaRPr lang="zh-CN" altLang="en-US" sz="2400" b="1" dirty="0">
              <a:ea typeface="楷体" panose="02010609060101010101" charset="-122"/>
            </a:endParaRPr>
          </a:p>
        </p:txBody>
      </p:sp>
      <p:pic>
        <p:nvPicPr>
          <p:cNvPr id="113" name="图片 3"/>
          <p:cNvPicPr>
            <a:picLocks noChangeAspect="1" noChangeArrowheads="1"/>
          </p:cNvPicPr>
          <p:nvPr/>
        </p:nvPicPr>
        <p:blipFill>
          <a:blip r:embed="rId2" cstate="screen"/>
          <a:srcRect/>
          <a:stretch>
            <a:fillRect/>
          </a:stretch>
        </p:blipFill>
        <p:spPr bwMode="auto">
          <a:xfrm>
            <a:off x="-8255" y="3364230"/>
            <a:ext cx="143319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p:cNvCxnSpPr/>
          <p:nvPr/>
        </p:nvCxnSpPr>
        <p:spPr>
          <a:xfrm>
            <a:off x="-8255" y="3226435"/>
            <a:ext cx="12171680" cy="0"/>
          </a:xfrm>
          <a:prstGeom prst="line">
            <a:avLst/>
          </a:prstGeom>
          <a:noFill/>
          <a:ln w="28575" cap="flat" cmpd="sng" algn="ctr">
            <a:solidFill>
              <a:sysClr val="windowText" lastClr="000000"/>
            </a:solidFill>
            <a:prstDash val="sysDash"/>
            <a:miter lim="800000"/>
          </a:ln>
          <a:effectLst/>
        </p:spPr>
      </p:cxnSp>
      <p:sp>
        <p:nvSpPr>
          <p:cNvPr id="31" name="文本框 30"/>
          <p:cNvSpPr txBox="1"/>
          <p:nvPr/>
        </p:nvSpPr>
        <p:spPr>
          <a:xfrm>
            <a:off x="138261" y="-86091"/>
            <a:ext cx="490220" cy="3450431"/>
          </a:xfrm>
          <a:prstGeom prst="rect">
            <a:avLst/>
          </a:prstGeom>
          <a:noFill/>
        </p:spPr>
        <p:txBody>
          <a:bodyPr vert="eaVert" wrap="square" rtlCol="0">
            <a:spAutoFit/>
          </a:bodyPr>
          <a:p>
            <a:pPr algn="ctr"/>
            <a:r>
              <a:rPr kumimoji="1" lang="zh-CN" altLang="en-US" sz="2000" spc="600" dirty="0">
                <a:latin typeface="华文新魏" panose="02010800040101010101" pitchFamily="2" charset="-122"/>
                <a:ea typeface="华文新魏" panose="02010800040101010101" pitchFamily="2" charset="-122"/>
                <a:cs typeface="华文新魏" panose="02010800040101010101" pitchFamily="2" charset="-122"/>
              </a:rPr>
              <a:t>封建社会由盛转衰</a:t>
            </a:r>
            <a:endParaRPr kumimoji="1" lang="zh-CN" altLang="en-US" sz="2000" spc="600" dirty="0">
              <a:latin typeface="华文新魏" panose="02010800040101010101" pitchFamily="2" charset="-122"/>
              <a:ea typeface="华文新魏" panose="02010800040101010101" pitchFamily="2" charset="-122"/>
              <a:cs typeface="华文新魏" panose="02010800040101010101" pitchFamily="2" charset="-122"/>
            </a:endParaRPr>
          </a:p>
        </p:txBody>
      </p:sp>
      <p:grpSp>
        <p:nvGrpSpPr>
          <p:cNvPr id="32" name="组合 31"/>
          <p:cNvGrpSpPr/>
          <p:nvPr/>
        </p:nvGrpSpPr>
        <p:grpSpPr>
          <a:xfrm>
            <a:off x="755015" y="-8890"/>
            <a:ext cx="3620770" cy="3197225"/>
            <a:chOff x="883" y="1827"/>
            <a:chExt cx="5702" cy="5035"/>
          </a:xfrm>
        </p:grpSpPr>
        <p:sp>
          <p:nvSpPr>
            <p:cNvPr id="33" name="文本框 32"/>
            <p:cNvSpPr txBox="1"/>
            <p:nvPr/>
          </p:nvSpPr>
          <p:spPr>
            <a:xfrm>
              <a:off x="883" y="3692"/>
              <a:ext cx="5702" cy="1888"/>
            </a:xfrm>
            <a:prstGeom prst="rect">
              <a:avLst/>
            </a:prstGeom>
            <a:noFill/>
            <a:ln>
              <a:solidFill>
                <a:schemeClr val="tx1"/>
              </a:solidFill>
            </a:ln>
          </p:spPr>
          <p:txBody>
            <a:bodyPr wrap="square" rtlCol="0">
              <a:spAutoFit/>
            </a:bodyPr>
            <a:p>
              <a:pPr algn="ctr"/>
              <a:r>
                <a:rPr kumimoji="1" lang="en-US" altLang="zh-CN" sz="2400" b="1" dirty="0">
                  <a:latin typeface="华文新魏" panose="02010800040101010101" pitchFamily="2" charset="-122"/>
                  <a:ea typeface="华文新魏" panose="02010800040101010101" pitchFamily="2" charset="-122"/>
                  <a:cs typeface="华文新魏" panose="02010800040101010101" pitchFamily="2" charset="-122"/>
                </a:rPr>
                <a:t> </a:t>
              </a:r>
              <a:r>
                <a:rPr kumimoji="1" lang="zh-CN" altLang="en-US" sz="2400" b="1" dirty="0">
                  <a:latin typeface="华文新魏" panose="02010800040101010101" pitchFamily="2" charset="-122"/>
                  <a:ea typeface="华文新魏" panose="02010800040101010101" pitchFamily="2" charset="-122"/>
                  <a:cs typeface="华文新魏" panose="02010800040101010101" pitchFamily="2" charset="-122"/>
                </a:rPr>
                <a:t>明至清中叶中国版图的奠定、封建专制的发展与社会变动（面临挑战）</a:t>
              </a:r>
              <a:endParaRPr kumimoji="1" lang="zh-CN" altLang="en-US" sz="2400" b="1" dirty="0">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34" name="文本框 33"/>
            <p:cNvSpPr txBox="1"/>
            <p:nvPr/>
          </p:nvSpPr>
          <p:spPr>
            <a:xfrm>
              <a:off x="902" y="1827"/>
              <a:ext cx="5663" cy="1307"/>
            </a:xfrm>
            <a:prstGeom prst="rect">
              <a:avLst/>
            </a:prstGeom>
            <a:noFill/>
            <a:ln>
              <a:noFill/>
            </a:ln>
          </p:spPr>
          <p:txBody>
            <a:bodyPr wrap="square" rtlCol="0">
              <a:spAutoFit/>
            </a:bodyPr>
            <a:p>
              <a:pPr algn="ctr"/>
              <a:r>
                <a:rPr kumimoji="1" lang="zh-CN" altLang="en-US" sz="2400" dirty="0">
                  <a:latin typeface="华文新魏" panose="02010800040101010101" pitchFamily="2" charset="-122"/>
                  <a:ea typeface="华文新魏" panose="02010800040101010101" pitchFamily="2" charset="-122"/>
                  <a:cs typeface="华文新魏" panose="02010800040101010101" pitchFamily="2" charset="-122"/>
                </a:rPr>
                <a:t>宋元时期的</a:t>
              </a:r>
              <a:endParaRPr kumimoji="1" lang="en-US" altLang="zh-CN" sz="2400" dirty="0">
                <a:latin typeface="华文新魏" panose="02010800040101010101" pitchFamily="2" charset="-122"/>
                <a:ea typeface="华文新魏" panose="02010800040101010101" pitchFamily="2" charset="-122"/>
                <a:cs typeface="华文新魏" panose="02010800040101010101" pitchFamily="2" charset="-122"/>
              </a:endParaRPr>
            </a:p>
            <a:p>
              <a:pPr algn="ctr"/>
              <a:r>
                <a:rPr kumimoji="1" lang="zh-CN" altLang="en-US" sz="2400" dirty="0">
                  <a:latin typeface="华文新魏" panose="02010800040101010101" pitchFamily="2" charset="-122"/>
                  <a:ea typeface="华文新魏" panose="02010800040101010101" pitchFamily="2" charset="-122"/>
                  <a:cs typeface="华文新魏" panose="02010800040101010101" pitchFamily="2" charset="-122"/>
                </a:rPr>
                <a:t>政治经济文化变动</a:t>
              </a:r>
              <a:endParaRPr kumimoji="1" lang="zh-CN" altLang="en-US" sz="2400" dirty="0">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35" name="文本框 34"/>
            <p:cNvSpPr txBox="1"/>
            <p:nvPr/>
          </p:nvSpPr>
          <p:spPr>
            <a:xfrm>
              <a:off x="3062" y="3060"/>
              <a:ext cx="2548" cy="652"/>
            </a:xfrm>
            <a:prstGeom prst="rect">
              <a:avLst/>
            </a:prstGeom>
            <a:noFill/>
            <a:ln>
              <a:noFill/>
            </a:ln>
          </p:spPr>
          <p:txBody>
            <a:bodyPr wrap="square" rtlCol="0">
              <a:spAutoFit/>
            </a:bodyPr>
            <a:p>
              <a:pPr algn="ctr"/>
              <a:r>
                <a:rPr kumimoji="1" lang="zh-CN" altLang="en-US" sz="2100"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rPr>
                <a:t>上承</a:t>
              </a:r>
              <a:endParaRPr kumimoji="1" lang="zh-CN" altLang="en-US" sz="2100"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36" name="文本框 35"/>
            <p:cNvSpPr txBox="1"/>
            <p:nvPr/>
          </p:nvSpPr>
          <p:spPr>
            <a:xfrm>
              <a:off x="3062" y="5582"/>
              <a:ext cx="2548" cy="652"/>
            </a:xfrm>
            <a:prstGeom prst="rect">
              <a:avLst/>
            </a:prstGeom>
            <a:noFill/>
            <a:ln>
              <a:noFill/>
            </a:ln>
          </p:spPr>
          <p:txBody>
            <a:bodyPr wrap="square" rtlCol="0">
              <a:spAutoFit/>
            </a:bodyPr>
            <a:p>
              <a:pPr algn="ctr"/>
              <a:r>
                <a:rPr kumimoji="1" lang="zh-CN" altLang="en-US" sz="2100"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rPr>
                <a:t>下启</a:t>
              </a:r>
              <a:endParaRPr kumimoji="1" lang="zh-CN" altLang="en-US" sz="2100"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37" name="文本框 36"/>
            <p:cNvSpPr txBox="1"/>
            <p:nvPr/>
          </p:nvSpPr>
          <p:spPr>
            <a:xfrm>
              <a:off x="883" y="6138"/>
              <a:ext cx="5682" cy="725"/>
            </a:xfrm>
            <a:prstGeom prst="rect">
              <a:avLst/>
            </a:prstGeom>
            <a:noFill/>
            <a:ln>
              <a:noFill/>
            </a:ln>
          </p:spPr>
          <p:txBody>
            <a:bodyPr wrap="square" rtlCol="0">
              <a:spAutoFit/>
            </a:bodyPr>
            <a:p>
              <a:pPr algn="ctr"/>
              <a:r>
                <a:rPr kumimoji="1" lang="zh-CN" altLang="en-US" sz="2400" dirty="0">
                  <a:latin typeface="华文新魏" panose="02010800040101010101" pitchFamily="2" charset="-122"/>
                  <a:ea typeface="华文新魏" panose="02010800040101010101" pitchFamily="2" charset="-122"/>
                  <a:cs typeface="华文新魏" panose="02010800040101010101" pitchFamily="2" charset="-122"/>
                </a:rPr>
                <a:t>晚清时期的内忧外患</a:t>
              </a:r>
              <a:endParaRPr kumimoji="1" lang="zh-CN" altLang="en-US" sz="2400" dirty="0">
                <a:latin typeface="华文新魏" panose="02010800040101010101" pitchFamily="2" charset="-122"/>
                <a:ea typeface="华文新魏" panose="02010800040101010101" pitchFamily="2" charset="-122"/>
                <a:cs typeface="华文新魏" panose="02010800040101010101" pitchFamily="2" charset="-122"/>
              </a:endParaRPr>
            </a:p>
          </p:txBody>
        </p:sp>
        <p:cxnSp>
          <p:nvCxnSpPr>
            <p:cNvPr id="38" name="直线箭头连接符 15"/>
            <p:cNvCxnSpPr/>
            <p:nvPr/>
          </p:nvCxnSpPr>
          <p:spPr>
            <a:xfrm flipH="1">
              <a:off x="3719" y="3060"/>
              <a:ext cx="10" cy="5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线箭头连接符 15"/>
            <p:cNvCxnSpPr/>
            <p:nvPr/>
          </p:nvCxnSpPr>
          <p:spPr>
            <a:xfrm flipH="1">
              <a:off x="3724" y="5546"/>
              <a:ext cx="10" cy="5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248370" y="1263015"/>
            <a:ext cx="4552097" cy="1198880"/>
            <a:chOff x="6243" y="3692"/>
            <a:chExt cx="6823" cy="1888"/>
          </a:xfrm>
        </p:grpSpPr>
        <p:sp>
          <p:nvSpPr>
            <p:cNvPr id="42" name="文本框 41"/>
            <p:cNvSpPr txBox="1"/>
            <p:nvPr/>
          </p:nvSpPr>
          <p:spPr>
            <a:xfrm>
              <a:off x="6243" y="4023"/>
              <a:ext cx="1314" cy="1161"/>
            </a:xfrm>
            <a:prstGeom prst="rect">
              <a:avLst/>
            </a:prstGeom>
            <a:noFill/>
            <a:ln>
              <a:noFill/>
            </a:ln>
          </p:spPr>
          <p:txBody>
            <a:bodyPr wrap="square" rtlCol="0">
              <a:spAutoFit/>
            </a:bodyPr>
            <a:p>
              <a:pPr algn="ctr"/>
              <a:r>
                <a:rPr kumimoji="1" lang="zh-CN" altLang="en-US" sz="2100"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rPr>
                <a:t>横向</a:t>
              </a:r>
              <a:endParaRPr kumimoji="1" lang="en-US" altLang="zh-CN" sz="2100"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endParaRPr>
            </a:p>
            <a:p>
              <a:pPr algn="ctr"/>
              <a:r>
                <a:rPr kumimoji="1" lang="zh-CN" altLang="en-US" sz="2100"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rPr>
                <a:t>对比</a:t>
              </a:r>
              <a:endParaRPr kumimoji="1" lang="zh-CN" altLang="en-US" sz="2100" dirty="0">
                <a:solidFill>
                  <a:srgbClr val="C00000"/>
                </a:solidFill>
                <a:latin typeface="华文新魏" panose="02010800040101010101" pitchFamily="2" charset="-122"/>
                <a:ea typeface="华文新魏" panose="02010800040101010101" pitchFamily="2" charset="-122"/>
                <a:cs typeface="华文新魏" panose="02010800040101010101" pitchFamily="2" charset="-122"/>
              </a:endParaRPr>
            </a:p>
          </p:txBody>
        </p:sp>
        <p:cxnSp>
          <p:nvCxnSpPr>
            <p:cNvPr id="43" name="直线箭头连接符 18"/>
            <p:cNvCxnSpPr/>
            <p:nvPr/>
          </p:nvCxnSpPr>
          <p:spPr>
            <a:xfrm flipV="1">
              <a:off x="6434" y="4596"/>
              <a:ext cx="1123" cy="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653" y="3692"/>
              <a:ext cx="3676" cy="1888"/>
            </a:xfrm>
            <a:prstGeom prst="rect">
              <a:avLst/>
            </a:prstGeom>
            <a:noFill/>
            <a:ln>
              <a:solidFill>
                <a:srgbClr val="FF0000"/>
              </a:solidFill>
            </a:ln>
          </p:spPr>
          <p:txBody>
            <a:bodyPr wrap="square" rtlCol="0">
              <a:spAutoFit/>
            </a:bodyPr>
            <a:p>
              <a:pPr algn="ctr"/>
              <a:r>
                <a:rPr kumimoji="1" lang="zh-CN" altLang="en-US" sz="2400" dirty="0">
                  <a:latin typeface="华文新魏" panose="02010800040101010101" pitchFamily="2" charset="-122"/>
                  <a:ea typeface="华文新魏" panose="02010800040101010101" pitchFamily="2" charset="-122"/>
                  <a:cs typeface="华文新魏" panose="02010800040101010101" pitchFamily="2" charset="-122"/>
                </a:rPr>
                <a:t>西方人文主义的发展与资本主义制度的确立</a:t>
              </a:r>
              <a:endParaRPr kumimoji="1" lang="zh-CN" altLang="en-US" sz="2400" dirty="0">
                <a:latin typeface="华文新魏" panose="02010800040101010101" pitchFamily="2" charset="-122"/>
                <a:ea typeface="华文新魏" panose="02010800040101010101" pitchFamily="2" charset="-122"/>
                <a:cs typeface="华文新魏" panose="02010800040101010101" pitchFamily="2" charset="-122"/>
              </a:endParaRPr>
            </a:p>
          </p:txBody>
        </p:sp>
        <p:grpSp>
          <p:nvGrpSpPr>
            <p:cNvPr id="45" name="组合 44"/>
            <p:cNvGrpSpPr/>
            <p:nvPr/>
          </p:nvGrpSpPr>
          <p:grpSpPr>
            <a:xfrm>
              <a:off x="11329" y="3692"/>
              <a:ext cx="1737" cy="1845"/>
              <a:chOff x="15078" y="4923"/>
              <a:chExt cx="2316" cy="2460"/>
            </a:xfrm>
          </p:grpSpPr>
          <p:cxnSp>
            <p:nvCxnSpPr>
              <p:cNvPr id="46" name="直线箭头连接符 18"/>
              <p:cNvCxnSpPr/>
              <p:nvPr/>
            </p:nvCxnSpPr>
            <p:spPr>
              <a:xfrm>
                <a:off x="15078" y="6158"/>
                <a:ext cx="13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16475" y="4923"/>
                <a:ext cx="919" cy="2460"/>
              </a:xfrm>
              <a:prstGeom prst="rect">
                <a:avLst/>
              </a:prstGeom>
              <a:noFill/>
              <a:ln>
                <a:solidFill>
                  <a:srgbClr val="FF0000"/>
                </a:solidFill>
              </a:ln>
            </p:spPr>
            <p:txBody>
              <a:bodyPr vert="eaVert" wrap="square" rtlCol="0">
                <a:spAutoFit/>
              </a:bodyPr>
              <a:p>
                <a:r>
                  <a:rPr lang="zh-CN" altLang="en-US" b="1"/>
                  <a:t>工业文明</a:t>
                </a:r>
                <a:endParaRPr lang="zh-CN" altLang="en-US" b="1"/>
              </a:p>
            </p:txBody>
          </p:sp>
        </p:grpSp>
      </p:grpSp>
      <p:sp>
        <p:nvSpPr>
          <p:cNvPr id="48" name="Text Box 39"/>
          <p:cNvSpPr txBox="1">
            <a:spLocks noChangeArrowheads="1"/>
          </p:cNvSpPr>
          <p:nvPr/>
        </p:nvSpPr>
        <p:spPr bwMode="auto">
          <a:xfrm>
            <a:off x="1335405" y="3552825"/>
            <a:ext cx="461645" cy="1322070"/>
          </a:xfrm>
          <a:prstGeom prst="rect">
            <a:avLst/>
          </a:prstGeom>
          <a:solidFill>
            <a:schemeClr val="accent6">
              <a:lumMod val="50000"/>
            </a:schemeClr>
          </a:solidFill>
          <a:ln>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000" b="1" dirty="0">
                <a:solidFill>
                  <a:schemeClr val="bg1"/>
                </a:solidFill>
                <a:latin typeface="华文黑体" panose="02010600040101010101" charset="-122"/>
                <a:ea typeface="华文黑体" panose="02010600040101010101" charset="-122"/>
              </a:rPr>
              <a:t>复习要点</a:t>
            </a:r>
            <a:endParaRPr lang="zh-CN" altLang="en-US" sz="2000" b="1" dirty="0">
              <a:solidFill>
                <a:schemeClr val="bg1"/>
              </a:solidFill>
              <a:latin typeface="华文黑体" panose="02010600040101010101" charset="-122"/>
              <a:ea typeface="华文黑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1F423F7-8EC3-46E9-B63C-F168B82A0C07}" type="datetime1">
              <a:rPr lang="zh-CN" altLang="en-US" sz="675" smtClean="0"/>
            </a:fld>
            <a:endParaRPr lang="zh-CN" altLang="en-US" sz="1350">
              <a:solidFill>
                <a:srgbClr val="000000"/>
              </a:solidFill>
            </a:endParaRPr>
          </a:p>
        </p:txBody>
      </p:sp>
      <p:pic>
        <p:nvPicPr>
          <p:cNvPr id="3" name="图片 2"/>
          <p:cNvPicPr>
            <a:picLocks noChangeAspect="1" noChangeArrowheads="1"/>
          </p:cNvPicPr>
          <p:nvPr/>
        </p:nvPicPr>
        <p:blipFill>
          <a:blip r:embed="rId1" cstate="screen">
            <a:lum bright="24000"/>
          </a:blip>
          <a:srcRect/>
          <a:stretch>
            <a:fillRect/>
          </a:stretch>
        </p:blipFill>
        <p:spPr bwMode="auto">
          <a:xfrm>
            <a:off x="-8253" y="-8889"/>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6"/>
          <p:cNvSpPr>
            <a:spLocks noChangeShapeType="1"/>
          </p:cNvSpPr>
          <p:nvPr/>
        </p:nvSpPr>
        <p:spPr bwMode="auto">
          <a:xfrm>
            <a:off x="415290" y="4256405"/>
            <a:ext cx="8343900" cy="635"/>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1" name="Oval 12"/>
          <p:cNvSpPr>
            <a:spLocks noChangeArrowheads="1"/>
          </p:cNvSpPr>
          <p:nvPr/>
        </p:nvSpPr>
        <p:spPr bwMode="auto">
          <a:xfrm>
            <a:off x="955279" y="4148099"/>
            <a:ext cx="216694" cy="216694"/>
          </a:xfrm>
          <a:prstGeom prst="ellipse">
            <a:avLst/>
          </a:prstGeom>
          <a:solidFill>
            <a:srgbClr val="FF0066"/>
          </a:solidFill>
          <a:ln w="9525">
            <a:solidFill>
              <a:srgbClr val="FF0000"/>
            </a:solidFill>
            <a:round/>
          </a:ln>
        </p:spPr>
        <p:txBody>
          <a:bodyPr wrap="none" anchor="ct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endParaRPr lang="zh-CN" altLang="en-US" sz="1350"/>
          </a:p>
        </p:txBody>
      </p:sp>
      <p:sp>
        <p:nvSpPr>
          <p:cNvPr id="12" name="Text Box 7"/>
          <p:cNvSpPr txBox="1">
            <a:spLocks noChangeArrowheads="1"/>
          </p:cNvSpPr>
          <p:nvPr/>
        </p:nvSpPr>
        <p:spPr bwMode="auto">
          <a:xfrm>
            <a:off x="513795" y="4364634"/>
            <a:ext cx="10998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r>
              <a:rPr lang="en-US" altLang="zh-CN" sz="1800" b="1">
                <a:latin typeface="黑体" panose="02010609060101010101" pitchFamily="49" charset="-122"/>
                <a:ea typeface="黑体" panose="02010609060101010101" pitchFamily="49" charset="-122"/>
              </a:rPr>
              <a:t>1368</a:t>
            </a:r>
            <a:r>
              <a:rPr lang="zh-CN" altLang="en-US" sz="1800" b="1">
                <a:latin typeface="黑体" panose="02010609060101010101" pitchFamily="49" charset="-122"/>
                <a:ea typeface="黑体" panose="02010609060101010101" pitchFamily="49" charset="-122"/>
              </a:rPr>
              <a:t>年</a:t>
            </a:r>
            <a:endParaRPr lang="en-US" altLang="zh-CN" sz="1800" b="1">
              <a:latin typeface="黑体" panose="02010609060101010101" pitchFamily="49" charset="-122"/>
              <a:ea typeface="黑体" panose="02010609060101010101" pitchFamily="49" charset="-122"/>
            </a:endParaRPr>
          </a:p>
          <a:p>
            <a:pPr eaLnBrk="1" hangingPunct="1">
              <a:spcBef>
                <a:spcPct val="0"/>
              </a:spcBef>
              <a:buFontTx/>
              <a:buNone/>
            </a:pPr>
            <a:r>
              <a:rPr lang="zh-CN" altLang="en-US" sz="1800" b="1">
                <a:latin typeface="黑体" panose="02010609060101010101" pitchFamily="49" charset="-122"/>
                <a:ea typeface="黑体" panose="02010609060101010101" pitchFamily="49" charset="-122"/>
              </a:rPr>
              <a:t>明朝建立</a:t>
            </a:r>
            <a:endParaRPr lang="zh-CN" altLang="en-US" sz="1800" b="1">
              <a:latin typeface="黑体" panose="02010609060101010101" pitchFamily="49" charset="-122"/>
              <a:ea typeface="黑体" panose="02010609060101010101" pitchFamily="49" charset="-122"/>
            </a:endParaRPr>
          </a:p>
        </p:txBody>
      </p:sp>
      <p:sp>
        <p:nvSpPr>
          <p:cNvPr id="13" name="Oval 12"/>
          <p:cNvSpPr>
            <a:spLocks noChangeArrowheads="1"/>
          </p:cNvSpPr>
          <p:nvPr/>
        </p:nvSpPr>
        <p:spPr bwMode="auto">
          <a:xfrm>
            <a:off x="2159160" y="4148019"/>
            <a:ext cx="216694" cy="216694"/>
          </a:xfrm>
          <a:prstGeom prst="ellipse">
            <a:avLst/>
          </a:prstGeom>
          <a:solidFill>
            <a:srgbClr val="FF0066"/>
          </a:solidFill>
          <a:ln w="9525">
            <a:solidFill>
              <a:srgbClr val="FF0000"/>
            </a:solidFill>
            <a:round/>
          </a:ln>
        </p:spPr>
        <p:txBody>
          <a:bodyPr wrap="none" anchor="ct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endParaRPr lang="zh-CN" altLang="en-US" sz="1350"/>
          </a:p>
        </p:txBody>
      </p:sp>
      <p:sp>
        <p:nvSpPr>
          <p:cNvPr id="14" name="Text Box 7"/>
          <p:cNvSpPr txBox="1">
            <a:spLocks noChangeArrowheads="1"/>
          </p:cNvSpPr>
          <p:nvPr/>
        </p:nvSpPr>
        <p:spPr bwMode="auto">
          <a:xfrm>
            <a:off x="1822768" y="4364554"/>
            <a:ext cx="13290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r>
              <a:rPr lang="en-US" altLang="zh-CN" sz="1800" b="1" dirty="0">
                <a:latin typeface="黑体" panose="02010609060101010101" pitchFamily="49" charset="-122"/>
                <a:ea typeface="黑体" panose="02010609060101010101" pitchFamily="49" charset="-122"/>
              </a:rPr>
              <a:t>1421</a:t>
            </a:r>
            <a:r>
              <a:rPr lang="zh-CN" altLang="en-US" sz="1800" b="1" dirty="0">
                <a:latin typeface="黑体" panose="02010609060101010101" pitchFamily="49" charset="-122"/>
                <a:ea typeface="黑体" panose="02010609060101010101" pitchFamily="49" charset="-122"/>
              </a:rPr>
              <a:t>年</a:t>
            </a:r>
            <a:endParaRPr lang="en-US" altLang="zh-CN" sz="1800" b="1" dirty="0">
              <a:latin typeface="黑体" panose="02010609060101010101" pitchFamily="49" charset="-122"/>
              <a:ea typeface="黑体" panose="02010609060101010101" pitchFamily="49" charset="-122"/>
            </a:endParaRPr>
          </a:p>
          <a:p>
            <a:pPr eaLnBrk="1" hangingPunct="1">
              <a:spcBef>
                <a:spcPct val="0"/>
              </a:spcBef>
              <a:buFontTx/>
              <a:buNone/>
            </a:pPr>
            <a:r>
              <a:rPr lang="zh-CN" altLang="en-US" sz="1800" b="1" dirty="0">
                <a:latin typeface="黑体" panose="02010609060101010101" pitchFamily="49" charset="-122"/>
                <a:ea typeface="黑体" panose="02010609060101010101" pitchFamily="49" charset="-122"/>
              </a:rPr>
              <a:t>明成祖迁都</a:t>
            </a:r>
            <a:endParaRPr lang="zh-CN" altLang="en-US" sz="1800" b="1" dirty="0">
              <a:latin typeface="黑体" panose="02010609060101010101" pitchFamily="49" charset="-122"/>
              <a:ea typeface="黑体" panose="02010609060101010101" pitchFamily="49" charset="-122"/>
            </a:endParaRPr>
          </a:p>
        </p:txBody>
      </p:sp>
      <p:sp>
        <p:nvSpPr>
          <p:cNvPr id="15" name="Oval 12"/>
          <p:cNvSpPr>
            <a:spLocks noChangeArrowheads="1"/>
          </p:cNvSpPr>
          <p:nvPr/>
        </p:nvSpPr>
        <p:spPr bwMode="auto">
          <a:xfrm>
            <a:off x="5450999" y="4148019"/>
            <a:ext cx="216694" cy="216694"/>
          </a:xfrm>
          <a:prstGeom prst="ellipse">
            <a:avLst/>
          </a:prstGeom>
          <a:solidFill>
            <a:srgbClr val="FF0066"/>
          </a:solidFill>
          <a:ln w="9525">
            <a:solidFill>
              <a:srgbClr val="FF0000"/>
            </a:solidFill>
            <a:round/>
          </a:ln>
        </p:spPr>
        <p:txBody>
          <a:bodyPr wrap="none" anchor="ct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endParaRPr lang="zh-CN" altLang="en-US" sz="1350"/>
          </a:p>
        </p:txBody>
      </p:sp>
      <p:sp>
        <p:nvSpPr>
          <p:cNvPr id="16" name="Text Box 7"/>
          <p:cNvSpPr txBox="1">
            <a:spLocks noChangeArrowheads="1"/>
          </p:cNvSpPr>
          <p:nvPr/>
        </p:nvSpPr>
        <p:spPr bwMode="auto">
          <a:xfrm>
            <a:off x="4789488" y="4396304"/>
            <a:ext cx="10998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r>
              <a:rPr lang="en-US" altLang="zh-CN" sz="1800" b="1" dirty="0" smtClean="0">
                <a:latin typeface="黑体" panose="02010609060101010101" pitchFamily="49" charset="-122"/>
                <a:ea typeface="黑体" panose="02010609060101010101" pitchFamily="49" charset="-122"/>
              </a:rPr>
              <a:t>1636</a:t>
            </a:r>
            <a:r>
              <a:rPr lang="zh-CN" altLang="en-US" sz="1800" b="1" dirty="0" smtClean="0">
                <a:latin typeface="黑体" panose="02010609060101010101" pitchFamily="49" charset="-122"/>
                <a:ea typeface="黑体" panose="02010609060101010101" pitchFamily="49" charset="-122"/>
              </a:rPr>
              <a:t>年</a:t>
            </a:r>
            <a:endParaRPr lang="en-US" altLang="zh-CN" sz="1800" b="1" dirty="0">
              <a:latin typeface="黑体" panose="02010609060101010101" pitchFamily="49" charset="-122"/>
              <a:ea typeface="黑体" panose="02010609060101010101" pitchFamily="49" charset="-122"/>
            </a:endParaRPr>
          </a:p>
          <a:p>
            <a:pPr eaLnBrk="1" hangingPunct="1">
              <a:spcBef>
                <a:spcPct val="0"/>
              </a:spcBef>
              <a:buFontTx/>
              <a:buNone/>
            </a:pPr>
            <a:r>
              <a:rPr lang="zh-CN" altLang="en-US" sz="1800" b="1" dirty="0" smtClean="0">
                <a:latin typeface="黑体" panose="02010609060101010101" pitchFamily="49" charset="-122"/>
                <a:ea typeface="黑体" panose="02010609060101010101" pitchFamily="49" charset="-122"/>
              </a:rPr>
              <a:t>大清建立</a:t>
            </a:r>
            <a:endParaRPr lang="zh-CN" altLang="en-US" sz="1800" b="1" dirty="0">
              <a:latin typeface="黑体" panose="02010609060101010101" pitchFamily="49" charset="-122"/>
              <a:ea typeface="黑体" panose="02010609060101010101" pitchFamily="49" charset="-122"/>
            </a:endParaRPr>
          </a:p>
        </p:txBody>
      </p:sp>
      <p:sp>
        <p:nvSpPr>
          <p:cNvPr id="17" name="Oval 12"/>
          <p:cNvSpPr>
            <a:spLocks noChangeArrowheads="1"/>
          </p:cNvSpPr>
          <p:nvPr/>
        </p:nvSpPr>
        <p:spPr bwMode="auto">
          <a:xfrm>
            <a:off x="8331359" y="4148019"/>
            <a:ext cx="216694" cy="216694"/>
          </a:xfrm>
          <a:prstGeom prst="ellipse">
            <a:avLst/>
          </a:prstGeom>
          <a:solidFill>
            <a:srgbClr val="FF0066"/>
          </a:solidFill>
          <a:ln w="9525">
            <a:solidFill>
              <a:srgbClr val="FF0000"/>
            </a:solidFill>
            <a:round/>
          </a:ln>
        </p:spPr>
        <p:txBody>
          <a:bodyPr wrap="none" anchor="ct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endParaRPr lang="zh-CN" altLang="en-US" sz="1350"/>
          </a:p>
        </p:txBody>
      </p:sp>
      <p:sp>
        <p:nvSpPr>
          <p:cNvPr id="18" name="Text Box 7"/>
          <p:cNvSpPr txBox="1">
            <a:spLocks noChangeArrowheads="1"/>
          </p:cNvSpPr>
          <p:nvPr/>
        </p:nvSpPr>
        <p:spPr bwMode="auto">
          <a:xfrm>
            <a:off x="7659053" y="4364554"/>
            <a:ext cx="10998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r>
              <a:rPr lang="en-US" altLang="zh-CN" sz="1800" b="1" dirty="0" smtClean="0">
                <a:latin typeface="黑体" panose="02010609060101010101" pitchFamily="49" charset="-122"/>
                <a:ea typeface="黑体" panose="02010609060101010101" pitchFamily="49" charset="-122"/>
              </a:rPr>
              <a:t>1912</a:t>
            </a:r>
            <a:r>
              <a:rPr lang="zh-CN" altLang="en-US" sz="1800" b="1" dirty="0" smtClean="0">
                <a:latin typeface="黑体" panose="02010609060101010101" pitchFamily="49" charset="-122"/>
                <a:ea typeface="黑体" panose="02010609060101010101" pitchFamily="49" charset="-122"/>
              </a:rPr>
              <a:t>年</a:t>
            </a:r>
            <a:endParaRPr lang="en-US" altLang="zh-CN" sz="1800" b="1" dirty="0">
              <a:latin typeface="黑体" panose="02010609060101010101" pitchFamily="49" charset="-122"/>
              <a:ea typeface="黑体" panose="02010609060101010101" pitchFamily="49" charset="-122"/>
            </a:endParaRPr>
          </a:p>
          <a:p>
            <a:pPr eaLnBrk="1" hangingPunct="1">
              <a:spcBef>
                <a:spcPct val="0"/>
              </a:spcBef>
              <a:buFontTx/>
              <a:buNone/>
            </a:pPr>
            <a:r>
              <a:rPr lang="zh-CN" altLang="en-US" sz="1800" b="1" dirty="0" smtClean="0">
                <a:latin typeface="黑体" panose="02010609060101010101" pitchFamily="49" charset="-122"/>
                <a:ea typeface="黑体" panose="02010609060101010101" pitchFamily="49" charset="-122"/>
              </a:rPr>
              <a:t>清朝灭亡</a:t>
            </a:r>
            <a:endParaRPr lang="zh-CN" altLang="en-US" sz="1800" b="1" dirty="0">
              <a:latin typeface="黑体" panose="02010609060101010101" pitchFamily="49" charset="-122"/>
              <a:ea typeface="黑体" panose="02010609060101010101" pitchFamily="49" charset="-122"/>
            </a:endParaRPr>
          </a:p>
        </p:txBody>
      </p:sp>
      <p:grpSp>
        <p:nvGrpSpPr>
          <p:cNvPr id="21" name="Group 2"/>
          <p:cNvGrpSpPr/>
          <p:nvPr/>
        </p:nvGrpSpPr>
        <p:grpSpPr bwMode="auto">
          <a:xfrm>
            <a:off x="-8218" y="113665"/>
            <a:ext cx="6596978" cy="448310"/>
            <a:chOff x="-40" y="182"/>
            <a:chExt cx="2990" cy="356"/>
          </a:xfrm>
        </p:grpSpPr>
        <p:grpSp>
          <p:nvGrpSpPr>
            <p:cNvPr id="22" name="Group 3"/>
            <p:cNvGrpSpPr/>
            <p:nvPr/>
          </p:nvGrpSpPr>
          <p:grpSpPr bwMode="auto">
            <a:xfrm>
              <a:off x="2" y="182"/>
              <a:ext cx="2948" cy="356"/>
              <a:chOff x="1" y="182"/>
              <a:chExt cx="1723" cy="356"/>
            </a:xfrm>
          </p:grpSpPr>
          <p:sp>
            <p:nvSpPr>
              <p:cNvPr id="24" name="AutoShape 4"/>
              <p:cNvSpPr>
                <a:spLocks noChangeArrowheads="1"/>
              </p:cNvSpPr>
              <p:nvPr/>
            </p:nvSpPr>
            <p:spPr bwMode="auto">
              <a:xfrm>
                <a:off x="1" y="182"/>
                <a:ext cx="1723" cy="356"/>
              </a:xfrm>
              <a:prstGeom prst="roundRect">
                <a:avLst>
                  <a:gd name="adj" fmla="val 16667"/>
                </a:avLst>
              </a:prstGeom>
              <a:gradFill rotWithShape="1">
                <a:gsLst>
                  <a:gs pos="0">
                    <a:schemeClr val="bg1"/>
                  </a:gs>
                  <a:gs pos="100000">
                    <a:srgbClr val="76767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sp>
            <p:nvSpPr>
              <p:cNvPr id="25" name="AutoShape 5"/>
              <p:cNvSpPr>
                <a:spLocks noChangeArrowheads="1"/>
              </p:cNvSpPr>
              <p:nvPr/>
            </p:nvSpPr>
            <p:spPr bwMode="auto">
              <a:xfrm>
                <a:off x="17" y="185"/>
                <a:ext cx="1690" cy="353"/>
              </a:xfrm>
              <a:prstGeom prst="roundRect">
                <a:avLst>
                  <a:gd name="adj" fmla="val 16667"/>
                </a:avLst>
              </a:prstGeom>
              <a:gradFill rotWithShape="1">
                <a:gsLst>
                  <a:gs pos="0">
                    <a:srgbClr val="66FFFF">
                      <a:alpha val="45000"/>
                    </a:srgbClr>
                  </a:gs>
                  <a:gs pos="100000">
                    <a:srgbClr val="FFFFFF"/>
                  </a:gs>
                </a:gsLst>
                <a:lin ang="5400000" scaled="1"/>
              </a:gradFill>
              <a:ln>
                <a:solidFill>
                  <a:schemeClr val="accent1"/>
                </a:solid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grpSp>
        <p:sp>
          <p:nvSpPr>
            <p:cNvPr id="23" name="Text Box 6"/>
            <p:cNvSpPr txBox="1">
              <a:spLocks noChangeArrowheads="1"/>
            </p:cNvSpPr>
            <p:nvPr/>
          </p:nvSpPr>
          <p:spPr bwMode="auto">
            <a:xfrm>
              <a:off x="-40" y="185"/>
              <a:ext cx="2920" cy="293"/>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wrap="square" lIns="0" tIns="0" rIns="0" bIns="0">
              <a:spAutoFit/>
            </a:bodyPr>
            <a:lstStyle>
              <a:lvl1pPr marL="85725" indent="-85725">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ctr" eaLnBrk="1" latinLnBrk="1" hangingPunct="1"/>
              <a:r>
                <a:rPr lang="en-US" altLang="zh-CN" sz="2400" b="1" dirty="0">
                  <a:ea typeface="楷体" panose="02010609060101010101" charset="-122"/>
                </a:rPr>
                <a:t>   </a:t>
              </a:r>
              <a:r>
                <a:rPr lang="zh-CN" altLang="en-US" sz="2400" b="1" dirty="0">
                  <a:ea typeface="楷体" panose="02010609060101010101" charset="-122"/>
                </a:rPr>
                <a:t>明清时期统一多民族国家版图的奠定及其意义</a:t>
              </a:r>
              <a:endParaRPr lang="zh-CN" altLang="en-US" sz="2400" b="1" dirty="0">
                <a:ea typeface="楷体" panose="02010609060101010101" charset="-122"/>
              </a:endParaRPr>
            </a:p>
          </p:txBody>
        </p:sp>
      </p:grpSp>
      <p:pic>
        <p:nvPicPr>
          <p:cNvPr id="5" name="内容占位符 4" descr="21《中外历史纲要》上 P87的副本"/>
          <p:cNvPicPr>
            <a:picLocks noChangeAspect="1"/>
          </p:cNvPicPr>
          <p:nvPr>
            <p:ph idx="1"/>
          </p:nvPr>
        </p:nvPicPr>
        <p:blipFill>
          <a:blip r:embed="rId2"/>
          <a:srcRect r="21655"/>
          <a:stretch>
            <a:fillRect/>
          </a:stretch>
        </p:blipFill>
        <p:spPr>
          <a:xfrm>
            <a:off x="231775" y="858520"/>
            <a:ext cx="3757295" cy="2992120"/>
          </a:xfrm>
          <a:prstGeom prst="rect">
            <a:avLst/>
          </a:prstGeom>
        </p:spPr>
      </p:pic>
      <p:sp>
        <p:nvSpPr>
          <p:cNvPr id="19" name="Oval 12"/>
          <p:cNvSpPr>
            <a:spLocks noChangeArrowheads="1"/>
          </p:cNvSpPr>
          <p:nvPr/>
        </p:nvSpPr>
        <p:spPr bwMode="auto">
          <a:xfrm>
            <a:off x="5889784" y="4148019"/>
            <a:ext cx="216694" cy="216694"/>
          </a:xfrm>
          <a:prstGeom prst="ellipse">
            <a:avLst/>
          </a:prstGeom>
          <a:solidFill>
            <a:srgbClr val="FF0066"/>
          </a:solidFill>
          <a:ln w="9525">
            <a:solidFill>
              <a:srgbClr val="FF0000"/>
            </a:solidFill>
            <a:round/>
          </a:ln>
        </p:spPr>
        <p:txBody>
          <a:bodyPr wrap="none" anchor="ct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endParaRPr lang="zh-CN" altLang="en-US" sz="1350"/>
          </a:p>
        </p:txBody>
      </p:sp>
      <p:sp>
        <p:nvSpPr>
          <p:cNvPr id="20" name="Text Box 7"/>
          <p:cNvSpPr txBox="1">
            <a:spLocks noChangeArrowheads="1"/>
          </p:cNvSpPr>
          <p:nvPr/>
        </p:nvSpPr>
        <p:spPr bwMode="auto">
          <a:xfrm>
            <a:off x="5807393" y="4396304"/>
            <a:ext cx="10998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anose="02010600030101010101" pitchFamily="2" charset="-122"/>
              </a:defRPr>
            </a:lvl9pPr>
          </a:lstStyle>
          <a:p>
            <a:pPr eaLnBrk="1" hangingPunct="1">
              <a:spcBef>
                <a:spcPct val="0"/>
              </a:spcBef>
              <a:buFontTx/>
              <a:buNone/>
            </a:pPr>
            <a:r>
              <a:rPr lang="en-US" altLang="zh-CN" sz="1800" b="1" dirty="0" smtClean="0">
                <a:latin typeface="黑体" panose="02010609060101010101" pitchFamily="49" charset="-122"/>
                <a:ea typeface="黑体" panose="02010609060101010101" pitchFamily="49" charset="-122"/>
              </a:rPr>
              <a:t>1644</a:t>
            </a:r>
            <a:r>
              <a:rPr lang="zh-CN" altLang="en-US" sz="1800" b="1" dirty="0" smtClean="0">
                <a:latin typeface="黑体" panose="02010609060101010101" pitchFamily="49" charset="-122"/>
                <a:ea typeface="黑体" panose="02010609060101010101" pitchFamily="49" charset="-122"/>
              </a:rPr>
              <a:t>年</a:t>
            </a:r>
            <a:endParaRPr lang="en-US" altLang="zh-CN" sz="1800" b="1" dirty="0">
              <a:latin typeface="黑体" panose="02010609060101010101" pitchFamily="49" charset="-122"/>
              <a:ea typeface="黑体" panose="02010609060101010101" pitchFamily="49" charset="-122"/>
            </a:endParaRPr>
          </a:p>
          <a:p>
            <a:pPr eaLnBrk="1" hangingPunct="1">
              <a:spcBef>
                <a:spcPct val="0"/>
              </a:spcBef>
              <a:buFontTx/>
              <a:buNone/>
            </a:pPr>
            <a:r>
              <a:rPr lang="zh-CN" altLang="en-US" sz="1800" b="1" dirty="0">
                <a:latin typeface="黑体" panose="02010609060101010101" pitchFamily="49" charset="-122"/>
                <a:ea typeface="黑体" panose="02010609060101010101" pitchFamily="49" charset="-122"/>
              </a:rPr>
              <a:t>明朝灭亡</a:t>
            </a:r>
            <a:endParaRPr lang="zh-CN" altLang="en-US" sz="1800" b="1" dirty="0">
              <a:latin typeface="黑体" panose="02010609060101010101" pitchFamily="49" charset="-122"/>
              <a:ea typeface="黑体" panose="02010609060101010101" pitchFamily="49" charset="-122"/>
            </a:endParaRPr>
          </a:p>
        </p:txBody>
      </p:sp>
      <p:pic>
        <p:nvPicPr>
          <p:cNvPr id="26" name="图片 25" descr="22《中外历史纲要》上 P93"/>
          <p:cNvPicPr>
            <a:picLocks noChangeAspect="1"/>
          </p:cNvPicPr>
          <p:nvPr/>
        </p:nvPicPr>
        <p:blipFill>
          <a:blip r:embed="rId3"/>
          <a:stretch>
            <a:fillRect/>
          </a:stretch>
        </p:blipFill>
        <p:spPr>
          <a:xfrm>
            <a:off x="4235450" y="669290"/>
            <a:ext cx="4601845" cy="3479165"/>
          </a:xfrm>
          <a:prstGeom prst="rect">
            <a:avLst/>
          </a:prstGeom>
        </p:spPr>
      </p:pic>
      <p:sp>
        <p:nvSpPr>
          <p:cNvPr id="27" name="文本框 26"/>
          <p:cNvSpPr txBox="1"/>
          <p:nvPr/>
        </p:nvSpPr>
        <p:spPr>
          <a:xfrm>
            <a:off x="231775" y="1191260"/>
            <a:ext cx="8691245" cy="1938020"/>
          </a:xfrm>
          <a:prstGeom prst="rect">
            <a:avLst/>
          </a:prstGeom>
          <a:solidFill>
            <a:schemeClr val="bg1">
              <a:alpha val="60000"/>
            </a:schemeClr>
          </a:solidFill>
        </p:spPr>
        <p:txBody>
          <a:bodyPr wrap="square" rtlCol="0">
            <a:spAutoFit/>
          </a:bodyPr>
          <a:p>
            <a:r>
              <a:rPr lang="en-US" altLang="zh-CN" sz="3200" b="1">
                <a:latin typeface="华文仿宋" panose="02010600040101010101" charset="-122"/>
                <a:ea typeface="华文仿宋" panose="02010600040101010101" charset="-122"/>
                <a:cs typeface="华文仿宋" panose="02010600040101010101" charset="-122"/>
              </a:rPr>
              <a:t>     </a:t>
            </a:r>
            <a:r>
              <a:rPr lang="en-US" altLang="zh-CN" sz="3200" b="1">
                <a:solidFill>
                  <a:srgbClr val="C00000"/>
                </a:solidFill>
                <a:latin typeface="华文仿宋" panose="02010600040101010101" charset="-122"/>
                <a:ea typeface="华文仿宋" panose="02010600040101010101" charset="-122"/>
                <a:cs typeface="华文仿宋" panose="02010600040101010101" charset="-122"/>
              </a:rPr>
              <a:t> </a:t>
            </a:r>
            <a:r>
              <a:rPr lang="en-US" altLang="zh-CN" sz="3200" b="1">
                <a:solidFill>
                  <a:srgbClr val="C00000"/>
                </a:solidFill>
                <a:latin typeface="华文楷体" panose="02010600040101010101" charset="-122"/>
                <a:ea typeface="华文楷体" panose="02010600040101010101" charset="-122"/>
                <a:cs typeface="华文楷体" panose="02010600040101010101" charset="-122"/>
              </a:rPr>
              <a:t>  </a:t>
            </a:r>
            <a:r>
              <a:rPr lang="zh-CN" altLang="en-US" sz="2800" b="1">
                <a:solidFill>
                  <a:srgbClr val="C00000"/>
                </a:solidFill>
                <a:latin typeface="华文楷体" panose="02010600040101010101" charset="-122"/>
                <a:ea typeface="华文楷体" panose="02010600040101010101" charset="-122"/>
                <a:cs typeface="华文楷体" panose="02010600040101010101" charset="-122"/>
              </a:rPr>
              <a:t>1820年的清朝疆域 ,既是中国疆域范围的最终底定极点 ,也是东西方力量对比最终逆转的临界点 ,更是中国国势由强转弱的最后时刻。</a:t>
            </a:r>
            <a:endParaRPr lang="zh-CN" altLang="en-US" sz="3200" b="1">
              <a:latin typeface="华文仿宋" panose="02010600040101010101" charset="-122"/>
              <a:ea typeface="华文仿宋" panose="02010600040101010101" charset="-122"/>
              <a:cs typeface="华文仿宋" panose="02010600040101010101" charset="-122"/>
            </a:endParaRPr>
          </a:p>
          <a:p>
            <a:r>
              <a:rPr lang="zh-CN" altLang="en-US" sz="3200" b="1">
                <a:latin typeface="华文仿宋" panose="02010600040101010101" charset="-122"/>
                <a:ea typeface="华文仿宋" panose="02010600040101010101" charset="-122"/>
                <a:cs typeface="华文仿宋" panose="02010600040101010101" charset="-122"/>
              </a:rPr>
              <a:t>                                   </a:t>
            </a:r>
            <a:r>
              <a:rPr lang="zh-CN" altLang="en-US" b="1">
                <a:latin typeface="华文仿宋" panose="02010600040101010101" charset="-122"/>
                <a:ea typeface="华文仿宋" panose="02010600040101010101" charset="-122"/>
                <a:cs typeface="华文仿宋" panose="02010600040101010101" charset="-122"/>
              </a:rPr>
              <a:t>  </a:t>
            </a:r>
            <a:r>
              <a:rPr lang="en-US" altLang="zh-CN" b="1">
                <a:latin typeface="华文仿宋" panose="02010600040101010101" charset="-122"/>
                <a:ea typeface="华文仿宋" panose="02010600040101010101" charset="-122"/>
                <a:cs typeface="华文仿宋" panose="02010600040101010101" charset="-122"/>
              </a:rPr>
              <a:t>——于逢春</a:t>
            </a:r>
            <a:r>
              <a:rPr lang="zh-CN" altLang="en-US" b="1">
                <a:latin typeface="华文仿宋" panose="02010600040101010101" charset="-122"/>
                <a:ea typeface="华文仿宋" panose="02010600040101010101" charset="-122"/>
                <a:cs typeface="华文仿宋" panose="02010600040101010101" charset="-122"/>
              </a:rPr>
              <a:t>《论中国疆域最终奠定的时空坐标》</a:t>
            </a:r>
            <a:endParaRPr lang="zh-CN" altLang="en-US" b="1">
              <a:latin typeface="华文仿宋" panose="02010600040101010101" charset="-122"/>
              <a:ea typeface="华文仿宋" panose="02010600040101010101" charset="-122"/>
              <a:cs typeface="华文仿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screen">
            <a:lum bright="24000"/>
          </a:blip>
          <a:srcRect/>
          <a:stretch>
            <a:fillRect/>
          </a:stretch>
        </p:blipFill>
        <p:spPr bwMode="auto">
          <a:xfrm>
            <a:off x="-8414" y="-8970"/>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
          <p:cNvGrpSpPr/>
          <p:nvPr/>
        </p:nvGrpSpPr>
        <p:grpSpPr bwMode="auto">
          <a:xfrm>
            <a:off x="-8218" y="113665"/>
            <a:ext cx="6596978" cy="448310"/>
            <a:chOff x="-40" y="182"/>
            <a:chExt cx="2990" cy="356"/>
          </a:xfrm>
        </p:grpSpPr>
        <p:grpSp>
          <p:nvGrpSpPr>
            <p:cNvPr id="22" name="Group 3"/>
            <p:cNvGrpSpPr/>
            <p:nvPr/>
          </p:nvGrpSpPr>
          <p:grpSpPr bwMode="auto">
            <a:xfrm>
              <a:off x="2" y="182"/>
              <a:ext cx="2948" cy="356"/>
              <a:chOff x="1" y="182"/>
              <a:chExt cx="1723" cy="356"/>
            </a:xfrm>
          </p:grpSpPr>
          <p:sp>
            <p:nvSpPr>
              <p:cNvPr id="24" name="AutoShape 4"/>
              <p:cNvSpPr>
                <a:spLocks noChangeArrowheads="1"/>
              </p:cNvSpPr>
              <p:nvPr/>
            </p:nvSpPr>
            <p:spPr bwMode="auto">
              <a:xfrm>
                <a:off x="1" y="182"/>
                <a:ext cx="1723" cy="356"/>
              </a:xfrm>
              <a:prstGeom prst="roundRect">
                <a:avLst>
                  <a:gd name="adj" fmla="val 16667"/>
                </a:avLst>
              </a:prstGeom>
              <a:gradFill rotWithShape="1">
                <a:gsLst>
                  <a:gs pos="0">
                    <a:schemeClr val="bg1"/>
                  </a:gs>
                  <a:gs pos="100000">
                    <a:srgbClr val="76767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sp>
            <p:nvSpPr>
              <p:cNvPr id="25" name="AutoShape 5"/>
              <p:cNvSpPr>
                <a:spLocks noChangeArrowheads="1"/>
              </p:cNvSpPr>
              <p:nvPr/>
            </p:nvSpPr>
            <p:spPr bwMode="auto">
              <a:xfrm>
                <a:off x="17" y="185"/>
                <a:ext cx="1690" cy="353"/>
              </a:xfrm>
              <a:prstGeom prst="roundRect">
                <a:avLst>
                  <a:gd name="adj" fmla="val 16667"/>
                </a:avLst>
              </a:prstGeom>
              <a:gradFill rotWithShape="1">
                <a:gsLst>
                  <a:gs pos="0">
                    <a:srgbClr val="66FFFF">
                      <a:alpha val="45000"/>
                    </a:srgbClr>
                  </a:gs>
                  <a:gs pos="100000">
                    <a:srgbClr val="FFFFFF"/>
                  </a:gs>
                </a:gsLst>
                <a:lin ang="5400000" scaled="1"/>
              </a:gradFill>
              <a:ln>
                <a:solidFill>
                  <a:schemeClr val="accent1"/>
                </a:solid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zh-CN" altLang="en-US" sz="1350"/>
              </a:p>
            </p:txBody>
          </p:sp>
        </p:grpSp>
        <p:sp>
          <p:nvSpPr>
            <p:cNvPr id="23" name="Text Box 6"/>
            <p:cNvSpPr txBox="1">
              <a:spLocks noChangeArrowheads="1"/>
            </p:cNvSpPr>
            <p:nvPr/>
          </p:nvSpPr>
          <p:spPr bwMode="auto">
            <a:xfrm>
              <a:off x="-40" y="185"/>
              <a:ext cx="2920" cy="293"/>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wrap="square" lIns="0" tIns="0" rIns="0" bIns="0">
              <a:spAutoFit/>
            </a:bodyPr>
            <a:lstStyle>
              <a:lvl1pPr marL="85725" indent="-85725">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ctr" eaLnBrk="1" latinLnBrk="1" hangingPunct="1"/>
              <a:r>
                <a:rPr lang="en-US" altLang="zh-CN" sz="2400" b="1" dirty="0">
                  <a:ea typeface="楷体" panose="02010609060101010101" charset="-122"/>
                </a:rPr>
                <a:t>   </a:t>
              </a:r>
              <a:r>
                <a:rPr lang="zh-CN" altLang="en-US" sz="2400" b="1" dirty="0">
                  <a:ea typeface="楷体" panose="02010609060101010101" charset="-122"/>
                </a:rPr>
                <a:t>明清时期统一多民族国家版图的奠定及其意义</a:t>
              </a:r>
              <a:endParaRPr lang="zh-CN" altLang="en-US" sz="2400" b="1" dirty="0">
                <a:ea typeface="楷体" panose="02010609060101010101" charset="-122"/>
              </a:endParaRPr>
            </a:p>
          </p:txBody>
        </p:sp>
      </p:grpSp>
      <p:sp>
        <p:nvSpPr>
          <p:cNvPr id="2" name="文本框 1"/>
          <p:cNvSpPr txBox="1"/>
          <p:nvPr/>
        </p:nvSpPr>
        <p:spPr>
          <a:xfrm>
            <a:off x="975360" y="697865"/>
            <a:ext cx="7926070" cy="521970"/>
          </a:xfrm>
          <a:prstGeom prst="rect">
            <a:avLst/>
          </a:prstGeom>
          <a:noFill/>
        </p:spPr>
        <p:txBody>
          <a:bodyPr wrap="square" rtlCol="0">
            <a:spAutoFit/>
          </a:bodyPr>
          <a:p>
            <a:r>
              <a:rPr lang="zh-CN" altLang="en-US" sz="2800" b="1">
                <a:solidFill>
                  <a:srgbClr val="FF0000"/>
                </a:solidFill>
                <a:latin typeface="华文黑体" panose="02010600040101010101" charset="-122"/>
                <a:ea typeface="华文黑体" panose="02010600040101010101" charset="-122"/>
              </a:rPr>
              <a:t>为什么说清朝基本奠定了现代中国的版图？</a:t>
            </a:r>
            <a:endParaRPr lang="zh-CN" altLang="en-US" sz="2800" b="1">
              <a:solidFill>
                <a:srgbClr val="FF0000"/>
              </a:solidFill>
              <a:latin typeface="华文黑体" panose="02010600040101010101" charset="-122"/>
              <a:ea typeface="华文黑体" panose="02010600040101010101" charset="-122"/>
            </a:endParaRPr>
          </a:p>
        </p:txBody>
      </p:sp>
      <p:sp>
        <p:nvSpPr>
          <p:cNvPr id="3" name="文本框 2"/>
          <p:cNvSpPr txBox="1"/>
          <p:nvPr/>
        </p:nvSpPr>
        <p:spPr>
          <a:xfrm>
            <a:off x="269240" y="1233805"/>
            <a:ext cx="8716010" cy="2968625"/>
          </a:xfrm>
          <a:prstGeom prst="rect">
            <a:avLst/>
          </a:prstGeom>
          <a:noFill/>
        </p:spPr>
        <p:txBody>
          <a:bodyPr wrap="square" rtlCol="0">
            <a:spAutoFit/>
          </a:bodyPr>
          <a:p>
            <a:pPr>
              <a:lnSpc>
                <a:spcPct val="130000"/>
              </a:lnSpc>
            </a:pPr>
            <a:r>
              <a:rPr lang="zh-CN" altLang="en-US" sz="2400" b="1">
                <a:latin typeface="华文楷体" panose="02010600040101010101" charset="-122"/>
                <a:ea typeface="华文楷体" panose="02010600040101010101" charset="-122"/>
                <a:cs typeface="华文楷体" panose="02010600040101010101" charset="-122"/>
              </a:rPr>
              <a:t>第一，清朝通过一系列灵活的民族政策，加强了对边疆地区的治理，巩固了多民族国家的统一。</a:t>
            </a:r>
            <a:endParaRPr lang="zh-CN" altLang="en-US" sz="2400" b="1">
              <a:latin typeface="华文楷体" panose="02010600040101010101" charset="-122"/>
              <a:ea typeface="华文楷体" panose="02010600040101010101" charset="-122"/>
              <a:cs typeface="华文楷体" panose="02010600040101010101" charset="-122"/>
            </a:endParaRPr>
          </a:p>
          <a:p>
            <a:pPr>
              <a:lnSpc>
                <a:spcPct val="130000"/>
              </a:lnSpc>
            </a:pPr>
            <a:r>
              <a:rPr lang="zh-CN" altLang="en-US" sz="2400" b="1">
                <a:latin typeface="华文楷体" panose="02010600040101010101" charset="-122"/>
                <a:ea typeface="华文楷体" panose="02010600040101010101" charset="-122"/>
                <a:cs typeface="华文楷体" panose="02010600040101010101" charset="-122"/>
              </a:rPr>
              <a:t>第二，通过镇压民族叛乱，抵御沙俄等外国侵略，维护了主权和领土完整，基本确定了疆界。</a:t>
            </a:r>
            <a:endParaRPr lang="zh-CN" altLang="en-US" sz="2400" b="1">
              <a:latin typeface="华文楷体" panose="02010600040101010101" charset="-122"/>
              <a:ea typeface="华文楷体" panose="02010600040101010101" charset="-122"/>
              <a:cs typeface="华文楷体" panose="02010600040101010101" charset="-122"/>
            </a:endParaRPr>
          </a:p>
          <a:p>
            <a:pPr>
              <a:lnSpc>
                <a:spcPct val="130000"/>
              </a:lnSpc>
            </a:pPr>
            <a:r>
              <a:rPr lang="zh-CN" altLang="en-US" sz="2400" b="1">
                <a:latin typeface="华文楷体" panose="02010600040101010101" charset="-122"/>
                <a:ea typeface="华文楷体" panose="02010600040101010101" charset="-122"/>
                <a:cs typeface="华文楷体" panose="02010600040101010101" charset="-122"/>
              </a:rPr>
              <a:t>第三，清朝前中期的疆域历经晚清、中华民国直至中华人民共和国，基本保留了下来。</a:t>
            </a:r>
            <a:endParaRPr lang="zh-CN" altLang="en-US" sz="2400" b="1">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noChangeArrowheads="1"/>
          </p:cNvPicPr>
          <p:nvPr/>
        </p:nvPicPr>
        <p:blipFill>
          <a:blip r:embed="rId1" cstate="screen">
            <a:lum bright="24000"/>
          </a:blip>
          <a:srcRect/>
          <a:stretch>
            <a:fillRect/>
          </a:stretch>
        </p:blipFill>
        <p:spPr bwMode="auto">
          <a:xfrm>
            <a:off x="-8253" y="-8889"/>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表格 10"/>
          <p:cNvGraphicFramePr>
            <a:graphicFrameLocks noGrp="1"/>
          </p:cNvGraphicFramePr>
          <p:nvPr>
            <p:custDataLst>
              <p:tags r:id="rId2"/>
            </p:custDataLst>
          </p:nvPr>
        </p:nvGraphicFramePr>
        <p:xfrm>
          <a:off x="52705" y="51435"/>
          <a:ext cx="9039225" cy="4422775"/>
        </p:xfrm>
        <a:graphic>
          <a:graphicData uri="http://schemas.openxmlformats.org/drawingml/2006/table">
            <a:tbl>
              <a:tblPr firstRow="1" firstCol="1" bandRow="1"/>
              <a:tblGrid>
                <a:gridCol w="374650"/>
                <a:gridCol w="1075690"/>
                <a:gridCol w="4229735"/>
                <a:gridCol w="3359150"/>
              </a:tblGrid>
              <a:tr h="451485">
                <a:tc>
                  <a:txBody>
                    <a:bodyPr/>
                    <a:p>
                      <a:pPr algn="ctr"/>
                      <a:r>
                        <a:rPr lang="en-US" sz="18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 </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en-US" sz="180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 </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明朝</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清朝</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7220">
                <a:tc rowSpan="6">
                  <a:txBody>
                    <a:bodyPr/>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边防</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东北</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l"/>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设立奴儿干都司；</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p>
                      <a:pPr algn="l"/>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对东北地区女真各部落首领封授官</a:t>
                      </a:r>
                      <a:r>
                        <a:rPr lang="zh-CN"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号</a:t>
                      </a:r>
                      <a:r>
                        <a:rPr lang="zh-CN" altLang="en-US"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自卫反击雅克萨之战，签订中俄《尼布楚条约》</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7220">
                <a:tc vMerge="1">
                  <a:tcPr/>
                </a:tc>
                <a:tc>
                  <a:txBody>
                    <a:bodyPr/>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蒙古</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l"/>
                      <a:r>
                        <a:rPr lang="zh-CN" altLang="en-US"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多次大规模征讨北元；</a:t>
                      </a:r>
                      <a:r>
                        <a:rPr lang="zh-CN"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重新</a:t>
                      </a: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修筑长城；</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p>
                      <a:pPr algn="l"/>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与蒙古鞑靼和议，对其</a:t>
                      </a:r>
                      <a:r>
                        <a:rPr lang="zh-CN"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册封</a:t>
                      </a:r>
                      <a:r>
                        <a:rPr lang="zh-CN" altLang="en-US"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平定准噶尔部叛乱；</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p>
                      <a:pPr algn="ct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设立盟、旗进行</a:t>
                      </a:r>
                      <a:r>
                        <a:rPr lang="zh-CN"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管理</a:t>
                      </a:r>
                      <a:r>
                        <a:rPr lang="zh-CN" altLang="en-US"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4670">
                <a:tc vMerge="1">
                  <a:tcPr/>
                </a:tc>
                <a:tc>
                  <a:txBody>
                    <a:bodyPr/>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新疆</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endParaRPr lang="en-US" sz="18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平定大、小和卓叛乱；</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设置伊犁将军</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12800">
                <a:tc vMerge="1">
                  <a:tcPr/>
                </a:tc>
                <a:tc>
                  <a:txBody>
                    <a:bodyPr/>
                    <a:p>
                      <a:pPr algn="ctr"/>
                      <a:r>
                        <a:rPr lang="zh-CN" sz="1800" b="1">
                          <a:solidFill>
                            <a:srgbClr val="000000"/>
                          </a:solidFill>
                          <a:effectLst/>
                          <a:latin typeface="Times New Roman" panose="02020503050405090304" pitchFamily="18" charset="0"/>
                          <a:ea typeface="楷体" panose="02010609060101010101" charset="-122"/>
                          <a:cs typeface="楷体" panose="02010609060101010101" charset="-122"/>
                        </a:rPr>
                        <a:t>西藏</a:t>
                      </a:r>
                      <a:endParaRPr lang="zh-CN" sz="180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l"/>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乌思藏，封授当地僧俗首领法王、王称号；设行都指挥使司管理西藏</a:t>
                      </a:r>
                      <a:r>
                        <a:rPr lang="zh-CN"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事务</a:t>
                      </a:r>
                      <a:r>
                        <a:rPr lang="zh-CN" altLang="en-US"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册封达赖班禅；</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p>
                      <a:pPr algn="ct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派遣驻藏</a:t>
                      </a:r>
                      <a:r>
                        <a:rPr lang="zh-CN"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大臣</a:t>
                      </a:r>
                      <a:r>
                        <a:rPr lang="zh-CN" altLang="en-US" sz="1800" b="1" dirty="0" smtClean="0">
                          <a:solidFill>
                            <a:srgbClr val="000000"/>
                          </a:solidFill>
                          <a:effectLst/>
                          <a:latin typeface="Times New Roman" panose="02020503050405090304" pitchFamily="18" charset="0"/>
                          <a:ea typeface="楷体" panose="02010609060101010101" charset="-122"/>
                          <a:cs typeface="楷体" panose="02010609060101010101" charset="-122"/>
                        </a:rPr>
                        <a:t>。</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2290">
                <a:tc vMerge="1">
                  <a:tcPr/>
                </a:tc>
                <a:tc>
                  <a:txBody>
                    <a:bodyPr/>
                    <a:p>
                      <a:pPr algn="ctr"/>
                      <a:r>
                        <a:rPr lang="zh-CN" sz="1800" b="1" kern="1200">
                          <a:solidFill>
                            <a:srgbClr val="000000"/>
                          </a:solidFill>
                          <a:effectLst/>
                          <a:latin typeface="Times New Roman" panose="02020503050405090304" pitchFamily="18" charset="0"/>
                          <a:ea typeface="楷体" panose="02010609060101010101" charset="-122"/>
                          <a:cs typeface="楷体" panose="02010609060101010101" charset="-122"/>
                        </a:rPr>
                        <a:t>西南</a:t>
                      </a:r>
                      <a:endParaRPr lang="zh-CN" sz="1800" b="1" kern="1200">
                        <a:solidFill>
                          <a:srgbClr val="000000"/>
                        </a:solidFill>
                        <a:effectLst/>
                        <a:latin typeface="Times New Roman" panose="02020503050405090304" pitchFamily="18" charset="0"/>
                        <a:ea typeface="楷体" panose="02010609060101010101" charset="-122"/>
                        <a:cs typeface="楷体" panose="02010609060101010101" charset="-122"/>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l"/>
                      <a:r>
                        <a:rPr lang="zh-CN" altLang="en-US" sz="1800" b="1" kern="1200" dirty="0" smtClean="0">
                          <a:solidFill>
                            <a:srgbClr val="000000"/>
                          </a:solidFill>
                          <a:effectLst/>
                          <a:latin typeface="Times New Roman" panose="02020503050405090304" pitchFamily="18" charset="0"/>
                          <a:ea typeface="楷体" panose="02010609060101010101" charset="-122"/>
                          <a:cs typeface="楷体" panose="02010609060101010101" charset="-122"/>
                        </a:rPr>
                        <a:t>平定云南，任命当地部落酋长为土司，可世袭。</a:t>
                      </a:r>
                      <a:endParaRPr lang="en-US" sz="1800" b="1" kern="1200" dirty="0">
                        <a:solidFill>
                          <a:srgbClr val="000000"/>
                        </a:solidFill>
                        <a:effectLst/>
                        <a:latin typeface="Times New Roman" panose="02020503050405090304" pitchFamily="18" charset="0"/>
                        <a:ea typeface="楷体" panose="02010609060101010101" charset="-122"/>
                        <a:cs typeface="楷体" panose="02010609060101010101" charset="-122"/>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实行改土归流</a:t>
                      </a:r>
                      <a:endParaRPr lang="zh-CN" sz="1800" dirty="0">
                        <a:effectLst/>
                        <a:latin typeface="Times New Roman" panose="02020503050405090304" pitchFamily="18" charset="0"/>
                        <a:ea typeface="宋体" panose="02010600030101010101" pitchFamily="2" charset="-122"/>
                        <a:cs typeface="Times New Roman" panose="02020503050405090304" pitchFamily="18" charset="0"/>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89610">
                <a:tc vMerge="1">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p>
                      <a:pPr algn="ctr">
                        <a:buNone/>
                      </a:pPr>
                      <a:r>
                        <a:rPr lang="zh-CN" altLang="en-US" sz="1800" b="1" kern="1200">
                          <a:solidFill>
                            <a:srgbClr val="000000"/>
                          </a:solidFill>
                          <a:effectLst/>
                          <a:latin typeface="Times New Roman" panose="02020503050405090304" pitchFamily="18" charset="0"/>
                          <a:ea typeface="楷体" panose="02010609060101010101" charset="-122"/>
                          <a:cs typeface="楷体" panose="02010609060101010101" charset="-122"/>
                        </a:rPr>
                        <a:t>东南</a:t>
                      </a:r>
                      <a:endParaRPr lang="zh-CN" altLang="en-US" sz="1800" b="1" kern="1200">
                        <a:solidFill>
                          <a:srgbClr val="000000"/>
                        </a:solidFill>
                        <a:effectLst/>
                        <a:latin typeface="Times New Roman" panose="02020503050405090304" pitchFamily="18" charset="0"/>
                        <a:ea typeface="楷体" panose="02010609060101010101" charset="-122"/>
                        <a:cs typeface="楷体" panose="02010609060101010101" charset="-122"/>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l">
                        <a:buNone/>
                      </a:pPr>
                      <a:r>
                        <a:rPr lang="zh-CN" altLang="en-US" sz="1800" b="1" kern="1200" dirty="0">
                          <a:solidFill>
                            <a:srgbClr val="000000"/>
                          </a:solidFill>
                          <a:effectLst/>
                          <a:latin typeface="Times New Roman" panose="02020503050405090304" pitchFamily="18" charset="0"/>
                          <a:ea typeface="楷体" panose="02010609060101010101" charset="-122"/>
                          <a:cs typeface="楷体" panose="02010609060101010101" charset="-122"/>
                        </a:rPr>
                        <a:t>戚继光、俞大猷抗击倭寇；葡萄牙人获得濠镜澳租住权；荷兰占据台湾。</a:t>
                      </a:r>
                      <a:endParaRPr lang="zh-CN" altLang="en-US" sz="1800" b="1" kern="1200" dirty="0">
                        <a:solidFill>
                          <a:srgbClr val="000000"/>
                        </a:solidFill>
                        <a:effectLst/>
                        <a:latin typeface="Times New Roman" panose="02020503050405090304" pitchFamily="18" charset="0"/>
                        <a:ea typeface="楷体" panose="02010609060101010101" charset="-122"/>
                        <a:cs typeface="楷体" panose="02010609060101010101" charset="-122"/>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p>
                      <a:pPr algn="ctr">
                        <a:buNone/>
                      </a:pP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郑成功收复台湾；</a:t>
                      </a:r>
                      <a:endParaRPr lang="zh-CN" sz="1800" b="1" dirty="0">
                        <a:solidFill>
                          <a:srgbClr val="000000"/>
                        </a:solidFill>
                        <a:effectLst/>
                        <a:latin typeface="Times New Roman" panose="02020503050405090304" pitchFamily="18" charset="0"/>
                        <a:ea typeface="楷体" panose="02010609060101010101" charset="-122"/>
                        <a:cs typeface="楷体" panose="02010609060101010101" charset="-122"/>
                      </a:endParaRPr>
                    </a:p>
                    <a:p>
                      <a:pPr algn="ctr">
                        <a:buNone/>
                      </a:pPr>
                      <a:r>
                        <a:rPr lang="zh-CN" sz="1800" b="1" dirty="0">
                          <a:solidFill>
                            <a:srgbClr val="000000"/>
                          </a:solidFill>
                          <a:effectLst/>
                          <a:latin typeface="Times New Roman" panose="02020503050405090304" pitchFamily="18" charset="0"/>
                          <a:ea typeface="楷体" panose="02010609060101010101" charset="-122"/>
                          <a:cs typeface="楷体" panose="02010609060101010101" charset="-122"/>
                        </a:rPr>
                        <a:t>在台湾设府，隶属福建省。</a:t>
                      </a:r>
                      <a:endParaRPr lang="zh-CN" sz="1800" b="1" dirty="0">
                        <a:solidFill>
                          <a:srgbClr val="000000"/>
                        </a:solidFill>
                        <a:effectLst/>
                        <a:latin typeface="Times New Roman" panose="02020503050405090304" pitchFamily="18" charset="0"/>
                        <a:ea typeface="楷体" panose="02010609060101010101" charset="-122"/>
                        <a:cs typeface="楷体" panose="02010609060101010101" charset="-122"/>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12" name="直接连接符 11"/>
          <p:cNvCxnSpPr/>
          <p:nvPr/>
        </p:nvCxnSpPr>
        <p:spPr>
          <a:xfrm>
            <a:off x="1561465" y="1771650"/>
            <a:ext cx="4079240" cy="542290"/>
          </a:xfrm>
          <a:prstGeom prst="line">
            <a:avLst/>
          </a:prstGeom>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2709545" y="4529455"/>
            <a:ext cx="3724275" cy="521970"/>
          </a:xfrm>
          <a:prstGeom prst="rect">
            <a:avLst/>
          </a:prstGeom>
          <a:solidFill>
            <a:srgbClr val="FFFF00"/>
          </a:solidFill>
        </p:spPr>
        <p:txBody>
          <a:bodyPr wrap="square" rtlCol="0">
            <a:spAutoFit/>
          </a:bodyPr>
          <a:p>
            <a:r>
              <a:rPr lang="en-US" altLang="zh-CN" sz="2800" b="1">
                <a:ea typeface="楷体" panose="02010609060101010101" charset="-122"/>
              </a:rPr>
              <a:t> </a:t>
            </a:r>
            <a:r>
              <a:rPr lang="zh-CN" sz="2800" b="1">
                <a:latin typeface="华文黑体" panose="02010600040101010101" charset="-122"/>
                <a:ea typeface="华文黑体" panose="02010600040101010101" charset="-122"/>
              </a:rPr>
              <a:t>注意：明清的延续性</a:t>
            </a:r>
            <a:endParaRPr lang="zh-CN" sz="2800" b="1">
              <a:latin typeface="华文黑体" panose="02010600040101010101" charset="-122"/>
              <a:ea typeface="华文黑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screen">
            <a:lum bright="24000"/>
          </a:blip>
          <a:srcRect/>
          <a:stretch>
            <a:fillRect/>
          </a:stretch>
        </p:blipFill>
        <p:spPr bwMode="auto">
          <a:xfrm>
            <a:off x="-8414" y="-8970"/>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1"/>
          <p:cNvGrpSpPr/>
          <p:nvPr/>
        </p:nvGrpSpPr>
        <p:grpSpPr>
          <a:xfrm>
            <a:off x="-2680" y="0"/>
            <a:ext cx="578663" cy="5143500"/>
            <a:chOff x="0" y="-5699"/>
            <a:chExt cx="771550" cy="6858000"/>
          </a:xfrm>
          <a:solidFill>
            <a:schemeClr val="bg2">
              <a:lumMod val="75000"/>
            </a:schemeClr>
          </a:solidFill>
        </p:grpSpPr>
        <p:sp>
          <p:nvSpPr>
            <p:cNvPr id="1048614" name="Rectangle 5"/>
            <p:cNvSpPr/>
            <p:nvPr/>
          </p:nvSpPr>
          <p:spPr>
            <a:xfrm>
              <a:off x="741362" y="-5699"/>
              <a:ext cx="30163" cy="6858000"/>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5" name="Rectangle 6"/>
            <p:cNvSpPr/>
            <p:nvPr/>
          </p:nvSpPr>
          <p:spPr>
            <a:xfrm>
              <a:off x="0" y="676927"/>
              <a:ext cx="771550" cy="30163"/>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6" name="Rectangle 8"/>
            <p:cNvSpPr/>
            <p:nvPr/>
          </p:nvSpPr>
          <p:spPr>
            <a:xfrm>
              <a:off x="0" y="2497605"/>
              <a:ext cx="771550" cy="30529"/>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7" name="Rectangle 10"/>
            <p:cNvSpPr/>
            <p:nvPr/>
          </p:nvSpPr>
          <p:spPr>
            <a:xfrm>
              <a:off x="0" y="4320048"/>
              <a:ext cx="771550" cy="28956"/>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sp>
          <p:nvSpPr>
            <p:cNvPr id="1048618" name="Rectangle 12"/>
            <p:cNvSpPr/>
            <p:nvPr/>
          </p:nvSpPr>
          <p:spPr>
            <a:xfrm>
              <a:off x="0" y="6143960"/>
              <a:ext cx="771550" cy="30163"/>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solidFill>
                  <a:schemeClr val="tx1"/>
                </a:solidFill>
                <a:latin typeface="楷体" panose="02010609060101010101" charset="-122"/>
                <a:ea typeface="楷体" panose="02010609060101010101" charset="-122"/>
              </a:endParaRPr>
            </a:p>
          </p:txBody>
        </p:sp>
      </p:grpSp>
      <p:sp>
        <p:nvSpPr>
          <p:cNvPr id="6" name="文本框 5"/>
          <p:cNvSpPr txBox="1"/>
          <p:nvPr/>
        </p:nvSpPr>
        <p:spPr>
          <a:xfrm>
            <a:off x="715645" y="695960"/>
            <a:ext cx="8025130" cy="3476625"/>
          </a:xfrm>
          <a:prstGeom prst="rect">
            <a:avLst/>
          </a:prstGeom>
          <a:noFill/>
          <a:ln>
            <a:solidFill>
              <a:srgbClr val="E60025"/>
            </a:solidFill>
          </a:ln>
        </p:spPr>
        <p:txBody>
          <a:bodyPr wrap="square" rtlCol="0" anchor="t">
            <a:spAutoFit/>
          </a:bodyPr>
          <a:p>
            <a:pPr>
              <a:lnSpc>
                <a:spcPct val="110000"/>
              </a:lnSpc>
            </a:pPr>
            <a:r>
              <a:rPr lang="en-US" altLang="zh-CN" sz="1200"/>
              <a:t>     </a:t>
            </a:r>
            <a:r>
              <a:rPr lang="en-US" altLang="zh-CN" sz="2000">
                <a:latin typeface="华文楷体" panose="02010600040101010101" charset="-122"/>
                <a:ea typeface="华文楷体" panose="02010600040101010101" charset="-122"/>
                <a:cs typeface="华文楷体" panose="02010600040101010101" charset="-122"/>
              </a:rPr>
              <a:t>     </a:t>
            </a:r>
            <a:r>
              <a:rPr lang="zh-CN" altLang="en-US" sz="2000">
                <a:latin typeface="华文楷体" panose="02010600040101010101" charset="-122"/>
                <a:ea typeface="华文楷体" panose="02010600040101010101" charset="-122"/>
                <a:cs typeface="华文楷体" panose="02010600040101010101" charset="-122"/>
              </a:rPr>
              <a:t>历代统治者为巩固自身统治，制定并实施治理边疆的政策。</a:t>
            </a:r>
            <a:r>
              <a:rPr lang="zh-CN" altLang="en-US" sz="2000">
                <a:solidFill>
                  <a:srgbClr val="FF0000"/>
                </a:solidFill>
                <a:latin typeface="华文楷体" panose="02010600040101010101" charset="-122"/>
                <a:ea typeface="华文楷体" panose="02010600040101010101" charset="-122"/>
                <a:cs typeface="华文楷体" panose="02010600040101010101" charset="-122"/>
              </a:rPr>
              <a:t>两汉时期</a:t>
            </a:r>
            <a:r>
              <a:rPr lang="zh-CN" altLang="en-US" sz="2000">
                <a:latin typeface="华文楷体" panose="02010600040101010101" charset="-122"/>
                <a:ea typeface="华文楷体" panose="02010600040101010101" charset="-122"/>
                <a:cs typeface="华文楷体" panose="02010600040101010101" charset="-122"/>
              </a:rPr>
              <a:t>，在边疆设立了众多郡县和属国，又在辽阔的西北边疆地区设立西域都护府，管理民政、军政等事务。</a:t>
            </a:r>
            <a:r>
              <a:rPr lang="en-US" altLang="zh-CN" sz="2000">
                <a:solidFill>
                  <a:srgbClr val="FF0000"/>
                </a:solidFill>
                <a:latin typeface="华文楷体" panose="02010600040101010101" charset="-122"/>
                <a:ea typeface="华文楷体" panose="02010600040101010101" charset="-122"/>
                <a:cs typeface="华文楷体" panose="02010600040101010101" charset="-122"/>
              </a:rPr>
              <a:t>//</a:t>
            </a:r>
            <a:r>
              <a:rPr lang="zh-CN" altLang="en-US" sz="2000">
                <a:latin typeface="华文楷体" panose="02010600040101010101" charset="-122"/>
                <a:ea typeface="华文楷体" panose="02010600040101010101" charset="-122"/>
                <a:cs typeface="华文楷体" panose="02010600040101010101" charset="-122"/>
              </a:rPr>
              <a:t>为了维 护边疆地区的稳定，</a:t>
            </a:r>
            <a:r>
              <a:rPr lang="zh-CN" altLang="en-US" sz="2000">
                <a:solidFill>
                  <a:srgbClr val="FF0000"/>
                </a:solidFill>
                <a:latin typeface="华文楷体" panose="02010600040101010101" charset="-122"/>
                <a:ea typeface="华文楷体" panose="02010600040101010101" charset="-122"/>
                <a:cs typeface="华文楷体" panose="02010600040101010101" charset="-122"/>
              </a:rPr>
              <a:t>唐王朝</a:t>
            </a:r>
            <a:r>
              <a:rPr lang="zh-CN" altLang="en-US" sz="2000">
                <a:latin typeface="华文楷体" panose="02010600040101010101" charset="-122"/>
                <a:ea typeface="华文楷体" panose="02010600040101010101" charset="-122"/>
                <a:cs typeface="华文楷体" panose="02010600040101010101" charset="-122"/>
              </a:rPr>
              <a:t>确立了军镇屯戍制度，大的军镇兵力多则数万，少则数千。唐朝政府安排边疆民族子弟学习汉族文化，并将众多汉文经典书籍颁赐给边疆民族。</a:t>
            </a:r>
            <a:r>
              <a:rPr lang="en-US" altLang="zh-CN" sz="2000">
                <a:solidFill>
                  <a:srgbClr val="FF0000"/>
                </a:solidFill>
                <a:latin typeface="华文楷体" panose="02010600040101010101" charset="-122"/>
                <a:ea typeface="华文楷体" panose="02010600040101010101" charset="-122"/>
                <a:cs typeface="华文楷体" panose="02010600040101010101" charset="-122"/>
                <a:sym typeface="+mn-ea"/>
              </a:rPr>
              <a:t>//</a:t>
            </a:r>
            <a:r>
              <a:rPr lang="zh-CN" altLang="en-US" sz="2000">
                <a:solidFill>
                  <a:srgbClr val="FF0000"/>
                </a:solidFill>
                <a:latin typeface="华文楷体" panose="02010600040101010101" charset="-122"/>
                <a:ea typeface="华文楷体" panose="02010600040101010101" charset="-122"/>
                <a:cs typeface="华文楷体" panose="02010600040101010101" charset="-122"/>
              </a:rPr>
              <a:t>元代</a:t>
            </a:r>
            <a:r>
              <a:rPr lang="zh-CN" altLang="en-US" sz="2000">
                <a:latin typeface="华文楷体" panose="02010600040101010101" charset="-122"/>
                <a:ea typeface="华文楷体" panose="02010600040101010101" charset="-122"/>
                <a:cs typeface="华文楷体" panose="02010600040101010101" charset="-122"/>
              </a:rPr>
              <a:t>，在边疆设立了宣慰司，“有招讨、安抚、宣慰等使，品秩员数，各有差等”；任用大量土官，因俗而治；建立了从首都行政中枢到遥远边疆地区的驿站制度。</a:t>
            </a:r>
            <a:r>
              <a:rPr lang="en-US" altLang="zh-CN" sz="2000">
                <a:solidFill>
                  <a:srgbClr val="FF0000"/>
                </a:solidFill>
                <a:latin typeface="华文楷体" panose="02010600040101010101" charset="-122"/>
                <a:ea typeface="华文楷体" panose="02010600040101010101" charset="-122"/>
                <a:cs typeface="华文楷体" panose="02010600040101010101" charset="-122"/>
                <a:sym typeface="+mn-ea"/>
              </a:rPr>
              <a:t>//</a:t>
            </a:r>
            <a:r>
              <a:rPr lang="zh-CN" altLang="en-US" sz="2000">
                <a:solidFill>
                  <a:srgbClr val="FF0000"/>
                </a:solidFill>
                <a:latin typeface="华文楷体" panose="02010600040101010101" charset="-122"/>
                <a:ea typeface="华文楷体" panose="02010600040101010101" charset="-122"/>
                <a:cs typeface="华文楷体" panose="02010600040101010101" charset="-122"/>
              </a:rPr>
              <a:t>清代</a:t>
            </a:r>
            <a:r>
              <a:rPr lang="zh-CN" altLang="en-US" sz="2000">
                <a:latin typeface="华文楷体" panose="02010600040101010101" charset="-122"/>
                <a:ea typeface="华文楷体" panose="02010600040101010101" charset="-122"/>
                <a:cs typeface="华文楷体" panose="02010600040101010101" charset="-122"/>
              </a:rPr>
              <a:t>，雍正皇帝在西南地区推 行“改土归流”。乾隆皇帝表示：“蒙古、汉人，同属臣民。”清政府对蒙古等少数民族的上层采用封爵、给俸，实施年班朝觐和联姻政策。 </a:t>
            </a:r>
            <a:endParaRPr lang="zh-CN" altLang="en-US" sz="2000"/>
          </a:p>
        </p:txBody>
      </p:sp>
      <p:pic>
        <p:nvPicPr>
          <p:cNvPr id="2097160" name="图片 23" descr="摄图网_400705507"/>
          <p:cNvPicPr>
            <a:picLocks noChangeAspect="1"/>
          </p:cNvPicPr>
          <p:nvPr/>
        </p:nvPicPr>
        <p:blipFill>
          <a:blip r:embed="rId2">
            <a:lum bright="-6000" contrast="-24000"/>
          </a:blip>
          <a:srcRect b="44085"/>
          <a:stretch>
            <a:fillRect/>
          </a:stretch>
        </p:blipFill>
        <p:spPr>
          <a:xfrm rot="10800000">
            <a:off x="575945" y="-79375"/>
            <a:ext cx="2329815" cy="775335"/>
          </a:xfrm>
          <a:prstGeom prst="rect">
            <a:avLst/>
          </a:prstGeom>
        </p:spPr>
      </p:pic>
      <p:sp>
        <p:nvSpPr>
          <p:cNvPr id="7" name="文本框 6"/>
          <p:cNvSpPr txBox="1"/>
          <p:nvPr/>
        </p:nvSpPr>
        <p:spPr>
          <a:xfrm>
            <a:off x="1159510" y="143510"/>
            <a:ext cx="1162685" cy="368300"/>
          </a:xfrm>
          <a:prstGeom prst="rect">
            <a:avLst/>
          </a:prstGeom>
          <a:noFill/>
        </p:spPr>
        <p:txBody>
          <a:bodyPr wrap="square" rtlCol="0">
            <a:spAutoFit/>
          </a:bodyPr>
          <a:p>
            <a:r>
              <a:rPr lang="zh-CN" altLang="en-US">
                <a:solidFill>
                  <a:schemeClr val="bg1"/>
                </a:solidFill>
                <a:latin typeface="华文黑体" panose="02010600040101010101" charset="-122"/>
                <a:ea typeface="华文黑体" panose="02010600040101010101" charset="-122"/>
              </a:rPr>
              <a:t>问题探究</a:t>
            </a:r>
            <a:endParaRPr lang="zh-CN" altLang="en-US">
              <a:solidFill>
                <a:schemeClr val="bg1"/>
              </a:solidFill>
              <a:latin typeface="华文黑体" panose="02010600040101010101" charset="-122"/>
              <a:ea typeface="华文黑体" panose="02010600040101010101" charset="-122"/>
            </a:endParaRPr>
          </a:p>
        </p:txBody>
      </p:sp>
      <p:sp>
        <p:nvSpPr>
          <p:cNvPr id="8" name="文本框 7"/>
          <p:cNvSpPr txBox="1"/>
          <p:nvPr/>
        </p:nvSpPr>
        <p:spPr>
          <a:xfrm>
            <a:off x="1198880" y="4315460"/>
            <a:ext cx="7058025" cy="398780"/>
          </a:xfrm>
          <a:prstGeom prst="rect">
            <a:avLst/>
          </a:prstGeom>
          <a:noFill/>
        </p:spPr>
        <p:txBody>
          <a:bodyPr wrap="none" rtlCol="0" anchor="t">
            <a:spAutoFit/>
          </a:bodyPr>
          <a:p>
            <a:r>
              <a:rPr lang="zh-CN" altLang="en-US" sz="2000" b="1">
                <a:sym typeface="+mn-ea"/>
              </a:rPr>
              <a:t>根据材料并结合所学，概括中国古代治理边疆的特点和作用。</a:t>
            </a:r>
            <a:endParaRPr lang="zh-CN" altLang="en-US" sz="2000" b="1">
              <a:sym typeface="+mn-ea"/>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5"/>
          <p:cNvPicPr>
            <a:picLocks noChangeAspect="1" noChangeArrowheads="1"/>
          </p:cNvPicPr>
          <p:nvPr/>
        </p:nvPicPr>
        <p:blipFill>
          <a:blip r:embed="rId1" cstate="screen">
            <a:lum bright="12000"/>
          </a:blip>
          <a:srcRect/>
          <a:stretch>
            <a:fillRect/>
          </a:stretch>
        </p:blipFill>
        <p:spPr bwMode="auto">
          <a:xfrm>
            <a:off x="-11904" y="-17860"/>
            <a:ext cx="9165431" cy="51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464185" y="211455"/>
            <a:ext cx="8455025" cy="2030095"/>
          </a:xfrm>
          <a:prstGeom prst="rect">
            <a:avLst/>
          </a:prstGeom>
          <a:noFill/>
          <a:ln w="9525">
            <a:noFill/>
          </a:ln>
        </p:spPr>
        <p:txBody>
          <a:bodyPr wrap="square">
            <a:spAutoFit/>
          </a:bodyPr>
          <a:p>
            <a:pPr indent="227330">
              <a:lnSpc>
                <a:spcPct val="150000"/>
              </a:lnSpc>
            </a:pPr>
            <a:r>
              <a:rPr lang="en-US" altLang="zh-CN" sz="2100" b="1">
                <a:solidFill>
                  <a:srgbClr val="000000"/>
                </a:solidFill>
                <a:ea typeface="楷体" panose="02010609060101010101" charset="-122"/>
              </a:rPr>
              <a:t> </a:t>
            </a:r>
            <a:r>
              <a:rPr lang="zh-CN" sz="2100" b="1">
                <a:solidFill>
                  <a:srgbClr val="000000"/>
                </a:solidFill>
                <a:ea typeface="楷体" panose="02010609060101010101" charset="-122"/>
              </a:rPr>
              <a:t>特点：</a:t>
            </a:r>
            <a:endParaRPr lang="zh-CN" sz="2100" b="1">
              <a:solidFill>
                <a:srgbClr val="000000"/>
              </a:solidFill>
              <a:ea typeface="楷体" panose="02010609060101010101" charset="-122"/>
            </a:endParaRPr>
          </a:p>
          <a:p>
            <a:pPr indent="227330">
              <a:lnSpc>
                <a:spcPct val="150000"/>
              </a:lnSpc>
            </a:pPr>
            <a:r>
              <a:rPr lang="en-US" sz="2100" b="1">
                <a:latin typeface="楷体" panose="02010609060101010101" charset="-122"/>
              </a:rPr>
              <a:t>①</a:t>
            </a:r>
            <a:r>
              <a:rPr lang="zh-CN" sz="2100" b="1">
                <a:solidFill>
                  <a:srgbClr val="000000"/>
                </a:solidFill>
                <a:ea typeface="楷体" panose="02010609060101010101" charset="-122"/>
              </a:rPr>
              <a:t>具有历史</a:t>
            </a:r>
            <a:r>
              <a:rPr lang="zh-CN" sz="2100" b="1">
                <a:solidFill>
                  <a:schemeClr val="tx1">
                    <a:lumMod val="95000"/>
                    <a:lumOff val="5000"/>
                  </a:schemeClr>
                </a:solidFill>
                <a:ea typeface="楷体" panose="02010609060101010101" charset="-122"/>
              </a:rPr>
              <a:t>继承性，在继承中创新；</a:t>
            </a:r>
            <a:endParaRPr lang="zh-CN" sz="2100" b="1">
              <a:solidFill>
                <a:schemeClr val="tx1">
                  <a:lumMod val="95000"/>
                  <a:lumOff val="5000"/>
                </a:schemeClr>
              </a:solidFill>
              <a:ea typeface="楷体" panose="02010609060101010101" charset="-122"/>
            </a:endParaRPr>
          </a:p>
          <a:p>
            <a:pPr indent="227330">
              <a:lnSpc>
                <a:spcPct val="150000"/>
              </a:lnSpc>
            </a:pPr>
            <a:r>
              <a:rPr lang="en-US" sz="2100" b="1">
                <a:solidFill>
                  <a:schemeClr val="tx1">
                    <a:lumMod val="95000"/>
                    <a:lumOff val="5000"/>
                  </a:schemeClr>
                </a:solidFill>
                <a:latin typeface="楷体" panose="02010609060101010101" charset="-122"/>
              </a:rPr>
              <a:t>②</a:t>
            </a:r>
            <a:r>
              <a:rPr lang="zh-CN" sz="2100" b="1">
                <a:solidFill>
                  <a:schemeClr val="tx1">
                    <a:lumMod val="95000"/>
                    <a:lumOff val="5000"/>
                  </a:schemeClr>
                </a:solidFill>
                <a:ea typeface="楷体" panose="02010609060101010101" charset="-122"/>
              </a:rPr>
              <a:t>因地制宜，因俗而治；</a:t>
            </a:r>
            <a:endParaRPr lang="zh-CN" sz="2100" b="1">
              <a:solidFill>
                <a:schemeClr val="tx1">
                  <a:lumMod val="95000"/>
                  <a:lumOff val="5000"/>
                </a:schemeClr>
              </a:solidFill>
              <a:ea typeface="楷体" panose="02010609060101010101" charset="-122"/>
            </a:endParaRPr>
          </a:p>
          <a:p>
            <a:pPr indent="227330">
              <a:lnSpc>
                <a:spcPct val="150000"/>
              </a:lnSpc>
            </a:pPr>
            <a:r>
              <a:rPr lang="zh-CN" sz="2100" b="1">
                <a:solidFill>
                  <a:schemeClr val="tx1">
                    <a:lumMod val="95000"/>
                    <a:lumOff val="5000"/>
                  </a:schemeClr>
                </a:solidFill>
                <a:ea typeface="楷体" panose="02010609060101010101" charset="-122"/>
              </a:rPr>
              <a:t>③坚持“大一统”</a:t>
            </a:r>
            <a:r>
              <a:rPr lang="zh-CN" sz="2100" b="1">
                <a:ea typeface="楷体" panose="02010609060101010101" charset="-122"/>
              </a:rPr>
              <a:t>理念。</a:t>
            </a:r>
            <a:endParaRPr lang="zh-CN" altLang="en-US" sz="2100" b="1">
              <a:solidFill>
                <a:srgbClr val="000000"/>
              </a:solidFill>
              <a:ea typeface="楷体" panose="02010609060101010101" charset="-122"/>
            </a:endParaRPr>
          </a:p>
        </p:txBody>
      </p:sp>
      <p:grpSp>
        <p:nvGrpSpPr>
          <p:cNvPr id="45" name="组合 1"/>
          <p:cNvGrpSpPr/>
          <p:nvPr/>
        </p:nvGrpSpPr>
        <p:grpSpPr>
          <a:xfrm>
            <a:off x="-27305" y="-51435"/>
            <a:ext cx="624840" cy="5234305"/>
            <a:chOff x="0" y="-5699"/>
            <a:chExt cx="771550" cy="6858000"/>
          </a:xfrm>
          <a:solidFill>
            <a:schemeClr val="bg2">
              <a:lumMod val="75000"/>
            </a:schemeClr>
          </a:solidFill>
        </p:grpSpPr>
        <p:sp>
          <p:nvSpPr>
            <p:cNvPr id="1048614" name="Rectangle 5"/>
            <p:cNvSpPr/>
            <p:nvPr/>
          </p:nvSpPr>
          <p:spPr>
            <a:xfrm>
              <a:off x="741362" y="-5699"/>
              <a:ext cx="30163" cy="6858000"/>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solidFill>
                <a:latin typeface="楷体" panose="02010609060101010101" charset="-122"/>
                <a:ea typeface="楷体" panose="02010609060101010101" charset="-122"/>
              </a:endParaRPr>
            </a:p>
          </p:txBody>
        </p:sp>
        <p:sp>
          <p:nvSpPr>
            <p:cNvPr id="1048615" name="Rectangle 6"/>
            <p:cNvSpPr/>
            <p:nvPr/>
          </p:nvSpPr>
          <p:spPr>
            <a:xfrm>
              <a:off x="0" y="676927"/>
              <a:ext cx="771550" cy="30163"/>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solidFill>
                <a:latin typeface="楷体" panose="02010609060101010101" charset="-122"/>
                <a:ea typeface="楷体" panose="02010609060101010101" charset="-122"/>
              </a:endParaRPr>
            </a:p>
          </p:txBody>
        </p:sp>
        <p:sp>
          <p:nvSpPr>
            <p:cNvPr id="1048616" name="Rectangle 8"/>
            <p:cNvSpPr/>
            <p:nvPr/>
          </p:nvSpPr>
          <p:spPr>
            <a:xfrm>
              <a:off x="0" y="2497605"/>
              <a:ext cx="771550" cy="30529"/>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solidFill>
                <a:latin typeface="楷体" panose="02010609060101010101" charset="-122"/>
                <a:ea typeface="楷体" panose="02010609060101010101" charset="-122"/>
              </a:endParaRPr>
            </a:p>
          </p:txBody>
        </p:sp>
        <p:sp>
          <p:nvSpPr>
            <p:cNvPr id="1048617" name="Rectangle 10"/>
            <p:cNvSpPr/>
            <p:nvPr/>
          </p:nvSpPr>
          <p:spPr>
            <a:xfrm>
              <a:off x="0" y="4320048"/>
              <a:ext cx="771550" cy="28956"/>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solidFill>
                <a:latin typeface="楷体" panose="02010609060101010101" charset="-122"/>
                <a:ea typeface="楷体" panose="02010609060101010101" charset="-122"/>
              </a:endParaRPr>
            </a:p>
          </p:txBody>
        </p:sp>
        <p:sp>
          <p:nvSpPr>
            <p:cNvPr id="1048618" name="Rectangle 12"/>
            <p:cNvSpPr/>
            <p:nvPr/>
          </p:nvSpPr>
          <p:spPr>
            <a:xfrm>
              <a:off x="0" y="6143960"/>
              <a:ext cx="771550" cy="30163"/>
            </a:xfrm>
            <a:prstGeom prst="rect">
              <a:avLst/>
            </a:prstGeom>
            <a:grp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solidFill>
                <a:latin typeface="楷体" panose="02010609060101010101" charset="-122"/>
                <a:ea typeface="楷体" panose="02010609060101010101" charset="-122"/>
              </a:endParaRPr>
            </a:p>
          </p:txBody>
        </p:sp>
      </p:grpSp>
      <p:sp>
        <p:nvSpPr>
          <p:cNvPr id="2" name="文本框 1"/>
          <p:cNvSpPr txBox="1"/>
          <p:nvPr/>
        </p:nvSpPr>
        <p:spPr>
          <a:xfrm>
            <a:off x="5300345" y="211455"/>
            <a:ext cx="3752850" cy="2675255"/>
          </a:xfrm>
          <a:prstGeom prst="rect">
            <a:avLst/>
          </a:prstGeom>
          <a:solidFill>
            <a:schemeClr val="bg1">
              <a:lumMod val="95000"/>
            </a:schemeClr>
          </a:solidFill>
          <a:ln w="28575" cmpd="thickThin">
            <a:solidFill>
              <a:schemeClr val="accent1">
                <a:shade val="50000"/>
              </a:schemeClr>
            </a:solidFill>
            <a:prstDash val="sysDash"/>
          </a:ln>
        </p:spPr>
        <p:txBody>
          <a:bodyPr wrap="square" rtlCol="0">
            <a:spAutoFit/>
          </a:bodyPr>
          <a:p>
            <a:pPr>
              <a:lnSpc>
                <a:spcPct val="120000"/>
              </a:lnSpc>
            </a:pPr>
            <a:r>
              <a:rPr lang="en-US" altLang="zh-CN" sz="2800" b="1">
                <a:latin typeface="华文黑体" panose="02010600040101010101" charset="-122"/>
                <a:ea typeface="华文黑体" panose="02010600040101010101" charset="-122"/>
              </a:rPr>
              <a:t>     </a:t>
            </a:r>
            <a:r>
              <a:rPr lang="zh-CN" altLang="en-US" sz="2800" b="1">
                <a:solidFill>
                  <a:srgbClr val="C00000"/>
                </a:solidFill>
                <a:latin typeface="华文黑体" panose="02010600040101010101" charset="-122"/>
                <a:ea typeface="华文黑体" panose="02010600040101010101" charset="-122"/>
              </a:rPr>
              <a:t>中国古代边疆政策</a:t>
            </a:r>
            <a:endParaRPr lang="zh-CN" altLang="en-US" sz="2800" b="1"/>
          </a:p>
          <a:p>
            <a:pPr>
              <a:lnSpc>
                <a:spcPct val="120000"/>
              </a:lnSpc>
            </a:pPr>
            <a:r>
              <a:rPr lang="zh-CN" altLang="en-US" sz="2800" b="1">
                <a:latin typeface="华文仿宋" panose="02010600040101010101" charset="-122"/>
                <a:ea typeface="华文仿宋" panose="02010600040101010101" charset="-122"/>
              </a:rPr>
              <a:t>        历史的继承性</a:t>
            </a:r>
            <a:endParaRPr lang="zh-CN" altLang="en-US" sz="2800" b="1">
              <a:latin typeface="华文仿宋" panose="02010600040101010101" charset="-122"/>
              <a:ea typeface="华文仿宋" panose="02010600040101010101" charset="-122"/>
            </a:endParaRPr>
          </a:p>
          <a:p>
            <a:pPr>
              <a:lnSpc>
                <a:spcPct val="120000"/>
              </a:lnSpc>
            </a:pPr>
            <a:r>
              <a:rPr lang="zh-CN" altLang="en-US" sz="2800" b="1">
                <a:latin typeface="华文仿宋" panose="02010600040101010101" charset="-122"/>
                <a:ea typeface="华文仿宋" panose="02010600040101010101" charset="-122"/>
              </a:rPr>
              <a:t>        地域的广阔性</a:t>
            </a:r>
            <a:endParaRPr lang="zh-CN" altLang="en-US" sz="2800" b="1">
              <a:latin typeface="华文仿宋" panose="02010600040101010101" charset="-122"/>
              <a:ea typeface="华文仿宋" panose="02010600040101010101" charset="-122"/>
            </a:endParaRPr>
          </a:p>
          <a:p>
            <a:pPr>
              <a:lnSpc>
                <a:spcPct val="120000"/>
              </a:lnSpc>
            </a:pPr>
            <a:r>
              <a:rPr lang="zh-CN" altLang="en-US" sz="2800" b="1">
                <a:latin typeface="华文仿宋" panose="02010600040101010101" charset="-122"/>
                <a:ea typeface="华文仿宋" panose="02010600040101010101" charset="-122"/>
              </a:rPr>
              <a:t>        内涵的多样性</a:t>
            </a:r>
            <a:endParaRPr lang="zh-CN" altLang="en-US" sz="2800" b="1">
              <a:latin typeface="华文仿宋" panose="02010600040101010101" charset="-122"/>
              <a:ea typeface="华文仿宋" panose="02010600040101010101" charset="-122"/>
            </a:endParaRPr>
          </a:p>
          <a:p>
            <a:pPr>
              <a:lnSpc>
                <a:spcPct val="120000"/>
              </a:lnSpc>
            </a:pPr>
            <a:r>
              <a:rPr lang="zh-CN" altLang="en-US" sz="2800" b="1">
                <a:latin typeface="华文仿宋" panose="02010600040101010101" charset="-122"/>
                <a:ea typeface="华文仿宋" panose="02010600040101010101" charset="-122"/>
              </a:rPr>
              <a:t>        影响的现实性</a:t>
            </a:r>
            <a:endParaRPr lang="zh-CN" altLang="en-US" sz="2800" b="1">
              <a:latin typeface="华文仿宋" panose="02010600040101010101" charset="-122"/>
              <a:ea typeface="华文仿宋" panose="02010600040101010101" charset="-122"/>
            </a:endParaRPr>
          </a:p>
        </p:txBody>
      </p:sp>
      <p:sp>
        <p:nvSpPr>
          <p:cNvPr id="3" name="文本框 2"/>
          <p:cNvSpPr txBox="1"/>
          <p:nvPr/>
        </p:nvSpPr>
        <p:spPr>
          <a:xfrm>
            <a:off x="597535" y="2426970"/>
            <a:ext cx="8455660" cy="2030095"/>
          </a:xfrm>
          <a:prstGeom prst="rect">
            <a:avLst/>
          </a:prstGeom>
          <a:noFill/>
        </p:spPr>
        <p:txBody>
          <a:bodyPr wrap="square" rtlCol="0">
            <a:spAutoFit/>
          </a:bodyPr>
          <a:p>
            <a:pPr indent="227330">
              <a:lnSpc>
                <a:spcPct val="150000"/>
              </a:lnSpc>
            </a:pPr>
            <a:r>
              <a:rPr lang="zh-CN" sz="2100" b="1">
                <a:ea typeface="楷体" panose="02010609060101010101" charset="-122"/>
                <a:sym typeface="+mn-ea"/>
              </a:rPr>
              <a:t>作用：</a:t>
            </a:r>
            <a:endParaRPr lang="zh-CN" sz="2100" b="1">
              <a:solidFill>
                <a:srgbClr val="000000"/>
              </a:solidFill>
              <a:ea typeface="楷体" panose="02010609060101010101" charset="-122"/>
            </a:endParaRPr>
          </a:p>
          <a:p>
            <a:pPr indent="227330">
              <a:lnSpc>
                <a:spcPct val="150000"/>
              </a:lnSpc>
            </a:pPr>
            <a:r>
              <a:rPr lang="zh-CN" sz="2100" b="1">
                <a:ea typeface="楷体" panose="02010609060101010101" charset="-122"/>
                <a:sym typeface="+mn-ea"/>
              </a:rPr>
              <a:t>①加强了内地与边疆地区的联系，促进了边疆地区的开发；</a:t>
            </a:r>
            <a:endParaRPr lang="zh-CN" sz="2100" b="1">
              <a:ea typeface="楷体" panose="02010609060101010101" charset="-122"/>
            </a:endParaRPr>
          </a:p>
          <a:p>
            <a:pPr indent="227330">
              <a:lnSpc>
                <a:spcPct val="150000"/>
              </a:lnSpc>
            </a:pPr>
            <a:r>
              <a:rPr lang="zh-CN" sz="2100" b="1">
                <a:ea typeface="楷体" panose="02010609060101010101" charset="-122"/>
                <a:sym typeface="+mn-ea"/>
              </a:rPr>
              <a:t>②协调了民族关系，推动了多元一体的中华民族的发展；</a:t>
            </a:r>
            <a:endParaRPr lang="zh-CN" sz="2100" b="1">
              <a:solidFill>
                <a:srgbClr val="000000"/>
              </a:solidFill>
              <a:ea typeface="楷体" panose="02010609060101010101" charset="-122"/>
            </a:endParaRPr>
          </a:p>
          <a:p>
            <a:pPr indent="227330">
              <a:lnSpc>
                <a:spcPct val="150000"/>
              </a:lnSpc>
            </a:pPr>
            <a:r>
              <a:rPr lang="zh-CN" sz="2100" b="1">
                <a:ea typeface="楷体" panose="02010609060101010101" charset="-122"/>
                <a:sym typeface="+mn-ea"/>
              </a:rPr>
              <a:t>③加强了中央对边疆地区的管辖，促进了多民族国家的巩固与统一。</a:t>
            </a:r>
            <a:endParaRPr lang="zh-CN" sz="2100" b="1">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9">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6"/>
  <p:tag name="KSO_WM_UNIT_LAYERLEVEL" val="1"/>
  <p:tag name="KSO_WM_TAG_VERSION" val="1.0"/>
  <p:tag name="KSO_WM_BEAUTIFY_FLAG" val="#wm#"/>
  <p:tag name="KSO_WM_UNIT_TYPE" val="i"/>
  <p:tag name="KSO_WM_UNIT_INDEX" val="6"/>
  <p:tag name="KSO_WM_SLIDE_BACKGROUND_TYPE" val="belt"/>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7"/>
  <p:tag name="KSO_WM_UNIT_LAYERLEVEL" val="1"/>
  <p:tag name="KSO_WM_TAG_VERSION" val="1.0"/>
  <p:tag name="KSO_WM_BEAUTIFY_FLAG" val="#wm#"/>
  <p:tag name="KSO_WM_UNIT_TYPE" val="i"/>
  <p:tag name="KSO_WM_UNIT_INDEX" val="7"/>
  <p:tag name="KSO_WM_SLIDE_BACKGROUND_TYPE" val="belt"/>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697"/>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697"/>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4.xml><?xml version="1.0" encoding="utf-8"?>
<p:tagLst xmlns:p="http://schemas.openxmlformats.org/presentationml/2006/main">
  <p:tag name="KSO_WM_TEMPLATE_CATEGORY" val="custom"/>
  <p:tag name="KSO_WM_TEMPLATE_INDEX" val="20186697"/>
  <p:tag name="KSO_WM_TAG_VERSION" val="1.0"/>
  <p:tag name="KSO_WM_TEMPLATE_THUMBS_INDEX" val="1、3、6、7、8、10、13、15、17"/>
  <p:tag name="KSO_WM_BEAUTIFY_FLAG" val="#wm#"/>
  <p:tag name="KSO_WM_TEMPLATE_TOPIC_ID" val="2869567"/>
  <p:tag name="KSO_WM_TEMPLATE_OUTLINE_ID" val="15"/>
  <p:tag name="KSO_WM_TEMPLATE_SCENE_ID" val="1"/>
  <p:tag name="KSO_WM_TEMPLATE_JOB_ID" val="2"/>
  <p:tag name="KSO_WM_TEMPLATE_TOPIC_DEFAULT" val="1"/>
  <p:tag name="KSO_WM_TEMPLATE_SUBCATEGORY" val="0"/>
  <p:tag name="KSO_WM_TEMPLATE_MASTER_TYPE" val="1"/>
  <p:tag name="KSO_WM_TEMPLATE_COLOR_TYPE" val="1"/>
  <p:tag name="KSO_WM_TEMPLATE_MASTER_THUMB_INDEX" val="12"/>
  <p:tag name="KSO_WM_UNIT_SHOW_EDIT_AREA_INDICATION" val="0"/>
</p:tagLst>
</file>

<file path=ppt/tags/tag275.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76.xml><?xml version="1.0" encoding="utf-8"?>
<p:tagLst xmlns:p="http://schemas.openxmlformats.org/presentationml/2006/main">
  <p:tag name="KSO_WM_UNIT_TABLE_BEAUTIFY" val="smartTable{b2f52534-a700-4938-9720-2dea5faba906}"/>
</p:tagLst>
</file>

<file path=ppt/tags/tag277.xml><?xml version="1.0" encoding="utf-8"?>
<p:tagLst xmlns:p="http://schemas.openxmlformats.org/presentationml/2006/main">
  <p:tag name="KSO_WM_UNIT_PLACING_PICTURE_USER_VIEWPORT" val="{&quot;height&quot;:1926,&quot;width&quot;:1944}"/>
</p:tagLst>
</file>

<file path=ppt/tags/tag278.xml><?xml version="1.0" encoding="utf-8"?>
<p:tagLst xmlns:p="http://schemas.openxmlformats.org/presentationml/2006/main">
  <p:tag name="KSO_WM_BEAUTIFY_FLAG" val="#wm#"/>
  <p:tag name="KSO_WM_TEMPLATE_CATEGORY" val="custom"/>
  <p:tag name="KSO_WM_TEMPLATE_INDEX" val="20204538"/>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defRPr kumimoji="0" lang="zh-CN" sz="1800" b="0" i="0" u="none" strike="noStrike" cap="none" normalizeH="0" baseline="0" smtClean="0">
            <a:ln>
              <a:noFill/>
            </a:ln>
            <a:solidFill>
              <a:schemeClr val="tx1"/>
            </a:solidFill>
            <a:effectLst/>
            <a:latin typeface="Arial" panose="020B060402020209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defRPr kumimoji="0" lang="zh-CN" sz="1800" b="0" i="0" u="none" strike="noStrike" cap="none" normalizeH="0" baseline="0" smtClean="0">
            <a:ln>
              <a:noFill/>
            </a:ln>
            <a:solidFill>
              <a:schemeClr val="tx1"/>
            </a:solidFill>
            <a:effectLst/>
            <a:latin typeface="Arial" panose="020B060402020209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5">
      <a:dk1>
        <a:srgbClr val="000000"/>
      </a:dk1>
      <a:lt1>
        <a:srgbClr val="FFFFFF"/>
      </a:lt1>
      <a:dk2>
        <a:srgbClr val="F2F2F2"/>
      </a:dk2>
      <a:lt2>
        <a:srgbClr val="FFFFFF"/>
      </a:lt2>
      <a:accent1>
        <a:srgbClr val="F8946B"/>
      </a:accent1>
      <a:accent2>
        <a:srgbClr val="EDA161"/>
      </a:accent2>
      <a:accent3>
        <a:srgbClr val="DFB95B"/>
      </a:accent3>
      <a:accent4>
        <a:srgbClr val="C9D160"/>
      </a:accent4>
      <a:accent5>
        <a:srgbClr val="A9E675"/>
      </a:accent5>
      <a:accent6>
        <a:srgbClr val="7DF999"/>
      </a:accent6>
      <a:hlink>
        <a:srgbClr val="658BD5"/>
      </a:hlink>
      <a:folHlink>
        <a:srgbClr val="9F67A3"/>
      </a:folHlink>
    </a:clrScheme>
    <a:fontScheme name="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2628</Words>
  <Application>WPS 文字</Application>
  <PresentationFormat>全屏显示(16:9)</PresentationFormat>
  <Paragraphs>221</Paragraphs>
  <Slides>14</Slides>
  <Notes>1</Notes>
  <HiddenSlides>0</HiddenSlides>
  <MMClips>0</MMClips>
  <ScaleCrop>false</ScaleCrop>
  <HeadingPairs>
    <vt:vector size="6" baseType="variant">
      <vt:variant>
        <vt:lpstr>已用的字体</vt:lpstr>
      </vt:variant>
      <vt:variant>
        <vt:i4>47</vt:i4>
      </vt:variant>
      <vt:variant>
        <vt:lpstr>主题</vt:lpstr>
      </vt:variant>
      <vt:variant>
        <vt:i4>3</vt:i4>
      </vt:variant>
      <vt:variant>
        <vt:lpstr>幻灯片标题</vt:lpstr>
      </vt:variant>
      <vt:variant>
        <vt:i4>14</vt:i4>
      </vt:variant>
    </vt:vector>
  </HeadingPairs>
  <TitlesOfParts>
    <vt:vector size="64" baseType="lpstr">
      <vt:lpstr>Arial</vt:lpstr>
      <vt:lpstr>方正书宋_GBK</vt:lpstr>
      <vt:lpstr>Wingdings</vt:lpstr>
      <vt:lpstr>Calibri</vt:lpstr>
      <vt:lpstr>Helvetica Neue</vt:lpstr>
      <vt:lpstr>微软雅黑</vt:lpstr>
      <vt:lpstr>汉仪旗黑KW</vt:lpstr>
      <vt:lpstr>汉仪旗黑-85S</vt:lpstr>
      <vt:lpstr>苹方-简</vt:lpstr>
      <vt:lpstr>楷体</vt:lpstr>
      <vt:lpstr>汉仪楷体KW</vt:lpstr>
      <vt:lpstr>宋体</vt:lpstr>
      <vt:lpstr>Arial Unicode MS</vt:lpstr>
      <vt:lpstr>汉仪书宋二KW</vt:lpstr>
      <vt:lpstr>华文中宋</vt:lpstr>
      <vt:lpstr>华文宋体</vt:lpstr>
      <vt:lpstr>叶根友毛笔行书2.0版</vt:lpstr>
      <vt:lpstr>黑体</vt:lpstr>
      <vt:lpstr>汉仪中黑KW</vt:lpstr>
      <vt:lpstr>宋体</vt:lpstr>
      <vt:lpstr>Calibri Light</vt:lpstr>
      <vt:lpstr>Calibri</vt:lpstr>
      <vt:lpstr>微软雅黑</vt:lpstr>
      <vt:lpstr>华文黑体</vt:lpstr>
      <vt:lpstr>华文新魏</vt:lpstr>
      <vt:lpstr>宋体-简</vt:lpstr>
      <vt:lpstr>Times New Roman</vt:lpstr>
      <vt:lpstr>方正清刻本悦宋简体</vt:lpstr>
      <vt:lpstr>冬青黑体简体中文</vt:lpstr>
      <vt:lpstr>华文楷体</vt:lpstr>
      <vt:lpstr>手札体-简</vt:lpstr>
      <vt:lpstr>楷体-简</vt:lpstr>
      <vt:lpstr>楷体-繁</vt:lpstr>
      <vt:lpstr>苹方-繁</vt:lpstr>
      <vt:lpstr>苹方-港</vt:lpstr>
      <vt:lpstr>华文仿宋</vt:lpstr>
      <vt:lpstr>楷体_GB2312</vt:lpstr>
      <vt:lpstr>書體坊顏體㊣</vt:lpstr>
      <vt:lpstr>Thonburi</vt:lpstr>
      <vt:lpstr>黑体</vt:lpstr>
      <vt:lpstr>雅痞-简</vt:lpstr>
      <vt:lpstr>隶变-简</vt:lpstr>
      <vt:lpstr>雅痞-繁</vt:lpstr>
      <vt:lpstr>黑体-简</vt:lpstr>
      <vt:lpstr>魏碑-繁</vt:lpstr>
      <vt:lpstr>Brush Script MT</vt:lpstr>
      <vt:lpstr>Chalkboard SE</vt:lpstr>
      <vt:lpstr>1_Office 主题​​</vt:lpstr>
      <vt:lpstr>Office 主题</vt:lpstr>
      <vt:lpstr>2_Office 主题​​</vt:lpstr>
      <vt:lpstr>微课名称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zhaoyujie</cp:lastModifiedBy>
  <cp:revision>35</cp:revision>
  <dcterms:created xsi:type="dcterms:W3CDTF">2020-02-07T06:22:53Z</dcterms:created>
  <dcterms:modified xsi:type="dcterms:W3CDTF">2020-02-07T06:22:53Z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2052-1.9.1.2994</vt:lpwstr>
  </property>
</Properties>
</file>