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5" r:id="rId2"/>
    <p:sldId id="278" r:id="rId3"/>
    <p:sldId id="284" r:id="rId4"/>
    <p:sldId id="279" r:id="rId5"/>
    <p:sldId id="283" r:id="rId6"/>
    <p:sldId id="280" r:id="rId7"/>
    <p:sldId id="271" r:id="rId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5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1256854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97648" y="1930703"/>
            <a:ext cx="5647059" cy="728345"/>
          </a:xfrm>
        </p:spPr>
        <p:txBody>
          <a:bodyPr>
            <a:noAutofit/>
          </a:bodyPr>
          <a:lstStyle/>
          <a:p>
            <a:r>
              <a:rPr lang="zh-CN" altLang="zh-CN" sz="4000" dirty="0" smtClean="0">
                <a:solidFill>
                  <a:srgbClr val="FF0000"/>
                </a:solidFill>
                <a:latin typeface="+mj-ea"/>
                <a:ea typeface="+mj-ea"/>
              </a:rPr>
              <a:t>必修</a:t>
            </a:r>
            <a:r>
              <a:rPr lang="en-US" altLang="zh-CN" sz="4000" dirty="0" smtClean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CN" altLang="zh-CN" sz="4000" dirty="0" smtClean="0">
                <a:solidFill>
                  <a:srgbClr val="FF0000"/>
                </a:solidFill>
                <a:latin typeface="+mj-ea"/>
                <a:ea typeface="+mj-ea"/>
              </a:rPr>
              <a:t>复习（第</a:t>
            </a:r>
            <a:r>
              <a:rPr lang="en-US" altLang="zh-CN" sz="4000" dirty="0" smtClean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CN" altLang="zh-CN" sz="4000" dirty="0" smtClean="0">
                <a:solidFill>
                  <a:srgbClr val="FF0000"/>
                </a:solidFill>
                <a:latin typeface="+mj-ea"/>
                <a:ea typeface="+mj-ea"/>
              </a:rPr>
              <a:t>课时）</a:t>
            </a:r>
            <a:endParaRPr lang="zh-CN" altLang="zh-CN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785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高一年级生物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北京市日坛中学   郑涛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esktop\分子与细胞模块知识网络图\幻灯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418" y="0"/>
            <a:ext cx="6781799" cy="4494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757" y="1"/>
            <a:ext cx="7081737" cy="463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image.cnki.net/tempfile/1019213716.nh0011_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099" name="Picture 3" descr="C:\Users\Administrator\Desktop\1019213716.nh0008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315" y="396191"/>
            <a:ext cx="6697089" cy="3940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32770" name="Picture 2" descr="C:\Users\Administrator\Desktop\1019213716.nh0011_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843" y="325268"/>
            <a:ext cx="6322491" cy="404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3073" name="Picture 1" descr="C:\Users\Administrator\Desktop\1019213716.nh0012_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899" y="266902"/>
            <a:ext cx="7556934" cy="404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35</Words>
  <Application>Microsoft Office PowerPoint</Application>
  <PresentationFormat>全屏显示(16:9)</PresentationFormat>
  <Paragraphs>7</Paragraphs>
  <Slides>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1_Office 主题​​</vt:lpstr>
      <vt:lpstr>必修1复习（第2课时）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Lizhenhai</cp:lastModifiedBy>
  <cp:revision>25</cp:revision>
  <dcterms:created xsi:type="dcterms:W3CDTF">2020-02-01T11:21:51Z</dcterms:created>
  <dcterms:modified xsi:type="dcterms:W3CDTF">2020-02-15T03:30:22Z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