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heme/theme7.xml" ContentType="application/vnd.openxmlformats-officedocument.theme+xml"/>
  <Override PartName="/ppt/tags/tag301.xml" ContentType="application/vnd.openxmlformats-officedocument.presentationml.tags+xml"/>
  <Override PartName="/ppt/notesSlides/notesSlide1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16" r:id="rId6"/>
  </p:sldMasterIdLst>
  <p:notesMasterIdLst>
    <p:notesMasterId r:id="rId21"/>
  </p:notesMasterIdLst>
  <p:sldIdLst>
    <p:sldId id="270" r:id="rId7"/>
    <p:sldId id="262" r:id="rId8"/>
    <p:sldId id="263" r:id="rId9"/>
    <p:sldId id="264" r:id="rId10"/>
    <p:sldId id="272" r:id="rId11"/>
    <p:sldId id="265" r:id="rId12"/>
    <p:sldId id="273" r:id="rId13"/>
    <p:sldId id="268" r:id="rId14"/>
    <p:sldId id="257" r:id="rId15"/>
    <p:sldId id="258" r:id="rId16"/>
    <p:sldId id="259" r:id="rId17"/>
    <p:sldId id="260" r:id="rId18"/>
    <p:sldId id="269" r:id="rId19"/>
    <p:sldId id="271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image" Target="../media/image101.wmf"/><Relationship Id="rId18" Type="http://schemas.openxmlformats.org/officeDocument/2006/relationships/image" Target="../media/image106.wmf"/><Relationship Id="rId3" Type="http://schemas.openxmlformats.org/officeDocument/2006/relationships/image" Target="../media/image88.wmf"/><Relationship Id="rId21" Type="http://schemas.openxmlformats.org/officeDocument/2006/relationships/image" Target="../media/image109.wmf"/><Relationship Id="rId7" Type="http://schemas.openxmlformats.org/officeDocument/2006/relationships/image" Target="../media/image92.wmf"/><Relationship Id="rId12" Type="http://schemas.openxmlformats.org/officeDocument/2006/relationships/image" Target="../media/image100.wmf"/><Relationship Id="rId17" Type="http://schemas.openxmlformats.org/officeDocument/2006/relationships/image" Target="../media/image105.wmf"/><Relationship Id="rId2" Type="http://schemas.openxmlformats.org/officeDocument/2006/relationships/image" Target="../media/image96.wmf"/><Relationship Id="rId16" Type="http://schemas.openxmlformats.org/officeDocument/2006/relationships/image" Target="../media/image104.wmf"/><Relationship Id="rId20" Type="http://schemas.openxmlformats.org/officeDocument/2006/relationships/image" Target="../media/image108.wmf"/><Relationship Id="rId1" Type="http://schemas.openxmlformats.org/officeDocument/2006/relationships/image" Target="../media/image95.wmf"/><Relationship Id="rId6" Type="http://schemas.openxmlformats.org/officeDocument/2006/relationships/image" Target="../media/image91.wmf"/><Relationship Id="rId11" Type="http://schemas.openxmlformats.org/officeDocument/2006/relationships/image" Target="../media/image99.wmf"/><Relationship Id="rId5" Type="http://schemas.openxmlformats.org/officeDocument/2006/relationships/image" Target="../media/image90.wmf"/><Relationship Id="rId15" Type="http://schemas.openxmlformats.org/officeDocument/2006/relationships/image" Target="../media/image103.wmf"/><Relationship Id="rId23" Type="http://schemas.openxmlformats.org/officeDocument/2006/relationships/image" Target="../media/image111.wmf"/><Relationship Id="rId10" Type="http://schemas.openxmlformats.org/officeDocument/2006/relationships/image" Target="../media/image98.wmf"/><Relationship Id="rId19" Type="http://schemas.openxmlformats.org/officeDocument/2006/relationships/image" Target="../media/image107.wmf"/><Relationship Id="rId4" Type="http://schemas.openxmlformats.org/officeDocument/2006/relationships/image" Target="../media/image89.wmf"/><Relationship Id="rId9" Type="http://schemas.openxmlformats.org/officeDocument/2006/relationships/image" Target="../media/image97.wmf"/><Relationship Id="rId14" Type="http://schemas.openxmlformats.org/officeDocument/2006/relationships/image" Target="../media/image102.wmf"/><Relationship Id="rId22" Type="http://schemas.openxmlformats.org/officeDocument/2006/relationships/image" Target="../media/image11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image" Target="../media/image114.wmf"/><Relationship Id="rId7" Type="http://schemas.openxmlformats.org/officeDocument/2006/relationships/image" Target="../media/image118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11" Type="http://schemas.openxmlformats.org/officeDocument/2006/relationships/image" Target="../media/image122.wmf"/><Relationship Id="rId5" Type="http://schemas.openxmlformats.org/officeDocument/2006/relationships/image" Target="../media/image116.wmf"/><Relationship Id="rId10" Type="http://schemas.openxmlformats.org/officeDocument/2006/relationships/image" Target="../media/image121.wmf"/><Relationship Id="rId4" Type="http://schemas.openxmlformats.org/officeDocument/2006/relationships/image" Target="../media/image115.wmf"/><Relationship Id="rId9" Type="http://schemas.openxmlformats.org/officeDocument/2006/relationships/image" Target="../media/image12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image" Target="../media/image134.wmf"/><Relationship Id="rId3" Type="http://schemas.openxmlformats.org/officeDocument/2006/relationships/image" Target="../media/image124.wmf"/><Relationship Id="rId7" Type="http://schemas.openxmlformats.org/officeDocument/2006/relationships/image" Target="../media/image128.wmf"/><Relationship Id="rId12" Type="http://schemas.openxmlformats.org/officeDocument/2006/relationships/image" Target="../media/image133.wmf"/><Relationship Id="rId17" Type="http://schemas.openxmlformats.org/officeDocument/2006/relationships/image" Target="../media/image138.wmf"/><Relationship Id="rId2" Type="http://schemas.openxmlformats.org/officeDocument/2006/relationships/image" Target="../media/image123.wmf"/><Relationship Id="rId16" Type="http://schemas.openxmlformats.org/officeDocument/2006/relationships/image" Target="../media/image137.wmf"/><Relationship Id="rId1" Type="http://schemas.openxmlformats.org/officeDocument/2006/relationships/image" Target="../media/image112.wmf"/><Relationship Id="rId6" Type="http://schemas.openxmlformats.org/officeDocument/2006/relationships/image" Target="../media/image127.wmf"/><Relationship Id="rId11" Type="http://schemas.openxmlformats.org/officeDocument/2006/relationships/image" Target="../media/image132.wmf"/><Relationship Id="rId5" Type="http://schemas.openxmlformats.org/officeDocument/2006/relationships/image" Target="../media/image126.wmf"/><Relationship Id="rId15" Type="http://schemas.openxmlformats.org/officeDocument/2006/relationships/image" Target="../media/image136.wmf"/><Relationship Id="rId10" Type="http://schemas.openxmlformats.org/officeDocument/2006/relationships/image" Target="../media/image131.wmf"/><Relationship Id="rId4" Type="http://schemas.openxmlformats.org/officeDocument/2006/relationships/image" Target="../media/image125.wmf"/><Relationship Id="rId9" Type="http://schemas.openxmlformats.org/officeDocument/2006/relationships/image" Target="../media/image130.wmf"/><Relationship Id="rId14" Type="http://schemas.openxmlformats.org/officeDocument/2006/relationships/image" Target="../media/image13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75.wmf"/><Relationship Id="rId4" Type="http://schemas.openxmlformats.org/officeDocument/2006/relationships/image" Target="../media/image1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7.wmf"/><Relationship Id="rId18" Type="http://schemas.openxmlformats.org/officeDocument/2006/relationships/image" Target="../media/image32.wmf"/><Relationship Id="rId3" Type="http://schemas.openxmlformats.org/officeDocument/2006/relationships/image" Target="../media/image18.wmf"/><Relationship Id="rId21" Type="http://schemas.openxmlformats.org/officeDocument/2006/relationships/image" Target="../media/image35.wmf"/><Relationship Id="rId7" Type="http://schemas.openxmlformats.org/officeDocument/2006/relationships/image" Target="../media/image22.wmf"/><Relationship Id="rId12" Type="http://schemas.openxmlformats.org/officeDocument/2006/relationships/image" Target="../media/image26.wmf"/><Relationship Id="rId17" Type="http://schemas.openxmlformats.org/officeDocument/2006/relationships/image" Target="../media/image31.wmf"/><Relationship Id="rId2" Type="http://schemas.openxmlformats.org/officeDocument/2006/relationships/image" Target="../media/image17.wmf"/><Relationship Id="rId16" Type="http://schemas.openxmlformats.org/officeDocument/2006/relationships/image" Target="../media/image30.wmf"/><Relationship Id="rId20" Type="http://schemas.openxmlformats.org/officeDocument/2006/relationships/image" Target="../media/image34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5.wmf"/><Relationship Id="rId5" Type="http://schemas.openxmlformats.org/officeDocument/2006/relationships/image" Target="../media/image20.wmf"/><Relationship Id="rId15" Type="http://schemas.openxmlformats.org/officeDocument/2006/relationships/image" Target="../media/image29.wmf"/><Relationship Id="rId10" Type="http://schemas.openxmlformats.org/officeDocument/2006/relationships/image" Target="../media/image14.wmf"/><Relationship Id="rId19" Type="http://schemas.openxmlformats.org/officeDocument/2006/relationships/image" Target="../media/image33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Relationship Id="rId1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34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12" Type="http://schemas.openxmlformats.org/officeDocument/2006/relationships/image" Target="../media/image57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30.wmf"/><Relationship Id="rId5" Type="http://schemas.openxmlformats.org/officeDocument/2006/relationships/image" Target="../media/image52.wmf"/><Relationship Id="rId15" Type="http://schemas.openxmlformats.org/officeDocument/2006/relationships/image" Target="../media/image59.wmf"/><Relationship Id="rId10" Type="http://schemas.openxmlformats.org/officeDocument/2006/relationships/image" Target="../media/image29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Relationship Id="rId14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73.wmf"/><Relationship Id="rId3" Type="http://schemas.openxmlformats.org/officeDocument/2006/relationships/image" Target="../media/image66.wmf"/><Relationship Id="rId7" Type="http://schemas.openxmlformats.org/officeDocument/2006/relationships/image" Target="../media/image69.wmf"/><Relationship Id="rId12" Type="http://schemas.openxmlformats.org/officeDocument/2006/relationships/image" Target="../media/image59.wmf"/><Relationship Id="rId2" Type="http://schemas.openxmlformats.org/officeDocument/2006/relationships/image" Target="../media/image65.wmf"/><Relationship Id="rId16" Type="http://schemas.openxmlformats.org/officeDocument/2006/relationships/image" Target="../media/image17.wmf"/><Relationship Id="rId1" Type="http://schemas.openxmlformats.org/officeDocument/2006/relationships/image" Target="../media/image64.wmf"/><Relationship Id="rId6" Type="http://schemas.openxmlformats.org/officeDocument/2006/relationships/image" Target="../media/image68.wmf"/><Relationship Id="rId11" Type="http://schemas.openxmlformats.org/officeDocument/2006/relationships/image" Target="../media/image72.wmf"/><Relationship Id="rId5" Type="http://schemas.openxmlformats.org/officeDocument/2006/relationships/image" Target="../media/image50.wmf"/><Relationship Id="rId15" Type="http://schemas.openxmlformats.org/officeDocument/2006/relationships/image" Target="../media/image19.wmf"/><Relationship Id="rId10" Type="http://schemas.openxmlformats.org/officeDocument/2006/relationships/image" Target="../media/image71.wmf"/><Relationship Id="rId4" Type="http://schemas.openxmlformats.org/officeDocument/2006/relationships/image" Target="../media/image67.wmf"/><Relationship Id="rId9" Type="http://schemas.openxmlformats.org/officeDocument/2006/relationships/image" Target="../media/image14.wmf"/><Relationship Id="rId1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11" Type="http://schemas.openxmlformats.org/officeDocument/2006/relationships/image" Target="../media/image84.wmf"/><Relationship Id="rId5" Type="http://schemas.openxmlformats.org/officeDocument/2006/relationships/image" Target="../media/image78.wmf"/><Relationship Id="rId10" Type="http://schemas.openxmlformats.org/officeDocument/2006/relationships/image" Target="../media/image83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Relationship Id="rId9" Type="http://schemas.openxmlformats.org/officeDocument/2006/relationships/image" Target="../media/image9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49161-8920-4014-9479-3C760CE478D8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22F23-43DF-4A9D-839D-42F10FC874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597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hangingPunct="0"/>
            <a:fld id="{E9E6FDB6-6D2B-46C1-9FA1-D82906A37C3A}" type="slidenum">
              <a:rPr lang="zh-CN" altLang="en-US" kern="0" smtClean="0">
                <a:solidFill>
                  <a:srgbClr val="000000"/>
                </a:solidFill>
                <a:sym typeface="Calibri" panose="020F0502020204030204"/>
              </a:rPr>
              <a:pPr hangingPunct="0"/>
              <a:t>1</a:t>
            </a:fld>
            <a:endParaRPr lang="zh-CN" altLang="en-US" kern="0">
              <a:solidFill>
                <a:srgbClr val="000000"/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943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5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5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9" Type="http://schemas.openxmlformats.org/officeDocument/2006/relationships/image" Target="../media/image1.pn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image" Target="../media/image3.png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68.xml"/><Relationship Id="rId10" Type="http://schemas.openxmlformats.org/officeDocument/2006/relationships/image" Target="../media/image2.png"/><Relationship Id="rId4" Type="http://schemas.openxmlformats.org/officeDocument/2006/relationships/tags" Target="../tags/tag167.xml"/><Relationship Id="rId9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174.xml"/><Relationship Id="rId7" Type="http://schemas.openxmlformats.org/officeDocument/2006/relationships/image" Target="../media/image4.png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image" Target="../media/image3.png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2.png"/><Relationship Id="rId5" Type="http://schemas.openxmlformats.org/officeDocument/2006/relationships/tags" Target="../tags/tag181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image" Target="../media/image2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slideMaster" Target="../slideMasters/slideMaster6.xml"/><Relationship Id="rId2" Type="http://schemas.openxmlformats.org/officeDocument/2006/relationships/tags" Target="../tags/tag18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5" Type="http://schemas.openxmlformats.org/officeDocument/2006/relationships/tags" Target="../tags/tag190.xml"/><Relationship Id="rId15" Type="http://schemas.openxmlformats.org/officeDocument/2006/relationships/image" Target="../media/image3.png"/><Relationship Id="rId10" Type="http://schemas.openxmlformats.org/officeDocument/2006/relationships/tags" Target="../tags/tag195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99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201.xml"/><Relationship Id="rId10" Type="http://schemas.openxmlformats.org/officeDocument/2006/relationships/image" Target="../media/image3.png"/><Relationship Id="rId4" Type="http://schemas.openxmlformats.org/officeDocument/2006/relationships/tags" Target="../tags/tag20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4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image" Target="../media/image3.png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image" Target="../media/image2.png"/><Relationship Id="rId5" Type="http://schemas.openxmlformats.org/officeDocument/2006/relationships/tags" Target="../tags/tag210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image" Target="../media/image3.pn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19.xml"/><Relationship Id="rId10" Type="http://schemas.openxmlformats.org/officeDocument/2006/relationships/image" Target="../media/image2.png"/><Relationship Id="rId4" Type="http://schemas.openxmlformats.org/officeDocument/2006/relationships/tags" Target="../tags/tag218.xml"/><Relationship Id="rId9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image" Target="../media/image3.png"/><Relationship Id="rId5" Type="http://schemas.openxmlformats.org/officeDocument/2006/relationships/tags" Target="../tags/tag22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226.xml"/><Relationship Id="rId9" Type="http://schemas.openxmlformats.org/officeDocument/2006/relationships/image" Target="../media/image2.png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32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image" Target="../media/image3.png"/><Relationship Id="rId5" Type="http://schemas.openxmlformats.org/officeDocument/2006/relationships/tags" Target="../tags/tag24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239.xml"/><Relationship Id="rId9" Type="http://schemas.openxmlformats.org/officeDocument/2006/relationships/image" Target="../media/image2.png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image" Target="../media/image3.png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image" Target="../media/image2.png"/><Relationship Id="rId5" Type="http://schemas.openxmlformats.org/officeDocument/2006/relationships/tags" Target="../tags/tag247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56.xml"/><Relationship Id="rId10" Type="http://schemas.openxmlformats.org/officeDocument/2006/relationships/image" Target="../media/image2.png"/><Relationship Id="rId4" Type="http://schemas.openxmlformats.org/officeDocument/2006/relationships/tags" Target="../tags/tag255.xml"/><Relationship Id="rId9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12" Type="http://schemas.openxmlformats.org/officeDocument/2006/relationships/image" Target="../media/image2.png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slideMaster" Target="../slideMasters/slideMaster6.xml"/><Relationship Id="rId5" Type="http://schemas.openxmlformats.org/officeDocument/2006/relationships/tags" Target="../tags/tag26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269.xml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12" Type="http://schemas.openxmlformats.org/officeDocument/2006/relationships/image" Target="../media/image2.png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slideMaster" Target="../slideMasters/slideMaster6.xml"/><Relationship Id="rId5" Type="http://schemas.openxmlformats.org/officeDocument/2006/relationships/tags" Target="../tags/tag27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279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slideMaster" Target="../slideMasters/slideMaster6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81.xml"/><Relationship Id="rId16" Type="http://schemas.openxmlformats.org/officeDocument/2006/relationships/image" Target="../media/image3.png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5" Type="http://schemas.openxmlformats.org/officeDocument/2006/relationships/tags" Target="../tags/tag28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289.xml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image" Target="../media/image2.pn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image" Target="../media/image7.png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image" Target="../media/image2.png"/><Relationship Id="rId5" Type="http://schemas.openxmlformats.org/officeDocument/2006/relationships/tags" Target="../tags/tag296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3780-A7D6-44F5-AA11-C5CEA0C4E22B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D4F-C352-4F2E-8FC7-AF7672E57F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99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3780-A7D6-44F5-AA11-C5CEA0C4E22B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D4F-C352-4F2E-8FC7-AF7672E57F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69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3780-A7D6-44F5-AA11-C5CEA0C4E22B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D4F-C352-4F2E-8FC7-AF7672E57F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940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AD5F-CB9B-4281-96B4-C296772321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5021-039D-4D3E-8153-BC9B100016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76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AD5F-CB9B-4281-96B4-C296772321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5021-039D-4D3E-8153-BC9B100016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71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AD5F-CB9B-4281-96B4-C296772321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5021-039D-4D3E-8153-BC9B100016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9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AD5F-CB9B-4281-96B4-C296772321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5021-039D-4D3E-8153-BC9B100016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25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AD5F-CB9B-4281-96B4-C296772321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5021-039D-4D3E-8153-BC9B100016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2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AD5F-CB9B-4281-96B4-C296772321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5021-039D-4D3E-8153-BC9B100016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68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AD5F-CB9B-4281-96B4-C296772321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5021-039D-4D3E-8153-BC9B100016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93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AD5F-CB9B-4281-96B4-C296772321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5021-039D-4D3E-8153-BC9B100016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6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3780-A7D6-44F5-AA11-C5CEA0C4E22B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D4F-C352-4F2E-8FC7-AF7672E57F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856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AD5F-CB9B-4281-96B4-C296772321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5021-039D-4D3E-8153-BC9B100016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78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AD5F-CB9B-4281-96B4-C296772321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5021-039D-4D3E-8153-BC9B100016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84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AD5F-CB9B-4281-96B4-C296772321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5021-039D-4D3E-8153-BC9B100016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39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E036B-A8BF-4EF3-9A6B-1E2971C52F4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79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81DA-5C45-47A2-95B8-23BBE0D599E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21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BD2A9-7EE5-44AD-82B0-6B537C9347C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12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56DC7-1921-46C5-AE32-80056201A4B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06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55587-288C-4B3F-BB3A-80FD36498A0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17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6F641-F207-49F0-8034-26F6E37213A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84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BD7BD-2535-4E6C-A4D7-BECFFBF5849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4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3780-A7D6-44F5-AA11-C5CEA0C4E22B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D4F-C352-4F2E-8FC7-AF7672E57F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137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1351-5E63-467B-929B-2503E16E216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91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54568-47A1-48C8-8084-0FD581757B6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08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1AA55-E3A0-45ED-87E1-4202CFFC091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49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25BEE-E587-46D2-A016-B1B235C7B0B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687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447E5-50E9-4335-996E-DE278A34AEF5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2020/2/20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A59F7-4B28-426B-97A7-10C979F82BC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53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93F6F-01BB-4E25-AD96-668F2CF4E7CF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2020/2/20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7FC80-D8F8-44EA-8BF8-498A67438ED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29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9674F-18D9-4E8F-AEB2-196E8CC118BE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2020/2/20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F1EC6-D60E-4941-921A-67142264049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458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1FD67-81A3-4CDB-BC16-4BBFCC93540E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2020/2/20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70439-6F21-4033-979E-4F7DBB0818A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27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4FEA3-49B3-42C4-A26B-72C2FB25AF42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2020/2/20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3956FE-9966-451E-AC41-8707D4AD141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82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2818C-5480-47E5-9249-C8399D9767D0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2020/2/20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39082-4E59-44CC-AFE8-3B8F1F00286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2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3780-A7D6-44F5-AA11-C5CEA0C4E22B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D4F-C352-4F2E-8FC7-AF7672E57F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748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D3E46-F9C4-4C91-BF82-5763F82E28A7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2020/2/20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A8D95-C969-4985-A93A-43080B3F14E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11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7F085-E310-4853-B81C-8C979B4DD1EC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2020/2/20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8DD5F-52E5-4530-9B08-59609A520F4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29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44EF8-5CAF-4BAF-8839-5C66EA8CF4E4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2020/2/20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E9453-4B36-4F33-B02D-24403EFBFF5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063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9C015-E097-4E17-BC71-B3B6295D4FF3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2020/2/20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4F2C4-5A17-41E7-BC9F-72DDA18AB89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3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4BEEB-633C-4F52-97B1-3604C4872309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2020/2/20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5C0C9-A791-4CC1-A091-3622AD0CBCA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557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0990548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681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2227595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83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4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3780-A7D6-44F5-AA11-C5CEA0C4E22B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D4F-C352-4F2E-8FC7-AF7672E57F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9337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960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64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051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685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707219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0777565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686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89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355481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635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3780-A7D6-44F5-AA11-C5CEA0C4E22B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D4F-C352-4F2E-8FC7-AF7672E57F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8779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70331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51328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947055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81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6319073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573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42505561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444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992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4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3780-A7D6-44F5-AA11-C5CEA0C4E22B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D4F-C352-4F2E-8FC7-AF7672E57F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1823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563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278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808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895017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310878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035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545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450492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210756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4758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3780-A7D6-44F5-AA11-C5CEA0C4E22B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D4F-C352-4F2E-8FC7-AF7672E57F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2761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468660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940824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2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3780-A7D6-44F5-AA11-C5CEA0C4E22B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D4F-C352-4F2E-8FC7-AF7672E57F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12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47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tags" Target="../tags/tag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tags" Target="../tags/tag156.xml"/><Relationship Id="rId3" Type="http://schemas.openxmlformats.org/officeDocument/2006/relationships/slideLayout" Target="../slideLayouts/slideLayout66.xml"/><Relationship Id="rId21" Type="http://schemas.openxmlformats.org/officeDocument/2006/relationships/tags" Target="../tags/tag151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tags" Target="../tags/tag155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tags" Target="../tags/tag15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tags" Target="../tags/tag153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tags" Target="../tags/tag1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3780-A7D6-44F5-AA11-C5CEA0C4E22B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22D4F-C352-4F2E-8FC7-AF7672E57F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8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1AD5F-CB9B-4281-96B4-C296772321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35021-039D-4D3E-8153-BC9B100016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5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AF657F-9CF6-48A7-A7C9-2936349EFBF4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8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058E9-B99E-4552-A567-5E6003127CC2}" type="datetimeFigureOut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2020/2/20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20C512-1F94-4F10-9832-B7DE6DB45FD9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6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hangingPunct="0"/>
              <a:t>2020/2/20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579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</p:sldLayoutIdLst>
  <p:txStyles>
    <p:titleStyle>
      <a:lvl1pPr algn="l" defTabSz="914377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594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783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tabLst>
          <a:tab pos="1609473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2971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160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349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hangingPunct="0"/>
              <a:t>2020/2/20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840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</p:sldLayoutIdLst>
  <p:txStyles>
    <p:titleStyle>
      <a:lvl1pPr algn="l" defTabSz="914377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594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783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tabLst>
          <a:tab pos="1609473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2971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160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349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8.wmf"/><Relationship Id="rId2" Type="http://schemas.openxmlformats.org/officeDocument/2006/relationships/tags" Target="../tags/tag30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9.bin"/><Relationship Id="rId18" Type="http://schemas.openxmlformats.org/officeDocument/2006/relationships/image" Target="../media/image93.wmf"/><Relationship Id="rId26" Type="http://schemas.openxmlformats.org/officeDocument/2006/relationships/image" Target="../media/image100.wmf"/><Relationship Id="rId39" Type="http://schemas.openxmlformats.org/officeDocument/2006/relationships/oleObject" Target="../embeddings/oleObject102.bin"/><Relationship Id="rId21" Type="http://schemas.openxmlformats.org/officeDocument/2006/relationships/oleObject" Target="../embeddings/oleObject93.bin"/><Relationship Id="rId34" Type="http://schemas.openxmlformats.org/officeDocument/2006/relationships/image" Target="../media/image104.wmf"/><Relationship Id="rId42" Type="http://schemas.openxmlformats.org/officeDocument/2006/relationships/image" Target="../media/image108.wmf"/><Relationship Id="rId47" Type="http://schemas.openxmlformats.org/officeDocument/2006/relationships/oleObject" Target="../embeddings/oleObject106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2.wmf"/><Relationship Id="rId29" Type="http://schemas.openxmlformats.org/officeDocument/2006/relationships/oleObject" Target="../embeddings/oleObject97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88.bin"/><Relationship Id="rId24" Type="http://schemas.openxmlformats.org/officeDocument/2006/relationships/image" Target="../media/image99.wmf"/><Relationship Id="rId32" Type="http://schemas.openxmlformats.org/officeDocument/2006/relationships/image" Target="../media/image103.wmf"/><Relationship Id="rId37" Type="http://schemas.openxmlformats.org/officeDocument/2006/relationships/oleObject" Target="../embeddings/oleObject101.bin"/><Relationship Id="rId40" Type="http://schemas.openxmlformats.org/officeDocument/2006/relationships/image" Target="../media/image107.wmf"/><Relationship Id="rId45" Type="http://schemas.openxmlformats.org/officeDocument/2006/relationships/oleObject" Target="../embeddings/oleObject105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23" Type="http://schemas.openxmlformats.org/officeDocument/2006/relationships/oleObject" Target="../embeddings/oleObject94.bin"/><Relationship Id="rId28" Type="http://schemas.openxmlformats.org/officeDocument/2006/relationships/image" Target="../media/image101.wmf"/><Relationship Id="rId36" Type="http://schemas.openxmlformats.org/officeDocument/2006/relationships/image" Target="../media/image105.wmf"/><Relationship Id="rId10" Type="http://schemas.openxmlformats.org/officeDocument/2006/relationships/image" Target="../media/image89.wmf"/><Relationship Id="rId19" Type="http://schemas.openxmlformats.org/officeDocument/2006/relationships/oleObject" Target="../embeddings/oleObject92.bin"/><Relationship Id="rId31" Type="http://schemas.openxmlformats.org/officeDocument/2006/relationships/oleObject" Target="../embeddings/oleObject98.bin"/><Relationship Id="rId44" Type="http://schemas.openxmlformats.org/officeDocument/2006/relationships/image" Target="../media/image109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91.wmf"/><Relationship Id="rId22" Type="http://schemas.openxmlformats.org/officeDocument/2006/relationships/image" Target="../media/image98.wmf"/><Relationship Id="rId27" Type="http://schemas.openxmlformats.org/officeDocument/2006/relationships/oleObject" Target="../embeddings/oleObject96.bin"/><Relationship Id="rId30" Type="http://schemas.openxmlformats.org/officeDocument/2006/relationships/image" Target="../media/image102.wmf"/><Relationship Id="rId35" Type="http://schemas.openxmlformats.org/officeDocument/2006/relationships/oleObject" Target="../embeddings/oleObject100.bin"/><Relationship Id="rId43" Type="http://schemas.openxmlformats.org/officeDocument/2006/relationships/oleObject" Target="../embeddings/oleObject104.bin"/><Relationship Id="rId48" Type="http://schemas.openxmlformats.org/officeDocument/2006/relationships/image" Target="../media/image111.wmf"/><Relationship Id="rId8" Type="http://schemas.openxmlformats.org/officeDocument/2006/relationships/image" Target="../media/image88.wmf"/><Relationship Id="rId3" Type="http://schemas.openxmlformats.org/officeDocument/2006/relationships/oleObject" Target="../embeddings/oleObject84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91.bin"/><Relationship Id="rId25" Type="http://schemas.openxmlformats.org/officeDocument/2006/relationships/oleObject" Target="../embeddings/oleObject95.bin"/><Relationship Id="rId33" Type="http://schemas.openxmlformats.org/officeDocument/2006/relationships/oleObject" Target="../embeddings/oleObject99.bin"/><Relationship Id="rId38" Type="http://schemas.openxmlformats.org/officeDocument/2006/relationships/image" Target="../media/image106.wmf"/><Relationship Id="rId46" Type="http://schemas.openxmlformats.org/officeDocument/2006/relationships/image" Target="../media/image110.wmf"/><Relationship Id="rId20" Type="http://schemas.openxmlformats.org/officeDocument/2006/relationships/image" Target="../media/image97.wmf"/><Relationship Id="rId41" Type="http://schemas.openxmlformats.org/officeDocument/2006/relationships/oleObject" Target="../embeddings/oleObject10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112.bin"/><Relationship Id="rId18" Type="http://schemas.openxmlformats.org/officeDocument/2006/relationships/image" Target="../media/image119.wmf"/><Relationship Id="rId3" Type="http://schemas.openxmlformats.org/officeDocument/2006/relationships/oleObject" Target="../embeddings/oleObject107.bin"/><Relationship Id="rId21" Type="http://schemas.openxmlformats.org/officeDocument/2006/relationships/oleObject" Target="../embeddings/oleObject116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16.wmf"/><Relationship Id="rId17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8.wmf"/><Relationship Id="rId20" Type="http://schemas.openxmlformats.org/officeDocument/2006/relationships/image" Target="../media/image12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111.bin"/><Relationship Id="rId24" Type="http://schemas.openxmlformats.org/officeDocument/2006/relationships/image" Target="../media/image122.wmf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3.bin"/><Relationship Id="rId23" Type="http://schemas.openxmlformats.org/officeDocument/2006/relationships/oleObject" Target="../embeddings/oleObject117.bin"/><Relationship Id="rId10" Type="http://schemas.openxmlformats.org/officeDocument/2006/relationships/image" Target="../media/image115.wmf"/><Relationship Id="rId19" Type="http://schemas.openxmlformats.org/officeDocument/2006/relationships/oleObject" Target="../embeddings/oleObject115.bin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117.wmf"/><Relationship Id="rId22" Type="http://schemas.openxmlformats.org/officeDocument/2006/relationships/image" Target="../media/image121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23.bin"/><Relationship Id="rId18" Type="http://schemas.openxmlformats.org/officeDocument/2006/relationships/image" Target="../media/image129.wmf"/><Relationship Id="rId26" Type="http://schemas.openxmlformats.org/officeDocument/2006/relationships/image" Target="../media/image133.wmf"/><Relationship Id="rId3" Type="http://schemas.openxmlformats.org/officeDocument/2006/relationships/oleObject" Target="../embeddings/oleObject118.bin"/><Relationship Id="rId21" Type="http://schemas.openxmlformats.org/officeDocument/2006/relationships/oleObject" Target="../embeddings/oleObject127.bin"/><Relationship Id="rId34" Type="http://schemas.openxmlformats.org/officeDocument/2006/relationships/image" Target="../media/image137.wmf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26.wmf"/><Relationship Id="rId17" Type="http://schemas.openxmlformats.org/officeDocument/2006/relationships/oleObject" Target="../embeddings/oleObject125.bin"/><Relationship Id="rId25" Type="http://schemas.openxmlformats.org/officeDocument/2006/relationships/oleObject" Target="../embeddings/oleObject129.bin"/><Relationship Id="rId33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8.wmf"/><Relationship Id="rId20" Type="http://schemas.openxmlformats.org/officeDocument/2006/relationships/image" Target="../media/image130.wmf"/><Relationship Id="rId29" Type="http://schemas.openxmlformats.org/officeDocument/2006/relationships/oleObject" Target="../embeddings/oleObject131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22.bin"/><Relationship Id="rId24" Type="http://schemas.openxmlformats.org/officeDocument/2006/relationships/image" Target="../media/image132.wmf"/><Relationship Id="rId32" Type="http://schemas.openxmlformats.org/officeDocument/2006/relationships/image" Target="../media/image136.wmf"/><Relationship Id="rId5" Type="http://schemas.openxmlformats.org/officeDocument/2006/relationships/oleObject" Target="../embeddings/oleObject119.bin"/><Relationship Id="rId15" Type="http://schemas.openxmlformats.org/officeDocument/2006/relationships/oleObject" Target="../embeddings/oleObject124.bin"/><Relationship Id="rId23" Type="http://schemas.openxmlformats.org/officeDocument/2006/relationships/oleObject" Target="../embeddings/oleObject128.bin"/><Relationship Id="rId28" Type="http://schemas.openxmlformats.org/officeDocument/2006/relationships/image" Target="../media/image134.wmf"/><Relationship Id="rId36" Type="http://schemas.openxmlformats.org/officeDocument/2006/relationships/image" Target="../media/image138.wmf"/><Relationship Id="rId10" Type="http://schemas.openxmlformats.org/officeDocument/2006/relationships/image" Target="../media/image125.wmf"/><Relationship Id="rId19" Type="http://schemas.openxmlformats.org/officeDocument/2006/relationships/oleObject" Target="../embeddings/oleObject126.bin"/><Relationship Id="rId31" Type="http://schemas.openxmlformats.org/officeDocument/2006/relationships/oleObject" Target="../embeddings/oleObject132.bin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21.bin"/><Relationship Id="rId14" Type="http://schemas.openxmlformats.org/officeDocument/2006/relationships/image" Target="../media/image127.wmf"/><Relationship Id="rId22" Type="http://schemas.openxmlformats.org/officeDocument/2006/relationships/image" Target="../media/image131.wmf"/><Relationship Id="rId27" Type="http://schemas.openxmlformats.org/officeDocument/2006/relationships/oleObject" Target="../embeddings/oleObject130.bin"/><Relationship Id="rId30" Type="http://schemas.openxmlformats.org/officeDocument/2006/relationships/image" Target="../media/image135.wmf"/><Relationship Id="rId35" Type="http://schemas.openxmlformats.org/officeDocument/2006/relationships/oleObject" Target="../embeddings/oleObject134.bin"/><Relationship Id="rId8" Type="http://schemas.openxmlformats.org/officeDocument/2006/relationships/image" Target="../media/image12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136.bin"/><Relationship Id="rId10" Type="http://schemas.openxmlformats.org/officeDocument/2006/relationships/image" Target="../media/image111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13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4" Type="http://schemas.openxmlformats.org/officeDocument/2006/relationships/image" Target="../media/image1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9" Type="http://schemas.openxmlformats.org/officeDocument/2006/relationships/image" Target="../media/image29.wmf"/><Relationship Id="rId21" Type="http://schemas.openxmlformats.org/officeDocument/2006/relationships/image" Target="../media/image21.wmf"/><Relationship Id="rId34" Type="http://schemas.openxmlformats.org/officeDocument/2006/relationships/oleObject" Target="../embeddings/oleObject17.bin"/><Relationship Id="rId42" Type="http://schemas.openxmlformats.org/officeDocument/2006/relationships/oleObject" Target="../embeddings/oleObject21.bin"/><Relationship Id="rId47" Type="http://schemas.openxmlformats.org/officeDocument/2006/relationships/image" Target="../media/image33.wmf"/><Relationship Id="rId50" Type="http://schemas.openxmlformats.org/officeDocument/2006/relationships/oleObject" Target="../embeddings/oleObject25.bin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8.bin"/><Relationship Id="rId29" Type="http://schemas.openxmlformats.org/officeDocument/2006/relationships/image" Target="../media/image14.wmf"/><Relationship Id="rId11" Type="http://schemas.openxmlformats.org/officeDocument/2006/relationships/image" Target="../media/image16.wmf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16.bin"/><Relationship Id="rId37" Type="http://schemas.openxmlformats.org/officeDocument/2006/relationships/image" Target="../media/image28.wmf"/><Relationship Id="rId40" Type="http://schemas.openxmlformats.org/officeDocument/2006/relationships/oleObject" Target="../embeddings/oleObject20.bin"/><Relationship Id="rId45" Type="http://schemas.openxmlformats.org/officeDocument/2006/relationships/image" Target="../media/image32.wmf"/><Relationship Id="rId53" Type="http://schemas.openxmlformats.org/officeDocument/2006/relationships/oleObject" Target="../embeddings/oleObject27.bin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0.wmf"/><Relationship Id="rId31" Type="http://schemas.openxmlformats.org/officeDocument/2006/relationships/image" Target="../media/image25.wmf"/><Relationship Id="rId44" Type="http://schemas.openxmlformats.org/officeDocument/2006/relationships/oleObject" Target="../embeddings/oleObject22.bin"/><Relationship Id="rId52" Type="http://schemas.openxmlformats.org/officeDocument/2006/relationships/image" Target="../media/image35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4.wmf"/><Relationship Id="rId30" Type="http://schemas.openxmlformats.org/officeDocument/2006/relationships/oleObject" Target="../embeddings/oleObject15.bin"/><Relationship Id="rId35" Type="http://schemas.openxmlformats.org/officeDocument/2006/relationships/image" Target="../media/image27.wmf"/><Relationship Id="rId43" Type="http://schemas.openxmlformats.org/officeDocument/2006/relationships/image" Target="../media/image31.wmf"/><Relationship Id="rId48" Type="http://schemas.openxmlformats.org/officeDocument/2006/relationships/oleObject" Target="../embeddings/oleObject24.bin"/><Relationship Id="rId8" Type="http://schemas.openxmlformats.org/officeDocument/2006/relationships/image" Target="../media/image41.wmf"/><Relationship Id="rId51" Type="http://schemas.openxmlformats.org/officeDocument/2006/relationships/oleObject" Target="../embeddings/oleObject26.bin"/><Relationship Id="rId3" Type="http://schemas.openxmlformats.org/officeDocument/2006/relationships/image" Target="../media/image36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9.wmf"/><Relationship Id="rId25" Type="http://schemas.openxmlformats.org/officeDocument/2006/relationships/image" Target="../media/image23.wmf"/><Relationship Id="rId33" Type="http://schemas.openxmlformats.org/officeDocument/2006/relationships/image" Target="../media/image26.wmf"/><Relationship Id="rId38" Type="http://schemas.openxmlformats.org/officeDocument/2006/relationships/oleObject" Target="../embeddings/oleObject19.bin"/><Relationship Id="rId46" Type="http://schemas.openxmlformats.org/officeDocument/2006/relationships/oleObject" Target="../embeddings/oleObject23.bin"/><Relationship Id="rId20" Type="http://schemas.openxmlformats.org/officeDocument/2006/relationships/oleObject" Target="../embeddings/oleObject10.bin"/><Relationship Id="rId41" Type="http://schemas.openxmlformats.org/officeDocument/2006/relationships/image" Target="../media/image3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15" Type="http://schemas.openxmlformats.org/officeDocument/2006/relationships/image" Target="../media/image18.wmf"/><Relationship Id="rId23" Type="http://schemas.openxmlformats.org/officeDocument/2006/relationships/image" Target="../media/image22.wmf"/><Relationship Id="rId28" Type="http://schemas.openxmlformats.org/officeDocument/2006/relationships/oleObject" Target="../embeddings/oleObject14.bin"/><Relationship Id="rId36" Type="http://schemas.openxmlformats.org/officeDocument/2006/relationships/oleObject" Target="../embeddings/oleObject18.bin"/><Relationship Id="rId49" Type="http://schemas.openxmlformats.org/officeDocument/2006/relationships/image" Target="../media/image3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1.bin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wmf"/><Relationship Id="rId18" Type="http://schemas.openxmlformats.org/officeDocument/2006/relationships/oleObject" Target="../embeddings/oleObject39.bin"/><Relationship Id="rId26" Type="http://schemas.openxmlformats.org/officeDocument/2006/relationships/oleObject" Target="../embeddings/oleObject43.bin"/><Relationship Id="rId3" Type="http://schemas.openxmlformats.org/officeDocument/2006/relationships/image" Target="../media/image60.wmf"/><Relationship Id="rId21" Type="http://schemas.openxmlformats.org/officeDocument/2006/relationships/image" Target="../media/image55.wmf"/><Relationship Id="rId34" Type="http://schemas.openxmlformats.org/officeDocument/2006/relationships/image" Target="../media/image63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53.wmf"/><Relationship Id="rId25" Type="http://schemas.openxmlformats.org/officeDocument/2006/relationships/image" Target="../media/image29.wmf"/><Relationship Id="rId33" Type="http://schemas.openxmlformats.org/officeDocument/2006/relationships/image" Target="../media/image58.wmf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0.bin"/><Relationship Id="rId29" Type="http://schemas.openxmlformats.org/officeDocument/2006/relationships/image" Target="../media/image57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50.wmf"/><Relationship Id="rId24" Type="http://schemas.openxmlformats.org/officeDocument/2006/relationships/oleObject" Target="../embeddings/oleObject42.bin"/><Relationship Id="rId32" Type="http://schemas.openxmlformats.org/officeDocument/2006/relationships/oleObject" Target="../embeddings/oleObject46.bin"/><Relationship Id="rId5" Type="http://schemas.openxmlformats.org/officeDocument/2006/relationships/image" Target="../media/image62.wmf"/><Relationship Id="rId15" Type="http://schemas.openxmlformats.org/officeDocument/2006/relationships/image" Target="../media/image52.wmf"/><Relationship Id="rId23" Type="http://schemas.openxmlformats.org/officeDocument/2006/relationships/image" Target="../media/image56.wmf"/><Relationship Id="rId28" Type="http://schemas.openxmlformats.org/officeDocument/2006/relationships/oleObject" Target="../embeddings/oleObject44.bin"/><Relationship Id="rId36" Type="http://schemas.openxmlformats.org/officeDocument/2006/relationships/image" Target="../media/image59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54.wmf"/><Relationship Id="rId31" Type="http://schemas.openxmlformats.org/officeDocument/2006/relationships/image" Target="../media/image34.wmf"/><Relationship Id="rId4" Type="http://schemas.openxmlformats.org/officeDocument/2006/relationships/image" Target="../media/image61.wmf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37.bin"/><Relationship Id="rId22" Type="http://schemas.openxmlformats.org/officeDocument/2006/relationships/oleObject" Target="../embeddings/oleObject41.bin"/><Relationship Id="rId27" Type="http://schemas.openxmlformats.org/officeDocument/2006/relationships/image" Target="../media/image30.wmf"/><Relationship Id="rId30" Type="http://schemas.openxmlformats.org/officeDocument/2006/relationships/oleObject" Target="../embeddings/oleObject45.bin"/><Relationship Id="rId35" Type="http://schemas.openxmlformats.org/officeDocument/2006/relationships/oleObject" Target="../embeddings/oleObject47.bin"/><Relationship Id="rId8" Type="http://schemas.openxmlformats.org/officeDocument/2006/relationships/oleObject" Target="../embeddings/oleObject34.bin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wmf"/><Relationship Id="rId18" Type="http://schemas.openxmlformats.org/officeDocument/2006/relationships/oleObject" Target="../embeddings/oleObject54.bin"/><Relationship Id="rId26" Type="http://schemas.openxmlformats.org/officeDocument/2006/relationships/oleObject" Target="../embeddings/oleObject58.bin"/><Relationship Id="rId21" Type="http://schemas.openxmlformats.org/officeDocument/2006/relationships/image" Target="../media/image70.wmf"/><Relationship Id="rId34" Type="http://schemas.openxmlformats.org/officeDocument/2006/relationships/image" Target="../media/image21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68.wmf"/><Relationship Id="rId25" Type="http://schemas.openxmlformats.org/officeDocument/2006/relationships/image" Target="../media/image71.wmf"/><Relationship Id="rId33" Type="http://schemas.openxmlformats.org/officeDocument/2006/relationships/oleObject" Target="../embeddings/oleObject61.bin"/><Relationship Id="rId38" Type="http://schemas.openxmlformats.org/officeDocument/2006/relationships/image" Target="../media/image17.wmf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29" Type="http://schemas.openxmlformats.org/officeDocument/2006/relationships/oleObject" Target="../embeddings/oleObject5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66.wmf"/><Relationship Id="rId24" Type="http://schemas.openxmlformats.org/officeDocument/2006/relationships/oleObject" Target="../embeddings/oleObject57.bin"/><Relationship Id="rId32" Type="http://schemas.openxmlformats.org/officeDocument/2006/relationships/image" Target="../media/image73.wmf"/><Relationship Id="rId37" Type="http://schemas.openxmlformats.org/officeDocument/2006/relationships/oleObject" Target="../embeddings/oleObject63.bin"/><Relationship Id="rId5" Type="http://schemas.openxmlformats.org/officeDocument/2006/relationships/image" Target="../media/image61.wmf"/><Relationship Id="rId15" Type="http://schemas.openxmlformats.org/officeDocument/2006/relationships/image" Target="../media/image50.wmf"/><Relationship Id="rId23" Type="http://schemas.openxmlformats.org/officeDocument/2006/relationships/image" Target="../media/image14.wmf"/><Relationship Id="rId28" Type="http://schemas.openxmlformats.org/officeDocument/2006/relationships/image" Target="../media/image63.wmf"/><Relationship Id="rId36" Type="http://schemas.openxmlformats.org/officeDocument/2006/relationships/image" Target="../media/image19.wmf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69.wmf"/><Relationship Id="rId31" Type="http://schemas.openxmlformats.org/officeDocument/2006/relationships/oleObject" Target="../embeddings/oleObject60.bin"/><Relationship Id="rId4" Type="http://schemas.openxmlformats.org/officeDocument/2006/relationships/image" Target="../media/image62.wmf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56.bin"/><Relationship Id="rId27" Type="http://schemas.openxmlformats.org/officeDocument/2006/relationships/image" Target="../media/image72.wmf"/><Relationship Id="rId30" Type="http://schemas.openxmlformats.org/officeDocument/2006/relationships/image" Target="../media/image59.wmf"/><Relationship Id="rId35" Type="http://schemas.openxmlformats.org/officeDocument/2006/relationships/oleObject" Target="../embeddings/oleObject62.bin"/><Relationship Id="rId8" Type="http://schemas.openxmlformats.org/officeDocument/2006/relationships/oleObject" Target="../embeddings/oleObject49.bin"/><Relationship Id="rId3" Type="http://schemas.openxmlformats.org/officeDocument/2006/relationships/image" Target="../media/image6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78.wmf"/><Relationship Id="rId18" Type="http://schemas.openxmlformats.org/officeDocument/2006/relationships/oleObject" Target="../embeddings/oleObject71.bin"/><Relationship Id="rId26" Type="http://schemas.openxmlformats.org/officeDocument/2006/relationships/image" Target="../media/image84.wmf"/><Relationship Id="rId3" Type="http://schemas.openxmlformats.org/officeDocument/2006/relationships/oleObject" Target="../embeddings/oleObject64.bin"/><Relationship Id="rId21" Type="http://schemas.openxmlformats.org/officeDocument/2006/relationships/oleObject" Target="../embeddings/oleObject73.bin"/><Relationship Id="rId7" Type="http://schemas.openxmlformats.org/officeDocument/2006/relationships/oleObject" Target="../embeddings/oleObject66.bin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80.wmf"/><Relationship Id="rId25" Type="http://schemas.openxmlformats.org/officeDocument/2006/relationships/oleObject" Target="../embeddings/oleObject75.bin"/><Relationship Id="rId2" Type="http://schemas.openxmlformats.org/officeDocument/2006/relationships/slideLayout" Target="../slideLayouts/slideLayout40.xml"/><Relationship Id="rId16" Type="http://schemas.openxmlformats.org/officeDocument/2006/relationships/oleObject" Target="../embeddings/oleObject70.bin"/><Relationship Id="rId20" Type="http://schemas.openxmlformats.org/officeDocument/2006/relationships/image" Target="../media/image8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75.wmf"/><Relationship Id="rId11" Type="http://schemas.openxmlformats.org/officeDocument/2006/relationships/image" Target="../media/image85.png"/><Relationship Id="rId24" Type="http://schemas.openxmlformats.org/officeDocument/2006/relationships/image" Target="../media/image83.wmf"/><Relationship Id="rId5" Type="http://schemas.openxmlformats.org/officeDocument/2006/relationships/oleObject" Target="../embeddings/oleObject65.bin"/><Relationship Id="rId15" Type="http://schemas.openxmlformats.org/officeDocument/2006/relationships/image" Target="../media/image79.wmf"/><Relationship Id="rId23" Type="http://schemas.openxmlformats.org/officeDocument/2006/relationships/oleObject" Target="../embeddings/oleObject74.bin"/><Relationship Id="rId10" Type="http://schemas.openxmlformats.org/officeDocument/2006/relationships/image" Target="../media/image77.wmf"/><Relationship Id="rId19" Type="http://schemas.openxmlformats.org/officeDocument/2006/relationships/oleObject" Target="../embeddings/oleObject72.bin"/><Relationship Id="rId4" Type="http://schemas.openxmlformats.org/officeDocument/2006/relationships/image" Target="../media/image74.wmf"/><Relationship Id="rId9" Type="http://schemas.openxmlformats.org/officeDocument/2006/relationships/oleObject" Target="../embeddings/oleObject67.bin"/><Relationship Id="rId14" Type="http://schemas.openxmlformats.org/officeDocument/2006/relationships/oleObject" Target="../embeddings/oleObject69.bin"/><Relationship Id="rId22" Type="http://schemas.openxmlformats.org/officeDocument/2006/relationships/image" Target="../media/image8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81.bin"/><Relationship Id="rId18" Type="http://schemas.openxmlformats.org/officeDocument/2006/relationships/image" Target="../media/image93.w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2.wmf"/><Relationship Id="rId20" Type="http://schemas.openxmlformats.org/officeDocument/2006/relationships/image" Target="../media/image94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10" Type="http://schemas.openxmlformats.org/officeDocument/2006/relationships/image" Target="../media/image89.wmf"/><Relationship Id="rId19" Type="http://schemas.openxmlformats.org/officeDocument/2006/relationships/package" Target="../embeddings/Microsoft_Word___1.docx"/><Relationship Id="rId4" Type="http://schemas.openxmlformats.org/officeDocument/2006/relationships/image" Target="../media/image86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9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867884" y="2647646"/>
            <a:ext cx="7759701" cy="1512462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函数                的</a:t>
            </a:r>
            <a:r>
              <a:rPr lang="en-US" altLang="zh-CN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图像和性质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2400" b="1" kern="0" spc="30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  </a:t>
            </a:r>
            <a:r>
              <a:rPr lang="en-US" altLang="zh-CN" sz="2667" kern="0" spc="301" dirty="0">
                <a:solidFill>
                  <a:srgbClr val="000000"/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zh-CN" altLang="en-US" sz="2667" b="1" kern="0" spc="301" dirty="0">
                <a:solidFill>
                  <a:srgbClr val="0070C0"/>
                </a:solidFill>
                <a:latin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7" b="1" kern="0" spc="301" dirty="0" smtClean="0">
                <a:solidFill>
                  <a:srgbClr val="0070C0"/>
                </a:solidFill>
                <a:latin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7" b="1" kern="0" spc="301" dirty="0">
                <a:solidFill>
                  <a:srgbClr val="0070C0"/>
                </a:solidFill>
                <a:latin typeface="微软雅黑" panose="020B0503020204020204" pitchFamily="34" charset="-122"/>
                <a:cs typeface="楷体" panose="02010609060101010101" charset="-122"/>
                <a:sym typeface="+mn-ea"/>
              </a:rPr>
              <a:t>高一数学</a:t>
            </a:r>
            <a:r>
              <a:rPr lang="zh-CN" altLang="en-US" sz="3200" b="1" kern="0" spc="301" dirty="0" smtClean="0">
                <a:solidFill>
                  <a:srgbClr val="0070C0"/>
                </a:solidFill>
                <a:latin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kern="0" spc="301" dirty="0">
              <a:solidFill>
                <a:srgbClr val="0070C0"/>
              </a:solidFill>
              <a:latin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6448320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2667" kern="0" spc="301" dirty="0">
                <a:solidFill>
                  <a:srgbClr val="0070C0"/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北京市朝阳</a:t>
            </a:r>
            <a:r>
              <a:rPr lang="zh-CN" altLang="en-US" sz="2667" kern="0" spc="301" dirty="0" smtClean="0">
                <a:solidFill>
                  <a:srgbClr val="0070C0"/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区</a:t>
            </a:r>
            <a:r>
              <a:rPr lang="zh-CN" altLang="en-US" sz="2667" kern="0" spc="301" dirty="0">
                <a:solidFill>
                  <a:srgbClr val="0070C0"/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东方德才学校</a:t>
            </a:r>
            <a:r>
              <a:rPr lang="zh-CN" altLang="en-US" sz="2667" kern="0" spc="301" dirty="0" smtClean="0">
                <a:solidFill>
                  <a:srgbClr val="0070C0"/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   王兰英</a:t>
            </a:r>
            <a:endParaRPr lang="zh-CN" altLang="en-US" sz="2667" kern="0" spc="301" dirty="0">
              <a:solidFill>
                <a:srgbClr val="0070C0"/>
              </a:solidFill>
              <a:latin typeface="微软雅黑" panose="020B0503020204020204" charset="-122"/>
              <a:cs typeface="+mj-cs"/>
              <a:sym typeface="Calibri" panose="020F05020202040302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458049"/>
              </p:ext>
            </p:extLst>
          </p:nvPr>
        </p:nvGraphicFramePr>
        <p:xfrm>
          <a:off x="6208918" y="2599126"/>
          <a:ext cx="3757088" cy="844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quation" r:id="rId6" imgW="1130040" imgH="253800" progId="Equation.DSMT4">
                  <p:embed/>
                </p:oleObj>
              </mc:Choice>
              <mc:Fallback>
                <p:oleObj name="Equation" r:id="rId6" imgW="1130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08918" y="2599126"/>
                        <a:ext cx="3757088" cy="844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29738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276226" y="0"/>
            <a:ext cx="5915774" cy="3302485"/>
            <a:chOff x="4778057" y="2555875"/>
            <a:chExt cx="5416602" cy="2887663"/>
          </a:xfrm>
        </p:grpSpPr>
        <p:grpSp>
          <p:nvGrpSpPr>
            <p:cNvPr id="3" name="组合 2"/>
            <p:cNvGrpSpPr>
              <a:grpSpLocks/>
            </p:cNvGrpSpPr>
            <p:nvPr/>
          </p:nvGrpSpPr>
          <p:grpSpPr bwMode="auto">
            <a:xfrm>
              <a:off x="4778057" y="2565082"/>
              <a:ext cx="5166043" cy="2878456"/>
              <a:chOff x="3136" y="2583"/>
              <a:chExt cx="4151" cy="2721"/>
            </a:xfrm>
          </p:grpSpPr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6788" y="4216"/>
                <a:ext cx="499" cy="4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endParaRPr lang="en-US" sz="105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4401" y="2583"/>
                <a:ext cx="509" cy="4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endParaRPr lang="en-US" sz="105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 Box 5"/>
              <p:cNvSpPr txBox="1">
                <a:spLocks noChangeArrowheads="1"/>
              </p:cNvSpPr>
              <p:nvPr/>
            </p:nvSpPr>
            <p:spPr bwMode="auto">
              <a:xfrm>
                <a:off x="4064" y="4120"/>
                <a:ext cx="529" cy="4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endParaRPr lang="en-US" sz="105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3936" y="4824"/>
                <a:ext cx="618" cy="4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endParaRPr lang="en-US" sz="105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4567" y="3528"/>
                <a:ext cx="624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endParaRPr lang="en-US" sz="105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5256" y="3528"/>
                <a:ext cx="563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endParaRPr lang="en-US" sz="105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AutoShape 9"/>
              <p:cNvCxnSpPr>
                <a:cxnSpLocks noChangeShapeType="1"/>
              </p:cNvCxnSpPr>
              <p:nvPr/>
            </p:nvCxnSpPr>
            <p:spPr bwMode="auto">
              <a:xfrm>
                <a:off x="3136" y="4216"/>
                <a:ext cx="4040" cy="0"/>
              </a:xfrm>
              <a:prstGeom prst="straightConnector1">
                <a:avLst/>
              </a:prstGeom>
              <a:noFill/>
              <a:ln w="730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10"/>
              <p:cNvCxnSpPr>
                <a:cxnSpLocks noChangeShapeType="1"/>
              </p:cNvCxnSpPr>
              <p:nvPr/>
            </p:nvCxnSpPr>
            <p:spPr bwMode="auto">
              <a:xfrm flipV="1">
                <a:off x="4472" y="2648"/>
                <a:ext cx="1" cy="2656"/>
              </a:xfrm>
              <a:prstGeom prst="straightConnector1">
                <a:avLst/>
              </a:prstGeom>
              <a:noFill/>
              <a:ln w="730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Freeform 11"/>
              <p:cNvSpPr>
                <a:spLocks/>
              </p:cNvSpPr>
              <p:nvPr/>
            </p:nvSpPr>
            <p:spPr bwMode="auto">
              <a:xfrm flipV="1">
                <a:off x="4784" y="4039"/>
                <a:ext cx="1504" cy="1081"/>
              </a:xfrm>
              <a:custGeom>
                <a:avLst/>
                <a:gdLst>
                  <a:gd name="T0" fmla="*/ 0 w 1504"/>
                  <a:gd name="T1" fmla="*/ 905 h 1081"/>
                  <a:gd name="T2" fmla="*/ 280 w 1504"/>
                  <a:gd name="T3" fmla="*/ 361 h 1081"/>
                  <a:gd name="T4" fmla="*/ 544 w 1504"/>
                  <a:gd name="T5" fmla="*/ 65 h 1081"/>
                  <a:gd name="T6" fmla="*/ 768 w 1504"/>
                  <a:gd name="T7" fmla="*/ 17 h 1081"/>
                  <a:gd name="T8" fmla="*/ 992 w 1504"/>
                  <a:gd name="T9" fmla="*/ 169 h 1081"/>
                  <a:gd name="T10" fmla="*/ 1184 w 1504"/>
                  <a:gd name="T11" fmla="*/ 473 h 1081"/>
                  <a:gd name="T12" fmla="*/ 1504 w 1504"/>
                  <a:gd name="T13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4" h="1081">
                    <a:moveTo>
                      <a:pt x="0" y="905"/>
                    </a:moveTo>
                    <a:cubicBezTo>
                      <a:pt x="94" y="703"/>
                      <a:pt x="189" y="501"/>
                      <a:pt x="280" y="361"/>
                    </a:cubicBezTo>
                    <a:cubicBezTo>
                      <a:pt x="371" y="221"/>
                      <a:pt x="463" y="122"/>
                      <a:pt x="544" y="65"/>
                    </a:cubicBezTo>
                    <a:cubicBezTo>
                      <a:pt x="625" y="8"/>
                      <a:pt x="693" y="0"/>
                      <a:pt x="768" y="17"/>
                    </a:cubicBezTo>
                    <a:cubicBezTo>
                      <a:pt x="843" y="34"/>
                      <a:pt x="923" y="93"/>
                      <a:pt x="992" y="169"/>
                    </a:cubicBezTo>
                    <a:cubicBezTo>
                      <a:pt x="1061" y="245"/>
                      <a:pt x="1099" y="321"/>
                      <a:pt x="1184" y="473"/>
                    </a:cubicBezTo>
                    <a:cubicBezTo>
                      <a:pt x="1269" y="625"/>
                      <a:pt x="1386" y="853"/>
                      <a:pt x="1504" y="1081"/>
                    </a:cubicBezTo>
                  </a:path>
                </a:pathLst>
              </a:custGeom>
              <a:noFill/>
              <a:ln w="539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 rot="63408" flipH="1">
                <a:off x="3280" y="3296"/>
                <a:ext cx="1504" cy="1081"/>
              </a:xfrm>
              <a:custGeom>
                <a:avLst/>
                <a:gdLst>
                  <a:gd name="T0" fmla="*/ 0 w 1504"/>
                  <a:gd name="T1" fmla="*/ 905 h 1081"/>
                  <a:gd name="T2" fmla="*/ 280 w 1504"/>
                  <a:gd name="T3" fmla="*/ 361 h 1081"/>
                  <a:gd name="T4" fmla="*/ 544 w 1504"/>
                  <a:gd name="T5" fmla="*/ 65 h 1081"/>
                  <a:gd name="T6" fmla="*/ 768 w 1504"/>
                  <a:gd name="T7" fmla="*/ 17 h 1081"/>
                  <a:gd name="T8" fmla="*/ 992 w 1504"/>
                  <a:gd name="T9" fmla="*/ 169 h 1081"/>
                  <a:gd name="T10" fmla="*/ 1184 w 1504"/>
                  <a:gd name="T11" fmla="*/ 473 h 1081"/>
                  <a:gd name="T12" fmla="*/ 1504 w 1504"/>
                  <a:gd name="T13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4" h="1081">
                    <a:moveTo>
                      <a:pt x="0" y="905"/>
                    </a:moveTo>
                    <a:cubicBezTo>
                      <a:pt x="94" y="703"/>
                      <a:pt x="189" y="501"/>
                      <a:pt x="280" y="361"/>
                    </a:cubicBezTo>
                    <a:cubicBezTo>
                      <a:pt x="371" y="221"/>
                      <a:pt x="463" y="122"/>
                      <a:pt x="544" y="65"/>
                    </a:cubicBezTo>
                    <a:cubicBezTo>
                      <a:pt x="625" y="8"/>
                      <a:pt x="693" y="0"/>
                      <a:pt x="768" y="17"/>
                    </a:cubicBezTo>
                    <a:cubicBezTo>
                      <a:pt x="843" y="34"/>
                      <a:pt x="923" y="93"/>
                      <a:pt x="992" y="169"/>
                    </a:cubicBezTo>
                    <a:cubicBezTo>
                      <a:pt x="1061" y="245"/>
                      <a:pt x="1099" y="321"/>
                      <a:pt x="1184" y="473"/>
                    </a:cubicBezTo>
                    <a:cubicBezTo>
                      <a:pt x="1269" y="625"/>
                      <a:pt x="1386" y="853"/>
                      <a:pt x="1504" y="1081"/>
                    </a:cubicBezTo>
                  </a:path>
                </a:pathLst>
              </a:custGeom>
              <a:noFill/>
              <a:ln w="539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/>
              </a:p>
            </p:txBody>
          </p:sp>
          <p:cxnSp>
            <p:nvCxnSpPr>
              <p:cNvPr id="23" name="AutoShape 13"/>
              <p:cNvCxnSpPr>
                <a:cxnSpLocks noChangeShapeType="1"/>
              </p:cNvCxnSpPr>
              <p:nvPr/>
            </p:nvCxnSpPr>
            <p:spPr bwMode="auto">
              <a:xfrm>
                <a:off x="5488" y="4216"/>
                <a:ext cx="8" cy="904"/>
              </a:xfrm>
              <a:prstGeom prst="straightConnector1">
                <a:avLst/>
              </a:prstGeom>
              <a:noFill/>
              <a:ln w="476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14"/>
              <p:cNvCxnSpPr>
                <a:cxnSpLocks noChangeShapeType="1"/>
              </p:cNvCxnSpPr>
              <p:nvPr/>
            </p:nvCxnSpPr>
            <p:spPr bwMode="auto">
              <a:xfrm>
                <a:off x="4473" y="5120"/>
                <a:ext cx="1023" cy="0"/>
              </a:xfrm>
              <a:prstGeom prst="straightConnector1">
                <a:avLst/>
              </a:prstGeom>
              <a:noFill/>
              <a:ln w="508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8813412"/>
                </p:ext>
              </p:extLst>
            </p:nvPr>
          </p:nvGraphicFramePr>
          <p:xfrm>
            <a:off x="6753213" y="3484196"/>
            <a:ext cx="406401" cy="787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98" name="Equation" r:id="rId3" imgW="203040" imgH="393480" progId="Equation.DSMT4">
                    <p:embed/>
                  </p:oleObj>
                </mc:Choice>
                <mc:Fallback>
                  <p:oleObj name="Equation" r:id="rId3" imgW="203040" imgH="393480" progId="Equation.DSMT4">
                    <p:embed/>
                    <p:pic>
                      <p:nvPicPr>
                        <p:cNvPr id="0" name="Picture 23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3213" y="3484196"/>
                          <a:ext cx="406401" cy="7874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对象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1010062"/>
                </p:ext>
              </p:extLst>
            </p:nvPr>
          </p:nvGraphicFramePr>
          <p:xfrm>
            <a:off x="7586996" y="3484511"/>
            <a:ext cx="303792" cy="78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99" name="Equation" r:id="rId5" imgW="152280" imgH="393480" progId="Equation.DSMT4">
                    <p:embed/>
                  </p:oleObj>
                </mc:Choice>
                <mc:Fallback>
                  <p:oleObj name="Equation" r:id="rId5" imgW="152280" imgH="393480" progId="Equation.DSMT4">
                    <p:embed/>
                    <p:pic>
                      <p:nvPicPr>
                        <p:cNvPr id="0" name="Picture 23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6996" y="3484511"/>
                          <a:ext cx="303792" cy="787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2287392"/>
                </p:ext>
              </p:extLst>
            </p:nvPr>
          </p:nvGraphicFramePr>
          <p:xfrm>
            <a:off x="6691437" y="4183044"/>
            <a:ext cx="344002" cy="3816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00" name="Equation" r:id="rId7" imgW="114120" imgH="126720" progId="Equation.DSMT4">
                    <p:embed/>
                  </p:oleObj>
                </mc:Choice>
                <mc:Fallback>
                  <p:oleObj name="Equation" r:id="rId7" imgW="114120" imgH="126720" progId="Equation.DSMT4">
                    <p:embed/>
                    <p:pic>
                      <p:nvPicPr>
                        <p:cNvPr id="0" name="Picture 23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1437" y="4183044"/>
                          <a:ext cx="344002" cy="3816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4122556"/>
                </p:ext>
              </p:extLst>
            </p:nvPr>
          </p:nvGraphicFramePr>
          <p:xfrm>
            <a:off x="7523552" y="4134796"/>
            <a:ext cx="379919" cy="421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01" name="Equation" r:id="rId9" imgW="114120" imgH="126720" progId="Equation.DSMT4">
                    <p:embed/>
                  </p:oleObj>
                </mc:Choice>
                <mc:Fallback>
                  <p:oleObj name="Equation" r:id="rId9" imgW="114120" imgH="126720" progId="Equation.DSMT4">
                    <p:embed/>
                    <p:pic>
                      <p:nvPicPr>
                        <p:cNvPr id="0" name="Picture 23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3552" y="4134796"/>
                          <a:ext cx="379919" cy="4214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AutoShape 14"/>
            <p:cNvCxnSpPr>
              <a:cxnSpLocks noChangeShapeType="1"/>
            </p:cNvCxnSpPr>
            <p:nvPr/>
          </p:nvCxnSpPr>
          <p:spPr bwMode="auto">
            <a:xfrm>
              <a:off x="5954760" y="3302177"/>
              <a:ext cx="588040" cy="0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9" name="对象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8414874"/>
                </p:ext>
              </p:extLst>
            </p:nvPr>
          </p:nvGraphicFramePr>
          <p:xfrm>
            <a:off x="5944143" y="4992989"/>
            <a:ext cx="408244" cy="408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02" name="Equation" r:id="rId11" imgW="164880" imgH="164880" progId="Equation.DSMT4">
                    <p:embed/>
                  </p:oleObj>
                </mc:Choice>
                <mc:Fallback>
                  <p:oleObj name="Equation" r:id="rId11" imgW="164880" imgH="164880" progId="Equation.DSMT4">
                    <p:embed/>
                    <p:pic>
                      <p:nvPicPr>
                        <p:cNvPr id="0" name="Picture 23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4143" y="4992989"/>
                          <a:ext cx="408244" cy="408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9252109"/>
                </p:ext>
              </p:extLst>
            </p:nvPr>
          </p:nvGraphicFramePr>
          <p:xfrm>
            <a:off x="6578600" y="2555875"/>
            <a:ext cx="346075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03" name="Equation" r:id="rId13" imgW="139680" imgH="164880" progId="Equation.DSMT4">
                    <p:embed/>
                  </p:oleObj>
                </mc:Choice>
                <mc:Fallback>
                  <p:oleObj name="Equation" r:id="rId13" imgW="139680" imgH="164880" progId="Equation.DSMT4">
                    <p:embed/>
                    <p:pic>
                      <p:nvPicPr>
                        <p:cNvPr id="0" name="Picture 23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8600" y="2555875"/>
                          <a:ext cx="346075" cy="409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9442092"/>
                </p:ext>
              </p:extLst>
            </p:nvPr>
          </p:nvGraphicFramePr>
          <p:xfrm>
            <a:off x="9815615" y="4149270"/>
            <a:ext cx="379044" cy="415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04" name="Equation" r:id="rId15" imgW="126720" imgH="139680" progId="Equation.DSMT4">
                    <p:embed/>
                  </p:oleObj>
                </mc:Choice>
                <mc:Fallback>
                  <p:oleObj name="Equation" r:id="rId15" imgW="126720" imgH="139680" progId="Equation.DSMT4">
                    <p:embed/>
                    <p:pic>
                      <p:nvPicPr>
                        <p:cNvPr id="0" name="Picture 23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15615" y="4149270"/>
                          <a:ext cx="379044" cy="4154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03110"/>
                </p:ext>
              </p:extLst>
            </p:nvPr>
          </p:nvGraphicFramePr>
          <p:xfrm>
            <a:off x="6144518" y="4292579"/>
            <a:ext cx="314325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05" name="Equation" r:id="rId17" imgW="126720" imgH="139680" progId="Equation.DSMT4">
                    <p:embed/>
                  </p:oleObj>
                </mc:Choice>
                <mc:Fallback>
                  <p:oleObj name="Equation" r:id="rId17" imgW="126720" imgH="139680" progId="Equation.DSMT4">
                    <p:embed/>
                    <p:pic>
                      <p:nvPicPr>
                        <p:cNvPr id="0" name="Picture 23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4518" y="4292579"/>
                          <a:ext cx="314325" cy="344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文本框 25"/>
          <p:cNvSpPr txBox="1"/>
          <p:nvPr/>
        </p:nvSpPr>
        <p:spPr>
          <a:xfrm>
            <a:off x="280531" y="1107768"/>
            <a:ext cx="1270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解：</a:t>
            </a:r>
            <a:endParaRPr lang="zh-CN" altLang="en-US" sz="4000" dirty="0"/>
          </a:p>
        </p:txBody>
      </p:sp>
      <p:sp>
        <p:nvSpPr>
          <p:cNvPr id="28" name="矩形 27"/>
          <p:cNvSpPr/>
          <p:nvPr/>
        </p:nvSpPr>
        <p:spPr>
          <a:xfrm>
            <a:off x="520312" y="2022221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由</a:t>
            </a:r>
            <a:r>
              <a:rPr lang="zh-CN" altLang="zh-CN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图可得：</a:t>
            </a:r>
            <a:endParaRPr lang="zh-CN" altLang="en-US" sz="3600" dirty="0"/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3532797" y="1893199"/>
            <a:ext cx="19954767" cy="5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1022888" y="2915377"/>
            <a:ext cx="354792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4432514" y="3083372"/>
            <a:ext cx="18167635" cy="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2549797" y="3109022"/>
            <a:ext cx="1294880" cy="584775"/>
            <a:chOff x="3817307" y="3079876"/>
            <a:chExt cx="1473520" cy="583709"/>
          </a:xfrm>
        </p:grpSpPr>
        <p:graphicFrame>
          <p:nvGraphicFramePr>
            <p:cNvPr id="37" name="对象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934838"/>
                </p:ext>
              </p:extLst>
            </p:nvPr>
          </p:nvGraphicFramePr>
          <p:xfrm>
            <a:off x="4378209" y="3145213"/>
            <a:ext cx="912618" cy="444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06" r:id="rId19" imgW="368140" imgH="177723" progId="Equation.3">
                    <p:embed/>
                  </p:oleObj>
                </mc:Choice>
                <mc:Fallback>
                  <p:oleObj r:id="rId19" imgW="368140" imgH="177723" progId="Equation.3">
                    <p:embed/>
                    <p:pic>
                      <p:nvPicPr>
                        <p:cNvPr id="0" name="Picture 23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8209" y="3145213"/>
                          <a:ext cx="912618" cy="4446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文本框 37"/>
            <p:cNvSpPr txBox="1"/>
            <p:nvPr/>
          </p:nvSpPr>
          <p:spPr>
            <a:xfrm>
              <a:off x="3817307" y="3079876"/>
              <a:ext cx="484174" cy="583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/>
                <a:t>故</a:t>
              </a:r>
            </a:p>
          </p:txBody>
        </p:sp>
      </p:grpSp>
      <p:sp>
        <p:nvSpPr>
          <p:cNvPr id="41" name="Rectangle 29"/>
          <p:cNvSpPr>
            <a:spLocks noChangeArrowheads="1"/>
          </p:cNvSpPr>
          <p:nvPr/>
        </p:nvSpPr>
        <p:spPr bwMode="auto">
          <a:xfrm>
            <a:off x="3532797" y="3856089"/>
            <a:ext cx="19957534" cy="5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706458" y="3771900"/>
            <a:ext cx="4249717" cy="1044575"/>
            <a:chOff x="706458" y="3771900"/>
            <a:chExt cx="4249717" cy="1044575"/>
          </a:xfrm>
        </p:grpSpPr>
        <p:sp>
          <p:nvSpPr>
            <p:cNvPr id="40" name="矩形 39"/>
            <p:cNvSpPr/>
            <p:nvPr/>
          </p:nvSpPr>
          <p:spPr>
            <a:xfrm>
              <a:off x="706458" y="3970893"/>
              <a:ext cx="30839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36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因为图像过点</a:t>
              </a:r>
              <a:endParaRPr lang="zh-CN" altLang="en-US" sz="3600" dirty="0"/>
            </a:p>
          </p:txBody>
        </p:sp>
        <p:graphicFrame>
          <p:nvGraphicFramePr>
            <p:cNvPr id="45" name="对象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3682418"/>
                </p:ext>
              </p:extLst>
            </p:nvPr>
          </p:nvGraphicFramePr>
          <p:xfrm>
            <a:off x="3543300" y="3771900"/>
            <a:ext cx="1412875" cy="1044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07" name="Equation" r:id="rId21" imgW="583920" imgH="431640" progId="Equation.DSMT4">
                    <p:embed/>
                  </p:oleObj>
                </mc:Choice>
                <mc:Fallback>
                  <p:oleObj name="Equation" r:id="rId21" imgW="583920" imgH="431640" progId="Equation.DSMT4">
                    <p:embed/>
                    <p:pic>
                      <p:nvPicPr>
                        <p:cNvPr id="0" name="Picture 23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3300" y="3771900"/>
                          <a:ext cx="1412875" cy="1044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Rectangle 43"/>
          <p:cNvSpPr>
            <a:spLocks noChangeArrowheads="1"/>
          </p:cNvSpPr>
          <p:nvPr/>
        </p:nvSpPr>
        <p:spPr bwMode="auto">
          <a:xfrm>
            <a:off x="6357681" y="3757421"/>
            <a:ext cx="32010581" cy="5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1" name="Rectangle 45"/>
          <p:cNvSpPr>
            <a:spLocks noChangeArrowheads="1"/>
          </p:cNvSpPr>
          <p:nvPr/>
        </p:nvSpPr>
        <p:spPr bwMode="auto">
          <a:xfrm>
            <a:off x="1726417" y="4773131"/>
            <a:ext cx="29601670" cy="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7" name="Rectangle 62"/>
          <p:cNvSpPr>
            <a:spLocks noChangeArrowheads="1"/>
          </p:cNvSpPr>
          <p:nvPr/>
        </p:nvSpPr>
        <p:spPr bwMode="auto">
          <a:xfrm>
            <a:off x="2658559" y="7309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9" name="Rectangle 64"/>
          <p:cNvSpPr>
            <a:spLocks noChangeArrowheads="1"/>
          </p:cNvSpPr>
          <p:nvPr/>
        </p:nvSpPr>
        <p:spPr bwMode="auto">
          <a:xfrm>
            <a:off x="4339490" y="4587752"/>
            <a:ext cx="299589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1" name="Rectangle 66"/>
          <p:cNvSpPr>
            <a:spLocks noChangeArrowheads="1"/>
          </p:cNvSpPr>
          <p:nvPr/>
        </p:nvSpPr>
        <p:spPr bwMode="auto">
          <a:xfrm>
            <a:off x="4386116" y="4925134"/>
            <a:ext cx="234069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2" name="对象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273028"/>
              </p:ext>
            </p:extLst>
          </p:nvPr>
        </p:nvGraphicFramePr>
        <p:xfrm>
          <a:off x="3978275" y="4933950"/>
          <a:ext cx="14874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8" name="Equation" r:id="rId23" imgW="622080" imgH="203040" progId="Equation.DSMT4">
                  <p:embed/>
                </p:oleObj>
              </mc:Choice>
              <mc:Fallback>
                <p:oleObj name="Equation" r:id="rId23" imgW="622080" imgH="203040" progId="Equation.DSMT4">
                  <p:embed/>
                  <p:pic>
                    <p:nvPicPr>
                      <p:cNvPr id="0" name="Picture 2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4933950"/>
                        <a:ext cx="1487488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对象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756807"/>
              </p:ext>
            </p:extLst>
          </p:nvPr>
        </p:nvGraphicFramePr>
        <p:xfrm>
          <a:off x="722313" y="5540375"/>
          <a:ext cx="435768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9" name="Equation" r:id="rId25" imgW="1587240" imgH="431640" progId="Equation.DSMT4">
                  <p:embed/>
                </p:oleObj>
              </mc:Choice>
              <mc:Fallback>
                <p:oleObj name="Equation" r:id="rId25" imgW="1587240" imgH="431640" progId="Equation.DSMT4">
                  <p:embed/>
                  <p:pic>
                    <p:nvPicPr>
                      <p:cNvPr id="0" name="Picture 2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5540375"/>
                        <a:ext cx="4357687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87"/>
          <p:cNvSpPr>
            <a:spLocks noChangeArrowheads="1"/>
          </p:cNvSpPr>
          <p:nvPr/>
        </p:nvSpPr>
        <p:spPr bwMode="auto">
          <a:xfrm>
            <a:off x="237530" y="45901"/>
            <a:ext cx="244396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768851"/>
              </p:ext>
            </p:extLst>
          </p:nvPr>
        </p:nvGraphicFramePr>
        <p:xfrm>
          <a:off x="4227513" y="3065463"/>
          <a:ext cx="38068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0" name="Equation" r:id="rId27" imgW="1434960" imgH="253800" progId="Equation.DSMT4">
                  <p:embed/>
                </p:oleObj>
              </mc:Choice>
              <mc:Fallback>
                <p:oleObj name="Equation" r:id="rId27" imgW="1434960" imgH="253800" progId="Equation.DSMT4">
                  <p:embed/>
                  <p:pic>
                    <p:nvPicPr>
                      <p:cNvPr id="0" name="Picture 2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3065463"/>
                        <a:ext cx="3806825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组合 41"/>
          <p:cNvGrpSpPr/>
          <p:nvPr/>
        </p:nvGrpSpPr>
        <p:grpSpPr>
          <a:xfrm>
            <a:off x="864140" y="290513"/>
            <a:ext cx="9591357" cy="657078"/>
            <a:chOff x="864140" y="290513"/>
            <a:chExt cx="9591357" cy="657078"/>
          </a:xfrm>
        </p:grpSpPr>
        <p:sp>
          <p:nvSpPr>
            <p:cNvPr id="66" name="文本框 65"/>
            <p:cNvSpPr txBox="1"/>
            <p:nvPr/>
          </p:nvSpPr>
          <p:spPr>
            <a:xfrm>
              <a:off x="864140" y="301260"/>
              <a:ext cx="95913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/>
                <a:t>(I)</a:t>
              </a:r>
              <a:r>
                <a:rPr lang="zh-CN" altLang="en-US" sz="3600" dirty="0" smtClean="0"/>
                <a:t>求                               解析式</a:t>
              </a:r>
              <a:endParaRPr lang="zh-CN" altLang="en-US" sz="3600" dirty="0"/>
            </a:p>
          </p:txBody>
        </p:sp>
        <p:graphicFrame>
          <p:nvGraphicFramePr>
            <p:cNvPr id="29" name="对象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6580528"/>
                </p:ext>
              </p:extLst>
            </p:nvPr>
          </p:nvGraphicFramePr>
          <p:xfrm>
            <a:off x="1712913" y="290513"/>
            <a:ext cx="3371850" cy="655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11" name="Equation" r:id="rId29" imgW="1307880" imgH="253800" progId="Equation.DSMT4">
                    <p:embed/>
                  </p:oleObj>
                </mc:Choice>
                <mc:Fallback>
                  <p:oleObj name="Equation" r:id="rId29" imgW="1307880" imgH="253800" progId="Equation.DSMT4">
                    <p:embed/>
                    <p:pic>
                      <p:nvPicPr>
                        <p:cNvPr id="0" name="Picture 23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2913" y="290513"/>
                          <a:ext cx="3371850" cy="655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" name="组合 68"/>
          <p:cNvGrpSpPr/>
          <p:nvPr/>
        </p:nvGrpSpPr>
        <p:grpSpPr>
          <a:xfrm>
            <a:off x="8431684" y="4882089"/>
            <a:ext cx="2778802" cy="1349598"/>
            <a:chOff x="8431684" y="4882089"/>
            <a:chExt cx="2778802" cy="1349598"/>
          </a:xfrm>
        </p:grpSpPr>
        <p:grpSp>
          <p:nvGrpSpPr>
            <p:cNvPr id="70" name="组合 69"/>
            <p:cNvGrpSpPr/>
            <p:nvPr/>
          </p:nvGrpSpPr>
          <p:grpSpPr>
            <a:xfrm>
              <a:off x="8431684" y="4882089"/>
              <a:ext cx="2778802" cy="1349598"/>
              <a:chOff x="8218713" y="4348670"/>
              <a:chExt cx="2778802" cy="1349598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8218713" y="4348670"/>
                <a:ext cx="27788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</a:rPr>
                  <a:t>（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1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</a:rPr>
                  <a:t>）</a:t>
                </a:r>
                <a:r>
                  <a:rPr lang="zh-CN" altLang="en-US" sz="2400" b="1" dirty="0">
                    <a:solidFill>
                      <a:srgbClr val="FF0000"/>
                    </a:solidFill>
                  </a:rPr>
                  <a:t>看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</a:rPr>
                  <a:t>图求</a:t>
                </a:r>
                <a:endParaRPr lang="zh-CN" altLang="en-US" sz="2400" b="1" i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72" name="组合 71"/>
              <p:cNvGrpSpPr/>
              <p:nvPr/>
            </p:nvGrpSpPr>
            <p:grpSpPr>
              <a:xfrm>
                <a:off x="8234433" y="4773878"/>
                <a:ext cx="2763082" cy="461665"/>
                <a:chOff x="7212940" y="5688520"/>
                <a:chExt cx="2763082" cy="461665"/>
              </a:xfrm>
            </p:grpSpPr>
            <p:sp>
              <p:nvSpPr>
                <p:cNvPr id="76" name="文本框 75"/>
                <p:cNvSpPr txBox="1"/>
                <p:nvPr/>
              </p:nvSpPr>
              <p:spPr>
                <a:xfrm>
                  <a:off x="7212940" y="5688520"/>
                  <a:ext cx="27630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 dirty="0" smtClean="0">
                      <a:solidFill>
                        <a:srgbClr val="FF0000"/>
                      </a:solidFill>
                    </a:rPr>
                    <a:t>（</a:t>
                  </a:r>
                  <a:r>
                    <a:rPr lang="en-US" altLang="zh-CN" sz="2400" b="1" dirty="0" smtClean="0">
                      <a:solidFill>
                        <a:srgbClr val="FF0000"/>
                      </a:solidFill>
                    </a:rPr>
                    <a:t>2</a:t>
                  </a:r>
                  <a:r>
                    <a:rPr lang="zh-CN" altLang="en-US" sz="2400" b="1" dirty="0" smtClean="0">
                      <a:solidFill>
                        <a:srgbClr val="FF0000"/>
                      </a:solidFill>
                    </a:rPr>
                    <a:t>）周期求</a:t>
                  </a:r>
                  <a:endParaRPr lang="zh-CN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graphicFrame>
              <p:nvGraphicFramePr>
                <p:cNvPr id="77" name="对象 7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04345985"/>
                    </p:ext>
                  </p:extLst>
                </p:nvPr>
              </p:nvGraphicFramePr>
              <p:xfrm>
                <a:off x="8969138" y="5731802"/>
                <a:ext cx="385763" cy="3556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112" name="Equation" r:id="rId31" imgW="152280" imgH="139680" progId="Equation.DSMT4">
                        <p:embed/>
                      </p:oleObj>
                    </mc:Choice>
                    <mc:Fallback>
                      <p:oleObj name="Equation" r:id="rId31" imgW="152280" imgH="139680" progId="Equation.DSMT4">
                        <p:embed/>
                        <p:pic>
                          <p:nvPicPr>
                            <p:cNvPr id="0" name="Picture 236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969138" y="5731802"/>
                              <a:ext cx="385763" cy="3556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73" name="组合 72"/>
              <p:cNvGrpSpPr/>
              <p:nvPr/>
            </p:nvGrpSpPr>
            <p:grpSpPr>
              <a:xfrm>
                <a:off x="8234433" y="5236603"/>
                <a:ext cx="2111059" cy="461665"/>
                <a:chOff x="4249379" y="6064666"/>
                <a:chExt cx="2111059" cy="461665"/>
              </a:xfrm>
            </p:grpSpPr>
            <p:sp>
              <p:nvSpPr>
                <p:cNvPr id="74" name="文本框 73"/>
                <p:cNvSpPr txBox="1"/>
                <p:nvPr/>
              </p:nvSpPr>
              <p:spPr>
                <a:xfrm>
                  <a:off x="4249379" y="6064666"/>
                  <a:ext cx="20937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dirty="0" smtClean="0">
                      <a:solidFill>
                        <a:srgbClr val="FF0000"/>
                      </a:solidFill>
                    </a:rPr>
                    <a:t>（</a:t>
                  </a:r>
                  <a:r>
                    <a:rPr lang="en-US" altLang="zh-CN" sz="2400" dirty="0" smtClean="0">
                      <a:solidFill>
                        <a:srgbClr val="FF0000"/>
                      </a:solidFill>
                    </a:rPr>
                    <a:t>3</a:t>
                  </a:r>
                  <a:r>
                    <a:rPr lang="zh-CN" altLang="en-US" sz="2400" dirty="0" smtClean="0">
                      <a:solidFill>
                        <a:srgbClr val="FF0000"/>
                      </a:solidFill>
                    </a:rPr>
                    <a:t>）代点求             </a:t>
                  </a:r>
                  <a:endParaRPr lang="zh-CN" altLang="en-US" sz="2400" dirty="0">
                    <a:solidFill>
                      <a:srgbClr val="FF0000"/>
                    </a:solidFill>
                  </a:endParaRPr>
                </a:p>
              </p:txBody>
            </p:sp>
            <p:graphicFrame>
              <p:nvGraphicFramePr>
                <p:cNvPr id="75" name="对象 7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78459895"/>
                    </p:ext>
                  </p:extLst>
                </p:nvPr>
              </p:nvGraphicFramePr>
              <p:xfrm>
                <a:off x="5988963" y="6084257"/>
                <a:ext cx="371475" cy="4206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113" name="Equation" r:id="rId33" imgW="139680" imgH="164880" progId="Equation.DSMT4">
                        <p:embed/>
                      </p:oleObj>
                    </mc:Choice>
                    <mc:Fallback>
                      <p:oleObj name="Equation" r:id="rId33" imgW="139680" imgH="164880" progId="Equation.DSMT4">
                        <p:embed/>
                        <p:pic>
                          <p:nvPicPr>
                            <p:cNvPr id="0" name="Picture 236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88963" y="6084257"/>
                              <a:ext cx="371475" cy="42068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43" name="对象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5307360"/>
                </p:ext>
              </p:extLst>
            </p:nvPr>
          </p:nvGraphicFramePr>
          <p:xfrm>
            <a:off x="10244083" y="4900082"/>
            <a:ext cx="345282" cy="3740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14" name="Equation" r:id="rId35" imgW="152280" imgH="164880" progId="Equation.DSMT4">
                    <p:embed/>
                  </p:oleObj>
                </mc:Choice>
                <mc:Fallback>
                  <p:oleObj name="Equation" r:id="rId35" imgW="152280" imgH="164880" progId="Equation.DSMT4">
                    <p:embed/>
                    <p:pic>
                      <p:nvPicPr>
                        <p:cNvPr id="0" name="Picture 23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44083" y="4900082"/>
                          <a:ext cx="345282" cy="3740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对象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318026"/>
              </p:ext>
            </p:extLst>
          </p:nvPr>
        </p:nvGraphicFramePr>
        <p:xfrm>
          <a:off x="2827163" y="1925680"/>
          <a:ext cx="3117227" cy="103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5" name="Equation" r:id="rId37" imgW="1295280" imgH="431640" progId="Equation.DSMT4">
                  <p:embed/>
                </p:oleObj>
              </mc:Choice>
              <mc:Fallback>
                <p:oleObj name="Equation" r:id="rId37" imgW="1295280" imgH="431640" progId="Equation.DSMT4">
                  <p:embed/>
                  <p:pic>
                    <p:nvPicPr>
                      <p:cNvPr id="0" name="Picture 2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163" y="1925680"/>
                        <a:ext cx="3117227" cy="103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对象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127636"/>
              </p:ext>
            </p:extLst>
          </p:nvPr>
        </p:nvGraphicFramePr>
        <p:xfrm>
          <a:off x="881063" y="2897188"/>
          <a:ext cx="123666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6" name="Equation" r:id="rId39" imgW="482400" imgH="393480" progId="Equation.DSMT4">
                  <p:embed/>
                </p:oleObj>
              </mc:Choice>
              <mc:Fallback>
                <p:oleObj name="Equation" r:id="rId39" imgW="482400" imgH="393480" progId="Equation.DSMT4">
                  <p:embed/>
                  <p:pic>
                    <p:nvPicPr>
                      <p:cNvPr id="0" name="Picture 2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2897188"/>
                        <a:ext cx="1236662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对象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302757"/>
              </p:ext>
            </p:extLst>
          </p:nvPr>
        </p:nvGraphicFramePr>
        <p:xfrm>
          <a:off x="5936581" y="4719623"/>
          <a:ext cx="14112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7" name="Equation" r:id="rId41" imgW="583920" imgH="393480" progId="Equation.DSMT4">
                  <p:embed/>
                </p:oleObj>
              </mc:Choice>
              <mc:Fallback>
                <p:oleObj name="Equation" r:id="rId41" imgW="583920" imgH="393480" progId="Equation.DSMT4">
                  <p:embed/>
                  <p:pic>
                    <p:nvPicPr>
                      <p:cNvPr id="0" name="Picture 2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581" y="4719623"/>
                        <a:ext cx="1411287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763531"/>
              </p:ext>
            </p:extLst>
          </p:nvPr>
        </p:nvGraphicFramePr>
        <p:xfrm>
          <a:off x="947937" y="4682947"/>
          <a:ext cx="2273084" cy="927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8" name="Equation" r:id="rId43" imgW="965160" imgH="393480" progId="Equation.DSMT4">
                  <p:embed/>
                </p:oleObj>
              </mc:Choice>
              <mc:Fallback>
                <p:oleObj name="Equation" r:id="rId43" imgW="965160" imgH="393480" progId="Equation.DSMT4">
                  <p:embed/>
                  <p:pic>
                    <p:nvPicPr>
                      <p:cNvPr id="0" name="Picture 2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937" y="4682947"/>
                        <a:ext cx="2273084" cy="9271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" name="组合 67"/>
          <p:cNvGrpSpPr/>
          <p:nvPr/>
        </p:nvGrpSpPr>
        <p:grpSpPr>
          <a:xfrm>
            <a:off x="4722865" y="3768173"/>
            <a:ext cx="5464123" cy="1041772"/>
            <a:chOff x="4722865" y="3768173"/>
            <a:chExt cx="5295822" cy="923330"/>
          </a:xfrm>
        </p:grpSpPr>
        <p:sp>
          <p:nvSpPr>
            <p:cNvPr id="44" name="矩形 43"/>
            <p:cNvSpPr/>
            <p:nvPr/>
          </p:nvSpPr>
          <p:spPr>
            <a:xfrm>
              <a:off x="4722865" y="3768173"/>
              <a:ext cx="190629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333375"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3600" kern="1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可得：</a:t>
              </a:r>
            </a:p>
          </p:txBody>
        </p:sp>
        <p:graphicFrame>
          <p:nvGraphicFramePr>
            <p:cNvPr id="58" name="对象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4884471"/>
                </p:ext>
              </p:extLst>
            </p:nvPr>
          </p:nvGraphicFramePr>
          <p:xfrm>
            <a:off x="6099864" y="3841827"/>
            <a:ext cx="3918823" cy="831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19" name="Equation" r:id="rId45" imgW="1854000" imgH="393480" progId="Equation.DSMT4">
                    <p:embed/>
                  </p:oleObj>
                </mc:Choice>
                <mc:Fallback>
                  <p:oleObj name="Equation" r:id="rId45" imgW="1854000" imgH="393480" progId="Equation.DSMT4">
                    <p:embed/>
                    <p:pic>
                      <p:nvPicPr>
                        <p:cNvPr id="0" name="Picture 23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9864" y="3841827"/>
                          <a:ext cx="3918823" cy="8315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" name="组合 82"/>
          <p:cNvGrpSpPr/>
          <p:nvPr/>
        </p:nvGrpSpPr>
        <p:grpSpPr>
          <a:xfrm>
            <a:off x="1221588" y="1143948"/>
            <a:ext cx="5099835" cy="646331"/>
            <a:chOff x="1221588" y="1143948"/>
            <a:chExt cx="5099835" cy="646331"/>
          </a:xfrm>
        </p:grpSpPr>
        <p:sp>
          <p:nvSpPr>
            <p:cNvPr id="25" name="文本框 24"/>
            <p:cNvSpPr txBox="1"/>
            <p:nvPr/>
          </p:nvSpPr>
          <p:spPr>
            <a:xfrm>
              <a:off x="1221588" y="1143948"/>
              <a:ext cx="5099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/>
                <a:t>根据图像的对称性知   </a:t>
              </a:r>
              <a:r>
                <a:rPr lang="en-US" altLang="zh-CN" sz="3600" dirty="0" smtClean="0"/>
                <a:t>=2</a:t>
              </a:r>
              <a:endParaRPr lang="zh-CN" altLang="en-US" sz="3600" dirty="0"/>
            </a:p>
          </p:txBody>
        </p:sp>
        <p:graphicFrame>
          <p:nvGraphicFramePr>
            <p:cNvPr id="82" name="对象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3360089"/>
                </p:ext>
              </p:extLst>
            </p:nvPr>
          </p:nvGraphicFramePr>
          <p:xfrm>
            <a:off x="5361018" y="1210147"/>
            <a:ext cx="415357" cy="4499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20" name="Equation" r:id="rId47" imgW="152280" imgH="164880" progId="Equation.DSMT4">
                    <p:embed/>
                  </p:oleObj>
                </mc:Choice>
                <mc:Fallback>
                  <p:oleObj name="Equation" r:id="rId47" imgW="152280" imgH="164880" progId="Equation.DSMT4">
                    <p:embed/>
                    <p:pic>
                      <p:nvPicPr>
                        <p:cNvPr id="0" name="Picture 23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1018" y="1210147"/>
                          <a:ext cx="415357" cy="4499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4558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5414" y="1145061"/>
            <a:ext cx="1270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解：</a:t>
            </a:r>
            <a:endParaRPr lang="zh-CN" altLang="en-US" sz="4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1475689" y="379676"/>
            <a:ext cx="9591357" cy="661456"/>
            <a:chOff x="1878645" y="387238"/>
            <a:chExt cx="9591357" cy="661456"/>
          </a:xfrm>
        </p:grpSpPr>
        <p:grpSp>
          <p:nvGrpSpPr>
            <p:cNvPr id="3" name="组合 2"/>
            <p:cNvGrpSpPr/>
            <p:nvPr/>
          </p:nvGrpSpPr>
          <p:grpSpPr>
            <a:xfrm>
              <a:off x="1878645" y="402363"/>
              <a:ext cx="9591357" cy="646331"/>
              <a:chOff x="1878645" y="402363"/>
              <a:chExt cx="9591357" cy="646331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1878645" y="402363"/>
                <a:ext cx="95913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 smtClean="0"/>
                  <a:t>(II)</a:t>
                </a:r>
                <a:r>
                  <a:rPr lang="zh-CN" altLang="en-US" sz="3600" dirty="0" smtClean="0"/>
                  <a:t>求       </a:t>
                </a:r>
                <a:endParaRPr lang="zh-CN" altLang="en-US" sz="3600" dirty="0"/>
              </a:p>
            </p:txBody>
          </p:sp>
          <p:graphicFrame>
            <p:nvGraphicFramePr>
              <p:cNvPr id="5" name="对象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76761918"/>
                  </p:ext>
                </p:extLst>
              </p:nvPr>
            </p:nvGraphicFramePr>
            <p:xfrm>
              <a:off x="2793408" y="477018"/>
              <a:ext cx="825297" cy="4684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86" r:id="rId3" imgW="342751" imgH="203112" progId="Equation.3">
                      <p:embed/>
                    </p:oleObj>
                  </mc:Choice>
                  <mc:Fallback>
                    <p:oleObj r:id="rId3" imgW="342751" imgH="203112" progId="Equation.3">
                      <p:embed/>
                      <p:pic>
                        <p:nvPicPr>
                          <p:cNvPr id="0" name="Picture 97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93408" y="477018"/>
                            <a:ext cx="825297" cy="4684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" name="矩形 5"/>
            <p:cNvSpPr/>
            <p:nvPr/>
          </p:nvSpPr>
          <p:spPr>
            <a:xfrm>
              <a:off x="3460943" y="387238"/>
              <a:ext cx="34822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的</a:t>
              </a:r>
              <a:r>
                <a:rPr lang="zh-CN" altLang="zh-CN" sz="36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单调</a:t>
              </a:r>
              <a:r>
                <a:rPr lang="zh-CN" altLang="zh-CN" sz="36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递减</a:t>
              </a:r>
              <a:r>
                <a:rPr lang="zh-CN" altLang="zh-CN" sz="36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区间</a:t>
              </a:r>
              <a:r>
                <a:rPr lang="zh-CN" altLang="en-US" sz="36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？</a:t>
              </a:r>
              <a:endParaRPr lang="zh-CN" altLang="en-US" sz="3600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31376" y="938213"/>
            <a:ext cx="5671062" cy="1184275"/>
            <a:chOff x="1131376" y="905390"/>
            <a:chExt cx="5671062" cy="1184275"/>
          </a:xfrm>
        </p:grpSpPr>
        <p:sp>
          <p:nvSpPr>
            <p:cNvPr id="8" name="文本框 7"/>
            <p:cNvSpPr txBox="1"/>
            <p:nvPr/>
          </p:nvSpPr>
          <p:spPr>
            <a:xfrm>
              <a:off x="1131376" y="1173793"/>
              <a:ext cx="15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/>
                <a:t>由</a:t>
              </a:r>
              <a:r>
                <a:rPr lang="en-US" altLang="zh-CN" sz="3600" dirty="0" smtClean="0"/>
                <a:t>(I)</a:t>
              </a:r>
              <a:r>
                <a:rPr lang="zh-CN" altLang="en-US" sz="3600" dirty="0" smtClean="0"/>
                <a:t>知</a:t>
              </a:r>
              <a:endParaRPr lang="zh-CN" altLang="en-US" sz="3600" dirty="0"/>
            </a:p>
          </p:txBody>
        </p:sp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3614611"/>
                </p:ext>
              </p:extLst>
            </p:nvPr>
          </p:nvGraphicFramePr>
          <p:xfrm>
            <a:off x="2795588" y="905390"/>
            <a:ext cx="400685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87" name="Equation" r:id="rId5" imgW="1460160" imgH="431640" progId="Equation.DSMT4">
                    <p:embed/>
                  </p:oleObj>
                </mc:Choice>
                <mc:Fallback>
                  <p:oleObj name="Equation" r:id="rId5" imgW="1460160" imgH="431640" progId="Equation.DSMT4">
                    <p:embed/>
                    <p:pic>
                      <p:nvPicPr>
                        <p:cNvPr id="0" name="Picture 9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5588" y="905390"/>
                          <a:ext cx="400685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合 12"/>
          <p:cNvGrpSpPr/>
          <p:nvPr/>
        </p:nvGrpSpPr>
        <p:grpSpPr>
          <a:xfrm>
            <a:off x="1336675" y="2147888"/>
            <a:ext cx="4870366" cy="669098"/>
            <a:chOff x="1401001" y="1930126"/>
            <a:chExt cx="4870366" cy="669098"/>
          </a:xfrm>
        </p:grpSpPr>
        <p:graphicFrame>
          <p:nvGraphicFramePr>
            <p:cNvPr id="11" name="对象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3192265"/>
                </p:ext>
              </p:extLst>
            </p:nvPr>
          </p:nvGraphicFramePr>
          <p:xfrm>
            <a:off x="1401001" y="1930126"/>
            <a:ext cx="1724025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88" name="Equation" r:id="rId7" imgW="533160" imgH="203040" progId="Equation.DSMT4">
                    <p:embed/>
                  </p:oleObj>
                </mc:Choice>
                <mc:Fallback>
                  <p:oleObj name="Equation" r:id="rId7" imgW="533160" imgH="203040" progId="Equation.DSMT4">
                    <p:embed/>
                    <p:pic>
                      <p:nvPicPr>
                        <p:cNvPr id="0" name="Picture 9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1001" y="1930126"/>
                          <a:ext cx="1724025" cy="657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文本框 11"/>
            <p:cNvSpPr txBox="1"/>
            <p:nvPr/>
          </p:nvSpPr>
          <p:spPr>
            <a:xfrm>
              <a:off x="3231089" y="1952893"/>
              <a:ext cx="30402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/>
                <a:t>的单减区间为</a:t>
              </a:r>
              <a:r>
                <a:rPr lang="en-US" altLang="zh-CN" sz="3600" dirty="0" smtClean="0"/>
                <a:t>:</a:t>
              </a:r>
              <a:endParaRPr lang="zh-CN" altLang="en-US" sz="3600" dirty="0"/>
            </a:p>
          </p:txBody>
        </p:sp>
      </p:grp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17236"/>
              </p:ext>
            </p:extLst>
          </p:nvPr>
        </p:nvGraphicFramePr>
        <p:xfrm>
          <a:off x="6407150" y="1973263"/>
          <a:ext cx="480853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9" name="Equation" r:id="rId9" imgW="1752480" imgH="431640" progId="Equation.DSMT4">
                  <p:embed/>
                </p:oleObj>
              </mc:Choice>
              <mc:Fallback>
                <p:oleObj name="Equation" r:id="rId9" imgW="1752480" imgH="431640" progId="Equation.DSMT4">
                  <p:embed/>
                  <p:pic>
                    <p:nvPicPr>
                      <p:cNvPr id="0" name="Picture 9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1973263"/>
                        <a:ext cx="4808538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1131376" y="2827338"/>
            <a:ext cx="2863975" cy="1155654"/>
            <a:chOff x="1201908" y="2663597"/>
            <a:chExt cx="2967549" cy="1273175"/>
          </a:xfrm>
        </p:grpSpPr>
        <p:sp>
          <p:nvSpPr>
            <p:cNvPr id="15" name="文本框 14"/>
            <p:cNvSpPr txBox="1"/>
            <p:nvPr/>
          </p:nvSpPr>
          <p:spPr>
            <a:xfrm>
              <a:off x="1201908" y="2977588"/>
              <a:ext cx="18560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/>
                <a:t>设</a:t>
              </a:r>
            </a:p>
          </p:txBody>
        </p:sp>
        <p:graphicFrame>
          <p:nvGraphicFramePr>
            <p:cNvPr id="16" name="对象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5555528"/>
                </p:ext>
              </p:extLst>
            </p:nvPr>
          </p:nvGraphicFramePr>
          <p:xfrm>
            <a:off x="1707245" y="2663597"/>
            <a:ext cx="2462212" cy="1273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90" name="Equation" r:id="rId11" imgW="761760" imgH="393480" progId="Equation.DSMT4">
                    <p:embed/>
                  </p:oleObj>
                </mc:Choice>
                <mc:Fallback>
                  <p:oleObj name="Equation" r:id="rId11" imgW="761760" imgH="393480" progId="Equation.DSMT4">
                    <p:embed/>
                    <p:pic>
                      <p:nvPicPr>
                        <p:cNvPr id="0" name="Picture 9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7245" y="2663597"/>
                          <a:ext cx="2462212" cy="1273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32346"/>
              </p:ext>
            </p:extLst>
          </p:nvPr>
        </p:nvGraphicFramePr>
        <p:xfrm>
          <a:off x="804863" y="3959225"/>
          <a:ext cx="540067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1" name="Equation" r:id="rId13" imgW="1968480" imgH="393480" progId="Equation.DSMT4">
                  <p:embed/>
                </p:oleObj>
              </mc:Choice>
              <mc:Fallback>
                <p:oleObj name="Equation" r:id="rId13" imgW="1968480" imgH="393480" progId="Equation.DSMT4">
                  <p:embed/>
                  <p:pic>
                    <p:nvPicPr>
                      <p:cNvPr id="0" name="Picture 9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3959225"/>
                        <a:ext cx="5400675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6540284" y="3946525"/>
            <a:ext cx="4938929" cy="1081088"/>
            <a:chOff x="6582451" y="3410324"/>
            <a:chExt cx="4938929" cy="1081088"/>
          </a:xfrm>
        </p:grpSpPr>
        <p:graphicFrame>
          <p:nvGraphicFramePr>
            <p:cNvPr id="20" name="对象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1912095"/>
                </p:ext>
              </p:extLst>
            </p:nvPr>
          </p:nvGraphicFramePr>
          <p:xfrm>
            <a:off x="7339905" y="3410324"/>
            <a:ext cx="4181475" cy="1081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92" name="Equation" r:id="rId15" imgW="1523880" imgH="393480" progId="Equation.DSMT4">
                    <p:embed/>
                  </p:oleObj>
                </mc:Choice>
                <mc:Fallback>
                  <p:oleObj name="Equation" r:id="rId15" imgW="1523880" imgH="393480" progId="Equation.DSMT4">
                    <p:embed/>
                    <p:pic>
                      <p:nvPicPr>
                        <p:cNvPr id="0" name="Picture 9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9905" y="3410324"/>
                          <a:ext cx="4181475" cy="1081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文本框 20"/>
            <p:cNvSpPr txBox="1"/>
            <p:nvPr/>
          </p:nvSpPr>
          <p:spPr>
            <a:xfrm>
              <a:off x="6582451" y="3618903"/>
              <a:ext cx="760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/>
                <a:t>即：</a:t>
              </a:r>
              <a:endParaRPr lang="zh-CN" altLang="en-US" sz="3600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16996" y="5256132"/>
            <a:ext cx="4226337" cy="695325"/>
            <a:chOff x="716996" y="5256132"/>
            <a:chExt cx="4226337" cy="695325"/>
          </a:xfrm>
        </p:grpSpPr>
        <p:graphicFrame>
          <p:nvGraphicFramePr>
            <p:cNvPr id="23" name="对象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2587435"/>
                </p:ext>
              </p:extLst>
            </p:nvPr>
          </p:nvGraphicFramePr>
          <p:xfrm>
            <a:off x="716996" y="5256132"/>
            <a:ext cx="1358900" cy="695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93" name="Equation" r:id="rId17" imgW="495000" imgH="253800" progId="Equation.DSMT4">
                    <p:embed/>
                  </p:oleObj>
                </mc:Choice>
                <mc:Fallback>
                  <p:oleObj name="Equation" r:id="rId17" imgW="495000" imgH="253800" progId="Equation.DSMT4">
                    <p:embed/>
                    <p:pic>
                      <p:nvPicPr>
                        <p:cNvPr id="0" name="Picture 9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996" y="5256132"/>
                          <a:ext cx="1358900" cy="695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文本框 23"/>
            <p:cNvSpPr txBox="1"/>
            <p:nvPr/>
          </p:nvSpPr>
          <p:spPr>
            <a:xfrm>
              <a:off x="1903055" y="5280628"/>
              <a:ext cx="30402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/>
                <a:t>的单减区间为</a:t>
              </a:r>
              <a:r>
                <a:rPr lang="en-US" altLang="zh-CN" sz="3600" dirty="0" smtClean="0"/>
                <a:t>:</a:t>
              </a:r>
              <a:endParaRPr lang="zh-CN" altLang="en-US" sz="3600" dirty="0"/>
            </a:p>
          </p:txBody>
        </p:sp>
      </p:grp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547658"/>
              </p:ext>
            </p:extLst>
          </p:nvPr>
        </p:nvGraphicFramePr>
        <p:xfrm>
          <a:off x="4908550" y="5027613"/>
          <a:ext cx="5053013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4" name="Equation" r:id="rId19" imgW="1841400" imgH="431640" progId="Equation.DSMT4">
                  <p:embed/>
                </p:oleObj>
              </mc:Choice>
              <mc:Fallback>
                <p:oleObj name="Equation" r:id="rId19" imgW="1841400" imgH="431640" progId="Equation.DSMT4">
                  <p:embed/>
                  <p:pic>
                    <p:nvPicPr>
                      <p:cNvPr id="0" name="Picture 9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550" y="5027613"/>
                        <a:ext cx="5053013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组合 29"/>
          <p:cNvGrpSpPr/>
          <p:nvPr/>
        </p:nvGrpSpPr>
        <p:grpSpPr>
          <a:xfrm>
            <a:off x="7709103" y="722467"/>
            <a:ext cx="3905000" cy="807314"/>
            <a:chOff x="8076809" y="-180912"/>
            <a:chExt cx="3905000" cy="807314"/>
          </a:xfrm>
        </p:grpSpPr>
        <p:grpSp>
          <p:nvGrpSpPr>
            <p:cNvPr id="18" name="组合 17"/>
            <p:cNvGrpSpPr/>
            <p:nvPr/>
          </p:nvGrpSpPr>
          <p:grpSpPr>
            <a:xfrm>
              <a:off x="8076809" y="-180912"/>
              <a:ext cx="3905000" cy="401877"/>
              <a:chOff x="8122336" y="743122"/>
              <a:chExt cx="3905000" cy="401877"/>
            </a:xfrm>
          </p:grpSpPr>
          <p:graphicFrame>
            <p:nvGraphicFramePr>
              <p:cNvPr id="28" name="对象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64095612"/>
                  </p:ext>
                </p:extLst>
              </p:nvPr>
            </p:nvGraphicFramePr>
            <p:xfrm>
              <a:off x="9359471" y="743122"/>
              <a:ext cx="989013" cy="376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95" name="Equation" r:id="rId21" imgW="533160" imgH="203040" progId="Equation.DSMT4">
                      <p:embed/>
                    </p:oleObj>
                  </mc:Choice>
                  <mc:Fallback>
                    <p:oleObj name="Equation" r:id="rId21" imgW="533160" imgH="203040" progId="Equation.DSMT4">
                      <p:embed/>
                      <p:pic>
                        <p:nvPicPr>
                          <p:cNvPr id="0" name="Picture 98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59471" y="743122"/>
                            <a:ext cx="989013" cy="3762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文本框 8"/>
              <p:cNvSpPr txBox="1"/>
              <p:nvPr/>
            </p:nvSpPr>
            <p:spPr>
              <a:xfrm>
                <a:off x="8122336" y="744889"/>
                <a:ext cx="3905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>
                    <a:solidFill>
                      <a:srgbClr val="FF0000"/>
                    </a:solidFill>
                  </a:rPr>
                  <a:t>（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zh-CN" altLang="en-US" sz="2000" dirty="0" smtClean="0">
                    <a:solidFill>
                      <a:srgbClr val="FF0000"/>
                    </a:solidFill>
                  </a:rPr>
                  <a:t>）抓住                 的单减区间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8122337" y="226292"/>
              <a:ext cx="28942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FF0000"/>
                  </a:solidFill>
                </a:rPr>
                <a:t>（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2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）</a:t>
              </a:r>
              <a:r>
                <a:rPr lang="zh-CN" altLang="en-US" sz="2000" dirty="0">
                  <a:solidFill>
                    <a:srgbClr val="FF0000"/>
                  </a:solidFill>
                </a:rPr>
                <a:t>利用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整体</a:t>
              </a:r>
              <a:r>
                <a:rPr lang="zh-CN" altLang="en-US" sz="2000" dirty="0">
                  <a:solidFill>
                    <a:srgbClr val="FF0000"/>
                  </a:solidFill>
                </a:rPr>
                <a:t>代换思想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446849" y="3030839"/>
            <a:ext cx="4129819" cy="952153"/>
            <a:chOff x="4735619" y="3075662"/>
            <a:chExt cx="4129819" cy="952153"/>
          </a:xfrm>
        </p:grpSpPr>
        <p:graphicFrame>
          <p:nvGraphicFramePr>
            <p:cNvPr id="31" name="对象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0808521"/>
                </p:ext>
              </p:extLst>
            </p:nvPr>
          </p:nvGraphicFramePr>
          <p:xfrm>
            <a:off x="5271827" y="3075662"/>
            <a:ext cx="3593611" cy="9521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96" name="Equation" r:id="rId23" imgW="1485720" imgH="393480" progId="Equation.DSMT4">
                    <p:embed/>
                  </p:oleObj>
                </mc:Choice>
                <mc:Fallback>
                  <p:oleObj name="Equation" r:id="rId23" imgW="1485720" imgH="393480" progId="Equation.DSMT4">
                    <p:embed/>
                    <p:pic>
                      <p:nvPicPr>
                        <p:cNvPr id="0" name="Picture 9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1827" y="3075662"/>
                          <a:ext cx="3593611" cy="9521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文本框 31"/>
            <p:cNvSpPr txBox="1"/>
            <p:nvPr/>
          </p:nvSpPr>
          <p:spPr>
            <a:xfrm>
              <a:off x="4735619" y="3238457"/>
              <a:ext cx="4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/>
                <a:t>则</a:t>
              </a:r>
              <a:endParaRPr lang="zh-CN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532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5355" y="1440957"/>
            <a:ext cx="1270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解：</a:t>
            </a:r>
            <a:endParaRPr lang="zh-CN" altLang="en-US" sz="4000" dirty="0"/>
          </a:p>
        </p:txBody>
      </p:sp>
      <p:grpSp>
        <p:nvGrpSpPr>
          <p:cNvPr id="3" name="组合 2"/>
          <p:cNvGrpSpPr/>
          <p:nvPr/>
        </p:nvGrpSpPr>
        <p:grpSpPr>
          <a:xfrm>
            <a:off x="1130145" y="351000"/>
            <a:ext cx="9591357" cy="661456"/>
            <a:chOff x="1878645" y="387238"/>
            <a:chExt cx="9591357" cy="661456"/>
          </a:xfrm>
        </p:grpSpPr>
        <p:grpSp>
          <p:nvGrpSpPr>
            <p:cNvPr id="4" name="组合 3"/>
            <p:cNvGrpSpPr/>
            <p:nvPr/>
          </p:nvGrpSpPr>
          <p:grpSpPr>
            <a:xfrm>
              <a:off x="1878645" y="402363"/>
              <a:ext cx="9591357" cy="646331"/>
              <a:chOff x="1878645" y="402363"/>
              <a:chExt cx="9591357" cy="646331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1878645" y="402363"/>
                <a:ext cx="95913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 smtClean="0"/>
                  <a:t>(III)</a:t>
                </a:r>
                <a:r>
                  <a:rPr lang="zh-CN" altLang="en-US" sz="3600" dirty="0" smtClean="0"/>
                  <a:t>求       </a:t>
                </a:r>
                <a:endParaRPr lang="zh-CN" altLang="en-US" sz="3600" dirty="0"/>
              </a:p>
            </p:txBody>
          </p:sp>
          <p:graphicFrame>
            <p:nvGraphicFramePr>
              <p:cNvPr id="7" name="对象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38860372"/>
                  </p:ext>
                </p:extLst>
              </p:nvPr>
            </p:nvGraphicFramePr>
            <p:xfrm>
              <a:off x="2949656" y="476196"/>
              <a:ext cx="825297" cy="4684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75" r:id="rId3" imgW="342751" imgH="203112" progId="Equation.3">
                      <p:embed/>
                    </p:oleObj>
                  </mc:Choice>
                  <mc:Fallback>
                    <p:oleObj r:id="rId3" imgW="342751" imgH="203112" progId="Equation.3">
                      <p:embed/>
                      <p:pic>
                        <p:nvPicPr>
                          <p:cNvPr id="0" name="Picture 13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49656" y="476196"/>
                            <a:ext cx="825297" cy="4684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" name="矩形 4"/>
            <p:cNvSpPr/>
            <p:nvPr/>
          </p:nvSpPr>
          <p:spPr>
            <a:xfrm>
              <a:off x="3460943" y="387238"/>
              <a:ext cx="59310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在                  </a:t>
              </a:r>
              <a:r>
                <a:rPr lang="zh-CN" altLang="en-US" sz="36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上</a:t>
              </a:r>
              <a:r>
                <a:rPr lang="zh-CN" altLang="en-US" sz="36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的最大值？</a:t>
              </a:r>
              <a:endParaRPr lang="zh-CN" altLang="en-US" sz="3600" dirty="0"/>
            </a:p>
          </p:txBody>
        </p:sp>
      </p:grp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941970"/>
              </p:ext>
            </p:extLst>
          </p:nvPr>
        </p:nvGraphicFramePr>
        <p:xfrm>
          <a:off x="3397250" y="146050"/>
          <a:ext cx="1814513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76" name="Equation" r:id="rId5" imgW="761760" imgH="431640" progId="Equation.DSMT4">
                  <p:embed/>
                </p:oleObj>
              </mc:Choice>
              <mc:Fallback>
                <p:oleObj name="Equation" r:id="rId5" imgW="761760" imgH="431640" progId="Equation.DSMT4">
                  <p:embed/>
                  <p:pic>
                    <p:nvPicPr>
                      <p:cNvPr id="0" name="Picture 13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146050"/>
                        <a:ext cx="1814513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551040"/>
              </p:ext>
            </p:extLst>
          </p:nvPr>
        </p:nvGraphicFramePr>
        <p:xfrm>
          <a:off x="1290638" y="1328738"/>
          <a:ext cx="250031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77" name="Equation" r:id="rId7" imgW="990360" imgH="393480" progId="Equation.DSMT4">
                  <p:embed/>
                </p:oleObj>
              </mc:Choice>
              <mc:Fallback>
                <p:oleObj name="Equation" r:id="rId7" imgW="990360" imgH="393480" progId="Equation.DSMT4">
                  <p:embed/>
                  <p:pic>
                    <p:nvPicPr>
                      <p:cNvPr id="0" name="Picture 13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1328738"/>
                        <a:ext cx="2500312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616692"/>
              </p:ext>
            </p:extLst>
          </p:nvPr>
        </p:nvGraphicFramePr>
        <p:xfrm>
          <a:off x="4070350" y="1295400"/>
          <a:ext cx="34607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78" name="Equation" r:id="rId9" imgW="1371600" imgH="393480" progId="Equation.DSMT4">
                  <p:embed/>
                </p:oleObj>
              </mc:Choice>
              <mc:Fallback>
                <p:oleObj name="Equation" r:id="rId9" imgW="1371600" imgH="393480" progId="Equation.DSMT4">
                  <p:embed/>
                  <p:pic>
                    <p:nvPicPr>
                      <p:cNvPr id="0" name="Picture 1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1295400"/>
                        <a:ext cx="346075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611513"/>
              </p:ext>
            </p:extLst>
          </p:nvPr>
        </p:nvGraphicFramePr>
        <p:xfrm>
          <a:off x="700088" y="3376613"/>
          <a:ext cx="6924675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79" name="Equation" r:id="rId11" imgW="2743200" imgH="431640" progId="Equation.DSMT4">
                  <p:embed/>
                </p:oleObj>
              </mc:Choice>
              <mc:Fallback>
                <p:oleObj name="Equation" r:id="rId11" imgW="2743200" imgH="431640" progId="Equation.DSMT4">
                  <p:embed/>
                  <p:pic>
                    <p:nvPicPr>
                      <p:cNvPr id="0" name="Picture 1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3376613"/>
                        <a:ext cx="6924675" cy="1090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043866"/>
              </p:ext>
            </p:extLst>
          </p:nvPr>
        </p:nvGraphicFramePr>
        <p:xfrm>
          <a:off x="1076325" y="4521200"/>
          <a:ext cx="574833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0" name="Equation" r:id="rId13" imgW="2095200" imgH="431640" progId="Equation.DSMT4">
                  <p:embed/>
                </p:oleObj>
              </mc:Choice>
              <mc:Fallback>
                <p:oleObj name="Equation" r:id="rId13" imgW="2095200" imgH="431640" progId="Equation.DSMT4">
                  <p:embed/>
                  <p:pic>
                    <p:nvPicPr>
                      <p:cNvPr id="0" name="Picture 13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4521200"/>
                        <a:ext cx="5748338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910786" y="5533095"/>
            <a:ext cx="4263406" cy="696912"/>
            <a:chOff x="1311894" y="5094856"/>
            <a:chExt cx="4263406" cy="696912"/>
          </a:xfrm>
        </p:grpSpPr>
        <p:sp>
          <p:nvSpPr>
            <p:cNvPr id="14" name="文本框 13"/>
            <p:cNvSpPr txBox="1"/>
            <p:nvPr/>
          </p:nvSpPr>
          <p:spPr>
            <a:xfrm>
              <a:off x="2541076" y="5145437"/>
              <a:ext cx="3034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/>
                <a:t>的最大值为</a:t>
              </a:r>
              <a:r>
                <a:rPr lang="en-US" altLang="zh-CN" sz="3600" dirty="0"/>
                <a:t>2</a:t>
              </a:r>
              <a:r>
                <a:rPr lang="en-US" altLang="zh-CN" sz="3600" dirty="0" smtClean="0"/>
                <a:t>,</a:t>
              </a:r>
              <a:endParaRPr lang="zh-CN" altLang="en-US" sz="3600" dirty="0"/>
            </a:p>
          </p:txBody>
        </p:sp>
        <p:graphicFrame>
          <p:nvGraphicFramePr>
            <p:cNvPr id="16" name="对象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2827938"/>
                </p:ext>
              </p:extLst>
            </p:nvPr>
          </p:nvGraphicFramePr>
          <p:xfrm>
            <a:off x="1311894" y="5094856"/>
            <a:ext cx="1357312" cy="696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81" name="Equation" r:id="rId15" imgW="495000" imgH="253800" progId="Equation.DSMT4">
                    <p:embed/>
                  </p:oleObj>
                </mc:Choice>
                <mc:Fallback>
                  <p:oleObj name="Equation" r:id="rId15" imgW="495000" imgH="253800" progId="Equation.DSMT4">
                    <p:embed/>
                    <p:pic>
                      <p:nvPicPr>
                        <p:cNvPr id="0" name="Picture 13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1894" y="5094856"/>
                          <a:ext cx="1357312" cy="696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组合 19"/>
          <p:cNvGrpSpPr/>
          <p:nvPr/>
        </p:nvGrpSpPr>
        <p:grpSpPr>
          <a:xfrm>
            <a:off x="5115417" y="5367338"/>
            <a:ext cx="5936131" cy="1079500"/>
            <a:chOff x="6255869" y="4741855"/>
            <a:chExt cx="5936131" cy="1079500"/>
          </a:xfrm>
        </p:grpSpPr>
        <p:sp>
          <p:nvSpPr>
            <p:cNvPr id="18" name="文本框 17"/>
            <p:cNvSpPr txBox="1"/>
            <p:nvPr/>
          </p:nvSpPr>
          <p:spPr>
            <a:xfrm>
              <a:off x="6255869" y="4958193"/>
              <a:ext cx="59361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/>
                <a:t>此时                       即                                                    </a:t>
              </a:r>
              <a:endParaRPr lang="zh-CN" altLang="en-US" sz="3600" dirty="0"/>
            </a:p>
          </p:txBody>
        </p:sp>
        <p:graphicFrame>
          <p:nvGraphicFramePr>
            <p:cNvPr id="19" name="对象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7125258"/>
                </p:ext>
              </p:extLst>
            </p:nvPr>
          </p:nvGraphicFramePr>
          <p:xfrm>
            <a:off x="7319002" y="4741855"/>
            <a:ext cx="2228850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82" name="Equation" r:id="rId17" imgW="812520" imgH="393480" progId="Equation.DSMT4">
                    <p:embed/>
                  </p:oleObj>
                </mc:Choice>
                <mc:Fallback>
                  <p:oleObj name="Equation" r:id="rId17" imgW="812520" imgH="393480" progId="Equation.DSMT4">
                    <p:embed/>
                    <p:pic>
                      <p:nvPicPr>
                        <p:cNvPr id="0" name="Picture 13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9002" y="4741855"/>
                          <a:ext cx="2228850" cy="1079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3720834"/>
                </p:ext>
              </p:extLst>
            </p:nvPr>
          </p:nvGraphicFramePr>
          <p:xfrm>
            <a:off x="10066953" y="4777618"/>
            <a:ext cx="1428161" cy="9419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83" name="Equation" r:id="rId19" imgW="596880" imgH="393480" progId="Equation.DSMT4">
                    <p:embed/>
                  </p:oleObj>
                </mc:Choice>
                <mc:Fallback>
                  <p:oleObj name="Equation" r:id="rId19" imgW="596880" imgH="393480" progId="Equation.DSMT4">
                    <p:embed/>
                    <p:pic>
                      <p:nvPicPr>
                        <p:cNvPr id="0" name="Picture 13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66953" y="4777618"/>
                          <a:ext cx="1428161" cy="9419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组合 23"/>
          <p:cNvGrpSpPr/>
          <p:nvPr/>
        </p:nvGrpSpPr>
        <p:grpSpPr>
          <a:xfrm>
            <a:off x="800100" y="2322513"/>
            <a:ext cx="2795588" cy="1100137"/>
            <a:chOff x="800100" y="2322513"/>
            <a:chExt cx="2795588" cy="1100137"/>
          </a:xfrm>
        </p:grpSpPr>
        <p:sp>
          <p:nvSpPr>
            <p:cNvPr id="22" name="文本框 21"/>
            <p:cNvSpPr txBox="1"/>
            <p:nvPr/>
          </p:nvSpPr>
          <p:spPr>
            <a:xfrm>
              <a:off x="800100" y="2553143"/>
              <a:ext cx="66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/>
                <a:t>设</a:t>
              </a:r>
              <a:endParaRPr lang="zh-CN" altLang="en-US" sz="3600" dirty="0"/>
            </a:p>
          </p:txBody>
        </p:sp>
        <p:graphicFrame>
          <p:nvGraphicFramePr>
            <p:cNvPr id="23" name="对象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9027799"/>
                </p:ext>
              </p:extLst>
            </p:nvPr>
          </p:nvGraphicFramePr>
          <p:xfrm>
            <a:off x="1466850" y="2322513"/>
            <a:ext cx="2128838" cy="1100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84" name="Equation" r:id="rId21" imgW="761760" imgH="393480" progId="Equation.DSMT4">
                    <p:embed/>
                  </p:oleObj>
                </mc:Choice>
                <mc:Fallback>
                  <p:oleObj name="Equation" r:id="rId21" imgW="761760" imgH="393480" progId="Equation.DSMT4">
                    <p:embed/>
                    <p:pic>
                      <p:nvPicPr>
                        <p:cNvPr id="0" name="Picture 13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6850" y="2322513"/>
                          <a:ext cx="2128838" cy="1100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组合 25"/>
          <p:cNvGrpSpPr/>
          <p:nvPr/>
        </p:nvGrpSpPr>
        <p:grpSpPr>
          <a:xfrm>
            <a:off x="4029075" y="2587625"/>
            <a:ext cx="3805284" cy="657225"/>
            <a:chOff x="4029075" y="2587625"/>
            <a:chExt cx="3805284" cy="657225"/>
          </a:xfrm>
        </p:grpSpPr>
        <p:graphicFrame>
          <p:nvGraphicFramePr>
            <p:cNvPr id="21" name="对象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9972382"/>
                </p:ext>
              </p:extLst>
            </p:nvPr>
          </p:nvGraphicFramePr>
          <p:xfrm>
            <a:off x="4029075" y="2587625"/>
            <a:ext cx="1725613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85" name="Equation" r:id="rId23" imgW="533160" imgH="203040" progId="Equation.DSMT4">
                    <p:embed/>
                  </p:oleObj>
                </mc:Choice>
                <mc:Fallback>
                  <p:oleObj name="Equation" r:id="rId23" imgW="533160" imgH="203040" progId="Equation.DSMT4">
                    <p:embed/>
                    <p:pic>
                      <p:nvPicPr>
                        <p:cNvPr id="0" name="Picture 13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9075" y="2587625"/>
                          <a:ext cx="1725613" cy="657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文本框 24"/>
            <p:cNvSpPr txBox="1"/>
            <p:nvPr/>
          </p:nvSpPr>
          <p:spPr>
            <a:xfrm>
              <a:off x="5801982" y="2592363"/>
              <a:ext cx="2032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/>
                <a:t>的图像为</a:t>
              </a:r>
              <a:endParaRPr lang="zh-CN" altLang="en-US" sz="3600" dirty="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64081" y="4286998"/>
            <a:ext cx="3657772" cy="798886"/>
            <a:chOff x="8109939" y="292301"/>
            <a:chExt cx="3657772" cy="798886"/>
          </a:xfrm>
        </p:grpSpPr>
        <p:grpSp>
          <p:nvGrpSpPr>
            <p:cNvPr id="48" name="组合 47"/>
            <p:cNvGrpSpPr/>
            <p:nvPr/>
          </p:nvGrpSpPr>
          <p:grpSpPr>
            <a:xfrm>
              <a:off x="8109939" y="292301"/>
              <a:ext cx="3657772" cy="400110"/>
              <a:chOff x="8155466" y="1216335"/>
              <a:chExt cx="3657772" cy="400110"/>
            </a:xfrm>
          </p:grpSpPr>
          <p:graphicFrame>
            <p:nvGraphicFramePr>
              <p:cNvPr id="51" name="对象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03502416"/>
                  </p:ext>
                </p:extLst>
              </p:nvPr>
            </p:nvGraphicFramePr>
            <p:xfrm>
              <a:off x="9381282" y="1236213"/>
              <a:ext cx="989013" cy="376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86" name="Equation" r:id="rId25" imgW="533160" imgH="203040" progId="Equation.DSMT4">
                      <p:embed/>
                    </p:oleObj>
                  </mc:Choice>
                  <mc:Fallback>
                    <p:oleObj name="Equation" r:id="rId25" imgW="533160" imgH="203040" progId="Equation.DSMT4">
                      <p:embed/>
                      <p:pic>
                        <p:nvPicPr>
                          <p:cNvPr id="0" name="Picture 138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81282" y="1236213"/>
                            <a:ext cx="989013" cy="3762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" name="文本框 51"/>
              <p:cNvSpPr txBox="1"/>
              <p:nvPr/>
            </p:nvSpPr>
            <p:spPr>
              <a:xfrm>
                <a:off x="8155466" y="1216335"/>
                <a:ext cx="36577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>
                    <a:solidFill>
                      <a:srgbClr val="FF0000"/>
                    </a:solidFill>
                  </a:rPr>
                  <a:t>（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zh-CN" altLang="en-US" sz="2000" dirty="0" smtClean="0">
                    <a:solidFill>
                      <a:srgbClr val="FF0000"/>
                    </a:solidFill>
                  </a:rPr>
                  <a:t>）结合                 图像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8109939" y="691077"/>
              <a:ext cx="28942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FF0000"/>
                  </a:solidFill>
                </a:rPr>
                <a:t>（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2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）</a:t>
              </a:r>
              <a:r>
                <a:rPr lang="zh-CN" altLang="en-US" sz="2000" dirty="0">
                  <a:solidFill>
                    <a:srgbClr val="FF0000"/>
                  </a:solidFill>
                </a:rPr>
                <a:t>利用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整体代换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083482" y="277081"/>
            <a:ext cx="3308605" cy="1138468"/>
            <a:chOff x="8083482" y="277081"/>
            <a:chExt cx="3308605" cy="1138468"/>
          </a:xfrm>
        </p:grpSpPr>
        <p:graphicFrame>
          <p:nvGraphicFramePr>
            <p:cNvPr id="53" name="对象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2987375"/>
                </p:ext>
              </p:extLst>
            </p:nvPr>
          </p:nvGraphicFramePr>
          <p:xfrm>
            <a:off x="8223250" y="439738"/>
            <a:ext cx="2951163" cy="87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87" name="Equation" r:id="rId27" imgW="1460160" imgH="431640" progId="Equation.DSMT4">
                    <p:embed/>
                  </p:oleObj>
                </mc:Choice>
                <mc:Fallback>
                  <p:oleObj name="Equation" r:id="rId27" imgW="1460160" imgH="431640" progId="Equation.DSMT4">
                    <p:embed/>
                    <p:pic>
                      <p:nvPicPr>
                        <p:cNvPr id="0" name="Picture 13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3250" y="439738"/>
                          <a:ext cx="2951163" cy="873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矩形 8"/>
            <p:cNvSpPr/>
            <p:nvPr/>
          </p:nvSpPr>
          <p:spPr>
            <a:xfrm>
              <a:off x="8083482" y="277081"/>
              <a:ext cx="3308605" cy="1138468"/>
            </a:xfrm>
            <a:prstGeom prst="rect">
              <a:avLst/>
            </a:prstGeom>
            <a:noFill/>
            <a:ln w="412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759700" y="590722"/>
            <a:ext cx="10315876" cy="3440764"/>
            <a:chOff x="7816447" y="616321"/>
            <a:chExt cx="10315876" cy="3440764"/>
          </a:xfrm>
        </p:grpSpPr>
        <p:grpSp>
          <p:nvGrpSpPr>
            <p:cNvPr id="49" name="组合 48"/>
            <p:cNvGrpSpPr/>
            <p:nvPr/>
          </p:nvGrpSpPr>
          <p:grpSpPr>
            <a:xfrm>
              <a:off x="7816447" y="616321"/>
              <a:ext cx="10315876" cy="3440764"/>
              <a:chOff x="7834359" y="602131"/>
              <a:chExt cx="10315876" cy="3440764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7834359" y="602131"/>
                <a:ext cx="10315876" cy="3440764"/>
                <a:chOff x="858402" y="1805736"/>
                <a:chExt cx="10379173" cy="3440764"/>
              </a:xfrm>
            </p:grpSpPr>
            <p:grpSp>
              <p:nvGrpSpPr>
                <p:cNvPr id="29" name="组合 28"/>
                <p:cNvGrpSpPr/>
                <p:nvPr/>
              </p:nvGrpSpPr>
              <p:grpSpPr>
                <a:xfrm>
                  <a:off x="858402" y="1805736"/>
                  <a:ext cx="10379173" cy="3440764"/>
                  <a:chOff x="1106376" y="1201301"/>
                  <a:chExt cx="10300174" cy="3440764"/>
                </a:xfrm>
              </p:grpSpPr>
              <p:grpSp>
                <p:nvGrpSpPr>
                  <p:cNvPr id="33" name="组合 32"/>
                  <p:cNvGrpSpPr>
                    <a:grpSpLocks/>
                  </p:cNvGrpSpPr>
                  <p:nvPr/>
                </p:nvGrpSpPr>
                <p:grpSpPr bwMode="auto">
                  <a:xfrm>
                    <a:off x="1106376" y="1201301"/>
                    <a:ext cx="10300174" cy="3440764"/>
                    <a:chOff x="-291" y="2583"/>
                    <a:chExt cx="7578" cy="2844"/>
                  </a:xfrm>
                </p:grpSpPr>
                <p:sp>
                  <p:nvSpPr>
                    <p:cNvPr id="36" name="Text Box 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88" y="4216"/>
                      <a:ext cx="499" cy="45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91440" tIns="45720" rIns="91440" bIns="45720" anchor="t" anchorCtr="0" upright="1">
                      <a:spAutoFit/>
                    </a:bodyPr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7" name="Text Box 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01" y="2583"/>
                      <a:ext cx="509" cy="45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91440" tIns="45720" rIns="91440" bIns="45720" anchor="t" anchorCtr="0" upright="1">
                      <a:spAutoFit/>
                    </a:bodyPr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64" y="4120"/>
                      <a:ext cx="529" cy="45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91440" tIns="45720" rIns="91440" bIns="45720" anchor="t" anchorCtr="0" upright="1">
                      <a:spAutoFit/>
                    </a:bodyPr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9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36" y="4824"/>
                      <a:ext cx="618" cy="45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91440" tIns="45720" rIns="91440" bIns="45720" anchor="t" anchorCtr="0" upright="1">
                      <a:spAutoFit/>
                    </a:bodyPr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0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67" y="3528"/>
                      <a:ext cx="624" cy="10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91440" tIns="45720" rIns="91440" bIns="45720" anchor="t" anchorCtr="0" upright="1">
                      <a:spAutoFit/>
                    </a:bodyPr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1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56" y="3528"/>
                      <a:ext cx="563" cy="10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91440" tIns="45720" rIns="91440" bIns="45720" anchor="t" anchorCtr="0" upright="1">
                      <a:spAutoFit/>
                    </a:bodyPr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42" name="AutoShape 9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-291" y="4544"/>
                      <a:ext cx="2383" cy="0"/>
                    </a:xfrm>
                    <a:prstGeom prst="straightConnector1">
                      <a:avLst/>
                    </a:prstGeom>
                    <a:noFill/>
                    <a:ln w="730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3" name="AutoShape 10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741" y="3520"/>
                      <a:ext cx="16" cy="1907"/>
                    </a:xfrm>
                    <a:prstGeom prst="straightConnector1">
                      <a:avLst/>
                    </a:prstGeom>
                    <a:noFill/>
                    <a:ln w="730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44" name="Freeform 11"/>
                    <p:cNvSpPr>
                      <a:spLocks/>
                    </p:cNvSpPr>
                    <p:nvPr/>
                  </p:nvSpPr>
                  <p:spPr bwMode="auto">
                    <a:xfrm flipV="1">
                      <a:off x="-182" y="4500"/>
                      <a:ext cx="949" cy="569"/>
                    </a:xfrm>
                    <a:custGeom>
                      <a:avLst/>
                      <a:gdLst>
                        <a:gd name="T0" fmla="*/ 0 w 1504"/>
                        <a:gd name="T1" fmla="*/ 905 h 1081"/>
                        <a:gd name="T2" fmla="*/ 280 w 1504"/>
                        <a:gd name="T3" fmla="*/ 361 h 1081"/>
                        <a:gd name="T4" fmla="*/ 544 w 1504"/>
                        <a:gd name="T5" fmla="*/ 65 h 1081"/>
                        <a:gd name="T6" fmla="*/ 768 w 1504"/>
                        <a:gd name="T7" fmla="*/ 17 h 1081"/>
                        <a:gd name="T8" fmla="*/ 992 w 1504"/>
                        <a:gd name="T9" fmla="*/ 169 h 1081"/>
                        <a:gd name="T10" fmla="*/ 1184 w 1504"/>
                        <a:gd name="T11" fmla="*/ 473 h 1081"/>
                        <a:gd name="T12" fmla="*/ 1504 w 1504"/>
                        <a:gd name="T13" fmla="*/ 1081 h 10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504" h="1081">
                          <a:moveTo>
                            <a:pt x="0" y="905"/>
                          </a:moveTo>
                          <a:cubicBezTo>
                            <a:pt x="94" y="703"/>
                            <a:pt x="189" y="501"/>
                            <a:pt x="280" y="361"/>
                          </a:cubicBezTo>
                          <a:cubicBezTo>
                            <a:pt x="371" y="221"/>
                            <a:pt x="463" y="122"/>
                            <a:pt x="544" y="65"/>
                          </a:cubicBezTo>
                          <a:cubicBezTo>
                            <a:pt x="625" y="8"/>
                            <a:pt x="693" y="0"/>
                            <a:pt x="768" y="17"/>
                          </a:cubicBezTo>
                          <a:cubicBezTo>
                            <a:pt x="843" y="34"/>
                            <a:pt x="923" y="93"/>
                            <a:pt x="992" y="169"/>
                          </a:cubicBezTo>
                          <a:cubicBezTo>
                            <a:pt x="1061" y="245"/>
                            <a:pt x="1099" y="321"/>
                            <a:pt x="1184" y="473"/>
                          </a:cubicBezTo>
                          <a:cubicBezTo>
                            <a:pt x="1269" y="625"/>
                            <a:pt x="1386" y="853"/>
                            <a:pt x="1504" y="1081"/>
                          </a:cubicBezTo>
                        </a:path>
                      </a:pathLst>
                    </a:custGeom>
                    <a:noFill/>
                    <a:ln w="5397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5" name="Freeform 12"/>
                    <p:cNvSpPr>
                      <a:spLocks/>
                    </p:cNvSpPr>
                    <p:nvPr/>
                  </p:nvSpPr>
                  <p:spPr bwMode="auto">
                    <a:xfrm rot="63408" flipH="1">
                      <a:off x="667" y="3917"/>
                      <a:ext cx="1012" cy="766"/>
                    </a:xfrm>
                    <a:custGeom>
                      <a:avLst/>
                      <a:gdLst>
                        <a:gd name="T0" fmla="*/ 0 w 1504"/>
                        <a:gd name="T1" fmla="*/ 905 h 1081"/>
                        <a:gd name="T2" fmla="*/ 280 w 1504"/>
                        <a:gd name="T3" fmla="*/ 361 h 1081"/>
                        <a:gd name="T4" fmla="*/ 544 w 1504"/>
                        <a:gd name="T5" fmla="*/ 65 h 1081"/>
                        <a:gd name="T6" fmla="*/ 768 w 1504"/>
                        <a:gd name="T7" fmla="*/ 17 h 1081"/>
                        <a:gd name="T8" fmla="*/ 992 w 1504"/>
                        <a:gd name="T9" fmla="*/ 169 h 1081"/>
                        <a:gd name="T10" fmla="*/ 1184 w 1504"/>
                        <a:gd name="T11" fmla="*/ 473 h 1081"/>
                        <a:gd name="T12" fmla="*/ 1504 w 1504"/>
                        <a:gd name="T13" fmla="*/ 1081 h 10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504" h="1081">
                          <a:moveTo>
                            <a:pt x="0" y="905"/>
                          </a:moveTo>
                          <a:cubicBezTo>
                            <a:pt x="94" y="703"/>
                            <a:pt x="189" y="501"/>
                            <a:pt x="280" y="361"/>
                          </a:cubicBezTo>
                          <a:cubicBezTo>
                            <a:pt x="371" y="221"/>
                            <a:pt x="463" y="122"/>
                            <a:pt x="544" y="65"/>
                          </a:cubicBezTo>
                          <a:cubicBezTo>
                            <a:pt x="625" y="8"/>
                            <a:pt x="693" y="0"/>
                            <a:pt x="768" y="17"/>
                          </a:cubicBezTo>
                          <a:cubicBezTo>
                            <a:pt x="843" y="34"/>
                            <a:pt x="923" y="93"/>
                            <a:pt x="992" y="169"/>
                          </a:cubicBezTo>
                          <a:cubicBezTo>
                            <a:pt x="1061" y="245"/>
                            <a:pt x="1099" y="321"/>
                            <a:pt x="1184" y="473"/>
                          </a:cubicBezTo>
                          <a:cubicBezTo>
                            <a:pt x="1269" y="625"/>
                            <a:pt x="1386" y="853"/>
                            <a:pt x="1504" y="1081"/>
                          </a:cubicBezTo>
                        </a:path>
                      </a:pathLst>
                    </a:custGeom>
                    <a:noFill/>
                    <a:ln w="5397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graphicFrame>
                <p:nvGraphicFramePr>
                  <p:cNvPr id="34" name="对象 3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055704523"/>
                      </p:ext>
                    </p:extLst>
                  </p:nvPr>
                </p:nvGraphicFramePr>
                <p:xfrm>
                  <a:off x="1777269" y="2907493"/>
                  <a:ext cx="454919" cy="7397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6988" name="Equation" r:id="rId29" imgW="253800" imgH="393480" progId="Equation.DSMT4">
                          <p:embed/>
                        </p:oleObj>
                      </mc:Choice>
                      <mc:Fallback>
                        <p:oleObj name="Equation" r:id="rId29" imgW="253800" imgH="393480" progId="Equation.DSMT4">
                          <p:embed/>
                          <p:pic>
                            <p:nvPicPr>
                              <p:cNvPr id="0" name="Picture 137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777269" y="2907493"/>
                                <a:ext cx="454919" cy="73977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5" name="对象 3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00864046"/>
                      </p:ext>
                    </p:extLst>
                  </p:nvPr>
                </p:nvGraphicFramePr>
                <p:xfrm>
                  <a:off x="3186408" y="3540905"/>
                  <a:ext cx="418462" cy="7493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6989" name="Equation" r:id="rId31" imgW="228600" imgH="393480" progId="Equation.DSMT4">
                          <p:embed/>
                        </p:oleObj>
                      </mc:Choice>
                      <mc:Fallback>
                        <p:oleObj name="Equation" r:id="rId31" imgW="228600" imgH="393480" progId="Equation.DSMT4">
                          <p:embed/>
                          <p:pic>
                            <p:nvPicPr>
                              <p:cNvPr id="0" name="Picture 138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186408" y="3540905"/>
                                <a:ext cx="418462" cy="74930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cxnSp>
              <p:nvCxnSpPr>
                <p:cNvPr id="30" name="直接连接符 29"/>
                <p:cNvCxnSpPr/>
                <p:nvPr/>
              </p:nvCxnSpPr>
              <p:spPr>
                <a:xfrm>
                  <a:off x="2047073" y="3569847"/>
                  <a:ext cx="0" cy="1371600"/>
                </a:xfrm>
                <a:prstGeom prst="line">
                  <a:avLst/>
                </a:prstGeom>
                <a:ln w="444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3352409" y="3407046"/>
                  <a:ext cx="0" cy="1371600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文本框 31"/>
                <p:cNvSpPr txBox="1"/>
                <p:nvPr/>
              </p:nvSpPr>
              <p:spPr>
                <a:xfrm>
                  <a:off x="1956647" y="3140672"/>
                  <a:ext cx="7698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/>
                    <a:t>1</a:t>
                  </a:r>
                  <a:endParaRPr lang="zh-CN" altLang="en-US" sz="2400" b="1" dirty="0"/>
                </a:p>
              </p:txBody>
            </p:sp>
          </p:grpSp>
          <p:cxnSp>
            <p:nvCxnSpPr>
              <p:cNvPr id="47" name="直接连接符 46"/>
              <p:cNvCxnSpPr/>
              <p:nvPr/>
            </p:nvCxnSpPr>
            <p:spPr>
              <a:xfrm>
                <a:off x="9308488" y="2210346"/>
                <a:ext cx="496204" cy="0"/>
              </a:xfrm>
              <a:prstGeom prst="line">
                <a:avLst/>
              </a:prstGeom>
              <a:ln w="444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54" name="对象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0531622"/>
                </p:ext>
              </p:extLst>
            </p:nvPr>
          </p:nvGraphicFramePr>
          <p:xfrm>
            <a:off x="8882385" y="3179389"/>
            <a:ext cx="252894" cy="2809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90" name="Equation" r:id="rId33" imgW="114120" imgH="126720" progId="Equation.DSMT4">
                    <p:embed/>
                  </p:oleObj>
                </mc:Choice>
                <mc:Fallback>
                  <p:oleObj name="Equation" r:id="rId33" imgW="114120" imgH="126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8882385" y="3179389"/>
                          <a:ext cx="252894" cy="2809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对象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3750433"/>
                </p:ext>
              </p:extLst>
            </p:nvPr>
          </p:nvGraphicFramePr>
          <p:xfrm>
            <a:off x="10176303" y="2517995"/>
            <a:ext cx="252894" cy="2809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91" name="Equation" r:id="rId35" imgW="114120" imgH="126720" progId="Equation.DSMT4">
                    <p:embed/>
                  </p:oleObj>
                </mc:Choice>
                <mc:Fallback>
                  <p:oleObj name="Equation" r:id="rId35" imgW="114120" imgH="126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10176303" y="2517995"/>
                          <a:ext cx="252894" cy="2809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6830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89890" y="932873"/>
            <a:ext cx="512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、已知图像求函数解析式：</a:t>
            </a:r>
            <a:endParaRPr lang="zh-CN" altLang="en-US" sz="2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089890" y="367831"/>
            <a:ext cx="113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B050"/>
                </a:solidFill>
              </a:rPr>
              <a:t>小结：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281381" y="2306781"/>
            <a:ext cx="4368800" cy="461665"/>
            <a:chOff x="2281381" y="2537614"/>
            <a:chExt cx="4368800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2281381" y="2537614"/>
              <a:ext cx="436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/>
                <a:t>（</a:t>
              </a:r>
              <a:r>
                <a:rPr lang="en-US" altLang="zh-CN" sz="2400" b="1" dirty="0" smtClean="0"/>
                <a:t>2</a:t>
              </a:r>
              <a:r>
                <a:rPr lang="zh-CN" altLang="en-US" sz="2400" b="1" dirty="0" smtClean="0"/>
                <a:t>）周期求</a:t>
              </a:r>
              <a:endParaRPr lang="zh-CN" altLang="en-US" sz="2400" b="1" dirty="0"/>
            </a:p>
          </p:txBody>
        </p:sp>
        <p:graphicFrame>
          <p:nvGraphicFramePr>
            <p:cNvPr id="6" name="对象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7113514"/>
                </p:ext>
              </p:extLst>
            </p:nvPr>
          </p:nvGraphicFramePr>
          <p:xfrm>
            <a:off x="4031822" y="2572702"/>
            <a:ext cx="385763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98" name="Equation" r:id="rId3" imgW="152280" imgH="139680" progId="Equation.DSMT4">
                    <p:embed/>
                  </p:oleObj>
                </mc:Choice>
                <mc:Fallback>
                  <p:oleObj name="Equation" r:id="rId3" imgW="152280" imgH="139680" progId="Equation.DSMT4">
                    <p:embed/>
                    <p:pic>
                      <p:nvPicPr>
                        <p:cNvPr id="0" name="Picture 2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1822" y="2572702"/>
                          <a:ext cx="385763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组合 9"/>
          <p:cNvGrpSpPr/>
          <p:nvPr/>
        </p:nvGrpSpPr>
        <p:grpSpPr>
          <a:xfrm>
            <a:off x="2281381" y="3008820"/>
            <a:ext cx="7148946" cy="461665"/>
            <a:chOff x="2207490" y="3823855"/>
            <a:chExt cx="6816437" cy="461665"/>
          </a:xfrm>
        </p:grpSpPr>
        <p:sp>
          <p:nvSpPr>
            <p:cNvPr id="7" name="文本框 6"/>
            <p:cNvSpPr txBox="1"/>
            <p:nvPr/>
          </p:nvSpPr>
          <p:spPr>
            <a:xfrm>
              <a:off x="2207490" y="3823855"/>
              <a:ext cx="6816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/>
                <a:t>（</a:t>
              </a:r>
              <a:r>
                <a:rPr lang="en-US" altLang="zh-CN" sz="2400" dirty="0" smtClean="0"/>
                <a:t>3</a:t>
              </a:r>
              <a:r>
                <a:rPr lang="zh-CN" altLang="en-US" sz="2400" dirty="0" smtClean="0"/>
                <a:t>）代点求    </a:t>
              </a:r>
              <a:r>
                <a:rPr lang="zh-CN" altLang="en-US" sz="2400" dirty="0" smtClean="0">
                  <a:solidFill>
                    <a:srgbClr val="FF0000"/>
                  </a:solidFill>
                </a:rPr>
                <a:t>（</a:t>
              </a:r>
              <a:r>
                <a:rPr lang="zh-CN" altLang="en-US" sz="2400" b="1" dirty="0">
                  <a:solidFill>
                    <a:srgbClr val="FF0000"/>
                  </a:solidFill>
                </a:rPr>
                <a:t>易错点</a:t>
              </a:r>
              <a:r>
                <a:rPr lang="zh-CN" altLang="en-US" sz="2400" b="1" dirty="0" smtClean="0">
                  <a:solidFill>
                    <a:srgbClr val="FF0000"/>
                  </a:solidFill>
                </a:rPr>
                <a:t>是要结合   </a:t>
              </a:r>
              <a:r>
                <a:rPr lang="zh-CN" altLang="en-US" sz="2400" b="1" dirty="0">
                  <a:solidFill>
                    <a:srgbClr val="FF0000"/>
                  </a:solidFill>
                </a:rPr>
                <a:t>本身</a:t>
              </a:r>
              <a:r>
                <a:rPr lang="zh-CN" altLang="en-US" sz="2400" b="1" dirty="0" smtClean="0">
                  <a:solidFill>
                    <a:srgbClr val="FF0000"/>
                  </a:solidFill>
                </a:rPr>
                <a:t>的范围要求</a:t>
              </a:r>
              <a:r>
                <a:rPr lang="zh-CN" altLang="en-US" sz="2400" dirty="0" smtClean="0">
                  <a:solidFill>
                    <a:srgbClr val="FF0000"/>
                  </a:solidFill>
                </a:rPr>
                <a:t>）         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8" name="对象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2690593"/>
                </p:ext>
              </p:extLst>
            </p:nvPr>
          </p:nvGraphicFramePr>
          <p:xfrm>
            <a:off x="3905683" y="3843985"/>
            <a:ext cx="355710" cy="420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99" name="Equation" r:id="rId5" imgW="139680" imgH="164880" progId="Equation.DSMT4">
                    <p:embed/>
                  </p:oleObj>
                </mc:Choice>
                <mc:Fallback>
                  <p:oleObj name="Equation" r:id="rId5" imgW="139680" imgH="164880" progId="Equation.DSMT4">
                    <p:embed/>
                    <p:pic>
                      <p:nvPicPr>
                        <p:cNvPr id="0" name="Picture 2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5683" y="3843985"/>
                          <a:ext cx="355710" cy="420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7091204"/>
                </p:ext>
              </p:extLst>
            </p:nvPr>
          </p:nvGraphicFramePr>
          <p:xfrm>
            <a:off x="6457719" y="3843985"/>
            <a:ext cx="354197" cy="420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0" name="Equation" r:id="rId7" imgW="139680" imgH="164880" progId="Equation.DSMT4">
                    <p:embed/>
                  </p:oleObj>
                </mc:Choice>
                <mc:Fallback>
                  <p:oleObj name="Equation" r:id="rId7" imgW="139680" imgH="164880" progId="Equation.DSMT4">
                    <p:embed/>
                    <p:pic>
                      <p:nvPicPr>
                        <p:cNvPr id="0" name="Picture 2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7719" y="3843985"/>
                          <a:ext cx="354197" cy="420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文本框 11"/>
          <p:cNvSpPr txBox="1"/>
          <p:nvPr/>
        </p:nvSpPr>
        <p:spPr>
          <a:xfrm>
            <a:off x="1163782" y="3923462"/>
            <a:ext cx="793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/>
              <a:t>2</a:t>
            </a:r>
            <a:r>
              <a:rPr lang="zh-CN" altLang="en-US" sz="2400" smtClean="0"/>
              <a:t>、</a:t>
            </a:r>
            <a:r>
              <a:rPr lang="zh-CN" altLang="en-US" sz="2400" b="1" smtClean="0"/>
              <a:t>已知函数解析式求单调区间和最值等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21526" y="4618182"/>
            <a:ext cx="535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（</a:t>
            </a:r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）基本三角函数的图像和性质</a:t>
            </a:r>
            <a:endParaRPr lang="zh-CN" altLang="en-US" sz="24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2561557" y="5327539"/>
            <a:ext cx="454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整体</a:t>
            </a:r>
            <a:r>
              <a:rPr lang="zh-CN" altLang="en-US" sz="2400" b="1" dirty="0">
                <a:solidFill>
                  <a:prstClr val="black"/>
                </a:solidFill>
              </a:rPr>
              <a:t>代换思想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2281380" y="1632512"/>
            <a:ext cx="6739051" cy="461665"/>
            <a:chOff x="2281380" y="1632512"/>
            <a:chExt cx="6739051" cy="461665"/>
          </a:xfrm>
        </p:grpSpPr>
        <p:sp>
          <p:nvSpPr>
            <p:cNvPr id="4" name="文本框 3"/>
            <p:cNvSpPr txBox="1"/>
            <p:nvPr/>
          </p:nvSpPr>
          <p:spPr>
            <a:xfrm>
              <a:off x="2281380" y="1632512"/>
              <a:ext cx="6739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/>
                <a:t>（</a:t>
              </a:r>
              <a:r>
                <a:rPr lang="en-US" altLang="zh-CN" sz="2400" b="1" dirty="0" smtClean="0"/>
                <a:t>1</a:t>
              </a:r>
              <a:r>
                <a:rPr lang="zh-CN" altLang="en-US" sz="2400" b="1" dirty="0" smtClean="0"/>
                <a:t>）看图求  </a:t>
              </a:r>
              <a:r>
                <a:rPr lang="zh-CN" altLang="en-US" sz="2400" b="1" dirty="0" smtClean="0">
                  <a:solidFill>
                    <a:srgbClr val="FF0000"/>
                  </a:solidFill>
                </a:rPr>
                <a:t>（易错点是注意图像的对称性）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5" name="对象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5310323"/>
                </p:ext>
              </p:extLst>
            </p:nvPr>
          </p:nvGraphicFramePr>
          <p:xfrm>
            <a:off x="4031822" y="1653751"/>
            <a:ext cx="306452" cy="331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1" name="Equation" r:id="rId9" imgW="152280" imgH="164880" progId="Equation.DSMT4">
                    <p:embed/>
                  </p:oleObj>
                </mc:Choice>
                <mc:Fallback>
                  <p:oleObj name="Equation" r:id="rId9" imgW="152280" imgH="164880" progId="Equation.DSMT4">
                    <p:embed/>
                    <p:pic>
                      <p:nvPicPr>
                        <p:cNvPr id="0" name="Picture 2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1822" y="1653751"/>
                          <a:ext cx="306452" cy="3319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2902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7200" b="1" kern="0" spc="400" dirty="0">
                <a:solidFill>
                  <a:srgbClr val="002060"/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4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13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6" name="Picture 2" descr="line0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4581128"/>
            <a:ext cx="8305800" cy="290512"/>
          </a:xfrm>
          <a:prstGeom prst="rect">
            <a:avLst/>
          </a:prstGeom>
          <a:noFill/>
        </p:spPr>
      </p:pic>
      <p:pic>
        <p:nvPicPr>
          <p:cNvPr id="349187" name="Picture 3" descr="gif53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4869161"/>
            <a:ext cx="4464050" cy="1806575"/>
          </a:xfrm>
          <a:prstGeom prst="rect">
            <a:avLst/>
          </a:prstGeom>
          <a:noFill/>
        </p:spPr>
      </p:pic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1524001" y="3172897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9190" name="Rectangle 6"/>
          <p:cNvSpPr>
            <a:spLocks noChangeArrowheads="1"/>
          </p:cNvSpPr>
          <p:nvPr/>
        </p:nvSpPr>
        <p:spPr bwMode="auto">
          <a:xfrm>
            <a:off x="1524001" y="3144322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1289604" y="225230"/>
            <a:ext cx="2881313" cy="769441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35921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 dirty="0">
                <a:solidFill>
                  <a:srgbClr val="C00000"/>
                </a:solidFill>
                <a:latin typeface="Arial" panose="020B0604020202020204" pitchFamily="34" charset="0"/>
              </a:rPr>
              <a:t>教学目标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71766" y="1354991"/>
            <a:ext cx="10663499" cy="2246769"/>
            <a:chOff x="2401537" y="1268761"/>
            <a:chExt cx="9822507" cy="2246769"/>
          </a:xfrm>
        </p:grpSpPr>
        <p:sp>
          <p:nvSpPr>
            <p:cNvPr id="349191" name="Text Box 7"/>
            <p:cNvSpPr txBox="1">
              <a:spLocks noChangeArrowheads="1"/>
            </p:cNvSpPr>
            <p:nvPr/>
          </p:nvSpPr>
          <p:spPr bwMode="auto">
            <a:xfrm>
              <a:off x="2401537" y="1268761"/>
              <a:ext cx="9822507" cy="2246769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7961" dir="2700000" algn="ctr" rotWithShape="0">
                <a:schemeClr val="tx2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C00000"/>
                  </a:solidFill>
                  <a:latin typeface="宋体" panose="02010600030101010101" pitchFamily="2" charset="-122"/>
                  <a:sym typeface="Symbol" panose="05050102010706020507" pitchFamily="18" charset="2"/>
                </a:rPr>
                <a:t>1</a:t>
              </a:r>
              <a:r>
                <a:rPr lang="zh-CN" altLang="en-US" sz="4000" b="1" dirty="0" smtClean="0">
                  <a:solidFill>
                    <a:srgbClr val="C00000"/>
                  </a:solidFill>
                  <a:latin typeface="宋体" panose="02010600030101010101" pitchFamily="2" charset="-122"/>
                  <a:sym typeface="Symbol" panose="05050102010706020507" pitchFamily="18" charset="2"/>
                </a:rPr>
                <a:t>、</a:t>
              </a:r>
              <a:r>
                <a:rPr lang="zh-CN" altLang="en-US" sz="4400" b="1" dirty="0" smtClean="0">
                  <a:solidFill>
                    <a:srgbClr val="C00000"/>
                  </a:solidFill>
                  <a:latin typeface="宋体" panose="02010600030101010101" pitchFamily="2" charset="-122"/>
                  <a:sym typeface="Symbol" panose="05050102010706020507" pitchFamily="18" charset="2"/>
                </a:rPr>
                <a:t>会作函数</a:t>
              </a:r>
              <a:r>
                <a:rPr lang="en-US" altLang="zh-CN" sz="44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y</a:t>
              </a:r>
              <a:r>
                <a:rPr lang="en-US" altLang="zh-CN" sz="4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=</a:t>
              </a:r>
              <a:r>
                <a:rPr lang="en-US" altLang="zh-CN" sz="4400" b="1" i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A</a:t>
              </a:r>
              <a:r>
                <a:rPr lang="en-US" altLang="zh-CN" sz="44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sin</a:t>
              </a:r>
              <a:r>
                <a:rPr lang="en-US" altLang="zh-CN" sz="4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(</a:t>
              </a:r>
              <a:r>
                <a:rPr lang="en-US" altLang="zh-CN" sz="44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Symbol" panose="05050102010706020507" pitchFamily="18" charset="2"/>
                </a:rPr>
                <a:t>x+</a:t>
              </a:r>
              <a:r>
                <a:rPr lang="en-US" altLang="zh-CN" sz="4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Symbol" panose="05050102010706020507" pitchFamily="18" charset="2"/>
                </a:rPr>
                <a:t>)</a:t>
              </a:r>
              <a:r>
                <a:rPr lang="zh-CN" altLang="en-US" sz="4400" b="1" dirty="0" smtClean="0">
                  <a:solidFill>
                    <a:srgbClr val="C00000"/>
                  </a:solidFill>
                  <a:latin typeface="宋体" panose="02010600030101010101" pitchFamily="2" charset="-122"/>
                  <a:sym typeface="Symbol" panose="05050102010706020507" pitchFamily="18" charset="2"/>
                </a:rPr>
                <a:t>简图</a:t>
              </a:r>
              <a:endPara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方正舒体" panose="02010601030101010101" pitchFamily="2" charset="-122"/>
                <a:sym typeface="Symbol" panose="05050102010706020507" pitchFamily="18" charset="2"/>
              </a:endParaRPr>
            </a:p>
            <a:p>
              <a:r>
                <a:rPr lang="en-US" altLang="zh-CN" sz="40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Symbol" panose="05050102010706020507" pitchFamily="18" charset="2"/>
                </a:rPr>
                <a:t>2</a:t>
              </a:r>
              <a:r>
                <a:rPr lang="zh-CN" altLang="en-US" sz="40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Symbol" panose="05050102010706020507" pitchFamily="18" charset="2"/>
                </a:rPr>
                <a:t>、</a:t>
              </a:r>
              <a:r>
                <a:rPr lang="zh-CN" altLang="en-US" sz="4800" b="1" dirty="0" smtClean="0">
                  <a:solidFill>
                    <a:srgbClr val="C00000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Symbol" panose="05050102010706020507" pitchFamily="18" charset="2"/>
                </a:rPr>
                <a:t>会求</a:t>
              </a:r>
              <a:r>
                <a:rPr lang="zh-CN" altLang="en-US" sz="4400" b="1" dirty="0">
                  <a:solidFill>
                    <a:srgbClr val="C00000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Symbol" panose="05050102010706020507" pitchFamily="18" charset="2"/>
                </a:rPr>
                <a:t>函数</a:t>
              </a:r>
              <a:r>
                <a:rPr lang="en-US" altLang="zh-CN" sz="44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y</a:t>
              </a:r>
              <a:r>
                <a:rPr lang="en-US" altLang="zh-CN" sz="4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=</a:t>
              </a:r>
              <a:r>
                <a:rPr lang="en-US" altLang="zh-CN" sz="4400" b="1" i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A</a:t>
              </a:r>
              <a:r>
                <a:rPr lang="en-US" altLang="zh-CN" sz="44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sin</a:t>
              </a:r>
              <a:r>
                <a:rPr lang="en-US" altLang="zh-CN" sz="4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(</a:t>
              </a:r>
              <a:r>
                <a:rPr lang="en-US" altLang="zh-CN" sz="44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Symbol" panose="05050102010706020507" pitchFamily="18" charset="2"/>
                </a:rPr>
                <a:t>x</a:t>
              </a:r>
              <a:r>
                <a:rPr lang="en-US" altLang="zh-CN" sz="44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Symbol" panose="05050102010706020507" pitchFamily="18" charset="2"/>
                </a:rPr>
                <a:t>+</a:t>
              </a:r>
              <a:r>
                <a:rPr lang="en-US" altLang="zh-CN" sz="4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Symbol" panose="05050102010706020507" pitchFamily="18" charset="2"/>
                </a:rPr>
                <a:t>)</a:t>
              </a:r>
              <a:r>
                <a:rPr lang="zh-CN" altLang="en-US" sz="4800" b="1" dirty="0" smtClean="0">
                  <a:solidFill>
                    <a:srgbClr val="C00000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Symbol" panose="05050102010706020507" pitchFamily="18" charset="2"/>
                </a:rPr>
                <a:t>的</a:t>
              </a:r>
              <a:r>
                <a:rPr lang="zh-CN" altLang="en-US" sz="4800" b="1" dirty="0">
                  <a:solidFill>
                    <a:srgbClr val="C00000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Symbol" panose="05050102010706020507" pitchFamily="18" charset="2"/>
                </a:rPr>
                <a:t>单调</a:t>
              </a:r>
              <a:r>
                <a:rPr lang="zh-CN" altLang="en-US" sz="4800" b="1" dirty="0" smtClean="0">
                  <a:solidFill>
                    <a:srgbClr val="C00000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Symbol" panose="05050102010706020507" pitchFamily="18" charset="2"/>
                </a:rPr>
                <a:t>区</a:t>
              </a:r>
              <a:r>
                <a:rPr lang="zh-CN" altLang="en-US" sz="4800" b="1" dirty="0">
                  <a:solidFill>
                    <a:srgbClr val="C00000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Symbol" panose="05050102010706020507" pitchFamily="18" charset="2"/>
                </a:rPr>
                <a:t>间</a:t>
              </a:r>
              <a:r>
                <a:rPr lang="zh-CN" altLang="en-US" sz="4800" b="1" dirty="0" smtClean="0">
                  <a:solidFill>
                    <a:srgbClr val="C00000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Symbol" panose="05050102010706020507" pitchFamily="18" charset="2"/>
                </a:rPr>
                <a:t>和</a:t>
              </a:r>
              <a:endParaRPr lang="en-US" altLang="zh-CN" sz="48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Symbol" panose="05050102010706020507" pitchFamily="18" charset="2"/>
              </a:endParaRPr>
            </a:p>
            <a:p>
              <a:r>
                <a:rPr lang="zh-CN" altLang="en-US" sz="4800" b="1" dirty="0" smtClean="0">
                  <a:solidFill>
                    <a:srgbClr val="C00000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Symbol" panose="05050102010706020507" pitchFamily="18" charset="2"/>
                </a:rPr>
                <a:t>   最</a:t>
              </a:r>
              <a:r>
                <a:rPr lang="zh-CN" altLang="en-US" sz="4800" b="1" dirty="0">
                  <a:solidFill>
                    <a:srgbClr val="C00000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Symbol" panose="05050102010706020507" pitchFamily="18" charset="2"/>
                </a:rPr>
                <a:t>值</a:t>
              </a:r>
              <a:endParaRPr lang="en-US" altLang="zh-CN" sz="4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Symbol" panose="05050102010706020507" pitchFamily="18" charset="2"/>
              </a:endParaRPr>
            </a:p>
          </p:txBody>
        </p:sp>
        <p:graphicFrame>
          <p:nvGraphicFramePr>
            <p:cNvPr id="2" name="对象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4635776"/>
                </p:ext>
              </p:extLst>
            </p:nvPr>
          </p:nvGraphicFramePr>
          <p:xfrm>
            <a:off x="9407852" y="1268761"/>
            <a:ext cx="2622222" cy="760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3" name="Equation" r:id="rId5" imgW="876240" imgH="253800" progId="Equation.DSMT4">
                    <p:embed/>
                  </p:oleObj>
                </mc:Choice>
                <mc:Fallback>
                  <p:oleObj name="Equation" r:id="rId5" imgW="876240" imgH="253800" progId="Equation.DSMT4">
                    <p:embed/>
                    <p:pic>
                      <p:nvPicPr>
                        <p:cNvPr id="0" name="Picture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7852" y="1268761"/>
                          <a:ext cx="2622222" cy="7600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33134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6" y="3571875"/>
            <a:ext cx="1174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0"/>
          <p:cNvSpPr>
            <a:spLocks noChangeArrowheads="1"/>
          </p:cNvSpPr>
          <p:nvPr/>
        </p:nvSpPr>
        <p:spPr bwMode="auto">
          <a:xfrm>
            <a:off x="8642554" y="1924016"/>
            <a:ext cx="21679268" cy="5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580777" y="1165191"/>
            <a:ext cx="9680286" cy="1517650"/>
            <a:chOff x="1625023" y="1622425"/>
            <a:chExt cx="9680286" cy="1517650"/>
          </a:xfrm>
        </p:grpSpPr>
        <p:sp>
          <p:nvSpPr>
            <p:cNvPr id="2" name="文本框 1"/>
            <p:cNvSpPr txBox="1"/>
            <p:nvPr/>
          </p:nvSpPr>
          <p:spPr>
            <a:xfrm>
              <a:off x="1625023" y="2027255"/>
              <a:ext cx="96802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rgbClr val="000000"/>
                  </a:solidFill>
                </a:rPr>
                <a:t>例题</a:t>
              </a:r>
              <a:r>
                <a:rPr lang="en-US" altLang="zh-CN" sz="4000" b="1" dirty="0" smtClean="0">
                  <a:solidFill>
                    <a:srgbClr val="000000"/>
                  </a:solidFill>
                </a:rPr>
                <a:t>1</a:t>
              </a:r>
              <a:r>
                <a:rPr lang="zh-CN" altLang="en-US" sz="4000" b="1" dirty="0" smtClean="0">
                  <a:solidFill>
                    <a:srgbClr val="000000"/>
                  </a:solidFill>
                </a:rPr>
                <a:t>：作函数                              简图                             </a:t>
              </a:r>
              <a:endParaRPr lang="zh-CN" altLang="en-US" sz="40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5246688" y="1622425"/>
              <a:ext cx="4167187" cy="1517650"/>
              <a:chOff x="5246688" y="1622425"/>
              <a:chExt cx="4167187" cy="1517650"/>
            </a:xfrm>
          </p:grpSpPr>
          <p:graphicFrame>
            <p:nvGraphicFramePr>
              <p:cNvPr id="3" name="对象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12223334"/>
                  </p:ext>
                </p:extLst>
              </p:nvPr>
            </p:nvGraphicFramePr>
            <p:xfrm>
              <a:off x="5246688" y="1622425"/>
              <a:ext cx="4167187" cy="1517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23" name="Equation" r:id="rId4" imgW="1104840" imgH="431640" progId="Equation.DSMT4">
                      <p:embed/>
                    </p:oleObj>
                  </mc:Choice>
                  <mc:Fallback>
                    <p:oleObj name="Equation" r:id="rId4" imgW="1104840" imgH="431640" progId="Equation.DSMT4">
                      <p:embed/>
                      <p:pic>
                        <p:nvPicPr>
                          <p:cNvPr id="0" name="Picture 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46688" y="1622425"/>
                            <a:ext cx="4167187" cy="15176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" name="对象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88711154"/>
                  </p:ext>
                </p:extLst>
              </p:nvPr>
            </p:nvGraphicFramePr>
            <p:xfrm>
              <a:off x="8642555" y="1924016"/>
              <a:ext cx="398206" cy="4674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24" name="Equation" r:id="rId6" imgW="114102" imgH="126780" progId="Equation.DSMT4">
                      <p:embed/>
                    </p:oleObj>
                  </mc:Choice>
                  <mc:Fallback>
                    <p:oleObj name="Equation" r:id="rId6" imgW="114102" imgH="126780" progId="Equation.DSMT4">
                      <p:embed/>
                      <p:pic>
                        <p:nvPicPr>
                          <p:cNvPr id="0" name="Picture 1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2555" y="1924016"/>
                            <a:ext cx="398206" cy="4674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40069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06" y="3678238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2519363" y="3068638"/>
            <a:ext cx="7772400" cy="3810000"/>
            <a:chOff x="576" y="1392"/>
            <a:chExt cx="4896" cy="2400"/>
          </a:xfrm>
        </p:grpSpPr>
        <p:grpSp>
          <p:nvGrpSpPr>
            <p:cNvPr id="32771" name="Group 50"/>
            <p:cNvGrpSpPr>
              <a:grpSpLocks/>
            </p:cNvGrpSpPr>
            <p:nvPr/>
          </p:nvGrpSpPr>
          <p:grpSpPr bwMode="auto">
            <a:xfrm>
              <a:off x="768" y="1392"/>
              <a:ext cx="576" cy="2400"/>
              <a:chOff x="768" y="1392"/>
              <a:chExt cx="576" cy="2400"/>
            </a:xfrm>
          </p:grpSpPr>
          <p:sp>
            <p:nvSpPr>
              <p:cNvPr id="32772" name="Line 51"/>
              <p:cNvSpPr>
                <a:spLocks noChangeShapeType="1"/>
              </p:cNvSpPr>
              <p:nvPr/>
            </p:nvSpPr>
            <p:spPr bwMode="auto">
              <a:xfrm flipV="1">
                <a:off x="1098" y="1560"/>
                <a:ext cx="0" cy="220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773" name="Text Box 52"/>
              <p:cNvSpPr txBox="1">
                <a:spLocks noChangeArrowheads="1"/>
              </p:cNvSpPr>
              <p:nvPr/>
            </p:nvSpPr>
            <p:spPr bwMode="auto">
              <a:xfrm>
                <a:off x="768" y="1392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32774" name="Line 53"/>
              <p:cNvSpPr>
                <a:spLocks noChangeShapeType="1"/>
              </p:cNvSpPr>
              <p:nvPr/>
            </p:nvSpPr>
            <p:spPr bwMode="auto">
              <a:xfrm>
                <a:off x="1098" y="1803"/>
                <a:ext cx="4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775" name="Line 54"/>
              <p:cNvSpPr>
                <a:spLocks noChangeShapeType="1"/>
              </p:cNvSpPr>
              <p:nvPr/>
            </p:nvSpPr>
            <p:spPr bwMode="auto">
              <a:xfrm>
                <a:off x="1104" y="3360"/>
                <a:ext cx="4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776" name="Line 55"/>
              <p:cNvSpPr>
                <a:spLocks noChangeShapeType="1"/>
              </p:cNvSpPr>
              <p:nvPr/>
            </p:nvSpPr>
            <p:spPr bwMode="auto">
              <a:xfrm>
                <a:off x="1104" y="2128"/>
                <a:ext cx="4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777" name="Text Box 56"/>
              <p:cNvSpPr txBox="1">
                <a:spLocks noChangeArrowheads="1"/>
              </p:cNvSpPr>
              <p:nvPr/>
            </p:nvSpPr>
            <p:spPr bwMode="auto">
              <a:xfrm>
                <a:off x="790" y="1689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2778" name="Text Box 57"/>
              <p:cNvSpPr txBox="1">
                <a:spLocks noChangeArrowheads="1"/>
              </p:cNvSpPr>
              <p:nvPr/>
            </p:nvSpPr>
            <p:spPr bwMode="auto">
              <a:xfrm>
                <a:off x="803" y="1997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2779" name="Text Box 58"/>
              <p:cNvSpPr txBox="1">
                <a:spLocks noChangeArrowheads="1"/>
              </p:cNvSpPr>
              <p:nvPr/>
            </p:nvSpPr>
            <p:spPr bwMode="auto">
              <a:xfrm>
                <a:off x="768" y="3216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32780" name="Line 59"/>
              <p:cNvSpPr>
                <a:spLocks noChangeShapeType="1"/>
              </p:cNvSpPr>
              <p:nvPr/>
            </p:nvSpPr>
            <p:spPr bwMode="auto">
              <a:xfrm>
                <a:off x="1104" y="3638"/>
                <a:ext cx="4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781" name="Text Box 60"/>
              <p:cNvSpPr txBox="1">
                <a:spLocks noChangeArrowheads="1"/>
              </p:cNvSpPr>
              <p:nvPr/>
            </p:nvSpPr>
            <p:spPr bwMode="auto">
              <a:xfrm>
                <a:off x="768" y="3542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-3</a:t>
                </a:r>
              </a:p>
            </p:txBody>
          </p:sp>
        </p:grpSp>
        <p:grpSp>
          <p:nvGrpSpPr>
            <p:cNvPr id="32782" name="Group 61"/>
            <p:cNvGrpSpPr>
              <a:grpSpLocks/>
            </p:cNvGrpSpPr>
            <p:nvPr/>
          </p:nvGrpSpPr>
          <p:grpSpPr bwMode="auto">
            <a:xfrm>
              <a:off x="576" y="2287"/>
              <a:ext cx="4896" cy="881"/>
              <a:chOff x="576" y="2287"/>
              <a:chExt cx="4896" cy="881"/>
            </a:xfrm>
          </p:grpSpPr>
          <p:grpSp>
            <p:nvGrpSpPr>
              <p:cNvPr id="32783" name="Group 62"/>
              <p:cNvGrpSpPr>
                <a:grpSpLocks/>
              </p:cNvGrpSpPr>
              <p:nvPr/>
            </p:nvGrpSpPr>
            <p:grpSpPr bwMode="auto">
              <a:xfrm>
                <a:off x="576" y="2287"/>
                <a:ext cx="4896" cy="881"/>
                <a:chOff x="576" y="2287"/>
                <a:chExt cx="4896" cy="881"/>
              </a:xfrm>
            </p:grpSpPr>
            <p:sp>
              <p:nvSpPr>
                <p:cNvPr id="32784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992" y="2640"/>
                  <a:ext cx="4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zh-CN" sz="2400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x</a:t>
                  </a:r>
                </a:p>
              </p:txBody>
            </p:sp>
            <p:sp>
              <p:nvSpPr>
                <p:cNvPr id="32785" name="Line 64"/>
                <p:cNvSpPr>
                  <a:spLocks noChangeShapeType="1"/>
                </p:cNvSpPr>
                <p:nvPr/>
              </p:nvSpPr>
              <p:spPr bwMode="auto">
                <a:xfrm>
                  <a:off x="576" y="2688"/>
                  <a:ext cx="465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86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816" y="2287"/>
                  <a:ext cx="48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zh-CN" sz="2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32787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902" y="2535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zh-CN" sz="24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32788" name="Line 67"/>
                <p:cNvSpPr>
                  <a:spLocks noChangeShapeType="1"/>
                </p:cNvSpPr>
                <p:nvPr/>
              </p:nvSpPr>
              <p:spPr bwMode="auto">
                <a:xfrm>
                  <a:off x="2640" y="2640"/>
                  <a:ext cx="0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89" name="Line 68"/>
                <p:cNvSpPr>
                  <a:spLocks noChangeShapeType="1"/>
                </p:cNvSpPr>
                <p:nvPr/>
              </p:nvSpPr>
              <p:spPr bwMode="auto">
                <a:xfrm>
                  <a:off x="816" y="2640"/>
                  <a:ext cx="0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90" name="Line 69"/>
                <p:cNvSpPr>
                  <a:spLocks noChangeShapeType="1"/>
                </p:cNvSpPr>
                <p:nvPr/>
              </p:nvSpPr>
              <p:spPr bwMode="auto">
                <a:xfrm>
                  <a:off x="1104" y="3024"/>
                  <a:ext cx="4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91" name="Line 70"/>
                <p:cNvSpPr>
                  <a:spLocks noChangeShapeType="1"/>
                </p:cNvSpPr>
                <p:nvPr/>
              </p:nvSpPr>
              <p:spPr bwMode="auto">
                <a:xfrm>
                  <a:off x="1106" y="2420"/>
                  <a:ext cx="71" cy="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92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768" y="2918"/>
                  <a:ext cx="48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zh-CN" sz="2000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-1</a:t>
                  </a:r>
                </a:p>
              </p:txBody>
            </p:sp>
            <p:sp>
              <p:nvSpPr>
                <p:cNvPr id="32795" name="Line 74"/>
                <p:cNvSpPr>
                  <a:spLocks noChangeShapeType="1"/>
                </p:cNvSpPr>
                <p:nvPr/>
              </p:nvSpPr>
              <p:spPr bwMode="auto">
                <a:xfrm>
                  <a:off x="4848" y="2640"/>
                  <a:ext cx="0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96" name="Line 75"/>
                <p:cNvSpPr>
                  <a:spLocks noChangeShapeType="1"/>
                </p:cNvSpPr>
                <p:nvPr/>
              </p:nvSpPr>
              <p:spPr bwMode="auto">
                <a:xfrm>
                  <a:off x="4176" y="2640"/>
                  <a:ext cx="0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97" name="Line 76"/>
                <p:cNvSpPr>
                  <a:spLocks noChangeShapeType="1"/>
                </p:cNvSpPr>
                <p:nvPr/>
              </p:nvSpPr>
              <p:spPr bwMode="auto">
                <a:xfrm>
                  <a:off x="576" y="2640"/>
                  <a:ext cx="0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2802" name="Line 81"/>
              <p:cNvSpPr>
                <a:spLocks noChangeShapeType="1"/>
              </p:cNvSpPr>
              <p:nvPr/>
            </p:nvSpPr>
            <p:spPr bwMode="auto">
              <a:xfrm>
                <a:off x="2160" y="2640"/>
                <a:ext cx="0" cy="4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3" name="Line 82"/>
              <p:cNvSpPr>
                <a:spLocks noChangeShapeType="1"/>
              </p:cNvSpPr>
              <p:nvPr/>
            </p:nvSpPr>
            <p:spPr bwMode="auto">
              <a:xfrm>
                <a:off x="1680" y="2640"/>
                <a:ext cx="0" cy="4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4" name="Line 83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0" cy="4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786063" y="3622675"/>
            <a:ext cx="3114675" cy="3048000"/>
            <a:chOff x="778" y="2160"/>
            <a:chExt cx="1962" cy="1920"/>
          </a:xfrm>
        </p:grpSpPr>
        <p:sp>
          <p:nvSpPr>
            <p:cNvPr id="32817" name="Oval 96"/>
            <p:cNvSpPr>
              <a:spLocks noChangeArrowheads="1"/>
            </p:cNvSpPr>
            <p:nvPr/>
          </p:nvSpPr>
          <p:spPr bwMode="auto">
            <a:xfrm>
              <a:off x="778" y="3024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3366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818" name="Oval 97"/>
            <p:cNvSpPr>
              <a:spLocks noChangeArrowheads="1"/>
            </p:cNvSpPr>
            <p:nvPr/>
          </p:nvSpPr>
          <p:spPr bwMode="auto">
            <a:xfrm>
              <a:off x="2112" y="393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3366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819" name="Oval 98"/>
            <p:cNvSpPr>
              <a:spLocks noChangeArrowheads="1"/>
            </p:cNvSpPr>
            <p:nvPr/>
          </p:nvSpPr>
          <p:spPr bwMode="auto">
            <a:xfrm>
              <a:off x="2596" y="3055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3366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820" name="Oval 99"/>
            <p:cNvSpPr>
              <a:spLocks noChangeArrowheads="1"/>
            </p:cNvSpPr>
            <p:nvPr/>
          </p:nvSpPr>
          <p:spPr bwMode="auto">
            <a:xfrm>
              <a:off x="1632" y="3024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3366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821" name="Oval 100"/>
            <p:cNvSpPr>
              <a:spLocks noChangeArrowheads="1"/>
            </p:cNvSpPr>
            <p:nvPr/>
          </p:nvSpPr>
          <p:spPr bwMode="auto">
            <a:xfrm>
              <a:off x="1200" y="216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3366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4549" name="Text Box 101"/>
          <p:cNvSpPr txBox="1">
            <a:spLocks noChangeArrowheads="1"/>
          </p:cNvSpPr>
          <p:nvPr/>
        </p:nvSpPr>
        <p:spPr bwMode="auto">
          <a:xfrm>
            <a:off x="240661" y="511315"/>
            <a:ext cx="32297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 smtClean="0">
                <a:solidFill>
                  <a:srgbClr val="0066FF"/>
                </a:solidFill>
              </a:rPr>
              <a:t>1.</a:t>
            </a:r>
            <a:r>
              <a:rPr lang="zh-CN" altLang="en-US" sz="4000" b="1" dirty="0" smtClean="0">
                <a:solidFill>
                  <a:srgbClr val="0066FF"/>
                </a:solidFill>
              </a:rPr>
              <a:t>五点作图</a:t>
            </a:r>
            <a:r>
              <a:rPr lang="zh-CN" altLang="en-US" sz="4000" b="1" dirty="0">
                <a:solidFill>
                  <a:srgbClr val="0066FF"/>
                </a:solidFill>
              </a:rPr>
              <a:t>法</a:t>
            </a:r>
            <a:r>
              <a:rPr lang="zh-CN" altLang="en-US" sz="3200" b="1" dirty="0">
                <a:solidFill>
                  <a:srgbClr val="0066FF"/>
                </a:solidFill>
              </a:rPr>
              <a:t>：</a:t>
            </a:r>
          </a:p>
        </p:txBody>
      </p:sp>
      <p:graphicFrame>
        <p:nvGraphicFramePr>
          <p:cNvPr id="104614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007977"/>
              </p:ext>
            </p:extLst>
          </p:nvPr>
        </p:nvGraphicFramePr>
        <p:xfrm>
          <a:off x="4195763" y="465932"/>
          <a:ext cx="6696075" cy="2701926"/>
        </p:xfrm>
        <a:graphic>
          <a:graphicData uri="http://schemas.openxmlformats.org/drawingml/2006/table">
            <a:tbl>
              <a:tblPr/>
              <a:tblGrid>
                <a:gridCol w="1728787"/>
                <a:gridCol w="865188"/>
                <a:gridCol w="1008062"/>
                <a:gridCol w="1077913"/>
                <a:gridCol w="936625"/>
                <a:gridCol w="1079500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587" name="Text Box 139"/>
          <p:cNvSpPr txBox="1">
            <a:spLocks noChangeArrowheads="1"/>
          </p:cNvSpPr>
          <p:nvPr/>
        </p:nvSpPr>
        <p:spPr bwMode="auto">
          <a:xfrm>
            <a:off x="687389" y="1755069"/>
            <a:ext cx="1944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00"/>
                </a:solidFill>
              </a:rPr>
              <a:t>（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1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）列表</a:t>
            </a:r>
            <a:r>
              <a:rPr lang="zh-CN" altLang="en-US" b="1" dirty="0">
                <a:solidFill>
                  <a:srgbClr val="000000"/>
                </a:solidFill>
              </a:rPr>
              <a:t>：</a:t>
            </a:r>
          </a:p>
        </p:txBody>
      </p:sp>
      <p:pic>
        <p:nvPicPr>
          <p:cNvPr id="104588" name="Picture 1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4" y="551657"/>
            <a:ext cx="3952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93" name="Picture 1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2" y="1862932"/>
            <a:ext cx="373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94" name="Picture 1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1862932"/>
            <a:ext cx="373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95" name="Picture 1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862932"/>
            <a:ext cx="373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96" name="Picture 1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1881983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97" name="Picture 1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74" y="1881982"/>
            <a:ext cx="50323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98" name="Picture 1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200945"/>
            <a:ext cx="3857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02" name="Picture 1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7" y="2483646"/>
            <a:ext cx="373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03" name="Picture 1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2483646"/>
            <a:ext cx="373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04" name="Picture 15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4" y="2513807"/>
            <a:ext cx="304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05" name="Picture 15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4" y="2537621"/>
            <a:ext cx="5651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11" name="Picture 1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825" y="2459832"/>
            <a:ext cx="373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 Box 139"/>
          <p:cNvSpPr txBox="1">
            <a:spLocks noChangeArrowheads="1"/>
          </p:cNvSpPr>
          <p:nvPr/>
        </p:nvSpPr>
        <p:spPr bwMode="auto">
          <a:xfrm>
            <a:off x="661988" y="2401181"/>
            <a:ext cx="1944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00"/>
                </a:solidFill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</a:rPr>
              <a:t>2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）描点</a:t>
            </a:r>
            <a:r>
              <a:rPr lang="zh-CN" altLang="en-US" b="1" dirty="0" smtClean="0">
                <a:solidFill>
                  <a:srgbClr val="000000"/>
                </a:solidFill>
              </a:rPr>
              <a:t>：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83" name="Text Box 139"/>
          <p:cNvSpPr txBox="1">
            <a:spLocks noChangeArrowheads="1"/>
          </p:cNvSpPr>
          <p:nvPr/>
        </p:nvSpPr>
        <p:spPr bwMode="auto">
          <a:xfrm>
            <a:off x="612777" y="3128963"/>
            <a:ext cx="25511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00"/>
                </a:solidFill>
              </a:rPr>
              <a:t>（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3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）连线成图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84" name="对象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851638"/>
              </p:ext>
            </p:extLst>
          </p:nvPr>
        </p:nvGraphicFramePr>
        <p:xfrm>
          <a:off x="8429625" y="3409950"/>
          <a:ext cx="3148013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10" imgW="1117440" imgH="431640" progId="Equation.DSMT4">
                  <p:embed/>
                </p:oleObj>
              </mc:Choice>
              <mc:Fallback>
                <p:oleObj name="Equation" r:id="rId10" imgW="1117440" imgH="431640" progId="Equation.DSMT4">
                  <p:embed/>
                  <p:pic>
                    <p:nvPicPr>
                      <p:cNvPr id="0" name="Picture 6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3409950"/>
                        <a:ext cx="3148013" cy="1135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031875" y="47545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8" name="对象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161710"/>
              </p:ext>
            </p:extLst>
          </p:nvPr>
        </p:nvGraphicFramePr>
        <p:xfrm>
          <a:off x="6073243" y="355999"/>
          <a:ext cx="494244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12" imgW="215640" imgH="393480" progId="Equation.DSMT4">
                  <p:embed/>
                </p:oleObj>
              </mc:Choice>
              <mc:Fallback>
                <p:oleObj name="Equation" r:id="rId12" imgW="215640" imgH="393480" progId="Equation.DSMT4">
                  <p:embed/>
                  <p:pic>
                    <p:nvPicPr>
                      <p:cNvPr id="0" name="Picture 6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243" y="355999"/>
                        <a:ext cx="494244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对象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629783"/>
              </p:ext>
            </p:extLst>
          </p:nvPr>
        </p:nvGraphicFramePr>
        <p:xfrm>
          <a:off x="7031036" y="350045"/>
          <a:ext cx="4651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Equation" r:id="rId14" imgW="203040" imgH="393480" progId="Equation.DSMT4">
                  <p:embed/>
                </p:oleObj>
              </mc:Choice>
              <mc:Fallback>
                <p:oleObj name="Equation" r:id="rId14" imgW="203040" imgH="393480" progId="Equation.DSMT4">
                  <p:embed/>
                  <p:pic>
                    <p:nvPicPr>
                      <p:cNvPr id="0" name="Picture 6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1036" y="350045"/>
                        <a:ext cx="46513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对象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673231"/>
              </p:ext>
            </p:extLst>
          </p:nvPr>
        </p:nvGraphicFramePr>
        <p:xfrm>
          <a:off x="8153399" y="386557"/>
          <a:ext cx="3492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Equation" r:id="rId16" imgW="152280" imgH="393480" progId="Equation.DSMT4">
                  <p:embed/>
                </p:oleObj>
              </mc:Choice>
              <mc:Fallback>
                <p:oleObj name="Equation" r:id="rId16" imgW="152280" imgH="393480" progId="Equation.DSMT4">
                  <p:embed/>
                  <p:pic>
                    <p:nvPicPr>
                      <p:cNvPr id="0" name="Picture 6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399" y="386557"/>
                        <a:ext cx="3492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对象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879571"/>
              </p:ext>
            </p:extLst>
          </p:nvPr>
        </p:nvGraphicFramePr>
        <p:xfrm>
          <a:off x="9050337" y="396875"/>
          <a:ext cx="5238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tion" r:id="rId18" imgW="228600" imgH="393480" progId="Equation.DSMT4">
                  <p:embed/>
                </p:oleObj>
              </mc:Choice>
              <mc:Fallback>
                <p:oleObj name="Equation" r:id="rId18" imgW="228600" imgH="393480" progId="Equation.DSMT4">
                  <p:embed/>
                  <p:pic>
                    <p:nvPicPr>
                      <p:cNvPr id="0" name="Picture 6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0337" y="396875"/>
                        <a:ext cx="5238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对象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779827"/>
              </p:ext>
            </p:extLst>
          </p:nvPr>
        </p:nvGraphicFramePr>
        <p:xfrm>
          <a:off x="10001096" y="445295"/>
          <a:ext cx="5238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Equation" r:id="rId20" imgW="228600" imgH="393480" progId="Equation.DSMT4">
                  <p:embed/>
                </p:oleObj>
              </mc:Choice>
              <mc:Fallback>
                <p:oleObj name="Equation" r:id="rId20" imgW="228600" imgH="393480" progId="Equation.DSMT4">
                  <p:embed/>
                  <p:pic>
                    <p:nvPicPr>
                      <p:cNvPr id="0" name="Picture 6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96" y="445295"/>
                        <a:ext cx="5238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对象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062916"/>
              </p:ext>
            </p:extLst>
          </p:nvPr>
        </p:nvGraphicFramePr>
        <p:xfrm>
          <a:off x="4558734" y="1067596"/>
          <a:ext cx="9528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22" imgW="444240" imgH="393480" progId="Equation.DSMT4">
                  <p:embed/>
                </p:oleObj>
              </mc:Choice>
              <mc:Fallback>
                <p:oleObj name="Equation" r:id="rId22" imgW="444240" imgH="393480" progId="Equation.DSMT4">
                  <p:embed/>
                  <p:pic>
                    <p:nvPicPr>
                      <p:cNvPr id="0" name="Picture 6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8734" y="1067596"/>
                        <a:ext cx="95285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对象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743314"/>
              </p:ext>
            </p:extLst>
          </p:nvPr>
        </p:nvGraphicFramePr>
        <p:xfrm>
          <a:off x="7088980" y="1066006"/>
          <a:ext cx="3492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Equation" r:id="rId24" imgW="152280" imgH="393480" progId="Equation.DSMT4">
                  <p:embed/>
                </p:oleObj>
              </mc:Choice>
              <mc:Fallback>
                <p:oleObj name="Equation" r:id="rId24" imgW="152280" imgH="393480" progId="Equation.DSMT4">
                  <p:embed/>
                  <p:pic>
                    <p:nvPicPr>
                      <p:cNvPr id="0" name="Picture 6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8980" y="1066006"/>
                        <a:ext cx="3492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对象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097220"/>
              </p:ext>
            </p:extLst>
          </p:nvPr>
        </p:nvGraphicFramePr>
        <p:xfrm>
          <a:off x="8058150" y="1319213"/>
          <a:ext cx="26193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Equation" r:id="rId26" imgW="114120" imgH="177480" progId="Equation.DSMT4">
                  <p:embed/>
                </p:oleObj>
              </mc:Choice>
              <mc:Fallback>
                <p:oleObj name="Equation" r:id="rId26" imgW="114120" imgH="177480" progId="Equation.DSMT4">
                  <p:embed/>
                  <p:pic>
                    <p:nvPicPr>
                      <p:cNvPr id="0" name="Picture 6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8150" y="1319213"/>
                        <a:ext cx="261938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对象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372233"/>
              </p:ext>
            </p:extLst>
          </p:nvPr>
        </p:nvGraphicFramePr>
        <p:xfrm>
          <a:off x="8103717" y="1261271"/>
          <a:ext cx="310800" cy="364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Equation" r:id="rId28" imgW="114102" imgH="126780" progId="Equation.DSMT4">
                  <p:embed/>
                </p:oleObj>
              </mc:Choice>
              <mc:Fallback>
                <p:oleObj name="Equation" r:id="rId28" imgW="114102" imgH="126780" progId="Equation.DSMT4">
                  <p:embed/>
                  <p:pic>
                    <p:nvPicPr>
                      <p:cNvPr id="0" name="Picture 6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3717" y="1261271"/>
                        <a:ext cx="310800" cy="3648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对象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424038"/>
              </p:ext>
            </p:extLst>
          </p:nvPr>
        </p:nvGraphicFramePr>
        <p:xfrm>
          <a:off x="8994621" y="1122893"/>
          <a:ext cx="436562" cy="701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Equation" r:id="rId30" imgW="228600" imgH="393480" progId="Equation.DSMT4">
                  <p:embed/>
                </p:oleObj>
              </mc:Choice>
              <mc:Fallback>
                <p:oleObj name="Equation" r:id="rId30" imgW="228600" imgH="393480" progId="Equation.DSMT4">
                  <p:embed/>
                  <p:pic>
                    <p:nvPicPr>
                      <p:cNvPr id="0" name="Picture 6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4621" y="1122893"/>
                        <a:ext cx="436562" cy="7011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对象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688817"/>
              </p:ext>
            </p:extLst>
          </p:nvPr>
        </p:nvGraphicFramePr>
        <p:xfrm>
          <a:off x="10095525" y="1257898"/>
          <a:ext cx="424837" cy="384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Equation" r:id="rId32" imgW="177480" imgH="152280" progId="Equation.DSMT4">
                  <p:embed/>
                </p:oleObj>
              </mc:Choice>
              <mc:Fallback>
                <p:oleObj name="Equation" r:id="rId32" imgW="177480" imgH="152280" progId="Equation.DSMT4">
                  <p:embed/>
                  <p:pic>
                    <p:nvPicPr>
                      <p:cNvPr id="0" name="Picture 6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5525" y="1257898"/>
                        <a:ext cx="424837" cy="384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对象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877172"/>
              </p:ext>
            </p:extLst>
          </p:nvPr>
        </p:nvGraphicFramePr>
        <p:xfrm>
          <a:off x="4373881" y="1762183"/>
          <a:ext cx="1478437" cy="74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Equation" r:id="rId34" imgW="799920" imgH="431640" progId="Equation.DSMT4">
                  <p:embed/>
                </p:oleObj>
              </mc:Choice>
              <mc:Fallback>
                <p:oleObj name="Equation" r:id="rId34" imgW="799920" imgH="431640" progId="Equation.DSMT4">
                  <p:embed/>
                  <p:pic>
                    <p:nvPicPr>
                      <p:cNvPr id="0" name="Picture 6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881" y="1762183"/>
                        <a:ext cx="1478437" cy="74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对象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756851"/>
              </p:ext>
            </p:extLst>
          </p:nvPr>
        </p:nvGraphicFramePr>
        <p:xfrm>
          <a:off x="4195763" y="2441576"/>
          <a:ext cx="1762019" cy="810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Equation" r:id="rId36" imgW="876240" imgH="431640" progId="Equation.DSMT4">
                  <p:embed/>
                </p:oleObj>
              </mc:Choice>
              <mc:Fallback>
                <p:oleObj name="Equation" r:id="rId36" imgW="876240" imgH="431640" progId="Equation.DSMT4">
                  <p:embed/>
                  <p:pic>
                    <p:nvPicPr>
                      <p:cNvPr id="0" name="Picture 6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763" y="2441576"/>
                        <a:ext cx="1762019" cy="810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对象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347770"/>
              </p:ext>
            </p:extLst>
          </p:nvPr>
        </p:nvGraphicFramePr>
        <p:xfrm>
          <a:off x="2274888" y="4325937"/>
          <a:ext cx="407456" cy="69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Equation" r:id="rId38" imgW="215640" imgH="393480" progId="Equation.DSMT4">
                  <p:embed/>
                </p:oleObj>
              </mc:Choice>
              <mc:Fallback>
                <p:oleObj name="Equation" r:id="rId38" imgW="215640" imgH="393480" progId="Equation.DSMT4">
                  <p:embed/>
                  <p:pic>
                    <p:nvPicPr>
                      <p:cNvPr id="0" name="Picture 6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4325937"/>
                        <a:ext cx="407456" cy="6921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对象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358001"/>
              </p:ext>
            </p:extLst>
          </p:nvPr>
        </p:nvGraphicFramePr>
        <p:xfrm>
          <a:off x="2624534" y="5208590"/>
          <a:ext cx="390129" cy="664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Equation" r:id="rId40" imgW="215640" imgH="393480" progId="Equation.DSMT4">
                  <p:embed/>
                </p:oleObj>
              </mc:Choice>
              <mc:Fallback>
                <p:oleObj name="Equation" r:id="rId40" imgW="215640" imgH="393480" progId="Equation.DSMT4">
                  <p:embed/>
                  <p:pic>
                    <p:nvPicPr>
                      <p:cNvPr id="0" name="Picture 6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534" y="5208590"/>
                        <a:ext cx="390129" cy="6641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对象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824992"/>
              </p:ext>
            </p:extLst>
          </p:nvPr>
        </p:nvGraphicFramePr>
        <p:xfrm>
          <a:off x="3454286" y="5139408"/>
          <a:ext cx="374880" cy="678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Equation" r:id="rId42" imgW="203040" imgH="393480" progId="Equation.DSMT4">
                  <p:embed/>
                </p:oleObj>
              </mc:Choice>
              <mc:Fallback>
                <p:oleObj name="Equation" r:id="rId42" imgW="203040" imgH="393480" progId="Equation.DSMT4">
                  <p:embed/>
                  <p:pic>
                    <p:nvPicPr>
                      <p:cNvPr id="0" name="Picture 6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286" y="5139408"/>
                        <a:ext cx="374880" cy="6781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对象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16829"/>
              </p:ext>
            </p:extLst>
          </p:nvPr>
        </p:nvGraphicFramePr>
        <p:xfrm>
          <a:off x="4346576" y="4313238"/>
          <a:ext cx="320915" cy="773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Equation" r:id="rId44" imgW="152280" imgH="393480" progId="Equation.DSMT4">
                  <p:embed/>
                </p:oleObj>
              </mc:Choice>
              <mc:Fallback>
                <p:oleObj name="Equation" r:id="rId44" imgW="152280" imgH="393480" progId="Equation.DSMT4">
                  <p:embed/>
                  <p:pic>
                    <p:nvPicPr>
                      <p:cNvPr id="0" name="Picture 6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576" y="4313238"/>
                        <a:ext cx="320915" cy="7731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对象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616500"/>
              </p:ext>
            </p:extLst>
          </p:nvPr>
        </p:nvGraphicFramePr>
        <p:xfrm>
          <a:off x="4884739" y="5206695"/>
          <a:ext cx="396875" cy="637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Equation" r:id="rId46" imgW="228600" imgH="393480" progId="Equation.DSMT4">
                  <p:embed/>
                </p:oleObj>
              </mc:Choice>
              <mc:Fallback>
                <p:oleObj name="Equation" r:id="rId46" imgW="228600" imgH="393480" progId="Equation.DSMT4">
                  <p:embed/>
                  <p:pic>
                    <p:nvPicPr>
                      <p:cNvPr id="0" name="Picture 6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9" y="5206695"/>
                        <a:ext cx="396875" cy="6374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对象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959469"/>
              </p:ext>
            </p:extLst>
          </p:nvPr>
        </p:nvGraphicFramePr>
        <p:xfrm>
          <a:off x="5807786" y="5153332"/>
          <a:ext cx="438098" cy="70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Equation" r:id="rId48" imgW="228600" imgH="393480" progId="Equation.DSMT4">
                  <p:embed/>
                </p:oleObj>
              </mc:Choice>
              <mc:Fallback>
                <p:oleObj name="Equation" r:id="rId48" imgW="228600" imgH="393480" progId="Equation.DSMT4">
                  <p:embed/>
                  <p:pic>
                    <p:nvPicPr>
                      <p:cNvPr id="0" name="Picture 6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786" y="5153332"/>
                        <a:ext cx="438098" cy="70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对象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974343"/>
              </p:ext>
            </p:extLst>
          </p:nvPr>
        </p:nvGraphicFramePr>
        <p:xfrm>
          <a:off x="9043627" y="5139930"/>
          <a:ext cx="387944" cy="351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Equation" r:id="rId50" imgW="177480" imgH="152280" progId="Equation.DSMT4">
                  <p:embed/>
                </p:oleObj>
              </mc:Choice>
              <mc:Fallback>
                <p:oleObj name="Equation" r:id="rId50" imgW="177480" imgH="152280" progId="Equation.DSMT4">
                  <p:embed/>
                  <p:pic>
                    <p:nvPicPr>
                      <p:cNvPr id="0" name="Picture 6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3627" y="5139930"/>
                        <a:ext cx="387944" cy="3512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对象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945770"/>
              </p:ext>
            </p:extLst>
          </p:nvPr>
        </p:nvGraphicFramePr>
        <p:xfrm>
          <a:off x="8133990" y="5126040"/>
          <a:ext cx="387709" cy="622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Equation" r:id="rId51" imgW="228600" imgH="393480" progId="Equation.DSMT4">
                  <p:embed/>
                </p:oleObj>
              </mc:Choice>
              <mc:Fallback>
                <p:oleObj name="Equation" r:id="rId51" imgW="228600" imgH="393480" progId="Equation.DSMT4">
                  <p:embed/>
                  <p:pic>
                    <p:nvPicPr>
                      <p:cNvPr id="0" name="Picture 6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990" y="5126040"/>
                        <a:ext cx="387709" cy="6226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4079875" y="3494809"/>
            <a:ext cx="3016764" cy="1086716"/>
            <a:chOff x="4079875" y="3494809"/>
            <a:chExt cx="3016764" cy="1086716"/>
          </a:xfrm>
        </p:grpSpPr>
        <p:sp>
          <p:nvSpPr>
            <p:cNvPr id="32815" name="Line 94"/>
            <p:cNvSpPr>
              <a:spLocks noChangeShapeType="1"/>
            </p:cNvSpPr>
            <p:nvPr/>
          </p:nvSpPr>
          <p:spPr bwMode="auto">
            <a:xfrm flipV="1">
              <a:off x="4079875" y="3895725"/>
              <a:ext cx="685800" cy="685800"/>
            </a:xfrm>
            <a:prstGeom prst="line">
              <a:avLst/>
            </a:prstGeom>
            <a:noFill/>
            <a:ln w="38100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119" name="对象 1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7910594"/>
                </p:ext>
              </p:extLst>
            </p:nvPr>
          </p:nvGraphicFramePr>
          <p:xfrm>
            <a:off x="4686385" y="3494809"/>
            <a:ext cx="2410254" cy="8690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2" name="Equation" r:id="rId53" imgW="1117440" imgH="431640" progId="Equation.DSMT4">
                    <p:embed/>
                  </p:oleObj>
                </mc:Choice>
                <mc:Fallback>
                  <p:oleObj name="Equation" r:id="rId53" imgW="1117440" imgH="431640" progId="Equation.DSMT4">
                    <p:embed/>
                    <p:pic>
                      <p:nvPicPr>
                        <p:cNvPr id="0" name="Picture 7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6385" y="3494809"/>
                          <a:ext cx="2410254" cy="8690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6109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4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4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49" grpId="0"/>
      <p:bldP spid="104587" grpId="0"/>
      <p:bldP spid="82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90678" y="749643"/>
            <a:ext cx="47259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函数</a:t>
            </a:r>
            <a:r>
              <a:rPr lang="en-US" altLang="zh-CN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y</a:t>
            </a:r>
            <a:r>
              <a:rPr lang="en-US" altLang="zh-CN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=</a:t>
            </a:r>
            <a:r>
              <a:rPr lang="en-US" altLang="zh-CN" sz="4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A</a:t>
            </a:r>
            <a:r>
              <a:rPr lang="en-US" altLang="zh-CN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sin</a:t>
            </a:r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(</a:t>
            </a:r>
            <a:r>
              <a:rPr lang="en-US" altLang="zh-CN" sz="4400" b="1" i="1" dirty="0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Symbol" panose="05050102010706020507" pitchFamily="18" charset="2"/>
              </a:rPr>
              <a:t>x+</a:t>
            </a:r>
            <a:r>
              <a:rPr lang="en-US" altLang="zh-CN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Symbol" panose="05050102010706020507" pitchFamily="18" charset="2"/>
              </a:rPr>
              <a:t>)</a:t>
            </a:r>
            <a:endParaRPr lang="en-US" altLang="zh-CN" sz="4400" b="1" dirty="0">
              <a:solidFill>
                <a:srgbClr val="C00000"/>
              </a:solidFill>
              <a:latin typeface="Times New Roman" panose="02020603050405020304" pitchFamily="18" charset="0"/>
              <a:ea typeface="方正舒体" panose="02010601030101010101" pitchFamily="2" charset="-122"/>
              <a:sym typeface="Symbol" panose="05050102010706020507" pitchFamily="18" charset="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776149" y="3797300"/>
            <a:ext cx="7760043" cy="660400"/>
            <a:chOff x="3080951" y="3797999"/>
            <a:chExt cx="6433752" cy="660400"/>
          </a:xfrm>
        </p:grpSpPr>
        <p:sp>
          <p:nvSpPr>
            <p:cNvPr id="3" name="文本框 2"/>
            <p:cNvSpPr txBox="1"/>
            <p:nvPr/>
          </p:nvSpPr>
          <p:spPr>
            <a:xfrm>
              <a:off x="3080951" y="3822357"/>
              <a:ext cx="64337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/>
                <a:t>                 </a:t>
              </a:r>
              <a:r>
                <a:rPr lang="zh-CN" altLang="en-US" sz="3200" b="1" dirty="0"/>
                <a:t>的</a:t>
              </a:r>
              <a:r>
                <a:rPr lang="zh-CN" altLang="en-US" sz="3200" b="1" dirty="0" smtClean="0"/>
                <a:t>改变对图像发生怎样的影响？</a:t>
              </a:r>
              <a:endParaRPr lang="en-US" altLang="zh-CN" sz="3200" b="1" dirty="0" smtClean="0"/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9780373"/>
                </p:ext>
              </p:extLst>
            </p:nvPr>
          </p:nvGraphicFramePr>
          <p:xfrm>
            <a:off x="3390574" y="3797999"/>
            <a:ext cx="1488595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67" name="Equation" r:id="rId3" imgW="457200" imgH="203040" progId="Equation.DSMT4">
                    <p:embed/>
                  </p:oleObj>
                </mc:Choice>
                <mc:Fallback>
                  <p:oleObj name="Equation" r:id="rId3" imgW="457200" imgH="203040" progId="Equation.DSMT4">
                    <p:embed/>
                    <p:pic>
                      <p:nvPicPr>
                        <p:cNvPr id="0" name="Picture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0574" y="3797999"/>
                          <a:ext cx="1488595" cy="660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文本框 6"/>
          <p:cNvSpPr txBox="1"/>
          <p:nvPr/>
        </p:nvSpPr>
        <p:spPr>
          <a:xfrm>
            <a:off x="1268627" y="3770251"/>
            <a:ext cx="156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</a:rPr>
              <a:t>思考</a:t>
            </a:r>
            <a:r>
              <a:rPr lang="zh-CN" altLang="en-US" sz="3200" dirty="0" smtClean="0"/>
              <a:t>：</a:t>
            </a:r>
            <a:endParaRPr lang="zh-CN" altLang="en-US" sz="32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2833816" y="1894245"/>
            <a:ext cx="1811677" cy="523220"/>
            <a:chOff x="2833816" y="1894245"/>
            <a:chExt cx="1811677" cy="523220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62019" y="1894245"/>
              <a:ext cx="168347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2"/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 smtClean="0">
                  <a:latin typeface="+mn-ea"/>
                </a:rPr>
                <a:t> </a:t>
              </a:r>
              <a:r>
                <a:rPr lang="en-US" altLang="zh-CN" sz="2400" b="1" dirty="0">
                  <a:latin typeface="+mn-ea"/>
                </a:rPr>
                <a:t>--- </a:t>
              </a:r>
              <a:r>
                <a:rPr lang="zh-CN" altLang="en-US" sz="2800" b="1" dirty="0" smtClean="0">
                  <a:latin typeface="+mn-ea"/>
                </a:rPr>
                <a:t>振幅</a:t>
              </a:r>
              <a:endParaRPr lang="en-US" altLang="zh-CN" sz="2400" b="1" dirty="0">
                <a:latin typeface="+mn-ea"/>
              </a:endParaRPr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8854237"/>
                </p:ext>
              </p:extLst>
            </p:nvPr>
          </p:nvGraphicFramePr>
          <p:xfrm>
            <a:off x="2833816" y="1963767"/>
            <a:ext cx="354623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68" name="Equation" r:id="rId5" imgW="152280" imgH="164880" progId="Equation.DSMT4">
                    <p:embed/>
                  </p:oleObj>
                </mc:Choice>
                <mc:Fallback>
                  <p:oleObj name="Equation" r:id="rId5" imgW="152280" imgH="164880" progId="Equation.DSMT4">
                    <p:embed/>
                    <p:pic>
                      <p:nvPicPr>
                        <p:cNvPr id="0" name="Picture 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3816" y="1963767"/>
                          <a:ext cx="354623" cy="384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组合 16"/>
          <p:cNvGrpSpPr/>
          <p:nvPr/>
        </p:nvGrpSpPr>
        <p:grpSpPr>
          <a:xfrm>
            <a:off x="4905375" y="1885541"/>
            <a:ext cx="2510322" cy="523220"/>
            <a:chOff x="4905375" y="1885541"/>
            <a:chExt cx="2510322" cy="523220"/>
          </a:xfrm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5887715" y="1885541"/>
              <a:ext cx="152798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ea"/>
                  <a:ea typeface="+mj-ea"/>
                </a:rPr>
                <a:t>--- </a:t>
              </a:r>
              <a:r>
                <a:rPr kumimoji="0" lang="zh-CN" altLang="en-US" sz="2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ea"/>
                  <a:ea typeface="+mj-ea"/>
                </a:rPr>
                <a:t>相位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幼圆" pitchFamily="49" charset="-122"/>
              </a:endParaRPr>
            </a:p>
          </p:txBody>
        </p:sp>
        <p:graphicFrame>
          <p:nvGraphicFramePr>
            <p:cNvPr id="15" name="对象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0318728"/>
                </p:ext>
              </p:extLst>
            </p:nvPr>
          </p:nvGraphicFramePr>
          <p:xfrm>
            <a:off x="4905375" y="1966913"/>
            <a:ext cx="1065213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69" name="Equation" r:id="rId7" imgW="457200" imgH="177480" progId="Equation.DSMT4">
                    <p:embed/>
                  </p:oleObj>
                </mc:Choice>
                <mc:Fallback>
                  <p:oleObj name="Equation" r:id="rId7" imgW="457200" imgH="177480" progId="Equation.DSMT4">
                    <p:embed/>
                    <p:pic>
                      <p:nvPicPr>
                        <p:cNvPr id="0" name="Picture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5375" y="1966913"/>
                          <a:ext cx="1065213" cy="411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组合 17"/>
          <p:cNvGrpSpPr/>
          <p:nvPr/>
        </p:nvGrpSpPr>
        <p:grpSpPr>
          <a:xfrm>
            <a:off x="7907338" y="1855956"/>
            <a:ext cx="1697854" cy="523220"/>
            <a:chOff x="8153523" y="1774964"/>
            <a:chExt cx="1697854" cy="523220"/>
          </a:xfrm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8167903" y="1774964"/>
              <a:ext cx="168347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ea"/>
                  <a:ea typeface="+mj-ea"/>
                  <a:sym typeface="Symbol" pitchFamily="18" charset="2"/>
                </a:rPr>
                <a:t> 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ea"/>
                  <a:ea typeface="+mj-ea"/>
                </a:rPr>
                <a:t>--- </a:t>
              </a:r>
              <a:r>
                <a:rPr kumimoji="0" lang="zh-CN" altLang="en-US" sz="2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ea"/>
                  <a:ea typeface="+mj-ea"/>
                </a:rPr>
                <a:t>初相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幼圆" pitchFamily="49" charset="-122"/>
              </a:endParaRPr>
            </a:p>
          </p:txBody>
        </p:sp>
        <p:graphicFrame>
          <p:nvGraphicFramePr>
            <p:cNvPr id="16" name="对象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5036582"/>
                </p:ext>
              </p:extLst>
            </p:nvPr>
          </p:nvGraphicFramePr>
          <p:xfrm>
            <a:off x="8153523" y="1871633"/>
            <a:ext cx="325437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70" name="Equation" r:id="rId9" imgW="139680" imgH="164880" progId="Equation.DSMT4">
                    <p:embed/>
                  </p:oleObj>
                </mc:Choice>
                <mc:Fallback>
                  <p:oleObj name="Equation" r:id="rId9" imgW="139680" imgH="164880" progId="Equation.DSMT4">
                    <p:embed/>
                    <p:pic>
                      <p:nvPicPr>
                        <p:cNvPr id="0" name="Picture 1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3523" y="1871633"/>
                          <a:ext cx="325437" cy="382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组合 20"/>
          <p:cNvGrpSpPr/>
          <p:nvPr/>
        </p:nvGrpSpPr>
        <p:grpSpPr>
          <a:xfrm>
            <a:off x="2855079" y="2585044"/>
            <a:ext cx="2479350" cy="828308"/>
            <a:chOff x="2855079" y="2585044"/>
            <a:chExt cx="2479350" cy="828308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805666" y="2716050"/>
              <a:ext cx="152876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+mj-ea"/>
                  <a:ea typeface="+mj-ea"/>
                </a:rPr>
                <a:t>---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</a:rPr>
                <a:t> </a:t>
              </a:r>
              <a:r>
                <a:rPr kumimoji="0" lang="zh-CN" altLang="en-US" sz="2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ea"/>
                  <a:ea typeface="+mj-ea"/>
                </a:rPr>
                <a:t>周期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graphicFrame>
          <p:nvGraphicFramePr>
            <p:cNvPr id="19" name="对象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6302283"/>
                </p:ext>
              </p:extLst>
            </p:nvPr>
          </p:nvGraphicFramePr>
          <p:xfrm>
            <a:off x="2855079" y="2585044"/>
            <a:ext cx="1016038" cy="828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71" name="Equation" r:id="rId11" imgW="482400" imgH="393480" progId="Equation.DSMT4">
                    <p:embed/>
                  </p:oleObj>
                </mc:Choice>
                <mc:Fallback>
                  <p:oleObj name="Equation" r:id="rId11" imgW="482400" imgH="393480" progId="Equation.DSMT4">
                    <p:embed/>
                    <p:pic>
                      <p:nvPicPr>
                        <p:cNvPr id="0" name="Picture 1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5079" y="2585044"/>
                          <a:ext cx="1016038" cy="8283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577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2971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4" name="Group 98"/>
          <p:cNvGrpSpPr>
            <a:grpSpLocks/>
          </p:cNvGrpSpPr>
          <p:nvPr/>
        </p:nvGrpSpPr>
        <p:grpSpPr bwMode="auto">
          <a:xfrm>
            <a:off x="2743200" y="1828800"/>
            <a:ext cx="914400" cy="3810000"/>
            <a:chOff x="768" y="1392"/>
            <a:chExt cx="576" cy="2400"/>
          </a:xfrm>
        </p:grpSpPr>
        <p:sp>
          <p:nvSpPr>
            <p:cNvPr id="33795" name="Line 99"/>
            <p:cNvSpPr>
              <a:spLocks noChangeShapeType="1"/>
            </p:cNvSpPr>
            <p:nvPr/>
          </p:nvSpPr>
          <p:spPr bwMode="auto">
            <a:xfrm flipV="1">
              <a:off x="1152" y="1536"/>
              <a:ext cx="0" cy="22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796" name="Text Box 100"/>
            <p:cNvSpPr txBox="1">
              <a:spLocks noChangeArrowheads="1"/>
            </p:cNvSpPr>
            <p:nvPr/>
          </p:nvSpPr>
          <p:spPr bwMode="auto">
            <a:xfrm>
              <a:off x="768" y="1392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33797" name="Line 101"/>
            <p:cNvSpPr>
              <a:spLocks noChangeShapeType="1"/>
            </p:cNvSpPr>
            <p:nvPr/>
          </p:nvSpPr>
          <p:spPr bwMode="auto">
            <a:xfrm>
              <a:off x="1104" y="1728"/>
              <a:ext cx="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798" name="Line 102"/>
            <p:cNvSpPr>
              <a:spLocks noChangeShapeType="1"/>
            </p:cNvSpPr>
            <p:nvPr/>
          </p:nvSpPr>
          <p:spPr bwMode="auto">
            <a:xfrm>
              <a:off x="1104" y="3360"/>
              <a:ext cx="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799" name="Line 103"/>
            <p:cNvSpPr>
              <a:spLocks noChangeShapeType="1"/>
            </p:cNvSpPr>
            <p:nvPr/>
          </p:nvSpPr>
          <p:spPr bwMode="auto">
            <a:xfrm>
              <a:off x="1104" y="2016"/>
              <a:ext cx="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00" name="Text Box 104"/>
            <p:cNvSpPr txBox="1">
              <a:spLocks noChangeArrowheads="1"/>
            </p:cNvSpPr>
            <p:nvPr/>
          </p:nvSpPr>
          <p:spPr bwMode="auto">
            <a:xfrm>
              <a:off x="816" y="1632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3801" name="Text Box 105"/>
            <p:cNvSpPr txBox="1">
              <a:spLocks noChangeArrowheads="1"/>
            </p:cNvSpPr>
            <p:nvPr/>
          </p:nvSpPr>
          <p:spPr bwMode="auto">
            <a:xfrm>
              <a:off x="816" y="1920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3802" name="Text Box 106"/>
            <p:cNvSpPr txBox="1">
              <a:spLocks noChangeArrowheads="1"/>
            </p:cNvSpPr>
            <p:nvPr/>
          </p:nvSpPr>
          <p:spPr bwMode="auto">
            <a:xfrm>
              <a:off x="768" y="3216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33803" name="Line 107"/>
            <p:cNvSpPr>
              <a:spLocks noChangeShapeType="1"/>
            </p:cNvSpPr>
            <p:nvPr/>
          </p:nvSpPr>
          <p:spPr bwMode="auto">
            <a:xfrm>
              <a:off x="1104" y="3638"/>
              <a:ext cx="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04" name="Text Box 108"/>
            <p:cNvSpPr txBox="1">
              <a:spLocks noChangeArrowheads="1"/>
            </p:cNvSpPr>
            <p:nvPr/>
          </p:nvSpPr>
          <p:spPr bwMode="auto">
            <a:xfrm>
              <a:off x="768" y="3542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-3</a:t>
              </a:r>
            </a:p>
          </p:txBody>
        </p:sp>
      </p:grpSp>
      <p:pic>
        <p:nvPicPr>
          <p:cNvPr id="58486" name="Picture 1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5867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87" name="Picture 1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297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5067300" y="2514600"/>
            <a:ext cx="1600200" cy="914400"/>
            <a:chOff x="1536" y="2544"/>
            <a:chExt cx="1008" cy="576"/>
          </a:xfrm>
        </p:grpSpPr>
        <p:sp>
          <p:nvSpPr>
            <p:cNvPr id="33817" name="Text Box 121"/>
            <p:cNvSpPr txBox="1">
              <a:spLocks noChangeArrowheads="1"/>
            </p:cNvSpPr>
            <p:nvPr/>
          </p:nvSpPr>
          <p:spPr bwMode="auto">
            <a:xfrm>
              <a:off x="1536" y="2544"/>
              <a:ext cx="10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2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r>
                <a:rPr lang="en-US" altLang="zh-CN" sz="3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=</a:t>
              </a:r>
              <a:r>
                <a:rPr lang="en-US" altLang="zh-CN" sz="3200" b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sin</a:t>
              </a:r>
              <a:r>
                <a:rPr lang="en-US" altLang="zh-CN" sz="3200" b="1" i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18" name="Line 122"/>
            <p:cNvSpPr>
              <a:spLocks noChangeShapeType="1"/>
            </p:cNvSpPr>
            <p:nvPr/>
          </p:nvSpPr>
          <p:spPr bwMode="auto">
            <a:xfrm flipV="1">
              <a:off x="1632" y="2832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3831" name="Group 135"/>
          <p:cNvGrpSpPr>
            <a:grpSpLocks/>
          </p:cNvGrpSpPr>
          <p:nvPr/>
        </p:nvGrpSpPr>
        <p:grpSpPr bwMode="auto">
          <a:xfrm>
            <a:off x="2438400" y="3200401"/>
            <a:ext cx="7772400" cy="1463675"/>
            <a:chOff x="576" y="2246"/>
            <a:chExt cx="4896" cy="922"/>
          </a:xfrm>
        </p:grpSpPr>
        <p:sp>
          <p:nvSpPr>
            <p:cNvPr id="33832" name="Text Box 136"/>
            <p:cNvSpPr txBox="1">
              <a:spLocks noChangeArrowheads="1"/>
            </p:cNvSpPr>
            <p:nvPr/>
          </p:nvSpPr>
          <p:spPr bwMode="auto">
            <a:xfrm>
              <a:off x="4992" y="264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3833" name="Line 137"/>
            <p:cNvSpPr>
              <a:spLocks noChangeShapeType="1"/>
            </p:cNvSpPr>
            <p:nvPr/>
          </p:nvSpPr>
          <p:spPr bwMode="auto">
            <a:xfrm>
              <a:off x="576" y="2688"/>
              <a:ext cx="46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34" name="Text Box 138"/>
            <p:cNvSpPr txBox="1">
              <a:spLocks noChangeArrowheads="1"/>
            </p:cNvSpPr>
            <p:nvPr/>
          </p:nvSpPr>
          <p:spPr bwMode="auto">
            <a:xfrm>
              <a:off x="816" y="2246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3835" name="Text Box 139"/>
            <p:cNvSpPr txBox="1">
              <a:spLocks noChangeArrowheads="1"/>
            </p:cNvSpPr>
            <p:nvPr/>
          </p:nvSpPr>
          <p:spPr bwMode="auto">
            <a:xfrm>
              <a:off x="912" y="259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33836" name="Line 140"/>
            <p:cNvSpPr>
              <a:spLocks noChangeShapeType="1"/>
            </p:cNvSpPr>
            <p:nvPr/>
          </p:nvSpPr>
          <p:spPr bwMode="auto">
            <a:xfrm>
              <a:off x="2640" y="2640"/>
              <a:ext cx="0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37" name="Line 141"/>
            <p:cNvSpPr>
              <a:spLocks noChangeShapeType="1"/>
            </p:cNvSpPr>
            <p:nvPr/>
          </p:nvSpPr>
          <p:spPr bwMode="auto">
            <a:xfrm>
              <a:off x="816" y="2640"/>
              <a:ext cx="0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38" name="Line 142"/>
            <p:cNvSpPr>
              <a:spLocks noChangeShapeType="1"/>
            </p:cNvSpPr>
            <p:nvPr/>
          </p:nvSpPr>
          <p:spPr bwMode="auto">
            <a:xfrm>
              <a:off x="1104" y="3024"/>
              <a:ext cx="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39" name="Line 143"/>
            <p:cNvSpPr>
              <a:spLocks noChangeShapeType="1"/>
            </p:cNvSpPr>
            <p:nvPr/>
          </p:nvSpPr>
          <p:spPr bwMode="auto">
            <a:xfrm>
              <a:off x="1104" y="2352"/>
              <a:ext cx="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40" name="Text Box 144"/>
            <p:cNvSpPr txBox="1">
              <a:spLocks noChangeArrowheads="1"/>
            </p:cNvSpPr>
            <p:nvPr/>
          </p:nvSpPr>
          <p:spPr bwMode="auto">
            <a:xfrm>
              <a:off x="768" y="2918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33843" name="Line 147"/>
            <p:cNvSpPr>
              <a:spLocks noChangeShapeType="1"/>
            </p:cNvSpPr>
            <p:nvPr/>
          </p:nvSpPr>
          <p:spPr bwMode="auto">
            <a:xfrm>
              <a:off x="4848" y="2640"/>
              <a:ext cx="0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44" name="Line 148"/>
            <p:cNvSpPr>
              <a:spLocks noChangeShapeType="1"/>
            </p:cNvSpPr>
            <p:nvPr/>
          </p:nvSpPr>
          <p:spPr bwMode="auto">
            <a:xfrm>
              <a:off x="4176" y="2640"/>
              <a:ext cx="0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45" name="Line 149"/>
            <p:cNvSpPr>
              <a:spLocks noChangeShapeType="1"/>
            </p:cNvSpPr>
            <p:nvPr/>
          </p:nvSpPr>
          <p:spPr bwMode="auto">
            <a:xfrm>
              <a:off x="576" y="2640"/>
              <a:ext cx="0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3851" name="Text Box 157"/>
          <p:cNvSpPr txBox="1">
            <a:spLocks noChangeArrowheads="1"/>
          </p:cNvSpPr>
          <p:nvPr/>
        </p:nvSpPr>
        <p:spPr bwMode="auto">
          <a:xfrm>
            <a:off x="419093" y="291405"/>
            <a:ext cx="3162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66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en-US" altLang="zh-CN" sz="4000" b="1" dirty="0" smtClean="0">
                <a:solidFill>
                  <a:srgbClr val="0066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r>
              <a:rPr lang="zh-CN" altLang="en-US" sz="4000" b="1" dirty="0" smtClean="0">
                <a:solidFill>
                  <a:srgbClr val="0066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图象变换法</a:t>
            </a:r>
            <a:endParaRPr lang="zh-CN" altLang="en-US" sz="5400" b="1" dirty="0">
              <a:solidFill>
                <a:srgbClr val="0066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8523" name="Text Box 155"/>
          <p:cNvSpPr txBox="1">
            <a:spLocks noChangeArrowheads="1"/>
          </p:cNvSpPr>
          <p:nvPr/>
        </p:nvSpPr>
        <p:spPr bwMode="auto">
          <a:xfrm>
            <a:off x="4648199" y="241766"/>
            <a:ext cx="5484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先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左右平移再横向伸缩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648199" y="785037"/>
            <a:ext cx="5447486" cy="712234"/>
            <a:chOff x="7453998" y="5466728"/>
            <a:chExt cx="5447486" cy="712234"/>
          </a:xfrm>
        </p:grpSpPr>
        <p:sp>
          <p:nvSpPr>
            <p:cNvPr id="3" name="文本框 2"/>
            <p:cNvSpPr txBox="1"/>
            <p:nvPr/>
          </p:nvSpPr>
          <p:spPr>
            <a:xfrm>
              <a:off x="7453998" y="5532631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>
                  <a:solidFill>
                    <a:srgbClr val="000000"/>
                  </a:solidFill>
                </a:rPr>
                <a:t>即</a:t>
              </a:r>
              <a:endParaRPr lang="zh-CN" altLang="en-US" sz="3600" dirty="0">
                <a:solidFill>
                  <a:srgbClr val="000000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620000" y="5466728"/>
              <a:ext cx="5281484" cy="678638"/>
              <a:chOff x="5791200" y="2036251"/>
              <a:chExt cx="5281484" cy="678638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791200" y="2036251"/>
                <a:ext cx="52814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000000"/>
                    </a:solidFill>
                  </a:rPr>
                  <a:t>                     </a:t>
                </a:r>
                <a:r>
                  <a:rPr lang="zh-CN" altLang="en-US" sz="3600" b="1" dirty="0">
                    <a:solidFill>
                      <a:srgbClr val="000000"/>
                    </a:solidFill>
                  </a:rPr>
                  <a:t>顺序变换</a:t>
                </a:r>
                <a:endParaRPr lang="zh-CN" altLang="en-US" dirty="0"/>
              </a:p>
            </p:txBody>
          </p:sp>
          <p:graphicFrame>
            <p:nvGraphicFramePr>
              <p:cNvPr id="68" name="对象 6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76250341"/>
                  </p:ext>
                </p:extLst>
              </p:nvPr>
            </p:nvGraphicFramePr>
            <p:xfrm>
              <a:off x="6153837" y="2064014"/>
              <a:ext cx="2479675" cy="650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951" name="Equation" r:id="rId6" imgW="774360" imgH="203040" progId="Equation.DSMT4">
                      <p:embed/>
                    </p:oleObj>
                  </mc:Choice>
                  <mc:Fallback>
                    <p:oleObj name="Equation" r:id="rId6" imgW="774360" imgH="203040" progId="Equation.DSMT4">
                      <p:embed/>
                      <p:pic>
                        <p:nvPicPr>
                          <p:cNvPr id="0" name="Picture 49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3837" y="2064014"/>
                            <a:ext cx="2479675" cy="6508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71" name="对象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138815"/>
              </p:ext>
            </p:extLst>
          </p:nvPr>
        </p:nvGraphicFramePr>
        <p:xfrm>
          <a:off x="298450" y="1204913"/>
          <a:ext cx="2862263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2" name="Equation" r:id="rId8" imgW="1117440" imgH="431640" progId="Equation.DSMT4">
                  <p:embed/>
                </p:oleObj>
              </mc:Choice>
              <mc:Fallback>
                <p:oleObj name="Equation" r:id="rId8" imgW="1117440" imgH="431640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1204913"/>
                        <a:ext cx="2862263" cy="103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127865"/>
              </p:ext>
            </p:extLst>
          </p:nvPr>
        </p:nvGraphicFramePr>
        <p:xfrm>
          <a:off x="9789877" y="721538"/>
          <a:ext cx="153175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" name="Equation" r:id="rId10" imgW="571320" imgH="203040" progId="Equation.DSMT4">
                  <p:embed/>
                </p:oleObj>
              </mc:Choice>
              <mc:Fallback>
                <p:oleObj name="Equation" r:id="rId10" imgW="571320" imgH="203040" progId="Equation.DSMT4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9877" y="721538"/>
                        <a:ext cx="1531758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接箭头连接符 15"/>
          <p:cNvCxnSpPr/>
          <p:nvPr/>
        </p:nvCxnSpPr>
        <p:spPr bwMode="auto">
          <a:xfrm>
            <a:off x="10484589" y="1335636"/>
            <a:ext cx="1096" cy="4572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76" name="直接箭头连接符 75"/>
          <p:cNvCxnSpPr/>
          <p:nvPr/>
        </p:nvCxnSpPr>
        <p:spPr bwMode="auto">
          <a:xfrm>
            <a:off x="10510251" y="2548522"/>
            <a:ext cx="1096" cy="4572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78" name="直接箭头连接符 77"/>
          <p:cNvCxnSpPr/>
          <p:nvPr/>
        </p:nvCxnSpPr>
        <p:spPr bwMode="auto">
          <a:xfrm>
            <a:off x="10510251" y="4054476"/>
            <a:ext cx="1096" cy="4572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graphicFrame>
        <p:nvGraphicFramePr>
          <p:cNvPr id="79" name="对象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833664"/>
              </p:ext>
            </p:extLst>
          </p:nvPr>
        </p:nvGraphicFramePr>
        <p:xfrm>
          <a:off x="9680575" y="1677988"/>
          <a:ext cx="2043113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4" name="Equation" r:id="rId12" imgW="927000" imgH="431640" progId="Equation.DSMT4">
                  <p:embed/>
                </p:oleObj>
              </mc:Choice>
              <mc:Fallback>
                <p:oleObj name="Equation" r:id="rId12" imgW="927000" imgH="431640" progId="Equation.DSMT4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0575" y="1677988"/>
                        <a:ext cx="2043113" cy="950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对象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54816"/>
              </p:ext>
            </p:extLst>
          </p:nvPr>
        </p:nvGraphicFramePr>
        <p:xfrm>
          <a:off x="9666288" y="3067050"/>
          <a:ext cx="217963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5" name="Equation" r:id="rId14" imgW="1015920" imgH="431640" progId="Equation.DSMT4">
                  <p:embed/>
                </p:oleObj>
              </mc:Choice>
              <mc:Fallback>
                <p:oleObj name="Equation" r:id="rId14" imgW="1015920" imgH="431640" progId="Equation.DSMT4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6288" y="3067050"/>
                        <a:ext cx="2179637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对象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553433"/>
              </p:ext>
            </p:extLst>
          </p:nvPr>
        </p:nvGraphicFramePr>
        <p:xfrm>
          <a:off x="9475788" y="4511675"/>
          <a:ext cx="24336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" name="Equation" r:id="rId16" imgW="1117440" imgH="431640" progId="Equation.DSMT4">
                  <p:embed/>
                </p:oleObj>
              </mc:Choice>
              <mc:Fallback>
                <p:oleObj name="Equation" r:id="rId16" imgW="1117440" imgH="431640" progId="Equation.DSMT4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5788" y="4511675"/>
                        <a:ext cx="2433637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3581400" y="1371600"/>
            <a:ext cx="3505200" cy="1066800"/>
            <a:chOff x="3581400" y="1371600"/>
            <a:chExt cx="3505200" cy="1066800"/>
          </a:xfrm>
        </p:grpSpPr>
        <p:grpSp>
          <p:nvGrpSpPr>
            <p:cNvPr id="33805" name="Group 109"/>
            <p:cNvGrpSpPr>
              <a:grpSpLocks/>
            </p:cNvGrpSpPr>
            <p:nvPr/>
          </p:nvGrpSpPr>
          <p:grpSpPr bwMode="auto">
            <a:xfrm>
              <a:off x="3581400" y="1371600"/>
              <a:ext cx="3505200" cy="1066800"/>
              <a:chOff x="2208" y="1920"/>
              <a:chExt cx="2208" cy="672"/>
            </a:xfrm>
          </p:grpSpPr>
          <p:grpSp>
            <p:nvGrpSpPr>
              <p:cNvPr id="33806" name="Group 110"/>
              <p:cNvGrpSpPr>
                <a:grpSpLocks/>
              </p:cNvGrpSpPr>
              <p:nvPr/>
            </p:nvGrpSpPr>
            <p:grpSpPr bwMode="auto">
              <a:xfrm>
                <a:off x="2640" y="1920"/>
                <a:ext cx="1776" cy="528"/>
                <a:chOff x="2592" y="2400"/>
                <a:chExt cx="1776" cy="528"/>
              </a:xfrm>
            </p:grpSpPr>
            <p:sp>
              <p:nvSpPr>
                <p:cNvPr id="33807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2592" y="2448"/>
                  <a:ext cx="1776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zh-CN" sz="3200" b="1" i="1" dirty="0">
                      <a:solidFill>
                        <a:srgbClr val="006600"/>
                      </a:solidFill>
                      <a:latin typeface="Times New Roman" panose="02020603050405020304" pitchFamily="18" charset="0"/>
                    </a:rPr>
                    <a:t>y</a:t>
                  </a:r>
                  <a:r>
                    <a:rPr lang="en-US" altLang="zh-CN" sz="3200" b="1" dirty="0">
                      <a:solidFill>
                        <a:srgbClr val="006600"/>
                      </a:solidFill>
                      <a:latin typeface="Times New Roman" panose="02020603050405020304" pitchFamily="18" charset="0"/>
                    </a:rPr>
                    <a:t>=3sin(2</a:t>
                  </a:r>
                  <a:r>
                    <a:rPr lang="en-US" altLang="zh-CN" sz="3200" b="1" i="1" dirty="0">
                      <a:solidFill>
                        <a:srgbClr val="006600"/>
                      </a:solidFill>
                      <a:latin typeface="Times New Roman" panose="02020603050405020304" pitchFamily="18" charset="0"/>
                    </a:rPr>
                    <a:t>x</a:t>
                  </a:r>
                  <a:r>
                    <a:rPr lang="en-US" altLang="zh-CN" sz="3200" b="1" dirty="0">
                      <a:solidFill>
                        <a:srgbClr val="006600"/>
                      </a:solidFill>
                      <a:latin typeface="Times New Roman" panose="02020603050405020304" pitchFamily="18" charset="0"/>
                    </a:rPr>
                    <a:t>+    )</a:t>
                  </a:r>
                </a:p>
              </p:txBody>
            </p:sp>
            <p:grpSp>
              <p:nvGrpSpPr>
                <p:cNvPr id="33808" name="Group 112"/>
                <p:cNvGrpSpPr>
                  <a:grpSpLocks/>
                </p:cNvGrpSpPr>
                <p:nvPr/>
              </p:nvGrpSpPr>
              <p:grpSpPr bwMode="auto">
                <a:xfrm>
                  <a:off x="3840" y="2400"/>
                  <a:ext cx="480" cy="528"/>
                  <a:chOff x="384" y="3696"/>
                  <a:chExt cx="480" cy="528"/>
                </a:xfrm>
              </p:grpSpPr>
              <p:sp>
                <p:nvSpPr>
                  <p:cNvPr id="33809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" y="3936"/>
                    <a:ext cx="19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3810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" y="3696"/>
                    <a:ext cx="384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zh-CN" altLang="en-US" sz="2000" b="1" dirty="0">
                      <a:solidFill>
                        <a:srgbClr val="0066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811" name="Text Box 1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859"/>
                    <a:ext cx="432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zh-CN" sz="3200" b="1">
                        <a:solidFill>
                          <a:srgbClr val="006600"/>
                        </a:solidFill>
                        <a:latin typeface="Times New Roman" panose="02020603050405020304" pitchFamily="18" charset="0"/>
                      </a:rPr>
                      <a:t>3</a:t>
                    </a:r>
                  </a:p>
                </p:txBody>
              </p:sp>
            </p:grpSp>
          </p:grpSp>
          <p:sp>
            <p:nvSpPr>
              <p:cNvPr id="33812" name="Line 116"/>
              <p:cNvSpPr>
                <a:spLocks noChangeShapeType="1"/>
              </p:cNvSpPr>
              <p:nvPr/>
            </p:nvSpPr>
            <p:spPr bwMode="auto">
              <a:xfrm flipV="1">
                <a:off x="2208" y="2160"/>
                <a:ext cx="432" cy="432"/>
              </a:xfrm>
              <a:prstGeom prst="line">
                <a:avLst/>
              </a:prstGeom>
              <a:noFill/>
              <a:ln w="38100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aphicFrame>
          <p:nvGraphicFramePr>
            <p:cNvPr id="74" name="对象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1546647"/>
                </p:ext>
              </p:extLst>
            </p:nvPr>
          </p:nvGraphicFramePr>
          <p:xfrm>
            <a:off x="6337028" y="1419496"/>
            <a:ext cx="310800" cy="3648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57" name="Equation" r:id="rId18" imgW="114120" imgH="126720" progId="Equation.DSMT4">
                    <p:embed/>
                  </p:oleObj>
                </mc:Choice>
                <mc:Fallback>
                  <p:oleObj name="Equation" r:id="rId18" imgW="114120" imgH="126720" progId="Equation.DSMT4">
                    <p:embed/>
                    <p:pic>
                      <p:nvPicPr>
                        <p:cNvPr id="0" name="Picture 5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7028" y="1419496"/>
                          <a:ext cx="310800" cy="3648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组合 1"/>
          <p:cNvGrpSpPr/>
          <p:nvPr/>
        </p:nvGrpSpPr>
        <p:grpSpPr>
          <a:xfrm>
            <a:off x="6019800" y="4364831"/>
            <a:ext cx="2362200" cy="1112837"/>
            <a:chOff x="6019800" y="4364831"/>
            <a:chExt cx="2362200" cy="1112837"/>
          </a:xfrm>
        </p:grpSpPr>
        <p:grpSp>
          <p:nvGrpSpPr>
            <p:cNvPr id="7" name="Group 123"/>
            <p:cNvGrpSpPr>
              <a:grpSpLocks/>
            </p:cNvGrpSpPr>
            <p:nvPr/>
          </p:nvGrpSpPr>
          <p:grpSpPr bwMode="auto">
            <a:xfrm>
              <a:off x="6019800" y="4364831"/>
              <a:ext cx="2362200" cy="1112837"/>
              <a:chOff x="3168" y="3456"/>
              <a:chExt cx="1488" cy="701"/>
            </a:xfrm>
          </p:grpSpPr>
          <p:sp>
            <p:nvSpPr>
              <p:cNvPr id="33820" name="Text Box 124"/>
              <p:cNvSpPr txBox="1">
                <a:spLocks noChangeArrowheads="1"/>
              </p:cNvSpPr>
              <p:nvPr/>
            </p:nvSpPr>
            <p:spPr bwMode="auto">
              <a:xfrm>
                <a:off x="3168" y="3648"/>
                <a:ext cx="14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3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=sin(</a:t>
                </a:r>
                <a:r>
                  <a:rPr lang="en-US" altLang="zh-CN" sz="3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+    )</a:t>
                </a:r>
              </a:p>
            </p:txBody>
          </p:sp>
          <p:sp>
            <p:nvSpPr>
              <p:cNvPr id="33821" name="Line 125"/>
              <p:cNvSpPr>
                <a:spLocks noChangeShapeType="1"/>
              </p:cNvSpPr>
              <p:nvPr/>
            </p:nvSpPr>
            <p:spPr bwMode="auto">
              <a:xfrm flipV="1">
                <a:off x="4224" y="3840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2" name="Text Box 126"/>
              <p:cNvSpPr txBox="1">
                <a:spLocks noChangeArrowheads="1"/>
              </p:cNvSpPr>
              <p:nvPr/>
            </p:nvSpPr>
            <p:spPr bwMode="auto">
              <a:xfrm>
                <a:off x="4176" y="3590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zh-CN" altLang="en-US" sz="2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3" name="Text Box 127"/>
              <p:cNvSpPr txBox="1">
                <a:spLocks noChangeArrowheads="1"/>
              </p:cNvSpPr>
              <p:nvPr/>
            </p:nvSpPr>
            <p:spPr bwMode="auto">
              <a:xfrm>
                <a:off x="4224" y="3792"/>
                <a:ext cx="43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3824" name="Line 128"/>
              <p:cNvSpPr>
                <a:spLocks noChangeShapeType="1"/>
              </p:cNvSpPr>
              <p:nvPr/>
            </p:nvSpPr>
            <p:spPr bwMode="auto">
              <a:xfrm>
                <a:off x="3552" y="3456"/>
                <a:ext cx="336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aphicFrame>
          <p:nvGraphicFramePr>
            <p:cNvPr id="75" name="对象 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2781663"/>
                </p:ext>
              </p:extLst>
            </p:nvPr>
          </p:nvGraphicFramePr>
          <p:xfrm>
            <a:off x="7725300" y="4625317"/>
            <a:ext cx="310800" cy="3648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58" name="Equation" r:id="rId20" imgW="114120" imgH="126720" progId="Equation.DSMT4">
                    <p:embed/>
                  </p:oleObj>
                </mc:Choice>
                <mc:Fallback>
                  <p:oleObj name="Equation" r:id="rId20" imgW="114120" imgH="126720" progId="Equation.DSMT4">
                    <p:embed/>
                    <p:pic>
                      <p:nvPicPr>
                        <p:cNvPr id="0" name="Picture 5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25300" y="4625317"/>
                          <a:ext cx="310800" cy="3648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/>
          <p:cNvGrpSpPr/>
          <p:nvPr/>
        </p:nvGrpSpPr>
        <p:grpSpPr>
          <a:xfrm>
            <a:off x="2590800" y="4343400"/>
            <a:ext cx="2819400" cy="1752600"/>
            <a:chOff x="2590800" y="4343400"/>
            <a:chExt cx="2819400" cy="1752600"/>
          </a:xfrm>
        </p:grpSpPr>
        <p:grpSp>
          <p:nvGrpSpPr>
            <p:cNvPr id="8" name="Group 129"/>
            <p:cNvGrpSpPr>
              <a:grpSpLocks/>
            </p:cNvGrpSpPr>
            <p:nvPr/>
          </p:nvGrpSpPr>
          <p:grpSpPr bwMode="auto">
            <a:xfrm>
              <a:off x="2590800" y="4343400"/>
              <a:ext cx="2819400" cy="1752600"/>
              <a:chOff x="672" y="2736"/>
              <a:chExt cx="1776" cy="1104"/>
            </a:xfrm>
          </p:grpSpPr>
          <p:sp>
            <p:nvSpPr>
              <p:cNvPr id="33826" name="Text Box 130"/>
              <p:cNvSpPr txBox="1">
                <a:spLocks noChangeArrowheads="1"/>
              </p:cNvSpPr>
              <p:nvPr/>
            </p:nvSpPr>
            <p:spPr bwMode="auto">
              <a:xfrm>
                <a:off x="672" y="3331"/>
                <a:ext cx="1776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3200" b="1" dirty="0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200" b="1" i="1" dirty="0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lang="en-US" altLang="zh-CN" sz="3200" b="1" dirty="0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=sin(2</a:t>
                </a:r>
                <a:r>
                  <a:rPr lang="en-US" altLang="zh-CN" sz="3200" b="1" i="1" dirty="0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3200" b="1" dirty="0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+    )</a:t>
                </a:r>
              </a:p>
            </p:txBody>
          </p:sp>
          <p:sp>
            <p:nvSpPr>
              <p:cNvPr id="33827" name="Line 131"/>
              <p:cNvSpPr>
                <a:spLocks noChangeShapeType="1"/>
              </p:cNvSpPr>
              <p:nvPr/>
            </p:nvSpPr>
            <p:spPr bwMode="auto">
              <a:xfrm flipV="1">
                <a:off x="1968" y="3523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8" name="Text Box 132"/>
              <p:cNvSpPr txBox="1">
                <a:spLocks noChangeArrowheads="1"/>
              </p:cNvSpPr>
              <p:nvPr/>
            </p:nvSpPr>
            <p:spPr bwMode="auto">
              <a:xfrm>
                <a:off x="1920" y="3273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rgbClr val="FF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9" name="Text Box 133"/>
              <p:cNvSpPr txBox="1">
                <a:spLocks noChangeArrowheads="1"/>
              </p:cNvSpPr>
              <p:nvPr/>
            </p:nvSpPr>
            <p:spPr bwMode="auto">
              <a:xfrm>
                <a:off x="1968" y="3475"/>
                <a:ext cx="43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3200" b="1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3830" name="Line 134"/>
              <p:cNvSpPr>
                <a:spLocks noChangeShapeType="1"/>
              </p:cNvSpPr>
              <p:nvPr/>
            </p:nvSpPr>
            <p:spPr bwMode="auto">
              <a:xfrm flipV="1">
                <a:off x="1392" y="2736"/>
                <a:ext cx="624" cy="624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aphicFrame>
          <p:nvGraphicFramePr>
            <p:cNvPr id="77" name="对象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7018522"/>
                </p:ext>
              </p:extLst>
            </p:nvPr>
          </p:nvGraphicFramePr>
          <p:xfrm>
            <a:off x="4642199" y="5280955"/>
            <a:ext cx="310800" cy="3648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59" name="Equation" r:id="rId22" imgW="114120" imgH="126720" progId="Equation.DSMT4">
                    <p:embed/>
                  </p:oleObj>
                </mc:Choice>
                <mc:Fallback>
                  <p:oleObj name="Equation" r:id="rId22" imgW="114120" imgH="126720" progId="Equation.DSMT4">
                    <p:embed/>
                    <p:pic>
                      <p:nvPicPr>
                        <p:cNvPr id="0" name="Picture 5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2199" y="5280955"/>
                          <a:ext cx="310800" cy="3648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2" name="对象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67448"/>
              </p:ext>
            </p:extLst>
          </p:nvPr>
        </p:nvGraphicFramePr>
        <p:xfrm>
          <a:off x="2220781" y="3838246"/>
          <a:ext cx="316065" cy="536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0" name="Equation" r:id="rId24" imgW="215640" imgH="393480" progId="Equation.DSMT4">
                  <p:embed/>
                </p:oleObj>
              </mc:Choice>
              <mc:Fallback>
                <p:oleObj name="Equation" r:id="rId24" imgW="215640" imgH="393480" progId="Equation.DSMT4">
                  <p:embed/>
                  <p:pic>
                    <p:nvPicPr>
                      <p:cNvPr id="0" name="Picture 5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781" y="3838246"/>
                        <a:ext cx="316065" cy="5369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对象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004464"/>
              </p:ext>
            </p:extLst>
          </p:nvPr>
        </p:nvGraphicFramePr>
        <p:xfrm>
          <a:off x="2678265" y="3888965"/>
          <a:ext cx="302625" cy="515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1" name="Equation" r:id="rId26" imgW="215640" imgH="393480" progId="Equation.DSMT4">
                  <p:embed/>
                </p:oleObj>
              </mc:Choice>
              <mc:Fallback>
                <p:oleObj name="Equation" r:id="rId26" imgW="215640" imgH="393480" progId="Equation.DSMT4">
                  <p:embed/>
                  <p:pic>
                    <p:nvPicPr>
                      <p:cNvPr id="0" name="Picture 5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265" y="3888965"/>
                        <a:ext cx="302625" cy="5151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对象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580773"/>
              </p:ext>
            </p:extLst>
          </p:nvPr>
        </p:nvGraphicFramePr>
        <p:xfrm>
          <a:off x="4102100" y="3897313"/>
          <a:ext cx="216174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2" name="Equation" r:id="rId28" imgW="152280" imgH="393480" progId="Equation.DSMT4">
                  <p:embed/>
                </p:oleObj>
              </mc:Choice>
              <mc:Fallback>
                <p:oleObj name="Equation" r:id="rId28" imgW="152280" imgH="393480" progId="Equation.DSMT4">
                  <p:embed/>
                  <p:pic>
                    <p:nvPicPr>
                      <p:cNvPr id="0" name="Picture 5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3897313"/>
                        <a:ext cx="216174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对象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065197"/>
              </p:ext>
            </p:extLst>
          </p:nvPr>
        </p:nvGraphicFramePr>
        <p:xfrm>
          <a:off x="5709205" y="3920563"/>
          <a:ext cx="339835" cy="545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3" name="Equation" r:id="rId30" imgW="228600" imgH="393480" progId="Equation.DSMT4">
                  <p:embed/>
                </p:oleObj>
              </mc:Choice>
              <mc:Fallback>
                <p:oleObj name="Equation" r:id="rId30" imgW="228600" imgH="393480" progId="Equation.DSMT4">
                  <p:embed/>
                  <p:pic>
                    <p:nvPicPr>
                      <p:cNvPr id="0" name="Picture 5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9205" y="3920563"/>
                        <a:ext cx="339835" cy="5457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对象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25660"/>
              </p:ext>
            </p:extLst>
          </p:nvPr>
        </p:nvGraphicFramePr>
        <p:xfrm>
          <a:off x="7981950" y="3889375"/>
          <a:ext cx="3238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4" name="Equation" r:id="rId32" imgW="228600" imgH="393480" progId="Equation.DSMT4">
                  <p:embed/>
                </p:oleObj>
              </mc:Choice>
              <mc:Fallback>
                <p:oleObj name="Equation" r:id="rId32" imgW="228600" imgH="393480" progId="Equation.DSMT4">
                  <p:embed/>
                  <p:pic>
                    <p:nvPicPr>
                      <p:cNvPr id="0" name="Picture 5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3889375"/>
                        <a:ext cx="32385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3352800" y="3352800"/>
            <a:ext cx="6055725" cy="1066800"/>
            <a:chOff x="3352800" y="3352800"/>
            <a:chExt cx="6055725" cy="1066800"/>
          </a:xfrm>
        </p:grpSpPr>
        <p:pic>
          <p:nvPicPr>
            <p:cNvPr id="58485" name="Picture 117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3352800"/>
              <a:ext cx="6019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0" name="对象 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3808404"/>
                </p:ext>
              </p:extLst>
            </p:nvPr>
          </p:nvGraphicFramePr>
          <p:xfrm>
            <a:off x="9119600" y="3967651"/>
            <a:ext cx="2889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65" name="Equation" r:id="rId35" imgW="203040" imgH="177480" progId="Equation.DSMT4">
                    <p:embed/>
                  </p:oleObj>
                </mc:Choice>
                <mc:Fallback>
                  <p:oleObj name="Equation" r:id="rId35" imgW="203040" imgH="177480" progId="Equation.DSMT4">
                    <p:embed/>
                    <p:pic>
                      <p:nvPicPr>
                        <p:cNvPr id="0" name="Picture 5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19600" y="3967651"/>
                          <a:ext cx="288925" cy="236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文本框 8"/>
          <p:cNvSpPr txBox="1"/>
          <p:nvPr/>
        </p:nvSpPr>
        <p:spPr>
          <a:xfrm>
            <a:off x="3200400" y="409902"/>
            <a:ext cx="132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66FF"/>
                </a:solidFill>
              </a:rPr>
              <a:t>（法</a:t>
            </a:r>
            <a:r>
              <a:rPr lang="en-US" altLang="zh-CN" sz="2800" dirty="0" smtClean="0">
                <a:solidFill>
                  <a:srgbClr val="0066FF"/>
                </a:solidFill>
              </a:rPr>
              <a:t>1</a:t>
            </a:r>
            <a:r>
              <a:rPr lang="zh-CN" altLang="en-US" sz="2800" dirty="0" smtClean="0">
                <a:solidFill>
                  <a:srgbClr val="0066FF"/>
                </a:solidFill>
              </a:rPr>
              <a:t>）</a:t>
            </a:r>
            <a:endParaRPr lang="zh-CN" altLang="en-US" sz="28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2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05" y="2209271"/>
            <a:ext cx="3048000" cy="312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35"/>
          <p:cNvGrpSpPr>
            <a:grpSpLocks/>
          </p:cNvGrpSpPr>
          <p:nvPr/>
        </p:nvGrpSpPr>
        <p:grpSpPr bwMode="auto">
          <a:xfrm>
            <a:off x="5105400" y="2438400"/>
            <a:ext cx="1600200" cy="914400"/>
            <a:chOff x="1536" y="2544"/>
            <a:chExt cx="1008" cy="576"/>
          </a:xfrm>
        </p:grpSpPr>
        <p:sp>
          <p:nvSpPr>
            <p:cNvPr id="34849" name="Text Box 136"/>
            <p:cNvSpPr txBox="1">
              <a:spLocks noChangeArrowheads="1"/>
            </p:cNvSpPr>
            <p:nvPr/>
          </p:nvSpPr>
          <p:spPr bwMode="auto">
            <a:xfrm>
              <a:off x="1536" y="2544"/>
              <a:ext cx="10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2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r>
                <a:rPr lang="en-US" altLang="zh-CN" sz="3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=</a:t>
              </a:r>
              <a:r>
                <a:rPr lang="en-US" altLang="zh-CN" sz="3200" b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sin</a:t>
              </a:r>
              <a:r>
                <a:rPr lang="en-US" altLang="zh-CN" sz="3200" b="1" i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50" name="Line 137"/>
            <p:cNvSpPr>
              <a:spLocks noChangeShapeType="1"/>
            </p:cNvSpPr>
            <p:nvPr/>
          </p:nvSpPr>
          <p:spPr bwMode="auto">
            <a:xfrm flipV="1">
              <a:off x="1632" y="2832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59530" name="Picture 1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600"/>
            <a:ext cx="297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31" name="Picture 1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304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40"/>
          <p:cNvGrpSpPr>
            <a:grpSpLocks/>
          </p:cNvGrpSpPr>
          <p:nvPr/>
        </p:nvGrpSpPr>
        <p:grpSpPr bwMode="auto">
          <a:xfrm>
            <a:off x="6172200" y="3916364"/>
            <a:ext cx="2133600" cy="960437"/>
            <a:chOff x="2928" y="2784"/>
            <a:chExt cx="1344" cy="605"/>
          </a:xfrm>
        </p:grpSpPr>
        <p:sp>
          <p:nvSpPr>
            <p:cNvPr id="34854" name="Text Box 141"/>
            <p:cNvSpPr txBox="1">
              <a:spLocks noChangeArrowheads="1"/>
            </p:cNvSpPr>
            <p:nvPr/>
          </p:nvSpPr>
          <p:spPr bwMode="auto">
            <a:xfrm>
              <a:off x="3024" y="3024"/>
              <a:ext cx="12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FF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3200" b="1" i="1" dirty="0">
                  <a:solidFill>
                    <a:srgbClr val="FF00FF"/>
                  </a:solidFill>
                  <a:latin typeface="Times New Roman" panose="02020603050405020304" pitchFamily="18" charset="0"/>
                </a:rPr>
                <a:t>y</a:t>
              </a:r>
              <a:r>
                <a:rPr lang="en-US" altLang="zh-CN" sz="3200" b="1" dirty="0">
                  <a:solidFill>
                    <a:srgbClr val="FF00FF"/>
                  </a:solidFill>
                  <a:latin typeface="Times New Roman" panose="02020603050405020304" pitchFamily="18" charset="0"/>
                </a:rPr>
                <a:t>=sin2</a:t>
              </a:r>
              <a:r>
                <a:rPr lang="en-US" altLang="zh-CN" sz="3200" b="1" i="1" dirty="0">
                  <a:solidFill>
                    <a:srgbClr val="FF00FF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4855" name="Line 142"/>
            <p:cNvSpPr>
              <a:spLocks noChangeShapeType="1"/>
            </p:cNvSpPr>
            <p:nvPr/>
          </p:nvSpPr>
          <p:spPr bwMode="auto">
            <a:xfrm>
              <a:off x="2928" y="2784"/>
              <a:ext cx="336" cy="33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68" name="Text Box 157"/>
          <p:cNvSpPr txBox="1">
            <a:spLocks noChangeArrowheads="1"/>
          </p:cNvSpPr>
          <p:nvPr/>
        </p:nvSpPr>
        <p:spPr bwMode="auto">
          <a:xfrm>
            <a:off x="122238" y="52613"/>
            <a:ext cx="32182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66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en-US" altLang="zh-CN" sz="4000" b="1" dirty="0" smtClean="0">
                <a:solidFill>
                  <a:srgbClr val="0066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r>
              <a:rPr lang="zh-CN" altLang="en-US" sz="4000" b="1" dirty="0" smtClean="0">
                <a:solidFill>
                  <a:srgbClr val="0066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图象变换法</a:t>
            </a:r>
            <a:endParaRPr lang="zh-CN" altLang="en-US" sz="2800" b="1" dirty="0">
              <a:solidFill>
                <a:srgbClr val="0066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92741" y="851325"/>
            <a:ext cx="5319715" cy="646535"/>
            <a:chOff x="4426742" y="912452"/>
            <a:chExt cx="5319715" cy="646535"/>
          </a:xfrm>
        </p:grpSpPr>
        <p:graphicFrame>
          <p:nvGraphicFramePr>
            <p:cNvPr id="2" name="对象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1161094"/>
                </p:ext>
              </p:extLst>
            </p:nvPr>
          </p:nvGraphicFramePr>
          <p:xfrm>
            <a:off x="4978400" y="912452"/>
            <a:ext cx="2387600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50" name="Equation" r:id="rId6" imgW="774360" imgH="203040" progId="Equation.DSMT4">
                    <p:embed/>
                  </p:oleObj>
                </mc:Choice>
                <mc:Fallback>
                  <p:oleObj name="Equation" r:id="rId6" imgW="774360" imgH="203040" progId="Equation.DSMT4">
                    <p:embed/>
                    <p:pic>
                      <p:nvPicPr>
                        <p:cNvPr id="0" name="Picture 2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8400" y="912452"/>
                          <a:ext cx="2387600" cy="590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文本框 2"/>
            <p:cNvSpPr txBox="1"/>
            <p:nvPr/>
          </p:nvSpPr>
          <p:spPr>
            <a:xfrm>
              <a:off x="4426742" y="912656"/>
              <a:ext cx="53197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0000"/>
                  </a:solidFill>
                </a:rPr>
                <a:t>即                   顺序变换</a:t>
              </a:r>
              <a:endParaRPr lang="en-US" altLang="zh-CN" sz="3600" b="1" dirty="0" smtClean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69" name="对象 68"/>
          <p:cNvGraphicFramePr>
            <a:graphicFrameLocks noChangeAspect="1"/>
          </p:cNvGraphicFramePr>
          <p:nvPr>
            <p:extLst/>
          </p:nvPr>
        </p:nvGraphicFramePr>
        <p:xfrm>
          <a:off x="214313" y="1042988"/>
          <a:ext cx="300196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1" name="Equation" r:id="rId8" imgW="1117440" imgH="431640" progId="Equation.DSMT4">
                  <p:embed/>
                </p:oleObj>
              </mc:Choice>
              <mc:Fallback>
                <p:oleObj name="Equation" r:id="rId8" imgW="1117440" imgH="431640" progId="Equation.DSMT4">
                  <p:embed/>
                  <p:pic>
                    <p:nvPicPr>
                      <p:cNvPr id="0" name="Picture 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042988"/>
                        <a:ext cx="3001962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 Box 155"/>
          <p:cNvSpPr txBox="1">
            <a:spLocks noChangeArrowheads="1"/>
          </p:cNvSpPr>
          <p:nvPr/>
        </p:nvSpPr>
        <p:spPr bwMode="auto">
          <a:xfrm>
            <a:off x="4408445" y="103871"/>
            <a:ext cx="55994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先横向伸缩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再左右平移</a:t>
            </a: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/>
          </p:nvPr>
        </p:nvGraphicFramePr>
        <p:xfrm>
          <a:off x="293688" y="5334000"/>
          <a:ext cx="12938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2" name="Equation" r:id="rId10" imgW="571320" imgH="393480" progId="Equation.DSMT4">
                  <p:embed/>
                </p:oleObj>
              </mc:Choice>
              <mc:Fallback>
                <p:oleObj name="Equation" r:id="rId10" imgW="571320" imgH="393480" progId="Equation.DSMT4">
                  <p:embed/>
                  <p:pic>
                    <p:nvPicPr>
                      <p:cNvPr id="0" name="Picture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5334000"/>
                        <a:ext cx="1293812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对象 70"/>
          <p:cNvGraphicFramePr>
            <a:graphicFrameLocks noChangeAspect="1"/>
          </p:cNvGraphicFramePr>
          <p:nvPr>
            <p:extLst/>
          </p:nvPr>
        </p:nvGraphicFramePr>
        <p:xfrm>
          <a:off x="1587500" y="5319713"/>
          <a:ext cx="131286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3" name="Equation" r:id="rId12" imgW="609480" imgH="431640" progId="Equation.DSMT4">
                  <p:embed/>
                </p:oleObj>
              </mc:Choice>
              <mc:Fallback>
                <p:oleObj name="Equation" r:id="rId12" imgW="609480" imgH="431640" progId="Equation.DSMT4">
                  <p:embed/>
                  <p:pic>
                    <p:nvPicPr>
                      <p:cNvPr id="0" name="Picture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5319713"/>
                        <a:ext cx="1312863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对象 72"/>
          <p:cNvGraphicFramePr>
            <a:graphicFrameLocks noChangeAspect="1"/>
          </p:cNvGraphicFramePr>
          <p:nvPr>
            <p:extLst/>
          </p:nvPr>
        </p:nvGraphicFramePr>
        <p:xfrm>
          <a:off x="9789877" y="721538"/>
          <a:ext cx="153175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4" name="Equation" r:id="rId14" imgW="571320" imgH="203040" progId="Equation.DSMT4">
                  <p:embed/>
                </p:oleObj>
              </mc:Choice>
              <mc:Fallback>
                <p:oleObj name="Equation" r:id="rId14" imgW="571320" imgH="203040" progId="Equation.DSMT4">
                  <p:embed/>
                  <p:pic>
                    <p:nvPicPr>
                      <p:cNvPr id="0" name="Picture 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9877" y="721538"/>
                        <a:ext cx="1531758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直接箭头连接符 73"/>
          <p:cNvCxnSpPr/>
          <p:nvPr/>
        </p:nvCxnSpPr>
        <p:spPr bwMode="auto">
          <a:xfrm>
            <a:off x="10484589" y="1335636"/>
            <a:ext cx="1096" cy="4572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graphicFrame>
        <p:nvGraphicFramePr>
          <p:cNvPr id="75" name="对象 74"/>
          <p:cNvGraphicFramePr>
            <a:graphicFrameLocks noChangeAspect="1"/>
          </p:cNvGraphicFramePr>
          <p:nvPr>
            <p:extLst/>
          </p:nvPr>
        </p:nvGraphicFramePr>
        <p:xfrm>
          <a:off x="9963623" y="1856828"/>
          <a:ext cx="14271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5" name="Equation" r:id="rId16" imgW="647640" imgH="203040" progId="Equation.DSMT4">
                  <p:embed/>
                </p:oleObj>
              </mc:Choice>
              <mc:Fallback>
                <p:oleObj name="Equation" r:id="rId16" imgW="647640" imgH="203040" progId="Equation.DSMT4">
                  <p:embed/>
                  <p:pic>
                    <p:nvPicPr>
                      <p:cNvPr id="0" name="Picture 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623" y="1856828"/>
                        <a:ext cx="14271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6" name="直接箭头连接符 75"/>
          <p:cNvCxnSpPr/>
          <p:nvPr/>
        </p:nvCxnSpPr>
        <p:spPr bwMode="auto">
          <a:xfrm>
            <a:off x="10484589" y="2499519"/>
            <a:ext cx="1096" cy="4572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graphicFrame>
        <p:nvGraphicFramePr>
          <p:cNvPr id="77" name="对象 76"/>
          <p:cNvGraphicFramePr>
            <a:graphicFrameLocks noChangeAspect="1"/>
          </p:cNvGraphicFramePr>
          <p:nvPr>
            <p:extLst/>
          </p:nvPr>
        </p:nvGraphicFramePr>
        <p:xfrm>
          <a:off x="9690100" y="2898775"/>
          <a:ext cx="2179638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6" name="Equation" r:id="rId18" imgW="1015920" imgH="431640" progId="Equation.DSMT4">
                  <p:embed/>
                </p:oleObj>
              </mc:Choice>
              <mc:Fallback>
                <p:oleObj name="Equation" r:id="rId18" imgW="1015920" imgH="431640" progId="Equation.DSMT4">
                  <p:embed/>
                  <p:pic>
                    <p:nvPicPr>
                      <p:cNvPr id="0" name="Picture 2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0100" y="2898775"/>
                        <a:ext cx="2179638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8" name="直接箭头连接符 77"/>
          <p:cNvCxnSpPr/>
          <p:nvPr/>
        </p:nvCxnSpPr>
        <p:spPr bwMode="auto">
          <a:xfrm>
            <a:off x="10510251" y="4054476"/>
            <a:ext cx="1096" cy="4572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graphicFrame>
        <p:nvGraphicFramePr>
          <p:cNvPr id="79" name="对象 78"/>
          <p:cNvGraphicFramePr>
            <a:graphicFrameLocks noChangeAspect="1"/>
          </p:cNvGraphicFramePr>
          <p:nvPr>
            <p:extLst/>
          </p:nvPr>
        </p:nvGraphicFramePr>
        <p:xfrm>
          <a:off x="9475788" y="4511675"/>
          <a:ext cx="24336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7" name="Equation" r:id="rId20" imgW="1117440" imgH="431640" progId="Equation.DSMT4">
                  <p:embed/>
                </p:oleObj>
              </mc:Choice>
              <mc:Fallback>
                <p:oleObj name="Equation" r:id="rId20" imgW="1117440" imgH="431640" progId="Equation.DSMT4">
                  <p:embed/>
                  <p:pic>
                    <p:nvPicPr>
                      <p:cNvPr id="0" name="Picture 2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5788" y="4511675"/>
                        <a:ext cx="2433637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 bwMode="auto">
          <a:xfrm>
            <a:off x="181114" y="5144030"/>
            <a:ext cx="2783644" cy="1392093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581400" y="1295400"/>
            <a:ext cx="3505200" cy="1066800"/>
            <a:chOff x="3581400" y="1295400"/>
            <a:chExt cx="3505200" cy="1066800"/>
          </a:xfrm>
        </p:grpSpPr>
        <p:grpSp>
          <p:nvGrpSpPr>
            <p:cNvPr id="34856" name="Group 143"/>
            <p:cNvGrpSpPr>
              <a:grpSpLocks/>
            </p:cNvGrpSpPr>
            <p:nvPr/>
          </p:nvGrpSpPr>
          <p:grpSpPr bwMode="auto">
            <a:xfrm>
              <a:off x="3581400" y="1295400"/>
              <a:ext cx="3505200" cy="1066800"/>
              <a:chOff x="2208" y="1920"/>
              <a:chExt cx="2208" cy="672"/>
            </a:xfrm>
          </p:grpSpPr>
          <p:grpSp>
            <p:nvGrpSpPr>
              <p:cNvPr id="34857" name="Group 144"/>
              <p:cNvGrpSpPr>
                <a:grpSpLocks/>
              </p:cNvGrpSpPr>
              <p:nvPr/>
            </p:nvGrpSpPr>
            <p:grpSpPr bwMode="auto">
              <a:xfrm>
                <a:off x="2640" y="1920"/>
                <a:ext cx="1776" cy="528"/>
                <a:chOff x="2592" y="2400"/>
                <a:chExt cx="1776" cy="528"/>
              </a:xfrm>
            </p:grpSpPr>
            <p:sp>
              <p:nvSpPr>
                <p:cNvPr id="34858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2592" y="2448"/>
                  <a:ext cx="1776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zh-CN" sz="3200" b="1" i="1" dirty="0">
                      <a:solidFill>
                        <a:srgbClr val="006600"/>
                      </a:solidFill>
                      <a:latin typeface="Times New Roman" panose="02020603050405020304" pitchFamily="18" charset="0"/>
                    </a:rPr>
                    <a:t>y</a:t>
                  </a:r>
                  <a:r>
                    <a:rPr lang="en-US" altLang="zh-CN" sz="3200" b="1" dirty="0">
                      <a:solidFill>
                        <a:srgbClr val="006600"/>
                      </a:solidFill>
                      <a:latin typeface="Times New Roman" panose="02020603050405020304" pitchFamily="18" charset="0"/>
                    </a:rPr>
                    <a:t>=3sin(2</a:t>
                  </a:r>
                  <a:r>
                    <a:rPr lang="en-US" altLang="zh-CN" sz="3200" b="1" i="1" dirty="0">
                      <a:solidFill>
                        <a:srgbClr val="006600"/>
                      </a:solidFill>
                      <a:latin typeface="Times New Roman" panose="02020603050405020304" pitchFamily="18" charset="0"/>
                    </a:rPr>
                    <a:t>x</a:t>
                  </a:r>
                  <a:r>
                    <a:rPr lang="en-US" altLang="zh-CN" sz="3200" b="1" dirty="0">
                      <a:solidFill>
                        <a:srgbClr val="006600"/>
                      </a:solidFill>
                      <a:latin typeface="Times New Roman" panose="02020603050405020304" pitchFamily="18" charset="0"/>
                    </a:rPr>
                    <a:t>+    )</a:t>
                  </a:r>
                </a:p>
              </p:txBody>
            </p:sp>
            <p:grpSp>
              <p:nvGrpSpPr>
                <p:cNvPr id="34859" name="Group 146"/>
                <p:cNvGrpSpPr>
                  <a:grpSpLocks/>
                </p:cNvGrpSpPr>
                <p:nvPr/>
              </p:nvGrpSpPr>
              <p:grpSpPr bwMode="auto">
                <a:xfrm>
                  <a:off x="3840" y="2400"/>
                  <a:ext cx="480" cy="528"/>
                  <a:chOff x="384" y="3696"/>
                  <a:chExt cx="480" cy="528"/>
                </a:xfrm>
              </p:grpSpPr>
              <p:sp>
                <p:nvSpPr>
                  <p:cNvPr id="34860" name="Line 1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" y="3936"/>
                    <a:ext cx="19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4861" name="Text Box 1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" y="3696"/>
                    <a:ext cx="384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zh-CN" altLang="en-US" sz="2000" b="1" dirty="0">
                      <a:solidFill>
                        <a:srgbClr val="0066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62" name="Text Box 1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859"/>
                    <a:ext cx="432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zh-CN" sz="3200" b="1">
                        <a:solidFill>
                          <a:srgbClr val="006600"/>
                        </a:solidFill>
                        <a:latin typeface="Times New Roman" panose="02020603050405020304" pitchFamily="18" charset="0"/>
                      </a:rPr>
                      <a:t>3</a:t>
                    </a:r>
                  </a:p>
                </p:txBody>
              </p:sp>
            </p:grpSp>
          </p:grpSp>
          <p:sp>
            <p:nvSpPr>
              <p:cNvPr id="34863" name="Line 150"/>
              <p:cNvSpPr>
                <a:spLocks noChangeShapeType="1"/>
              </p:cNvSpPr>
              <p:nvPr/>
            </p:nvSpPr>
            <p:spPr bwMode="auto">
              <a:xfrm flipV="1">
                <a:off x="2208" y="2160"/>
                <a:ext cx="432" cy="432"/>
              </a:xfrm>
              <a:prstGeom prst="line">
                <a:avLst/>
              </a:prstGeom>
              <a:noFill/>
              <a:ln w="38100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aphicFrame>
          <p:nvGraphicFramePr>
            <p:cNvPr id="80" name="对象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4686451"/>
                </p:ext>
              </p:extLst>
            </p:nvPr>
          </p:nvGraphicFramePr>
          <p:xfrm>
            <a:off x="6340310" y="1373460"/>
            <a:ext cx="310800" cy="3648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58" name="Equation" r:id="rId22" imgW="114102" imgH="126780" progId="Equation.DSMT4">
                    <p:embed/>
                  </p:oleObj>
                </mc:Choice>
                <mc:Fallback>
                  <p:oleObj name="Equation" r:id="rId22" imgW="114102" imgH="126780" progId="Equation.DSMT4">
                    <p:embed/>
                    <p:pic>
                      <p:nvPicPr>
                        <p:cNvPr id="0" name="Picture 2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0310" y="1373460"/>
                          <a:ext cx="310800" cy="3648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组合 11"/>
          <p:cNvGrpSpPr/>
          <p:nvPr/>
        </p:nvGrpSpPr>
        <p:grpSpPr>
          <a:xfrm>
            <a:off x="3352800" y="4343400"/>
            <a:ext cx="2743200" cy="1676400"/>
            <a:chOff x="3352800" y="4343400"/>
            <a:chExt cx="2743200" cy="1676400"/>
          </a:xfrm>
        </p:grpSpPr>
        <p:grpSp>
          <p:nvGrpSpPr>
            <p:cNvPr id="10" name="Group 155"/>
            <p:cNvGrpSpPr>
              <a:grpSpLocks/>
            </p:cNvGrpSpPr>
            <p:nvPr/>
          </p:nvGrpSpPr>
          <p:grpSpPr bwMode="auto">
            <a:xfrm>
              <a:off x="3352800" y="4343400"/>
              <a:ext cx="2743200" cy="1676400"/>
              <a:chOff x="1152" y="2736"/>
              <a:chExt cx="1728" cy="1056"/>
            </a:xfrm>
          </p:grpSpPr>
          <p:grpSp>
            <p:nvGrpSpPr>
              <p:cNvPr id="34866" name="Group 156"/>
              <p:cNvGrpSpPr>
                <a:grpSpLocks/>
              </p:cNvGrpSpPr>
              <p:nvPr/>
            </p:nvGrpSpPr>
            <p:grpSpPr bwMode="auto">
              <a:xfrm>
                <a:off x="1152" y="3225"/>
                <a:ext cx="1728" cy="567"/>
                <a:chOff x="2256" y="3024"/>
                <a:chExt cx="1728" cy="567"/>
              </a:xfrm>
            </p:grpSpPr>
            <p:sp>
              <p:nvSpPr>
                <p:cNvPr id="34867" name="Text Box 157"/>
                <p:cNvSpPr txBox="1">
                  <a:spLocks noChangeArrowheads="1"/>
                </p:cNvSpPr>
                <p:nvPr/>
              </p:nvSpPr>
              <p:spPr bwMode="auto">
                <a:xfrm>
                  <a:off x="2256" y="3082"/>
                  <a:ext cx="1680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zh-CN" sz="3200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 y </a:t>
                  </a:r>
                  <a:r>
                    <a:rPr lang="en-US" altLang="zh-CN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=sin2(</a:t>
                  </a:r>
                  <a:r>
                    <a:rPr lang="en-US" altLang="zh-CN" sz="3200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x</a:t>
                  </a:r>
                  <a:r>
                    <a:rPr lang="en-US" altLang="zh-CN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+    )</a:t>
                  </a:r>
                </a:p>
              </p:txBody>
            </p:sp>
            <p:grpSp>
              <p:nvGrpSpPr>
                <p:cNvPr id="34868" name="Group 158"/>
                <p:cNvGrpSpPr>
                  <a:grpSpLocks/>
                </p:cNvGrpSpPr>
                <p:nvPr/>
              </p:nvGrpSpPr>
              <p:grpSpPr bwMode="auto">
                <a:xfrm>
                  <a:off x="3504" y="3024"/>
                  <a:ext cx="480" cy="567"/>
                  <a:chOff x="4656" y="3024"/>
                  <a:chExt cx="480" cy="567"/>
                </a:xfrm>
              </p:grpSpPr>
              <p:sp>
                <p:nvSpPr>
                  <p:cNvPr id="34869" name="Line 1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04" y="3274"/>
                    <a:ext cx="19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4870" name="Text Box 1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6" y="3024"/>
                    <a:ext cx="384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zh-CN" altLang="en-US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71" name="Text Box 1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226"/>
                    <a:ext cx="432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zh-CN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6</a:t>
                    </a:r>
                  </a:p>
                </p:txBody>
              </p:sp>
            </p:grpSp>
          </p:grpSp>
          <p:sp>
            <p:nvSpPr>
              <p:cNvPr id="34872" name="Line 162"/>
              <p:cNvSpPr>
                <a:spLocks noChangeShapeType="1"/>
              </p:cNvSpPr>
              <p:nvPr/>
            </p:nvSpPr>
            <p:spPr bwMode="auto">
              <a:xfrm flipV="1">
                <a:off x="1488" y="2736"/>
                <a:ext cx="624" cy="6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aphicFrame>
          <p:nvGraphicFramePr>
            <p:cNvPr id="81" name="对象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653209"/>
                </p:ext>
              </p:extLst>
            </p:nvPr>
          </p:nvGraphicFramePr>
          <p:xfrm>
            <a:off x="5404200" y="5182528"/>
            <a:ext cx="310800" cy="3648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59" name="Equation" r:id="rId24" imgW="114120" imgH="126720" progId="Equation.DSMT4">
                    <p:embed/>
                  </p:oleObj>
                </mc:Choice>
                <mc:Fallback>
                  <p:oleObj name="Equation" r:id="rId24" imgW="114120" imgH="126720" progId="Equation.DSMT4">
                    <p:embed/>
                    <p:pic>
                      <p:nvPicPr>
                        <p:cNvPr id="0" name="Picture 2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4200" y="5182528"/>
                          <a:ext cx="310800" cy="3648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组合 10"/>
          <p:cNvGrpSpPr/>
          <p:nvPr/>
        </p:nvGrpSpPr>
        <p:grpSpPr>
          <a:xfrm>
            <a:off x="5638800" y="5200894"/>
            <a:ext cx="2514600" cy="818906"/>
            <a:chOff x="5638800" y="5200894"/>
            <a:chExt cx="2514600" cy="818906"/>
          </a:xfrm>
        </p:grpSpPr>
        <p:grpSp>
          <p:nvGrpSpPr>
            <p:cNvPr id="13" name="Group 163"/>
            <p:cNvGrpSpPr>
              <a:grpSpLocks/>
            </p:cNvGrpSpPr>
            <p:nvPr/>
          </p:nvGrpSpPr>
          <p:grpSpPr bwMode="auto">
            <a:xfrm>
              <a:off x="5638800" y="5211763"/>
              <a:ext cx="2514600" cy="808037"/>
              <a:chOff x="2208" y="355"/>
              <a:chExt cx="1584" cy="509"/>
            </a:xfrm>
          </p:grpSpPr>
          <p:sp>
            <p:nvSpPr>
              <p:cNvPr id="34874" name="Text Box 164"/>
              <p:cNvSpPr txBox="1">
                <a:spLocks noChangeArrowheads="1"/>
              </p:cNvSpPr>
              <p:nvPr/>
            </p:nvSpPr>
            <p:spPr bwMode="auto">
              <a:xfrm>
                <a:off x="2208" y="355"/>
                <a:ext cx="14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 =sin(2</a:t>
                </a:r>
                <a:r>
                  <a:rPr lang="en-US" altLang="zh-CN" sz="3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+    )</a:t>
                </a:r>
              </a:p>
            </p:txBody>
          </p:sp>
          <p:sp>
            <p:nvSpPr>
              <p:cNvPr id="34875" name="Line 165"/>
              <p:cNvSpPr>
                <a:spLocks noChangeShapeType="1"/>
              </p:cNvSpPr>
              <p:nvPr/>
            </p:nvSpPr>
            <p:spPr bwMode="auto">
              <a:xfrm flipV="1">
                <a:off x="3360" y="547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877" name="Text Box 167"/>
              <p:cNvSpPr txBox="1">
                <a:spLocks noChangeArrowheads="1"/>
              </p:cNvSpPr>
              <p:nvPr/>
            </p:nvSpPr>
            <p:spPr bwMode="auto">
              <a:xfrm>
                <a:off x="3360" y="499"/>
                <a:ext cx="43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  <p:graphicFrame>
          <p:nvGraphicFramePr>
            <p:cNvPr id="82" name="对象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5454373"/>
                </p:ext>
              </p:extLst>
            </p:nvPr>
          </p:nvGraphicFramePr>
          <p:xfrm>
            <a:off x="7458600" y="5200894"/>
            <a:ext cx="310800" cy="3648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60" name="Equation" r:id="rId26" imgW="114120" imgH="126720" progId="Equation.DSMT4">
                    <p:embed/>
                  </p:oleObj>
                </mc:Choice>
                <mc:Fallback>
                  <p:oleObj name="Equation" r:id="rId26" imgW="114120" imgH="126720" progId="Equation.DSMT4">
                    <p:embed/>
                    <p:pic>
                      <p:nvPicPr>
                        <p:cNvPr id="0" name="Picture 2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8600" y="5200894"/>
                          <a:ext cx="310800" cy="3648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" name="组合 82"/>
          <p:cNvGrpSpPr/>
          <p:nvPr/>
        </p:nvGrpSpPr>
        <p:grpSpPr>
          <a:xfrm>
            <a:off x="2454110" y="1738313"/>
            <a:ext cx="7772400" cy="3810000"/>
            <a:chOff x="685800" y="2969847"/>
            <a:chExt cx="7772400" cy="3810000"/>
          </a:xfrm>
        </p:grpSpPr>
        <p:grpSp>
          <p:nvGrpSpPr>
            <p:cNvPr id="84" name="Group 98"/>
            <p:cNvGrpSpPr>
              <a:grpSpLocks/>
            </p:cNvGrpSpPr>
            <p:nvPr/>
          </p:nvGrpSpPr>
          <p:grpSpPr bwMode="auto">
            <a:xfrm>
              <a:off x="1038732" y="2969847"/>
              <a:ext cx="914400" cy="3810000"/>
              <a:chOff x="768" y="1392"/>
              <a:chExt cx="576" cy="2400"/>
            </a:xfrm>
          </p:grpSpPr>
          <p:sp>
            <p:nvSpPr>
              <p:cNvPr id="98" name="Line 99"/>
              <p:cNvSpPr>
                <a:spLocks noChangeShapeType="1"/>
              </p:cNvSpPr>
              <p:nvPr/>
            </p:nvSpPr>
            <p:spPr bwMode="auto">
              <a:xfrm flipV="1">
                <a:off x="1152" y="1536"/>
                <a:ext cx="0" cy="220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Text Box 100"/>
              <p:cNvSpPr txBox="1">
                <a:spLocks noChangeArrowheads="1"/>
              </p:cNvSpPr>
              <p:nvPr/>
            </p:nvSpPr>
            <p:spPr bwMode="auto">
              <a:xfrm>
                <a:off x="768" y="1392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100" name="Line 101"/>
              <p:cNvSpPr>
                <a:spLocks noChangeShapeType="1"/>
              </p:cNvSpPr>
              <p:nvPr/>
            </p:nvSpPr>
            <p:spPr bwMode="auto">
              <a:xfrm>
                <a:off x="1104" y="1728"/>
                <a:ext cx="4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Line 102"/>
              <p:cNvSpPr>
                <a:spLocks noChangeShapeType="1"/>
              </p:cNvSpPr>
              <p:nvPr/>
            </p:nvSpPr>
            <p:spPr bwMode="auto">
              <a:xfrm>
                <a:off x="1104" y="3360"/>
                <a:ext cx="4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Line 103"/>
              <p:cNvSpPr>
                <a:spLocks noChangeShapeType="1"/>
              </p:cNvSpPr>
              <p:nvPr/>
            </p:nvSpPr>
            <p:spPr bwMode="auto">
              <a:xfrm>
                <a:off x="1104" y="2016"/>
                <a:ext cx="4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Text Box 104"/>
              <p:cNvSpPr txBox="1">
                <a:spLocks noChangeArrowheads="1"/>
              </p:cNvSpPr>
              <p:nvPr/>
            </p:nvSpPr>
            <p:spPr bwMode="auto">
              <a:xfrm>
                <a:off x="816" y="1632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04" name="Text Box 105"/>
              <p:cNvSpPr txBox="1">
                <a:spLocks noChangeArrowheads="1"/>
              </p:cNvSpPr>
              <p:nvPr/>
            </p:nvSpPr>
            <p:spPr bwMode="auto">
              <a:xfrm>
                <a:off x="816" y="1920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05" name="Text Box 106"/>
              <p:cNvSpPr txBox="1">
                <a:spLocks noChangeArrowheads="1"/>
              </p:cNvSpPr>
              <p:nvPr/>
            </p:nvSpPr>
            <p:spPr bwMode="auto">
              <a:xfrm>
                <a:off x="768" y="3216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106" name="Line 107"/>
              <p:cNvSpPr>
                <a:spLocks noChangeShapeType="1"/>
              </p:cNvSpPr>
              <p:nvPr/>
            </p:nvSpPr>
            <p:spPr bwMode="auto">
              <a:xfrm>
                <a:off x="1104" y="3638"/>
                <a:ext cx="4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Text Box 108"/>
              <p:cNvSpPr txBox="1">
                <a:spLocks noChangeArrowheads="1"/>
              </p:cNvSpPr>
              <p:nvPr/>
            </p:nvSpPr>
            <p:spPr bwMode="auto">
              <a:xfrm>
                <a:off x="768" y="3542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-3</a:t>
                </a:r>
              </a:p>
            </p:txBody>
          </p:sp>
        </p:grpSp>
        <p:grpSp>
          <p:nvGrpSpPr>
            <p:cNvPr id="85" name="Group 135"/>
            <p:cNvGrpSpPr>
              <a:grpSpLocks/>
            </p:cNvGrpSpPr>
            <p:nvPr/>
          </p:nvGrpSpPr>
          <p:grpSpPr bwMode="auto">
            <a:xfrm>
              <a:off x="685800" y="4319528"/>
              <a:ext cx="7772400" cy="1463675"/>
              <a:chOff x="576" y="2246"/>
              <a:chExt cx="4896" cy="922"/>
            </a:xfrm>
          </p:grpSpPr>
          <p:sp>
            <p:nvSpPr>
              <p:cNvPr id="86" name="Text Box 136"/>
              <p:cNvSpPr txBox="1">
                <a:spLocks noChangeArrowheads="1"/>
              </p:cNvSpPr>
              <p:nvPr/>
            </p:nvSpPr>
            <p:spPr bwMode="auto">
              <a:xfrm>
                <a:off x="4992" y="2640"/>
                <a:ext cx="48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87" name="Line 137"/>
              <p:cNvSpPr>
                <a:spLocks noChangeShapeType="1"/>
              </p:cNvSpPr>
              <p:nvPr/>
            </p:nvSpPr>
            <p:spPr bwMode="auto">
              <a:xfrm>
                <a:off x="576" y="2688"/>
                <a:ext cx="465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Text Box 138"/>
              <p:cNvSpPr txBox="1">
                <a:spLocks noChangeArrowheads="1"/>
              </p:cNvSpPr>
              <p:nvPr/>
            </p:nvSpPr>
            <p:spPr bwMode="auto">
              <a:xfrm>
                <a:off x="816" y="2246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9" name="Text Box 139"/>
              <p:cNvSpPr txBox="1">
                <a:spLocks noChangeArrowheads="1"/>
              </p:cNvSpPr>
              <p:nvPr/>
            </p:nvSpPr>
            <p:spPr bwMode="auto">
              <a:xfrm>
                <a:off x="912" y="2592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90" name="Line 140"/>
              <p:cNvSpPr>
                <a:spLocks noChangeShapeType="1"/>
              </p:cNvSpPr>
              <p:nvPr/>
            </p:nvSpPr>
            <p:spPr bwMode="auto">
              <a:xfrm>
                <a:off x="2640" y="2640"/>
                <a:ext cx="0" cy="4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Line 141"/>
              <p:cNvSpPr>
                <a:spLocks noChangeShapeType="1"/>
              </p:cNvSpPr>
              <p:nvPr/>
            </p:nvSpPr>
            <p:spPr bwMode="auto">
              <a:xfrm>
                <a:off x="816" y="2640"/>
                <a:ext cx="0" cy="4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Line 142"/>
              <p:cNvSpPr>
                <a:spLocks noChangeShapeType="1"/>
              </p:cNvSpPr>
              <p:nvPr/>
            </p:nvSpPr>
            <p:spPr bwMode="auto">
              <a:xfrm>
                <a:off x="1104" y="3024"/>
                <a:ext cx="4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Line 143"/>
              <p:cNvSpPr>
                <a:spLocks noChangeShapeType="1"/>
              </p:cNvSpPr>
              <p:nvPr/>
            </p:nvSpPr>
            <p:spPr bwMode="auto">
              <a:xfrm>
                <a:off x="1104" y="2352"/>
                <a:ext cx="4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Text Box 144"/>
              <p:cNvSpPr txBox="1">
                <a:spLocks noChangeArrowheads="1"/>
              </p:cNvSpPr>
              <p:nvPr/>
            </p:nvSpPr>
            <p:spPr bwMode="auto">
              <a:xfrm>
                <a:off x="768" y="2918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-1</a:t>
                </a:r>
              </a:p>
            </p:txBody>
          </p:sp>
          <p:sp>
            <p:nvSpPr>
              <p:cNvPr id="95" name="Line 147"/>
              <p:cNvSpPr>
                <a:spLocks noChangeShapeType="1"/>
              </p:cNvSpPr>
              <p:nvPr/>
            </p:nvSpPr>
            <p:spPr bwMode="auto">
              <a:xfrm>
                <a:off x="4848" y="2640"/>
                <a:ext cx="0" cy="4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Line 148"/>
              <p:cNvSpPr>
                <a:spLocks noChangeShapeType="1"/>
              </p:cNvSpPr>
              <p:nvPr/>
            </p:nvSpPr>
            <p:spPr bwMode="auto">
              <a:xfrm>
                <a:off x="4176" y="2640"/>
                <a:ext cx="0" cy="4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Line 149"/>
              <p:cNvSpPr>
                <a:spLocks noChangeShapeType="1"/>
              </p:cNvSpPr>
              <p:nvPr/>
            </p:nvSpPr>
            <p:spPr bwMode="auto">
              <a:xfrm>
                <a:off x="576" y="2640"/>
                <a:ext cx="0" cy="4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352800" y="3276600"/>
            <a:ext cx="6095999" cy="1066800"/>
            <a:chOff x="3352800" y="3276600"/>
            <a:chExt cx="6095999" cy="1066800"/>
          </a:xfrm>
        </p:grpSpPr>
        <p:pic>
          <p:nvPicPr>
            <p:cNvPr id="59526" name="Picture 134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3276600"/>
              <a:ext cx="6019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08" name="对象 1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4596728"/>
                </p:ext>
              </p:extLst>
            </p:nvPr>
          </p:nvGraphicFramePr>
          <p:xfrm>
            <a:off x="9159874" y="3861494"/>
            <a:ext cx="2889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61" name="Equation" r:id="rId29" imgW="203040" imgH="177480" progId="Equation.DSMT4">
                    <p:embed/>
                  </p:oleObj>
                </mc:Choice>
                <mc:Fallback>
                  <p:oleObj name="Equation" r:id="rId29" imgW="203040" imgH="177480" progId="Equation.DSMT4">
                    <p:embed/>
                    <p:pic>
                      <p:nvPicPr>
                        <p:cNvPr id="0" name="Picture 2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59874" y="3861494"/>
                          <a:ext cx="288925" cy="236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9" name="对象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197594"/>
              </p:ext>
            </p:extLst>
          </p:nvPr>
        </p:nvGraphicFramePr>
        <p:xfrm>
          <a:off x="6219296" y="3515453"/>
          <a:ext cx="214923" cy="220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2" name="Equation" r:id="rId31" imgW="126720" imgH="139680" progId="Equation.DSMT4">
                  <p:embed/>
                </p:oleObj>
              </mc:Choice>
              <mc:Fallback>
                <p:oleObj name="Equation" r:id="rId31" imgW="126720" imgH="139680" progId="Equation.DSMT4">
                  <p:embed/>
                  <p:pic>
                    <p:nvPicPr>
                      <p:cNvPr id="0" name="Picture 2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296" y="3515453"/>
                        <a:ext cx="214923" cy="2207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对象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833613"/>
              </p:ext>
            </p:extLst>
          </p:nvPr>
        </p:nvGraphicFramePr>
        <p:xfrm>
          <a:off x="5713051" y="3795532"/>
          <a:ext cx="321244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3" name="Equation" r:id="rId33" imgW="228600" imgH="393480" progId="Equation.DSMT4">
                  <p:embed/>
                </p:oleObj>
              </mc:Choice>
              <mc:Fallback>
                <p:oleObj name="Equation" r:id="rId33" imgW="228600" imgH="393480" progId="Equation.DSMT4">
                  <p:embed/>
                  <p:pic>
                    <p:nvPicPr>
                      <p:cNvPr id="0" name="Picture 2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051" y="3795532"/>
                        <a:ext cx="321244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对象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738864"/>
              </p:ext>
            </p:extLst>
          </p:nvPr>
        </p:nvGraphicFramePr>
        <p:xfrm>
          <a:off x="4067816" y="3772857"/>
          <a:ext cx="242371" cy="583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4" name="Equation" r:id="rId35" imgW="152280" imgH="393480" progId="Equation.DSMT4">
                  <p:embed/>
                </p:oleObj>
              </mc:Choice>
              <mc:Fallback>
                <p:oleObj name="Equation" r:id="rId35" imgW="152280" imgH="393480" progId="Equation.DSMT4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816" y="3772857"/>
                        <a:ext cx="242371" cy="5838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对象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993313"/>
              </p:ext>
            </p:extLst>
          </p:nvPr>
        </p:nvGraphicFramePr>
        <p:xfrm>
          <a:off x="2565479" y="3757390"/>
          <a:ext cx="312412" cy="531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5" name="Equation" r:id="rId37" imgW="215640" imgH="393480" progId="Equation.DSMT4">
                  <p:embed/>
                </p:oleObj>
              </mc:Choice>
              <mc:Fallback>
                <p:oleObj name="Equation" r:id="rId37" imgW="215640" imgH="393480" progId="Equation.DSMT4">
                  <p:embed/>
                  <p:pic>
                    <p:nvPicPr>
                      <p:cNvPr id="0" name="Picture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79" y="3757390"/>
                        <a:ext cx="312412" cy="5318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2933895" y="166169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66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Wingdings" panose="05000000000000000000" pitchFamily="2" charset="2"/>
              </a:rPr>
              <a:t>（法</a:t>
            </a:r>
            <a:r>
              <a:rPr lang="en-US" altLang="zh-CN" sz="2800" b="1" dirty="0">
                <a:solidFill>
                  <a:srgbClr val="0066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2800" b="1" dirty="0">
                <a:solidFill>
                  <a:srgbClr val="0066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593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9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558312" y="105888"/>
            <a:ext cx="13436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00CC00"/>
                </a:solidFill>
                <a:latin typeface="宋体"/>
              </a:rPr>
              <a:t>小结</a:t>
            </a:r>
            <a:r>
              <a:rPr lang="en-US" altLang="zh-CN" sz="3600" b="1" dirty="0">
                <a:solidFill>
                  <a:srgbClr val="00CC00"/>
                </a:solidFill>
                <a:latin typeface="宋体"/>
              </a:rPr>
              <a:t>: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2313955" y="1907816"/>
            <a:ext cx="20649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幼圆" pitchFamily="49" charset="-122"/>
              </a:rPr>
              <a:t>2.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itchFamily="18" charset="0"/>
                <a:ea typeface="幼圆" pitchFamily="49" charset="-122"/>
              </a:rPr>
              <a:t>图象变换法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ea typeface="幼圆" pitchFamily="49" charset="-122"/>
              </a:rPr>
              <a:t>:</a:t>
            </a:r>
            <a:endParaRPr lang="en-US" altLang="zh-CN" sz="2400" b="1" dirty="0">
              <a:solidFill>
                <a:srgbClr val="0000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6852502" y="1970602"/>
            <a:ext cx="17812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ea typeface="幼圆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itchFamily="18" charset="0"/>
                <a:ea typeface="幼圆" pitchFamily="49" charset="-122"/>
              </a:rPr>
              <a:t>伸缩变换</a:t>
            </a: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4621063" y="1957205"/>
            <a:ext cx="1877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(1)</a:t>
            </a:r>
            <a:r>
              <a:rPr lang="zh-CN" altLang="en-US" sz="24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平移变换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2313955" y="1008350"/>
            <a:ext cx="20649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幼圆" pitchFamily="49" charset="-122"/>
              </a:rPr>
              <a:t>1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ea typeface="幼圆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Times New Roman" pitchFamily="18" charset="0"/>
                <a:ea typeface="幼圆" pitchFamily="49" charset="-122"/>
              </a:rPr>
              <a:t>五点作图法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ea typeface="幼圆" pitchFamily="49" charset="-122"/>
              </a:rPr>
              <a:t>:</a:t>
            </a:r>
            <a:endParaRPr lang="en-US" altLang="zh-CN" sz="2400" b="1" dirty="0">
              <a:solidFill>
                <a:srgbClr val="0000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20941" y="1017350"/>
            <a:ext cx="5144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</a:rPr>
              <a:t>列表、描点（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一周期内五个关键点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）、连线成图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98700" y="2623298"/>
            <a:ext cx="1502073" cy="461665"/>
            <a:chOff x="2298700" y="2623298"/>
            <a:chExt cx="1502073" cy="461665"/>
          </a:xfrm>
        </p:grpSpPr>
        <p:graphicFrame>
          <p:nvGraphicFramePr>
            <p:cNvPr id="2" name="对象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9591874"/>
                </p:ext>
              </p:extLst>
            </p:nvPr>
          </p:nvGraphicFramePr>
          <p:xfrm>
            <a:off x="2298700" y="2662238"/>
            <a:ext cx="354013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62" name="Equation" r:id="rId3" imgW="139680" imgH="164880" progId="Equation.DSMT4">
                    <p:embed/>
                  </p:oleObj>
                </mc:Choice>
                <mc:Fallback>
                  <p:oleObj name="Equation" r:id="rId3" imgW="139680" imgH="164880" progId="Equation.DSMT4">
                    <p:embed/>
                    <p:pic>
                      <p:nvPicPr>
                        <p:cNvPr id="0" name="Picture 7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8700" y="2662238"/>
                          <a:ext cx="354013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文本框 2"/>
            <p:cNvSpPr txBox="1"/>
            <p:nvPr/>
          </p:nvSpPr>
          <p:spPr>
            <a:xfrm>
              <a:off x="2475581" y="2623298"/>
              <a:ext cx="1325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的作用</a:t>
              </a:r>
              <a:endPara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01564" y="2487677"/>
            <a:ext cx="1209202" cy="830997"/>
            <a:chOff x="3501564" y="2487677"/>
            <a:chExt cx="1209202" cy="830997"/>
          </a:xfrm>
        </p:grpSpPr>
        <p:cxnSp>
          <p:nvCxnSpPr>
            <p:cNvPr id="8" name="直接箭头连接符 7"/>
            <p:cNvCxnSpPr/>
            <p:nvPr/>
          </p:nvCxnSpPr>
          <p:spPr>
            <a:xfrm>
              <a:off x="3501564" y="2920876"/>
              <a:ext cx="1209202" cy="3558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3691574" y="2487677"/>
              <a:ext cx="820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</a:rPr>
                <a:t>位置改变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760812" y="2684357"/>
            <a:ext cx="145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左右平移</a:t>
            </a:r>
            <a:endParaRPr lang="zh-CN" altLang="en-US" sz="2400" b="1" dirty="0"/>
          </a:p>
        </p:txBody>
      </p:sp>
      <p:grpSp>
        <p:nvGrpSpPr>
          <p:cNvPr id="31" name="组合 30"/>
          <p:cNvGrpSpPr/>
          <p:nvPr/>
        </p:nvGrpSpPr>
        <p:grpSpPr>
          <a:xfrm>
            <a:off x="2230131" y="3487583"/>
            <a:ext cx="1570642" cy="461665"/>
            <a:chOff x="2230131" y="2623298"/>
            <a:chExt cx="1570642" cy="461665"/>
          </a:xfrm>
        </p:grpSpPr>
        <p:graphicFrame>
          <p:nvGraphicFramePr>
            <p:cNvPr id="32" name="对象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9961515"/>
                </p:ext>
              </p:extLst>
            </p:nvPr>
          </p:nvGraphicFramePr>
          <p:xfrm>
            <a:off x="2230131" y="2713135"/>
            <a:ext cx="385763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63" name="Equation" r:id="rId5" imgW="152280" imgH="139680" progId="Equation.DSMT4">
                    <p:embed/>
                  </p:oleObj>
                </mc:Choice>
                <mc:Fallback>
                  <p:oleObj name="Equation" r:id="rId5" imgW="152280" imgH="139680" progId="Equation.DSMT4">
                    <p:embed/>
                    <p:pic>
                      <p:nvPicPr>
                        <p:cNvPr id="0" name="Picture 7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0131" y="2713135"/>
                          <a:ext cx="385763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文本框 32"/>
            <p:cNvSpPr txBox="1"/>
            <p:nvPr/>
          </p:nvSpPr>
          <p:spPr>
            <a:xfrm>
              <a:off x="2475581" y="2623298"/>
              <a:ext cx="1325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的作用</a:t>
              </a:r>
              <a:endPara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576251" y="3238500"/>
            <a:ext cx="1864993" cy="928684"/>
            <a:chOff x="3576251" y="3238500"/>
            <a:chExt cx="1864993" cy="928684"/>
          </a:xfrm>
        </p:grpSpPr>
        <p:cxnSp>
          <p:nvCxnSpPr>
            <p:cNvPr id="34" name="直接箭头连接符 33"/>
            <p:cNvCxnSpPr/>
            <p:nvPr/>
          </p:nvCxnSpPr>
          <p:spPr>
            <a:xfrm>
              <a:off x="3576251" y="3790458"/>
              <a:ext cx="1864993" cy="3558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3800772" y="3336187"/>
              <a:ext cx="9600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周期</a:t>
              </a:r>
              <a:r>
                <a:rPr lang="zh-CN" altLang="en-US" sz="2400" b="1" dirty="0" smtClean="0">
                  <a:solidFill>
                    <a:srgbClr val="FF0000"/>
                  </a:solidFill>
                </a:rPr>
                <a:t>改变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36" name="对象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7080752"/>
                </p:ext>
              </p:extLst>
            </p:nvPr>
          </p:nvGraphicFramePr>
          <p:xfrm>
            <a:off x="4545013" y="3238500"/>
            <a:ext cx="715962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64" name="Equation" r:id="rId7" imgW="482400" imgH="393480" progId="Equation.DSMT4">
                    <p:embed/>
                  </p:oleObj>
                </mc:Choice>
                <mc:Fallback>
                  <p:oleObj name="Equation" r:id="rId7" imgW="482400" imgH="393480" progId="Equation.DSMT4">
                    <p:embed/>
                    <p:pic>
                      <p:nvPicPr>
                        <p:cNvPr id="0" name="Picture 7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5013" y="3238500"/>
                          <a:ext cx="715962" cy="587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文本框 15"/>
          <p:cNvSpPr txBox="1"/>
          <p:nvPr/>
        </p:nvSpPr>
        <p:spPr>
          <a:xfrm>
            <a:off x="5420020" y="3545948"/>
            <a:ext cx="151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横向伸缩</a:t>
            </a:r>
            <a:endParaRPr lang="zh-CN" altLang="en-US" sz="2400" b="1" dirty="0"/>
          </a:p>
        </p:txBody>
      </p:sp>
      <p:grpSp>
        <p:nvGrpSpPr>
          <p:cNvPr id="40" name="组合 39"/>
          <p:cNvGrpSpPr/>
          <p:nvPr/>
        </p:nvGrpSpPr>
        <p:grpSpPr>
          <a:xfrm>
            <a:off x="2215814" y="4470059"/>
            <a:ext cx="1584959" cy="461665"/>
            <a:chOff x="2215814" y="2623298"/>
            <a:chExt cx="1584959" cy="461665"/>
          </a:xfrm>
        </p:grpSpPr>
        <p:graphicFrame>
          <p:nvGraphicFramePr>
            <p:cNvPr id="41" name="对象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4832976"/>
                </p:ext>
              </p:extLst>
            </p:nvPr>
          </p:nvGraphicFramePr>
          <p:xfrm>
            <a:off x="2215814" y="2666434"/>
            <a:ext cx="370619" cy="404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65" name="Equation" r:id="rId9" imgW="152280" imgH="164880" progId="Equation.DSMT4">
                    <p:embed/>
                  </p:oleObj>
                </mc:Choice>
                <mc:Fallback>
                  <p:oleObj name="Equation" r:id="rId9" imgW="152280" imgH="164880" progId="Equation.DSMT4">
                    <p:embed/>
                    <p:pic>
                      <p:nvPicPr>
                        <p:cNvPr id="0" name="Picture 7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5814" y="2666434"/>
                          <a:ext cx="370619" cy="4041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文本框 41"/>
            <p:cNvSpPr txBox="1"/>
            <p:nvPr/>
          </p:nvSpPr>
          <p:spPr>
            <a:xfrm>
              <a:off x="2475581" y="2623298"/>
              <a:ext cx="1325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的作用</a:t>
              </a:r>
              <a:endPara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410585" y="4336093"/>
            <a:ext cx="1493000" cy="830997"/>
            <a:chOff x="3410585" y="4336093"/>
            <a:chExt cx="1493000" cy="83099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10585" y="4612543"/>
              <a:ext cx="1493000" cy="304826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740756" y="4336093"/>
              <a:ext cx="8801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</a:rPr>
                <a:t>值域改变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4850862" y="4544457"/>
            <a:ext cx="151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纵</a:t>
            </a:r>
            <a:r>
              <a:rPr lang="zh-CN" altLang="en-US" sz="2400" b="1" dirty="0" smtClean="0"/>
              <a:t>向伸缩</a:t>
            </a:r>
            <a:endParaRPr lang="zh-CN" altLang="en-US" sz="2400" b="1" dirty="0"/>
          </a:p>
        </p:txBody>
      </p:sp>
      <p:grpSp>
        <p:nvGrpSpPr>
          <p:cNvPr id="25" name="组合 24"/>
          <p:cNvGrpSpPr/>
          <p:nvPr/>
        </p:nvGrpSpPr>
        <p:grpSpPr>
          <a:xfrm>
            <a:off x="6006398" y="2706558"/>
            <a:ext cx="7220075" cy="707886"/>
            <a:chOff x="6006398" y="2706558"/>
            <a:chExt cx="7220075" cy="707886"/>
          </a:xfrm>
        </p:grpSpPr>
        <p:sp>
          <p:nvSpPr>
            <p:cNvPr id="23" name="文本框 22"/>
            <p:cNvSpPr txBox="1"/>
            <p:nvPr/>
          </p:nvSpPr>
          <p:spPr>
            <a:xfrm>
              <a:off x="6006398" y="2706558"/>
              <a:ext cx="72200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dirty="0" smtClean="0">
                  <a:solidFill>
                    <a:srgbClr val="00B050"/>
                  </a:solidFill>
                </a:rPr>
                <a:t>（左右平移是</a:t>
              </a:r>
              <a:r>
                <a:rPr lang="zh-CN" altLang="en-US" sz="2000" dirty="0">
                  <a:solidFill>
                    <a:srgbClr val="00B050"/>
                  </a:solidFill>
                </a:rPr>
                <a:t>指</a:t>
              </a:r>
              <a:r>
                <a:rPr lang="zh-CN" altLang="en-US" sz="2000" dirty="0" smtClean="0">
                  <a:solidFill>
                    <a:srgbClr val="00B050"/>
                  </a:solidFill>
                </a:rPr>
                <a:t>    ，而不是            ）</a:t>
              </a:r>
              <a:endParaRPr lang="zh-CN" altLang="en-US" sz="2000" dirty="0">
                <a:solidFill>
                  <a:srgbClr val="00B050"/>
                </a:solidFill>
              </a:endParaRPr>
            </a:p>
            <a:p>
              <a:endParaRPr lang="zh-CN" altLang="en-US" sz="2000" dirty="0"/>
            </a:p>
          </p:txBody>
        </p:sp>
        <p:graphicFrame>
          <p:nvGraphicFramePr>
            <p:cNvPr id="51" name="对象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7464211"/>
                </p:ext>
              </p:extLst>
            </p:nvPr>
          </p:nvGraphicFramePr>
          <p:xfrm>
            <a:off x="7864806" y="2791921"/>
            <a:ext cx="237607" cy="2657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66" name="Equation" r:id="rId12" imgW="126720" imgH="139680" progId="Equation.DSMT4">
                    <p:embed/>
                  </p:oleObj>
                </mc:Choice>
                <mc:Fallback>
                  <p:oleObj name="Equation" r:id="rId12" imgW="126720" imgH="139680" progId="Equation.DSMT4">
                    <p:embed/>
                    <p:pic>
                      <p:nvPicPr>
                        <p:cNvPr id="0" name="Picture 7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64806" y="2791921"/>
                          <a:ext cx="237607" cy="2657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对象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2369691"/>
                </p:ext>
              </p:extLst>
            </p:nvPr>
          </p:nvGraphicFramePr>
          <p:xfrm>
            <a:off x="9183403" y="2778411"/>
            <a:ext cx="827087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67" name="Equation" r:id="rId14" imgW="558720" imgH="203040" progId="Equation.DSMT4">
                    <p:embed/>
                  </p:oleObj>
                </mc:Choice>
                <mc:Fallback>
                  <p:oleObj name="Equation" r:id="rId14" imgW="558720" imgH="203040" progId="Equation.DSMT4">
                    <p:embed/>
                    <p:pic>
                      <p:nvPicPr>
                        <p:cNvPr id="0" name="Picture 7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83403" y="2778411"/>
                          <a:ext cx="827087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组合 25"/>
          <p:cNvGrpSpPr/>
          <p:nvPr/>
        </p:nvGrpSpPr>
        <p:grpSpPr>
          <a:xfrm>
            <a:off x="6588579" y="3389415"/>
            <a:ext cx="6016734" cy="724539"/>
            <a:chOff x="6588579" y="3389415"/>
            <a:chExt cx="6016734" cy="724539"/>
          </a:xfrm>
        </p:grpSpPr>
        <p:sp>
          <p:nvSpPr>
            <p:cNvPr id="24" name="矩形 23"/>
            <p:cNvSpPr/>
            <p:nvPr/>
          </p:nvSpPr>
          <p:spPr>
            <a:xfrm>
              <a:off x="6588579" y="3565550"/>
              <a:ext cx="60167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rgbClr val="00B050"/>
                  </a:solidFill>
                </a:rPr>
                <a:t>（伸缩的倍数不是     </a:t>
              </a:r>
              <a:r>
                <a:rPr lang="en-US" altLang="zh-CN" sz="2000" dirty="0" smtClean="0">
                  <a:solidFill>
                    <a:srgbClr val="00B050"/>
                  </a:solidFill>
                </a:rPr>
                <a:t>,</a:t>
              </a:r>
              <a:r>
                <a:rPr lang="zh-CN" altLang="en-US" sz="2000" dirty="0" smtClean="0">
                  <a:solidFill>
                    <a:srgbClr val="00B050"/>
                  </a:solidFill>
                </a:rPr>
                <a:t>而是      </a:t>
              </a:r>
              <a:r>
                <a:rPr lang="en-US" altLang="zh-CN" sz="2000" dirty="0" smtClean="0">
                  <a:solidFill>
                    <a:srgbClr val="00B050"/>
                  </a:solidFill>
                </a:rPr>
                <a:t>)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  <p:graphicFrame>
          <p:nvGraphicFramePr>
            <p:cNvPr id="54" name="对象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8812535"/>
                </p:ext>
              </p:extLst>
            </p:nvPr>
          </p:nvGraphicFramePr>
          <p:xfrm>
            <a:off x="9643608" y="3389415"/>
            <a:ext cx="366882" cy="724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68" name="Equation" r:id="rId16" imgW="177480" imgH="393480" progId="Equation.DSMT4">
                    <p:embed/>
                  </p:oleObj>
                </mc:Choice>
                <mc:Fallback>
                  <p:oleObj name="Equation" r:id="rId16" imgW="177480" imgH="393480" progId="Equation.DSMT4">
                    <p:embed/>
                    <p:pic>
                      <p:nvPicPr>
                        <p:cNvPr id="0" name="Picture 7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43608" y="3389415"/>
                          <a:ext cx="366882" cy="7245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对象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673927"/>
                </p:ext>
              </p:extLst>
            </p:nvPr>
          </p:nvGraphicFramePr>
          <p:xfrm>
            <a:off x="8700182" y="3652739"/>
            <a:ext cx="298800" cy="27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69" name="Equation" r:id="rId18" imgW="152280" imgH="139680" progId="Equation.DSMT4">
                    <p:embed/>
                  </p:oleObj>
                </mc:Choice>
                <mc:Fallback>
                  <p:oleObj name="Equation" r:id="rId18" imgW="152280" imgH="139680" progId="Equation.DSMT4">
                    <p:embed/>
                    <p:pic>
                      <p:nvPicPr>
                        <p:cNvPr id="0" name="Picture 7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00182" y="3652739"/>
                          <a:ext cx="298800" cy="275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5634707" y="5242971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伸缩</a:t>
            </a: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5584100" y="5827746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平移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956895"/>
              </p:ext>
            </p:extLst>
          </p:nvPr>
        </p:nvGraphicFramePr>
        <p:xfrm>
          <a:off x="8678637" y="4225010"/>
          <a:ext cx="1446875" cy="388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0" name="Equation" r:id="rId19" imgW="520560" imgH="139680" progId="Equation.DSMT4">
                  <p:embed/>
                </p:oleObj>
              </mc:Choice>
              <mc:Fallback>
                <p:oleObj name="Equation" r:id="rId19" imgW="520560" imgH="139680" progId="Equation.DSMT4">
                  <p:embed/>
                  <p:pic>
                    <p:nvPicPr>
                      <p:cNvPr id="0" name="Picture 7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8637" y="4225010"/>
                        <a:ext cx="1446875" cy="3881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2214958" y="5242971"/>
            <a:ext cx="5342573" cy="1169551"/>
            <a:chOff x="834203" y="4611485"/>
            <a:chExt cx="5342573" cy="1169551"/>
          </a:xfrm>
        </p:grpSpPr>
        <p:graphicFrame>
          <p:nvGraphicFramePr>
            <p:cNvPr id="45" name="对象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6782432"/>
                </p:ext>
              </p:extLst>
            </p:nvPr>
          </p:nvGraphicFramePr>
          <p:xfrm>
            <a:off x="1158187" y="5361936"/>
            <a:ext cx="354013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71" name="Equation" r:id="rId21" imgW="139680" imgH="164880" progId="Equation.DSMT4">
                    <p:embed/>
                  </p:oleObj>
                </mc:Choice>
                <mc:Fallback>
                  <p:oleObj name="Equation" r:id="rId21" imgW="139680" imgH="164880" progId="Equation.DSMT4">
                    <p:embed/>
                    <p:pic>
                      <p:nvPicPr>
                        <p:cNvPr id="0" name="Picture 7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8187" y="5361936"/>
                          <a:ext cx="354013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组合 6"/>
            <p:cNvGrpSpPr/>
            <p:nvPr/>
          </p:nvGrpSpPr>
          <p:grpSpPr>
            <a:xfrm>
              <a:off x="834203" y="4611485"/>
              <a:ext cx="5342573" cy="1169551"/>
              <a:chOff x="226099" y="4664480"/>
              <a:chExt cx="5342573" cy="1169551"/>
            </a:xfrm>
          </p:grpSpPr>
          <p:sp>
            <p:nvSpPr>
              <p:cNvPr id="39" name="Text Box 24"/>
              <p:cNvSpPr txBox="1">
                <a:spLocks noChangeArrowheads="1"/>
              </p:cNvSpPr>
              <p:nvPr/>
            </p:nvSpPr>
            <p:spPr bwMode="auto">
              <a:xfrm>
                <a:off x="810708" y="4664480"/>
                <a:ext cx="4757964" cy="1169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zh-CN" altLang="en-US" sz="2800" b="1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的改变引起图像</a:t>
                </a:r>
                <a:r>
                  <a:rPr kumimoji="1" lang="en-US" altLang="zh-CN" sz="2800" b="1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______,</a:t>
                </a:r>
              </a:p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zh-CN" altLang="en-US" sz="2800" b="1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的改变引起图像</a:t>
                </a:r>
                <a:r>
                  <a:rPr kumimoji="1" lang="en-US" altLang="zh-CN" sz="2800" b="1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______.</a:t>
                </a:r>
                <a:endParaRPr kumimoji="1"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aphicFrame>
            <p:nvGraphicFramePr>
              <p:cNvPr id="47" name="对象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34326137"/>
                  </p:ext>
                </p:extLst>
              </p:nvPr>
            </p:nvGraphicFramePr>
            <p:xfrm>
              <a:off x="226099" y="4668736"/>
              <a:ext cx="742950" cy="496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72" name="Equation" r:id="rId23" imgW="304560" imgH="203040" progId="Equation.DSMT4">
                      <p:embed/>
                    </p:oleObj>
                  </mc:Choice>
                  <mc:Fallback>
                    <p:oleObj name="Equation" r:id="rId23" imgW="304560" imgH="203040" progId="Equation.DSMT4">
                      <p:embed/>
                      <p:pic>
                        <p:nvPicPr>
                          <p:cNvPr id="0" name="Picture 7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099" y="4668736"/>
                            <a:ext cx="742950" cy="4968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2" name="组合 11"/>
          <p:cNvGrpSpPr/>
          <p:nvPr/>
        </p:nvGrpSpPr>
        <p:grpSpPr>
          <a:xfrm>
            <a:off x="2901842" y="283402"/>
            <a:ext cx="6859570" cy="540525"/>
            <a:chOff x="2901842" y="283402"/>
            <a:chExt cx="6859570" cy="540525"/>
          </a:xfrm>
        </p:grpSpPr>
        <p:sp>
          <p:nvSpPr>
            <p:cNvPr id="59395" name="Text Box 3"/>
            <p:cNvSpPr txBox="1">
              <a:spLocks noChangeArrowheads="1"/>
            </p:cNvSpPr>
            <p:nvPr/>
          </p:nvSpPr>
          <p:spPr bwMode="auto">
            <a:xfrm>
              <a:off x="2901842" y="298092"/>
              <a:ext cx="68595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2"/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rgbClr val="000000"/>
                  </a:solidFill>
                  <a:latin typeface="+mn-ea"/>
                </a:rPr>
                <a:t>作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+mn-ea"/>
                </a:rPr>
                <a:t>函数                            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+mn-ea"/>
                  <a:sym typeface="Symbol" pitchFamily="18" charset="2"/>
                </a:rPr>
                <a:t>简图方法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ea"/>
                  <a:sym typeface="Symbol" pitchFamily="18" charset="2"/>
                </a:rPr>
                <a:t>:</a:t>
              </a:r>
              <a:endParaRPr lang="en-US" altLang="zh-CN" sz="2400" b="1" dirty="0">
                <a:solidFill>
                  <a:srgbClr val="000000"/>
                </a:solidFill>
                <a:latin typeface="+mn-ea"/>
                <a:sym typeface="Symbol" pitchFamily="18" charset="2"/>
              </a:endParaRPr>
            </a:p>
          </p:txBody>
        </p:sp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8537467"/>
                </p:ext>
              </p:extLst>
            </p:nvPr>
          </p:nvGraphicFramePr>
          <p:xfrm>
            <a:off x="3969543" y="283402"/>
            <a:ext cx="4216096" cy="54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73" name="Equation" r:id="rId25" imgW="1981080" imgH="253800" progId="Equation.DSMT4">
                    <p:embed/>
                  </p:oleObj>
                </mc:Choice>
                <mc:Fallback>
                  <p:oleObj name="Equation" r:id="rId25" imgW="1981080" imgH="253800" progId="Equation.DSMT4">
                    <p:embed/>
                    <p:pic>
                      <p:nvPicPr>
                        <p:cNvPr id="0" name="Picture 7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9543" y="283402"/>
                          <a:ext cx="4216096" cy="54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19020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5" grpId="0"/>
      <p:bldP spid="59406" grpId="0"/>
      <p:bldP spid="59410" grpId="0"/>
      <p:bldP spid="28" grpId="0"/>
      <p:bldP spid="5" grpId="0"/>
      <p:bldP spid="13" grpId="0"/>
      <p:bldP spid="16" grpId="0"/>
      <p:bldP spid="46" grpId="0"/>
      <p:bldP spid="43" grpId="0" autoUpdateAnimBg="0"/>
      <p:bldP spid="4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76226" y="2359761"/>
            <a:ext cx="5915774" cy="3302485"/>
            <a:chOff x="4778057" y="2555875"/>
            <a:chExt cx="5416602" cy="2887663"/>
          </a:xfrm>
        </p:grpSpPr>
        <p:grpSp>
          <p:nvGrpSpPr>
            <p:cNvPr id="2" name="组合 1"/>
            <p:cNvGrpSpPr>
              <a:grpSpLocks/>
            </p:cNvGrpSpPr>
            <p:nvPr/>
          </p:nvGrpSpPr>
          <p:grpSpPr bwMode="auto">
            <a:xfrm>
              <a:off x="4778057" y="2565082"/>
              <a:ext cx="5166043" cy="2878456"/>
              <a:chOff x="3136" y="2583"/>
              <a:chExt cx="4151" cy="2721"/>
            </a:xfrm>
          </p:grpSpPr>
          <p:sp>
            <p:nvSpPr>
              <p:cNvPr id="3" name="Text Box 3"/>
              <p:cNvSpPr txBox="1">
                <a:spLocks noChangeArrowheads="1"/>
              </p:cNvSpPr>
              <p:nvPr/>
            </p:nvSpPr>
            <p:spPr bwMode="auto">
              <a:xfrm>
                <a:off x="6788" y="4216"/>
                <a:ext cx="499" cy="4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endParaRPr lang="en-US" sz="105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Text Box 4"/>
              <p:cNvSpPr txBox="1">
                <a:spLocks noChangeArrowheads="1"/>
              </p:cNvSpPr>
              <p:nvPr/>
            </p:nvSpPr>
            <p:spPr bwMode="auto">
              <a:xfrm>
                <a:off x="4401" y="2583"/>
                <a:ext cx="509" cy="4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endParaRPr lang="en-US" sz="105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Text Box 5"/>
              <p:cNvSpPr txBox="1">
                <a:spLocks noChangeArrowheads="1"/>
              </p:cNvSpPr>
              <p:nvPr/>
            </p:nvSpPr>
            <p:spPr bwMode="auto">
              <a:xfrm>
                <a:off x="4064" y="4120"/>
                <a:ext cx="529" cy="4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endParaRPr lang="en-US" sz="105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3936" y="4824"/>
                <a:ext cx="618" cy="4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endParaRPr lang="en-US" sz="105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4567" y="3528"/>
                <a:ext cx="624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endParaRPr lang="en-US" sz="105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5256" y="3528"/>
                <a:ext cx="563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t" anchorCtr="0" upright="1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endParaRPr lang="en-US" sz="105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" name="AutoShape 9"/>
              <p:cNvCxnSpPr>
                <a:cxnSpLocks noChangeShapeType="1"/>
              </p:cNvCxnSpPr>
              <p:nvPr/>
            </p:nvCxnSpPr>
            <p:spPr bwMode="auto">
              <a:xfrm>
                <a:off x="3136" y="4216"/>
                <a:ext cx="4040" cy="0"/>
              </a:xfrm>
              <a:prstGeom prst="straightConnector1">
                <a:avLst/>
              </a:prstGeom>
              <a:noFill/>
              <a:ln w="730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10"/>
              <p:cNvCxnSpPr>
                <a:cxnSpLocks noChangeShapeType="1"/>
              </p:cNvCxnSpPr>
              <p:nvPr/>
            </p:nvCxnSpPr>
            <p:spPr bwMode="auto">
              <a:xfrm flipV="1">
                <a:off x="4472" y="2648"/>
                <a:ext cx="1" cy="2656"/>
              </a:xfrm>
              <a:prstGeom prst="straightConnector1">
                <a:avLst/>
              </a:prstGeom>
              <a:noFill/>
              <a:ln w="730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 flipV="1">
                <a:off x="4784" y="4039"/>
                <a:ext cx="1504" cy="1081"/>
              </a:xfrm>
              <a:custGeom>
                <a:avLst/>
                <a:gdLst>
                  <a:gd name="T0" fmla="*/ 0 w 1504"/>
                  <a:gd name="T1" fmla="*/ 905 h 1081"/>
                  <a:gd name="T2" fmla="*/ 280 w 1504"/>
                  <a:gd name="T3" fmla="*/ 361 h 1081"/>
                  <a:gd name="T4" fmla="*/ 544 w 1504"/>
                  <a:gd name="T5" fmla="*/ 65 h 1081"/>
                  <a:gd name="T6" fmla="*/ 768 w 1504"/>
                  <a:gd name="T7" fmla="*/ 17 h 1081"/>
                  <a:gd name="T8" fmla="*/ 992 w 1504"/>
                  <a:gd name="T9" fmla="*/ 169 h 1081"/>
                  <a:gd name="T10" fmla="*/ 1184 w 1504"/>
                  <a:gd name="T11" fmla="*/ 473 h 1081"/>
                  <a:gd name="T12" fmla="*/ 1504 w 1504"/>
                  <a:gd name="T13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4" h="1081">
                    <a:moveTo>
                      <a:pt x="0" y="905"/>
                    </a:moveTo>
                    <a:cubicBezTo>
                      <a:pt x="94" y="703"/>
                      <a:pt x="189" y="501"/>
                      <a:pt x="280" y="361"/>
                    </a:cubicBezTo>
                    <a:cubicBezTo>
                      <a:pt x="371" y="221"/>
                      <a:pt x="463" y="122"/>
                      <a:pt x="544" y="65"/>
                    </a:cubicBezTo>
                    <a:cubicBezTo>
                      <a:pt x="625" y="8"/>
                      <a:pt x="693" y="0"/>
                      <a:pt x="768" y="17"/>
                    </a:cubicBezTo>
                    <a:cubicBezTo>
                      <a:pt x="843" y="34"/>
                      <a:pt x="923" y="93"/>
                      <a:pt x="992" y="169"/>
                    </a:cubicBezTo>
                    <a:cubicBezTo>
                      <a:pt x="1061" y="245"/>
                      <a:pt x="1099" y="321"/>
                      <a:pt x="1184" y="473"/>
                    </a:cubicBezTo>
                    <a:cubicBezTo>
                      <a:pt x="1269" y="625"/>
                      <a:pt x="1386" y="853"/>
                      <a:pt x="1504" y="1081"/>
                    </a:cubicBezTo>
                  </a:path>
                </a:pathLst>
              </a:custGeom>
              <a:noFill/>
              <a:ln w="539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 rot="63408" flipH="1">
                <a:off x="3280" y="3296"/>
                <a:ext cx="1504" cy="1081"/>
              </a:xfrm>
              <a:custGeom>
                <a:avLst/>
                <a:gdLst>
                  <a:gd name="T0" fmla="*/ 0 w 1504"/>
                  <a:gd name="T1" fmla="*/ 905 h 1081"/>
                  <a:gd name="T2" fmla="*/ 280 w 1504"/>
                  <a:gd name="T3" fmla="*/ 361 h 1081"/>
                  <a:gd name="T4" fmla="*/ 544 w 1504"/>
                  <a:gd name="T5" fmla="*/ 65 h 1081"/>
                  <a:gd name="T6" fmla="*/ 768 w 1504"/>
                  <a:gd name="T7" fmla="*/ 17 h 1081"/>
                  <a:gd name="T8" fmla="*/ 992 w 1504"/>
                  <a:gd name="T9" fmla="*/ 169 h 1081"/>
                  <a:gd name="T10" fmla="*/ 1184 w 1504"/>
                  <a:gd name="T11" fmla="*/ 473 h 1081"/>
                  <a:gd name="T12" fmla="*/ 1504 w 1504"/>
                  <a:gd name="T13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4" h="1081">
                    <a:moveTo>
                      <a:pt x="0" y="905"/>
                    </a:moveTo>
                    <a:cubicBezTo>
                      <a:pt x="94" y="703"/>
                      <a:pt x="189" y="501"/>
                      <a:pt x="280" y="361"/>
                    </a:cubicBezTo>
                    <a:cubicBezTo>
                      <a:pt x="371" y="221"/>
                      <a:pt x="463" y="122"/>
                      <a:pt x="544" y="65"/>
                    </a:cubicBezTo>
                    <a:cubicBezTo>
                      <a:pt x="625" y="8"/>
                      <a:pt x="693" y="0"/>
                      <a:pt x="768" y="17"/>
                    </a:cubicBezTo>
                    <a:cubicBezTo>
                      <a:pt x="843" y="34"/>
                      <a:pt x="923" y="93"/>
                      <a:pt x="992" y="169"/>
                    </a:cubicBezTo>
                    <a:cubicBezTo>
                      <a:pt x="1061" y="245"/>
                      <a:pt x="1099" y="321"/>
                      <a:pt x="1184" y="473"/>
                    </a:cubicBezTo>
                    <a:cubicBezTo>
                      <a:pt x="1269" y="625"/>
                      <a:pt x="1386" y="853"/>
                      <a:pt x="1504" y="1081"/>
                    </a:cubicBezTo>
                  </a:path>
                </a:pathLst>
              </a:custGeom>
              <a:noFill/>
              <a:ln w="539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/>
              </a:p>
            </p:txBody>
          </p:sp>
          <p:cxnSp>
            <p:nvCxnSpPr>
              <p:cNvPr id="13" name="AutoShape 13"/>
              <p:cNvCxnSpPr>
                <a:cxnSpLocks noChangeShapeType="1"/>
              </p:cNvCxnSpPr>
              <p:nvPr/>
            </p:nvCxnSpPr>
            <p:spPr bwMode="auto">
              <a:xfrm>
                <a:off x="5488" y="4216"/>
                <a:ext cx="8" cy="904"/>
              </a:xfrm>
              <a:prstGeom prst="straightConnector1">
                <a:avLst/>
              </a:prstGeom>
              <a:noFill/>
              <a:ln w="476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AutoShape 14"/>
              <p:cNvCxnSpPr>
                <a:cxnSpLocks noChangeShapeType="1"/>
              </p:cNvCxnSpPr>
              <p:nvPr/>
            </p:nvCxnSpPr>
            <p:spPr bwMode="auto">
              <a:xfrm>
                <a:off x="4473" y="5120"/>
                <a:ext cx="1023" cy="0"/>
              </a:xfrm>
              <a:prstGeom prst="straightConnector1">
                <a:avLst/>
              </a:prstGeom>
              <a:noFill/>
              <a:ln w="508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15" name="对象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286741"/>
                </p:ext>
              </p:extLst>
            </p:nvPr>
          </p:nvGraphicFramePr>
          <p:xfrm>
            <a:off x="6753213" y="3484196"/>
            <a:ext cx="406401" cy="787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9" name="Equation" r:id="rId3" imgW="203040" imgH="393480" progId="Equation.DSMT4">
                    <p:embed/>
                  </p:oleObj>
                </mc:Choice>
                <mc:Fallback>
                  <p:oleObj name="Equation" r:id="rId3" imgW="203040" imgH="393480" progId="Equation.DSMT4">
                    <p:embed/>
                    <p:pic>
                      <p:nvPicPr>
                        <p:cNvPr id="0" name="Picture 9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3213" y="3484196"/>
                          <a:ext cx="406401" cy="7874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3394115"/>
                </p:ext>
              </p:extLst>
            </p:nvPr>
          </p:nvGraphicFramePr>
          <p:xfrm>
            <a:off x="7584367" y="3483547"/>
            <a:ext cx="306698" cy="788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0" name="Equation" r:id="rId5" imgW="152280" imgH="393480" progId="Equation.DSMT4">
                    <p:embed/>
                  </p:oleObj>
                </mc:Choice>
                <mc:Fallback>
                  <p:oleObj name="Equation" r:id="rId5" imgW="152280" imgH="393480" progId="Equation.DSMT4">
                    <p:embed/>
                    <p:pic>
                      <p:nvPicPr>
                        <p:cNvPr id="0" name="Picture 9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4367" y="3483547"/>
                          <a:ext cx="306698" cy="788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1280237"/>
                </p:ext>
              </p:extLst>
            </p:nvPr>
          </p:nvGraphicFramePr>
          <p:xfrm>
            <a:off x="6691437" y="4183044"/>
            <a:ext cx="344002" cy="3816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1" name="Equation" r:id="rId7" imgW="114120" imgH="126720" progId="Equation.DSMT4">
                    <p:embed/>
                  </p:oleObj>
                </mc:Choice>
                <mc:Fallback>
                  <p:oleObj name="Equation" r:id="rId7" imgW="114120" imgH="126720" progId="Equation.DSMT4">
                    <p:embed/>
                    <p:pic>
                      <p:nvPicPr>
                        <p:cNvPr id="0" name="Picture 9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1437" y="4183044"/>
                          <a:ext cx="344002" cy="3816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0202065"/>
                </p:ext>
              </p:extLst>
            </p:nvPr>
          </p:nvGraphicFramePr>
          <p:xfrm>
            <a:off x="7523552" y="4134796"/>
            <a:ext cx="379919" cy="421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2" name="Equation" r:id="rId9" imgW="114120" imgH="126720" progId="Equation.DSMT4">
                    <p:embed/>
                  </p:oleObj>
                </mc:Choice>
                <mc:Fallback>
                  <p:oleObj name="Equation" r:id="rId9" imgW="114120" imgH="126720" progId="Equation.DSMT4">
                    <p:embed/>
                    <p:pic>
                      <p:nvPicPr>
                        <p:cNvPr id="0" name="Picture 9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3552" y="4134796"/>
                          <a:ext cx="379919" cy="4214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AutoShape 14"/>
            <p:cNvCxnSpPr>
              <a:cxnSpLocks noChangeShapeType="1"/>
            </p:cNvCxnSpPr>
            <p:nvPr/>
          </p:nvCxnSpPr>
          <p:spPr bwMode="auto">
            <a:xfrm>
              <a:off x="5954760" y="3302177"/>
              <a:ext cx="588040" cy="0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21" name="对象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7991624"/>
                </p:ext>
              </p:extLst>
            </p:nvPr>
          </p:nvGraphicFramePr>
          <p:xfrm>
            <a:off x="5944143" y="4992989"/>
            <a:ext cx="408244" cy="408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3" name="Equation" r:id="rId11" imgW="164880" imgH="164880" progId="Equation.DSMT4">
                    <p:embed/>
                  </p:oleObj>
                </mc:Choice>
                <mc:Fallback>
                  <p:oleObj name="Equation" r:id="rId11" imgW="164880" imgH="164880" progId="Equation.DSMT4">
                    <p:embed/>
                    <p:pic>
                      <p:nvPicPr>
                        <p:cNvPr id="0" name="Picture 9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4143" y="4992989"/>
                          <a:ext cx="408244" cy="408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对象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5076290"/>
                </p:ext>
              </p:extLst>
            </p:nvPr>
          </p:nvGraphicFramePr>
          <p:xfrm>
            <a:off x="6578600" y="2555875"/>
            <a:ext cx="346075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4" name="Equation" r:id="rId13" imgW="139680" imgH="164880" progId="Equation.DSMT4">
                    <p:embed/>
                  </p:oleObj>
                </mc:Choice>
                <mc:Fallback>
                  <p:oleObj name="Equation" r:id="rId13" imgW="139680" imgH="164880" progId="Equation.DSMT4">
                    <p:embed/>
                    <p:pic>
                      <p:nvPicPr>
                        <p:cNvPr id="0" name="Picture 9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8600" y="2555875"/>
                          <a:ext cx="346075" cy="409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对象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3139009"/>
                </p:ext>
              </p:extLst>
            </p:nvPr>
          </p:nvGraphicFramePr>
          <p:xfrm>
            <a:off x="9815615" y="4149270"/>
            <a:ext cx="379044" cy="415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5" name="Equation" r:id="rId15" imgW="126720" imgH="139680" progId="Equation.DSMT4">
                    <p:embed/>
                  </p:oleObj>
                </mc:Choice>
                <mc:Fallback>
                  <p:oleObj name="Equation" r:id="rId15" imgW="126720" imgH="139680" progId="Equation.DSMT4">
                    <p:embed/>
                    <p:pic>
                      <p:nvPicPr>
                        <p:cNvPr id="0" name="Picture 9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15615" y="4149270"/>
                          <a:ext cx="379044" cy="4154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对象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6941110"/>
                </p:ext>
              </p:extLst>
            </p:nvPr>
          </p:nvGraphicFramePr>
          <p:xfrm>
            <a:off x="6144518" y="4292579"/>
            <a:ext cx="314325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6" name="Equation" r:id="rId17" imgW="126720" imgH="139680" progId="Equation.DSMT4">
                    <p:embed/>
                  </p:oleObj>
                </mc:Choice>
                <mc:Fallback>
                  <p:oleObj name="Equation" r:id="rId17" imgW="126720" imgH="139680" progId="Equation.DSMT4">
                    <p:embed/>
                    <p:pic>
                      <p:nvPicPr>
                        <p:cNvPr id="0" name="Picture 9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4518" y="4292579"/>
                          <a:ext cx="314325" cy="344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062326"/>
              </p:ext>
            </p:extLst>
          </p:nvPr>
        </p:nvGraphicFramePr>
        <p:xfrm>
          <a:off x="434975" y="557213"/>
          <a:ext cx="11129963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文档" r:id="rId19" imgW="4461088" imgH="1936644" progId="Word.Document.12">
                  <p:embed/>
                </p:oleObj>
              </mc:Choice>
              <mc:Fallback>
                <p:oleObj name="文档" r:id="rId19" imgW="4461088" imgH="1936644" progId="Word.Document.12">
                  <p:embed/>
                  <p:pic>
                    <p:nvPicPr>
                      <p:cNvPr id="0" name="Picture 9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557213"/>
                        <a:ext cx="11129963" cy="482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355149" y="129309"/>
            <a:ext cx="1403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例题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：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954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536</Words>
  <Application>Microsoft Office PowerPoint</Application>
  <PresentationFormat>宽屏</PresentationFormat>
  <Paragraphs>136</Paragraphs>
  <Slides>14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6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40" baseType="lpstr">
      <vt:lpstr>方正舒体</vt:lpstr>
      <vt:lpstr>仿宋</vt:lpstr>
      <vt:lpstr>汉仪旗黑-85S</vt:lpstr>
      <vt:lpstr>黑体</vt:lpstr>
      <vt:lpstr>华文细黑</vt:lpstr>
      <vt:lpstr>楷体</vt:lpstr>
      <vt:lpstr>楷体_GB2312</vt:lpstr>
      <vt:lpstr>宋体</vt:lpstr>
      <vt:lpstr>微软雅黑</vt:lpstr>
      <vt:lpstr>幼圆</vt:lpstr>
      <vt:lpstr>Arial</vt:lpstr>
      <vt:lpstr>Calibri</vt:lpstr>
      <vt:lpstr>Calibri Light</vt:lpstr>
      <vt:lpstr>Symbol</vt:lpstr>
      <vt:lpstr>Times New Roman</vt:lpstr>
      <vt:lpstr>Wingdings</vt:lpstr>
      <vt:lpstr>Office 主题</vt:lpstr>
      <vt:lpstr>1_Office 主题</vt:lpstr>
      <vt:lpstr>3_默认设计模板</vt:lpstr>
      <vt:lpstr>默认设计模板</vt:lpstr>
      <vt:lpstr>1_Office 主题​​</vt:lpstr>
      <vt:lpstr>2_Office 主题​​</vt:lpstr>
      <vt:lpstr>Equation</vt:lpstr>
      <vt:lpstr>文档</vt:lpstr>
      <vt:lpstr>Equation.3</vt:lpstr>
      <vt:lpstr>MathType 6.0 Equation</vt:lpstr>
      <vt:lpstr>函数                的 图像和性质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</dc:creator>
  <cp:lastModifiedBy>WWW</cp:lastModifiedBy>
  <cp:revision>134</cp:revision>
  <dcterms:created xsi:type="dcterms:W3CDTF">2020-02-17T07:36:23Z</dcterms:created>
  <dcterms:modified xsi:type="dcterms:W3CDTF">2020-02-20T00:21:44Z</dcterms:modified>
</cp:coreProperties>
</file>