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21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80" r:id="rId3"/>
  </p:sldMasterIdLst>
  <p:notesMasterIdLst>
    <p:notesMasterId r:id="rId27"/>
  </p:notesMasterIdLst>
  <p:handoutMasterIdLst>
    <p:handoutMasterId r:id="rId28"/>
  </p:handoutMasterIdLst>
  <p:sldIdLst>
    <p:sldId id="257" r:id="rId4"/>
    <p:sldId id="350" r:id="rId5"/>
    <p:sldId id="263" r:id="rId6"/>
    <p:sldId id="352" r:id="rId7"/>
    <p:sldId id="351" r:id="rId8"/>
    <p:sldId id="320" r:id="rId9"/>
    <p:sldId id="353" r:id="rId10"/>
    <p:sldId id="329" r:id="rId11"/>
    <p:sldId id="363" r:id="rId12"/>
    <p:sldId id="364" r:id="rId13"/>
    <p:sldId id="365" r:id="rId14"/>
    <p:sldId id="366" r:id="rId15"/>
    <p:sldId id="367" r:id="rId16"/>
    <p:sldId id="369" r:id="rId17"/>
    <p:sldId id="372" r:id="rId18"/>
    <p:sldId id="370" r:id="rId19"/>
    <p:sldId id="354" r:id="rId20"/>
    <p:sldId id="340" r:id="rId21"/>
    <p:sldId id="358" r:id="rId22"/>
    <p:sldId id="359" r:id="rId23"/>
    <p:sldId id="360" r:id="rId24"/>
    <p:sldId id="333" r:id="rId25"/>
    <p:sldId id="279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69" d="100"/>
          <a:sy n="69" d="100"/>
        </p:scale>
        <p:origin x="-258" y="-96"/>
      </p:cViewPr>
      <p:guideLst>
        <p:guide orient="horz" pos="2115"/>
        <p:guide pos="388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image" Target="../media/image36.emf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image" Target="../media/image48.emf"/><Relationship Id="rId7" Type="http://schemas.openxmlformats.org/officeDocument/2006/relationships/image" Target="../media/image52.wmf"/><Relationship Id="rId2" Type="http://schemas.openxmlformats.org/officeDocument/2006/relationships/image" Target="../media/image47.emf"/><Relationship Id="rId1" Type="http://schemas.openxmlformats.org/officeDocument/2006/relationships/image" Target="../media/image46.emf"/><Relationship Id="rId6" Type="http://schemas.openxmlformats.org/officeDocument/2006/relationships/image" Target="../media/image51.wmf"/><Relationship Id="rId5" Type="http://schemas.openxmlformats.org/officeDocument/2006/relationships/image" Target="../media/image50.emf"/><Relationship Id="rId4" Type="http://schemas.openxmlformats.org/officeDocument/2006/relationships/image" Target="../media/image49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image" Target="../media/image51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image" Target="../media/image57.emf"/><Relationship Id="rId7" Type="http://schemas.openxmlformats.org/officeDocument/2006/relationships/image" Target="../media/image61.emf"/><Relationship Id="rId2" Type="http://schemas.openxmlformats.org/officeDocument/2006/relationships/image" Target="../media/image56.emf"/><Relationship Id="rId1" Type="http://schemas.openxmlformats.org/officeDocument/2006/relationships/image" Target="../media/image55.emf"/><Relationship Id="rId6" Type="http://schemas.openxmlformats.org/officeDocument/2006/relationships/image" Target="../media/image60.emf"/><Relationship Id="rId5" Type="http://schemas.openxmlformats.org/officeDocument/2006/relationships/image" Target="../media/image59.emf"/><Relationship Id="rId4" Type="http://schemas.openxmlformats.org/officeDocument/2006/relationships/image" Target="../media/image58.emf"/><Relationship Id="rId9" Type="http://schemas.openxmlformats.org/officeDocument/2006/relationships/image" Target="../media/image6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2020/2/15</a:t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‹#›</a:t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2657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2020/2/15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365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95AF08-E64B-4C3A-831A-551E14C66437}" type="slidenum">
              <a:rPr lang="en-US" altLang="zh-CN"/>
              <a:pPr/>
              <a:t>16</a:t>
            </a:fld>
            <a:endParaRPr lang="en-US" altLang="zh-CN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77.xml"/><Relationship Id="rId7" Type="http://schemas.openxmlformats.org/officeDocument/2006/relationships/tags" Target="../tags/tag81.xml"/><Relationship Id="rId12" Type="http://schemas.openxmlformats.org/officeDocument/2006/relationships/image" Target="../media/image3.png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79.xml"/><Relationship Id="rId10" Type="http://schemas.openxmlformats.org/officeDocument/2006/relationships/image" Target="../media/image2.png"/><Relationship Id="rId4" Type="http://schemas.openxmlformats.org/officeDocument/2006/relationships/tags" Target="../tags/tag78.xml"/><Relationship Id="rId9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85.xml"/><Relationship Id="rId7" Type="http://schemas.openxmlformats.org/officeDocument/2006/relationships/image" Target="../media/image4.png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87.xml"/><Relationship Id="rId4" Type="http://schemas.openxmlformats.org/officeDocument/2006/relationships/tags" Target="../tags/tag86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95.xml"/><Relationship Id="rId13" Type="http://schemas.openxmlformats.org/officeDocument/2006/relationships/image" Target="../media/image3.png"/><Relationship Id="rId3" Type="http://schemas.openxmlformats.org/officeDocument/2006/relationships/tags" Target="../tags/tag90.xml"/><Relationship Id="rId7" Type="http://schemas.openxmlformats.org/officeDocument/2006/relationships/tags" Target="../tags/tag94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11" Type="http://schemas.openxmlformats.org/officeDocument/2006/relationships/image" Target="../media/image2.png"/><Relationship Id="rId5" Type="http://schemas.openxmlformats.org/officeDocument/2006/relationships/tags" Target="../tags/tag92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91.xml"/><Relationship Id="rId9" Type="http://schemas.openxmlformats.org/officeDocument/2006/relationships/tags" Target="../tags/tag96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04.xml"/><Relationship Id="rId13" Type="http://schemas.openxmlformats.org/officeDocument/2006/relationships/image" Target="../media/image2.png"/><Relationship Id="rId3" Type="http://schemas.openxmlformats.org/officeDocument/2006/relationships/tags" Target="../tags/tag99.xml"/><Relationship Id="rId7" Type="http://schemas.openxmlformats.org/officeDocument/2006/relationships/tags" Target="../tags/tag103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98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11" Type="http://schemas.openxmlformats.org/officeDocument/2006/relationships/tags" Target="../tags/tag107.xml"/><Relationship Id="rId5" Type="http://schemas.openxmlformats.org/officeDocument/2006/relationships/tags" Target="../tags/tag101.xml"/><Relationship Id="rId15" Type="http://schemas.openxmlformats.org/officeDocument/2006/relationships/image" Target="../media/image3.png"/><Relationship Id="rId10" Type="http://schemas.openxmlformats.org/officeDocument/2006/relationships/tags" Target="../tags/tag106.xml"/><Relationship Id="rId4" Type="http://schemas.openxmlformats.org/officeDocument/2006/relationships/tags" Target="../tags/tag100.xml"/><Relationship Id="rId9" Type="http://schemas.openxmlformats.org/officeDocument/2006/relationships/tags" Target="../tags/tag105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1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112.xml"/><Relationship Id="rId10" Type="http://schemas.openxmlformats.org/officeDocument/2006/relationships/image" Target="../media/image3.png"/><Relationship Id="rId4" Type="http://schemas.openxmlformats.org/officeDocument/2006/relationships/tags" Target="../tags/tag111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124.xml"/><Relationship Id="rId13" Type="http://schemas.openxmlformats.org/officeDocument/2006/relationships/image" Target="../media/image3.png"/><Relationship Id="rId3" Type="http://schemas.openxmlformats.org/officeDocument/2006/relationships/tags" Target="../tags/tag119.xml"/><Relationship Id="rId7" Type="http://schemas.openxmlformats.org/officeDocument/2006/relationships/tags" Target="../tags/tag12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11" Type="http://schemas.openxmlformats.org/officeDocument/2006/relationships/image" Target="../media/image2.png"/><Relationship Id="rId5" Type="http://schemas.openxmlformats.org/officeDocument/2006/relationships/tags" Target="../tags/tag121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20.xml"/><Relationship Id="rId9" Type="http://schemas.openxmlformats.org/officeDocument/2006/relationships/tags" Target="../tags/tag12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133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28.xml"/><Relationship Id="rId7" Type="http://schemas.openxmlformats.org/officeDocument/2006/relationships/tags" Target="../tags/tag132.xml"/><Relationship Id="rId12" Type="http://schemas.openxmlformats.org/officeDocument/2006/relationships/image" Target="../media/image3.png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tags" Target="../tags/tag131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30.xml"/><Relationship Id="rId10" Type="http://schemas.openxmlformats.org/officeDocument/2006/relationships/image" Target="../media/image2.png"/><Relationship Id="rId4" Type="http://schemas.openxmlformats.org/officeDocument/2006/relationships/tags" Target="../tags/tag129.xml"/><Relationship Id="rId9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36.xml"/><Relationship Id="rId7" Type="http://schemas.openxmlformats.org/officeDocument/2006/relationships/tags" Target="../tags/tag140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11" Type="http://schemas.openxmlformats.org/officeDocument/2006/relationships/image" Target="../media/image3.png"/><Relationship Id="rId5" Type="http://schemas.openxmlformats.org/officeDocument/2006/relationships/tags" Target="../tags/tag138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137.xml"/><Relationship Id="rId9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43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tags" Target="../tags/tag146.xml"/><Relationship Id="rId5" Type="http://schemas.openxmlformats.org/officeDocument/2006/relationships/tags" Target="../tags/tag145.xml"/><Relationship Id="rId4" Type="http://schemas.openxmlformats.org/officeDocument/2006/relationships/tags" Target="../tags/tag144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49.xml"/><Relationship Id="rId7" Type="http://schemas.openxmlformats.org/officeDocument/2006/relationships/tags" Target="../tags/tag153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6" Type="http://schemas.openxmlformats.org/officeDocument/2006/relationships/tags" Target="../tags/tag152.xml"/><Relationship Id="rId11" Type="http://schemas.openxmlformats.org/officeDocument/2006/relationships/image" Target="../media/image3.png"/><Relationship Id="rId5" Type="http://schemas.openxmlformats.org/officeDocument/2006/relationships/tags" Target="../tags/tag151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150.xml"/><Relationship Id="rId9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161.xml"/><Relationship Id="rId13" Type="http://schemas.openxmlformats.org/officeDocument/2006/relationships/image" Target="../media/image3.png"/><Relationship Id="rId3" Type="http://schemas.openxmlformats.org/officeDocument/2006/relationships/tags" Target="../tags/tag156.xml"/><Relationship Id="rId7" Type="http://schemas.openxmlformats.org/officeDocument/2006/relationships/tags" Target="../tags/tag160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6" Type="http://schemas.openxmlformats.org/officeDocument/2006/relationships/tags" Target="../tags/tag159.xml"/><Relationship Id="rId11" Type="http://schemas.openxmlformats.org/officeDocument/2006/relationships/image" Target="../media/image2.png"/><Relationship Id="rId5" Type="http://schemas.openxmlformats.org/officeDocument/2006/relationships/tags" Target="../tags/tag158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57.xml"/><Relationship Id="rId9" Type="http://schemas.openxmlformats.org/officeDocument/2006/relationships/tags" Target="../tags/tag162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170.xml"/><Relationship Id="rId3" Type="http://schemas.openxmlformats.org/officeDocument/2006/relationships/tags" Target="../tags/tag165.xml"/><Relationship Id="rId7" Type="http://schemas.openxmlformats.org/officeDocument/2006/relationships/tags" Target="../tags/tag169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6" Type="http://schemas.openxmlformats.org/officeDocument/2006/relationships/tags" Target="../tags/tag168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67.xml"/><Relationship Id="rId10" Type="http://schemas.openxmlformats.org/officeDocument/2006/relationships/image" Target="../media/image2.png"/><Relationship Id="rId4" Type="http://schemas.openxmlformats.org/officeDocument/2006/relationships/tags" Target="../tags/tag166.xml"/><Relationship Id="rId9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178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73.xml"/><Relationship Id="rId7" Type="http://schemas.openxmlformats.org/officeDocument/2006/relationships/tags" Target="../tags/tag177.xml"/><Relationship Id="rId12" Type="http://schemas.openxmlformats.org/officeDocument/2006/relationships/image" Target="../media/image2.png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6" Type="http://schemas.openxmlformats.org/officeDocument/2006/relationships/tags" Target="../tags/tag176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75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80.xml"/><Relationship Id="rId4" Type="http://schemas.openxmlformats.org/officeDocument/2006/relationships/tags" Target="../tags/tag174.xml"/><Relationship Id="rId9" Type="http://schemas.openxmlformats.org/officeDocument/2006/relationships/tags" Target="../tags/tag179.xml"/><Relationship Id="rId1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188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83.xml"/><Relationship Id="rId7" Type="http://schemas.openxmlformats.org/officeDocument/2006/relationships/tags" Target="../tags/tag187.xml"/><Relationship Id="rId12" Type="http://schemas.openxmlformats.org/officeDocument/2006/relationships/image" Target="../media/image2.png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6" Type="http://schemas.openxmlformats.org/officeDocument/2006/relationships/tags" Target="../tags/tag186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85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90.xml"/><Relationship Id="rId4" Type="http://schemas.openxmlformats.org/officeDocument/2006/relationships/tags" Target="../tags/tag184.xml"/><Relationship Id="rId9" Type="http://schemas.openxmlformats.org/officeDocument/2006/relationships/tags" Target="../tags/tag189.xml"/><Relationship Id="rId1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198.xml"/><Relationship Id="rId13" Type="http://schemas.openxmlformats.org/officeDocument/2006/relationships/slideMaster" Target="../slideMasters/slideMaster2.xml"/><Relationship Id="rId3" Type="http://schemas.openxmlformats.org/officeDocument/2006/relationships/tags" Target="../tags/tag193.xml"/><Relationship Id="rId7" Type="http://schemas.openxmlformats.org/officeDocument/2006/relationships/tags" Target="../tags/tag197.xml"/><Relationship Id="rId12" Type="http://schemas.openxmlformats.org/officeDocument/2006/relationships/tags" Target="../tags/tag202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92.xml"/><Relationship Id="rId16" Type="http://schemas.openxmlformats.org/officeDocument/2006/relationships/image" Target="../media/image3.png"/><Relationship Id="rId1" Type="http://schemas.openxmlformats.org/officeDocument/2006/relationships/tags" Target="../tags/tag191.xml"/><Relationship Id="rId6" Type="http://schemas.openxmlformats.org/officeDocument/2006/relationships/tags" Target="../tags/tag196.xml"/><Relationship Id="rId11" Type="http://schemas.openxmlformats.org/officeDocument/2006/relationships/tags" Target="../tags/tag201.xml"/><Relationship Id="rId5" Type="http://schemas.openxmlformats.org/officeDocument/2006/relationships/tags" Target="../tags/tag195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200.xml"/><Relationship Id="rId4" Type="http://schemas.openxmlformats.org/officeDocument/2006/relationships/tags" Target="../tags/tag194.xml"/><Relationship Id="rId9" Type="http://schemas.openxmlformats.org/officeDocument/2006/relationships/tags" Target="../tags/tag199.xml"/><Relationship Id="rId14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210.xml"/><Relationship Id="rId13" Type="http://schemas.openxmlformats.org/officeDocument/2006/relationships/image" Target="../media/image7.png"/><Relationship Id="rId3" Type="http://schemas.openxmlformats.org/officeDocument/2006/relationships/tags" Target="../tags/tag205.xml"/><Relationship Id="rId7" Type="http://schemas.openxmlformats.org/officeDocument/2006/relationships/tags" Target="../tags/tag20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04.xml"/><Relationship Id="rId1" Type="http://schemas.openxmlformats.org/officeDocument/2006/relationships/tags" Target="../tags/tag203.xml"/><Relationship Id="rId6" Type="http://schemas.openxmlformats.org/officeDocument/2006/relationships/tags" Target="../tags/tag208.xml"/><Relationship Id="rId11" Type="http://schemas.openxmlformats.org/officeDocument/2006/relationships/image" Target="../media/image2.png"/><Relationship Id="rId5" Type="http://schemas.openxmlformats.org/officeDocument/2006/relationships/tags" Target="../tags/tag20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206.xml"/><Relationship Id="rId9" Type="http://schemas.openxmlformats.org/officeDocument/2006/relationships/tags" Target="../tags/tag211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6432557" y="4663913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6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6432557" y="5138952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6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6432556" y="3188625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6432557" y="2013096"/>
            <a:ext cx="4825365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3" y="952625"/>
            <a:ext cx="10852237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4064000" y="5716721"/>
            <a:ext cx="4064000" cy="114212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4759960" y="2914057"/>
            <a:ext cx="4880611" cy="1081539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48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1" y="952625"/>
            <a:ext cx="5283243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625"/>
            <a:ext cx="5283243" cy="5389572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1" y="952625"/>
            <a:ext cx="5283243" cy="381051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699"/>
            <a:ext cx="5283200" cy="4935361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1" y="952625"/>
            <a:ext cx="5283243" cy="381051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1" y="1406699"/>
            <a:ext cx="5283243" cy="4935361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7498080" y="2194831"/>
            <a:ext cx="4389120" cy="2469185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6270007"/>
            <a:ext cx="720091" cy="588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3" y="443285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1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1" y="952625"/>
            <a:ext cx="5283243" cy="5389572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625"/>
            <a:ext cx="5283243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2020/2/15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625"/>
            <a:ext cx="950984" cy="5389572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617"/>
            <a:ext cx="9828101" cy="5389572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1" y="952625"/>
            <a:ext cx="10852237" cy="5389572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12192000" cy="6858847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6604000" y="3652019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6604000" y="2095441"/>
            <a:ext cx="4825365" cy="135208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660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5"/>
            <a:ext cx="10852237" cy="4420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92075" y="303847"/>
            <a:ext cx="11607851" cy="625115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355"/>
            <a:ext cx="9626400" cy="723689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867"/>
            <a:ext cx="9626600" cy="344562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4824603" cy="6858847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11471911" y="0"/>
            <a:ext cx="720091" cy="588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95"/>
            <a:ext cx="3960000" cy="882109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217"/>
            <a:ext cx="3956400" cy="409370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70033"/>
            <a:ext cx="6480000" cy="508856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266466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96"/>
            <a:ext cx="10976400" cy="626477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805"/>
            <a:ext cx="10975975" cy="82810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347"/>
            <a:ext cx="10965600" cy="34312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5029592"/>
            <a:ext cx="12192000" cy="182925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800" y="669683"/>
            <a:ext cx="10976400" cy="565269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04837" y="1681408"/>
            <a:ext cx="10990800" cy="32115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594000" y="5181040"/>
            <a:ext cx="11001600" cy="101172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51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6270007"/>
            <a:ext cx="12192000" cy="58884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29"/>
            <a:ext cx="11037600" cy="4420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405"/>
            <a:ext cx="5342400" cy="289475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405"/>
            <a:ext cx="5367600" cy="289475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7395"/>
            <a:ext cx="5342400" cy="7812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795"/>
            <a:ext cx="5367600" cy="7812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953809"/>
            <a:ext cx="12192000" cy="49512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5533959"/>
            <a:ext cx="12191999" cy="1324888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365"/>
            <a:ext cx="9144000" cy="2387095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3277"/>
            <a:ext cx="9144000" cy="1656204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02167" y="609600"/>
            <a:ext cx="11387667" cy="5489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  <a:t>2020/2/15</a:t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2020/2/15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ags" Target="../tags/tag67.xml"/><Relationship Id="rId3" Type="http://schemas.openxmlformats.org/officeDocument/2006/relationships/slideLayout" Target="../slideLayouts/slideLayout14.xml"/><Relationship Id="rId21" Type="http://schemas.openxmlformats.org/officeDocument/2006/relationships/tags" Target="../tags/tag6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ags" Target="../tags/tag6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ags" Target="../tags/tag6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ags" Target="../tags/tag6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ags" Target="../tags/tag63.xml"/><Relationship Id="rId27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>
            <a:alphaModFix amt="76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7">
            <a:alphaModFix amt="76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669883" y="443285"/>
            <a:ext cx="10852237" cy="442019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669883" y="961517"/>
            <a:ext cx="10852237" cy="5389572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879743" y="6350617"/>
            <a:ext cx="270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4116000" y="6350617"/>
            <a:ext cx="396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8610600" y="6350617"/>
            <a:ext cx="270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alphaModFix amt="76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12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5.docx"/><Relationship Id="rId13" Type="http://schemas.openxmlformats.org/officeDocument/2006/relationships/image" Target="../media/image27.emf"/><Relationship Id="rId3" Type="http://schemas.openxmlformats.org/officeDocument/2006/relationships/image" Target="../media/image22.png"/><Relationship Id="rId7" Type="http://schemas.openxmlformats.org/officeDocument/2006/relationships/image" Target="../media/image24.wmf"/><Relationship Id="rId12" Type="http://schemas.openxmlformats.org/officeDocument/2006/relationships/package" Target="../embeddings/Microsoft_Word_Document7.docx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6.emf"/><Relationship Id="rId5" Type="http://schemas.openxmlformats.org/officeDocument/2006/relationships/image" Target="../media/image23.wmf"/><Relationship Id="rId10" Type="http://schemas.openxmlformats.org/officeDocument/2006/relationships/package" Target="../embeddings/Microsoft_Word_Document6.docx"/><Relationship Id="rId4" Type="http://schemas.openxmlformats.org/officeDocument/2006/relationships/oleObject" Target="../embeddings/oleObject2.bin"/><Relationship Id="rId9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8.docx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9.emf"/><Relationship Id="rId5" Type="http://schemas.openxmlformats.org/officeDocument/2006/relationships/package" Target="../embeddings/Microsoft_Word_Document9.docx"/><Relationship Id="rId4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0.emf"/><Relationship Id="rId4" Type="http://schemas.openxmlformats.org/officeDocument/2006/relationships/package" Target="../embeddings/Microsoft_Word_Document10.docx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package" Target="../embeddings/Microsoft_Word_Document11.docx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3.emf"/><Relationship Id="rId5" Type="http://schemas.openxmlformats.org/officeDocument/2006/relationships/package" Target="../embeddings/Microsoft_Word_Document12.docx"/><Relationship Id="rId4" Type="http://schemas.openxmlformats.org/officeDocument/2006/relationships/image" Target="../media/image32.emf"/><Relationship Id="rId9" Type="http://schemas.openxmlformats.org/officeDocument/2006/relationships/image" Target="../media/image35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15.docx"/><Relationship Id="rId13" Type="http://schemas.openxmlformats.org/officeDocument/2006/relationships/image" Target="../media/image40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7.emf"/><Relationship Id="rId12" Type="http://schemas.openxmlformats.org/officeDocument/2006/relationships/package" Target="../embeddings/Microsoft_Word_Document17.docx"/><Relationship Id="rId2" Type="http://schemas.openxmlformats.org/officeDocument/2006/relationships/slideLayout" Target="../slideLayouts/slideLayout43.xml"/><Relationship Id="rId1" Type="http://schemas.openxmlformats.org/officeDocument/2006/relationships/vmlDrawing" Target="../drawings/vmlDrawing10.vml"/><Relationship Id="rId6" Type="http://schemas.openxmlformats.org/officeDocument/2006/relationships/package" Target="../embeddings/Microsoft_Word_Document14.docx"/><Relationship Id="rId11" Type="http://schemas.openxmlformats.org/officeDocument/2006/relationships/image" Target="../media/image39.emf"/><Relationship Id="rId5" Type="http://schemas.openxmlformats.org/officeDocument/2006/relationships/image" Target="../media/image36.emf"/><Relationship Id="rId10" Type="http://schemas.openxmlformats.org/officeDocument/2006/relationships/package" Target="../embeddings/Microsoft_Word_Document16.docx"/><Relationship Id="rId4" Type="http://schemas.openxmlformats.org/officeDocument/2006/relationships/package" Target="../embeddings/Microsoft_Word_Document13.docx"/><Relationship Id="rId9" Type="http://schemas.openxmlformats.org/officeDocument/2006/relationships/image" Target="../media/image38.emf"/><Relationship Id="rId1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8.docx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45.png"/><Relationship Id="rId4" Type="http://schemas.openxmlformats.org/officeDocument/2006/relationships/image" Target="../media/image44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21.docx"/><Relationship Id="rId13" Type="http://schemas.openxmlformats.org/officeDocument/2006/relationships/image" Target="../media/image50.emf"/><Relationship Id="rId18" Type="http://schemas.openxmlformats.org/officeDocument/2006/relationships/package" Target="../embeddings/Microsoft_Word_Document23.docx"/><Relationship Id="rId3" Type="http://schemas.openxmlformats.org/officeDocument/2006/relationships/image" Target="../media/image45.png"/><Relationship Id="rId7" Type="http://schemas.openxmlformats.org/officeDocument/2006/relationships/image" Target="../media/image47.emf"/><Relationship Id="rId12" Type="http://schemas.openxmlformats.org/officeDocument/2006/relationships/package" Target="../embeddings/Microsoft_Word_Document22.docx"/><Relationship Id="rId17" Type="http://schemas.openxmlformats.org/officeDocument/2006/relationships/image" Target="../media/image52.wmf"/><Relationship Id="rId2" Type="http://schemas.openxmlformats.org/officeDocument/2006/relationships/slideLayout" Target="../slideLayouts/slideLayout37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2.vml"/><Relationship Id="rId6" Type="http://schemas.openxmlformats.org/officeDocument/2006/relationships/package" Target="../embeddings/Microsoft_Word_Document20.docx"/><Relationship Id="rId11" Type="http://schemas.openxmlformats.org/officeDocument/2006/relationships/image" Target="../media/image49.wmf"/><Relationship Id="rId5" Type="http://schemas.openxmlformats.org/officeDocument/2006/relationships/image" Target="../media/image46.emf"/><Relationship Id="rId15" Type="http://schemas.openxmlformats.org/officeDocument/2006/relationships/image" Target="../media/image51.w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53.emf"/><Relationship Id="rId4" Type="http://schemas.openxmlformats.org/officeDocument/2006/relationships/package" Target="../embeddings/Microsoft_Word_Document19.docx"/><Relationship Id="rId9" Type="http://schemas.openxmlformats.org/officeDocument/2006/relationships/image" Target="../media/image48.emf"/><Relationship Id="rId1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178SX82.TI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54.emf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3.vml"/><Relationship Id="rId6" Type="http://schemas.openxmlformats.org/officeDocument/2006/relationships/package" Target="../embeddings/Microsoft_Word_Document24.docx"/><Relationship Id="rId5" Type="http://schemas.openxmlformats.org/officeDocument/2006/relationships/image" Target="../media/image51.wmf"/><Relationship Id="rId4" Type="http://schemas.openxmlformats.org/officeDocument/2006/relationships/oleObject" Target="../embeddings/oleObject8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27.docx"/><Relationship Id="rId13" Type="http://schemas.openxmlformats.org/officeDocument/2006/relationships/image" Target="../media/image59.emf"/><Relationship Id="rId18" Type="http://schemas.openxmlformats.org/officeDocument/2006/relationships/oleObject" Target="../embeddings/oleObject9.bin"/><Relationship Id="rId3" Type="http://schemas.openxmlformats.org/officeDocument/2006/relationships/image" Target="../media/image45.png"/><Relationship Id="rId21" Type="http://schemas.openxmlformats.org/officeDocument/2006/relationships/image" Target="../media/image63.emf"/><Relationship Id="rId7" Type="http://schemas.openxmlformats.org/officeDocument/2006/relationships/image" Target="../media/image56.emf"/><Relationship Id="rId12" Type="http://schemas.openxmlformats.org/officeDocument/2006/relationships/package" Target="../embeddings/Microsoft_Word_Document29.docx"/><Relationship Id="rId17" Type="http://schemas.openxmlformats.org/officeDocument/2006/relationships/image" Target="../media/image61.emf"/><Relationship Id="rId2" Type="http://schemas.openxmlformats.org/officeDocument/2006/relationships/slideLayout" Target="../slideLayouts/slideLayout37.xml"/><Relationship Id="rId16" Type="http://schemas.openxmlformats.org/officeDocument/2006/relationships/package" Target="../embeddings/Microsoft_Word_Document31.docx"/><Relationship Id="rId20" Type="http://schemas.openxmlformats.org/officeDocument/2006/relationships/package" Target="../embeddings/Microsoft_Word_Document32.docx"/><Relationship Id="rId1" Type="http://schemas.openxmlformats.org/officeDocument/2006/relationships/vmlDrawing" Target="../drawings/vmlDrawing14.vml"/><Relationship Id="rId6" Type="http://schemas.openxmlformats.org/officeDocument/2006/relationships/package" Target="../embeddings/Microsoft_Word_Document26.docx"/><Relationship Id="rId11" Type="http://schemas.openxmlformats.org/officeDocument/2006/relationships/image" Target="../media/image58.emf"/><Relationship Id="rId5" Type="http://schemas.openxmlformats.org/officeDocument/2006/relationships/image" Target="../media/image55.emf"/><Relationship Id="rId15" Type="http://schemas.openxmlformats.org/officeDocument/2006/relationships/image" Target="../media/image60.emf"/><Relationship Id="rId10" Type="http://schemas.openxmlformats.org/officeDocument/2006/relationships/package" Target="../embeddings/Microsoft_Word_Document28.docx"/><Relationship Id="rId19" Type="http://schemas.openxmlformats.org/officeDocument/2006/relationships/image" Target="../media/image62.wmf"/><Relationship Id="rId4" Type="http://schemas.openxmlformats.org/officeDocument/2006/relationships/package" Target="../embeddings/Microsoft_Word_Document25.docx"/><Relationship Id="rId9" Type="http://schemas.openxmlformats.org/officeDocument/2006/relationships/image" Target="../media/image57.emf"/><Relationship Id="rId14" Type="http://schemas.openxmlformats.org/officeDocument/2006/relationships/package" Target="../embeddings/Microsoft_Word_Document30.docx"/><Relationship Id="rId22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tags" Target="../tags/tag214.xml"/><Relationship Id="rId1" Type="http://schemas.openxmlformats.org/officeDocument/2006/relationships/tags" Target="../tags/tag213.xml"/><Relationship Id="rId4" Type="http://schemas.openxmlformats.org/officeDocument/2006/relationships/image" Target="../media/image6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emf"/><Relationship Id="rId5" Type="http://schemas.openxmlformats.org/officeDocument/2006/relationships/package" Target="../embeddings/Microsoft_Word_Document1.docx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Word_Document2.doc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r="53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4662588" y="2558640"/>
            <a:ext cx="7216140" cy="971127"/>
          </a:xfrm>
        </p:spPr>
        <p:txBody>
          <a:bodyPr>
            <a:normAutofit/>
          </a:bodyPr>
          <a:lstStyle/>
          <a:p>
            <a:pPr algn="ctr"/>
            <a:r>
              <a:rPr lang="zh-CN" altLang="en-US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三角函数的应用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94780" y="4847167"/>
            <a:ext cx="4802293" cy="707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665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422159" y="1592164"/>
            <a:ext cx="54584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65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665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665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高一年级数学</a:t>
            </a:r>
            <a:r>
              <a:rPr lang="zh-CN" altLang="en-US" sz="32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927229" y="4903541"/>
            <a:ext cx="6448320" cy="707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665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北京市和平街第一中学  王   慧</a:t>
            </a:r>
            <a:endParaRPr lang="zh-CN" altLang="en-US" sz="2665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175" y="1221162"/>
            <a:ext cx="8171329" cy="5298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4812" y="612303"/>
            <a:ext cx="5152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/>
              <a:t>分析：</a:t>
            </a:r>
            <a:r>
              <a:rPr lang="en-US" altLang="zh-CN" sz="2800" b="1" dirty="0" smtClean="0"/>
              <a:t>1.</a:t>
            </a:r>
            <a:r>
              <a:rPr lang="zh-CN" altLang="en-US" sz="2800" b="1" dirty="0" smtClean="0"/>
              <a:t>根据数据，作出散点图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15671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40" y="612302"/>
            <a:ext cx="5286573" cy="342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9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496" y="670513"/>
            <a:ext cx="5378823" cy="3311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4812" y="612303"/>
            <a:ext cx="4791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/>
              <a:t>分析：</a:t>
            </a:r>
            <a:r>
              <a:rPr lang="en-US" altLang="zh-CN" sz="2800" b="1" dirty="0" smtClean="0"/>
              <a:t>2.</a:t>
            </a:r>
            <a:r>
              <a:rPr lang="zh-CN" altLang="en-US" sz="2800" b="1" dirty="0" smtClean="0"/>
              <a:t>用光滑曲线连接散点</a:t>
            </a:r>
            <a:endParaRPr lang="zh-CN" altLang="en-US" sz="2800" b="1" dirty="0"/>
          </a:p>
        </p:txBody>
      </p:sp>
      <p:sp>
        <p:nvSpPr>
          <p:cNvPr id="2" name="矩形 1"/>
          <p:cNvSpPr/>
          <p:nvPr/>
        </p:nvSpPr>
        <p:spPr>
          <a:xfrm>
            <a:off x="174812" y="2138355"/>
            <a:ext cx="6676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dirty="0"/>
              <a:t>跟我们所学过哪个函数类型非常的相像？</a:t>
            </a:r>
            <a:endParaRPr lang="zh-CN" altLang="en-US" sz="2800" b="1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972138"/>
              </p:ext>
            </p:extLst>
          </p:nvPr>
        </p:nvGraphicFramePr>
        <p:xfrm>
          <a:off x="463936" y="3325813"/>
          <a:ext cx="4213447" cy="654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67" name="Equation" r:id="rId5" imgW="1307880" imgH="203040" progId="Equation.DSMT4">
                  <p:embed/>
                </p:oleObj>
              </mc:Choice>
              <mc:Fallback>
                <p:oleObj name="Equation" r:id="rId5" imgW="13078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3936" y="3325813"/>
                        <a:ext cx="4213447" cy="6545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437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652" y="518176"/>
            <a:ext cx="5533465" cy="3406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5572898"/>
              </p:ext>
            </p:extLst>
          </p:nvPr>
        </p:nvGraphicFramePr>
        <p:xfrm>
          <a:off x="1147669" y="1179893"/>
          <a:ext cx="2930525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74" name="Equation" r:id="rId4" imgW="1168200" imgH="393480" progId="Equation.DSMT4">
                  <p:embed/>
                </p:oleObj>
              </mc:Choice>
              <mc:Fallback>
                <p:oleObj name="Equation" r:id="rId4" imgW="1168200" imgH="393480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7669" y="1179893"/>
                        <a:ext cx="2930525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4514473"/>
              </p:ext>
            </p:extLst>
          </p:nvPr>
        </p:nvGraphicFramePr>
        <p:xfrm>
          <a:off x="1196975" y="2221575"/>
          <a:ext cx="2682875" cy="102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75" name="Equation" r:id="rId6" imgW="1028520" imgH="393480" progId="Equation.DSMT4">
                  <p:embed/>
                </p:oleObj>
              </mc:Choice>
              <mc:Fallback>
                <p:oleObj name="Equation" r:id="rId6" imgW="1028520" imgH="393480" progId="Equation.DSMT4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6975" y="2221575"/>
                        <a:ext cx="2682875" cy="1027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6765387"/>
              </p:ext>
            </p:extLst>
          </p:nvPr>
        </p:nvGraphicFramePr>
        <p:xfrm>
          <a:off x="440904" y="3163721"/>
          <a:ext cx="5383213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76" name="文档" r:id="rId8" imgW="5279556" imgH="1073399" progId="Word.Document.12">
                  <p:embed/>
                </p:oleObj>
              </mc:Choice>
              <mc:Fallback>
                <p:oleObj name="文档" r:id="rId8" imgW="5279556" imgH="1073399" progId="Word.Document.12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904" y="3163721"/>
                        <a:ext cx="5383213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595118"/>
            <a:ext cx="1473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/>
              <a:t>解</a:t>
            </a:r>
            <a:r>
              <a:rPr lang="zh-CN" altLang="en-US" sz="3200" b="1" dirty="0" smtClean="0">
                <a:sym typeface="Wingdings" panose="05000000000000000000" pitchFamily="2" charset="2"/>
              </a:rPr>
              <a:t>：</a:t>
            </a:r>
            <a:r>
              <a:rPr lang="en-US" altLang="zh-CN" sz="3200" b="1" dirty="0" smtClean="0">
                <a:sym typeface="Wingdings" panose="05000000000000000000" pitchFamily="2" charset="2"/>
              </a:rPr>
              <a:t>(1)</a:t>
            </a:r>
            <a:endParaRPr lang="zh-CN" altLang="en-US" sz="3200" b="1" dirty="0"/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9884078"/>
              </p:ext>
            </p:extLst>
          </p:nvPr>
        </p:nvGraphicFramePr>
        <p:xfrm>
          <a:off x="381467" y="4276725"/>
          <a:ext cx="12653962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77" name="文档" r:id="rId10" imgW="5279556" imgH="396675" progId="Word.Document.12">
                  <p:embed/>
                </p:oleObj>
              </mc:Choice>
              <mc:Fallback>
                <p:oleObj name="文档" r:id="rId10" imgW="5279556" imgH="39667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81467" y="4276725"/>
                        <a:ext cx="12653962" cy="944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1501867"/>
              </p:ext>
            </p:extLst>
          </p:nvPr>
        </p:nvGraphicFramePr>
        <p:xfrm>
          <a:off x="532678" y="5291859"/>
          <a:ext cx="12326040" cy="1386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78" name="文档" r:id="rId12" imgW="5279556" imgH="594293" progId="Word.Document.12">
                  <p:embed/>
                </p:oleObj>
              </mc:Choice>
              <mc:Fallback>
                <p:oleObj name="文档" r:id="rId12" imgW="5279556" imgH="59429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32678" y="5291859"/>
                        <a:ext cx="12326040" cy="13860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79351" y="656094"/>
            <a:ext cx="3137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/>
              <a:t>设时间为</a:t>
            </a:r>
            <a:r>
              <a:rPr lang="en-US" altLang="zh-CN" sz="2800" b="1" dirty="0" smtClean="0"/>
              <a:t>x,</a:t>
            </a:r>
            <a:r>
              <a:rPr lang="zh-CN" altLang="en-US" sz="2800" b="1" dirty="0" smtClean="0"/>
              <a:t>水深为</a:t>
            </a:r>
            <a:r>
              <a:rPr lang="en-US" altLang="zh-CN" sz="2800" b="1" dirty="0" smtClean="0"/>
              <a:t>y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1211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5738520"/>
              </p:ext>
            </p:extLst>
          </p:nvPr>
        </p:nvGraphicFramePr>
        <p:xfrm>
          <a:off x="90625" y="612283"/>
          <a:ext cx="12101375" cy="157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31" name="文档" r:id="rId3" imgW="5279556" imgH="594293" progId="Word.Document.12">
                  <p:embed/>
                </p:oleObj>
              </mc:Choice>
              <mc:Fallback>
                <p:oleObj name="文档" r:id="rId3" imgW="5279556" imgH="59429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625" y="612283"/>
                        <a:ext cx="12101375" cy="1579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1349201"/>
              </p:ext>
            </p:extLst>
          </p:nvPr>
        </p:nvGraphicFramePr>
        <p:xfrm>
          <a:off x="1266692" y="3789040"/>
          <a:ext cx="13830557" cy="51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32" name="文档" r:id="rId5" imgW="5279556" imgH="198338" progId="Word.Document.12">
                  <p:embed/>
                </p:oleObj>
              </mc:Choice>
              <mc:Fallback>
                <p:oleObj name="文档" r:id="rId5" imgW="5279556" imgH="19833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66692" y="3789040"/>
                        <a:ext cx="13830557" cy="519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33346" y="2537007"/>
            <a:ext cx="1266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/>
              <a:t>分析：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8407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2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884" y="1"/>
            <a:ext cx="8642349" cy="51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6131" name="Line 3"/>
          <p:cNvSpPr>
            <a:spLocks noChangeShapeType="1"/>
          </p:cNvSpPr>
          <p:nvPr/>
        </p:nvSpPr>
        <p:spPr bwMode="auto">
          <a:xfrm flipV="1">
            <a:off x="719667" y="4292601"/>
            <a:ext cx="5664200" cy="28892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 b="1"/>
          </a:p>
        </p:txBody>
      </p:sp>
      <p:sp>
        <p:nvSpPr>
          <p:cNvPr id="176132" name="Line 4"/>
          <p:cNvSpPr>
            <a:spLocks noChangeShapeType="1"/>
          </p:cNvSpPr>
          <p:nvPr/>
        </p:nvSpPr>
        <p:spPr bwMode="auto">
          <a:xfrm flipV="1">
            <a:off x="0" y="4581525"/>
            <a:ext cx="11567584" cy="7143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 b="1"/>
          </a:p>
        </p:txBody>
      </p:sp>
      <p:sp>
        <p:nvSpPr>
          <p:cNvPr id="176133" name="Line 5"/>
          <p:cNvSpPr>
            <a:spLocks noChangeShapeType="1"/>
          </p:cNvSpPr>
          <p:nvPr/>
        </p:nvSpPr>
        <p:spPr bwMode="auto">
          <a:xfrm flipV="1">
            <a:off x="0" y="5013325"/>
            <a:ext cx="11567584" cy="71438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 b="1"/>
          </a:p>
        </p:txBody>
      </p:sp>
      <p:sp>
        <p:nvSpPr>
          <p:cNvPr id="176134" name="Line 6"/>
          <p:cNvSpPr>
            <a:spLocks noChangeShapeType="1"/>
          </p:cNvSpPr>
          <p:nvPr/>
        </p:nvSpPr>
        <p:spPr bwMode="auto">
          <a:xfrm flipV="1">
            <a:off x="0" y="5805489"/>
            <a:ext cx="11567584" cy="71437"/>
          </a:xfrm>
          <a:prstGeom prst="line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 b="1"/>
          </a:p>
        </p:txBody>
      </p:sp>
      <p:sp>
        <p:nvSpPr>
          <p:cNvPr id="176135" name="Text Box 7"/>
          <p:cNvSpPr txBox="1">
            <a:spLocks noChangeArrowheads="1"/>
          </p:cNvSpPr>
          <p:nvPr/>
        </p:nvSpPr>
        <p:spPr bwMode="auto">
          <a:xfrm>
            <a:off x="1" y="4581526"/>
            <a:ext cx="2639484" cy="5847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zh-CN" altLang="en-US" sz="3200" b="1" dirty="0">
                <a:solidFill>
                  <a:srgbClr val="6600CC"/>
                </a:solidFill>
                <a:latin typeface="楷体_GB2312" pitchFamily="49" charset="-122"/>
                <a:ea typeface="楷体_GB2312" pitchFamily="49" charset="-122"/>
              </a:rPr>
              <a:t>吃水深度</a:t>
            </a:r>
          </a:p>
        </p:txBody>
      </p:sp>
      <p:sp>
        <p:nvSpPr>
          <p:cNvPr id="176136" name="Text Box 8"/>
          <p:cNvSpPr txBox="1">
            <a:spLocks noChangeArrowheads="1"/>
          </p:cNvSpPr>
          <p:nvPr/>
        </p:nvSpPr>
        <p:spPr bwMode="auto">
          <a:xfrm>
            <a:off x="1" y="5229226"/>
            <a:ext cx="2639484" cy="5847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zh-CN" altLang="en-US" sz="3200" b="1">
                <a:solidFill>
                  <a:srgbClr val="6600CC"/>
                </a:solidFill>
                <a:latin typeface="楷体_GB2312" pitchFamily="49" charset="-122"/>
                <a:ea typeface="楷体_GB2312" pitchFamily="49" charset="-122"/>
              </a:rPr>
              <a:t>安全间隙</a:t>
            </a:r>
          </a:p>
        </p:txBody>
      </p:sp>
      <p:sp>
        <p:nvSpPr>
          <p:cNvPr id="176137" name="Line 9"/>
          <p:cNvSpPr>
            <a:spLocks noChangeShapeType="1"/>
          </p:cNvSpPr>
          <p:nvPr/>
        </p:nvSpPr>
        <p:spPr bwMode="auto">
          <a:xfrm flipH="1">
            <a:off x="11184467" y="4581525"/>
            <a:ext cx="0" cy="431800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 b="1"/>
          </a:p>
        </p:txBody>
      </p:sp>
      <p:sp>
        <p:nvSpPr>
          <p:cNvPr id="176138" name="Line 10"/>
          <p:cNvSpPr>
            <a:spLocks noChangeShapeType="1"/>
          </p:cNvSpPr>
          <p:nvPr/>
        </p:nvSpPr>
        <p:spPr bwMode="auto">
          <a:xfrm flipV="1">
            <a:off x="11218333" y="5373689"/>
            <a:ext cx="0" cy="433387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 b="1"/>
          </a:p>
        </p:txBody>
      </p:sp>
      <p:sp>
        <p:nvSpPr>
          <p:cNvPr id="176139" name="Text Box 11"/>
          <p:cNvSpPr txBox="1">
            <a:spLocks noChangeArrowheads="1"/>
          </p:cNvSpPr>
          <p:nvPr/>
        </p:nvSpPr>
        <p:spPr bwMode="auto">
          <a:xfrm>
            <a:off x="8015818" y="4868864"/>
            <a:ext cx="2592916" cy="5847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zh-CN" altLang="en-US" sz="3200" b="1">
                <a:solidFill>
                  <a:srgbClr val="6600CC"/>
                </a:solidFill>
                <a:latin typeface="楷体_GB2312" pitchFamily="49" charset="-122"/>
                <a:ea typeface="楷体_GB2312" pitchFamily="49" charset="-122"/>
              </a:rPr>
              <a:t>安全水深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9399445"/>
              </p:ext>
            </p:extLst>
          </p:nvPr>
        </p:nvGraphicFramePr>
        <p:xfrm>
          <a:off x="938606" y="5876926"/>
          <a:ext cx="10890521" cy="981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35" name="文档" r:id="rId4" imgW="5279556" imgH="396315" progId="Word.Document.12">
                  <p:embed/>
                </p:oleObj>
              </mc:Choice>
              <mc:Fallback>
                <p:oleObj name="文档" r:id="rId4" imgW="5279556" imgH="39631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38606" y="5876926"/>
                        <a:ext cx="10890521" cy="9810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27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6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6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6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6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6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6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76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76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2" grpId="0" animBg="1"/>
      <p:bldP spid="176133" grpId="0" animBg="1"/>
      <p:bldP spid="176134" grpId="0" animBg="1"/>
      <p:bldP spid="176135" grpId="0" animBg="1"/>
      <p:bldP spid="176136" grpId="0" animBg="1"/>
      <p:bldP spid="176137" grpId="0" animBg="1"/>
      <p:bldP spid="176138" grpId="0" animBg="1"/>
      <p:bldP spid="1761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3644182"/>
              </p:ext>
            </p:extLst>
          </p:nvPr>
        </p:nvGraphicFramePr>
        <p:xfrm>
          <a:off x="549275" y="655638"/>
          <a:ext cx="1441608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14" name="文档" r:id="rId3" imgW="5279556" imgH="198338" progId="Word.Document.12">
                  <p:embed/>
                </p:oleObj>
              </mc:Choice>
              <mc:Fallback>
                <p:oleObj name="文档" r:id="rId3" imgW="5279556" imgH="19833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9275" y="655638"/>
                        <a:ext cx="14416088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6586559"/>
              </p:ext>
            </p:extLst>
          </p:nvPr>
        </p:nvGraphicFramePr>
        <p:xfrm>
          <a:off x="1354968" y="1427883"/>
          <a:ext cx="13812546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15" name="文档" r:id="rId5" imgW="5279556" imgH="396315" progId="Word.Document.12">
                  <p:embed/>
                </p:oleObj>
              </mc:Choice>
              <mc:Fallback>
                <p:oleObj name="文档" r:id="rId5" imgW="5279556" imgH="39631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54968" y="1427883"/>
                        <a:ext cx="13812546" cy="1038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64"/>
          <p:cNvGrpSpPr>
            <a:grpSpLocks/>
          </p:cNvGrpSpPr>
          <p:nvPr/>
        </p:nvGrpSpPr>
        <p:grpSpPr bwMode="auto">
          <a:xfrm>
            <a:off x="770467" y="1989139"/>
            <a:ext cx="10117667" cy="4178300"/>
            <a:chOff x="364" y="1253"/>
            <a:chExt cx="4780" cy="2632"/>
          </a:xfrm>
        </p:grpSpPr>
        <p:graphicFrame>
          <p:nvGraphicFramePr>
            <p:cNvPr id="5" name="Object 307"/>
            <p:cNvGraphicFramePr>
              <a:graphicFrameLocks noChangeAspect="1"/>
            </p:cNvGraphicFramePr>
            <p:nvPr/>
          </p:nvGraphicFramePr>
          <p:xfrm>
            <a:off x="1181" y="3002"/>
            <a:ext cx="352" cy="1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116" name="公式" r:id="rId7" imgW="558720" imgH="203040" progId="Equation.3">
                    <p:embed/>
                  </p:oleObj>
                </mc:Choice>
                <mc:Fallback>
                  <p:oleObj name="公式" r:id="rId7" imgW="55872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81" y="3002"/>
                          <a:ext cx="352" cy="1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Rectangle 308"/>
            <p:cNvSpPr>
              <a:spLocks noChangeArrowheads="1"/>
            </p:cNvSpPr>
            <p:nvPr/>
          </p:nvSpPr>
          <p:spPr bwMode="auto">
            <a:xfrm>
              <a:off x="364" y="2634"/>
              <a:ext cx="87" cy="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pic>
          <p:nvPicPr>
            <p:cNvPr id="7" name="Picture 30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43" r="45126"/>
            <a:stretch>
              <a:fillRect/>
            </a:stretch>
          </p:blipFill>
          <p:spPr bwMode="auto">
            <a:xfrm>
              <a:off x="879" y="1898"/>
              <a:ext cx="3266" cy="1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310"/>
            <p:cNvSpPr txBox="1">
              <a:spLocks noChangeArrowheads="1"/>
            </p:cNvSpPr>
            <p:nvPr/>
          </p:nvSpPr>
          <p:spPr bwMode="auto">
            <a:xfrm>
              <a:off x="4876" y="3486"/>
              <a:ext cx="14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>
                  <a:solidFill>
                    <a:schemeClr val="tx1"/>
                  </a:solidFill>
                  <a:latin typeface="Arial" charset="0"/>
                </a:rPr>
                <a:t>x</a:t>
              </a:r>
            </a:p>
          </p:txBody>
        </p:sp>
        <p:sp>
          <p:nvSpPr>
            <p:cNvPr id="9" name="AutoShape 311"/>
            <p:cNvSpPr>
              <a:spLocks noChangeArrowheads="1"/>
            </p:cNvSpPr>
            <p:nvPr/>
          </p:nvSpPr>
          <p:spPr bwMode="auto">
            <a:xfrm flipV="1">
              <a:off x="825" y="2461"/>
              <a:ext cx="90" cy="90"/>
            </a:xfrm>
            <a:prstGeom prst="octagon">
              <a:avLst>
                <a:gd name="adj" fmla="val 29287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" name="AutoShape 312"/>
            <p:cNvSpPr>
              <a:spLocks noChangeArrowheads="1"/>
            </p:cNvSpPr>
            <p:nvPr/>
          </p:nvSpPr>
          <p:spPr bwMode="auto">
            <a:xfrm flipV="1">
              <a:off x="1252" y="1953"/>
              <a:ext cx="90" cy="90"/>
            </a:xfrm>
            <a:prstGeom prst="octagon">
              <a:avLst>
                <a:gd name="adj" fmla="val 29287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" name="Line 313"/>
            <p:cNvSpPr>
              <a:spLocks noChangeShapeType="1"/>
            </p:cNvSpPr>
            <p:nvPr/>
          </p:nvSpPr>
          <p:spPr bwMode="auto">
            <a:xfrm flipV="1">
              <a:off x="884" y="1480"/>
              <a:ext cx="0" cy="24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Line 314"/>
            <p:cNvSpPr>
              <a:spLocks noChangeShapeType="1"/>
            </p:cNvSpPr>
            <p:nvPr/>
          </p:nvSpPr>
          <p:spPr bwMode="auto">
            <a:xfrm>
              <a:off x="876" y="2511"/>
              <a:ext cx="382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Text Box 315"/>
            <p:cNvSpPr txBox="1">
              <a:spLocks noChangeArrowheads="1"/>
            </p:cNvSpPr>
            <p:nvPr/>
          </p:nvSpPr>
          <p:spPr bwMode="auto">
            <a:xfrm>
              <a:off x="4876" y="3486"/>
              <a:ext cx="14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>
                  <a:solidFill>
                    <a:schemeClr val="tx1"/>
                  </a:solidFill>
                  <a:latin typeface="Arial" charset="0"/>
                </a:rPr>
                <a:t>x</a:t>
              </a:r>
            </a:p>
          </p:txBody>
        </p:sp>
        <p:sp>
          <p:nvSpPr>
            <p:cNvPr id="14" name="Line 316"/>
            <p:cNvSpPr>
              <a:spLocks noChangeShapeType="1"/>
            </p:cNvSpPr>
            <p:nvPr/>
          </p:nvSpPr>
          <p:spPr bwMode="auto">
            <a:xfrm>
              <a:off x="1253" y="3520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Text Box 317"/>
            <p:cNvSpPr txBox="1">
              <a:spLocks noChangeArrowheads="1"/>
            </p:cNvSpPr>
            <p:nvPr/>
          </p:nvSpPr>
          <p:spPr bwMode="auto">
            <a:xfrm>
              <a:off x="1132" y="3533"/>
              <a:ext cx="14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>
                  <a:solidFill>
                    <a:schemeClr val="tx1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16" name="Text Box 318"/>
            <p:cNvSpPr txBox="1">
              <a:spLocks noChangeArrowheads="1"/>
            </p:cNvSpPr>
            <p:nvPr/>
          </p:nvSpPr>
          <p:spPr bwMode="auto">
            <a:xfrm>
              <a:off x="1567" y="3533"/>
              <a:ext cx="14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>
                  <a:solidFill>
                    <a:schemeClr val="tx1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17" name="Line 319"/>
            <p:cNvSpPr>
              <a:spLocks noChangeShapeType="1"/>
            </p:cNvSpPr>
            <p:nvPr/>
          </p:nvSpPr>
          <p:spPr bwMode="auto">
            <a:xfrm>
              <a:off x="2069" y="3520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Text Box 320"/>
            <p:cNvSpPr txBox="1">
              <a:spLocks noChangeArrowheads="1"/>
            </p:cNvSpPr>
            <p:nvPr/>
          </p:nvSpPr>
          <p:spPr bwMode="auto">
            <a:xfrm>
              <a:off x="1963" y="3536"/>
              <a:ext cx="14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>
                  <a:solidFill>
                    <a:schemeClr val="tx1"/>
                  </a:solidFill>
                  <a:latin typeface="Arial" charset="0"/>
                </a:rPr>
                <a:t>9</a:t>
              </a:r>
            </a:p>
          </p:txBody>
        </p:sp>
        <p:sp>
          <p:nvSpPr>
            <p:cNvPr id="19" name="Text Box 321"/>
            <p:cNvSpPr txBox="1">
              <a:spLocks noChangeArrowheads="1"/>
            </p:cNvSpPr>
            <p:nvPr/>
          </p:nvSpPr>
          <p:spPr bwMode="auto">
            <a:xfrm>
              <a:off x="2342" y="3536"/>
              <a:ext cx="20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>
                  <a:solidFill>
                    <a:schemeClr val="tx1"/>
                  </a:solidFill>
                  <a:latin typeface="Arial" charset="0"/>
                </a:rPr>
                <a:t>12</a:t>
              </a:r>
            </a:p>
          </p:txBody>
        </p:sp>
        <p:sp>
          <p:nvSpPr>
            <p:cNvPr id="20" name="Line 322"/>
            <p:cNvSpPr>
              <a:spLocks noChangeShapeType="1"/>
            </p:cNvSpPr>
            <p:nvPr/>
          </p:nvSpPr>
          <p:spPr bwMode="auto">
            <a:xfrm>
              <a:off x="2884" y="3520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Text Box 323"/>
            <p:cNvSpPr txBox="1">
              <a:spLocks noChangeArrowheads="1"/>
            </p:cNvSpPr>
            <p:nvPr/>
          </p:nvSpPr>
          <p:spPr bwMode="auto">
            <a:xfrm>
              <a:off x="2725" y="3543"/>
              <a:ext cx="20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>
                  <a:solidFill>
                    <a:schemeClr val="tx1"/>
                  </a:solidFill>
                  <a:latin typeface="Arial" charset="0"/>
                </a:rPr>
                <a:t>15</a:t>
              </a:r>
            </a:p>
          </p:txBody>
        </p:sp>
        <p:sp>
          <p:nvSpPr>
            <p:cNvPr id="22" name="Text Box 324"/>
            <p:cNvSpPr txBox="1">
              <a:spLocks noChangeArrowheads="1"/>
            </p:cNvSpPr>
            <p:nvPr/>
          </p:nvSpPr>
          <p:spPr bwMode="auto">
            <a:xfrm>
              <a:off x="3188" y="3543"/>
              <a:ext cx="20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>
                  <a:solidFill>
                    <a:schemeClr val="tx1"/>
                  </a:solidFill>
                  <a:latin typeface="Arial" charset="0"/>
                </a:rPr>
                <a:t>18</a:t>
              </a:r>
            </a:p>
          </p:txBody>
        </p:sp>
        <p:sp>
          <p:nvSpPr>
            <p:cNvPr id="23" name="Line 325"/>
            <p:cNvSpPr>
              <a:spLocks noChangeShapeType="1"/>
            </p:cNvSpPr>
            <p:nvPr/>
          </p:nvSpPr>
          <p:spPr bwMode="auto">
            <a:xfrm>
              <a:off x="3701" y="3520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Text Box 326"/>
            <p:cNvSpPr txBox="1">
              <a:spLocks noChangeArrowheads="1"/>
            </p:cNvSpPr>
            <p:nvPr/>
          </p:nvSpPr>
          <p:spPr bwMode="auto">
            <a:xfrm>
              <a:off x="3572" y="3543"/>
              <a:ext cx="20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>
                  <a:solidFill>
                    <a:schemeClr val="tx1"/>
                  </a:solidFill>
                  <a:latin typeface="Arial" charset="0"/>
                </a:rPr>
                <a:t>21</a:t>
              </a:r>
            </a:p>
          </p:txBody>
        </p:sp>
        <p:sp>
          <p:nvSpPr>
            <p:cNvPr id="25" name="Text Box 327"/>
            <p:cNvSpPr txBox="1">
              <a:spLocks noChangeArrowheads="1"/>
            </p:cNvSpPr>
            <p:nvPr/>
          </p:nvSpPr>
          <p:spPr bwMode="auto">
            <a:xfrm>
              <a:off x="3951" y="3536"/>
              <a:ext cx="20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>
                  <a:solidFill>
                    <a:schemeClr val="tx1"/>
                  </a:solidFill>
                  <a:latin typeface="Arial" charset="0"/>
                </a:rPr>
                <a:t>24</a:t>
              </a:r>
            </a:p>
          </p:txBody>
        </p:sp>
        <p:sp>
          <p:nvSpPr>
            <p:cNvPr id="26" name="Line 328"/>
            <p:cNvSpPr>
              <a:spLocks noChangeShapeType="1"/>
            </p:cNvSpPr>
            <p:nvPr/>
          </p:nvSpPr>
          <p:spPr bwMode="auto">
            <a:xfrm>
              <a:off x="876" y="3141"/>
              <a:ext cx="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Line 329"/>
            <p:cNvSpPr>
              <a:spLocks noChangeShapeType="1"/>
            </p:cNvSpPr>
            <p:nvPr/>
          </p:nvSpPr>
          <p:spPr bwMode="auto">
            <a:xfrm>
              <a:off x="876" y="2719"/>
              <a:ext cx="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Line 330"/>
            <p:cNvSpPr>
              <a:spLocks noChangeShapeType="1"/>
            </p:cNvSpPr>
            <p:nvPr/>
          </p:nvSpPr>
          <p:spPr bwMode="auto">
            <a:xfrm>
              <a:off x="876" y="2508"/>
              <a:ext cx="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Line 331"/>
            <p:cNvSpPr>
              <a:spLocks noChangeShapeType="1"/>
            </p:cNvSpPr>
            <p:nvPr/>
          </p:nvSpPr>
          <p:spPr bwMode="auto">
            <a:xfrm>
              <a:off x="876" y="2043"/>
              <a:ext cx="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Line 332"/>
            <p:cNvSpPr>
              <a:spLocks noChangeShapeType="1"/>
            </p:cNvSpPr>
            <p:nvPr/>
          </p:nvSpPr>
          <p:spPr bwMode="auto">
            <a:xfrm>
              <a:off x="876" y="3352"/>
              <a:ext cx="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Line 333"/>
            <p:cNvSpPr>
              <a:spLocks noChangeShapeType="1"/>
            </p:cNvSpPr>
            <p:nvPr/>
          </p:nvSpPr>
          <p:spPr bwMode="auto">
            <a:xfrm>
              <a:off x="876" y="2930"/>
              <a:ext cx="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Line 334"/>
            <p:cNvSpPr>
              <a:spLocks noChangeShapeType="1"/>
            </p:cNvSpPr>
            <p:nvPr/>
          </p:nvSpPr>
          <p:spPr bwMode="auto">
            <a:xfrm>
              <a:off x="876" y="2255"/>
              <a:ext cx="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AutoShape 335"/>
            <p:cNvSpPr>
              <a:spLocks noChangeArrowheads="1"/>
            </p:cNvSpPr>
            <p:nvPr/>
          </p:nvSpPr>
          <p:spPr bwMode="auto">
            <a:xfrm flipV="1">
              <a:off x="1677" y="2452"/>
              <a:ext cx="90" cy="90"/>
            </a:xfrm>
            <a:prstGeom prst="octagon">
              <a:avLst>
                <a:gd name="adj" fmla="val 29287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" name="AutoShape 336"/>
            <p:cNvSpPr>
              <a:spLocks noChangeArrowheads="1"/>
            </p:cNvSpPr>
            <p:nvPr/>
          </p:nvSpPr>
          <p:spPr bwMode="auto">
            <a:xfrm flipV="1">
              <a:off x="2068" y="2888"/>
              <a:ext cx="90" cy="90"/>
            </a:xfrm>
            <a:prstGeom prst="octagon">
              <a:avLst>
                <a:gd name="adj" fmla="val 29287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" name="AutoShape 337"/>
            <p:cNvSpPr>
              <a:spLocks noChangeArrowheads="1"/>
            </p:cNvSpPr>
            <p:nvPr/>
          </p:nvSpPr>
          <p:spPr bwMode="auto">
            <a:xfrm flipV="1">
              <a:off x="2467" y="2462"/>
              <a:ext cx="90" cy="90"/>
            </a:xfrm>
            <a:prstGeom prst="octagon">
              <a:avLst>
                <a:gd name="adj" fmla="val 29287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" name="AutoShape 338"/>
            <p:cNvSpPr>
              <a:spLocks noChangeArrowheads="1"/>
            </p:cNvSpPr>
            <p:nvPr/>
          </p:nvSpPr>
          <p:spPr bwMode="auto">
            <a:xfrm flipV="1">
              <a:off x="2902" y="1962"/>
              <a:ext cx="90" cy="90"/>
            </a:xfrm>
            <a:prstGeom prst="octagon">
              <a:avLst>
                <a:gd name="adj" fmla="val 29287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" name="AutoShape 339"/>
            <p:cNvSpPr>
              <a:spLocks noChangeArrowheads="1"/>
            </p:cNvSpPr>
            <p:nvPr/>
          </p:nvSpPr>
          <p:spPr bwMode="auto">
            <a:xfrm flipV="1">
              <a:off x="3719" y="2897"/>
              <a:ext cx="90" cy="90"/>
            </a:xfrm>
            <a:prstGeom prst="octagon">
              <a:avLst>
                <a:gd name="adj" fmla="val 29287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" name="AutoShape 340"/>
            <p:cNvSpPr>
              <a:spLocks noChangeArrowheads="1"/>
            </p:cNvSpPr>
            <p:nvPr/>
          </p:nvSpPr>
          <p:spPr bwMode="auto">
            <a:xfrm flipV="1">
              <a:off x="3328" y="2452"/>
              <a:ext cx="90" cy="90"/>
            </a:xfrm>
            <a:prstGeom prst="octagon">
              <a:avLst>
                <a:gd name="adj" fmla="val 29287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" name="AutoShape 341"/>
            <p:cNvSpPr>
              <a:spLocks noChangeArrowheads="1"/>
            </p:cNvSpPr>
            <p:nvPr/>
          </p:nvSpPr>
          <p:spPr bwMode="auto">
            <a:xfrm flipV="1">
              <a:off x="4100" y="2470"/>
              <a:ext cx="90" cy="90"/>
            </a:xfrm>
            <a:prstGeom prst="octagon">
              <a:avLst>
                <a:gd name="adj" fmla="val 29287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" name="Line 342"/>
            <p:cNvSpPr>
              <a:spLocks noChangeShapeType="1"/>
            </p:cNvSpPr>
            <p:nvPr/>
          </p:nvSpPr>
          <p:spPr bwMode="auto">
            <a:xfrm>
              <a:off x="624" y="3549"/>
              <a:ext cx="45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Text Box 343"/>
            <p:cNvSpPr txBox="1">
              <a:spLocks noChangeArrowheads="1"/>
            </p:cNvSpPr>
            <p:nvPr/>
          </p:nvSpPr>
          <p:spPr bwMode="auto">
            <a:xfrm>
              <a:off x="600" y="3546"/>
              <a:ext cx="29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>
                  <a:solidFill>
                    <a:schemeClr val="tx1"/>
                  </a:solidFill>
                  <a:latin typeface="Arial" charset="0"/>
                </a:rPr>
                <a:t>O</a:t>
              </a:r>
            </a:p>
          </p:txBody>
        </p:sp>
        <p:sp>
          <p:nvSpPr>
            <p:cNvPr id="42" name="Text Box 352"/>
            <p:cNvSpPr txBox="1">
              <a:spLocks noChangeArrowheads="1"/>
            </p:cNvSpPr>
            <p:nvPr/>
          </p:nvSpPr>
          <p:spPr bwMode="auto">
            <a:xfrm>
              <a:off x="884" y="1253"/>
              <a:ext cx="25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2800">
                  <a:solidFill>
                    <a:schemeClr val="tx1"/>
                  </a:solidFill>
                  <a:latin typeface="Arial" charset="0"/>
                </a:rPr>
                <a:t>y</a:t>
              </a:r>
            </a:p>
          </p:txBody>
        </p:sp>
        <p:sp>
          <p:nvSpPr>
            <p:cNvPr id="43" name="Text Box 353"/>
            <p:cNvSpPr txBox="1">
              <a:spLocks noChangeArrowheads="1"/>
            </p:cNvSpPr>
            <p:nvPr/>
          </p:nvSpPr>
          <p:spPr bwMode="auto">
            <a:xfrm>
              <a:off x="465" y="2733"/>
              <a:ext cx="57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2800">
                  <a:solidFill>
                    <a:schemeClr val="tx1"/>
                  </a:solidFill>
                  <a:latin typeface="Arial" charset="0"/>
                </a:rPr>
                <a:t>2.5</a:t>
              </a:r>
            </a:p>
          </p:txBody>
        </p:sp>
        <p:sp>
          <p:nvSpPr>
            <p:cNvPr id="44" name="Text Box 354"/>
            <p:cNvSpPr txBox="1">
              <a:spLocks noChangeArrowheads="1"/>
            </p:cNvSpPr>
            <p:nvPr/>
          </p:nvSpPr>
          <p:spPr bwMode="auto">
            <a:xfrm>
              <a:off x="574" y="2260"/>
              <a:ext cx="25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2800">
                  <a:solidFill>
                    <a:schemeClr val="tx1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45" name="Text Box 355"/>
            <p:cNvSpPr txBox="1">
              <a:spLocks noChangeArrowheads="1"/>
            </p:cNvSpPr>
            <p:nvPr/>
          </p:nvSpPr>
          <p:spPr bwMode="auto">
            <a:xfrm>
              <a:off x="450" y="1809"/>
              <a:ext cx="49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2800">
                  <a:solidFill>
                    <a:schemeClr val="tx1"/>
                  </a:solidFill>
                  <a:latin typeface="Arial" charset="0"/>
                </a:rPr>
                <a:t>7.5</a:t>
              </a:r>
            </a:p>
          </p:txBody>
        </p:sp>
        <p:sp>
          <p:nvSpPr>
            <p:cNvPr id="46" name="Text Box 360"/>
            <p:cNvSpPr txBox="1">
              <a:spLocks noChangeArrowheads="1"/>
            </p:cNvSpPr>
            <p:nvPr/>
          </p:nvSpPr>
          <p:spPr bwMode="auto">
            <a:xfrm>
              <a:off x="930" y="3521"/>
              <a:ext cx="27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endParaRPr lang="zh-CN" altLang="zh-CN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47" name="Line 365"/>
          <p:cNvSpPr>
            <a:spLocks noChangeShapeType="1"/>
          </p:cNvSpPr>
          <p:nvPr/>
        </p:nvSpPr>
        <p:spPr bwMode="auto">
          <a:xfrm>
            <a:off x="1837267" y="3570288"/>
            <a:ext cx="810471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8" name="Group 366"/>
          <p:cNvGrpSpPr>
            <a:grpSpLocks/>
          </p:cNvGrpSpPr>
          <p:nvPr/>
        </p:nvGrpSpPr>
        <p:grpSpPr bwMode="auto">
          <a:xfrm>
            <a:off x="1784351" y="3043238"/>
            <a:ext cx="5674783" cy="614362"/>
            <a:chOff x="843" y="1917"/>
            <a:chExt cx="2681" cy="387"/>
          </a:xfrm>
        </p:grpSpPr>
        <p:sp>
          <p:nvSpPr>
            <p:cNvPr id="49" name="Text Box 367"/>
            <p:cNvSpPr txBox="1">
              <a:spLocks noChangeArrowheads="1"/>
            </p:cNvSpPr>
            <p:nvPr/>
          </p:nvSpPr>
          <p:spPr bwMode="auto">
            <a:xfrm>
              <a:off x="843" y="1917"/>
              <a:ext cx="15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en-US" altLang="zh-CN" sz="2800" i="1">
                  <a:solidFill>
                    <a:schemeClr val="tx1"/>
                  </a:solidFill>
                  <a:latin typeface="Times New Roman" pitchFamily="18" charset="0"/>
                  <a:ea typeface="黑体" pitchFamily="2" charset="-122"/>
                </a:rPr>
                <a:t>A</a:t>
              </a:r>
            </a:p>
          </p:txBody>
        </p:sp>
        <p:sp>
          <p:nvSpPr>
            <p:cNvPr id="50" name="Text Box 368"/>
            <p:cNvSpPr txBox="1">
              <a:spLocks noChangeArrowheads="1"/>
            </p:cNvSpPr>
            <p:nvPr/>
          </p:nvSpPr>
          <p:spPr bwMode="auto">
            <a:xfrm>
              <a:off x="1528" y="1971"/>
              <a:ext cx="31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en-US" altLang="zh-CN" sz="2800" i="1">
                  <a:solidFill>
                    <a:schemeClr val="tx1"/>
                  </a:solidFill>
                  <a:latin typeface="Times New Roman" pitchFamily="18" charset="0"/>
                  <a:ea typeface="黑体" pitchFamily="2" charset="-122"/>
                </a:rPr>
                <a:t>B</a:t>
              </a:r>
            </a:p>
          </p:txBody>
        </p:sp>
        <p:sp>
          <p:nvSpPr>
            <p:cNvPr id="51" name="Text Box 369"/>
            <p:cNvSpPr txBox="1">
              <a:spLocks noChangeArrowheads="1"/>
            </p:cNvSpPr>
            <p:nvPr/>
          </p:nvSpPr>
          <p:spPr bwMode="auto">
            <a:xfrm>
              <a:off x="2451" y="1977"/>
              <a:ext cx="31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en-US" altLang="zh-CN" sz="2800" i="1">
                  <a:solidFill>
                    <a:schemeClr val="tx1"/>
                  </a:solidFill>
                  <a:latin typeface="Times New Roman" pitchFamily="18" charset="0"/>
                  <a:ea typeface="黑体" pitchFamily="2" charset="-122"/>
                </a:rPr>
                <a:t>C</a:t>
              </a:r>
            </a:p>
          </p:txBody>
        </p:sp>
        <p:sp>
          <p:nvSpPr>
            <p:cNvPr id="52" name="Text Box 370"/>
            <p:cNvSpPr txBox="1">
              <a:spLocks noChangeArrowheads="1"/>
            </p:cNvSpPr>
            <p:nvPr/>
          </p:nvSpPr>
          <p:spPr bwMode="auto">
            <a:xfrm>
              <a:off x="3206" y="1971"/>
              <a:ext cx="31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en-US" altLang="zh-CN" sz="2800" i="1">
                  <a:solidFill>
                    <a:schemeClr val="tx1"/>
                  </a:solidFill>
                  <a:latin typeface="Times New Roman" pitchFamily="18" charset="0"/>
                  <a:ea typeface="黑体" pitchFamily="2" charset="-122"/>
                </a:rPr>
                <a:t>D</a:t>
              </a:r>
            </a:p>
          </p:txBody>
        </p:sp>
      </p:grpSp>
      <p:sp>
        <p:nvSpPr>
          <p:cNvPr id="53" name="Line 371"/>
          <p:cNvSpPr>
            <a:spLocks noChangeShapeType="1"/>
          </p:cNvSpPr>
          <p:nvPr/>
        </p:nvSpPr>
        <p:spPr bwMode="auto">
          <a:xfrm>
            <a:off x="2209800" y="3570288"/>
            <a:ext cx="0" cy="2087562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4" name="Line 372"/>
          <p:cNvSpPr>
            <a:spLocks noChangeShapeType="1"/>
          </p:cNvSpPr>
          <p:nvPr/>
        </p:nvSpPr>
        <p:spPr bwMode="auto">
          <a:xfrm>
            <a:off x="6796617" y="3529013"/>
            <a:ext cx="0" cy="2087562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" name="Line 373"/>
          <p:cNvSpPr>
            <a:spLocks noChangeShapeType="1"/>
          </p:cNvSpPr>
          <p:nvPr/>
        </p:nvSpPr>
        <p:spPr bwMode="auto">
          <a:xfrm>
            <a:off x="3316817" y="3570288"/>
            <a:ext cx="0" cy="2087562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" name="Line 374"/>
          <p:cNvSpPr>
            <a:spLocks noChangeShapeType="1"/>
          </p:cNvSpPr>
          <p:nvPr/>
        </p:nvSpPr>
        <p:spPr bwMode="auto">
          <a:xfrm>
            <a:off x="5645151" y="3570288"/>
            <a:ext cx="0" cy="2087562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078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2306107"/>
              </p:ext>
            </p:extLst>
          </p:nvPr>
        </p:nvGraphicFramePr>
        <p:xfrm>
          <a:off x="0" y="517525"/>
          <a:ext cx="11518577" cy="1728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4" name="文档" r:id="rId4" imgW="5279556" imgH="792270" progId="Word.Document.12">
                  <p:embed/>
                </p:oleObj>
              </mc:Choice>
              <mc:Fallback>
                <p:oleObj name="文档" r:id="rId4" imgW="5279556" imgH="79227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517525"/>
                        <a:ext cx="11518577" cy="17281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2349258"/>
              </p:ext>
            </p:extLst>
          </p:nvPr>
        </p:nvGraphicFramePr>
        <p:xfrm>
          <a:off x="-129726" y="2206998"/>
          <a:ext cx="12321726" cy="926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5" name="文档" r:id="rId6" imgW="5279556" imgH="396315" progId="Word.Document.12">
                  <p:embed/>
                </p:oleObj>
              </mc:Choice>
              <mc:Fallback>
                <p:oleObj name="文档" r:id="rId6" imgW="5279556" imgH="39631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-129726" y="2206998"/>
                        <a:ext cx="12321726" cy="9261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120273"/>
              </p:ext>
            </p:extLst>
          </p:nvPr>
        </p:nvGraphicFramePr>
        <p:xfrm>
          <a:off x="-459964" y="3339812"/>
          <a:ext cx="13628218" cy="1024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6" name="文档" r:id="rId8" imgW="5279556" imgH="396315" progId="Word.Document.12">
                  <p:embed/>
                </p:oleObj>
              </mc:Choice>
              <mc:Fallback>
                <p:oleObj name="文档" r:id="rId8" imgW="5279556" imgH="39631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-459964" y="3339812"/>
                        <a:ext cx="13628218" cy="10243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5181800"/>
              </p:ext>
            </p:extLst>
          </p:nvPr>
        </p:nvGraphicFramePr>
        <p:xfrm>
          <a:off x="-263237" y="4281920"/>
          <a:ext cx="12706624" cy="955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7" name="文档" r:id="rId10" imgW="5279556" imgH="396315" progId="Word.Document.12">
                  <p:embed/>
                </p:oleObj>
              </mc:Choice>
              <mc:Fallback>
                <p:oleObj name="文档" r:id="rId10" imgW="5279556" imgH="39631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-263237" y="4281920"/>
                        <a:ext cx="12706624" cy="9550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0118418"/>
              </p:ext>
            </p:extLst>
          </p:nvPr>
        </p:nvGraphicFramePr>
        <p:xfrm>
          <a:off x="125413" y="5335588"/>
          <a:ext cx="11906250" cy="106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8" name="文档" r:id="rId12" imgW="5279556" imgH="396315" progId="Word.Document.12">
                  <p:embed/>
                </p:oleObj>
              </mc:Choice>
              <mc:Fallback>
                <p:oleObj name="文档" r:id="rId12" imgW="5279556" imgH="39631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25413" y="5335588"/>
                        <a:ext cx="11906250" cy="1065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043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104" y="1204913"/>
            <a:ext cx="5563261" cy="2327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460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635081"/>
            <a:ext cx="5858196" cy="5576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07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632" y="635082"/>
            <a:ext cx="5691588" cy="557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157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8050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例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zh-CN" altLang="en-US" sz="32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5855067"/>
              </p:ext>
            </p:extLst>
          </p:nvPr>
        </p:nvGraphicFramePr>
        <p:xfrm>
          <a:off x="223091" y="500538"/>
          <a:ext cx="11722182" cy="6357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69" name="文档" r:id="rId3" imgW="5279556" imgH="2860237" progId="Word.Document.12">
                  <p:embed/>
                </p:oleObj>
              </mc:Choice>
              <mc:Fallback>
                <p:oleObj name="文档" r:id="rId3" imgW="5279556" imgH="286023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3091" y="500538"/>
                        <a:ext cx="11722182" cy="6357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5398994" y="3466316"/>
            <a:ext cx="3731558" cy="3391684"/>
            <a:chOff x="7740" y="2376"/>
            <a:chExt cx="1850" cy="2010"/>
          </a:xfrm>
        </p:grpSpPr>
        <p:pic>
          <p:nvPicPr>
            <p:cNvPr id="183321" name="Picture 2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" y="2376"/>
              <a:ext cx="1850" cy="2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 Box 26"/>
            <p:cNvSpPr txBox="1">
              <a:spLocks noChangeArrowheads="1"/>
            </p:cNvSpPr>
            <p:nvPr/>
          </p:nvSpPr>
          <p:spPr bwMode="auto">
            <a:xfrm>
              <a:off x="8410" y="3658"/>
              <a:ext cx="360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3200" b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M</a:t>
              </a:r>
              <a:endParaRPr kumimoji="0" lang="zh-CN" altLang="zh-CN" sz="6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7" name="Text Box 27"/>
            <p:cNvSpPr txBox="1">
              <a:spLocks noChangeArrowheads="1"/>
            </p:cNvSpPr>
            <p:nvPr/>
          </p:nvSpPr>
          <p:spPr bwMode="auto">
            <a:xfrm>
              <a:off x="9003" y="2444"/>
              <a:ext cx="36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8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P</a:t>
              </a:r>
              <a:endParaRPr kumimoji="0" lang="zh-CN" altLang="zh-CN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8" name="Text Box 28"/>
            <p:cNvSpPr txBox="1">
              <a:spLocks noChangeArrowheads="1"/>
            </p:cNvSpPr>
            <p:nvPr/>
          </p:nvSpPr>
          <p:spPr bwMode="auto">
            <a:xfrm>
              <a:off x="8220" y="2980"/>
              <a:ext cx="360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3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O</a:t>
              </a:r>
              <a:endParaRPr kumimoji="0" lang="zh-CN" altLang="zh-CN" sz="6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667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389965" y="668959"/>
            <a:ext cx="5338482" cy="5108645"/>
            <a:chOff x="7740" y="2374"/>
            <a:chExt cx="1850" cy="2012"/>
          </a:xfrm>
        </p:grpSpPr>
        <p:pic>
          <p:nvPicPr>
            <p:cNvPr id="3" name="Picture 2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" y="2376"/>
              <a:ext cx="1850" cy="2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 Box 26"/>
            <p:cNvSpPr txBox="1">
              <a:spLocks noChangeArrowheads="1"/>
            </p:cNvSpPr>
            <p:nvPr/>
          </p:nvSpPr>
          <p:spPr bwMode="auto">
            <a:xfrm>
              <a:off x="8410" y="3658"/>
              <a:ext cx="360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3200" b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M</a:t>
              </a:r>
              <a:endParaRPr kumimoji="0" lang="zh-CN" altLang="zh-CN" sz="6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5" name="Text Box 27"/>
            <p:cNvSpPr txBox="1">
              <a:spLocks noChangeArrowheads="1"/>
            </p:cNvSpPr>
            <p:nvPr/>
          </p:nvSpPr>
          <p:spPr bwMode="auto">
            <a:xfrm>
              <a:off x="8943" y="2374"/>
              <a:ext cx="360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8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    </a:t>
              </a: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800" b="1" i="1" dirty="0">
                  <a:latin typeface="Calibri" pitchFamily="34" charset="0"/>
                  <a:ea typeface="宋体" pitchFamily="2" charset="-122"/>
                  <a:cs typeface="宋体" pitchFamily="2" charset="-122"/>
                </a:rPr>
                <a:t> </a:t>
              </a:r>
              <a:r>
                <a:rPr lang="en-US" altLang="zh-CN" sz="2800" b="1" i="1" dirty="0" smtClean="0">
                  <a:latin typeface="Calibri" pitchFamily="34" charset="0"/>
                  <a:ea typeface="宋体" pitchFamily="2" charset="-122"/>
                  <a:cs typeface="宋体" pitchFamily="2" charset="-122"/>
                </a:rPr>
                <a:t>     </a:t>
              </a:r>
              <a:r>
                <a:rPr kumimoji="0" lang="en-US" altLang="zh-CN" sz="28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P</a:t>
              </a:r>
              <a:endParaRPr kumimoji="0" lang="zh-CN" altLang="zh-CN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6" name="Text Box 28"/>
            <p:cNvSpPr txBox="1">
              <a:spLocks noChangeArrowheads="1"/>
            </p:cNvSpPr>
            <p:nvPr/>
          </p:nvSpPr>
          <p:spPr bwMode="auto">
            <a:xfrm>
              <a:off x="8220" y="2980"/>
              <a:ext cx="360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3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    O</a:t>
              </a:r>
              <a:endParaRPr kumimoji="0" lang="zh-CN" altLang="zh-CN" sz="6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74812" y="2343381"/>
            <a:ext cx="5215091" cy="461665"/>
            <a:chOff x="174812" y="2343381"/>
            <a:chExt cx="5994498" cy="461665"/>
          </a:xfrm>
        </p:grpSpPr>
        <p:cxnSp>
          <p:nvCxnSpPr>
            <p:cNvPr id="10" name="直接箭头连接符 9"/>
            <p:cNvCxnSpPr/>
            <p:nvPr/>
          </p:nvCxnSpPr>
          <p:spPr>
            <a:xfrm>
              <a:off x="174812" y="2514600"/>
              <a:ext cx="5553635" cy="1344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843580" y="2343381"/>
              <a:ext cx="325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rgbClr val="FF0000"/>
                  </a:solidFill>
                </a:rPr>
                <a:t>x</a:t>
              </a:r>
              <a:endParaRPr lang="zh-CN" alt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458318" y="44635"/>
            <a:ext cx="354584" cy="4769412"/>
            <a:chOff x="2458318" y="44635"/>
            <a:chExt cx="354584" cy="4769412"/>
          </a:xfrm>
        </p:grpSpPr>
        <p:cxnSp>
          <p:nvCxnSpPr>
            <p:cNvPr id="11" name="直接箭头连接符 10"/>
            <p:cNvCxnSpPr/>
            <p:nvPr/>
          </p:nvCxnSpPr>
          <p:spPr>
            <a:xfrm flipV="1">
              <a:off x="2773584" y="443753"/>
              <a:ext cx="0" cy="43702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458318" y="44635"/>
              <a:ext cx="3545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rgbClr val="FF0000"/>
                  </a:solidFill>
                </a:rPr>
                <a:t>y</a:t>
              </a:r>
              <a:endParaRPr lang="zh-CN" altLang="en-US" sz="2800" b="1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19" name="对象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8355660"/>
              </p:ext>
            </p:extLst>
          </p:nvPr>
        </p:nvGraphicFramePr>
        <p:xfrm>
          <a:off x="4622470" y="567855"/>
          <a:ext cx="1400492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90" name="文档" r:id="rId4" imgW="5279556" imgH="198338" progId="Word.Document.12">
                  <p:embed/>
                </p:oleObj>
              </mc:Choice>
              <mc:Fallback>
                <p:oleObj name="文档" r:id="rId4" imgW="5279556" imgH="19833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22470" y="567855"/>
                        <a:ext cx="14004925" cy="519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6560768"/>
              </p:ext>
            </p:extLst>
          </p:nvPr>
        </p:nvGraphicFramePr>
        <p:xfrm>
          <a:off x="6054921" y="998051"/>
          <a:ext cx="13270300" cy="997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91" name="文档" r:id="rId6" imgW="5279556" imgH="396315" progId="Word.Document.12">
                  <p:embed/>
                </p:oleObj>
              </mc:Choice>
              <mc:Fallback>
                <p:oleObj name="文档" r:id="rId6" imgW="5279556" imgH="39631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54921" y="998051"/>
                        <a:ext cx="13270300" cy="9974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3036228"/>
              </p:ext>
            </p:extLst>
          </p:nvPr>
        </p:nvGraphicFramePr>
        <p:xfrm>
          <a:off x="5389903" y="1889918"/>
          <a:ext cx="12573000" cy="1401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92" name="文档" r:id="rId8" imgW="5279556" imgH="594293" progId="Word.Document.12">
                  <p:embed/>
                </p:oleObj>
              </mc:Choice>
              <mc:Fallback>
                <p:oleObj name="文档" r:id="rId8" imgW="5279556" imgH="59429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89903" y="1889918"/>
                        <a:ext cx="12573000" cy="1401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组合 25"/>
          <p:cNvGrpSpPr/>
          <p:nvPr/>
        </p:nvGrpSpPr>
        <p:grpSpPr>
          <a:xfrm>
            <a:off x="2826327" y="2244436"/>
            <a:ext cx="1110777" cy="981384"/>
            <a:chOff x="2826327" y="2244436"/>
            <a:chExt cx="1110777" cy="981384"/>
          </a:xfrm>
        </p:grpSpPr>
        <p:sp>
          <p:nvSpPr>
            <p:cNvPr id="24" name="任意多边形 23"/>
            <p:cNvSpPr/>
            <p:nvPr/>
          </p:nvSpPr>
          <p:spPr>
            <a:xfrm>
              <a:off x="2826327" y="2244436"/>
              <a:ext cx="466541" cy="692728"/>
            </a:xfrm>
            <a:custGeom>
              <a:avLst/>
              <a:gdLst>
                <a:gd name="connsiteX0" fmla="*/ 415637 w 466541"/>
                <a:gd name="connsiteY0" fmla="*/ 0 h 692728"/>
                <a:gd name="connsiteX1" fmla="*/ 429491 w 466541"/>
                <a:gd name="connsiteY1" fmla="*/ 526473 h 692728"/>
                <a:gd name="connsiteX2" fmla="*/ 0 w 466541"/>
                <a:gd name="connsiteY2" fmla="*/ 692728 h 692728"/>
                <a:gd name="connsiteX3" fmla="*/ 0 w 466541"/>
                <a:gd name="connsiteY3" fmla="*/ 692728 h 69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6541" h="692728">
                  <a:moveTo>
                    <a:pt x="415637" y="0"/>
                  </a:moveTo>
                  <a:cubicBezTo>
                    <a:pt x="457200" y="205509"/>
                    <a:pt x="498764" y="411018"/>
                    <a:pt x="429491" y="526473"/>
                  </a:cubicBezTo>
                  <a:cubicBezTo>
                    <a:pt x="360218" y="641928"/>
                    <a:pt x="0" y="692728"/>
                    <a:pt x="0" y="692728"/>
                  </a:cubicBezTo>
                  <a:lnTo>
                    <a:pt x="0" y="692728"/>
                  </a:lnTo>
                </a:path>
              </a:pathLst>
            </a:custGeom>
            <a:noFill/>
            <a:ln w="508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aphicFrame>
          <p:nvGraphicFramePr>
            <p:cNvPr id="25" name="对象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05930713"/>
                </p:ext>
              </p:extLst>
            </p:nvPr>
          </p:nvGraphicFramePr>
          <p:xfrm>
            <a:off x="3292868" y="2654235"/>
            <a:ext cx="644236" cy="5715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093" name="Equation" r:id="rId10" imgW="152280" imgH="139680" progId="Equation.DSMT4">
                    <p:embed/>
                  </p:oleObj>
                </mc:Choice>
                <mc:Fallback>
                  <p:oleObj name="Equation" r:id="rId10" imgW="152280" imgH="1396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292868" y="2654235"/>
                          <a:ext cx="644236" cy="57158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9" name="对象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965522"/>
              </p:ext>
            </p:extLst>
          </p:nvPr>
        </p:nvGraphicFramePr>
        <p:xfrm>
          <a:off x="5389903" y="2937164"/>
          <a:ext cx="12624165" cy="94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94" name="文档" r:id="rId12" imgW="5279556" imgH="396315" progId="Word.Document.12">
                  <p:embed/>
                </p:oleObj>
              </mc:Choice>
              <mc:Fallback>
                <p:oleObj name="文档" r:id="rId12" imgW="5279556" imgH="39631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389903" y="2937164"/>
                        <a:ext cx="12624165" cy="948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矩形 29"/>
          <p:cNvSpPr/>
          <p:nvPr/>
        </p:nvSpPr>
        <p:spPr>
          <a:xfrm>
            <a:off x="5389903" y="3929148"/>
            <a:ext cx="30508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dirty="0"/>
              <a:t>如图建立直角坐标</a:t>
            </a:r>
            <a:r>
              <a:rPr lang="zh-CN" altLang="zh-CN" sz="2400" b="1" dirty="0" smtClean="0"/>
              <a:t>系</a:t>
            </a:r>
            <a:r>
              <a:rPr lang="en-US" altLang="zh-CN" sz="2400" b="1" dirty="0" smtClean="0"/>
              <a:t>.</a:t>
            </a:r>
            <a:endParaRPr lang="zh-CN" alt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3442717" y="1421017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0000FF"/>
                </a:solidFill>
              </a:rPr>
              <a:t>10</a:t>
            </a:r>
            <a:endParaRPr lang="zh-CN" altLang="en-US" sz="2800" b="1" dirty="0">
              <a:solidFill>
                <a:srgbClr val="0000FF"/>
              </a:solidFill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4211780" y="1448727"/>
            <a:ext cx="410690" cy="1665293"/>
            <a:chOff x="4253345" y="1448727"/>
            <a:chExt cx="410690" cy="1665293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4380841" y="1448727"/>
              <a:ext cx="0" cy="1093583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4253345" y="2590800"/>
              <a:ext cx="4106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chemeClr val="accent5">
                      <a:lumMod val="75000"/>
                    </a:schemeClr>
                  </a:solidFill>
                </a:rPr>
                <a:t>H</a:t>
              </a:r>
              <a:endParaRPr lang="zh-CN" altLang="en-US" sz="28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408218" y="2066637"/>
            <a:ext cx="657557" cy="441036"/>
            <a:chOff x="3408218" y="2066637"/>
            <a:chExt cx="657557" cy="441036"/>
          </a:xfrm>
        </p:grpSpPr>
        <p:sp>
          <p:nvSpPr>
            <p:cNvPr id="36" name="任意多边形 35"/>
            <p:cNvSpPr/>
            <p:nvPr/>
          </p:nvSpPr>
          <p:spPr>
            <a:xfrm>
              <a:off x="3408218" y="2105891"/>
              <a:ext cx="142316" cy="401782"/>
            </a:xfrm>
            <a:custGeom>
              <a:avLst/>
              <a:gdLst>
                <a:gd name="connsiteX0" fmla="*/ 0 w 142316"/>
                <a:gd name="connsiteY0" fmla="*/ 0 h 401782"/>
                <a:gd name="connsiteX1" fmla="*/ 124691 w 142316"/>
                <a:gd name="connsiteY1" fmla="*/ 124691 h 401782"/>
                <a:gd name="connsiteX2" fmla="*/ 138546 w 142316"/>
                <a:gd name="connsiteY2" fmla="*/ 304800 h 401782"/>
                <a:gd name="connsiteX3" fmla="*/ 96982 w 142316"/>
                <a:gd name="connsiteY3" fmla="*/ 401782 h 401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316" h="401782">
                  <a:moveTo>
                    <a:pt x="0" y="0"/>
                  </a:moveTo>
                  <a:cubicBezTo>
                    <a:pt x="50800" y="36945"/>
                    <a:pt x="101600" y="73891"/>
                    <a:pt x="124691" y="124691"/>
                  </a:cubicBezTo>
                  <a:cubicBezTo>
                    <a:pt x="147782" y="175491"/>
                    <a:pt x="143164" y="258618"/>
                    <a:pt x="138546" y="304800"/>
                  </a:cubicBezTo>
                  <a:cubicBezTo>
                    <a:pt x="133928" y="350982"/>
                    <a:pt x="115455" y="376382"/>
                    <a:pt x="96982" y="401782"/>
                  </a:cubicBezTo>
                </a:path>
              </a:pathLst>
            </a:custGeom>
            <a:noFill/>
            <a:ln w="476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aphicFrame>
          <p:nvGraphicFramePr>
            <p:cNvPr id="37" name="对象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42574815"/>
                </p:ext>
              </p:extLst>
            </p:nvPr>
          </p:nvGraphicFramePr>
          <p:xfrm>
            <a:off x="3657066" y="2066637"/>
            <a:ext cx="408709" cy="4410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095" name="Equation" r:id="rId14" imgW="152280" imgH="203040" progId="Equation.DSMT4">
                    <p:embed/>
                  </p:oleObj>
                </mc:Choice>
                <mc:Fallback>
                  <p:oleObj name="Equation" r:id="rId14" imgW="15228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3657066" y="2066637"/>
                          <a:ext cx="408709" cy="44103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9" name="对象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2046306"/>
              </p:ext>
            </p:extLst>
          </p:nvPr>
        </p:nvGraphicFramePr>
        <p:xfrm>
          <a:off x="5631465" y="4390813"/>
          <a:ext cx="1809098" cy="966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96" name="Equation" r:id="rId16" imgW="736560" imgH="393480" progId="Equation.DSMT4">
                  <p:embed/>
                </p:oleObj>
              </mc:Choice>
              <mc:Fallback>
                <p:oleObj name="Equation" r:id="rId16" imgW="7365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631465" y="4390813"/>
                        <a:ext cx="1809098" cy="9669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对象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4894764"/>
              </p:ext>
            </p:extLst>
          </p:nvPr>
        </p:nvGraphicFramePr>
        <p:xfrm>
          <a:off x="5502275" y="5394325"/>
          <a:ext cx="12984163" cy="146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97" name="文档" r:id="rId18" imgW="5279556" imgH="594293" progId="Word.Document.12">
                  <p:embed/>
                </p:oleObj>
              </mc:Choice>
              <mc:Fallback>
                <p:oleObj name="文档" r:id="rId18" imgW="5279556" imgH="59429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502275" y="5394325"/>
                        <a:ext cx="12984163" cy="1463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993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Picture 2" descr="178SX82.T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83" y="1324363"/>
            <a:ext cx="10091711" cy="5372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14560" y="564777"/>
            <a:ext cx="4716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建立函数模型的一般步骤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12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389965" y="668959"/>
            <a:ext cx="5338482" cy="5108645"/>
            <a:chOff x="7740" y="2374"/>
            <a:chExt cx="1850" cy="2012"/>
          </a:xfrm>
        </p:grpSpPr>
        <p:pic>
          <p:nvPicPr>
            <p:cNvPr id="3" name="Picture 2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" y="2376"/>
              <a:ext cx="1850" cy="2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 Box 26"/>
            <p:cNvSpPr txBox="1">
              <a:spLocks noChangeArrowheads="1"/>
            </p:cNvSpPr>
            <p:nvPr/>
          </p:nvSpPr>
          <p:spPr bwMode="auto">
            <a:xfrm>
              <a:off x="8410" y="3658"/>
              <a:ext cx="360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3200" b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M</a:t>
              </a:r>
              <a:endParaRPr kumimoji="0" lang="zh-CN" altLang="zh-CN" sz="6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5" name="Text Box 27"/>
            <p:cNvSpPr txBox="1">
              <a:spLocks noChangeArrowheads="1"/>
            </p:cNvSpPr>
            <p:nvPr/>
          </p:nvSpPr>
          <p:spPr bwMode="auto">
            <a:xfrm>
              <a:off x="8943" y="2374"/>
              <a:ext cx="360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8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    </a:t>
              </a: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800" b="1" i="1" dirty="0">
                  <a:latin typeface="Calibri" pitchFamily="34" charset="0"/>
                  <a:ea typeface="宋体" pitchFamily="2" charset="-122"/>
                  <a:cs typeface="宋体" pitchFamily="2" charset="-122"/>
                </a:rPr>
                <a:t> </a:t>
              </a:r>
              <a:r>
                <a:rPr lang="en-US" altLang="zh-CN" sz="2800" b="1" i="1" dirty="0" smtClean="0">
                  <a:latin typeface="Calibri" pitchFamily="34" charset="0"/>
                  <a:ea typeface="宋体" pitchFamily="2" charset="-122"/>
                  <a:cs typeface="宋体" pitchFamily="2" charset="-122"/>
                </a:rPr>
                <a:t>     </a:t>
              </a:r>
              <a:r>
                <a:rPr kumimoji="0" lang="en-US" altLang="zh-CN" sz="28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P</a:t>
              </a:r>
              <a:endParaRPr kumimoji="0" lang="zh-CN" altLang="zh-CN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6" name="Text Box 28"/>
            <p:cNvSpPr txBox="1">
              <a:spLocks noChangeArrowheads="1"/>
            </p:cNvSpPr>
            <p:nvPr/>
          </p:nvSpPr>
          <p:spPr bwMode="auto">
            <a:xfrm>
              <a:off x="8220" y="2980"/>
              <a:ext cx="360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3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    O</a:t>
              </a:r>
              <a:endParaRPr kumimoji="0" lang="zh-CN" altLang="zh-CN" sz="6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74812" y="2343381"/>
            <a:ext cx="5215091" cy="461665"/>
            <a:chOff x="174812" y="2343381"/>
            <a:chExt cx="5994498" cy="461665"/>
          </a:xfrm>
        </p:grpSpPr>
        <p:cxnSp>
          <p:nvCxnSpPr>
            <p:cNvPr id="8" name="直接箭头连接符 7"/>
            <p:cNvCxnSpPr/>
            <p:nvPr/>
          </p:nvCxnSpPr>
          <p:spPr>
            <a:xfrm>
              <a:off x="174812" y="2514600"/>
              <a:ext cx="5553635" cy="1344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843580" y="2343381"/>
              <a:ext cx="325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rgbClr val="FF0000"/>
                  </a:solidFill>
                </a:rPr>
                <a:t>x</a:t>
              </a:r>
              <a:endParaRPr lang="zh-CN" alt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458318" y="44635"/>
            <a:ext cx="354584" cy="4769412"/>
            <a:chOff x="2458318" y="44635"/>
            <a:chExt cx="354584" cy="4769412"/>
          </a:xfrm>
        </p:grpSpPr>
        <p:cxnSp>
          <p:nvCxnSpPr>
            <p:cNvPr id="11" name="直接箭头连接符 10"/>
            <p:cNvCxnSpPr/>
            <p:nvPr/>
          </p:nvCxnSpPr>
          <p:spPr>
            <a:xfrm flipV="1">
              <a:off x="2773584" y="443753"/>
              <a:ext cx="0" cy="43702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458318" y="44635"/>
              <a:ext cx="3545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rgbClr val="FF0000"/>
                  </a:solidFill>
                </a:rPr>
                <a:t>y</a:t>
              </a:r>
              <a:endParaRPr lang="zh-CN" altLang="en-US" sz="2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442717" y="1421017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0000FF"/>
                </a:solidFill>
              </a:rPr>
              <a:t>10</a:t>
            </a:r>
            <a:endParaRPr lang="zh-CN" altLang="en-US" sz="2800" b="1" dirty="0">
              <a:solidFill>
                <a:srgbClr val="0000FF"/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211780" y="1434872"/>
            <a:ext cx="410690" cy="1693003"/>
            <a:chOff x="4253345" y="1421017"/>
            <a:chExt cx="410690" cy="1693003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4380841" y="1421017"/>
              <a:ext cx="0" cy="1093583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4253345" y="2590800"/>
              <a:ext cx="4106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chemeClr val="accent5">
                      <a:lumMod val="75000"/>
                    </a:schemeClr>
                  </a:solidFill>
                </a:rPr>
                <a:t>H</a:t>
              </a:r>
              <a:endParaRPr lang="zh-CN" altLang="en-US" sz="28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408218" y="2066637"/>
            <a:ext cx="657557" cy="441036"/>
            <a:chOff x="3408218" y="2066637"/>
            <a:chExt cx="657557" cy="441036"/>
          </a:xfrm>
        </p:grpSpPr>
        <p:sp>
          <p:nvSpPr>
            <p:cNvPr id="26" name="任意多边形 25"/>
            <p:cNvSpPr/>
            <p:nvPr/>
          </p:nvSpPr>
          <p:spPr>
            <a:xfrm>
              <a:off x="3408218" y="2105891"/>
              <a:ext cx="142316" cy="401782"/>
            </a:xfrm>
            <a:custGeom>
              <a:avLst/>
              <a:gdLst>
                <a:gd name="connsiteX0" fmla="*/ 0 w 142316"/>
                <a:gd name="connsiteY0" fmla="*/ 0 h 401782"/>
                <a:gd name="connsiteX1" fmla="*/ 124691 w 142316"/>
                <a:gd name="connsiteY1" fmla="*/ 124691 h 401782"/>
                <a:gd name="connsiteX2" fmla="*/ 138546 w 142316"/>
                <a:gd name="connsiteY2" fmla="*/ 304800 h 401782"/>
                <a:gd name="connsiteX3" fmla="*/ 96982 w 142316"/>
                <a:gd name="connsiteY3" fmla="*/ 401782 h 401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316" h="401782">
                  <a:moveTo>
                    <a:pt x="0" y="0"/>
                  </a:moveTo>
                  <a:cubicBezTo>
                    <a:pt x="50800" y="36945"/>
                    <a:pt x="101600" y="73891"/>
                    <a:pt x="124691" y="124691"/>
                  </a:cubicBezTo>
                  <a:cubicBezTo>
                    <a:pt x="147782" y="175491"/>
                    <a:pt x="143164" y="258618"/>
                    <a:pt x="138546" y="304800"/>
                  </a:cubicBezTo>
                  <a:cubicBezTo>
                    <a:pt x="133928" y="350982"/>
                    <a:pt x="115455" y="376382"/>
                    <a:pt x="96982" y="401782"/>
                  </a:cubicBezTo>
                </a:path>
              </a:pathLst>
            </a:custGeom>
            <a:noFill/>
            <a:ln w="476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aphicFrame>
          <p:nvGraphicFramePr>
            <p:cNvPr id="27" name="对象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54655415"/>
                </p:ext>
              </p:extLst>
            </p:nvPr>
          </p:nvGraphicFramePr>
          <p:xfrm>
            <a:off x="3657066" y="2066637"/>
            <a:ext cx="408709" cy="4410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923" name="Equation" r:id="rId4" imgW="152280" imgH="203040" progId="Equation.DSMT4">
                    <p:embed/>
                  </p:oleObj>
                </mc:Choice>
                <mc:Fallback>
                  <p:oleObj name="Equation" r:id="rId4" imgW="15228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657066" y="2066637"/>
                          <a:ext cx="408709" cy="44103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31" name="直接连接符 30"/>
          <p:cNvCxnSpPr/>
          <p:nvPr/>
        </p:nvCxnSpPr>
        <p:spPr>
          <a:xfrm>
            <a:off x="4339276" y="2514600"/>
            <a:ext cx="0" cy="219695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对象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6855794"/>
              </p:ext>
            </p:extLst>
          </p:nvPr>
        </p:nvGraphicFramePr>
        <p:xfrm>
          <a:off x="5825429" y="361809"/>
          <a:ext cx="14127331" cy="2439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24" name="文档" r:id="rId6" imgW="5485319" imgH="936974" progId="Word.Document.12">
                  <p:embed/>
                </p:oleObj>
              </mc:Choice>
              <mc:Fallback>
                <p:oleObj name="文档" r:id="rId6" imgW="5485319" imgH="9369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25429" y="361809"/>
                        <a:ext cx="14127331" cy="24399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668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24"/>
          <p:cNvGrpSpPr>
            <a:grpSpLocks/>
          </p:cNvGrpSpPr>
          <p:nvPr/>
        </p:nvGrpSpPr>
        <p:grpSpPr bwMode="auto">
          <a:xfrm>
            <a:off x="389965" y="668959"/>
            <a:ext cx="5338482" cy="5108645"/>
            <a:chOff x="7740" y="2374"/>
            <a:chExt cx="1850" cy="2012"/>
          </a:xfrm>
        </p:grpSpPr>
        <p:pic>
          <p:nvPicPr>
            <p:cNvPr id="14" name="Picture 2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" y="2376"/>
              <a:ext cx="1850" cy="2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 Box 26"/>
            <p:cNvSpPr txBox="1">
              <a:spLocks noChangeArrowheads="1"/>
            </p:cNvSpPr>
            <p:nvPr/>
          </p:nvSpPr>
          <p:spPr bwMode="auto">
            <a:xfrm>
              <a:off x="8410" y="3658"/>
              <a:ext cx="360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3200" b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M</a:t>
              </a:r>
              <a:endParaRPr kumimoji="0" lang="zh-CN" altLang="zh-CN" sz="6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6" name="Text Box 27"/>
            <p:cNvSpPr txBox="1">
              <a:spLocks noChangeArrowheads="1"/>
            </p:cNvSpPr>
            <p:nvPr/>
          </p:nvSpPr>
          <p:spPr bwMode="auto">
            <a:xfrm>
              <a:off x="8943" y="2374"/>
              <a:ext cx="360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8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    </a:t>
              </a: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800" b="1" i="1" dirty="0">
                  <a:latin typeface="Calibri" pitchFamily="34" charset="0"/>
                  <a:ea typeface="宋体" pitchFamily="2" charset="-122"/>
                  <a:cs typeface="宋体" pitchFamily="2" charset="-122"/>
                </a:rPr>
                <a:t> </a:t>
              </a:r>
              <a:r>
                <a:rPr lang="en-US" altLang="zh-CN" sz="2800" b="1" i="1" dirty="0" smtClean="0">
                  <a:latin typeface="Calibri" pitchFamily="34" charset="0"/>
                  <a:ea typeface="宋体" pitchFamily="2" charset="-122"/>
                  <a:cs typeface="宋体" pitchFamily="2" charset="-122"/>
                </a:rPr>
                <a:t>     </a:t>
              </a:r>
              <a:r>
                <a:rPr kumimoji="0" lang="en-US" altLang="zh-CN" sz="28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P</a:t>
              </a:r>
              <a:endParaRPr kumimoji="0" lang="zh-CN" altLang="zh-CN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7" name="Text Box 28"/>
            <p:cNvSpPr txBox="1">
              <a:spLocks noChangeArrowheads="1"/>
            </p:cNvSpPr>
            <p:nvPr/>
          </p:nvSpPr>
          <p:spPr bwMode="auto">
            <a:xfrm>
              <a:off x="8220" y="2980"/>
              <a:ext cx="360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3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    O</a:t>
              </a:r>
              <a:endParaRPr kumimoji="0" lang="zh-CN" altLang="zh-CN" sz="6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1143110"/>
              </p:ext>
            </p:extLst>
          </p:nvPr>
        </p:nvGraphicFramePr>
        <p:xfrm>
          <a:off x="4477965" y="633694"/>
          <a:ext cx="10711596" cy="805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32" name="文档" r:id="rId4" imgW="5279556" imgH="396315" progId="Word.Document.12">
                  <p:embed/>
                </p:oleObj>
              </mc:Choice>
              <mc:Fallback>
                <p:oleObj name="文档" r:id="rId4" imgW="5279556" imgH="39631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77965" y="633694"/>
                        <a:ext cx="10711596" cy="8051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4155186"/>
              </p:ext>
            </p:extLst>
          </p:nvPr>
        </p:nvGraphicFramePr>
        <p:xfrm>
          <a:off x="5181600" y="1427885"/>
          <a:ext cx="11025004" cy="828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33" name="文档" r:id="rId6" imgW="5279556" imgH="396315" progId="Word.Document.12">
                  <p:embed/>
                </p:oleObj>
              </mc:Choice>
              <mc:Fallback>
                <p:oleObj name="文档" r:id="rId6" imgW="5279556" imgH="39631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81600" y="1427885"/>
                        <a:ext cx="11025004" cy="8286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955392"/>
              </p:ext>
            </p:extLst>
          </p:nvPr>
        </p:nvGraphicFramePr>
        <p:xfrm>
          <a:off x="5209309" y="2300721"/>
          <a:ext cx="11656344" cy="876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34" name="文档" r:id="rId8" imgW="5279556" imgH="396315" progId="Word.Document.12">
                  <p:embed/>
                </p:oleObj>
              </mc:Choice>
              <mc:Fallback>
                <p:oleObj name="文档" r:id="rId8" imgW="5279556" imgH="39631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09309" y="2300721"/>
                        <a:ext cx="11656344" cy="8761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806840"/>
              </p:ext>
            </p:extLst>
          </p:nvPr>
        </p:nvGraphicFramePr>
        <p:xfrm>
          <a:off x="5169747" y="3228975"/>
          <a:ext cx="11047722" cy="830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35" name="文档" r:id="rId10" imgW="5279556" imgH="396315" progId="Word.Document.12">
                  <p:embed/>
                </p:oleObj>
              </mc:Choice>
              <mc:Fallback>
                <p:oleObj name="文档" r:id="rId10" imgW="5279556" imgH="39631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169747" y="3228975"/>
                        <a:ext cx="11047722" cy="8304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972661"/>
              </p:ext>
            </p:extLst>
          </p:nvPr>
        </p:nvGraphicFramePr>
        <p:xfrm>
          <a:off x="5090798" y="4087955"/>
          <a:ext cx="10863435" cy="816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36" name="文档" r:id="rId12" imgW="5279556" imgH="396315" progId="Word.Document.12">
                  <p:embed/>
                </p:oleObj>
              </mc:Choice>
              <mc:Fallback>
                <p:oleObj name="文档" r:id="rId12" imgW="5279556" imgH="39631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090798" y="4087955"/>
                        <a:ext cx="10863435" cy="8165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4519878"/>
              </p:ext>
            </p:extLst>
          </p:nvPr>
        </p:nvGraphicFramePr>
        <p:xfrm>
          <a:off x="5049260" y="4919229"/>
          <a:ext cx="9757486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37" name="文档" r:id="rId14" imgW="5279556" imgH="396315" progId="Word.Document.12">
                  <p:embed/>
                </p:oleObj>
              </mc:Choice>
              <mc:Fallback>
                <p:oleObj name="文档" r:id="rId14" imgW="5279556" imgH="39631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049260" y="4919229"/>
                        <a:ext cx="9757486" cy="733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2313197"/>
              </p:ext>
            </p:extLst>
          </p:nvPr>
        </p:nvGraphicFramePr>
        <p:xfrm>
          <a:off x="5005205" y="5763491"/>
          <a:ext cx="9874578" cy="1094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38" name="文档" r:id="rId16" imgW="5279556" imgH="594293" progId="Word.Document.12">
                  <p:embed/>
                </p:oleObj>
              </mc:Choice>
              <mc:Fallback>
                <p:oleObj name="文档" r:id="rId16" imgW="5279556" imgH="59429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005205" y="5763491"/>
                        <a:ext cx="9874578" cy="10945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组合 17"/>
          <p:cNvGrpSpPr/>
          <p:nvPr/>
        </p:nvGrpSpPr>
        <p:grpSpPr>
          <a:xfrm>
            <a:off x="174812" y="2343381"/>
            <a:ext cx="4973239" cy="461665"/>
            <a:chOff x="174812" y="2343381"/>
            <a:chExt cx="5716500" cy="461665"/>
          </a:xfrm>
        </p:grpSpPr>
        <p:cxnSp>
          <p:nvCxnSpPr>
            <p:cNvPr id="19" name="直接箭头连接符 18"/>
            <p:cNvCxnSpPr/>
            <p:nvPr/>
          </p:nvCxnSpPr>
          <p:spPr>
            <a:xfrm>
              <a:off x="174812" y="2514600"/>
              <a:ext cx="5553635" cy="1344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565583" y="2343381"/>
              <a:ext cx="3257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rgbClr val="FF0000"/>
                  </a:solidFill>
                </a:rPr>
                <a:t>x</a:t>
              </a:r>
              <a:endParaRPr lang="zh-CN" alt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458318" y="44635"/>
            <a:ext cx="354584" cy="4769412"/>
            <a:chOff x="2458318" y="44635"/>
            <a:chExt cx="354584" cy="4769412"/>
          </a:xfrm>
        </p:grpSpPr>
        <p:cxnSp>
          <p:nvCxnSpPr>
            <p:cNvPr id="22" name="直接箭头连接符 21"/>
            <p:cNvCxnSpPr/>
            <p:nvPr/>
          </p:nvCxnSpPr>
          <p:spPr>
            <a:xfrm flipV="1">
              <a:off x="2773584" y="443753"/>
              <a:ext cx="0" cy="43702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458318" y="44635"/>
              <a:ext cx="3545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rgbClr val="FF0000"/>
                  </a:solidFill>
                </a:rPr>
                <a:t>y</a:t>
              </a:r>
              <a:endParaRPr lang="zh-CN" alt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0" y="895953"/>
            <a:ext cx="4380841" cy="452530"/>
            <a:chOff x="0" y="895953"/>
            <a:chExt cx="4900261" cy="452530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942109" y="1122218"/>
              <a:ext cx="3958152" cy="70444"/>
            </a:xfrm>
            <a:prstGeom prst="line">
              <a:avLst/>
            </a:prstGeom>
            <a:ln w="508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8" name="对象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87662823"/>
                </p:ext>
              </p:extLst>
            </p:nvPr>
          </p:nvGraphicFramePr>
          <p:xfrm>
            <a:off x="0" y="895953"/>
            <a:ext cx="961626" cy="4525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139" name="Equation" r:id="rId18" imgW="431640" imgH="203040" progId="Equation.DSMT4">
                    <p:embed/>
                  </p:oleObj>
                </mc:Choice>
                <mc:Fallback>
                  <p:oleObj name="Equation" r:id="rId18" imgW="43164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0" y="895953"/>
                          <a:ext cx="961626" cy="45253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0" name="对象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339216"/>
              </p:ext>
            </p:extLst>
          </p:nvPr>
        </p:nvGraphicFramePr>
        <p:xfrm>
          <a:off x="3289229" y="44636"/>
          <a:ext cx="11621044" cy="87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40" name="文档" r:id="rId20" imgW="5279556" imgH="396315" progId="Word.Document.12">
                  <p:embed/>
                </p:oleObj>
              </mc:Choice>
              <mc:Fallback>
                <p:oleObj name="文档" r:id="rId20" imgW="5279556" imgH="39631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289229" y="44636"/>
                        <a:ext cx="11621044" cy="87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7933" name="Picture 61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724" y="1931740"/>
            <a:ext cx="3246821" cy="1311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7904" name="直接连接符 207903"/>
          <p:cNvCxnSpPr/>
          <p:nvPr/>
        </p:nvCxnSpPr>
        <p:spPr>
          <a:xfrm>
            <a:off x="9795164" y="2801792"/>
            <a:ext cx="1911927" cy="0"/>
          </a:xfrm>
          <a:prstGeom prst="line">
            <a:avLst/>
          </a:prstGeom>
          <a:ln w="349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81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SS22半栏.t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845" y="636493"/>
            <a:ext cx="9102202" cy="58584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0" y="51718"/>
            <a:ext cx="42643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三角函数的应用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—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小结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03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3040" y="1058444"/>
            <a:ext cx="1645920" cy="163068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169073" y="3147060"/>
            <a:ext cx="6211993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72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3510280" y="4676987"/>
            <a:ext cx="5607216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矩形 10247"/>
          <p:cNvSpPr/>
          <p:nvPr/>
        </p:nvSpPr>
        <p:spPr>
          <a:xfrm>
            <a:off x="152400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9" name="矩形 10248"/>
          <p:cNvSpPr/>
          <p:nvPr/>
        </p:nvSpPr>
        <p:spPr>
          <a:xfrm>
            <a:off x="5876925" y="3380740"/>
            <a:ext cx="3098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0256" name="矩形 10255"/>
          <p:cNvSpPr/>
          <p:nvPr/>
        </p:nvSpPr>
        <p:spPr>
          <a:xfrm>
            <a:off x="5795963" y="3390265"/>
            <a:ext cx="3098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5154" y="580177"/>
            <a:ext cx="113896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        现实</a:t>
            </a:r>
            <a:r>
              <a:rPr lang="zh-CN" altLang="en-US" sz="3600" b="1" dirty="0"/>
              <a:t>生活中存在大量具有周而复始、循环往复特点的周期运动变化现象</a:t>
            </a:r>
            <a:r>
              <a:rPr lang="zh-CN" altLang="en-US" sz="3600" b="1" dirty="0" smtClean="0"/>
              <a:t>，比如：潮汐现象、弹簧振子</a:t>
            </a:r>
            <a:r>
              <a:rPr lang="en-US" altLang="zh-CN" sz="3600" b="1" dirty="0" smtClean="0"/>
              <a:t>……</a:t>
            </a:r>
            <a:r>
              <a:rPr lang="zh-CN" altLang="en-US" sz="3600" b="1" dirty="0" smtClean="0"/>
              <a:t>如果</a:t>
            </a:r>
            <a:r>
              <a:rPr lang="zh-CN" altLang="en-US" sz="3600" b="1" dirty="0"/>
              <a:t>某种变化着的现象具有</a:t>
            </a:r>
            <a:r>
              <a:rPr lang="zh-CN" altLang="en-US" sz="3600" b="1" dirty="0">
                <a:solidFill>
                  <a:srgbClr val="FF0000"/>
                </a:solidFill>
              </a:rPr>
              <a:t>周期性</a:t>
            </a:r>
            <a:r>
              <a:rPr lang="zh-CN" altLang="en-US" sz="3600" b="1" dirty="0"/>
              <a:t>，那么就可以考虑借助</a:t>
            </a:r>
            <a:r>
              <a:rPr lang="zh-CN" altLang="en-US" sz="3600" b="1" dirty="0">
                <a:solidFill>
                  <a:srgbClr val="FF0000"/>
                </a:solidFill>
              </a:rPr>
              <a:t>三角函数</a:t>
            </a:r>
            <a:r>
              <a:rPr lang="zh-CN" altLang="en-US" sz="3600" b="1" dirty="0"/>
              <a:t>来描述。本节通过几个具体实例，说明三角函数模型的简单应用</a:t>
            </a:r>
            <a:r>
              <a:rPr lang="en-US" altLang="zh-CN" sz="3600" b="1" dirty="0"/>
              <a:t>.</a:t>
            </a:r>
            <a:endParaRPr lang="zh-CN" altLang="en-US" sz="36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54" y="3418173"/>
            <a:ext cx="7328871" cy="3197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793" y="3442499"/>
            <a:ext cx="2616878" cy="314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9963" y="815121"/>
            <a:ext cx="3789958" cy="4560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99995" y="601010"/>
            <a:ext cx="86534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        某个</a:t>
            </a:r>
            <a:r>
              <a:rPr lang="zh-CN" altLang="en-US" sz="2800" b="1" dirty="0"/>
              <a:t>弹簧振子（简称振子）在完成一次全振动的过程中，时间</a:t>
            </a:r>
            <a:r>
              <a:rPr lang="en-US" altLang="zh-CN" sz="2800" b="1" dirty="0"/>
              <a:t>t(</a:t>
            </a:r>
            <a:r>
              <a:rPr lang="zh-CN" altLang="en-US" sz="2800" b="1" dirty="0"/>
              <a:t>单位：</a:t>
            </a:r>
            <a:r>
              <a:rPr lang="en-US" altLang="zh-CN" sz="2800" b="1" dirty="0"/>
              <a:t>s)</a:t>
            </a:r>
            <a:r>
              <a:rPr lang="zh-CN" altLang="en-US" sz="2800" b="1" dirty="0"/>
              <a:t>与位移</a:t>
            </a:r>
            <a:r>
              <a:rPr lang="en-US" altLang="zh-CN" sz="2800" b="1" dirty="0"/>
              <a:t>y(</a:t>
            </a:r>
            <a:r>
              <a:rPr lang="zh-CN" altLang="en-US" sz="2800" b="1" dirty="0"/>
              <a:t>单位：</a:t>
            </a:r>
            <a:r>
              <a:rPr lang="en-US" altLang="zh-CN" sz="2800" b="1" dirty="0"/>
              <a:t>mm)</a:t>
            </a:r>
            <a:r>
              <a:rPr lang="zh-CN" altLang="en-US" sz="2800" b="1" dirty="0"/>
              <a:t>之间的对应数据如表</a:t>
            </a:r>
            <a:r>
              <a:rPr lang="en-US" altLang="zh-CN" sz="2800" b="1" dirty="0"/>
              <a:t>5.7-1</a:t>
            </a:r>
            <a:r>
              <a:rPr lang="zh-CN" altLang="en-US" sz="2800" b="1" dirty="0"/>
              <a:t>所示</a:t>
            </a:r>
            <a:r>
              <a:rPr lang="en-US" altLang="zh-CN" sz="2800" b="1" dirty="0"/>
              <a:t>.</a:t>
            </a:r>
            <a:r>
              <a:rPr lang="zh-CN" altLang="en-US" sz="2800" b="1" dirty="0"/>
              <a:t>试根据这些数据确定这个振子的位移关于时间的函数解析式</a:t>
            </a:r>
            <a:r>
              <a:rPr lang="en-US" altLang="zh-CN" sz="2800" b="1" dirty="0"/>
              <a:t>.</a:t>
            </a:r>
            <a:endParaRPr lang="zh-CN" altLang="en-US" sz="28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567" y="2528045"/>
            <a:ext cx="9266433" cy="1739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5791624"/>
              </p:ext>
            </p:extLst>
          </p:nvPr>
        </p:nvGraphicFramePr>
        <p:xfrm>
          <a:off x="1422184" y="5003511"/>
          <a:ext cx="13411200" cy="150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716" name="文档" r:id="rId5" imgW="5279556" imgH="594293" progId="Word.Document.12">
                  <p:embed/>
                </p:oleObj>
              </mc:Choice>
              <mc:Fallback>
                <p:oleObj name="文档" r:id="rId5" imgW="5279556" imgH="59429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22184" y="5003511"/>
                        <a:ext cx="13411200" cy="1508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358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659" y="0"/>
            <a:ext cx="4231341" cy="2880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9358597"/>
              </p:ext>
            </p:extLst>
          </p:nvPr>
        </p:nvGraphicFramePr>
        <p:xfrm>
          <a:off x="132662" y="2709826"/>
          <a:ext cx="11633514" cy="2574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38" name="文档" r:id="rId4" imgW="5279556" imgH="990608" progId="Word.Document.12">
                  <p:embed/>
                </p:oleObj>
              </mc:Choice>
              <mc:Fallback>
                <p:oleObj name="文档" r:id="rId4" imgW="5279556" imgH="9906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2662" y="2709826"/>
                        <a:ext cx="11633514" cy="25748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565993"/>
            <a:ext cx="4512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/>
              <a:t>根据已知数据做出散点图：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0899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58906"/>
            <a:ext cx="98970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+mn-ea"/>
              </a:rPr>
              <a:t>   </a:t>
            </a:r>
            <a:r>
              <a:rPr lang="zh-CN" altLang="zh-CN" sz="3200" b="1" dirty="0" smtClean="0">
                <a:latin typeface="+mn-ea"/>
              </a:rPr>
              <a:t>现实</a:t>
            </a:r>
            <a:r>
              <a:rPr lang="zh-CN" altLang="zh-CN" sz="3200" b="1" dirty="0">
                <a:latin typeface="+mn-ea"/>
              </a:rPr>
              <a:t>生活中存在大量类似弹簧振子的运动，如钟摆的摆动，水中浮标的上下浮动，</a:t>
            </a:r>
            <a:r>
              <a:rPr lang="zh-CN" altLang="zh-CN" sz="3200" b="1" dirty="0" smtClean="0">
                <a:latin typeface="+mn-ea"/>
              </a:rPr>
              <a:t>琴</a:t>
            </a:r>
            <a:r>
              <a:rPr lang="zh-CN" altLang="en-US" sz="3200" b="1" dirty="0" smtClean="0">
                <a:latin typeface="+mn-ea"/>
              </a:rPr>
              <a:t>弦</a:t>
            </a:r>
            <a:r>
              <a:rPr lang="zh-CN" altLang="zh-CN" sz="3200" b="1" dirty="0" smtClean="0">
                <a:latin typeface="+mn-ea"/>
              </a:rPr>
              <a:t>的振动等等</a:t>
            </a:r>
            <a:r>
              <a:rPr lang="zh-CN" altLang="zh-CN" sz="3200" b="1" dirty="0">
                <a:latin typeface="+mn-ea"/>
              </a:rPr>
              <a:t>。这些都是物体在某一中心位置附近循环往复的运动</a:t>
            </a:r>
            <a:r>
              <a:rPr lang="en-US" altLang="zh-CN" sz="3200" b="1" dirty="0">
                <a:latin typeface="+mn-ea"/>
              </a:rPr>
              <a:t>.</a:t>
            </a:r>
            <a:r>
              <a:rPr lang="zh-CN" altLang="zh-CN" sz="3200" b="1" dirty="0">
                <a:latin typeface="+mn-ea"/>
              </a:rPr>
              <a:t>在物理学中，把物体受到的力（总是指向平衡位置）正比于它离开平衡位置的距离的运动称为“</a:t>
            </a:r>
            <a:r>
              <a:rPr lang="zh-CN" altLang="zh-CN" sz="3200" b="1" dirty="0">
                <a:solidFill>
                  <a:srgbClr val="FF0000"/>
                </a:solidFill>
                <a:latin typeface="+mn-ea"/>
              </a:rPr>
              <a:t>简谐运动</a:t>
            </a:r>
            <a:r>
              <a:rPr lang="zh-CN" altLang="zh-CN" sz="3200" b="1" dirty="0">
                <a:latin typeface="+mn-ea"/>
              </a:rPr>
              <a:t>”</a:t>
            </a:r>
            <a:r>
              <a:rPr lang="en-US" altLang="zh-CN" sz="3200" b="1" dirty="0">
                <a:latin typeface="+mn-ea"/>
              </a:rPr>
              <a:t>.</a:t>
            </a:r>
            <a:endParaRPr lang="zh-CN" altLang="zh-CN" sz="3200" b="1" dirty="0">
              <a:latin typeface="+mn-ea"/>
            </a:endParaRPr>
          </a:p>
          <a:p>
            <a:endParaRPr lang="zh-CN" altLang="en-US" sz="3200" b="1" dirty="0">
              <a:latin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908" y="3250826"/>
            <a:ext cx="2043952" cy="34883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697" y="3413284"/>
            <a:ext cx="4839820" cy="264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40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9141712"/>
              </p:ext>
            </p:extLst>
          </p:nvPr>
        </p:nvGraphicFramePr>
        <p:xfrm>
          <a:off x="221410" y="295835"/>
          <a:ext cx="11858625" cy="633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91" name="文档" r:id="rId3" imgW="5279556" imgH="2575149" progId="Word.Document.12">
                  <p:embed/>
                </p:oleObj>
              </mc:Choice>
              <mc:Fallback>
                <p:oleObj name="文档" r:id="rId3" imgW="5279556" imgH="2575149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10" y="295835"/>
                        <a:ext cx="11858625" cy="6338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548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2352" y="1237129"/>
            <a:ext cx="103542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        匀速圆周运动</a:t>
            </a:r>
            <a:r>
              <a:rPr lang="zh-CN" altLang="en-US" sz="3200" b="1" dirty="0"/>
              <a:t>、简谐运动和交变电流都是理想化的运动变化现象，可以用三角函数型准确地描述它们的运动变化</a:t>
            </a:r>
            <a:r>
              <a:rPr lang="zh-CN" altLang="en-US" sz="3200" b="1" dirty="0" smtClean="0"/>
              <a:t>规律</a:t>
            </a:r>
            <a:r>
              <a:rPr lang="en-US" altLang="zh-CN" sz="3200" b="1" dirty="0" smtClean="0"/>
              <a:t>.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16280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058877"/>
              </p:ext>
            </p:extLst>
          </p:nvPr>
        </p:nvGraphicFramePr>
        <p:xfrm>
          <a:off x="0" y="550207"/>
          <a:ext cx="12330545" cy="5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44" name="文档" r:id="rId3" imgW="5429464" imgH="2017572" progId="Word.Document.12">
                  <p:embed/>
                </p:oleObj>
              </mc:Choice>
              <mc:Fallback>
                <p:oleObj name="文档" r:id="rId3" imgW="5429464" imgH="201757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550207"/>
                        <a:ext cx="12330545" cy="5227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1024" y="-13447"/>
            <a:ext cx="1345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</a:rPr>
              <a:t>例题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1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5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959</TotalTime>
  <Words>379</Words>
  <Application>Microsoft Office PowerPoint</Application>
  <PresentationFormat>自定义</PresentationFormat>
  <Paragraphs>73</Paragraphs>
  <Slides>23</Slides>
  <Notes>2</Notes>
  <HiddenSlides>0</HiddenSlides>
  <MMClips>0</MMClips>
  <ScaleCrop>false</ScaleCrop>
  <HeadingPairs>
    <vt:vector size="6" baseType="variant">
      <vt:variant>
        <vt:lpstr>主题</vt:lpstr>
      </vt:variant>
      <vt:variant>
        <vt:i4>3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Office 主题​​</vt:lpstr>
      <vt:lpstr>1_Office 主题​​</vt:lpstr>
      <vt:lpstr>1_Office 主题</vt:lpstr>
      <vt:lpstr>文档</vt:lpstr>
      <vt:lpstr>Microsoft Word Document</vt:lpstr>
      <vt:lpstr>Equation</vt:lpstr>
      <vt:lpstr>公式</vt:lpstr>
      <vt:lpstr>三角函数的应用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三角函数的概念</dc:title>
  <dc:creator>lenovo</dc:creator>
  <cp:lastModifiedBy>lenovo</cp:lastModifiedBy>
  <cp:revision>120</cp:revision>
  <dcterms:created xsi:type="dcterms:W3CDTF">2019-06-19T02:08:00Z</dcterms:created>
  <dcterms:modified xsi:type="dcterms:W3CDTF">2020-02-15T04:14:54Z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