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heme/theme2.xml" ContentType="application/vnd.openxmlformats-officedocument.theme+xml"/>
  <Override PartName="/ppt/tags/tag151.xml" ContentType="application/vnd.openxmlformats-officedocument.presentationml.tags+xml"/>
  <Override PartName="/ppt/notesSlides/notesSlide1.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65" r:id="rId2"/>
    <p:sldId id="272" r:id="rId3"/>
    <p:sldId id="274" r:id="rId4"/>
    <p:sldId id="280" r:id="rId5"/>
    <p:sldId id="273" r:id="rId6"/>
    <p:sldId id="275" r:id="rId7"/>
    <p:sldId id="276" r:id="rId8"/>
    <p:sldId id="278" r:id="rId9"/>
    <p:sldId id="279" r:id="rId10"/>
    <p:sldId id="282" r:id="rId11"/>
    <p:sldId id="271" r:id="rId12"/>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521415D9-36F7-43E2-AB2F-B90AF26B5E84}">
      <p14:sectionLst xmlns:p14="http://schemas.microsoft.com/office/powerpoint/2010/main">
        <p14:section name="默认节" id="{40ADC699-99F9-4F9D-B86F-AEC11E48AD03}">
          <p14:sldIdLst>
            <p14:sldId id="265"/>
            <p14:sldId id="272"/>
            <p14:sldId id="274"/>
            <p14:sldId id="280"/>
            <p14:sldId id="273"/>
            <p14:sldId id="275"/>
            <p14:sldId id="276"/>
            <p14:sldId id="278"/>
            <p14:sldId id="279"/>
            <p14:sldId id="282"/>
            <p14:sldId id="27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62" d="100"/>
          <a:sy n="62" d="100"/>
        </p:scale>
        <p:origin x="42"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5" Type="http://schemas.openxmlformats.org/officeDocument/2006/relationships/image" Target="../media/image34.wmf"/><Relationship Id="rId4"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2020/2/19</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2020/2/19</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2020/2/19</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2020/2/19</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2020/2/19</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2020/2/19</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2020/2/19</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2020/2/19</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2020/2/19</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2020/2/19</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2020/2/19</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2020/2/19</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2020/2/19</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2020/2/19</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2020/2/19</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2020/2/19</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2020/2/19</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t>2020/2/19</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2020/2/19</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2020/2/19</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slide" Target="slide4.xml"/><Relationship Id="rId3" Type="http://schemas.openxmlformats.org/officeDocument/2006/relationships/image" Target="../media/image15.emf"/><Relationship Id="rId7" Type="http://schemas.openxmlformats.org/officeDocument/2006/relationships/oleObject" Target="../embeddings/oleObject1.bin"/><Relationship Id="rId12" Type="http://schemas.openxmlformats.org/officeDocument/2006/relationships/image" Target="../media/image14.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8.emf"/><Relationship Id="rId11" Type="http://schemas.openxmlformats.org/officeDocument/2006/relationships/oleObject" Target="../embeddings/oleObject3.bin"/><Relationship Id="rId5" Type="http://schemas.openxmlformats.org/officeDocument/2006/relationships/image" Target="../media/image17.emf"/><Relationship Id="rId10" Type="http://schemas.openxmlformats.org/officeDocument/2006/relationships/image" Target="../media/image13.wmf"/><Relationship Id="rId4" Type="http://schemas.openxmlformats.org/officeDocument/2006/relationships/image" Target="../media/image16.emf"/><Relationship Id="rId9"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20.wmf"/><Relationship Id="rId11" Type="http://schemas.openxmlformats.org/officeDocument/2006/relationships/slide" Target="slide3.xml"/><Relationship Id="rId5" Type="http://schemas.openxmlformats.org/officeDocument/2006/relationships/oleObject" Target="../embeddings/oleObject5.bin"/><Relationship Id="rId10" Type="http://schemas.openxmlformats.org/officeDocument/2006/relationships/image" Target="../media/image14.wmf"/><Relationship Id="rId4" Type="http://schemas.openxmlformats.org/officeDocument/2006/relationships/image" Target="../media/image19.wmf"/><Relationship Id="rId9"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9.emf"/><Relationship Id="rId7" Type="http://schemas.openxmlformats.org/officeDocument/2006/relationships/image" Target="../media/image28.w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image" Target="../media/image27.w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image" Target="../media/image34.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31.wmf"/><Relationship Id="rId11" Type="http://schemas.openxmlformats.org/officeDocument/2006/relationships/image" Target="../media/image33.wmf"/><Relationship Id="rId5" Type="http://schemas.openxmlformats.org/officeDocument/2006/relationships/oleObject" Target="../embeddings/oleObject11.bin"/><Relationship Id="rId10" Type="http://schemas.openxmlformats.org/officeDocument/2006/relationships/oleObject" Target="../embeddings/oleObject13.bin"/><Relationship Id="rId4" Type="http://schemas.openxmlformats.org/officeDocument/2006/relationships/image" Target="../media/image30.wmf"/><Relationship Id="rId9" Type="http://schemas.openxmlformats.org/officeDocument/2006/relationships/image" Target="../media/image35.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2141037-D0A4-4E21-8F8B-B1408E39520C}"/>
              </a:ext>
            </a:extLst>
          </p:cNvPr>
          <p:cNvPicPr>
            <a:picLocks noChangeAspect="1"/>
          </p:cNvPicPr>
          <p:nvPr/>
        </p:nvPicPr>
        <p:blipFill rotWithShape="1">
          <a:blip r:embed="rId4"/>
          <a:srcRect r="531"/>
          <a:stretch/>
        </p:blipFill>
        <p:spPr>
          <a:xfrm>
            <a:off x="0" y="0"/>
            <a:ext cx="9144000" cy="5143500"/>
          </a:xfrm>
          <a:prstGeom prst="rect">
            <a:avLst/>
          </a:prstGeom>
        </p:spPr>
      </p:pic>
      <p:sp>
        <p:nvSpPr>
          <p:cNvPr id="15" name="标题 14"/>
          <p:cNvSpPr>
            <a:spLocks noGrp="1"/>
          </p:cNvSpPr>
          <p:nvPr>
            <p:ph type="ctrTitle" idx="13"/>
          </p:nvPr>
        </p:nvSpPr>
        <p:spPr>
          <a:xfrm>
            <a:off x="3496941" y="1918980"/>
            <a:ext cx="5409553" cy="1097352"/>
          </a:xfrm>
        </p:spPr>
        <p:txBody>
          <a:bodyPr>
            <a:normAutofit fontScale="90000"/>
          </a:bodyPr>
          <a:lstStyle/>
          <a:p>
            <a:pPr algn="ctr"/>
            <a:r>
              <a:rPr lang="zh-CN" altLang="en-US" b="1" spc="300" dirty="0">
                <a:solidFill>
                  <a:srgbClr val="FF0000"/>
                </a:solidFill>
                <a:latin typeface="微软雅黑" panose="020B0503020204020204" charset="-122"/>
                <a:ea typeface="微软雅黑" panose="020B0503020204020204" charset="-122"/>
                <a:sym typeface="+mn-ea"/>
              </a:rPr>
              <a:t>利用对数解决一类应用问题</a:t>
            </a:r>
            <a:endParaRPr lang="zh-CN" altLang="en-US" dirty="0">
              <a:solidFill>
                <a:srgbClr val="FF0000"/>
              </a:solidFill>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6166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高一年级数学</a:t>
            </a:r>
            <a:r>
              <a:rPr lang="zh-CN" altLang="en-US" sz="24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p>
        </p:txBody>
      </p:sp>
      <p:sp>
        <p:nvSpPr>
          <p:cNvPr id="9" name="文本框 8"/>
          <p:cNvSpPr txBox="1"/>
          <p:nvPr/>
        </p:nvSpPr>
        <p:spPr>
          <a:xfrm>
            <a:off x="3324224" y="3699565"/>
            <a:ext cx="4836240" cy="499624"/>
          </a:xfrm>
          <a:prstGeom prst="rect">
            <a:avLst/>
          </a:prstGeom>
          <a:noFill/>
        </p:spPr>
        <p:txBody>
          <a:bodyPr wrap="square" rtlCol="0">
            <a:spAutoFit/>
          </a:bodyPr>
          <a:lstStyle/>
          <a:p>
            <a:pPr algn="ctr">
              <a:lnSpc>
                <a:spcPct val="150000"/>
              </a:lnSpc>
            </a:pPr>
            <a:r>
              <a:rPr lang="zh-CN" altLang="en-US" sz="2000" spc="226" dirty="0">
                <a:solidFill>
                  <a:schemeClr val="bg2">
                    <a:lumMod val="10000"/>
                  </a:schemeClr>
                </a:solidFill>
                <a:latin typeface="微软雅黑" panose="020B0503020204020204" charset="-122"/>
                <a:ea typeface="微软雅黑" panose="020B0503020204020204" charset="-122"/>
              </a:rPr>
              <a:t>北京工业大学附属中学  王  莉</a:t>
            </a:r>
            <a:endParaRPr lang="en-US" altLang="zh-CN" sz="2000" spc="226" dirty="0">
              <a:solidFill>
                <a:schemeClr val="bg2">
                  <a:lumMod val="10000"/>
                </a:schemeClr>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91A5A0-4891-4552-B1BA-45F23E5A999F}"/>
              </a:ext>
            </a:extLst>
          </p:cNvPr>
          <p:cNvSpPr>
            <a:spLocks noGrp="1"/>
          </p:cNvSpPr>
          <p:nvPr>
            <p:ph type="title"/>
          </p:nvPr>
        </p:nvSpPr>
        <p:spPr>
          <a:xfrm>
            <a:off x="502411" y="748100"/>
            <a:ext cx="5862763" cy="1151953"/>
          </a:xfrm>
        </p:spPr>
        <p:txBody>
          <a:bodyPr>
            <a:noAutofit/>
          </a:bodyPr>
          <a:lstStyle/>
          <a:p>
            <a:r>
              <a:rPr lang="zh-CN" altLang="en-US" sz="3200" dirty="0"/>
              <a:t>作业</a:t>
            </a:r>
            <a:r>
              <a:rPr lang="en-US" altLang="zh-CN" sz="3200" dirty="0"/>
              <a:t>1</a:t>
            </a:r>
            <a:r>
              <a:rPr lang="zh-CN" altLang="en-US" sz="3200" dirty="0"/>
              <a:t>：利用对数解决一类应用问题评价题</a:t>
            </a:r>
          </a:p>
        </p:txBody>
      </p:sp>
      <p:sp>
        <p:nvSpPr>
          <p:cNvPr id="4" name="标题 1">
            <a:extLst>
              <a:ext uri="{FF2B5EF4-FFF2-40B4-BE49-F238E27FC236}">
                <a16:creationId xmlns:a16="http://schemas.microsoft.com/office/drawing/2014/main" id="{DADE2587-9296-4DFC-8851-95B9A17D4C3B}"/>
              </a:ext>
            </a:extLst>
          </p:cNvPr>
          <p:cNvSpPr txBox="1">
            <a:spLocks/>
          </p:cNvSpPr>
          <p:nvPr/>
        </p:nvSpPr>
        <p:spPr>
          <a:xfrm>
            <a:off x="559811" y="2515545"/>
            <a:ext cx="5805363" cy="1151953"/>
          </a:xfrm>
          <a:prstGeom prst="rect">
            <a:avLst/>
          </a:prstGeom>
        </p:spPr>
        <p:txBody>
          <a:bodyPr vert="horz" wrap="square" lIns="90170" tIns="46990" rIns="90170" bIns="46990" rtlCol="0" anchor="ctr" anchorCtr="0">
            <a:noAutofit/>
          </a:bodyPr>
          <a:lstStyle>
            <a:lvl1pPr algn="l" defTabSz="685800" rtl="0" eaLnBrk="1" fontAlgn="auto" latinLnBrk="0" hangingPunct="1">
              <a:lnSpc>
                <a:spcPct val="100000"/>
              </a:lnSpc>
              <a:spcBef>
                <a:spcPct val="0"/>
              </a:spcBef>
              <a:buNone/>
              <a:defRPr sz="1800" b="1" u="none" strike="noStrike" kern="1200" cap="none" spc="200" normalizeH="0" baseline="0">
                <a:solidFill>
                  <a:schemeClr val="tx1"/>
                </a:solidFill>
                <a:uFillTx/>
                <a:latin typeface="Arial" panose="020B0604020202020204" pitchFamily="34" charset="0"/>
                <a:ea typeface="微软雅黑" panose="020B0503020204020204" charset="-122"/>
                <a:cs typeface="+mj-cs"/>
              </a:defRPr>
            </a:lvl1pPr>
          </a:lstStyle>
          <a:p>
            <a:r>
              <a:rPr lang="zh-CN" altLang="en-US" sz="3200" dirty="0"/>
              <a:t>作业</a:t>
            </a:r>
            <a:r>
              <a:rPr lang="en-US" altLang="zh-CN" sz="3200" dirty="0"/>
              <a:t>2</a:t>
            </a:r>
            <a:r>
              <a:rPr lang="zh-CN" altLang="en-US" sz="3200" dirty="0"/>
              <a:t>：利用对数解决一类应用问题拓展作业</a:t>
            </a:r>
          </a:p>
        </p:txBody>
      </p:sp>
    </p:spTree>
    <p:extLst>
      <p:ext uri="{BB962C8B-B14F-4D97-AF65-F5344CB8AC3E}">
        <p14:creationId xmlns:p14="http://schemas.microsoft.com/office/powerpoint/2010/main" val="383807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31F1917A-24DF-4833-9359-6B30D64E2F05}"/>
              </a:ext>
            </a:extLst>
          </p:cNvPr>
          <p:cNvSpPr>
            <a:spLocks noGrp="1"/>
          </p:cNvSpPr>
          <p:nvPr>
            <p:ph type="title"/>
          </p:nvPr>
        </p:nvSpPr>
        <p:spPr>
          <a:xfrm>
            <a:off x="502412" y="332463"/>
            <a:ext cx="8139178" cy="463183"/>
          </a:xfrm>
        </p:spPr>
        <p:txBody>
          <a:bodyPr>
            <a:noAutofit/>
          </a:bodyPr>
          <a:lstStyle/>
          <a:p>
            <a:r>
              <a:rPr lang="zh-CN" altLang="en-US" sz="2800" dirty="0"/>
              <a:t>复习：</a:t>
            </a:r>
          </a:p>
        </p:txBody>
      </p:sp>
      <p:sp>
        <p:nvSpPr>
          <p:cNvPr id="6" name="矩形 5">
            <a:extLst>
              <a:ext uri="{FF2B5EF4-FFF2-40B4-BE49-F238E27FC236}">
                <a16:creationId xmlns:a16="http://schemas.microsoft.com/office/drawing/2014/main" id="{CD11FD8D-8BC6-4FD9-B483-84C4C69BE9DE}"/>
              </a:ext>
            </a:extLst>
          </p:cNvPr>
          <p:cNvSpPr/>
          <p:nvPr/>
        </p:nvSpPr>
        <p:spPr>
          <a:xfrm>
            <a:off x="205157" y="1128299"/>
            <a:ext cx="2741456" cy="369332"/>
          </a:xfrm>
          <a:prstGeom prst="rect">
            <a:avLst/>
          </a:prstGeom>
        </p:spPr>
        <p:txBody>
          <a:bodyPr wrap="none">
            <a:spAutoFit/>
          </a:bodyPr>
          <a:lstStyle/>
          <a:p>
            <a:r>
              <a:rPr lang="zh-CN" altLang="zh-CN" b="1" dirty="0">
                <a:ea typeface="宋体" panose="02010600030101010101" pitchFamily="2" charset="-122"/>
                <a:cs typeface="Times New Roman" panose="02020603050405020304" pitchFamily="18" charset="0"/>
              </a:rPr>
              <a:t>对数式与指数式的互化：</a:t>
            </a:r>
            <a:endParaRPr lang="zh-CN" altLang="en-US" dirty="0"/>
          </a:p>
        </p:txBody>
      </p:sp>
      <p:sp>
        <p:nvSpPr>
          <p:cNvPr id="9" name="Rectangle 4">
            <a:extLst>
              <a:ext uri="{FF2B5EF4-FFF2-40B4-BE49-F238E27FC236}">
                <a16:creationId xmlns:a16="http://schemas.microsoft.com/office/drawing/2014/main" id="{BDDD01FF-1D54-47CC-B6FF-777F4ADE80C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1" name="图片 10">
            <a:extLst>
              <a:ext uri="{FF2B5EF4-FFF2-40B4-BE49-F238E27FC236}">
                <a16:creationId xmlns:a16="http://schemas.microsoft.com/office/drawing/2014/main" id="{5AFEDFDE-8518-45A4-8CC0-65D28CE7F5F5}"/>
              </a:ext>
            </a:extLst>
          </p:cNvPr>
          <p:cNvPicPr>
            <a:picLocks noChangeAspect="1"/>
          </p:cNvPicPr>
          <p:nvPr/>
        </p:nvPicPr>
        <p:blipFill>
          <a:blip r:embed="rId2"/>
          <a:stretch>
            <a:fillRect/>
          </a:stretch>
        </p:blipFill>
        <p:spPr>
          <a:xfrm>
            <a:off x="2946613" y="1053195"/>
            <a:ext cx="4370003" cy="430379"/>
          </a:xfrm>
          <a:prstGeom prst="rect">
            <a:avLst/>
          </a:prstGeom>
        </p:spPr>
      </p:pic>
      <p:pic>
        <p:nvPicPr>
          <p:cNvPr id="17" name="图片 16">
            <a:extLst>
              <a:ext uri="{FF2B5EF4-FFF2-40B4-BE49-F238E27FC236}">
                <a16:creationId xmlns:a16="http://schemas.microsoft.com/office/drawing/2014/main" id="{9E4D7EE3-4575-42F7-BD19-CCB974F29421}"/>
              </a:ext>
            </a:extLst>
          </p:cNvPr>
          <p:cNvPicPr>
            <a:picLocks noChangeAspect="1"/>
          </p:cNvPicPr>
          <p:nvPr/>
        </p:nvPicPr>
        <p:blipFill>
          <a:blip r:embed="rId3"/>
          <a:stretch>
            <a:fillRect/>
          </a:stretch>
        </p:blipFill>
        <p:spPr>
          <a:xfrm>
            <a:off x="358340" y="1614280"/>
            <a:ext cx="11087273" cy="663432"/>
          </a:xfrm>
          <a:prstGeom prst="rect">
            <a:avLst/>
          </a:prstGeom>
        </p:spPr>
      </p:pic>
      <p:pic>
        <p:nvPicPr>
          <p:cNvPr id="20" name="图片 19">
            <a:extLst>
              <a:ext uri="{FF2B5EF4-FFF2-40B4-BE49-F238E27FC236}">
                <a16:creationId xmlns:a16="http://schemas.microsoft.com/office/drawing/2014/main" id="{931182A6-C64A-418A-82F0-746A030F9FC2}"/>
              </a:ext>
            </a:extLst>
          </p:cNvPr>
          <p:cNvPicPr>
            <a:picLocks noChangeAspect="1"/>
          </p:cNvPicPr>
          <p:nvPr/>
        </p:nvPicPr>
        <p:blipFill>
          <a:blip r:embed="rId4"/>
          <a:stretch>
            <a:fillRect/>
          </a:stretch>
        </p:blipFill>
        <p:spPr>
          <a:xfrm>
            <a:off x="358340" y="2316265"/>
            <a:ext cx="9264820" cy="2211153"/>
          </a:xfrm>
          <a:prstGeom prst="rect">
            <a:avLst/>
          </a:prstGeom>
        </p:spPr>
      </p:pic>
    </p:spTree>
    <p:extLst>
      <p:ext uri="{BB962C8B-B14F-4D97-AF65-F5344CB8AC3E}">
        <p14:creationId xmlns:p14="http://schemas.microsoft.com/office/powerpoint/2010/main" val="381066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3063FFE-E671-4CBD-9B2E-F9BFE0AB241E}"/>
              </a:ext>
            </a:extLst>
          </p:cNvPr>
          <p:cNvPicPr>
            <a:picLocks noChangeAspect="1"/>
          </p:cNvPicPr>
          <p:nvPr/>
        </p:nvPicPr>
        <p:blipFill>
          <a:blip r:embed="rId3"/>
          <a:stretch>
            <a:fillRect/>
          </a:stretch>
        </p:blipFill>
        <p:spPr>
          <a:xfrm>
            <a:off x="188766" y="835045"/>
            <a:ext cx="8766465" cy="2041265"/>
          </a:xfrm>
          <a:prstGeom prst="rect">
            <a:avLst/>
          </a:prstGeom>
        </p:spPr>
      </p:pic>
      <p:sp>
        <p:nvSpPr>
          <p:cNvPr id="4" name="标题 4">
            <a:extLst>
              <a:ext uri="{FF2B5EF4-FFF2-40B4-BE49-F238E27FC236}">
                <a16:creationId xmlns:a16="http://schemas.microsoft.com/office/drawing/2014/main" id="{EE6D64AC-1DDF-4AD0-A3AD-E42F7AA0BE56}"/>
              </a:ext>
            </a:extLst>
          </p:cNvPr>
          <p:cNvSpPr>
            <a:spLocks noGrp="1"/>
          </p:cNvSpPr>
          <p:nvPr>
            <p:ph type="title"/>
          </p:nvPr>
        </p:nvSpPr>
        <p:spPr>
          <a:xfrm>
            <a:off x="502412" y="332463"/>
            <a:ext cx="8139178" cy="463183"/>
          </a:xfrm>
        </p:spPr>
        <p:txBody>
          <a:bodyPr>
            <a:noAutofit/>
          </a:bodyPr>
          <a:lstStyle/>
          <a:p>
            <a:r>
              <a:rPr lang="zh-CN" altLang="en-US" sz="2800" dirty="0"/>
              <a:t>例题</a:t>
            </a:r>
            <a:r>
              <a:rPr lang="en-US" altLang="zh-CN" sz="2800" dirty="0"/>
              <a:t>1</a:t>
            </a:r>
            <a:r>
              <a:rPr lang="zh-CN" altLang="en-US" sz="2800" dirty="0"/>
              <a:t>：</a:t>
            </a:r>
          </a:p>
        </p:txBody>
      </p:sp>
      <p:sp>
        <p:nvSpPr>
          <p:cNvPr id="5" name="Rectangle 2">
            <a:extLst>
              <a:ext uri="{FF2B5EF4-FFF2-40B4-BE49-F238E27FC236}">
                <a16:creationId xmlns:a16="http://schemas.microsoft.com/office/drawing/2014/main" id="{8797A06A-E640-4A34-8766-679A418137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a:extLst>
              <a:ext uri="{FF2B5EF4-FFF2-40B4-BE49-F238E27FC236}">
                <a16:creationId xmlns:a16="http://schemas.microsoft.com/office/drawing/2014/main" id="{C6666054-7DA1-4E6A-8944-1833960637FA}"/>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6">
            <a:extLst>
              <a:ext uri="{FF2B5EF4-FFF2-40B4-BE49-F238E27FC236}">
                <a16:creationId xmlns:a16="http://schemas.microsoft.com/office/drawing/2014/main" id="{79247286-E37F-40EB-BA22-87C689D2531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4" name="图片 13">
            <a:extLst>
              <a:ext uri="{FF2B5EF4-FFF2-40B4-BE49-F238E27FC236}">
                <a16:creationId xmlns:a16="http://schemas.microsoft.com/office/drawing/2014/main" id="{A84DEEEC-E1AC-4561-8500-451D4358F983}"/>
              </a:ext>
            </a:extLst>
          </p:cNvPr>
          <p:cNvPicPr>
            <a:picLocks noChangeAspect="1"/>
          </p:cNvPicPr>
          <p:nvPr/>
        </p:nvPicPr>
        <p:blipFill>
          <a:blip r:embed="rId4"/>
          <a:stretch>
            <a:fillRect/>
          </a:stretch>
        </p:blipFill>
        <p:spPr>
          <a:xfrm>
            <a:off x="344384" y="2981996"/>
            <a:ext cx="10907696" cy="652687"/>
          </a:xfrm>
          <a:prstGeom prst="rect">
            <a:avLst/>
          </a:prstGeom>
        </p:spPr>
      </p:pic>
      <p:pic>
        <p:nvPicPr>
          <p:cNvPr id="18" name="图片 17">
            <a:extLst>
              <a:ext uri="{FF2B5EF4-FFF2-40B4-BE49-F238E27FC236}">
                <a16:creationId xmlns:a16="http://schemas.microsoft.com/office/drawing/2014/main" id="{F5FDBC2A-A096-4293-B78D-35AF927E47FC}"/>
              </a:ext>
            </a:extLst>
          </p:cNvPr>
          <p:cNvPicPr>
            <a:picLocks noChangeAspect="1"/>
          </p:cNvPicPr>
          <p:nvPr/>
        </p:nvPicPr>
        <p:blipFill>
          <a:blip r:embed="rId5"/>
          <a:stretch>
            <a:fillRect/>
          </a:stretch>
        </p:blipFill>
        <p:spPr>
          <a:xfrm>
            <a:off x="344384" y="3414032"/>
            <a:ext cx="10907463" cy="652673"/>
          </a:xfrm>
          <a:prstGeom prst="rect">
            <a:avLst/>
          </a:prstGeom>
        </p:spPr>
      </p:pic>
      <p:pic>
        <p:nvPicPr>
          <p:cNvPr id="21" name="图片 20">
            <a:extLst>
              <a:ext uri="{FF2B5EF4-FFF2-40B4-BE49-F238E27FC236}">
                <a16:creationId xmlns:a16="http://schemas.microsoft.com/office/drawing/2014/main" id="{474CFD79-F49D-419E-8752-CB35156664E5}"/>
              </a:ext>
            </a:extLst>
          </p:cNvPr>
          <p:cNvPicPr>
            <a:picLocks noChangeAspect="1"/>
          </p:cNvPicPr>
          <p:nvPr/>
        </p:nvPicPr>
        <p:blipFill>
          <a:blip r:embed="rId6"/>
          <a:stretch>
            <a:fillRect/>
          </a:stretch>
        </p:blipFill>
        <p:spPr>
          <a:xfrm>
            <a:off x="379776" y="3966357"/>
            <a:ext cx="10243501" cy="918241"/>
          </a:xfrm>
          <a:prstGeom prst="rect">
            <a:avLst/>
          </a:prstGeom>
        </p:spPr>
      </p:pic>
      <p:sp>
        <p:nvSpPr>
          <p:cNvPr id="22" name="Rectangle 13">
            <a:extLst>
              <a:ext uri="{FF2B5EF4-FFF2-40B4-BE49-F238E27FC236}">
                <a16:creationId xmlns:a16="http://schemas.microsoft.com/office/drawing/2014/main" id="{B425A907-93B8-425A-BFB5-A587DBF2359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 name="对象 22">
            <a:extLst>
              <a:ext uri="{FF2B5EF4-FFF2-40B4-BE49-F238E27FC236}">
                <a16:creationId xmlns:a16="http://schemas.microsoft.com/office/drawing/2014/main" id="{90100FA2-09C6-4A22-BD30-A97C0BB69850}"/>
              </a:ext>
            </a:extLst>
          </p:cNvPr>
          <p:cNvGraphicFramePr>
            <a:graphicFrameLocks noChangeAspect="1"/>
          </p:cNvGraphicFramePr>
          <p:nvPr>
            <p:extLst>
              <p:ext uri="{D42A27DB-BD31-4B8C-83A1-F6EECF244321}">
                <p14:modId xmlns:p14="http://schemas.microsoft.com/office/powerpoint/2010/main" val="928174349"/>
              </p:ext>
            </p:extLst>
          </p:nvPr>
        </p:nvGraphicFramePr>
        <p:xfrm>
          <a:off x="4807526" y="3036344"/>
          <a:ext cx="2200712" cy="704025"/>
        </p:xfrm>
        <a:graphic>
          <a:graphicData uri="http://schemas.openxmlformats.org/presentationml/2006/ole">
            <mc:AlternateContent xmlns:mc="http://schemas.openxmlformats.org/markup-compatibility/2006">
              <mc:Choice xmlns:v="urn:schemas-microsoft-com:vml" Requires="v">
                <p:oleObj spid="_x0000_s2566" name="Equation" r:id="rId7" imgW="1384300" imgH="431800" progId="Equation.DSMT4">
                  <p:embed/>
                </p:oleObj>
              </mc:Choice>
              <mc:Fallback>
                <p:oleObj name="Equation" r:id="rId7" imgW="1384300" imgH="431800" progId="Equation.DSMT4">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7526" y="3036344"/>
                        <a:ext cx="2200712" cy="704025"/>
                      </a:xfrm>
                      <a:prstGeom prst="rect">
                        <a:avLst/>
                      </a:prstGeom>
                      <a:noFill/>
                    </p:spPr>
                  </p:pic>
                </p:oleObj>
              </mc:Fallback>
            </mc:AlternateContent>
          </a:graphicData>
        </a:graphic>
      </p:graphicFrame>
      <p:graphicFrame>
        <p:nvGraphicFramePr>
          <p:cNvPr id="37" name="对象 36">
            <a:extLst>
              <a:ext uri="{FF2B5EF4-FFF2-40B4-BE49-F238E27FC236}">
                <a16:creationId xmlns:a16="http://schemas.microsoft.com/office/drawing/2014/main" id="{4B66A352-805B-46D2-BF3A-B779B1515E94}"/>
              </a:ext>
            </a:extLst>
          </p:cNvPr>
          <p:cNvGraphicFramePr>
            <a:graphicFrameLocks noChangeAspect="1"/>
          </p:cNvGraphicFramePr>
          <p:nvPr>
            <p:extLst>
              <p:ext uri="{D42A27DB-BD31-4B8C-83A1-F6EECF244321}">
                <p14:modId xmlns:p14="http://schemas.microsoft.com/office/powerpoint/2010/main" val="469562950"/>
              </p:ext>
            </p:extLst>
          </p:nvPr>
        </p:nvGraphicFramePr>
        <p:xfrm>
          <a:off x="4937963" y="3833354"/>
          <a:ext cx="780284" cy="611039"/>
        </p:xfrm>
        <a:graphic>
          <a:graphicData uri="http://schemas.openxmlformats.org/presentationml/2006/ole">
            <mc:AlternateContent xmlns:mc="http://schemas.openxmlformats.org/markup-compatibility/2006">
              <mc:Choice xmlns:v="urn:schemas-microsoft-com:vml" Requires="v">
                <p:oleObj spid="_x0000_s2567" name="Equation" r:id="rId9" imgW="558558" imgH="431613" progId="Equation.DSMT4">
                  <p:embed/>
                </p:oleObj>
              </mc:Choice>
              <mc:Fallback>
                <p:oleObj name="Equation" r:id="rId9" imgW="558558" imgH="431613" progId="Equation.DSMT4">
                  <p:embed/>
                  <p:pic>
                    <p:nvPicPr>
                      <p:cNvPr id="0" name="Object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37963" y="3833354"/>
                        <a:ext cx="780284" cy="611039"/>
                      </a:xfrm>
                      <a:prstGeom prst="rect">
                        <a:avLst/>
                      </a:prstGeom>
                      <a:noFill/>
                    </p:spPr>
                  </p:pic>
                </p:oleObj>
              </mc:Fallback>
            </mc:AlternateContent>
          </a:graphicData>
        </a:graphic>
      </p:graphicFrame>
      <p:graphicFrame>
        <p:nvGraphicFramePr>
          <p:cNvPr id="38" name="对象 37">
            <a:extLst>
              <a:ext uri="{FF2B5EF4-FFF2-40B4-BE49-F238E27FC236}">
                <a16:creationId xmlns:a16="http://schemas.microsoft.com/office/drawing/2014/main" id="{A5B042E2-C177-4583-948E-63262CE1F7BD}"/>
              </a:ext>
            </a:extLst>
          </p:cNvPr>
          <p:cNvGraphicFramePr>
            <a:graphicFrameLocks noChangeAspect="1"/>
          </p:cNvGraphicFramePr>
          <p:nvPr>
            <p:extLst>
              <p:ext uri="{D42A27DB-BD31-4B8C-83A1-F6EECF244321}">
                <p14:modId xmlns:p14="http://schemas.microsoft.com/office/powerpoint/2010/main" val="1761189498"/>
              </p:ext>
            </p:extLst>
          </p:nvPr>
        </p:nvGraphicFramePr>
        <p:xfrm>
          <a:off x="7184949" y="3869541"/>
          <a:ext cx="1300097" cy="386008"/>
        </p:xfrm>
        <a:graphic>
          <a:graphicData uri="http://schemas.openxmlformats.org/presentationml/2006/ole">
            <mc:AlternateContent xmlns:mc="http://schemas.openxmlformats.org/markup-compatibility/2006">
              <mc:Choice xmlns:v="urn:schemas-microsoft-com:vml" Requires="v">
                <p:oleObj spid="_x0000_s2568" name="Equation" r:id="rId11" imgW="774364" imgH="228501" progId="Equation.DSMT4">
                  <p:embed/>
                </p:oleObj>
              </mc:Choice>
              <mc:Fallback>
                <p:oleObj name="Equation" r:id="rId11" imgW="774364" imgH="228501" progId="Equation.DSMT4">
                  <p:embed/>
                  <p:pic>
                    <p:nvPicPr>
                      <p:cNvPr id="0" name="Object 2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84949" y="3869541"/>
                        <a:ext cx="1300097" cy="386008"/>
                      </a:xfrm>
                      <a:prstGeom prst="rect">
                        <a:avLst/>
                      </a:prstGeom>
                      <a:noFill/>
                    </p:spPr>
                  </p:pic>
                </p:oleObj>
              </mc:Fallback>
            </mc:AlternateContent>
          </a:graphicData>
        </a:graphic>
      </p:graphicFrame>
      <p:sp>
        <p:nvSpPr>
          <p:cNvPr id="39" name="Rectangle 27">
            <a:extLst>
              <a:ext uri="{FF2B5EF4-FFF2-40B4-BE49-F238E27FC236}">
                <a16:creationId xmlns:a16="http://schemas.microsoft.com/office/drawing/2014/main" id="{A7E60741-E6AD-4751-B2D9-E53725EECF19}"/>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1" name="文本框 40">
            <a:extLst>
              <a:ext uri="{FF2B5EF4-FFF2-40B4-BE49-F238E27FC236}">
                <a16:creationId xmlns:a16="http://schemas.microsoft.com/office/drawing/2014/main" id="{09D221F8-C479-4D56-90E3-B20C29408C06}"/>
              </a:ext>
            </a:extLst>
          </p:cNvPr>
          <p:cNvSpPr txBox="1"/>
          <p:nvPr/>
        </p:nvSpPr>
        <p:spPr>
          <a:xfrm>
            <a:off x="6258296" y="3939123"/>
            <a:ext cx="451262" cy="369332"/>
          </a:xfrm>
          <a:prstGeom prst="rect">
            <a:avLst/>
          </a:prstGeom>
          <a:noFill/>
        </p:spPr>
        <p:txBody>
          <a:bodyPr wrap="square" rtlCol="0">
            <a:spAutoFit/>
          </a:bodyPr>
          <a:lstStyle/>
          <a:p>
            <a:r>
              <a:rPr lang="zh-CN" altLang="en-US" dirty="0"/>
              <a:t>即</a:t>
            </a:r>
          </a:p>
        </p:txBody>
      </p:sp>
      <p:sp>
        <p:nvSpPr>
          <p:cNvPr id="42" name="矩形 41">
            <a:extLst>
              <a:ext uri="{FF2B5EF4-FFF2-40B4-BE49-F238E27FC236}">
                <a16:creationId xmlns:a16="http://schemas.microsoft.com/office/drawing/2014/main" id="{7D93DB1C-BFD1-4E59-8EBC-F58A8B0183FA}"/>
              </a:ext>
            </a:extLst>
          </p:cNvPr>
          <p:cNvSpPr/>
          <p:nvPr/>
        </p:nvSpPr>
        <p:spPr>
          <a:xfrm>
            <a:off x="7313059" y="1855677"/>
            <a:ext cx="1043876" cy="369332"/>
          </a:xfrm>
          <a:prstGeom prst="rect">
            <a:avLst/>
          </a:prstGeom>
        </p:spPr>
        <p:txBody>
          <a:bodyPr wrap="none">
            <a:spAutoFit/>
          </a:bodyPr>
          <a:lstStyle/>
          <a:p>
            <a:r>
              <a:rPr lang="zh-CN" altLang="en-US" dirty="0">
                <a:solidFill>
                  <a:srgbClr val="FF0000"/>
                </a:solidFill>
              </a:rPr>
              <a:t>答案：</a:t>
            </a:r>
            <a:r>
              <a:rPr lang="en-US" altLang="zh-CN" dirty="0">
                <a:solidFill>
                  <a:srgbClr val="FF0000"/>
                </a:solidFill>
              </a:rPr>
              <a:t>C</a:t>
            </a:r>
            <a:endParaRPr lang="zh-CN" altLang="en-US" dirty="0">
              <a:solidFill>
                <a:srgbClr val="FF0000"/>
              </a:solidFill>
            </a:endParaRPr>
          </a:p>
        </p:txBody>
      </p:sp>
      <p:sp>
        <p:nvSpPr>
          <p:cNvPr id="2" name="箭头: 上弧形 1">
            <a:hlinkClick r:id="rId13" action="ppaction://hlinksldjump"/>
            <a:extLst>
              <a:ext uri="{FF2B5EF4-FFF2-40B4-BE49-F238E27FC236}">
                <a16:creationId xmlns:a16="http://schemas.microsoft.com/office/drawing/2014/main" id="{1526ACD5-E61B-4F08-8CF1-8C3F9C91F184}"/>
              </a:ext>
            </a:extLst>
          </p:cNvPr>
          <p:cNvSpPr/>
          <p:nvPr/>
        </p:nvSpPr>
        <p:spPr>
          <a:xfrm>
            <a:off x="7313059" y="4587223"/>
            <a:ext cx="451262" cy="179660"/>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81636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randombar(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randombar(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randombar(horizontal)">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randombar(horizontal)">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randombar(horizontal)">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1"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F43286B-8C07-4F6E-9FFC-DD6C5C3AA9B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a:extLst>
              <a:ext uri="{FF2B5EF4-FFF2-40B4-BE49-F238E27FC236}">
                <a16:creationId xmlns:a16="http://schemas.microsoft.com/office/drawing/2014/main" id="{6EBCDDA4-11DF-49DF-9BE7-796EECC7B236}"/>
              </a:ext>
            </a:extLst>
          </p:cNvPr>
          <p:cNvGraphicFramePr>
            <a:graphicFrameLocks noChangeAspect="1"/>
          </p:cNvGraphicFramePr>
          <p:nvPr>
            <p:extLst>
              <p:ext uri="{D42A27DB-BD31-4B8C-83A1-F6EECF244321}">
                <p14:modId xmlns:p14="http://schemas.microsoft.com/office/powerpoint/2010/main" val="3565578579"/>
              </p:ext>
            </p:extLst>
          </p:nvPr>
        </p:nvGraphicFramePr>
        <p:xfrm>
          <a:off x="4051676" y="389044"/>
          <a:ext cx="2078181" cy="630686"/>
        </p:xfrm>
        <a:graphic>
          <a:graphicData uri="http://schemas.openxmlformats.org/presentationml/2006/ole">
            <mc:AlternateContent xmlns:mc="http://schemas.openxmlformats.org/markup-compatibility/2006">
              <mc:Choice xmlns:v="urn:schemas-microsoft-com:vml" Requires="v">
                <p:oleObj spid="_x0000_s8642" name="Equation" r:id="rId3" imgW="901309" imgH="241195" progId="Equation.DSMT4">
                  <p:embed/>
                </p:oleObj>
              </mc:Choice>
              <mc:Fallback>
                <p:oleObj name="Equation" r:id="rId3" imgW="901309" imgH="241195"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1676" y="389044"/>
                        <a:ext cx="2078181" cy="630686"/>
                      </a:xfrm>
                      <a:prstGeom prst="rect">
                        <a:avLst/>
                      </a:prstGeom>
                      <a:noFill/>
                    </p:spPr>
                  </p:pic>
                </p:oleObj>
              </mc:Fallback>
            </mc:AlternateContent>
          </a:graphicData>
        </a:graphic>
      </p:graphicFrame>
      <p:sp>
        <p:nvSpPr>
          <p:cNvPr id="6" name="Rectangle 4">
            <a:extLst>
              <a:ext uri="{FF2B5EF4-FFF2-40B4-BE49-F238E27FC236}">
                <a16:creationId xmlns:a16="http://schemas.microsoft.com/office/drawing/2014/main" id="{14D1D7E4-AC97-42D4-A0C3-1A38FBE5137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a:extLst>
              <a:ext uri="{FF2B5EF4-FFF2-40B4-BE49-F238E27FC236}">
                <a16:creationId xmlns:a16="http://schemas.microsoft.com/office/drawing/2014/main" id="{71DF0D4E-E97F-4CA7-8158-71BC8B57590D}"/>
              </a:ext>
            </a:extLst>
          </p:cNvPr>
          <p:cNvGraphicFramePr>
            <a:graphicFrameLocks noChangeAspect="1"/>
          </p:cNvGraphicFramePr>
          <p:nvPr>
            <p:extLst>
              <p:ext uri="{D42A27DB-BD31-4B8C-83A1-F6EECF244321}">
                <p14:modId xmlns:p14="http://schemas.microsoft.com/office/powerpoint/2010/main" val="3609377930"/>
              </p:ext>
            </p:extLst>
          </p:nvPr>
        </p:nvGraphicFramePr>
        <p:xfrm>
          <a:off x="935963" y="439948"/>
          <a:ext cx="2078182" cy="579782"/>
        </p:xfrm>
        <a:graphic>
          <a:graphicData uri="http://schemas.openxmlformats.org/presentationml/2006/ole">
            <mc:AlternateContent xmlns:mc="http://schemas.openxmlformats.org/markup-compatibility/2006">
              <mc:Choice xmlns:v="urn:schemas-microsoft-com:vml" Requires="v">
                <p:oleObj spid="_x0000_s8643" name="Equation" r:id="rId5" imgW="876300" imgH="241300" progId="Equation.DSMT4">
                  <p:embed/>
                </p:oleObj>
              </mc:Choice>
              <mc:Fallback>
                <p:oleObj name="Equation" r:id="rId5" imgW="876300" imgH="2413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5963" y="439948"/>
                        <a:ext cx="2078182" cy="579782"/>
                      </a:xfrm>
                      <a:prstGeom prst="rect">
                        <a:avLst/>
                      </a:prstGeom>
                      <a:noFill/>
                    </p:spPr>
                  </p:pic>
                </p:oleObj>
              </mc:Fallback>
            </mc:AlternateContent>
          </a:graphicData>
        </a:graphic>
      </p:graphicFrame>
      <p:sp>
        <p:nvSpPr>
          <p:cNvPr id="8" name="Rectangle 6">
            <a:extLst>
              <a:ext uri="{FF2B5EF4-FFF2-40B4-BE49-F238E27FC236}">
                <a16:creationId xmlns:a16="http://schemas.microsoft.com/office/drawing/2014/main" id="{A17D94E2-B330-43D3-9A8C-59224F62046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a:extLst>
              <a:ext uri="{FF2B5EF4-FFF2-40B4-BE49-F238E27FC236}">
                <a16:creationId xmlns:a16="http://schemas.microsoft.com/office/drawing/2014/main" id="{BCB4DEAE-D11F-4A46-ADE9-3246C8ED5A89}"/>
              </a:ext>
            </a:extLst>
          </p:cNvPr>
          <p:cNvGraphicFramePr>
            <a:graphicFrameLocks noChangeAspect="1"/>
          </p:cNvGraphicFramePr>
          <p:nvPr>
            <p:extLst>
              <p:ext uri="{D42A27DB-BD31-4B8C-83A1-F6EECF244321}">
                <p14:modId xmlns:p14="http://schemas.microsoft.com/office/powerpoint/2010/main" val="1418538259"/>
              </p:ext>
            </p:extLst>
          </p:nvPr>
        </p:nvGraphicFramePr>
        <p:xfrm>
          <a:off x="935963" y="1181099"/>
          <a:ext cx="3400816" cy="2967842"/>
        </p:xfrm>
        <a:graphic>
          <a:graphicData uri="http://schemas.openxmlformats.org/presentationml/2006/ole">
            <mc:AlternateContent xmlns:mc="http://schemas.openxmlformats.org/markup-compatibility/2006">
              <mc:Choice xmlns:v="urn:schemas-microsoft-com:vml" Requires="v">
                <p:oleObj spid="_x0000_s8644" name="Equation" r:id="rId7" imgW="1231560" imgH="1193760" progId="Equation.DSMT4">
                  <p:embed/>
                </p:oleObj>
              </mc:Choice>
              <mc:Fallback>
                <p:oleObj name="Equation" r:id="rId7" imgW="1231560" imgH="1193760" progId="Equation.DSMT4">
                  <p:embed/>
                  <p:pic>
                    <p:nvPicPr>
                      <p:cNvPr id="0" name="Object 5"/>
                      <p:cNvPicPr>
                        <a:picLocks noChangeAspect="1" noChangeArrowheads="1"/>
                      </p:cNvPicPr>
                      <p:nvPr/>
                    </p:nvPicPr>
                    <p:blipFill>
                      <a:blip r:embed="rId8"/>
                      <a:srcRect/>
                      <a:stretch>
                        <a:fillRect/>
                      </a:stretch>
                    </p:blipFill>
                    <p:spPr bwMode="auto">
                      <a:xfrm>
                        <a:off x="935963" y="1181099"/>
                        <a:ext cx="3400816" cy="2967842"/>
                      </a:xfrm>
                      <a:prstGeom prst="rect">
                        <a:avLst/>
                      </a:prstGeom>
                      <a:noFill/>
                    </p:spPr>
                  </p:pic>
                </p:oleObj>
              </mc:Fallback>
            </mc:AlternateContent>
          </a:graphicData>
        </a:graphic>
      </p:graphicFrame>
      <p:graphicFrame>
        <p:nvGraphicFramePr>
          <p:cNvPr id="10" name="对象 9">
            <a:extLst>
              <a:ext uri="{FF2B5EF4-FFF2-40B4-BE49-F238E27FC236}">
                <a16:creationId xmlns:a16="http://schemas.microsoft.com/office/drawing/2014/main" id="{F8010D77-6A67-4757-81B0-88355859AB94}"/>
              </a:ext>
            </a:extLst>
          </p:cNvPr>
          <p:cNvGraphicFramePr>
            <a:graphicFrameLocks noChangeAspect="1"/>
          </p:cNvGraphicFramePr>
          <p:nvPr>
            <p:extLst>
              <p:ext uri="{D42A27DB-BD31-4B8C-83A1-F6EECF244321}">
                <p14:modId xmlns:p14="http://schemas.microsoft.com/office/powerpoint/2010/main" val="3385212089"/>
              </p:ext>
            </p:extLst>
          </p:nvPr>
        </p:nvGraphicFramePr>
        <p:xfrm>
          <a:off x="5581780" y="3180771"/>
          <a:ext cx="2124082" cy="630655"/>
        </p:xfrm>
        <a:graphic>
          <a:graphicData uri="http://schemas.openxmlformats.org/presentationml/2006/ole">
            <mc:AlternateContent xmlns:mc="http://schemas.openxmlformats.org/markup-compatibility/2006">
              <mc:Choice xmlns:v="urn:schemas-microsoft-com:vml" Requires="v">
                <p:oleObj spid="_x0000_s8645" name="Equation" r:id="rId9" imgW="774364" imgH="228501" progId="Equation.DSMT4">
                  <p:embed/>
                </p:oleObj>
              </mc:Choice>
              <mc:Fallback>
                <p:oleObj name="Equation" r:id="rId9" imgW="774364" imgH="228501" progId="Equation.DSMT4">
                  <p:embed/>
                  <p:pic>
                    <p:nvPicPr>
                      <p:cNvPr id="38" name="对象 37">
                        <a:extLst>
                          <a:ext uri="{FF2B5EF4-FFF2-40B4-BE49-F238E27FC236}">
                            <a16:creationId xmlns:a16="http://schemas.microsoft.com/office/drawing/2014/main" id="{A5B042E2-C177-4583-948E-63262CE1F7B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81780" y="3180771"/>
                        <a:ext cx="2124082" cy="630655"/>
                      </a:xfrm>
                      <a:prstGeom prst="rect">
                        <a:avLst/>
                      </a:prstGeom>
                      <a:noFill/>
                    </p:spPr>
                  </p:pic>
                </p:oleObj>
              </mc:Fallback>
            </mc:AlternateContent>
          </a:graphicData>
        </a:graphic>
      </p:graphicFrame>
      <p:sp>
        <p:nvSpPr>
          <p:cNvPr id="11" name="文本框 10">
            <a:extLst>
              <a:ext uri="{FF2B5EF4-FFF2-40B4-BE49-F238E27FC236}">
                <a16:creationId xmlns:a16="http://schemas.microsoft.com/office/drawing/2014/main" id="{E71DBCDA-B16B-403A-9B07-C2901D676676}"/>
              </a:ext>
            </a:extLst>
          </p:cNvPr>
          <p:cNvSpPr txBox="1"/>
          <p:nvPr/>
        </p:nvSpPr>
        <p:spPr>
          <a:xfrm>
            <a:off x="4666460" y="3180771"/>
            <a:ext cx="585639" cy="523220"/>
          </a:xfrm>
          <a:prstGeom prst="rect">
            <a:avLst/>
          </a:prstGeom>
          <a:noFill/>
        </p:spPr>
        <p:txBody>
          <a:bodyPr wrap="square" rtlCol="0">
            <a:spAutoFit/>
          </a:bodyPr>
          <a:lstStyle/>
          <a:p>
            <a:r>
              <a:rPr lang="zh-CN" altLang="en-US" sz="2800" dirty="0"/>
              <a:t>即</a:t>
            </a:r>
          </a:p>
        </p:txBody>
      </p:sp>
      <p:sp>
        <p:nvSpPr>
          <p:cNvPr id="2" name="太阳形 1">
            <a:hlinkClick r:id="rId11" action="ppaction://hlinksldjump"/>
            <a:extLst>
              <a:ext uri="{FF2B5EF4-FFF2-40B4-BE49-F238E27FC236}">
                <a16:creationId xmlns:a16="http://schemas.microsoft.com/office/drawing/2014/main" id="{72631EAB-B93C-425F-8AC5-27A3591F9E57}"/>
              </a:ext>
            </a:extLst>
          </p:cNvPr>
          <p:cNvSpPr/>
          <p:nvPr/>
        </p:nvSpPr>
        <p:spPr>
          <a:xfrm>
            <a:off x="7457704" y="4148941"/>
            <a:ext cx="415636" cy="351804"/>
          </a:xfrm>
          <a:prstGeom prst="sun">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8960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500"/>
                                        <p:tgtEl>
                                          <p:spTgt spid="11"/>
                                        </p:tgtEl>
                                      </p:cBhvr>
                                    </p:animEffect>
                                  </p:childTnLst>
                                </p:cTn>
                              </p:par>
                              <p:par>
                                <p:cTn id="23" presetID="6" presetClass="entr" presetSubtype="16"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4">
            <a:extLst>
              <a:ext uri="{FF2B5EF4-FFF2-40B4-BE49-F238E27FC236}">
                <a16:creationId xmlns:a16="http://schemas.microsoft.com/office/drawing/2014/main" id="{E0C119DB-E36C-4FBA-8EDA-5207089D4A6C}"/>
              </a:ext>
            </a:extLst>
          </p:cNvPr>
          <p:cNvSpPr>
            <a:spLocks noGrp="1"/>
          </p:cNvSpPr>
          <p:nvPr>
            <p:ph type="title"/>
          </p:nvPr>
        </p:nvSpPr>
        <p:spPr>
          <a:xfrm>
            <a:off x="502412" y="332463"/>
            <a:ext cx="8139178" cy="463183"/>
          </a:xfrm>
        </p:spPr>
        <p:txBody>
          <a:bodyPr>
            <a:noAutofit/>
          </a:bodyPr>
          <a:lstStyle/>
          <a:p>
            <a:r>
              <a:rPr lang="zh-CN" altLang="en-US" sz="2800" dirty="0"/>
              <a:t>思考：对数是如何产生？</a:t>
            </a:r>
          </a:p>
        </p:txBody>
      </p:sp>
      <p:pic>
        <p:nvPicPr>
          <p:cNvPr id="5" name="图片 4">
            <a:extLst>
              <a:ext uri="{FF2B5EF4-FFF2-40B4-BE49-F238E27FC236}">
                <a16:creationId xmlns:a16="http://schemas.microsoft.com/office/drawing/2014/main" id="{D0FA2D3E-C74D-4C8A-936F-41EF12F4F3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2355" y="3882789"/>
            <a:ext cx="6399290" cy="930129"/>
          </a:xfrm>
          <a:prstGeom prst="rect">
            <a:avLst/>
          </a:prstGeom>
        </p:spPr>
      </p:pic>
      <p:pic>
        <p:nvPicPr>
          <p:cNvPr id="9" name="图片 8">
            <a:extLst>
              <a:ext uri="{FF2B5EF4-FFF2-40B4-BE49-F238E27FC236}">
                <a16:creationId xmlns:a16="http://schemas.microsoft.com/office/drawing/2014/main" id="{0D396E3E-DDB7-42BA-80A6-CE591DF668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116" y="795646"/>
            <a:ext cx="7167119" cy="2897580"/>
          </a:xfrm>
          <a:prstGeom prst="rect">
            <a:avLst/>
          </a:prstGeom>
        </p:spPr>
      </p:pic>
      <p:cxnSp>
        <p:nvCxnSpPr>
          <p:cNvPr id="11" name="直接连接符 10">
            <a:extLst>
              <a:ext uri="{FF2B5EF4-FFF2-40B4-BE49-F238E27FC236}">
                <a16:creationId xmlns:a16="http://schemas.microsoft.com/office/drawing/2014/main" id="{5871F457-A087-4AE1-A4BD-A423DE3257FE}"/>
              </a:ext>
            </a:extLst>
          </p:cNvPr>
          <p:cNvCxnSpPr/>
          <p:nvPr/>
        </p:nvCxnSpPr>
        <p:spPr>
          <a:xfrm>
            <a:off x="5747657" y="3099460"/>
            <a:ext cx="1056904" cy="0"/>
          </a:xfrm>
          <a:prstGeom prst="line">
            <a:avLst/>
          </a:prstGeom>
          <a:ln w="50800">
            <a:solidFill>
              <a:srgbClr val="FF000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05171EAE-0131-4E42-B7F9-ACF585F7A708}"/>
              </a:ext>
            </a:extLst>
          </p:cNvPr>
          <p:cNvCxnSpPr>
            <a:cxnSpLocks/>
          </p:cNvCxnSpPr>
          <p:nvPr/>
        </p:nvCxnSpPr>
        <p:spPr>
          <a:xfrm>
            <a:off x="2329751" y="4476188"/>
            <a:ext cx="5429498" cy="1"/>
          </a:xfrm>
          <a:prstGeom prst="line">
            <a:avLst/>
          </a:prstGeom>
          <a:ln w="508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F52A6C26-13B4-41DA-9394-0E0E81E4C971}"/>
              </a:ext>
            </a:extLst>
          </p:cNvPr>
          <p:cNvCxnSpPr>
            <a:cxnSpLocks/>
          </p:cNvCxnSpPr>
          <p:nvPr/>
        </p:nvCxnSpPr>
        <p:spPr>
          <a:xfrm>
            <a:off x="1524000" y="4778953"/>
            <a:ext cx="5710990" cy="0"/>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404DFD5E-5EAC-4D0B-A805-02405CAC5962}"/>
              </a:ext>
            </a:extLst>
          </p:cNvPr>
          <p:cNvSpPr txBox="1"/>
          <p:nvPr/>
        </p:nvSpPr>
        <p:spPr>
          <a:xfrm>
            <a:off x="5525310" y="690664"/>
            <a:ext cx="1838527" cy="369332"/>
          </a:xfrm>
          <a:prstGeom prst="rect">
            <a:avLst/>
          </a:prstGeom>
          <a:noFill/>
        </p:spPr>
        <p:txBody>
          <a:bodyPr wrap="square" rtlCol="0">
            <a:spAutoFit/>
          </a:bodyPr>
          <a:lstStyle/>
          <a:p>
            <a:r>
              <a:rPr lang="zh-CN" altLang="en-US" dirty="0"/>
              <a:t>教材</a:t>
            </a:r>
            <a:r>
              <a:rPr lang="en-US" altLang="zh-CN" dirty="0"/>
              <a:t>P128-129</a:t>
            </a:r>
            <a:endParaRPr lang="zh-CN" altLang="en-US" dirty="0"/>
          </a:p>
        </p:txBody>
      </p:sp>
    </p:spTree>
    <p:extLst>
      <p:ext uri="{BB962C8B-B14F-4D97-AF65-F5344CB8AC3E}">
        <p14:creationId xmlns:p14="http://schemas.microsoft.com/office/powerpoint/2010/main" val="188198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par>
                                <p:cTn id="33" presetID="14" presetClass="entr" presetSubtype="1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randombar(horizontal)">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39923A5-221E-4B29-9DD5-AA654CB68D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934" y="463585"/>
            <a:ext cx="6210838" cy="1104996"/>
          </a:xfrm>
          <a:prstGeom prst="rect">
            <a:avLst/>
          </a:prstGeom>
        </p:spPr>
      </p:pic>
      <p:pic>
        <p:nvPicPr>
          <p:cNvPr id="6" name="图片 5">
            <a:extLst>
              <a:ext uri="{FF2B5EF4-FFF2-40B4-BE49-F238E27FC236}">
                <a16:creationId xmlns:a16="http://schemas.microsoft.com/office/drawing/2014/main" id="{C196094D-BFF4-4932-BEB1-CB72FECED6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980" y="1568581"/>
            <a:ext cx="6278402" cy="2955918"/>
          </a:xfrm>
          <a:prstGeom prst="rect">
            <a:avLst/>
          </a:prstGeom>
        </p:spPr>
      </p:pic>
      <p:sp>
        <p:nvSpPr>
          <p:cNvPr id="5" name="文本框 4">
            <a:extLst>
              <a:ext uri="{FF2B5EF4-FFF2-40B4-BE49-F238E27FC236}">
                <a16:creationId xmlns:a16="http://schemas.microsoft.com/office/drawing/2014/main" id="{519BAB68-986F-4A2C-9FD2-5CA6D7F62D9A}"/>
              </a:ext>
            </a:extLst>
          </p:cNvPr>
          <p:cNvSpPr txBox="1"/>
          <p:nvPr/>
        </p:nvSpPr>
        <p:spPr>
          <a:xfrm>
            <a:off x="7157382" y="463585"/>
            <a:ext cx="1838527" cy="369332"/>
          </a:xfrm>
          <a:prstGeom prst="rect">
            <a:avLst/>
          </a:prstGeom>
          <a:noFill/>
        </p:spPr>
        <p:txBody>
          <a:bodyPr wrap="square" rtlCol="0">
            <a:spAutoFit/>
          </a:bodyPr>
          <a:lstStyle/>
          <a:p>
            <a:r>
              <a:rPr lang="zh-CN" altLang="en-US" dirty="0"/>
              <a:t>教材</a:t>
            </a:r>
            <a:r>
              <a:rPr lang="en-US" altLang="zh-CN" dirty="0"/>
              <a:t>P125-126</a:t>
            </a:r>
            <a:endParaRPr lang="zh-CN" altLang="en-US" dirty="0"/>
          </a:p>
        </p:txBody>
      </p:sp>
    </p:spTree>
    <p:extLst>
      <p:ext uri="{BB962C8B-B14F-4D97-AF65-F5344CB8AC3E}">
        <p14:creationId xmlns:p14="http://schemas.microsoft.com/office/powerpoint/2010/main" val="355087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989BF41-4241-4BF0-96D7-73C10CF464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676" y="1270659"/>
            <a:ext cx="7196041" cy="2078675"/>
          </a:xfrm>
          <a:prstGeom prst="rect">
            <a:avLst/>
          </a:prstGeom>
        </p:spPr>
      </p:pic>
      <p:sp>
        <p:nvSpPr>
          <p:cNvPr id="8" name="矩形 7">
            <a:extLst>
              <a:ext uri="{FF2B5EF4-FFF2-40B4-BE49-F238E27FC236}">
                <a16:creationId xmlns:a16="http://schemas.microsoft.com/office/drawing/2014/main" id="{47D508BD-AE26-4F74-88C1-53F93E0461CB}"/>
              </a:ext>
            </a:extLst>
          </p:cNvPr>
          <p:cNvSpPr/>
          <p:nvPr/>
        </p:nvSpPr>
        <p:spPr>
          <a:xfrm>
            <a:off x="736676" y="665161"/>
            <a:ext cx="3384062" cy="369332"/>
          </a:xfrm>
          <a:prstGeom prst="rect">
            <a:avLst/>
          </a:prstGeom>
        </p:spPr>
        <p:txBody>
          <a:bodyPr wrap="square">
            <a:spAutoFit/>
          </a:bodyPr>
          <a:lstStyle/>
          <a:p>
            <a:r>
              <a:rPr lang="zh-CN" altLang="zh-CN" dirty="0">
                <a:latin typeface="Times New Roman" panose="02020603050405020304" pitchFamily="18" charset="0"/>
                <a:ea typeface="宋体" panose="02010600030101010101" pitchFamily="2" charset="-122"/>
                <a:cs typeface="宋体" panose="02010600030101010101" pitchFamily="2" charset="-122"/>
              </a:rPr>
              <a:t>教材</a:t>
            </a:r>
            <a:r>
              <a:rPr lang="en-US" altLang="zh-CN" dirty="0">
                <a:latin typeface="Times New Roman" panose="02020603050405020304" pitchFamily="18" charset="0"/>
                <a:ea typeface="宋体" panose="02010600030101010101" pitchFamily="2" charset="-122"/>
                <a:cs typeface="宋体" panose="02010600030101010101" pitchFamily="2" charset="-122"/>
              </a:rPr>
              <a:t>140</a:t>
            </a:r>
            <a:r>
              <a:rPr lang="zh-CN" altLang="zh-CN" dirty="0">
                <a:latin typeface="Times New Roman" panose="02020603050405020304" pitchFamily="18" charset="0"/>
                <a:ea typeface="宋体" panose="02010600030101010101" pitchFamily="2" charset="-122"/>
                <a:cs typeface="宋体" panose="02010600030101010101" pitchFamily="2" charset="-122"/>
              </a:rPr>
              <a:t>页课后习题的第</a:t>
            </a:r>
            <a:r>
              <a:rPr lang="en-US" altLang="zh-CN" dirty="0">
                <a:latin typeface="Times New Roman" panose="02020603050405020304" pitchFamily="18" charset="0"/>
                <a:ea typeface="宋体" panose="02010600030101010101" pitchFamily="2" charset="-122"/>
                <a:cs typeface="宋体" panose="02010600030101010101" pitchFamily="2" charset="-122"/>
              </a:rPr>
              <a:t>5</a:t>
            </a:r>
            <a:r>
              <a:rPr lang="zh-CN" altLang="zh-CN" dirty="0">
                <a:latin typeface="Times New Roman" panose="02020603050405020304" pitchFamily="18" charset="0"/>
                <a:ea typeface="宋体" panose="02010600030101010101" pitchFamily="2" charset="-122"/>
                <a:cs typeface="宋体" panose="02010600030101010101" pitchFamily="2" charset="-122"/>
              </a:rPr>
              <a:t>题</a:t>
            </a:r>
            <a:r>
              <a:rPr lang="en-US" altLang="zh-CN" dirty="0">
                <a:latin typeface="Times New Roman" panose="02020603050405020304" pitchFamily="18" charset="0"/>
                <a:ea typeface="宋体" panose="02010600030101010101" pitchFamily="2" charset="-122"/>
                <a:cs typeface="宋体" panose="02010600030101010101" pitchFamily="2" charset="-122"/>
              </a:rPr>
              <a:t>.</a:t>
            </a:r>
            <a:endParaRPr lang="zh-CN" altLang="en-US" dirty="0"/>
          </a:p>
        </p:txBody>
      </p:sp>
    </p:spTree>
    <p:extLst>
      <p:ext uri="{BB962C8B-B14F-4D97-AF65-F5344CB8AC3E}">
        <p14:creationId xmlns:p14="http://schemas.microsoft.com/office/powerpoint/2010/main" val="306807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CFA5005-99DF-4FEB-91EE-C4B39A28E091}"/>
              </a:ext>
            </a:extLst>
          </p:cNvPr>
          <p:cNvPicPr>
            <a:picLocks noChangeAspect="1"/>
          </p:cNvPicPr>
          <p:nvPr/>
        </p:nvPicPr>
        <p:blipFill>
          <a:blip r:embed="rId3"/>
          <a:stretch>
            <a:fillRect/>
          </a:stretch>
        </p:blipFill>
        <p:spPr>
          <a:xfrm>
            <a:off x="373515" y="511642"/>
            <a:ext cx="8687352" cy="2742195"/>
          </a:xfrm>
          <a:prstGeom prst="rect">
            <a:avLst/>
          </a:prstGeom>
        </p:spPr>
      </p:pic>
      <p:cxnSp>
        <p:nvCxnSpPr>
          <p:cNvPr id="5" name="直接连接符 4">
            <a:extLst>
              <a:ext uri="{FF2B5EF4-FFF2-40B4-BE49-F238E27FC236}">
                <a16:creationId xmlns:a16="http://schemas.microsoft.com/office/drawing/2014/main" id="{7A1FC9ED-C50F-4983-965A-37F629735B64}"/>
              </a:ext>
            </a:extLst>
          </p:cNvPr>
          <p:cNvCxnSpPr/>
          <p:nvPr/>
        </p:nvCxnSpPr>
        <p:spPr>
          <a:xfrm>
            <a:off x="2778822" y="1733796"/>
            <a:ext cx="15912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2C923052-2629-4AFD-AC97-C25AC9D76A73}"/>
              </a:ext>
            </a:extLst>
          </p:cNvPr>
          <p:cNvCxnSpPr>
            <a:cxnSpLocks/>
          </p:cNvCxnSpPr>
          <p:nvPr/>
        </p:nvCxnSpPr>
        <p:spPr>
          <a:xfrm>
            <a:off x="5830779" y="1757546"/>
            <a:ext cx="25769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2CB34400-A354-442E-8E8A-8854F391D622}"/>
              </a:ext>
            </a:extLst>
          </p:cNvPr>
          <p:cNvSpPr/>
          <p:nvPr/>
        </p:nvSpPr>
        <p:spPr>
          <a:xfrm>
            <a:off x="837205" y="3606372"/>
            <a:ext cx="4839196" cy="923330"/>
          </a:xfrm>
          <a:prstGeom prst="rect">
            <a:avLst/>
          </a:prstGeom>
        </p:spPr>
        <p:txBody>
          <a:bodyPr wrap="square">
            <a:spAutoFit/>
          </a:bodyPr>
          <a:lstStyle/>
          <a:p>
            <a:r>
              <a:rPr lang="zh-CN" altLang="en-US" dirty="0"/>
              <a:t>由题意分析：这台机器破译密码所需时间的计算方法为破译密码需要的哈希运算次数除以机器每秒进行的哈希运算次数：</a:t>
            </a:r>
          </a:p>
        </p:txBody>
      </p:sp>
      <p:sp>
        <p:nvSpPr>
          <p:cNvPr id="11" name="Rectangle 2">
            <a:extLst>
              <a:ext uri="{FF2B5EF4-FFF2-40B4-BE49-F238E27FC236}">
                <a16:creationId xmlns:a16="http://schemas.microsoft.com/office/drawing/2014/main" id="{6CA64117-8306-4CDE-9599-1280A9529212}"/>
              </a:ext>
            </a:extLst>
          </p:cNvPr>
          <p:cNvSpPr>
            <a:spLocks noChangeArrowheads="1"/>
          </p:cNvSpPr>
          <p:nvPr/>
        </p:nvSpPr>
        <p:spPr bwMode="auto">
          <a:xfrm>
            <a:off x="285008" y="11875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2" name="对象 11">
            <a:extLst>
              <a:ext uri="{FF2B5EF4-FFF2-40B4-BE49-F238E27FC236}">
                <a16:creationId xmlns:a16="http://schemas.microsoft.com/office/drawing/2014/main" id="{A75329E3-8191-40F7-8147-E429747D75BC}"/>
              </a:ext>
            </a:extLst>
          </p:cNvPr>
          <p:cNvGraphicFramePr>
            <a:graphicFrameLocks noChangeAspect="1"/>
          </p:cNvGraphicFramePr>
          <p:nvPr>
            <p:extLst>
              <p:ext uri="{D42A27DB-BD31-4B8C-83A1-F6EECF244321}">
                <p14:modId xmlns:p14="http://schemas.microsoft.com/office/powerpoint/2010/main" val="2457047854"/>
              </p:ext>
            </p:extLst>
          </p:nvPr>
        </p:nvGraphicFramePr>
        <p:xfrm>
          <a:off x="5719271" y="3183589"/>
          <a:ext cx="1275290" cy="893369"/>
        </p:xfrm>
        <a:graphic>
          <a:graphicData uri="http://schemas.openxmlformats.org/presentationml/2006/ole">
            <mc:AlternateContent xmlns:mc="http://schemas.openxmlformats.org/markup-compatibility/2006">
              <mc:Choice xmlns:v="urn:schemas-microsoft-com:vml" Requires="v">
                <p:oleObj spid="_x0000_s4354" name="Equation" r:id="rId4" imgW="609600" imgH="419100" progId="Equation.DSMT4">
                  <p:embed/>
                </p:oleObj>
              </mc:Choice>
              <mc:Fallback>
                <p:oleObj name="Equation" r:id="rId4" imgW="609600" imgH="4191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9271" y="3183589"/>
                        <a:ext cx="1275290" cy="893369"/>
                      </a:xfrm>
                      <a:prstGeom prst="rect">
                        <a:avLst/>
                      </a:prstGeom>
                      <a:noFill/>
                    </p:spPr>
                  </p:pic>
                </p:oleObj>
              </mc:Fallback>
            </mc:AlternateContent>
          </a:graphicData>
        </a:graphic>
      </p:graphicFrame>
      <p:cxnSp>
        <p:nvCxnSpPr>
          <p:cNvPr id="14" name="直接连接符 13">
            <a:extLst>
              <a:ext uri="{FF2B5EF4-FFF2-40B4-BE49-F238E27FC236}">
                <a16:creationId xmlns:a16="http://schemas.microsoft.com/office/drawing/2014/main" id="{4C25957D-3BC2-4D23-8B7D-E87785297A9E}"/>
              </a:ext>
            </a:extLst>
          </p:cNvPr>
          <p:cNvCxnSpPr/>
          <p:nvPr/>
        </p:nvCxnSpPr>
        <p:spPr>
          <a:xfrm>
            <a:off x="7048001" y="2983420"/>
            <a:ext cx="955964" cy="2003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矩形 15">
            <a:extLst>
              <a:ext uri="{FF2B5EF4-FFF2-40B4-BE49-F238E27FC236}">
                <a16:creationId xmlns:a16="http://schemas.microsoft.com/office/drawing/2014/main" id="{56E2C89F-0B65-470A-9E5D-B854534F27F1}"/>
              </a:ext>
            </a:extLst>
          </p:cNvPr>
          <p:cNvSpPr/>
          <p:nvPr/>
        </p:nvSpPr>
        <p:spPr>
          <a:xfrm rot="799989">
            <a:off x="8014333" y="3996788"/>
            <a:ext cx="877163" cy="923330"/>
          </a:xfrm>
          <a:prstGeom prst="rect">
            <a:avLst/>
          </a:prstGeom>
          <a:noFill/>
        </p:spPr>
        <p:txBody>
          <a:bodyPr wrap="none" lIns="91440" tIns="45720" rIns="91440" bIns="45720">
            <a:spAutoFit/>
          </a:bodyPr>
          <a:lstStyle/>
          <a:p>
            <a:pPr algn="ctr"/>
            <a:r>
              <a:rPr lang="zh-CN" altLang="en-US" sz="5400" b="0" cap="none" spc="0" dirty="0">
                <a:ln w="0"/>
                <a:solidFill>
                  <a:schemeClr val="tx1"/>
                </a:solidFill>
                <a:effectLst>
                  <a:outerShdw blurRad="38100" dist="19050" dir="2700000" algn="tl" rotWithShape="0">
                    <a:schemeClr val="dk1">
                      <a:alpha val="40000"/>
                    </a:schemeClr>
                  </a:outerShdw>
                </a:effectLst>
              </a:rPr>
              <a:t>？</a:t>
            </a:r>
          </a:p>
        </p:txBody>
      </p:sp>
      <p:sp>
        <p:nvSpPr>
          <p:cNvPr id="17" name="Rectangle 11">
            <a:extLst>
              <a:ext uri="{FF2B5EF4-FFF2-40B4-BE49-F238E27FC236}">
                <a16:creationId xmlns:a16="http://schemas.microsoft.com/office/drawing/2014/main" id="{7DF3305A-1686-4486-8205-8427B4ABD94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8" name="对象 17">
            <a:extLst>
              <a:ext uri="{FF2B5EF4-FFF2-40B4-BE49-F238E27FC236}">
                <a16:creationId xmlns:a16="http://schemas.microsoft.com/office/drawing/2014/main" id="{E4AB3938-CA6D-4835-9F2E-880580B8618D}"/>
              </a:ext>
            </a:extLst>
          </p:cNvPr>
          <p:cNvGraphicFramePr>
            <a:graphicFrameLocks noChangeAspect="1"/>
          </p:cNvGraphicFramePr>
          <p:nvPr>
            <p:extLst>
              <p:ext uri="{D42A27DB-BD31-4B8C-83A1-F6EECF244321}">
                <p14:modId xmlns:p14="http://schemas.microsoft.com/office/powerpoint/2010/main" val="1785548603"/>
              </p:ext>
            </p:extLst>
          </p:nvPr>
        </p:nvGraphicFramePr>
        <p:xfrm>
          <a:off x="5072443" y="4250784"/>
          <a:ext cx="2707052" cy="762510"/>
        </p:xfrm>
        <a:graphic>
          <a:graphicData uri="http://schemas.openxmlformats.org/presentationml/2006/ole">
            <mc:AlternateContent xmlns:mc="http://schemas.openxmlformats.org/markup-compatibility/2006">
              <mc:Choice xmlns:v="urn:schemas-microsoft-com:vml" Requires="v">
                <p:oleObj spid="_x0000_s4355" name="Equation" r:id="rId6" imgW="1511300" imgH="419100" progId="Equation.DSMT4">
                  <p:embed/>
                </p:oleObj>
              </mc:Choice>
              <mc:Fallback>
                <p:oleObj name="Equation" r:id="rId6" imgW="1511300" imgH="419100" progId="Equation.DSMT4">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2443" y="4250784"/>
                        <a:ext cx="2707052" cy="762510"/>
                      </a:xfrm>
                      <a:prstGeom prst="rect">
                        <a:avLst/>
                      </a:prstGeom>
                      <a:noFill/>
                    </p:spPr>
                  </p:pic>
                </p:oleObj>
              </mc:Fallback>
            </mc:AlternateContent>
          </a:graphicData>
        </a:graphic>
      </p:graphicFrame>
      <p:sp>
        <p:nvSpPr>
          <p:cNvPr id="13" name="标题 4">
            <a:extLst>
              <a:ext uri="{FF2B5EF4-FFF2-40B4-BE49-F238E27FC236}">
                <a16:creationId xmlns:a16="http://schemas.microsoft.com/office/drawing/2014/main" id="{8CA0E356-6C6F-4C89-B544-72A712629347}"/>
              </a:ext>
            </a:extLst>
          </p:cNvPr>
          <p:cNvSpPr>
            <a:spLocks noGrp="1"/>
          </p:cNvSpPr>
          <p:nvPr>
            <p:ph type="title"/>
          </p:nvPr>
        </p:nvSpPr>
        <p:spPr>
          <a:xfrm>
            <a:off x="490537" y="71687"/>
            <a:ext cx="1338263" cy="463183"/>
          </a:xfrm>
        </p:spPr>
        <p:txBody>
          <a:bodyPr>
            <a:noAutofit/>
          </a:bodyPr>
          <a:lstStyle/>
          <a:p>
            <a:r>
              <a:rPr lang="zh-CN" altLang="en-US" sz="2800" dirty="0"/>
              <a:t>例题</a:t>
            </a:r>
            <a:r>
              <a:rPr lang="en-US" altLang="zh-CN" sz="2800" dirty="0"/>
              <a:t>2</a:t>
            </a:r>
            <a:r>
              <a:rPr lang="zh-CN" altLang="en-US" sz="2800" dirty="0"/>
              <a:t>：</a:t>
            </a:r>
          </a:p>
        </p:txBody>
      </p:sp>
    </p:spTree>
    <p:extLst>
      <p:ext uri="{BB962C8B-B14F-4D97-AF65-F5344CB8AC3E}">
        <p14:creationId xmlns:p14="http://schemas.microsoft.com/office/powerpoint/2010/main" val="109970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randombar(horizontal)">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07CDB6-6D87-4705-BFD3-95D995C6E24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 name="对象 3">
            <a:extLst>
              <a:ext uri="{FF2B5EF4-FFF2-40B4-BE49-F238E27FC236}">
                <a16:creationId xmlns:a16="http://schemas.microsoft.com/office/drawing/2014/main" id="{B187B6C1-1EE3-40AF-AEFA-B288E5CF4DE8}"/>
              </a:ext>
            </a:extLst>
          </p:cNvPr>
          <p:cNvGraphicFramePr>
            <a:graphicFrameLocks noChangeAspect="1"/>
          </p:cNvGraphicFramePr>
          <p:nvPr>
            <p:extLst>
              <p:ext uri="{D42A27DB-BD31-4B8C-83A1-F6EECF244321}">
                <p14:modId xmlns:p14="http://schemas.microsoft.com/office/powerpoint/2010/main" val="646190742"/>
              </p:ext>
            </p:extLst>
          </p:nvPr>
        </p:nvGraphicFramePr>
        <p:xfrm>
          <a:off x="593766" y="332508"/>
          <a:ext cx="2636322" cy="612940"/>
        </p:xfrm>
        <a:graphic>
          <a:graphicData uri="http://schemas.openxmlformats.org/presentationml/2006/ole">
            <mc:AlternateContent xmlns:mc="http://schemas.openxmlformats.org/markup-compatibility/2006">
              <mc:Choice xmlns:v="urn:schemas-microsoft-com:vml" Requires="v">
                <p:oleObj spid="_x0000_s7778" name="Equation" r:id="rId3" imgW="1841500" imgH="419100" progId="Equation.DSMT4">
                  <p:embed/>
                </p:oleObj>
              </mc:Choice>
              <mc:Fallback>
                <p:oleObj name="Equation" r:id="rId3" imgW="1841500" imgH="4191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766" y="332508"/>
                        <a:ext cx="2636322" cy="612940"/>
                      </a:xfrm>
                      <a:prstGeom prst="rect">
                        <a:avLst/>
                      </a:prstGeom>
                      <a:noFill/>
                    </p:spPr>
                  </p:pic>
                </p:oleObj>
              </mc:Fallback>
            </mc:AlternateContent>
          </a:graphicData>
        </a:graphic>
      </p:graphicFrame>
      <p:sp>
        <p:nvSpPr>
          <p:cNvPr id="5" name="Rectangle 5">
            <a:extLst>
              <a:ext uri="{FF2B5EF4-FFF2-40B4-BE49-F238E27FC236}">
                <a16:creationId xmlns:a16="http://schemas.microsoft.com/office/drawing/2014/main" id="{44F856CA-B862-410E-BC76-4BBDD4C3386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a:extLst>
              <a:ext uri="{FF2B5EF4-FFF2-40B4-BE49-F238E27FC236}">
                <a16:creationId xmlns:a16="http://schemas.microsoft.com/office/drawing/2014/main" id="{61C3CB9B-0D95-4613-B38C-41D97D44F2DA}"/>
              </a:ext>
            </a:extLst>
          </p:cNvPr>
          <p:cNvGraphicFramePr>
            <a:graphicFrameLocks noChangeAspect="1"/>
          </p:cNvGraphicFramePr>
          <p:nvPr>
            <p:extLst>
              <p:ext uri="{D42A27DB-BD31-4B8C-83A1-F6EECF244321}">
                <p14:modId xmlns:p14="http://schemas.microsoft.com/office/powerpoint/2010/main" val="856709717"/>
              </p:ext>
            </p:extLst>
          </p:nvPr>
        </p:nvGraphicFramePr>
        <p:xfrm>
          <a:off x="558140" y="1151904"/>
          <a:ext cx="3487599" cy="700646"/>
        </p:xfrm>
        <a:graphic>
          <a:graphicData uri="http://schemas.openxmlformats.org/presentationml/2006/ole">
            <mc:AlternateContent xmlns:mc="http://schemas.openxmlformats.org/markup-compatibility/2006">
              <mc:Choice xmlns:v="urn:schemas-microsoft-com:vml" Requires="v">
                <p:oleObj spid="_x0000_s7779" name="Equation" r:id="rId5" imgW="2120900" imgH="419100" progId="Equation.DSMT4">
                  <p:embed/>
                </p:oleObj>
              </mc:Choice>
              <mc:Fallback>
                <p:oleObj name="Equation" r:id="rId5" imgW="2120900" imgH="4191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140" y="1151904"/>
                        <a:ext cx="3487599" cy="700646"/>
                      </a:xfrm>
                      <a:prstGeom prst="rect">
                        <a:avLst/>
                      </a:prstGeom>
                      <a:noFill/>
                    </p:spPr>
                  </p:pic>
                </p:oleObj>
              </mc:Fallback>
            </mc:AlternateContent>
          </a:graphicData>
        </a:graphic>
      </p:graphicFrame>
      <p:sp>
        <p:nvSpPr>
          <p:cNvPr id="7" name="Rectangle 7">
            <a:extLst>
              <a:ext uri="{FF2B5EF4-FFF2-40B4-BE49-F238E27FC236}">
                <a16:creationId xmlns:a16="http://schemas.microsoft.com/office/drawing/2014/main" id="{7AD6A69E-FFC8-40EB-937B-D04ABE92BBC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a:extLst>
              <a:ext uri="{FF2B5EF4-FFF2-40B4-BE49-F238E27FC236}">
                <a16:creationId xmlns:a16="http://schemas.microsoft.com/office/drawing/2014/main" id="{9D3568A7-AC44-4380-95CF-EB4C51C23F82}"/>
              </a:ext>
            </a:extLst>
          </p:cNvPr>
          <p:cNvGraphicFramePr>
            <a:graphicFrameLocks noChangeAspect="1"/>
          </p:cNvGraphicFramePr>
          <p:nvPr>
            <p:extLst>
              <p:ext uri="{D42A27DB-BD31-4B8C-83A1-F6EECF244321}">
                <p14:modId xmlns:p14="http://schemas.microsoft.com/office/powerpoint/2010/main" val="3656017474"/>
              </p:ext>
            </p:extLst>
          </p:nvPr>
        </p:nvGraphicFramePr>
        <p:xfrm>
          <a:off x="368135" y="2141883"/>
          <a:ext cx="3927922" cy="859733"/>
        </p:xfrm>
        <a:graphic>
          <a:graphicData uri="http://schemas.openxmlformats.org/presentationml/2006/ole">
            <mc:AlternateContent xmlns:mc="http://schemas.openxmlformats.org/markup-compatibility/2006">
              <mc:Choice xmlns:v="urn:schemas-microsoft-com:vml" Requires="v">
                <p:oleObj spid="_x0000_s7780" name="Equation" r:id="rId7" imgW="1955800" imgH="419100" progId="Equation.DSMT4">
                  <p:embed/>
                </p:oleObj>
              </mc:Choice>
              <mc:Fallback>
                <p:oleObj name="Equation" r:id="rId7" imgW="1955800" imgH="41910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135" y="2141883"/>
                        <a:ext cx="3927922" cy="859733"/>
                      </a:xfrm>
                      <a:prstGeom prst="rect">
                        <a:avLst/>
                      </a:prstGeom>
                      <a:noFill/>
                    </p:spPr>
                  </p:pic>
                </p:oleObj>
              </mc:Fallback>
            </mc:AlternateContent>
          </a:graphicData>
        </a:graphic>
      </p:graphicFrame>
      <p:pic>
        <p:nvPicPr>
          <p:cNvPr id="9" name="图片 8">
            <a:extLst>
              <a:ext uri="{FF2B5EF4-FFF2-40B4-BE49-F238E27FC236}">
                <a16:creationId xmlns:a16="http://schemas.microsoft.com/office/drawing/2014/main" id="{61462565-556C-4200-A926-2E53B114E982}"/>
              </a:ext>
            </a:extLst>
          </p:cNvPr>
          <p:cNvPicPr>
            <a:picLocks noChangeAspect="1"/>
          </p:cNvPicPr>
          <p:nvPr/>
        </p:nvPicPr>
        <p:blipFill>
          <a:blip r:embed="rId9"/>
          <a:stretch>
            <a:fillRect/>
          </a:stretch>
        </p:blipFill>
        <p:spPr>
          <a:xfrm>
            <a:off x="285008" y="2993476"/>
            <a:ext cx="10852848" cy="649405"/>
          </a:xfrm>
          <a:prstGeom prst="rect">
            <a:avLst/>
          </a:prstGeom>
        </p:spPr>
      </p:pic>
      <p:sp>
        <p:nvSpPr>
          <p:cNvPr id="10" name="Rectangle 12">
            <a:extLst>
              <a:ext uri="{FF2B5EF4-FFF2-40B4-BE49-F238E27FC236}">
                <a16:creationId xmlns:a16="http://schemas.microsoft.com/office/drawing/2014/main" id="{108ADCD7-DE9B-47BD-81B8-7B057D967A1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1" name="对象 10">
            <a:extLst>
              <a:ext uri="{FF2B5EF4-FFF2-40B4-BE49-F238E27FC236}">
                <a16:creationId xmlns:a16="http://schemas.microsoft.com/office/drawing/2014/main" id="{7F20B72A-8127-4085-9DBE-367BC3CA5239}"/>
              </a:ext>
            </a:extLst>
          </p:cNvPr>
          <p:cNvGraphicFramePr>
            <a:graphicFrameLocks noChangeAspect="1"/>
          </p:cNvGraphicFramePr>
          <p:nvPr>
            <p:extLst>
              <p:ext uri="{D42A27DB-BD31-4B8C-83A1-F6EECF244321}">
                <p14:modId xmlns:p14="http://schemas.microsoft.com/office/powerpoint/2010/main" val="4188415725"/>
              </p:ext>
            </p:extLst>
          </p:nvPr>
        </p:nvGraphicFramePr>
        <p:xfrm>
          <a:off x="368135" y="3719325"/>
          <a:ext cx="4519274" cy="649405"/>
        </p:xfrm>
        <a:graphic>
          <a:graphicData uri="http://schemas.openxmlformats.org/presentationml/2006/ole">
            <mc:AlternateContent xmlns:mc="http://schemas.openxmlformats.org/markup-compatibility/2006">
              <mc:Choice xmlns:v="urn:schemas-microsoft-com:vml" Requires="v">
                <p:oleObj spid="_x0000_s7781" name="Equation" r:id="rId10" imgW="2971800" imgH="419040" progId="Equation.DSMT4">
                  <p:embed/>
                </p:oleObj>
              </mc:Choice>
              <mc:Fallback>
                <p:oleObj name="Equation" r:id="rId10" imgW="2971800" imgH="419040" progId="Equation.DSMT4">
                  <p:embed/>
                  <p:pic>
                    <p:nvPicPr>
                      <p:cNvPr id="0" name="Object 11"/>
                      <p:cNvPicPr>
                        <a:picLocks noChangeAspect="1" noChangeArrowheads="1"/>
                      </p:cNvPicPr>
                      <p:nvPr/>
                    </p:nvPicPr>
                    <p:blipFill>
                      <a:blip r:embed="rId11"/>
                      <a:srcRect/>
                      <a:stretch>
                        <a:fillRect/>
                      </a:stretch>
                    </p:blipFill>
                    <p:spPr bwMode="auto">
                      <a:xfrm>
                        <a:off x="368135" y="3719325"/>
                        <a:ext cx="4519274" cy="649405"/>
                      </a:xfrm>
                      <a:prstGeom prst="rect">
                        <a:avLst/>
                      </a:prstGeom>
                      <a:noFill/>
                    </p:spPr>
                  </p:pic>
                </p:oleObj>
              </mc:Fallback>
            </mc:AlternateContent>
          </a:graphicData>
        </a:graphic>
      </p:graphicFrame>
      <p:sp>
        <p:nvSpPr>
          <p:cNvPr id="12" name="Rectangle 14">
            <a:extLst>
              <a:ext uri="{FF2B5EF4-FFF2-40B4-BE49-F238E27FC236}">
                <a16:creationId xmlns:a16="http://schemas.microsoft.com/office/drawing/2014/main" id="{B307772F-D0D9-47CF-86F6-6123F3A5250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3" name="对象 12">
            <a:extLst>
              <a:ext uri="{FF2B5EF4-FFF2-40B4-BE49-F238E27FC236}">
                <a16:creationId xmlns:a16="http://schemas.microsoft.com/office/drawing/2014/main" id="{F36D118E-71FA-4664-98F2-434B42F736B6}"/>
              </a:ext>
            </a:extLst>
          </p:cNvPr>
          <p:cNvGraphicFramePr>
            <a:graphicFrameLocks noChangeAspect="1"/>
          </p:cNvGraphicFramePr>
          <p:nvPr>
            <p:extLst>
              <p:ext uri="{D42A27DB-BD31-4B8C-83A1-F6EECF244321}">
                <p14:modId xmlns:p14="http://schemas.microsoft.com/office/powerpoint/2010/main" val="1951246077"/>
              </p:ext>
            </p:extLst>
          </p:nvPr>
        </p:nvGraphicFramePr>
        <p:xfrm>
          <a:off x="5969459" y="1940003"/>
          <a:ext cx="1747497" cy="851589"/>
        </p:xfrm>
        <a:graphic>
          <a:graphicData uri="http://schemas.openxmlformats.org/presentationml/2006/ole">
            <mc:AlternateContent xmlns:mc="http://schemas.openxmlformats.org/markup-compatibility/2006">
              <mc:Choice xmlns:v="urn:schemas-microsoft-com:vml" Requires="v">
                <p:oleObj spid="_x0000_s7782" name="Equation" r:id="rId12" imgW="876300" imgH="419100" progId="Equation.DSMT4">
                  <p:embed/>
                </p:oleObj>
              </mc:Choice>
              <mc:Fallback>
                <p:oleObj name="Equation" r:id="rId12" imgW="876300" imgH="419100" progId="Equation.DSMT4">
                  <p:embed/>
                  <p:pic>
                    <p:nvPicPr>
                      <p:cNvPr id="0"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69459" y="1940003"/>
                        <a:ext cx="1747497" cy="851589"/>
                      </a:xfrm>
                      <a:prstGeom prst="rect">
                        <a:avLst/>
                      </a:prstGeom>
                      <a:noFill/>
                    </p:spPr>
                  </p:pic>
                </p:oleObj>
              </mc:Fallback>
            </mc:AlternateContent>
          </a:graphicData>
        </a:graphic>
      </p:graphicFrame>
      <p:sp>
        <p:nvSpPr>
          <p:cNvPr id="14" name="矩形 13">
            <a:extLst>
              <a:ext uri="{FF2B5EF4-FFF2-40B4-BE49-F238E27FC236}">
                <a16:creationId xmlns:a16="http://schemas.microsoft.com/office/drawing/2014/main" id="{341097D5-C4E0-482A-9641-EDE40AC0956E}"/>
              </a:ext>
            </a:extLst>
          </p:cNvPr>
          <p:cNvSpPr/>
          <p:nvPr/>
        </p:nvSpPr>
        <p:spPr>
          <a:xfrm>
            <a:off x="5343049" y="2228905"/>
            <a:ext cx="646331" cy="369332"/>
          </a:xfrm>
          <a:prstGeom prst="rect">
            <a:avLst/>
          </a:prstGeom>
        </p:spPr>
        <p:txBody>
          <a:bodyPr wrap="none">
            <a:spAutoFit/>
          </a:bodyPr>
          <a:lstStyle/>
          <a:p>
            <a:r>
              <a:rPr lang="zh-CN" altLang="en-US" dirty="0"/>
              <a:t>所以</a:t>
            </a:r>
          </a:p>
        </p:txBody>
      </p:sp>
      <p:sp>
        <p:nvSpPr>
          <p:cNvPr id="15" name="矩形 14">
            <a:extLst>
              <a:ext uri="{FF2B5EF4-FFF2-40B4-BE49-F238E27FC236}">
                <a16:creationId xmlns:a16="http://schemas.microsoft.com/office/drawing/2014/main" id="{7B16F874-D036-49EE-BA54-63503C805E84}"/>
              </a:ext>
            </a:extLst>
          </p:cNvPr>
          <p:cNvSpPr/>
          <p:nvPr/>
        </p:nvSpPr>
        <p:spPr>
          <a:xfrm>
            <a:off x="5812156" y="4040726"/>
            <a:ext cx="1241787" cy="369332"/>
          </a:xfrm>
          <a:prstGeom prst="rect">
            <a:avLst/>
          </a:prstGeom>
        </p:spPr>
        <p:txBody>
          <a:bodyPr wrap="square">
            <a:spAutoFit/>
          </a:bodyPr>
          <a:lstStyle/>
          <a:p>
            <a:r>
              <a:rPr lang="zh-CN" altLang="en-US" dirty="0">
                <a:solidFill>
                  <a:srgbClr val="FF0000"/>
                </a:solidFill>
              </a:rPr>
              <a:t>答案：</a:t>
            </a:r>
            <a:r>
              <a:rPr lang="en-US" altLang="zh-CN" dirty="0">
                <a:solidFill>
                  <a:srgbClr val="FF0000"/>
                </a:solidFill>
              </a:rPr>
              <a:t>B</a:t>
            </a:r>
            <a:endParaRPr lang="zh-CN" altLang="en-US" dirty="0">
              <a:solidFill>
                <a:srgbClr val="FF0000"/>
              </a:solidFill>
            </a:endParaRPr>
          </a:p>
        </p:txBody>
      </p:sp>
    </p:spTree>
    <p:extLst>
      <p:ext uri="{BB962C8B-B14F-4D97-AF65-F5344CB8AC3E}">
        <p14:creationId xmlns:p14="http://schemas.microsoft.com/office/powerpoint/2010/main" val="130974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625</TotalTime>
  <Words>131</Words>
  <Application>Microsoft Office PowerPoint</Application>
  <PresentationFormat>全屏显示(16:9)</PresentationFormat>
  <Paragraphs>24</Paragraphs>
  <Slides>11</Slides>
  <Notes>1</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1</vt:i4>
      </vt:variant>
      <vt:variant>
        <vt:lpstr>幻灯片标题</vt:lpstr>
      </vt:variant>
      <vt:variant>
        <vt:i4>11</vt:i4>
      </vt:variant>
    </vt:vector>
  </HeadingPairs>
  <TitlesOfParts>
    <vt:vector size="18" baseType="lpstr">
      <vt:lpstr>楷体</vt:lpstr>
      <vt:lpstr>微软雅黑</vt:lpstr>
      <vt:lpstr>Arial</vt:lpstr>
      <vt:lpstr>Calibri</vt:lpstr>
      <vt:lpstr>Times New Roman</vt:lpstr>
      <vt:lpstr>1_Office 主题​​</vt:lpstr>
      <vt:lpstr>Equation</vt:lpstr>
      <vt:lpstr>利用对数解决一类应用问题</vt:lpstr>
      <vt:lpstr>复习：</vt:lpstr>
      <vt:lpstr>例题1：</vt:lpstr>
      <vt:lpstr>PowerPoint 演示文稿</vt:lpstr>
      <vt:lpstr>思考：对数是如何产生？</vt:lpstr>
      <vt:lpstr>PowerPoint 演示文稿</vt:lpstr>
      <vt:lpstr>PowerPoint 演示文稿</vt:lpstr>
      <vt:lpstr>例题2：</vt:lpstr>
      <vt:lpstr>PowerPoint 演示文稿</vt:lpstr>
      <vt:lpstr>作业1：利用对数解决一类应用问题评价题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 </cp:lastModifiedBy>
  <cp:revision>92</cp:revision>
  <dcterms:created xsi:type="dcterms:W3CDTF">2020-02-01T11:21:51Z</dcterms:created>
  <dcterms:modified xsi:type="dcterms:W3CDTF">2020-02-19T03:56:36Z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