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430" r:id="rId2"/>
    <p:sldId id="431" r:id="rId3"/>
    <p:sldId id="355" r:id="rId4"/>
    <p:sldId id="433" r:id="rId5"/>
    <p:sldId id="393" r:id="rId6"/>
    <p:sldId id="410" r:id="rId7"/>
    <p:sldId id="436" r:id="rId8"/>
    <p:sldId id="427" r:id="rId9"/>
    <p:sldId id="437" r:id="rId10"/>
    <p:sldId id="439" r:id="rId11"/>
    <p:sldId id="440" r:id="rId12"/>
    <p:sldId id="441" r:id="rId13"/>
    <p:sldId id="447" r:id="rId14"/>
    <p:sldId id="442" r:id="rId15"/>
    <p:sldId id="443" r:id="rId16"/>
    <p:sldId id="448" r:id="rId17"/>
    <p:sldId id="426" r:id="rId18"/>
    <p:sldId id="449" r:id="rId19"/>
    <p:sldId id="450" r:id="rId20"/>
    <p:sldId id="451" r:id="rId21"/>
    <p:sldId id="452" r:id="rId22"/>
    <p:sldId id="454" r:id="rId23"/>
    <p:sldId id="456" r:id="rId24"/>
    <p:sldId id="412" r:id="rId25"/>
    <p:sldId id="414" r:id="rId26"/>
    <p:sldId id="415" r:id="rId27"/>
    <p:sldId id="453" r:id="rId28"/>
    <p:sldId id="429" r:id="rId29"/>
    <p:sldId id="457" r:id="rId30"/>
    <p:sldId id="421" r:id="rId31"/>
    <p:sldId id="432" r:id="rId32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nglishan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B3B3B3"/>
    <a:srgbClr val="EFDD79"/>
    <a:srgbClr val="5F7797"/>
    <a:srgbClr val="FDBE00"/>
    <a:srgbClr val="F26F61"/>
    <a:srgbClr val="363636"/>
    <a:srgbClr val="32798F"/>
    <a:srgbClr val="7F7F7F"/>
    <a:srgbClr val="414455"/>
    <a:srgbClr val="60B5F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345" autoAdjust="0"/>
    <p:restoredTop sz="94660"/>
  </p:normalViewPr>
  <p:slideViewPr>
    <p:cSldViewPr snapToGrid="0">
      <p:cViewPr varScale="1">
        <p:scale>
          <a:sx n="134" d="100"/>
          <a:sy n="134" d="100"/>
        </p:scale>
        <p:origin x="-96" y="-3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12" Type="http://schemas.openxmlformats.org/officeDocument/2006/relationships/image" Target="../media/image31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11" Type="http://schemas.openxmlformats.org/officeDocument/2006/relationships/image" Target="../media/image30.wmf"/><Relationship Id="rId5" Type="http://schemas.openxmlformats.org/officeDocument/2006/relationships/image" Target="../media/image24.wmf"/><Relationship Id="rId10" Type="http://schemas.openxmlformats.org/officeDocument/2006/relationships/image" Target="../media/image29.wmf"/><Relationship Id="rId4" Type="http://schemas.openxmlformats.org/officeDocument/2006/relationships/image" Target="../media/image23.wmf"/><Relationship Id="rId9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170F3-E487-4281-A705-9BC98064EFD7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39D3C-55F1-453B-BE49-D4DBF8FE557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178205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A0530-21AD-4FC0-BE0E-B2FC53656442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0390534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A0530-21AD-4FC0-BE0E-B2FC53656442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917380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A0530-21AD-4FC0-BE0E-B2FC53656442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8971781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A0530-21AD-4FC0-BE0E-B2FC53656442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7288712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A0530-21AD-4FC0-BE0E-B2FC53656442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62950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A0530-21AD-4FC0-BE0E-B2FC53656442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848359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A0530-21AD-4FC0-BE0E-B2FC53656442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65411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A0530-21AD-4FC0-BE0E-B2FC53656442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440362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A0530-21AD-4FC0-BE0E-B2FC53656442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440362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A0530-21AD-4FC0-BE0E-B2FC53656442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440362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A0530-21AD-4FC0-BE0E-B2FC53656442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527827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A0530-21AD-4FC0-BE0E-B2FC53656442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440362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A0530-21AD-4FC0-BE0E-B2FC53656442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440362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B917-A8F2-4D81-9DA6-3C9311A049E6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5F99-307A-4CC9-9B88-2F1B7C30AC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B917-A8F2-4D81-9DA6-3C9311A049E6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5F99-307A-4CC9-9B88-2F1B7C30AC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8448342" y="506683"/>
            <a:ext cx="363474" cy="353672"/>
            <a:chOff x="3303354" y="2367094"/>
            <a:chExt cx="484632" cy="471563"/>
          </a:xfrm>
        </p:grpSpPr>
        <p:sp>
          <p:nvSpPr>
            <p:cNvPr id="13" name="Pentagon 12"/>
            <p:cNvSpPr/>
            <p:nvPr/>
          </p:nvSpPr>
          <p:spPr>
            <a:xfrm rot="5400000">
              <a:off x="3336545" y="2387216"/>
              <a:ext cx="418250" cy="484632"/>
            </a:xfrm>
            <a:prstGeom prst="homePlate">
              <a:avLst>
                <a:gd name="adj" fmla="val 2554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0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03354" y="2367094"/>
              <a:ext cx="484632" cy="10662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000" dirty="0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26912" y="506683"/>
            <a:ext cx="417052" cy="353672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5DE872C3-2ED1-43FB-B3C4-BA6F078D7CD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5044154"/>
            <a:ext cx="9144000" cy="99347"/>
            <a:chOff x="0" y="6725537"/>
            <a:chExt cx="12192000" cy="132463"/>
          </a:xfrm>
        </p:grpSpPr>
        <p:sp>
          <p:nvSpPr>
            <p:cNvPr id="7" name="Rectangle 6"/>
            <p:cNvSpPr/>
            <p:nvPr/>
          </p:nvSpPr>
          <p:spPr>
            <a:xfrm>
              <a:off x="0" y="6725538"/>
              <a:ext cx="2418460" cy="13246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0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836919" y="6725537"/>
              <a:ext cx="2596813" cy="13246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0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9773540" y="6725537"/>
              <a:ext cx="2418460" cy="13246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0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355080" y="6725537"/>
              <a:ext cx="2418460" cy="13246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0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418460" y="6725538"/>
              <a:ext cx="2418460" cy="1324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000" dirty="0"/>
            </a:p>
          </p:txBody>
        </p:sp>
      </p:grpSp>
      <p:sp>
        <p:nvSpPr>
          <p:cNvPr id="4" name="文本框 3"/>
          <p:cNvSpPr txBox="1"/>
          <p:nvPr userDrawn="1"/>
        </p:nvSpPr>
        <p:spPr>
          <a:xfrm>
            <a:off x="600075" y="465139"/>
            <a:ext cx="5522976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冬青黑体简体中文 W6"/>
                <a:cs typeface="+mj-cs"/>
              </a:rPr>
              <a:t>商务扁平多彩信息图表设计</a:t>
            </a:r>
            <a:endParaRPr lang="zh-CN" altLang="en-US" sz="1100" dirty="0">
              <a:solidFill>
                <a:schemeClr val="accent5"/>
              </a:solidFill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-727280" y="-6961239"/>
            <a:ext cx="727280" cy="727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 dirty="0"/>
          </a:p>
        </p:txBody>
      </p:sp>
      <p:sp>
        <p:nvSpPr>
          <p:cNvPr id="16" name="矩形 15"/>
          <p:cNvSpPr/>
          <p:nvPr userDrawn="1"/>
        </p:nvSpPr>
        <p:spPr>
          <a:xfrm>
            <a:off x="9144001" y="-6961239"/>
            <a:ext cx="727280" cy="7272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 dirty="0"/>
          </a:p>
        </p:txBody>
      </p:sp>
      <p:sp>
        <p:nvSpPr>
          <p:cNvPr id="17" name="矩形 16"/>
          <p:cNvSpPr/>
          <p:nvPr userDrawn="1"/>
        </p:nvSpPr>
        <p:spPr>
          <a:xfrm>
            <a:off x="-727280" y="11137483"/>
            <a:ext cx="727280" cy="7272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 dirty="0"/>
          </a:p>
        </p:txBody>
      </p:sp>
      <p:sp>
        <p:nvSpPr>
          <p:cNvPr id="18" name="矩形 17"/>
          <p:cNvSpPr/>
          <p:nvPr userDrawn="1"/>
        </p:nvSpPr>
        <p:spPr>
          <a:xfrm>
            <a:off x="9144001" y="11137483"/>
            <a:ext cx="727280" cy="727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B581A-CB19-4C5E-8FA1-4792BBF686C0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4D17C-D2DB-4B11-86C0-843D33E5D61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6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68" marR="0" indent="-257168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 dirty="0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68" marR="0" indent="-257168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 dirty="0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37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4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892" indent="0" algn="ctr">
              <a:buNone/>
            </a:lvl2pPr>
            <a:lvl3pPr marL="685783" indent="0" algn="ctr">
              <a:buNone/>
            </a:lvl3pPr>
            <a:lvl4pPr marL="1028675" indent="0" algn="ctr">
              <a:buNone/>
            </a:lvl4pPr>
            <a:lvl5pPr marL="1371566" indent="0" algn="ctr">
              <a:buNone/>
            </a:lvl5pPr>
            <a:lvl6pPr marL="1714457" indent="0" algn="ctr">
              <a:buNone/>
            </a:lvl6pPr>
            <a:lvl7pPr marL="2057348" indent="0" algn="ctr">
              <a:buNone/>
            </a:lvl7pPr>
            <a:lvl8pPr marL="2400240" indent="0" algn="ctr">
              <a:buNone/>
            </a:lvl8pPr>
            <a:lvl9pPr marL="2743132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3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10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/>
          <a:srcRect l="28724" t="18060" r="18351" b="23731"/>
          <a:stretch>
            <a:fillRect/>
          </a:stretch>
        </p:blipFill>
        <p:spPr>
          <a:xfrm>
            <a:off x="1090389" y="224367"/>
            <a:ext cx="1138527" cy="80416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5F7797">
                <a:tint val="45000"/>
                <a:satMod val="400000"/>
              </a:srgbClr>
            </a:duotone>
          </a:blip>
          <a:srcRect l="28724" t="18060" r="18351" b="23731"/>
          <a:stretch>
            <a:fillRect/>
          </a:stretch>
        </p:blipFill>
        <p:spPr>
          <a:xfrm>
            <a:off x="1090389" y="1291930"/>
            <a:ext cx="1138527" cy="80416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/>
          <a:srcRect l="50251" t="5608" r="17874" b="13760"/>
          <a:stretch>
            <a:fillRect/>
          </a:stretch>
        </p:blipFill>
        <p:spPr>
          <a:xfrm>
            <a:off x="1090389" y="2359494"/>
            <a:ext cx="1138527" cy="94555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3693282" y="1131148"/>
            <a:ext cx="3415581" cy="804161"/>
            <a:chOff x="4924376" y="1508196"/>
            <a:chExt cx="4554108" cy="1072215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2"/>
            <a:srcRect l="28724" t="18060" r="18351" b="23731"/>
            <a:stretch>
              <a:fillRect/>
            </a:stretch>
          </p:blipFill>
          <p:spPr>
            <a:xfrm>
              <a:off x="6442412" y="1508196"/>
              <a:ext cx="1518036" cy="1072214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rgbClr val="5F7797">
                  <a:tint val="45000"/>
                  <a:satMod val="400000"/>
                </a:srgbClr>
              </a:duotone>
            </a:blip>
            <a:srcRect l="28724" t="18060" r="18351" b="23731"/>
            <a:stretch>
              <a:fillRect/>
            </a:stretch>
          </p:blipFill>
          <p:spPr>
            <a:xfrm>
              <a:off x="4924376" y="1508196"/>
              <a:ext cx="1518036" cy="1072214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3"/>
            <a:srcRect l="50251" t="5608" r="17874" b="13760"/>
            <a:stretch>
              <a:fillRect/>
            </a:stretch>
          </p:blipFill>
          <p:spPr>
            <a:xfrm>
              <a:off x="7960448" y="1508197"/>
              <a:ext cx="1518036" cy="1072214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48130" y="2359494"/>
            <a:ext cx="3415580" cy="804742"/>
          </a:xfrm>
          <a:prstGeom prst="rect">
            <a:avLst/>
          </a:prstGeom>
        </p:spPr>
      </p:pic>
      <p:grpSp>
        <p:nvGrpSpPr>
          <p:cNvPr id="15" name="组合 14"/>
          <p:cNvGrpSpPr/>
          <p:nvPr userDrawn="1"/>
        </p:nvGrpSpPr>
        <p:grpSpPr>
          <a:xfrm>
            <a:off x="231910" y="3568453"/>
            <a:ext cx="3375606" cy="1340376"/>
            <a:chOff x="416789" y="5339623"/>
            <a:chExt cx="4500808" cy="1787168"/>
          </a:xfrm>
          <a:solidFill>
            <a:schemeClr val="accent1"/>
          </a:solidFill>
        </p:grpSpPr>
        <p:sp>
          <p:nvSpPr>
            <p:cNvPr id="16" name="Freeform 271"/>
            <p:cNvSpPr/>
            <p:nvPr/>
          </p:nvSpPr>
          <p:spPr bwMode="auto">
            <a:xfrm>
              <a:off x="416789" y="5339623"/>
              <a:ext cx="4043608" cy="1329968"/>
            </a:xfrm>
            <a:custGeom>
              <a:avLst/>
              <a:gdLst>
                <a:gd name="T0" fmla="*/ 35 w 137"/>
                <a:gd name="T1" fmla="*/ 353 h 367"/>
                <a:gd name="T2" fmla="*/ 37 w 137"/>
                <a:gd name="T3" fmla="*/ 344 h 367"/>
                <a:gd name="T4" fmla="*/ 32 w 137"/>
                <a:gd name="T5" fmla="*/ 326 h 367"/>
                <a:gd name="T6" fmla="*/ 31 w 137"/>
                <a:gd name="T7" fmla="*/ 324 h 367"/>
                <a:gd name="T8" fmla="*/ 130 w 137"/>
                <a:gd name="T9" fmla="*/ 242 h 367"/>
                <a:gd name="T10" fmla="*/ 88 w 137"/>
                <a:gd name="T11" fmla="*/ 252 h 367"/>
                <a:gd name="T12" fmla="*/ 52 w 137"/>
                <a:gd name="T13" fmla="*/ 265 h 367"/>
                <a:gd name="T14" fmla="*/ 30 w 137"/>
                <a:gd name="T15" fmla="*/ 275 h 367"/>
                <a:gd name="T16" fmla="*/ 40 w 137"/>
                <a:gd name="T17" fmla="*/ 257 h 367"/>
                <a:gd name="T18" fmla="*/ 36 w 137"/>
                <a:gd name="T19" fmla="*/ 258 h 367"/>
                <a:gd name="T20" fmla="*/ 48 w 137"/>
                <a:gd name="T21" fmla="*/ 230 h 367"/>
                <a:gd name="T22" fmla="*/ 28 w 137"/>
                <a:gd name="T23" fmla="*/ 214 h 367"/>
                <a:gd name="T24" fmla="*/ 52 w 137"/>
                <a:gd name="T25" fmla="*/ 189 h 367"/>
                <a:gd name="T26" fmla="*/ 35 w 137"/>
                <a:gd name="T27" fmla="*/ 193 h 367"/>
                <a:gd name="T28" fmla="*/ 42 w 137"/>
                <a:gd name="T29" fmla="*/ 176 h 367"/>
                <a:gd name="T30" fmla="*/ 56 w 137"/>
                <a:gd name="T31" fmla="*/ 167 h 367"/>
                <a:gd name="T32" fmla="*/ 32 w 137"/>
                <a:gd name="T33" fmla="*/ 176 h 367"/>
                <a:gd name="T34" fmla="*/ 25 w 137"/>
                <a:gd name="T35" fmla="*/ 159 h 367"/>
                <a:gd name="T36" fmla="*/ 57 w 137"/>
                <a:gd name="T37" fmla="*/ 140 h 367"/>
                <a:gd name="T38" fmla="*/ 122 w 137"/>
                <a:gd name="T39" fmla="*/ 64 h 367"/>
                <a:gd name="T40" fmla="*/ 129 w 137"/>
                <a:gd name="T41" fmla="*/ 39 h 367"/>
                <a:gd name="T42" fmla="*/ 12 w 137"/>
                <a:gd name="T43" fmla="*/ 100 h 367"/>
                <a:gd name="T44" fmla="*/ 25 w 137"/>
                <a:gd name="T45" fmla="*/ 88 h 367"/>
                <a:gd name="T46" fmla="*/ 27 w 137"/>
                <a:gd name="T47" fmla="*/ 77 h 367"/>
                <a:gd name="T48" fmla="*/ 2 w 137"/>
                <a:gd name="T49" fmla="*/ 90 h 367"/>
                <a:gd name="T50" fmla="*/ 72 w 137"/>
                <a:gd name="T51" fmla="*/ 34 h 367"/>
                <a:gd name="T52" fmla="*/ 19 w 137"/>
                <a:gd name="T53" fmla="*/ 59 h 367"/>
                <a:gd name="T54" fmla="*/ 68 w 137"/>
                <a:gd name="T55" fmla="*/ 18 h 367"/>
                <a:gd name="T56" fmla="*/ 72 w 137"/>
                <a:gd name="T57" fmla="*/ 7 h 367"/>
                <a:gd name="T58" fmla="*/ 93 w 137"/>
                <a:gd name="T59" fmla="*/ 4 h 367"/>
                <a:gd name="T60" fmla="*/ 82 w 137"/>
                <a:gd name="T61" fmla="*/ 18 h 367"/>
                <a:gd name="T62" fmla="*/ 62 w 137"/>
                <a:gd name="T63" fmla="*/ 32 h 367"/>
                <a:gd name="T64" fmla="*/ 106 w 137"/>
                <a:gd name="T65" fmla="*/ 22 h 367"/>
                <a:gd name="T66" fmla="*/ 28 w 137"/>
                <a:gd name="T67" fmla="*/ 76 h 367"/>
                <a:gd name="T68" fmla="*/ 128 w 137"/>
                <a:gd name="T69" fmla="*/ 18 h 367"/>
                <a:gd name="T70" fmla="*/ 73 w 137"/>
                <a:gd name="T71" fmla="*/ 59 h 367"/>
                <a:gd name="T72" fmla="*/ 38 w 137"/>
                <a:gd name="T73" fmla="*/ 84 h 367"/>
                <a:gd name="T74" fmla="*/ 21 w 137"/>
                <a:gd name="T75" fmla="*/ 100 h 367"/>
                <a:gd name="T76" fmla="*/ 128 w 137"/>
                <a:gd name="T77" fmla="*/ 61 h 367"/>
                <a:gd name="T78" fmla="*/ 119 w 137"/>
                <a:gd name="T79" fmla="*/ 86 h 367"/>
                <a:gd name="T80" fmla="*/ 106 w 137"/>
                <a:gd name="T81" fmla="*/ 113 h 367"/>
                <a:gd name="T82" fmla="*/ 84 w 137"/>
                <a:gd name="T83" fmla="*/ 151 h 367"/>
                <a:gd name="T84" fmla="*/ 128 w 137"/>
                <a:gd name="T85" fmla="*/ 127 h 367"/>
                <a:gd name="T86" fmla="*/ 133 w 137"/>
                <a:gd name="T87" fmla="*/ 136 h 367"/>
                <a:gd name="T88" fmla="*/ 119 w 137"/>
                <a:gd name="T89" fmla="*/ 152 h 367"/>
                <a:gd name="T90" fmla="*/ 120 w 137"/>
                <a:gd name="T91" fmla="*/ 160 h 367"/>
                <a:gd name="T92" fmla="*/ 83 w 137"/>
                <a:gd name="T93" fmla="*/ 192 h 367"/>
                <a:gd name="T94" fmla="*/ 118 w 137"/>
                <a:gd name="T95" fmla="*/ 181 h 367"/>
                <a:gd name="T96" fmla="*/ 128 w 137"/>
                <a:gd name="T97" fmla="*/ 184 h 367"/>
                <a:gd name="T98" fmla="*/ 109 w 137"/>
                <a:gd name="T99" fmla="*/ 215 h 367"/>
                <a:gd name="T100" fmla="*/ 113 w 137"/>
                <a:gd name="T101" fmla="*/ 215 h 367"/>
                <a:gd name="T102" fmla="*/ 137 w 137"/>
                <a:gd name="T103" fmla="*/ 212 h 367"/>
                <a:gd name="T104" fmla="*/ 102 w 137"/>
                <a:gd name="T105" fmla="*/ 236 h 367"/>
                <a:gd name="T106" fmla="*/ 137 w 137"/>
                <a:gd name="T107" fmla="*/ 217 h 367"/>
                <a:gd name="T108" fmla="*/ 40 w 137"/>
                <a:gd name="T109" fmla="*/ 294 h 367"/>
                <a:gd name="T110" fmla="*/ 136 w 137"/>
                <a:gd name="T111" fmla="*/ 255 h 367"/>
                <a:gd name="T112" fmla="*/ 84 w 137"/>
                <a:gd name="T113" fmla="*/ 290 h 367"/>
                <a:gd name="T114" fmla="*/ 121 w 137"/>
                <a:gd name="T115" fmla="*/ 272 h 367"/>
                <a:gd name="T116" fmla="*/ 129 w 137"/>
                <a:gd name="T117" fmla="*/ 269 h 367"/>
                <a:gd name="T118" fmla="*/ 128 w 137"/>
                <a:gd name="T119" fmla="*/ 292 h 367"/>
                <a:gd name="T120" fmla="*/ 111 w 137"/>
                <a:gd name="T121" fmla="*/ 309 h 367"/>
                <a:gd name="T122" fmla="*/ 110 w 137"/>
                <a:gd name="T123" fmla="*/ 32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7" h="367">
                  <a:moveTo>
                    <a:pt x="29" y="367"/>
                  </a:moveTo>
                  <a:cubicBezTo>
                    <a:pt x="29" y="367"/>
                    <a:pt x="29" y="367"/>
                    <a:pt x="29" y="367"/>
                  </a:cubicBezTo>
                  <a:cubicBezTo>
                    <a:pt x="29" y="367"/>
                    <a:pt x="29" y="367"/>
                    <a:pt x="29" y="366"/>
                  </a:cubicBezTo>
                  <a:cubicBezTo>
                    <a:pt x="51" y="351"/>
                    <a:pt x="90" y="324"/>
                    <a:pt x="104" y="313"/>
                  </a:cubicBezTo>
                  <a:cubicBezTo>
                    <a:pt x="63" y="338"/>
                    <a:pt x="39" y="351"/>
                    <a:pt x="35" y="353"/>
                  </a:cubicBezTo>
                  <a:cubicBezTo>
                    <a:pt x="35" y="353"/>
                    <a:pt x="35" y="353"/>
                    <a:pt x="35" y="353"/>
                  </a:cubicBezTo>
                  <a:cubicBezTo>
                    <a:pt x="35" y="353"/>
                    <a:pt x="35" y="353"/>
                    <a:pt x="35" y="353"/>
                  </a:cubicBezTo>
                  <a:cubicBezTo>
                    <a:pt x="35" y="353"/>
                    <a:pt x="35" y="353"/>
                    <a:pt x="35" y="353"/>
                  </a:cubicBezTo>
                  <a:cubicBezTo>
                    <a:pt x="35" y="353"/>
                    <a:pt x="35" y="353"/>
                    <a:pt x="34" y="353"/>
                  </a:cubicBezTo>
                  <a:cubicBezTo>
                    <a:pt x="34" y="353"/>
                    <a:pt x="34" y="353"/>
                    <a:pt x="35" y="353"/>
                  </a:cubicBezTo>
                  <a:cubicBezTo>
                    <a:pt x="58" y="337"/>
                    <a:pt x="97" y="311"/>
                    <a:pt x="117" y="298"/>
                  </a:cubicBezTo>
                  <a:cubicBezTo>
                    <a:pt x="37" y="344"/>
                    <a:pt x="37" y="344"/>
                    <a:pt x="37" y="344"/>
                  </a:cubicBezTo>
                  <a:cubicBezTo>
                    <a:pt x="37" y="344"/>
                    <a:pt x="37" y="344"/>
                    <a:pt x="37" y="344"/>
                  </a:cubicBezTo>
                  <a:cubicBezTo>
                    <a:pt x="37" y="344"/>
                    <a:pt x="37" y="344"/>
                    <a:pt x="37" y="344"/>
                  </a:cubicBezTo>
                  <a:cubicBezTo>
                    <a:pt x="36" y="344"/>
                    <a:pt x="36" y="344"/>
                    <a:pt x="37" y="344"/>
                  </a:cubicBezTo>
                  <a:cubicBezTo>
                    <a:pt x="37" y="343"/>
                    <a:pt x="37" y="343"/>
                    <a:pt x="37" y="343"/>
                  </a:cubicBezTo>
                  <a:cubicBezTo>
                    <a:pt x="37" y="343"/>
                    <a:pt x="37" y="343"/>
                    <a:pt x="37" y="343"/>
                  </a:cubicBezTo>
                  <a:cubicBezTo>
                    <a:pt x="38" y="342"/>
                    <a:pt x="46" y="335"/>
                    <a:pt x="82" y="306"/>
                  </a:cubicBezTo>
                  <a:cubicBezTo>
                    <a:pt x="99" y="293"/>
                    <a:pt x="115" y="279"/>
                    <a:pt x="123" y="273"/>
                  </a:cubicBezTo>
                  <a:cubicBezTo>
                    <a:pt x="53" y="314"/>
                    <a:pt x="37" y="323"/>
                    <a:pt x="33" y="325"/>
                  </a:cubicBezTo>
                  <a:cubicBezTo>
                    <a:pt x="32" y="326"/>
                    <a:pt x="32" y="326"/>
                    <a:pt x="32" y="326"/>
                  </a:cubicBezTo>
                  <a:cubicBezTo>
                    <a:pt x="32" y="326"/>
                    <a:pt x="32" y="326"/>
                    <a:pt x="32" y="326"/>
                  </a:cubicBezTo>
                  <a:cubicBezTo>
                    <a:pt x="32" y="326"/>
                    <a:pt x="31" y="326"/>
                    <a:pt x="31" y="326"/>
                  </a:cubicBezTo>
                  <a:cubicBezTo>
                    <a:pt x="31" y="326"/>
                    <a:pt x="31" y="326"/>
                    <a:pt x="31" y="325"/>
                  </a:cubicBezTo>
                  <a:cubicBezTo>
                    <a:pt x="31" y="325"/>
                    <a:pt x="31" y="325"/>
                    <a:pt x="31" y="325"/>
                  </a:cubicBezTo>
                  <a:cubicBezTo>
                    <a:pt x="32" y="325"/>
                    <a:pt x="58" y="309"/>
                    <a:pt x="82" y="295"/>
                  </a:cubicBezTo>
                  <a:cubicBezTo>
                    <a:pt x="65" y="305"/>
                    <a:pt x="45" y="316"/>
                    <a:pt x="32" y="324"/>
                  </a:cubicBezTo>
                  <a:cubicBezTo>
                    <a:pt x="32" y="324"/>
                    <a:pt x="31" y="324"/>
                    <a:pt x="31" y="324"/>
                  </a:cubicBezTo>
                  <a:cubicBezTo>
                    <a:pt x="31" y="323"/>
                    <a:pt x="31" y="323"/>
                    <a:pt x="31" y="323"/>
                  </a:cubicBezTo>
                  <a:cubicBezTo>
                    <a:pt x="57" y="306"/>
                    <a:pt x="100" y="279"/>
                    <a:pt x="122" y="265"/>
                  </a:cubicBezTo>
                  <a:cubicBezTo>
                    <a:pt x="74" y="292"/>
                    <a:pt x="50" y="306"/>
                    <a:pt x="49" y="306"/>
                  </a:cubicBezTo>
                  <a:cubicBezTo>
                    <a:pt x="49" y="306"/>
                    <a:pt x="49" y="306"/>
                    <a:pt x="49" y="306"/>
                  </a:cubicBezTo>
                  <a:cubicBezTo>
                    <a:pt x="49" y="306"/>
                    <a:pt x="49" y="306"/>
                    <a:pt x="49" y="306"/>
                  </a:cubicBezTo>
                  <a:cubicBezTo>
                    <a:pt x="48" y="306"/>
                    <a:pt x="48" y="305"/>
                    <a:pt x="100" y="265"/>
                  </a:cubicBezTo>
                  <a:cubicBezTo>
                    <a:pt x="112" y="256"/>
                    <a:pt x="124" y="247"/>
                    <a:pt x="130" y="242"/>
                  </a:cubicBezTo>
                  <a:cubicBezTo>
                    <a:pt x="119" y="249"/>
                    <a:pt x="88" y="267"/>
                    <a:pt x="66" y="279"/>
                  </a:cubicBezTo>
                  <a:cubicBezTo>
                    <a:pt x="36" y="297"/>
                    <a:pt x="36" y="297"/>
                    <a:pt x="36" y="297"/>
                  </a:cubicBezTo>
                  <a:cubicBezTo>
                    <a:pt x="36" y="297"/>
                    <a:pt x="36" y="297"/>
                    <a:pt x="36" y="297"/>
                  </a:cubicBezTo>
                  <a:cubicBezTo>
                    <a:pt x="36" y="296"/>
                    <a:pt x="36" y="296"/>
                    <a:pt x="36" y="296"/>
                  </a:cubicBezTo>
                  <a:cubicBezTo>
                    <a:pt x="36" y="296"/>
                    <a:pt x="36" y="296"/>
                    <a:pt x="36" y="296"/>
                  </a:cubicBezTo>
                  <a:cubicBezTo>
                    <a:pt x="36" y="296"/>
                    <a:pt x="36" y="296"/>
                    <a:pt x="36" y="296"/>
                  </a:cubicBezTo>
                  <a:cubicBezTo>
                    <a:pt x="38" y="294"/>
                    <a:pt x="47" y="286"/>
                    <a:pt x="88" y="252"/>
                  </a:cubicBezTo>
                  <a:cubicBezTo>
                    <a:pt x="99" y="243"/>
                    <a:pt x="108" y="235"/>
                    <a:pt x="112" y="231"/>
                  </a:cubicBezTo>
                  <a:cubicBezTo>
                    <a:pt x="110" y="233"/>
                    <a:pt x="106" y="235"/>
                    <a:pt x="102" y="237"/>
                  </a:cubicBezTo>
                  <a:cubicBezTo>
                    <a:pt x="96" y="241"/>
                    <a:pt x="90" y="244"/>
                    <a:pt x="84" y="248"/>
                  </a:cubicBezTo>
                  <a:cubicBezTo>
                    <a:pt x="57" y="263"/>
                    <a:pt x="31" y="279"/>
                    <a:pt x="31" y="279"/>
                  </a:cubicBezTo>
                  <a:cubicBezTo>
                    <a:pt x="31" y="279"/>
                    <a:pt x="30" y="279"/>
                    <a:pt x="30" y="279"/>
                  </a:cubicBezTo>
                  <a:cubicBezTo>
                    <a:pt x="30" y="278"/>
                    <a:pt x="30" y="278"/>
                    <a:pt x="31" y="278"/>
                  </a:cubicBezTo>
                  <a:cubicBezTo>
                    <a:pt x="37" y="274"/>
                    <a:pt x="45" y="270"/>
                    <a:pt x="52" y="265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103" y="233"/>
                    <a:pt x="103" y="233"/>
                    <a:pt x="103" y="233"/>
                  </a:cubicBezTo>
                  <a:cubicBezTo>
                    <a:pt x="33" y="273"/>
                    <a:pt x="33" y="273"/>
                    <a:pt x="33" y="273"/>
                  </a:cubicBezTo>
                  <a:cubicBezTo>
                    <a:pt x="33" y="273"/>
                    <a:pt x="33" y="273"/>
                    <a:pt x="33" y="273"/>
                  </a:cubicBezTo>
                  <a:cubicBezTo>
                    <a:pt x="33" y="273"/>
                    <a:pt x="33" y="273"/>
                    <a:pt x="33" y="273"/>
                  </a:cubicBezTo>
                  <a:cubicBezTo>
                    <a:pt x="31" y="274"/>
                    <a:pt x="30" y="275"/>
                    <a:pt x="30" y="275"/>
                  </a:cubicBezTo>
                  <a:cubicBezTo>
                    <a:pt x="30" y="275"/>
                    <a:pt x="30" y="275"/>
                    <a:pt x="30" y="275"/>
                  </a:cubicBezTo>
                  <a:cubicBezTo>
                    <a:pt x="30" y="275"/>
                    <a:pt x="30" y="275"/>
                    <a:pt x="30" y="275"/>
                  </a:cubicBezTo>
                  <a:cubicBezTo>
                    <a:pt x="29" y="275"/>
                    <a:pt x="29" y="275"/>
                    <a:pt x="29" y="275"/>
                  </a:cubicBezTo>
                  <a:cubicBezTo>
                    <a:pt x="29" y="275"/>
                    <a:pt x="29" y="275"/>
                    <a:pt x="29" y="275"/>
                  </a:cubicBezTo>
                  <a:cubicBezTo>
                    <a:pt x="29" y="275"/>
                    <a:pt x="29" y="274"/>
                    <a:pt x="29" y="274"/>
                  </a:cubicBezTo>
                  <a:cubicBezTo>
                    <a:pt x="52" y="258"/>
                    <a:pt x="93" y="228"/>
                    <a:pt x="107" y="218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40" y="257"/>
                    <a:pt x="40" y="256"/>
                  </a:cubicBezTo>
                  <a:cubicBezTo>
                    <a:pt x="40" y="256"/>
                    <a:pt x="40" y="256"/>
                    <a:pt x="40" y="256"/>
                  </a:cubicBezTo>
                  <a:cubicBezTo>
                    <a:pt x="40" y="256"/>
                    <a:pt x="40" y="256"/>
                    <a:pt x="40" y="256"/>
                  </a:cubicBezTo>
                  <a:cubicBezTo>
                    <a:pt x="40" y="255"/>
                    <a:pt x="40" y="255"/>
                    <a:pt x="40" y="255"/>
                  </a:cubicBezTo>
                  <a:cubicBezTo>
                    <a:pt x="41" y="255"/>
                    <a:pt x="41" y="255"/>
                    <a:pt x="41" y="255"/>
                  </a:cubicBezTo>
                  <a:cubicBezTo>
                    <a:pt x="38" y="257"/>
                    <a:pt x="36" y="258"/>
                    <a:pt x="36" y="258"/>
                  </a:cubicBezTo>
                  <a:cubicBezTo>
                    <a:pt x="35" y="258"/>
                    <a:pt x="35" y="258"/>
                    <a:pt x="35" y="258"/>
                  </a:cubicBezTo>
                  <a:cubicBezTo>
                    <a:pt x="35" y="258"/>
                    <a:pt x="35" y="258"/>
                    <a:pt x="35" y="258"/>
                  </a:cubicBezTo>
                  <a:cubicBezTo>
                    <a:pt x="35" y="258"/>
                    <a:pt x="35" y="258"/>
                    <a:pt x="35" y="258"/>
                  </a:cubicBezTo>
                  <a:cubicBezTo>
                    <a:pt x="35" y="258"/>
                    <a:pt x="35" y="258"/>
                    <a:pt x="35" y="257"/>
                  </a:cubicBezTo>
                  <a:cubicBezTo>
                    <a:pt x="123" y="187"/>
                    <a:pt x="123" y="187"/>
                    <a:pt x="123" y="187"/>
                  </a:cubicBezTo>
                  <a:cubicBezTo>
                    <a:pt x="109" y="195"/>
                    <a:pt x="70" y="218"/>
                    <a:pt x="48" y="230"/>
                  </a:cubicBezTo>
                  <a:cubicBezTo>
                    <a:pt x="48" y="230"/>
                    <a:pt x="48" y="230"/>
                    <a:pt x="48" y="230"/>
                  </a:cubicBezTo>
                  <a:cubicBezTo>
                    <a:pt x="47" y="230"/>
                    <a:pt x="48" y="230"/>
                    <a:pt x="48" y="230"/>
                  </a:cubicBezTo>
                  <a:cubicBezTo>
                    <a:pt x="111" y="185"/>
                    <a:pt x="111" y="185"/>
                    <a:pt x="111" y="185"/>
                  </a:cubicBezTo>
                  <a:cubicBezTo>
                    <a:pt x="96" y="193"/>
                    <a:pt x="64" y="212"/>
                    <a:pt x="45" y="223"/>
                  </a:cubicBezTo>
                  <a:cubicBezTo>
                    <a:pt x="45" y="223"/>
                    <a:pt x="44" y="223"/>
                    <a:pt x="44" y="223"/>
                  </a:cubicBezTo>
                  <a:cubicBezTo>
                    <a:pt x="44" y="223"/>
                    <a:pt x="44" y="222"/>
                    <a:pt x="44" y="222"/>
                  </a:cubicBezTo>
                  <a:cubicBezTo>
                    <a:pt x="66" y="204"/>
                    <a:pt x="104" y="173"/>
                    <a:pt x="116" y="163"/>
                  </a:cubicBezTo>
                  <a:cubicBezTo>
                    <a:pt x="98" y="173"/>
                    <a:pt x="29" y="213"/>
                    <a:pt x="28" y="214"/>
                  </a:cubicBezTo>
                  <a:cubicBezTo>
                    <a:pt x="28" y="214"/>
                    <a:pt x="27" y="214"/>
                    <a:pt x="27" y="214"/>
                  </a:cubicBezTo>
                  <a:cubicBezTo>
                    <a:pt x="27" y="214"/>
                    <a:pt x="27" y="213"/>
                    <a:pt x="27" y="213"/>
                  </a:cubicBezTo>
                  <a:cubicBezTo>
                    <a:pt x="51" y="197"/>
                    <a:pt x="91" y="169"/>
                    <a:pt x="109" y="157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89"/>
                    <a:pt x="52" y="189"/>
                    <a:pt x="52" y="189"/>
                  </a:cubicBezTo>
                  <a:cubicBezTo>
                    <a:pt x="52" y="189"/>
                    <a:pt x="52" y="189"/>
                    <a:pt x="52" y="189"/>
                  </a:cubicBezTo>
                  <a:cubicBezTo>
                    <a:pt x="52" y="189"/>
                    <a:pt x="52" y="189"/>
                    <a:pt x="52" y="189"/>
                  </a:cubicBezTo>
                  <a:cubicBezTo>
                    <a:pt x="53" y="188"/>
                    <a:pt x="56" y="186"/>
                    <a:pt x="64" y="180"/>
                  </a:cubicBezTo>
                  <a:cubicBezTo>
                    <a:pt x="71" y="176"/>
                    <a:pt x="80" y="170"/>
                    <a:pt x="92" y="162"/>
                  </a:cubicBezTo>
                  <a:cubicBezTo>
                    <a:pt x="102" y="156"/>
                    <a:pt x="112" y="149"/>
                    <a:pt x="119" y="144"/>
                  </a:cubicBezTo>
                  <a:cubicBezTo>
                    <a:pt x="110" y="149"/>
                    <a:pt x="98" y="157"/>
                    <a:pt x="86" y="164"/>
                  </a:cubicBezTo>
                  <a:cubicBezTo>
                    <a:pt x="44" y="188"/>
                    <a:pt x="36" y="192"/>
                    <a:pt x="35" y="193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120" y="131"/>
                    <a:pt x="120" y="131"/>
                    <a:pt x="120" y="131"/>
                  </a:cubicBezTo>
                  <a:cubicBezTo>
                    <a:pt x="99" y="144"/>
                    <a:pt x="43" y="176"/>
                    <a:pt x="42" y="176"/>
                  </a:cubicBezTo>
                  <a:cubicBezTo>
                    <a:pt x="42" y="176"/>
                    <a:pt x="42" y="176"/>
                    <a:pt x="42" y="176"/>
                  </a:cubicBezTo>
                  <a:cubicBezTo>
                    <a:pt x="42" y="176"/>
                    <a:pt x="42" y="176"/>
                    <a:pt x="42" y="176"/>
                  </a:cubicBezTo>
                  <a:cubicBezTo>
                    <a:pt x="42" y="176"/>
                    <a:pt x="42" y="176"/>
                    <a:pt x="42" y="175"/>
                  </a:cubicBezTo>
                  <a:cubicBezTo>
                    <a:pt x="42" y="175"/>
                    <a:pt x="42" y="175"/>
                    <a:pt x="42" y="175"/>
                  </a:cubicBezTo>
                  <a:cubicBezTo>
                    <a:pt x="42" y="175"/>
                    <a:pt x="42" y="175"/>
                    <a:pt x="42" y="175"/>
                  </a:cubicBezTo>
                  <a:cubicBezTo>
                    <a:pt x="43" y="175"/>
                    <a:pt x="44" y="174"/>
                    <a:pt x="46" y="173"/>
                  </a:cubicBezTo>
                  <a:cubicBezTo>
                    <a:pt x="48" y="171"/>
                    <a:pt x="51" y="169"/>
                    <a:pt x="56" y="167"/>
                  </a:cubicBezTo>
                  <a:cubicBezTo>
                    <a:pt x="64" y="161"/>
                    <a:pt x="75" y="154"/>
                    <a:pt x="86" y="147"/>
                  </a:cubicBezTo>
                  <a:cubicBezTo>
                    <a:pt x="95" y="142"/>
                    <a:pt x="104" y="136"/>
                    <a:pt x="111" y="131"/>
                  </a:cubicBezTo>
                  <a:cubicBezTo>
                    <a:pt x="32" y="177"/>
                    <a:pt x="32" y="177"/>
                    <a:pt x="32" y="177"/>
                  </a:cubicBezTo>
                  <a:cubicBezTo>
                    <a:pt x="32" y="177"/>
                    <a:pt x="31" y="177"/>
                    <a:pt x="31" y="177"/>
                  </a:cubicBezTo>
                  <a:cubicBezTo>
                    <a:pt x="31" y="177"/>
                    <a:pt x="31" y="177"/>
                    <a:pt x="32" y="176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3" y="175"/>
                    <a:pt x="39" y="169"/>
                    <a:pt x="68" y="144"/>
                  </a:cubicBezTo>
                  <a:cubicBezTo>
                    <a:pt x="81" y="133"/>
                    <a:pt x="95" y="121"/>
                    <a:pt x="102" y="115"/>
                  </a:cubicBezTo>
                  <a:cubicBezTo>
                    <a:pt x="88" y="123"/>
                    <a:pt x="72" y="132"/>
                    <a:pt x="58" y="141"/>
                  </a:cubicBezTo>
                  <a:cubicBezTo>
                    <a:pt x="33" y="155"/>
                    <a:pt x="27" y="159"/>
                    <a:pt x="25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5" y="159"/>
                    <a:pt x="24" y="159"/>
                    <a:pt x="24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4" y="159"/>
                    <a:pt x="24" y="159"/>
                    <a:pt x="25" y="159"/>
                  </a:cubicBezTo>
                  <a:cubicBezTo>
                    <a:pt x="34" y="153"/>
                    <a:pt x="45" y="147"/>
                    <a:pt x="56" y="140"/>
                  </a:cubicBezTo>
                  <a:cubicBezTo>
                    <a:pt x="56" y="140"/>
                    <a:pt x="56" y="140"/>
                    <a:pt x="57" y="140"/>
                  </a:cubicBezTo>
                  <a:cubicBezTo>
                    <a:pt x="57" y="140"/>
                    <a:pt x="57" y="140"/>
                    <a:pt x="57" y="140"/>
                  </a:cubicBezTo>
                  <a:cubicBezTo>
                    <a:pt x="57" y="140"/>
                    <a:pt x="57" y="140"/>
                    <a:pt x="57" y="140"/>
                  </a:cubicBezTo>
                  <a:cubicBezTo>
                    <a:pt x="58" y="138"/>
                    <a:pt x="64" y="133"/>
                    <a:pt x="87" y="112"/>
                  </a:cubicBezTo>
                  <a:cubicBezTo>
                    <a:pt x="98" y="103"/>
                    <a:pt x="109" y="93"/>
                    <a:pt x="115" y="89"/>
                  </a:cubicBezTo>
                  <a:cubicBezTo>
                    <a:pt x="112" y="90"/>
                    <a:pt x="109" y="92"/>
                    <a:pt x="105" y="94"/>
                  </a:cubicBezTo>
                  <a:cubicBezTo>
                    <a:pt x="43" y="130"/>
                    <a:pt x="43" y="130"/>
                    <a:pt x="42" y="130"/>
                  </a:cubicBezTo>
                  <a:cubicBezTo>
                    <a:pt x="42" y="130"/>
                    <a:pt x="42" y="130"/>
                    <a:pt x="42" y="130"/>
                  </a:cubicBezTo>
                  <a:cubicBezTo>
                    <a:pt x="42" y="129"/>
                    <a:pt x="42" y="129"/>
                    <a:pt x="85" y="95"/>
                  </a:cubicBezTo>
                  <a:cubicBezTo>
                    <a:pt x="99" y="82"/>
                    <a:pt x="115" y="70"/>
                    <a:pt x="122" y="64"/>
                  </a:cubicBezTo>
                  <a:cubicBezTo>
                    <a:pt x="49" y="107"/>
                    <a:pt x="37" y="114"/>
                    <a:pt x="34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33" y="115"/>
                    <a:pt x="34" y="114"/>
                    <a:pt x="34" y="114"/>
                  </a:cubicBezTo>
                  <a:cubicBezTo>
                    <a:pt x="129" y="39"/>
                    <a:pt x="129" y="39"/>
                    <a:pt x="129" y="39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1" y="113"/>
                    <a:pt x="0" y="113"/>
                    <a:pt x="0" y="113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0" y="93"/>
                    <a:pt x="82" y="60"/>
                    <a:pt x="102" y="48"/>
                  </a:cubicBezTo>
                  <a:cubicBezTo>
                    <a:pt x="89" y="55"/>
                    <a:pt x="64" y="70"/>
                    <a:pt x="45" y="81"/>
                  </a:cubicBezTo>
                  <a:cubicBezTo>
                    <a:pt x="18" y="97"/>
                    <a:pt x="13" y="100"/>
                    <a:pt x="12" y="100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5" y="47"/>
                    <a:pt x="84" y="53"/>
                    <a:pt x="74" y="60"/>
                  </a:cubicBezTo>
                  <a:cubicBezTo>
                    <a:pt x="25" y="88"/>
                    <a:pt x="25" y="88"/>
                    <a:pt x="25" y="88"/>
                  </a:cubicBezTo>
                  <a:cubicBezTo>
                    <a:pt x="25" y="88"/>
                    <a:pt x="25" y="88"/>
                    <a:pt x="25" y="87"/>
                  </a:cubicBezTo>
                  <a:cubicBezTo>
                    <a:pt x="25" y="87"/>
                    <a:pt x="24" y="87"/>
                    <a:pt x="25" y="87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6" y="85"/>
                    <a:pt x="35" y="79"/>
                    <a:pt x="74" y="53"/>
                  </a:cubicBezTo>
                  <a:cubicBezTo>
                    <a:pt x="88" y="44"/>
                    <a:pt x="102" y="35"/>
                    <a:pt x="111" y="28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9" y="88"/>
                    <a:pt x="4" y="90"/>
                    <a:pt x="3" y="9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2" y="91"/>
                    <a:pt x="2" y="91"/>
                    <a:pt x="2" y="91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31" y="72"/>
                    <a:pt x="79" y="40"/>
                    <a:pt x="98" y="27"/>
                  </a:cubicBezTo>
                  <a:cubicBezTo>
                    <a:pt x="93" y="30"/>
                    <a:pt x="87" y="34"/>
                    <a:pt x="81" y="38"/>
                  </a:cubicBezTo>
                  <a:cubicBezTo>
                    <a:pt x="34" y="65"/>
                    <a:pt x="25" y="70"/>
                    <a:pt x="24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3" y="69"/>
                    <a:pt x="23" y="69"/>
                    <a:pt x="39" y="58"/>
                  </a:cubicBezTo>
                  <a:cubicBezTo>
                    <a:pt x="48" y="52"/>
                    <a:pt x="60" y="43"/>
                    <a:pt x="72" y="34"/>
                  </a:cubicBezTo>
                  <a:cubicBezTo>
                    <a:pt x="88" y="23"/>
                    <a:pt x="103" y="12"/>
                    <a:pt x="113" y="6"/>
                  </a:cubicBezTo>
                  <a:cubicBezTo>
                    <a:pt x="23" y="58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59"/>
                    <a:pt x="18" y="59"/>
                    <a:pt x="19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21" y="57"/>
                    <a:pt x="28" y="52"/>
                    <a:pt x="62" y="31"/>
                  </a:cubicBezTo>
                  <a:cubicBezTo>
                    <a:pt x="46" y="41"/>
                    <a:pt x="44" y="41"/>
                    <a:pt x="44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4" y="41"/>
                    <a:pt x="44" y="40"/>
                    <a:pt x="44" y="40"/>
                  </a:cubicBezTo>
                  <a:cubicBezTo>
                    <a:pt x="56" y="31"/>
                    <a:pt x="78" y="15"/>
                    <a:pt x="87" y="7"/>
                  </a:cubicBezTo>
                  <a:cubicBezTo>
                    <a:pt x="69" y="18"/>
                    <a:pt x="69" y="18"/>
                    <a:pt x="69" y="18"/>
                  </a:cubicBezTo>
                  <a:cubicBezTo>
                    <a:pt x="69" y="18"/>
                    <a:pt x="68" y="18"/>
                    <a:pt x="68" y="18"/>
                  </a:cubicBezTo>
                  <a:cubicBezTo>
                    <a:pt x="68" y="18"/>
                    <a:pt x="68" y="18"/>
                    <a:pt x="69" y="14"/>
                  </a:cubicBezTo>
                  <a:cubicBezTo>
                    <a:pt x="70" y="12"/>
                    <a:pt x="70" y="9"/>
                    <a:pt x="71" y="8"/>
                  </a:cubicBezTo>
                  <a:cubicBezTo>
                    <a:pt x="69" y="9"/>
                    <a:pt x="65" y="12"/>
                    <a:pt x="65" y="12"/>
                  </a:cubicBezTo>
                  <a:cubicBezTo>
                    <a:pt x="64" y="12"/>
                    <a:pt x="64" y="12"/>
                    <a:pt x="64" y="11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2" y="7"/>
                    <a:pt x="72" y="7"/>
                    <a:pt x="70" y="14"/>
                  </a:cubicBezTo>
                  <a:cubicBezTo>
                    <a:pt x="70" y="15"/>
                    <a:pt x="70" y="16"/>
                    <a:pt x="69" y="17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2" y="3"/>
                    <a:pt x="93" y="3"/>
                    <a:pt x="93" y="3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1" y="6"/>
                    <a:pt x="86" y="9"/>
                    <a:pt x="69" y="23"/>
                  </a:cubicBezTo>
                  <a:cubicBezTo>
                    <a:pt x="61" y="28"/>
                    <a:pt x="54" y="34"/>
                    <a:pt x="49" y="37"/>
                  </a:cubicBezTo>
                  <a:cubicBezTo>
                    <a:pt x="56" y="34"/>
                    <a:pt x="67" y="27"/>
                    <a:pt x="74" y="23"/>
                  </a:cubicBezTo>
                  <a:cubicBezTo>
                    <a:pt x="77" y="21"/>
                    <a:pt x="79" y="20"/>
                    <a:pt x="80" y="19"/>
                  </a:cubicBezTo>
                  <a:cubicBezTo>
                    <a:pt x="81" y="19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3" y="18"/>
                    <a:pt x="83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2" y="19"/>
                    <a:pt x="81" y="20"/>
                    <a:pt x="77" y="23"/>
                  </a:cubicBezTo>
                  <a:cubicBezTo>
                    <a:pt x="73" y="25"/>
                    <a:pt x="68" y="28"/>
                    <a:pt x="62" y="32"/>
                  </a:cubicBezTo>
                  <a:cubicBezTo>
                    <a:pt x="52" y="39"/>
                    <a:pt x="38" y="47"/>
                    <a:pt x="29" y="53"/>
                  </a:cubicBezTo>
                  <a:cubicBezTo>
                    <a:pt x="49" y="42"/>
                    <a:pt x="94" y="15"/>
                    <a:pt x="121" y="0"/>
                  </a:cubicBezTo>
                  <a:cubicBezTo>
                    <a:pt x="121" y="0"/>
                    <a:pt x="122" y="0"/>
                    <a:pt x="122" y="0"/>
                  </a:cubicBezTo>
                  <a:cubicBezTo>
                    <a:pt x="122" y="0"/>
                    <a:pt x="122" y="0"/>
                    <a:pt x="122" y="1"/>
                  </a:cubicBezTo>
                  <a:cubicBezTo>
                    <a:pt x="93" y="21"/>
                    <a:pt x="43" y="56"/>
                    <a:pt x="29" y="67"/>
                  </a:cubicBezTo>
                  <a:cubicBezTo>
                    <a:pt x="39" y="61"/>
                    <a:pt x="63" y="47"/>
                    <a:pt x="80" y="37"/>
                  </a:cubicBezTo>
                  <a:cubicBezTo>
                    <a:pt x="106" y="21"/>
                    <a:pt x="106" y="21"/>
                    <a:pt x="106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7" y="22"/>
                    <a:pt x="106" y="22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6" y="22"/>
                    <a:pt x="106" y="22"/>
                    <a:pt x="106" y="23"/>
                  </a:cubicBezTo>
                  <a:cubicBezTo>
                    <a:pt x="105" y="24"/>
                    <a:pt x="96" y="30"/>
                    <a:pt x="55" y="57"/>
                  </a:cubicBezTo>
                  <a:cubicBezTo>
                    <a:pt x="40" y="67"/>
                    <a:pt x="25" y="76"/>
                    <a:pt x="15" y="83"/>
                  </a:cubicBezTo>
                  <a:cubicBezTo>
                    <a:pt x="19" y="81"/>
                    <a:pt x="23" y="78"/>
                    <a:pt x="28" y="76"/>
                  </a:cubicBezTo>
                  <a:cubicBezTo>
                    <a:pt x="31" y="73"/>
                    <a:pt x="45" y="65"/>
                    <a:pt x="98" y="35"/>
                  </a:cubicBezTo>
                  <a:cubicBezTo>
                    <a:pt x="120" y="22"/>
                    <a:pt x="126" y="18"/>
                    <a:pt x="127" y="18"/>
                  </a:cubicBezTo>
                  <a:cubicBezTo>
                    <a:pt x="127" y="18"/>
                    <a:pt x="128" y="18"/>
                    <a:pt x="128" y="18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8" y="18"/>
                    <a:pt x="128" y="18"/>
                    <a:pt x="128" y="19"/>
                  </a:cubicBezTo>
                  <a:cubicBezTo>
                    <a:pt x="128" y="19"/>
                    <a:pt x="128" y="19"/>
                    <a:pt x="128" y="19"/>
                  </a:cubicBezTo>
                  <a:cubicBezTo>
                    <a:pt x="128" y="19"/>
                    <a:pt x="128" y="19"/>
                    <a:pt x="128" y="19"/>
                  </a:cubicBezTo>
                  <a:cubicBezTo>
                    <a:pt x="127" y="19"/>
                    <a:pt x="127" y="19"/>
                    <a:pt x="125" y="20"/>
                  </a:cubicBezTo>
                  <a:cubicBezTo>
                    <a:pt x="125" y="20"/>
                    <a:pt x="125" y="21"/>
                    <a:pt x="125" y="21"/>
                  </a:cubicBezTo>
                  <a:cubicBezTo>
                    <a:pt x="97" y="39"/>
                    <a:pt x="47" y="72"/>
                    <a:pt x="31" y="84"/>
                  </a:cubicBezTo>
                  <a:cubicBezTo>
                    <a:pt x="39" y="79"/>
                    <a:pt x="56" y="69"/>
                    <a:pt x="73" y="59"/>
                  </a:cubicBezTo>
                  <a:cubicBezTo>
                    <a:pt x="117" y="33"/>
                    <a:pt x="124" y="29"/>
                    <a:pt x="126" y="28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7" y="28"/>
                    <a:pt x="127" y="28"/>
                    <a:pt x="127" y="28"/>
                  </a:cubicBezTo>
                  <a:cubicBezTo>
                    <a:pt x="127" y="29"/>
                    <a:pt x="127" y="29"/>
                    <a:pt x="127" y="29"/>
                  </a:cubicBezTo>
                  <a:cubicBezTo>
                    <a:pt x="38" y="84"/>
                    <a:pt x="38" y="84"/>
                    <a:pt x="38" y="84"/>
                  </a:cubicBezTo>
                  <a:cubicBezTo>
                    <a:pt x="40" y="83"/>
                    <a:pt x="42" y="82"/>
                    <a:pt x="44" y="80"/>
                  </a:cubicBezTo>
                  <a:cubicBezTo>
                    <a:pt x="95" y="50"/>
                    <a:pt x="109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1" y="43"/>
                    <a:pt x="111" y="43"/>
                  </a:cubicBezTo>
                  <a:cubicBezTo>
                    <a:pt x="111" y="43"/>
                    <a:pt x="111" y="43"/>
                    <a:pt x="93" y="54"/>
                  </a:cubicBezTo>
                  <a:cubicBezTo>
                    <a:pt x="84" y="60"/>
                    <a:pt x="72" y="68"/>
                    <a:pt x="56" y="78"/>
                  </a:cubicBezTo>
                  <a:cubicBezTo>
                    <a:pt x="44" y="86"/>
                    <a:pt x="31" y="94"/>
                    <a:pt x="21" y="100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4" y="35"/>
                    <a:pt x="135" y="35"/>
                    <a:pt x="135" y="35"/>
                  </a:cubicBezTo>
                  <a:cubicBezTo>
                    <a:pt x="135" y="35"/>
                    <a:pt x="135" y="35"/>
                    <a:pt x="135" y="36"/>
                  </a:cubicBezTo>
                  <a:cubicBezTo>
                    <a:pt x="38" y="112"/>
                    <a:pt x="38" y="112"/>
                    <a:pt x="38" y="112"/>
                  </a:cubicBezTo>
                  <a:cubicBezTo>
                    <a:pt x="53" y="103"/>
                    <a:pt x="100" y="76"/>
                    <a:pt x="127" y="60"/>
                  </a:cubicBezTo>
                  <a:cubicBezTo>
                    <a:pt x="127" y="60"/>
                    <a:pt x="128" y="60"/>
                    <a:pt x="128" y="60"/>
                  </a:cubicBezTo>
                  <a:cubicBezTo>
                    <a:pt x="128" y="61"/>
                    <a:pt x="128" y="61"/>
                    <a:pt x="128" y="61"/>
                  </a:cubicBezTo>
                  <a:cubicBezTo>
                    <a:pt x="107" y="78"/>
                    <a:pt x="57" y="118"/>
                    <a:pt x="45" y="128"/>
                  </a:cubicBezTo>
                  <a:cubicBezTo>
                    <a:pt x="55" y="122"/>
                    <a:pt x="87" y="103"/>
                    <a:pt x="104" y="94"/>
                  </a:cubicBezTo>
                  <a:cubicBezTo>
                    <a:pt x="114" y="88"/>
                    <a:pt x="114" y="88"/>
                    <a:pt x="114" y="88"/>
                  </a:cubicBezTo>
                  <a:cubicBezTo>
                    <a:pt x="116" y="87"/>
                    <a:pt x="117" y="86"/>
                    <a:pt x="118" y="86"/>
                  </a:cubicBezTo>
                  <a:cubicBezTo>
                    <a:pt x="118" y="86"/>
                    <a:pt x="118" y="86"/>
                    <a:pt x="118" y="86"/>
                  </a:cubicBezTo>
                  <a:cubicBezTo>
                    <a:pt x="118" y="86"/>
                    <a:pt x="118" y="86"/>
                    <a:pt x="118" y="86"/>
                  </a:cubicBezTo>
                  <a:cubicBezTo>
                    <a:pt x="119" y="85"/>
                    <a:pt x="119" y="85"/>
                    <a:pt x="119" y="86"/>
                  </a:cubicBezTo>
                  <a:cubicBezTo>
                    <a:pt x="119" y="86"/>
                    <a:pt x="119" y="86"/>
                    <a:pt x="119" y="86"/>
                  </a:cubicBezTo>
                  <a:cubicBezTo>
                    <a:pt x="101" y="102"/>
                    <a:pt x="69" y="129"/>
                    <a:pt x="60" y="138"/>
                  </a:cubicBezTo>
                  <a:cubicBezTo>
                    <a:pt x="132" y="96"/>
                    <a:pt x="135" y="94"/>
                    <a:pt x="136" y="94"/>
                  </a:cubicBezTo>
                  <a:cubicBezTo>
                    <a:pt x="136" y="94"/>
                    <a:pt x="136" y="94"/>
                    <a:pt x="136" y="94"/>
                  </a:cubicBezTo>
                  <a:cubicBezTo>
                    <a:pt x="136" y="94"/>
                    <a:pt x="136" y="94"/>
                    <a:pt x="136" y="94"/>
                  </a:cubicBezTo>
                  <a:cubicBezTo>
                    <a:pt x="136" y="94"/>
                    <a:pt x="136" y="95"/>
                    <a:pt x="136" y="95"/>
                  </a:cubicBezTo>
                  <a:cubicBezTo>
                    <a:pt x="136" y="95"/>
                    <a:pt x="123" y="103"/>
                    <a:pt x="106" y="113"/>
                  </a:cubicBezTo>
                  <a:cubicBezTo>
                    <a:pt x="103" y="116"/>
                    <a:pt x="95" y="123"/>
                    <a:pt x="69" y="145"/>
                  </a:cubicBezTo>
                  <a:cubicBezTo>
                    <a:pt x="56" y="156"/>
                    <a:pt x="41" y="169"/>
                    <a:pt x="35" y="174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0" y="119"/>
                    <a:pt x="130" y="119"/>
                    <a:pt x="130" y="120"/>
                  </a:cubicBezTo>
                  <a:cubicBezTo>
                    <a:pt x="131" y="120"/>
                    <a:pt x="131" y="120"/>
                    <a:pt x="130" y="120"/>
                  </a:cubicBezTo>
                  <a:cubicBezTo>
                    <a:pt x="130" y="121"/>
                    <a:pt x="86" y="148"/>
                    <a:pt x="61" y="164"/>
                  </a:cubicBezTo>
                  <a:cubicBezTo>
                    <a:pt x="68" y="160"/>
                    <a:pt x="76" y="155"/>
                    <a:pt x="84" y="151"/>
                  </a:cubicBezTo>
                  <a:cubicBezTo>
                    <a:pt x="95" y="144"/>
                    <a:pt x="106" y="138"/>
                    <a:pt x="114" y="134"/>
                  </a:cubicBezTo>
                  <a:cubicBezTo>
                    <a:pt x="118" y="131"/>
                    <a:pt x="121" y="130"/>
                    <a:pt x="123" y="128"/>
                  </a:cubicBezTo>
                  <a:cubicBezTo>
                    <a:pt x="125" y="127"/>
                    <a:pt x="126" y="127"/>
                    <a:pt x="127" y="126"/>
                  </a:cubicBezTo>
                  <a:cubicBezTo>
                    <a:pt x="127" y="126"/>
                    <a:pt x="127" y="126"/>
                    <a:pt x="127" y="126"/>
                  </a:cubicBezTo>
                  <a:cubicBezTo>
                    <a:pt x="127" y="126"/>
                    <a:pt x="127" y="126"/>
                    <a:pt x="127" y="126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28" y="126"/>
                    <a:pt x="128" y="127"/>
                    <a:pt x="128" y="127"/>
                  </a:cubicBezTo>
                  <a:cubicBezTo>
                    <a:pt x="42" y="188"/>
                    <a:pt x="42" y="188"/>
                    <a:pt x="42" y="188"/>
                  </a:cubicBezTo>
                  <a:cubicBezTo>
                    <a:pt x="51" y="183"/>
                    <a:pt x="69" y="172"/>
                    <a:pt x="85" y="163"/>
                  </a:cubicBezTo>
                  <a:cubicBezTo>
                    <a:pt x="97" y="156"/>
                    <a:pt x="109" y="149"/>
                    <a:pt x="118" y="144"/>
                  </a:cubicBezTo>
                  <a:cubicBezTo>
                    <a:pt x="127" y="139"/>
                    <a:pt x="130" y="137"/>
                    <a:pt x="132" y="136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3" y="136"/>
                    <a:pt x="133" y="136"/>
                    <a:pt x="133" y="136"/>
                  </a:cubicBezTo>
                  <a:cubicBezTo>
                    <a:pt x="133" y="136"/>
                    <a:pt x="133" y="136"/>
                    <a:pt x="133" y="137"/>
                  </a:cubicBezTo>
                  <a:cubicBezTo>
                    <a:pt x="113" y="150"/>
                    <a:pt x="79" y="172"/>
                    <a:pt x="62" y="183"/>
                  </a:cubicBezTo>
                  <a:cubicBezTo>
                    <a:pt x="118" y="151"/>
                    <a:pt x="118" y="151"/>
                    <a:pt x="118" y="151"/>
                  </a:cubicBezTo>
                  <a:cubicBezTo>
                    <a:pt x="118" y="150"/>
                    <a:pt x="119" y="151"/>
                    <a:pt x="119" y="151"/>
                  </a:cubicBezTo>
                  <a:cubicBezTo>
                    <a:pt x="119" y="151"/>
                    <a:pt x="119" y="151"/>
                    <a:pt x="119" y="151"/>
                  </a:cubicBezTo>
                  <a:cubicBezTo>
                    <a:pt x="119" y="151"/>
                    <a:pt x="119" y="151"/>
                    <a:pt x="119" y="151"/>
                  </a:cubicBezTo>
                  <a:cubicBezTo>
                    <a:pt x="119" y="152"/>
                    <a:pt x="119" y="152"/>
                    <a:pt x="119" y="152"/>
                  </a:cubicBezTo>
                  <a:cubicBezTo>
                    <a:pt x="118" y="152"/>
                    <a:pt x="117" y="153"/>
                    <a:pt x="115" y="154"/>
                  </a:cubicBezTo>
                  <a:cubicBezTo>
                    <a:pt x="112" y="156"/>
                    <a:pt x="109" y="158"/>
                    <a:pt x="105" y="161"/>
                  </a:cubicBezTo>
                  <a:cubicBezTo>
                    <a:pt x="96" y="167"/>
                    <a:pt x="85" y="175"/>
                    <a:pt x="73" y="183"/>
                  </a:cubicBezTo>
                  <a:cubicBezTo>
                    <a:pt x="60" y="192"/>
                    <a:pt x="47" y="201"/>
                    <a:pt x="38" y="207"/>
                  </a:cubicBezTo>
                  <a:cubicBezTo>
                    <a:pt x="106" y="168"/>
                    <a:pt x="117" y="161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1" y="160"/>
                    <a:pt x="121" y="160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0"/>
                    <a:pt x="120" y="161"/>
                    <a:pt x="120" y="161"/>
                  </a:cubicBezTo>
                  <a:cubicBezTo>
                    <a:pt x="119" y="161"/>
                    <a:pt x="116" y="164"/>
                    <a:pt x="109" y="170"/>
                  </a:cubicBezTo>
                  <a:cubicBezTo>
                    <a:pt x="102" y="176"/>
                    <a:pt x="92" y="184"/>
                    <a:pt x="83" y="192"/>
                  </a:cubicBezTo>
                  <a:cubicBezTo>
                    <a:pt x="69" y="203"/>
                    <a:pt x="56" y="214"/>
                    <a:pt x="49" y="219"/>
                  </a:cubicBezTo>
                  <a:cubicBezTo>
                    <a:pt x="105" y="187"/>
                    <a:pt x="115" y="181"/>
                    <a:pt x="117" y="180"/>
                  </a:cubicBezTo>
                  <a:cubicBezTo>
                    <a:pt x="117" y="180"/>
                    <a:pt x="117" y="180"/>
                    <a:pt x="117" y="180"/>
                  </a:cubicBezTo>
                  <a:cubicBezTo>
                    <a:pt x="118" y="180"/>
                    <a:pt x="118" y="180"/>
                    <a:pt x="118" y="180"/>
                  </a:cubicBezTo>
                  <a:cubicBezTo>
                    <a:pt x="118" y="180"/>
                    <a:pt x="118" y="180"/>
                    <a:pt x="118" y="180"/>
                  </a:cubicBezTo>
                  <a:cubicBezTo>
                    <a:pt x="118" y="180"/>
                    <a:pt x="118" y="180"/>
                    <a:pt x="118" y="180"/>
                  </a:cubicBezTo>
                  <a:cubicBezTo>
                    <a:pt x="118" y="180"/>
                    <a:pt x="118" y="181"/>
                    <a:pt x="118" y="181"/>
                  </a:cubicBezTo>
                  <a:cubicBezTo>
                    <a:pt x="56" y="225"/>
                    <a:pt x="56" y="225"/>
                    <a:pt x="56" y="225"/>
                  </a:cubicBezTo>
                  <a:cubicBezTo>
                    <a:pt x="114" y="191"/>
                    <a:pt x="125" y="185"/>
                    <a:pt x="127" y="184"/>
                  </a:cubicBezTo>
                  <a:cubicBezTo>
                    <a:pt x="127" y="184"/>
                    <a:pt x="127" y="184"/>
                    <a:pt x="127" y="184"/>
                  </a:cubicBezTo>
                  <a:cubicBezTo>
                    <a:pt x="127" y="184"/>
                    <a:pt x="127" y="184"/>
                    <a:pt x="127" y="184"/>
                  </a:cubicBezTo>
                  <a:cubicBezTo>
                    <a:pt x="128" y="183"/>
                    <a:pt x="128" y="183"/>
                    <a:pt x="128" y="184"/>
                  </a:cubicBezTo>
                  <a:cubicBezTo>
                    <a:pt x="128" y="184"/>
                    <a:pt x="128" y="184"/>
                    <a:pt x="128" y="184"/>
                  </a:cubicBezTo>
                  <a:cubicBezTo>
                    <a:pt x="128" y="184"/>
                    <a:pt x="128" y="184"/>
                    <a:pt x="128" y="184"/>
                  </a:cubicBezTo>
                  <a:cubicBezTo>
                    <a:pt x="40" y="255"/>
                    <a:pt x="40" y="255"/>
                    <a:pt x="40" y="255"/>
                  </a:cubicBezTo>
                  <a:cubicBezTo>
                    <a:pt x="53" y="247"/>
                    <a:pt x="88" y="227"/>
                    <a:pt x="109" y="215"/>
                  </a:cubicBezTo>
                  <a:cubicBezTo>
                    <a:pt x="109" y="215"/>
                    <a:pt x="109" y="215"/>
                    <a:pt x="109" y="215"/>
                  </a:cubicBezTo>
                  <a:cubicBezTo>
                    <a:pt x="109" y="215"/>
                    <a:pt x="109" y="215"/>
                    <a:pt x="109" y="215"/>
                  </a:cubicBezTo>
                  <a:cubicBezTo>
                    <a:pt x="109" y="215"/>
                    <a:pt x="109" y="215"/>
                    <a:pt x="109" y="215"/>
                  </a:cubicBezTo>
                  <a:cubicBezTo>
                    <a:pt x="109" y="215"/>
                    <a:pt x="109" y="215"/>
                    <a:pt x="110" y="215"/>
                  </a:cubicBezTo>
                  <a:cubicBezTo>
                    <a:pt x="110" y="215"/>
                    <a:pt x="110" y="215"/>
                    <a:pt x="109" y="215"/>
                  </a:cubicBezTo>
                  <a:cubicBezTo>
                    <a:pt x="105" y="218"/>
                    <a:pt x="99" y="222"/>
                    <a:pt x="93" y="225"/>
                  </a:cubicBezTo>
                  <a:cubicBezTo>
                    <a:pt x="113" y="214"/>
                    <a:pt x="113" y="214"/>
                    <a:pt x="113" y="214"/>
                  </a:cubicBezTo>
                  <a:cubicBezTo>
                    <a:pt x="113" y="214"/>
                    <a:pt x="113" y="214"/>
                    <a:pt x="113" y="214"/>
                  </a:cubicBezTo>
                  <a:cubicBezTo>
                    <a:pt x="113" y="214"/>
                    <a:pt x="113" y="214"/>
                    <a:pt x="113" y="214"/>
                  </a:cubicBezTo>
                  <a:cubicBezTo>
                    <a:pt x="113" y="214"/>
                    <a:pt x="113" y="214"/>
                    <a:pt x="113" y="215"/>
                  </a:cubicBezTo>
                  <a:cubicBezTo>
                    <a:pt x="113" y="215"/>
                    <a:pt x="113" y="215"/>
                    <a:pt x="113" y="215"/>
                  </a:cubicBezTo>
                  <a:cubicBezTo>
                    <a:pt x="113" y="215"/>
                    <a:pt x="113" y="215"/>
                    <a:pt x="113" y="215"/>
                  </a:cubicBezTo>
                  <a:cubicBezTo>
                    <a:pt x="111" y="216"/>
                    <a:pt x="104" y="222"/>
                    <a:pt x="72" y="245"/>
                  </a:cubicBezTo>
                  <a:cubicBezTo>
                    <a:pt x="59" y="254"/>
                    <a:pt x="46" y="264"/>
                    <a:pt x="38" y="269"/>
                  </a:cubicBezTo>
                  <a:cubicBezTo>
                    <a:pt x="41" y="268"/>
                    <a:pt x="44" y="266"/>
                    <a:pt x="48" y="263"/>
                  </a:cubicBezTo>
                  <a:cubicBezTo>
                    <a:pt x="116" y="224"/>
                    <a:pt x="133" y="214"/>
                    <a:pt x="136" y="212"/>
                  </a:cubicBezTo>
                  <a:cubicBezTo>
                    <a:pt x="136" y="212"/>
                    <a:pt x="136" y="212"/>
                    <a:pt x="136" y="212"/>
                  </a:cubicBezTo>
                  <a:cubicBezTo>
                    <a:pt x="136" y="212"/>
                    <a:pt x="136" y="212"/>
                    <a:pt x="136" y="212"/>
                  </a:cubicBezTo>
                  <a:cubicBezTo>
                    <a:pt x="136" y="212"/>
                    <a:pt x="137" y="212"/>
                    <a:pt x="137" y="212"/>
                  </a:cubicBezTo>
                  <a:cubicBezTo>
                    <a:pt x="137" y="212"/>
                    <a:pt x="137" y="212"/>
                    <a:pt x="137" y="213"/>
                  </a:cubicBezTo>
                  <a:cubicBezTo>
                    <a:pt x="137" y="213"/>
                    <a:pt x="137" y="213"/>
                    <a:pt x="137" y="213"/>
                  </a:cubicBezTo>
                  <a:cubicBezTo>
                    <a:pt x="137" y="213"/>
                    <a:pt x="137" y="213"/>
                    <a:pt x="137" y="213"/>
                  </a:cubicBezTo>
                  <a:cubicBezTo>
                    <a:pt x="137" y="213"/>
                    <a:pt x="132" y="216"/>
                    <a:pt x="125" y="220"/>
                  </a:cubicBezTo>
                  <a:cubicBezTo>
                    <a:pt x="125" y="220"/>
                    <a:pt x="125" y="220"/>
                    <a:pt x="125" y="220"/>
                  </a:cubicBezTo>
                  <a:cubicBezTo>
                    <a:pt x="74" y="252"/>
                    <a:pt x="74" y="252"/>
                    <a:pt x="74" y="252"/>
                  </a:cubicBezTo>
                  <a:cubicBezTo>
                    <a:pt x="83" y="247"/>
                    <a:pt x="93" y="241"/>
                    <a:pt x="102" y="236"/>
                  </a:cubicBezTo>
                  <a:cubicBezTo>
                    <a:pt x="133" y="218"/>
                    <a:pt x="133" y="218"/>
                    <a:pt x="133" y="218"/>
                  </a:cubicBezTo>
                  <a:cubicBezTo>
                    <a:pt x="135" y="217"/>
                    <a:pt x="135" y="217"/>
                    <a:pt x="136" y="216"/>
                  </a:cubicBezTo>
                  <a:cubicBezTo>
                    <a:pt x="136" y="216"/>
                    <a:pt x="136" y="216"/>
                    <a:pt x="136" y="216"/>
                  </a:cubicBezTo>
                  <a:cubicBezTo>
                    <a:pt x="136" y="216"/>
                    <a:pt x="136" y="216"/>
                    <a:pt x="136" y="216"/>
                  </a:cubicBezTo>
                  <a:cubicBezTo>
                    <a:pt x="137" y="216"/>
                    <a:pt x="137" y="216"/>
                    <a:pt x="137" y="216"/>
                  </a:cubicBezTo>
                  <a:cubicBezTo>
                    <a:pt x="137" y="216"/>
                    <a:pt x="137" y="217"/>
                    <a:pt x="137" y="217"/>
                  </a:cubicBezTo>
                  <a:cubicBezTo>
                    <a:pt x="137" y="217"/>
                    <a:pt x="137" y="217"/>
                    <a:pt x="137" y="217"/>
                  </a:cubicBezTo>
                  <a:cubicBezTo>
                    <a:pt x="137" y="217"/>
                    <a:pt x="136" y="217"/>
                    <a:pt x="136" y="217"/>
                  </a:cubicBezTo>
                  <a:cubicBezTo>
                    <a:pt x="135" y="218"/>
                    <a:pt x="134" y="218"/>
                    <a:pt x="132" y="220"/>
                  </a:cubicBezTo>
                  <a:cubicBezTo>
                    <a:pt x="129" y="221"/>
                    <a:pt x="125" y="224"/>
                    <a:pt x="120" y="227"/>
                  </a:cubicBezTo>
                  <a:cubicBezTo>
                    <a:pt x="119" y="227"/>
                    <a:pt x="117" y="228"/>
                    <a:pt x="116" y="229"/>
                  </a:cubicBezTo>
                  <a:cubicBezTo>
                    <a:pt x="116" y="230"/>
                    <a:pt x="116" y="230"/>
                    <a:pt x="108" y="236"/>
                  </a:cubicBezTo>
                  <a:cubicBezTo>
                    <a:pt x="103" y="241"/>
                    <a:pt x="96" y="246"/>
                    <a:pt x="89" y="252"/>
                  </a:cubicBezTo>
                  <a:cubicBezTo>
                    <a:pt x="71" y="267"/>
                    <a:pt x="48" y="287"/>
                    <a:pt x="40" y="294"/>
                  </a:cubicBezTo>
                  <a:cubicBezTo>
                    <a:pt x="45" y="291"/>
                    <a:pt x="55" y="285"/>
                    <a:pt x="66" y="278"/>
                  </a:cubicBezTo>
                  <a:cubicBezTo>
                    <a:pt x="127" y="243"/>
                    <a:pt x="133" y="239"/>
                    <a:pt x="134" y="239"/>
                  </a:cubicBezTo>
                  <a:cubicBezTo>
                    <a:pt x="134" y="239"/>
                    <a:pt x="134" y="240"/>
                    <a:pt x="134" y="240"/>
                  </a:cubicBezTo>
                  <a:cubicBezTo>
                    <a:pt x="134" y="240"/>
                    <a:pt x="134" y="240"/>
                    <a:pt x="124" y="248"/>
                  </a:cubicBezTo>
                  <a:cubicBezTo>
                    <a:pt x="118" y="253"/>
                    <a:pt x="110" y="259"/>
                    <a:pt x="101" y="266"/>
                  </a:cubicBezTo>
                  <a:cubicBezTo>
                    <a:pt x="82" y="280"/>
                    <a:pt x="60" y="297"/>
                    <a:pt x="52" y="304"/>
                  </a:cubicBezTo>
                  <a:cubicBezTo>
                    <a:pt x="65" y="297"/>
                    <a:pt x="111" y="270"/>
                    <a:pt x="136" y="255"/>
                  </a:cubicBezTo>
                  <a:cubicBezTo>
                    <a:pt x="136" y="255"/>
                    <a:pt x="136" y="255"/>
                    <a:pt x="136" y="255"/>
                  </a:cubicBezTo>
                  <a:cubicBezTo>
                    <a:pt x="136" y="255"/>
                    <a:pt x="136" y="255"/>
                    <a:pt x="137" y="255"/>
                  </a:cubicBezTo>
                  <a:cubicBezTo>
                    <a:pt x="137" y="256"/>
                    <a:pt x="137" y="256"/>
                    <a:pt x="136" y="256"/>
                  </a:cubicBezTo>
                  <a:cubicBezTo>
                    <a:pt x="136" y="256"/>
                    <a:pt x="136" y="256"/>
                    <a:pt x="136" y="256"/>
                  </a:cubicBezTo>
                  <a:cubicBezTo>
                    <a:pt x="136" y="256"/>
                    <a:pt x="136" y="256"/>
                    <a:pt x="136" y="256"/>
                  </a:cubicBezTo>
                  <a:cubicBezTo>
                    <a:pt x="135" y="257"/>
                    <a:pt x="131" y="260"/>
                    <a:pt x="120" y="267"/>
                  </a:cubicBezTo>
                  <a:cubicBezTo>
                    <a:pt x="110" y="273"/>
                    <a:pt x="97" y="282"/>
                    <a:pt x="84" y="290"/>
                  </a:cubicBezTo>
                  <a:cubicBezTo>
                    <a:pt x="72" y="298"/>
                    <a:pt x="59" y="306"/>
                    <a:pt x="50" y="312"/>
                  </a:cubicBezTo>
                  <a:cubicBezTo>
                    <a:pt x="106" y="279"/>
                    <a:pt x="118" y="273"/>
                    <a:pt x="120" y="272"/>
                  </a:cubicBezTo>
                  <a:cubicBezTo>
                    <a:pt x="120" y="272"/>
                    <a:pt x="120" y="272"/>
                    <a:pt x="120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0" y="273"/>
                    <a:pt x="119" y="273"/>
                    <a:pt x="117" y="275"/>
                  </a:cubicBezTo>
                  <a:cubicBezTo>
                    <a:pt x="115" y="276"/>
                    <a:pt x="111" y="278"/>
                    <a:pt x="107" y="281"/>
                  </a:cubicBezTo>
                  <a:cubicBezTo>
                    <a:pt x="100" y="285"/>
                    <a:pt x="90" y="291"/>
                    <a:pt x="81" y="297"/>
                  </a:cubicBezTo>
                  <a:cubicBezTo>
                    <a:pt x="97" y="287"/>
                    <a:pt x="115" y="277"/>
                    <a:pt x="128" y="269"/>
                  </a:cubicBezTo>
                  <a:cubicBezTo>
                    <a:pt x="128" y="269"/>
                    <a:pt x="129" y="269"/>
                    <a:pt x="129" y="269"/>
                  </a:cubicBezTo>
                  <a:cubicBezTo>
                    <a:pt x="129" y="269"/>
                    <a:pt x="129" y="270"/>
                    <a:pt x="129" y="270"/>
                  </a:cubicBezTo>
                  <a:cubicBezTo>
                    <a:pt x="102" y="292"/>
                    <a:pt x="53" y="330"/>
                    <a:pt x="41" y="341"/>
                  </a:cubicBezTo>
                  <a:cubicBezTo>
                    <a:pt x="128" y="291"/>
                    <a:pt x="128" y="291"/>
                    <a:pt x="128" y="291"/>
                  </a:cubicBezTo>
                  <a:cubicBezTo>
                    <a:pt x="128" y="291"/>
                    <a:pt x="128" y="291"/>
                    <a:pt x="128" y="291"/>
                  </a:cubicBezTo>
                  <a:cubicBezTo>
                    <a:pt x="128" y="291"/>
                    <a:pt x="128" y="291"/>
                    <a:pt x="128" y="291"/>
                  </a:cubicBezTo>
                  <a:cubicBezTo>
                    <a:pt x="128" y="291"/>
                    <a:pt x="129" y="291"/>
                    <a:pt x="128" y="292"/>
                  </a:cubicBezTo>
                  <a:cubicBezTo>
                    <a:pt x="128" y="292"/>
                    <a:pt x="128" y="292"/>
                    <a:pt x="128" y="292"/>
                  </a:cubicBezTo>
                  <a:cubicBezTo>
                    <a:pt x="128" y="292"/>
                    <a:pt x="128" y="292"/>
                    <a:pt x="128" y="292"/>
                  </a:cubicBezTo>
                  <a:cubicBezTo>
                    <a:pt x="126" y="293"/>
                    <a:pt x="123" y="295"/>
                    <a:pt x="114" y="301"/>
                  </a:cubicBezTo>
                  <a:cubicBezTo>
                    <a:pt x="105" y="307"/>
                    <a:pt x="93" y="315"/>
                    <a:pt x="82" y="323"/>
                  </a:cubicBezTo>
                  <a:cubicBezTo>
                    <a:pt x="68" y="332"/>
                    <a:pt x="53" y="341"/>
                    <a:pt x="45" y="347"/>
                  </a:cubicBezTo>
                  <a:cubicBezTo>
                    <a:pt x="60" y="338"/>
                    <a:pt x="92" y="320"/>
                    <a:pt x="111" y="309"/>
                  </a:cubicBezTo>
                  <a:cubicBezTo>
                    <a:pt x="111" y="309"/>
                    <a:pt x="111" y="309"/>
                    <a:pt x="111" y="309"/>
                  </a:cubicBezTo>
                  <a:cubicBezTo>
                    <a:pt x="111" y="309"/>
                    <a:pt x="111" y="309"/>
                    <a:pt x="111" y="309"/>
                  </a:cubicBezTo>
                  <a:cubicBezTo>
                    <a:pt x="111" y="309"/>
                    <a:pt x="111" y="309"/>
                    <a:pt x="111" y="309"/>
                  </a:cubicBezTo>
                  <a:cubicBezTo>
                    <a:pt x="111" y="310"/>
                    <a:pt x="111" y="310"/>
                    <a:pt x="111" y="310"/>
                  </a:cubicBezTo>
                  <a:cubicBezTo>
                    <a:pt x="111" y="310"/>
                    <a:pt x="111" y="310"/>
                    <a:pt x="111" y="310"/>
                  </a:cubicBezTo>
                  <a:cubicBezTo>
                    <a:pt x="109" y="311"/>
                    <a:pt x="102" y="317"/>
                    <a:pt x="70" y="339"/>
                  </a:cubicBezTo>
                  <a:cubicBezTo>
                    <a:pt x="59" y="347"/>
                    <a:pt x="46" y="355"/>
                    <a:pt x="39" y="361"/>
                  </a:cubicBezTo>
                  <a:cubicBezTo>
                    <a:pt x="110" y="319"/>
                    <a:pt x="110" y="319"/>
                    <a:pt x="111" y="319"/>
                  </a:cubicBezTo>
                  <a:cubicBezTo>
                    <a:pt x="110" y="320"/>
                    <a:pt x="110" y="320"/>
                    <a:pt x="110" y="320"/>
                  </a:cubicBezTo>
                  <a:cubicBezTo>
                    <a:pt x="110" y="320"/>
                    <a:pt x="110" y="320"/>
                    <a:pt x="110" y="320"/>
                  </a:cubicBezTo>
                  <a:cubicBezTo>
                    <a:pt x="110" y="320"/>
                    <a:pt x="110" y="320"/>
                    <a:pt x="110" y="320"/>
                  </a:cubicBezTo>
                  <a:cubicBezTo>
                    <a:pt x="111" y="320"/>
                    <a:pt x="111" y="320"/>
                    <a:pt x="111" y="320"/>
                  </a:cubicBezTo>
                  <a:cubicBezTo>
                    <a:pt x="109" y="321"/>
                    <a:pt x="30" y="367"/>
                    <a:pt x="29" y="367"/>
                  </a:cubicBezTo>
                  <a:cubicBezTo>
                    <a:pt x="29" y="367"/>
                    <a:pt x="29" y="367"/>
                    <a:pt x="29" y="3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271"/>
            <p:cNvSpPr/>
            <p:nvPr/>
          </p:nvSpPr>
          <p:spPr bwMode="auto">
            <a:xfrm>
              <a:off x="569189" y="5492023"/>
              <a:ext cx="4043608" cy="1329968"/>
            </a:xfrm>
            <a:custGeom>
              <a:avLst/>
              <a:gdLst>
                <a:gd name="T0" fmla="*/ 35 w 137"/>
                <a:gd name="T1" fmla="*/ 353 h 367"/>
                <a:gd name="T2" fmla="*/ 37 w 137"/>
                <a:gd name="T3" fmla="*/ 344 h 367"/>
                <a:gd name="T4" fmla="*/ 32 w 137"/>
                <a:gd name="T5" fmla="*/ 326 h 367"/>
                <a:gd name="T6" fmla="*/ 31 w 137"/>
                <a:gd name="T7" fmla="*/ 324 h 367"/>
                <a:gd name="T8" fmla="*/ 130 w 137"/>
                <a:gd name="T9" fmla="*/ 242 h 367"/>
                <a:gd name="T10" fmla="*/ 88 w 137"/>
                <a:gd name="T11" fmla="*/ 252 h 367"/>
                <a:gd name="T12" fmla="*/ 52 w 137"/>
                <a:gd name="T13" fmla="*/ 265 h 367"/>
                <a:gd name="T14" fmla="*/ 30 w 137"/>
                <a:gd name="T15" fmla="*/ 275 h 367"/>
                <a:gd name="T16" fmla="*/ 40 w 137"/>
                <a:gd name="T17" fmla="*/ 257 h 367"/>
                <a:gd name="T18" fmla="*/ 36 w 137"/>
                <a:gd name="T19" fmla="*/ 258 h 367"/>
                <a:gd name="T20" fmla="*/ 48 w 137"/>
                <a:gd name="T21" fmla="*/ 230 h 367"/>
                <a:gd name="T22" fmla="*/ 28 w 137"/>
                <a:gd name="T23" fmla="*/ 214 h 367"/>
                <a:gd name="T24" fmla="*/ 52 w 137"/>
                <a:gd name="T25" fmla="*/ 189 h 367"/>
                <a:gd name="T26" fmla="*/ 35 w 137"/>
                <a:gd name="T27" fmla="*/ 193 h 367"/>
                <a:gd name="T28" fmla="*/ 42 w 137"/>
                <a:gd name="T29" fmla="*/ 176 h 367"/>
                <a:gd name="T30" fmla="*/ 56 w 137"/>
                <a:gd name="T31" fmla="*/ 167 h 367"/>
                <a:gd name="T32" fmla="*/ 32 w 137"/>
                <a:gd name="T33" fmla="*/ 176 h 367"/>
                <a:gd name="T34" fmla="*/ 25 w 137"/>
                <a:gd name="T35" fmla="*/ 159 h 367"/>
                <a:gd name="T36" fmla="*/ 57 w 137"/>
                <a:gd name="T37" fmla="*/ 140 h 367"/>
                <a:gd name="T38" fmla="*/ 122 w 137"/>
                <a:gd name="T39" fmla="*/ 64 h 367"/>
                <a:gd name="T40" fmla="*/ 129 w 137"/>
                <a:gd name="T41" fmla="*/ 39 h 367"/>
                <a:gd name="T42" fmla="*/ 12 w 137"/>
                <a:gd name="T43" fmla="*/ 100 h 367"/>
                <a:gd name="T44" fmla="*/ 25 w 137"/>
                <a:gd name="T45" fmla="*/ 88 h 367"/>
                <a:gd name="T46" fmla="*/ 27 w 137"/>
                <a:gd name="T47" fmla="*/ 77 h 367"/>
                <a:gd name="T48" fmla="*/ 2 w 137"/>
                <a:gd name="T49" fmla="*/ 90 h 367"/>
                <a:gd name="T50" fmla="*/ 72 w 137"/>
                <a:gd name="T51" fmla="*/ 34 h 367"/>
                <a:gd name="T52" fmla="*/ 19 w 137"/>
                <a:gd name="T53" fmla="*/ 59 h 367"/>
                <a:gd name="T54" fmla="*/ 68 w 137"/>
                <a:gd name="T55" fmla="*/ 18 h 367"/>
                <a:gd name="T56" fmla="*/ 72 w 137"/>
                <a:gd name="T57" fmla="*/ 7 h 367"/>
                <a:gd name="T58" fmla="*/ 93 w 137"/>
                <a:gd name="T59" fmla="*/ 4 h 367"/>
                <a:gd name="T60" fmla="*/ 82 w 137"/>
                <a:gd name="T61" fmla="*/ 18 h 367"/>
                <a:gd name="T62" fmla="*/ 62 w 137"/>
                <a:gd name="T63" fmla="*/ 32 h 367"/>
                <a:gd name="T64" fmla="*/ 106 w 137"/>
                <a:gd name="T65" fmla="*/ 22 h 367"/>
                <a:gd name="T66" fmla="*/ 28 w 137"/>
                <a:gd name="T67" fmla="*/ 76 h 367"/>
                <a:gd name="T68" fmla="*/ 128 w 137"/>
                <a:gd name="T69" fmla="*/ 18 h 367"/>
                <a:gd name="T70" fmla="*/ 73 w 137"/>
                <a:gd name="T71" fmla="*/ 59 h 367"/>
                <a:gd name="T72" fmla="*/ 38 w 137"/>
                <a:gd name="T73" fmla="*/ 84 h 367"/>
                <a:gd name="T74" fmla="*/ 21 w 137"/>
                <a:gd name="T75" fmla="*/ 100 h 367"/>
                <a:gd name="T76" fmla="*/ 128 w 137"/>
                <a:gd name="T77" fmla="*/ 61 h 367"/>
                <a:gd name="T78" fmla="*/ 119 w 137"/>
                <a:gd name="T79" fmla="*/ 86 h 367"/>
                <a:gd name="T80" fmla="*/ 106 w 137"/>
                <a:gd name="T81" fmla="*/ 113 h 367"/>
                <a:gd name="T82" fmla="*/ 84 w 137"/>
                <a:gd name="T83" fmla="*/ 151 h 367"/>
                <a:gd name="T84" fmla="*/ 128 w 137"/>
                <a:gd name="T85" fmla="*/ 127 h 367"/>
                <a:gd name="T86" fmla="*/ 133 w 137"/>
                <a:gd name="T87" fmla="*/ 136 h 367"/>
                <a:gd name="T88" fmla="*/ 119 w 137"/>
                <a:gd name="T89" fmla="*/ 152 h 367"/>
                <a:gd name="T90" fmla="*/ 120 w 137"/>
                <a:gd name="T91" fmla="*/ 160 h 367"/>
                <a:gd name="T92" fmla="*/ 83 w 137"/>
                <a:gd name="T93" fmla="*/ 192 h 367"/>
                <a:gd name="T94" fmla="*/ 118 w 137"/>
                <a:gd name="T95" fmla="*/ 181 h 367"/>
                <a:gd name="T96" fmla="*/ 128 w 137"/>
                <a:gd name="T97" fmla="*/ 184 h 367"/>
                <a:gd name="T98" fmla="*/ 109 w 137"/>
                <a:gd name="T99" fmla="*/ 215 h 367"/>
                <a:gd name="T100" fmla="*/ 113 w 137"/>
                <a:gd name="T101" fmla="*/ 215 h 367"/>
                <a:gd name="T102" fmla="*/ 137 w 137"/>
                <a:gd name="T103" fmla="*/ 212 h 367"/>
                <a:gd name="T104" fmla="*/ 102 w 137"/>
                <a:gd name="T105" fmla="*/ 236 h 367"/>
                <a:gd name="T106" fmla="*/ 137 w 137"/>
                <a:gd name="T107" fmla="*/ 217 h 367"/>
                <a:gd name="T108" fmla="*/ 40 w 137"/>
                <a:gd name="T109" fmla="*/ 294 h 367"/>
                <a:gd name="T110" fmla="*/ 136 w 137"/>
                <a:gd name="T111" fmla="*/ 255 h 367"/>
                <a:gd name="T112" fmla="*/ 84 w 137"/>
                <a:gd name="T113" fmla="*/ 290 h 367"/>
                <a:gd name="T114" fmla="*/ 121 w 137"/>
                <a:gd name="T115" fmla="*/ 272 h 367"/>
                <a:gd name="T116" fmla="*/ 129 w 137"/>
                <a:gd name="T117" fmla="*/ 269 h 367"/>
                <a:gd name="T118" fmla="*/ 128 w 137"/>
                <a:gd name="T119" fmla="*/ 292 h 367"/>
                <a:gd name="T120" fmla="*/ 111 w 137"/>
                <a:gd name="T121" fmla="*/ 309 h 367"/>
                <a:gd name="T122" fmla="*/ 110 w 137"/>
                <a:gd name="T123" fmla="*/ 32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7" h="367">
                  <a:moveTo>
                    <a:pt x="29" y="367"/>
                  </a:moveTo>
                  <a:cubicBezTo>
                    <a:pt x="29" y="367"/>
                    <a:pt x="29" y="367"/>
                    <a:pt x="29" y="367"/>
                  </a:cubicBezTo>
                  <a:cubicBezTo>
                    <a:pt x="29" y="367"/>
                    <a:pt x="29" y="367"/>
                    <a:pt x="29" y="366"/>
                  </a:cubicBezTo>
                  <a:cubicBezTo>
                    <a:pt x="51" y="351"/>
                    <a:pt x="90" y="324"/>
                    <a:pt x="104" y="313"/>
                  </a:cubicBezTo>
                  <a:cubicBezTo>
                    <a:pt x="63" y="338"/>
                    <a:pt x="39" y="351"/>
                    <a:pt x="35" y="353"/>
                  </a:cubicBezTo>
                  <a:cubicBezTo>
                    <a:pt x="35" y="353"/>
                    <a:pt x="35" y="353"/>
                    <a:pt x="35" y="353"/>
                  </a:cubicBezTo>
                  <a:cubicBezTo>
                    <a:pt x="35" y="353"/>
                    <a:pt x="35" y="353"/>
                    <a:pt x="35" y="353"/>
                  </a:cubicBezTo>
                  <a:cubicBezTo>
                    <a:pt x="35" y="353"/>
                    <a:pt x="35" y="353"/>
                    <a:pt x="35" y="353"/>
                  </a:cubicBezTo>
                  <a:cubicBezTo>
                    <a:pt x="35" y="353"/>
                    <a:pt x="35" y="353"/>
                    <a:pt x="34" y="353"/>
                  </a:cubicBezTo>
                  <a:cubicBezTo>
                    <a:pt x="34" y="353"/>
                    <a:pt x="34" y="353"/>
                    <a:pt x="35" y="353"/>
                  </a:cubicBezTo>
                  <a:cubicBezTo>
                    <a:pt x="58" y="337"/>
                    <a:pt x="97" y="311"/>
                    <a:pt x="117" y="298"/>
                  </a:cubicBezTo>
                  <a:cubicBezTo>
                    <a:pt x="37" y="344"/>
                    <a:pt x="37" y="344"/>
                    <a:pt x="37" y="344"/>
                  </a:cubicBezTo>
                  <a:cubicBezTo>
                    <a:pt x="37" y="344"/>
                    <a:pt x="37" y="344"/>
                    <a:pt x="37" y="344"/>
                  </a:cubicBezTo>
                  <a:cubicBezTo>
                    <a:pt x="37" y="344"/>
                    <a:pt x="37" y="344"/>
                    <a:pt x="37" y="344"/>
                  </a:cubicBezTo>
                  <a:cubicBezTo>
                    <a:pt x="36" y="344"/>
                    <a:pt x="36" y="344"/>
                    <a:pt x="37" y="344"/>
                  </a:cubicBezTo>
                  <a:cubicBezTo>
                    <a:pt x="37" y="343"/>
                    <a:pt x="37" y="343"/>
                    <a:pt x="37" y="343"/>
                  </a:cubicBezTo>
                  <a:cubicBezTo>
                    <a:pt x="37" y="343"/>
                    <a:pt x="37" y="343"/>
                    <a:pt x="37" y="343"/>
                  </a:cubicBezTo>
                  <a:cubicBezTo>
                    <a:pt x="38" y="342"/>
                    <a:pt x="46" y="335"/>
                    <a:pt x="82" y="306"/>
                  </a:cubicBezTo>
                  <a:cubicBezTo>
                    <a:pt x="99" y="293"/>
                    <a:pt x="115" y="279"/>
                    <a:pt x="123" y="273"/>
                  </a:cubicBezTo>
                  <a:cubicBezTo>
                    <a:pt x="53" y="314"/>
                    <a:pt x="37" y="323"/>
                    <a:pt x="33" y="325"/>
                  </a:cubicBezTo>
                  <a:cubicBezTo>
                    <a:pt x="32" y="326"/>
                    <a:pt x="32" y="326"/>
                    <a:pt x="32" y="326"/>
                  </a:cubicBezTo>
                  <a:cubicBezTo>
                    <a:pt x="32" y="326"/>
                    <a:pt x="32" y="326"/>
                    <a:pt x="32" y="326"/>
                  </a:cubicBezTo>
                  <a:cubicBezTo>
                    <a:pt x="32" y="326"/>
                    <a:pt x="31" y="326"/>
                    <a:pt x="31" y="326"/>
                  </a:cubicBezTo>
                  <a:cubicBezTo>
                    <a:pt x="31" y="326"/>
                    <a:pt x="31" y="326"/>
                    <a:pt x="31" y="325"/>
                  </a:cubicBezTo>
                  <a:cubicBezTo>
                    <a:pt x="31" y="325"/>
                    <a:pt x="31" y="325"/>
                    <a:pt x="31" y="325"/>
                  </a:cubicBezTo>
                  <a:cubicBezTo>
                    <a:pt x="32" y="325"/>
                    <a:pt x="58" y="309"/>
                    <a:pt x="82" y="295"/>
                  </a:cubicBezTo>
                  <a:cubicBezTo>
                    <a:pt x="65" y="305"/>
                    <a:pt x="45" y="316"/>
                    <a:pt x="32" y="324"/>
                  </a:cubicBezTo>
                  <a:cubicBezTo>
                    <a:pt x="32" y="324"/>
                    <a:pt x="31" y="324"/>
                    <a:pt x="31" y="324"/>
                  </a:cubicBezTo>
                  <a:cubicBezTo>
                    <a:pt x="31" y="323"/>
                    <a:pt x="31" y="323"/>
                    <a:pt x="31" y="323"/>
                  </a:cubicBezTo>
                  <a:cubicBezTo>
                    <a:pt x="57" y="306"/>
                    <a:pt x="100" y="279"/>
                    <a:pt x="122" y="265"/>
                  </a:cubicBezTo>
                  <a:cubicBezTo>
                    <a:pt x="74" y="292"/>
                    <a:pt x="50" y="306"/>
                    <a:pt x="49" y="306"/>
                  </a:cubicBezTo>
                  <a:cubicBezTo>
                    <a:pt x="49" y="306"/>
                    <a:pt x="49" y="306"/>
                    <a:pt x="49" y="306"/>
                  </a:cubicBezTo>
                  <a:cubicBezTo>
                    <a:pt x="49" y="306"/>
                    <a:pt x="49" y="306"/>
                    <a:pt x="49" y="306"/>
                  </a:cubicBezTo>
                  <a:cubicBezTo>
                    <a:pt x="48" y="306"/>
                    <a:pt x="48" y="305"/>
                    <a:pt x="100" y="265"/>
                  </a:cubicBezTo>
                  <a:cubicBezTo>
                    <a:pt x="112" y="256"/>
                    <a:pt x="124" y="247"/>
                    <a:pt x="130" y="242"/>
                  </a:cubicBezTo>
                  <a:cubicBezTo>
                    <a:pt x="119" y="249"/>
                    <a:pt x="88" y="267"/>
                    <a:pt x="66" y="279"/>
                  </a:cubicBezTo>
                  <a:cubicBezTo>
                    <a:pt x="36" y="297"/>
                    <a:pt x="36" y="297"/>
                    <a:pt x="36" y="297"/>
                  </a:cubicBezTo>
                  <a:cubicBezTo>
                    <a:pt x="36" y="297"/>
                    <a:pt x="36" y="297"/>
                    <a:pt x="36" y="297"/>
                  </a:cubicBezTo>
                  <a:cubicBezTo>
                    <a:pt x="36" y="296"/>
                    <a:pt x="36" y="296"/>
                    <a:pt x="36" y="296"/>
                  </a:cubicBezTo>
                  <a:cubicBezTo>
                    <a:pt x="36" y="296"/>
                    <a:pt x="36" y="296"/>
                    <a:pt x="36" y="296"/>
                  </a:cubicBezTo>
                  <a:cubicBezTo>
                    <a:pt x="36" y="296"/>
                    <a:pt x="36" y="296"/>
                    <a:pt x="36" y="296"/>
                  </a:cubicBezTo>
                  <a:cubicBezTo>
                    <a:pt x="38" y="294"/>
                    <a:pt x="47" y="286"/>
                    <a:pt x="88" y="252"/>
                  </a:cubicBezTo>
                  <a:cubicBezTo>
                    <a:pt x="99" y="243"/>
                    <a:pt x="108" y="235"/>
                    <a:pt x="112" y="231"/>
                  </a:cubicBezTo>
                  <a:cubicBezTo>
                    <a:pt x="110" y="233"/>
                    <a:pt x="106" y="235"/>
                    <a:pt x="102" y="237"/>
                  </a:cubicBezTo>
                  <a:cubicBezTo>
                    <a:pt x="96" y="241"/>
                    <a:pt x="90" y="244"/>
                    <a:pt x="84" y="248"/>
                  </a:cubicBezTo>
                  <a:cubicBezTo>
                    <a:pt x="57" y="263"/>
                    <a:pt x="31" y="279"/>
                    <a:pt x="31" y="279"/>
                  </a:cubicBezTo>
                  <a:cubicBezTo>
                    <a:pt x="31" y="279"/>
                    <a:pt x="30" y="279"/>
                    <a:pt x="30" y="279"/>
                  </a:cubicBezTo>
                  <a:cubicBezTo>
                    <a:pt x="30" y="278"/>
                    <a:pt x="30" y="278"/>
                    <a:pt x="31" y="278"/>
                  </a:cubicBezTo>
                  <a:cubicBezTo>
                    <a:pt x="37" y="274"/>
                    <a:pt x="45" y="270"/>
                    <a:pt x="52" y="265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103" y="233"/>
                    <a:pt x="103" y="233"/>
                    <a:pt x="103" y="233"/>
                  </a:cubicBezTo>
                  <a:cubicBezTo>
                    <a:pt x="33" y="273"/>
                    <a:pt x="33" y="273"/>
                    <a:pt x="33" y="273"/>
                  </a:cubicBezTo>
                  <a:cubicBezTo>
                    <a:pt x="33" y="273"/>
                    <a:pt x="33" y="273"/>
                    <a:pt x="33" y="273"/>
                  </a:cubicBezTo>
                  <a:cubicBezTo>
                    <a:pt x="33" y="273"/>
                    <a:pt x="33" y="273"/>
                    <a:pt x="33" y="273"/>
                  </a:cubicBezTo>
                  <a:cubicBezTo>
                    <a:pt x="31" y="274"/>
                    <a:pt x="30" y="275"/>
                    <a:pt x="30" y="275"/>
                  </a:cubicBezTo>
                  <a:cubicBezTo>
                    <a:pt x="30" y="275"/>
                    <a:pt x="30" y="275"/>
                    <a:pt x="30" y="275"/>
                  </a:cubicBezTo>
                  <a:cubicBezTo>
                    <a:pt x="30" y="275"/>
                    <a:pt x="30" y="275"/>
                    <a:pt x="30" y="275"/>
                  </a:cubicBezTo>
                  <a:cubicBezTo>
                    <a:pt x="29" y="275"/>
                    <a:pt x="29" y="275"/>
                    <a:pt x="29" y="275"/>
                  </a:cubicBezTo>
                  <a:cubicBezTo>
                    <a:pt x="29" y="275"/>
                    <a:pt x="29" y="275"/>
                    <a:pt x="29" y="275"/>
                  </a:cubicBezTo>
                  <a:cubicBezTo>
                    <a:pt x="29" y="275"/>
                    <a:pt x="29" y="274"/>
                    <a:pt x="29" y="274"/>
                  </a:cubicBezTo>
                  <a:cubicBezTo>
                    <a:pt x="52" y="258"/>
                    <a:pt x="93" y="228"/>
                    <a:pt x="107" y="218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40" y="257"/>
                    <a:pt x="40" y="256"/>
                  </a:cubicBezTo>
                  <a:cubicBezTo>
                    <a:pt x="40" y="256"/>
                    <a:pt x="40" y="256"/>
                    <a:pt x="40" y="256"/>
                  </a:cubicBezTo>
                  <a:cubicBezTo>
                    <a:pt x="40" y="256"/>
                    <a:pt x="40" y="256"/>
                    <a:pt x="40" y="256"/>
                  </a:cubicBezTo>
                  <a:cubicBezTo>
                    <a:pt x="40" y="255"/>
                    <a:pt x="40" y="255"/>
                    <a:pt x="40" y="255"/>
                  </a:cubicBezTo>
                  <a:cubicBezTo>
                    <a:pt x="41" y="255"/>
                    <a:pt x="41" y="255"/>
                    <a:pt x="41" y="255"/>
                  </a:cubicBezTo>
                  <a:cubicBezTo>
                    <a:pt x="38" y="257"/>
                    <a:pt x="36" y="258"/>
                    <a:pt x="36" y="258"/>
                  </a:cubicBezTo>
                  <a:cubicBezTo>
                    <a:pt x="35" y="258"/>
                    <a:pt x="35" y="258"/>
                    <a:pt x="35" y="258"/>
                  </a:cubicBezTo>
                  <a:cubicBezTo>
                    <a:pt x="35" y="258"/>
                    <a:pt x="35" y="258"/>
                    <a:pt x="35" y="258"/>
                  </a:cubicBezTo>
                  <a:cubicBezTo>
                    <a:pt x="35" y="258"/>
                    <a:pt x="35" y="258"/>
                    <a:pt x="35" y="258"/>
                  </a:cubicBezTo>
                  <a:cubicBezTo>
                    <a:pt x="35" y="258"/>
                    <a:pt x="35" y="258"/>
                    <a:pt x="35" y="257"/>
                  </a:cubicBezTo>
                  <a:cubicBezTo>
                    <a:pt x="123" y="187"/>
                    <a:pt x="123" y="187"/>
                    <a:pt x="123" y="187"/>
                  </a:cubicBezTo>
                  <a:cubicBezTo>
                    <a:pt x="109" y="195"/>
                    <a:pt x="70" y="218"/>
                    <a:pt x="48" y="230"/>
                  </a:cubicBezTo>
                  <a:cubicBezTo>
                    <a:pt x="48" y="230"/>
                    <a:pt x="48" y="230"/>
                    <a:pt x="48" y="230"/>
                  </a:cubicBezTo>
                  <a:cubicBezTo>
                    <a:pt x="47" y="230"/>
                    <a:pt x="48" y="230"/>
                    <a:pt x="48" y="230"/>
                  </a:cubicBezTo>
                  <a:cubicBezTo>
                    <a:pt x="111" y="185"/>
                    <a:pt x="111" y="185"/>
                    <a:pt x="111" y="185"/>
                  </a:cubicBezTo>
                  <a:cubicBezTo>
                    <a:pt x="96" y="193"/>
                    <a:pt x="64" y="212"/>
                    <a:pt x="45" y="223"/>
                  </a:cubicBezTo>
                  <a:cubicBezTo>
                    <a:pt x="45" y="223"/>
                    <a:pt x="44" y="223"/>
                    <a:pt x="44" y="223"/>
                  </a:cubicBezTo>
                  <a:cubicBezTo>
                    <a:pt x="44" y="223"/>
                    <a:pt x="44" y="222"/>
                    <a:pt x="44" y="222"/>
                  </a:cubicBezTo>
                  <a:cubicBezTo>
                    <a:pt x="66" y="204"/>
                    <a:pt x="104" y="173"/>
                    <a:pt x="116" y="163"/>
                  </a:cubicBezTo>
                  <a:cubicBezTo>
                    <a:pt x="98" y="173"/>
                    <a:pt x="29" y="213"/>
                    <a:pt x="28" y="214"/>
                  </a:cubicBezTo>
                  <a:cubicBezTo>
                    <a:pt x="28" y="214"/>
                    <a:pt x="27" y="214"/>
                    <a:pt x="27" y="214"/>
                  </a:cubicBezTo>
                  <a:cubicBezTo>
                    <a:pt x="27" y="214"/>
                    <a:pt x="27" y="213"/>
                    <a:pt x="27" y="213"/>
                  </a:cubicBezTo>
                  <a:cubicBezTo>
                    <a:pt x="51" y="197"/>
                    <a:pt x="91" y="169"/>
                    <a:pt x="109" y="157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89"/>
                    <a:pt x="52" y="189"/>
                    <a:pt x="52" y="189"/>
                  </a:cubicBezTo>
                  <a:cubicBezTo>
                    <a:pt x="52" y="189"/>
                    <a:pt x="52" y="189"/>
                    <a:pt x="52" y="189"/>
                  </a:cubicBezTo>
                  <a:cubicBezTo>
                    <a:pt x="52" y="189"/>
                    <a:pt x="52" y="189"/>
                    <a:pt x="52" y="189"/>
                  </a:cubicBezTo>
                  <a:cubicBezTo>
                    <a:pt x="53" y="188"/>
                    <a:pt x="56" y="186"/>
                    <a:pt x="64" y="180"/>
                  </a:cubicBezTo>
                  <a:cubicBezTo>
                    <a:pt x="71" y="176"/>
                    <a:pt x="80" y="170"/>
                    <a:pt x="92" y="162"/>
                  </a:cubicBezTo>
                  <a:cubicBezTo>
                    <a:pt x="102" y="156"/>
                    <a:pt x="112" y="149"/>
                    <a:pt x="119" y="144"/>
                  </a:cubicBezTo>
                  <a:cubicBezTo>
                    <a:pt x="110" y="149"/>
                    <a:pt x="98" y="157"/>
                    <a:pt x="86" y="164"/>
                  </a:cubicBezTo>
                  <a:cubicBezTo>
                    <a:pt x="44" y="188"/>
                    <a:pt x="36" y="192"/>
                    <a:pt x="35" y="193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120" y="131"/>
                    <a:pt x="120" y="131"/>
                    <a:pt x="120" y="131"/>
                  </a:cubicBezTo>
                  <a:cubicBezTo>
                    <a:pt x="99" y="144"/>
                    <a:pt x="43" y="176"/>
                    <a:pt x="42" y="176"/>
                  </a:cubicBezTo>
                  <a:cubicBezTo>
                    <a:pt x="42" y="176"/>
                    <a:pt x="42" y="176"/>
                    <a:pt x="42" y="176"/>
                  </a:cubicBezTo>
                  <a:cubicBezTo>
                    <a:pt x="42" y="176"/>
                    <a:pt x="42" y="176"/>
                    <a:pt x="42" y="176"/>
                  </a:cubicBezTo>
                  <a:cubicBezTo>
                    <a:pt x="42" y="176"/>
                    <a:pt x="42" y="176"/>
                    <a:pt x="42" y="175"/>
                  </a:cubicBezTo>
                  <a:cubicBezTo>
                    <a:pt x="42" y="175"/>
                    <a:pt x="42" y="175"/>
                    <a:pt x="42" y="175"/>
                  </a:cubicBezTo>
                  <a:cubicBezTo>
                    <a:pt x="42" y="175"/>
                    <a:pt x="42" y="175"/>
                    <a:pt x="42" y="175"/>
                  </a:cubicBezTo>
                  <a:cubicBezTo>
                    <a:pt x="43" y="175"/>
                    <a:pt x="44" y="174"/>
                    <a:pt x="46" y="173"/>
                  </a:cubicBezTo>
                  <a:cubicBezTo>
                    <a:pt x="48" y="171"/>
                    <a:pt x="51" y="169"/>
                    <a:pt x="56" y="167"/>
                  </a:cubicBezTo>
                  <a:cubicBezTo>
                    <a:pt x="64" y="161"/>
                    <a:pt x="75" y="154"/>
                    <a:pt x="86" y="147"/>
                  </a:cubicBezTo>
                  <a:cubicBezTo>
                    <a:pt x="95" y="142"/>
                    <a:pt x="104" y="136"/>
                    <a:pt x="111" y="131"/>
                  </a:cubicBezTo>
                  <a:cubicBezTo>
                    <a:pt x="32" y="177"/>
                    <a:pt x="32" y="177"/>
                    <a:pt x="32" y="177"/>
                  </a:cubicBezTo>
                  <a:cubicBezTo>
                    <a:pt x="32" y="177"/>
                    <a:pt x="31" y="177"/>
                    <a:pt x="31" y="177"/>
                  </a:cubicBezTo>
                  <a:cubicBezTo>
                    <a:pt x="31" y="177"/>
                    <a:pt x="31" y="177"/>
                    <a:pt x="32" y="176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3" y="175"/>
                    <a:pt x="39" y="169"/>
                    <a:pt x="68" y="144"/>
                  </a:cubicBezTo>
                  <a:cubicBezTo>
                    <a:pt x="81" y="133"/>
                    <a:pt x="95" y="121"/>
                    <a:pt x="102" y="115"/>
                  </a:cubicBezTo>
                  <a:cubicBezTo>
                    <a:pt x="88" y="123"/>
                    <a:pt x="72" y="132"/>
                    <a:pt x="58" y="141"/>
                  </a:cubicBezTo>
                  <a:cubicBezTo>
                    <a:pt x="33" y="155"/>
                    <a:pt x="27" y="159"/>
                    <a:pt x="25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5" y="159"/>
                    <a:pt x="24" y="159"/>
                    <a:pt x="24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4" y="159"/>
                    <a:pt x="24" y="159"/>
                    <a:pt x="25" y="159"/>
                  </a:cubicBezTo>
                  <a:cubicBezTo>
                    <a:pt x="34" y="153"/>
                    <a:pt x="45" y="147"/>
                    <a:pt x="56" y="140"/>
                  </a:cubicBezTo>
                  <a:cubicBezTo>
                    <a:pt x="56" y="140"/>
                    <a:pt x="56" y="140"/>
                    <a:pt x="57" y="140"/>
                  </a:cubicBezTo>
                  <a:cubicBezTo>
                    <a:pt x="57" y="140"/>
                    <a:pt x="57" y="140"/>
                    <a:pt x="57" y="140"/>
                  </a:cubicBezTo>
                  <a:cubicBezTo>
                    <a:pt x="57" y="140"/>
                    <a:pt x="57" y="140"/>
                    <a:pt x="57" y="140"/>
                  </a:cubicBezTo>
                  <a:cubicBezTo>
                    <a:pt x="58" y="138"/>
                    <a:pt x="64" y="133"/>
                    <a:pt x="87" y="112"/>
                  </a:cubicBezTo>
                  <a:cubicBezTo>
                    <a:pt x="98" y="103"/>
                    <a:pt x="109" y="93"/>
                    <a:pt x="115" y="89"/>
                  </a:cubicBezTo>
                  <a:cubicBezTo>
                    <a:pt x="112" y="90"/>
                    <a:pt x="109" y="92"/>
                    <a:pt x="105" y="94"/>
                  </a:cubicBezTo>
                  <a:cubicBezTo>
                    <a:pt x="43" y="130"/>
                    <a:pt x="43" y="130"/>
                    <a:pt x="42" y="130"/>
                  </a:cubicBezTo>
                  <a:cubicBezTo>
                    <a:pt x="42" y="130"/>
                    <a:pt x="42" y="130"/>
                    <a:pt x="42" y="130"/>
                  </a:cubicBezTo>
                  <a:cubicBezTo>
                    <a:pt x="42" y="129"/>
                    <a:pt x="42" y="129"/>
                    <a:pt x="85" y="95"/>
                  </a:cubicBezTo>
                  <a:cubicBezTo>
                    <a:pt x="99" y="82"/>
                    <a:pt x="115" y="70"/>
                    <a:pt x="122" y="64"/>
                  </a:cubicBezTo>
                  <a:cubicBezTo>
                    <a:pt x="49" y="107"/>
                    <a:pt x="37" y="114"/>
                    <a:pt x="34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33" y="115"/>
                    <a:pt x="34" y="114"/>
                    <a:pt x="34" y="114"/>
                  </a:cubicBezTo>
                  <a:cubicBezTo>
                    <a:pt x="129" y="39"/>
                    <a:pt x="129" y="39"/>
                    <a:pt x="129" y="39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1" y="113"/>
                    <a:pt x="0" y="113"/>
                    <a:pt x="0" y="113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0" y="93"/>
                    <a:pt x="82" y="60"/>
                    <a:pt x="102" y="48"/>
                  </a:cubicBezTo>
                  <a:cubicBezTo>
                    <a:pt x="89" y="55"/>
                    <a:pt x="64" y="70"/>
                    <a:pt x="45" y="81"/>
                  </a:cubicBezTo>
                  <a:cubicBezTo>
                    <a:pt x="18" y="97"/>
                    <a:pt x="13" y="100"/>
                    <a:pt x="12" y="100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5" y="47"/>
                    <a:pt x="84" y="53"/>
                    <a:pt x="74" y="60"/>
                  </a:cubicBezTo>
                  <a:cubicBezTo>
                    <a:pt x="25" y="88"/>
                    <a:pt x="25" y="88"/>
                    <a:pt x="25" y="88"/>
                  </a:cubicBezTo>
                  <a:cubicBezTo>
                    <a:pt x="25" y="88"/>
                    <a:pt x="25" y="88"/>
                    <a:pt x="25" y="87"/>
                  </a:cubicBezTo>
                  <a:cubicBezTo>
                    <a:pt x="25" y="87"/>
                    <a:pt x="24" y="87"/>
                    <a:pt x="25" y="87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6" y="85"/>
                    <a:pt x="35" y="79"/>
                    <a:pt x="74" y="53"/>
                  </a:cubicBezTo>
                  <a:cubicBezTo>
                    <a:pt x="88" y="44"/>
                    <a:pt x="102" y="35"/>
                    <a:pt x="111" y="28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9" y="88"/>
                    <a:pt x="4" y="90"/>
                    <a:pt x="3" y="9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2" y="91"/>
                    <a:pt x="2" y="91"/>
                    <a:pt x="2" y="91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31" y="72"/>
                    <a:pt x="79" y="40"/>
                    <a:pt x="98" y="27"/>
                  </a:cubicBezTo>
                  <a:cubicBezTo>
                    <a:pt x="93" y="30"/>
                    <a:pt x="87" y="34"/>
                    <a:pt x="81" y="38"/>
                  </a:cubicBezTo>
                  <a:cubicBezTo>
                    <a:pt x="34" y="65"/>
                    <a:pt x="25" y="70"/>
                    <a:pt x="24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3" y="69"/>
                    <a:pt x="23" y="69"/>
                    <a:pt x="39" y="58"/>
                  </a:cubicBezTo>
                  <a:cubicBezTo>
                    <a:pt x="48" y="52"/>
                    <a:pt x="60" y="43"/>
                    <a:pt x="72" y="34"/>
                  </a:cubicBezTo>
                  <a:cubicBezTo>
                    <a:pt x="88" y="23"/>
                    <a:pt x="103" y="12"/>
                    <a:pt x="113" y="6"/>
                  </a:cubicBezTo>
                  <a:cubicBezTo>
                    <a:pt x="23" y="58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59"/>
                    <a:pt x="18" y="59"/>
                    <a:pt x="19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21" y="57"/>
                    <a:pt x="28" y="52"/>
                    <a:pt x="62" y="31"/>
                  </a:cubicBezTo>
                  <a:cubicBezTo>
                    <a:pt x="46" y="41"/>
                    <a:pt x="44" y="41"/>
                    <a:pt x="44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4" y="41"/>
                    <a:pt x="44" y="40"/>
                    <a:pt x="44" y="40"/>
                  </a:cubicBezTo>
                  <a:cubicBezTo>
                    <a:pt x="56" y="31"/>
                    <a:pt x="78" y="15"/>
                    <a:pt x="87" y="7"/>
                  </a:cubicBezTo>
                  <a:cubicBezTo>
                    <a:pt x="69" y="18"/>
                    <a:pt x="69" y="18"/>
                    <a:pt x="69" y="18"/>
                  </a:cubicBezTo>
                  <a:cubicBezTo>
                    <a:pt x="69" y="18"/>
                    <a:pt x="68" y="18"/>
                    <a:pt x="68" y="18"/>
                  </a:cubicBezTo>
                  <a:cubicBezTo>
                    <a:pt x="68" y="18"/>
                    <a:pt x="68" y="18"/>
                    <a:pt x="69" y="14"/>
                  </a:cubicBezTo>
                  <a:cubicBezTo>
                    <a:pt x="70" y="12"/>
                    <a:pt x="70" y="9"/>
                    <a:pt x="71" y="8"/>
                  </a:cubicBezTo>
                  <a:cubicBezTo>
                    <a:pt x="69" y="9"/>
                    <a:pt x="65" y="12"/>
                    <a:pt x="65" y="12"/>
                  </a:cubicBezTo>
                  <a:cubicBezTo>
                    <a:pt x="64" y="12"/>
                    <a:pt x="64" y="12"/>
                    <a:pt x="64" y="11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2" y="7"/>
                    <a:pt x="72" y="7"/>
                    <a:pt x="70" y="14"/>
                  </a:cubicBezTo>
                  <a:cubicBezTo>
                    <a:pt x="70" y="15"/>
                    <a:pt x="70" y="16"/>
                    <a:pt x="69" y="17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2" y="3"/>
                    <a:pt x="93" y="3"/>
                    <a:pt x="93" y="3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1" y="6"/>
                    <a:pt x="86" y="9"/>
                    <a:pt x="69" y="23"/>
                  </a:cubicBezTo>
                  <a:cubicBezTo>
                    <a:pt x="61" y="28"/>
                    <a:pt x="54" y="34"/>
                    <a:pt x="49" y="37"/>
                  </a:cubicBezTo>
                  <a:cubicBezTo>
                    <a:pt x="56" y="34"/>
                    <a:pt x="67" y="27"/>
                    <a:pt x="74" y="23"/>
                  </a:cubicBezTo>
                  <a:cubicBezTo>
                    <a:pt x="77" y="21"/>
                    <a:pt x="79" y="20"/>
                    <a:pt x="80" y="19"/>
                  </a:cubicBezTo>
                  <a:cubicBezTo>
                    <a:pt x="81" y="19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3" y="18"/>
                    <a:pt x="83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2" y="19"/>
                    <a:pt x="81" y="20"/>
                    <a:pt x="77" y="23"/>
                  </a:cubicBezTo>
                  <a:cubicBezTo>
                    <a:pt x="73" y="25"/>
                    <a:pt x="68" y="28"/>
                    <a:pt x="62" y="32"/>
                  </a:cubicBezTo>
                  <a:cubicBezTo>
                    <a:pt x="52" y="39"/>
                    <a:pt x="38" y="47"/>
                    <a:pt x="29" y="53"/>
                  </a:cubicBezTo>
                  <a:cubicBezTo>
                    <a:pt x="49" y="42"/>
                    <a:pt x="94" y="15"/>
                    <a:pt x="121" y="0"/>
                  </a:cubicBezTo>
                  <a:cubicBezTo>
                    <a:pt x="121" y="0"/>
                    <a:pt x="122" y="0"/>
                    <a:pt x="122" y="0"/>
                  </a:cubicBezTo>
                  <a:cubicBezTo>
                    <a:pt x="122" y="0"/>
                    <a:pt x="122" y="0"/>
                    <a:pt x="122" y="1"/>
                  </a:cubicBezTo>
                  <a:cubicBezTo>
                    <a:pt x="93" y="21"/>
                    <a:pt x="43" y="56"/>
                    <a:pt x="29" y="67"/>
                  </a:cubicBezTo>
                  <a:cubicBezTo>
                    <a:pt x="39" y="61"/>
                    <a:pt x="63" y="47"/>
                    <a:pt x="80" y="37"/>
                  </a:cubicBezTo>
                  <a:cubicBezTo>
                    <a:pt x="106" y="21"/>
                    <a:pt x="106" y="21"/>
                    <a:pt x="106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7" y="22"/>
                    <a:pt x="106" y="22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6" y="22"/>
                    <a:pt x="106" y="22"/>
                    <a:pt x="106" y="23"/>
                  </a:cubicBezTo>
                  <a:cubicBezTo>
                    <a:pt x="105" y="24"/>
                    <a:pt x="96" y="30"/>
                    <a:pt x="55" y="57"/>
                  </a:cubicBezTo>
                  <a:cubicBezTo>
                    <a:pt x="40" y="67"/>
                    <a:pt x="25" y="76"/>
                    <a:pt x="15" y="83"/>
                  </a:cubicBezTo>
                  <a:cubicBezTo>
                    <a:pt x="19" y="81"/>
                    <a:pt x="23" y="78"/>
                    <a:pt x="28" y="76"/>
                  </a:cubicBezTo>
                  <a:cubicBezTo>
                    <a:pt x="31" y="73"/>
                    <a:pt x="45" y="65"/>
                    <a:pt x="98" y="35"/>
                  </a:cubicBezTo>
                  <a:cubicBezTo>
                    <a:pt x="120" y="22"/>
                    <a:pt x="126" y="18"/>
                    <a:pt x="127" y="18"/>
                  </a:cubicBezTo>
                  <a:cubicBezTo>
                    <a:pt x="127" y="18"/>
                    <a:pt x="128" y="18"/>
                    <a:pt x="128" y="18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8" y="18"/>
                    <a:pt x="128" y="18"/>
                    <a:pt x="128" y="19"/>
                  </a:cubicBezTo>
                  <a:cubicBezTo>
                    <a:pt x="128" y="19"/>
                    <a:pt x="128" y="19"/>
                    <a:pt x="128" y="19"/>
                  </a:cubicBezTo>
                  <a:cubicBezTo>
                    <a:pt x="128" y="19"/>
                    <a:pt x="128" y="19"/>
                    <a:pt x="128" y="19"/>
                  </a:cubicBezTo>
                  <a:cubicBezTo>
                    <a:pt x="127" y="19"/>
                    <a:pt x="127" y="19"/>
                    <a:pt x="125" y="20"/>
                  </a:cubicBezTo>
                  <a:cubicBezTo>
                    <a:pt x="125" y="20"/>
                    <a:pt x="125" y="21"/>
                    <a:pt x="125" y="21"/>
                  </a:cubicBezTo>
                  <a:cubicBezTo>
                    <a:pt x="97" y="39"/>
                    <a:pt x="47" y="72"/>
                    <a:pt x="31" y="84"/>
                  </a:cubicBezTo>
                  <a:cubicBezTo>
                    <a:pt x="39" y="79"/>
                    <a:pt x="56" y="69"/>
                    <a:pt x="73" y="59"/>
                  </a:cubicBezTo>
                  <a:cubicBezTo>
                    <a:pt x="117" y="33"/>
                    <a:pt x="124" y="29"/>
                    <a:pt x="126" y="28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7" y="28"/>
                    <a:pt x="127" y="28"/>
                    <a:pt x="127" y="28"/>
                  </a:cubicBezTo>
                  <a:cubicBezTo>
                    <a:pt x="127" y="29"/>
                    <a:pt x="127" y="29"/>
                    <a:pt x="127" y="29"/>
                  </a:cubicBezTo>
                  <a:cubicBezTo>
                    <a:pt x="38" y="84"/>
                    <a:pt x="38" y="84"/>
                    <a:pt x="38" y="84"/>
                  </a:cubicBezTo>
                  <a:cubicBezTo>
                    <a:pt x="40" y="83"/>
                    <a:pt x="42" y="82"/>
                    <a:pt x="44" y="80"/>
                  </a:cubicBezTo>
                  <a:cubicBezTo>
                    <a:pt x="95" y="50"/>
                    <a:pt x="109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1" y="43"/>
                    <a:pt x="111" y="43"/>
                  </a:cubicBezTo>
                  <a:cubicBezTo>
                    <a:pt x="111" y="43"/>
                    <a:pt x="111" y="43"/>
                    <a:pt x="93" y="54"/>
                  </a:cubicBezTo>
                  <a:cubicBezTo>
                    <a:pt x="84" y="60"/>
                    <a:pt x="72" y="68"/>
                    <a:pt x="56" y="78"/>
                  </a:cubicBezTo>
                  <a:cubicBezTo>
                    <a:pt x="44" y="86"/>
                    <a:pt x="31" y="94"/>
                    <a:pt x="21" y="100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4" y="35"/>
                    <a:pt x="135" y="35"/>
                    <a:pt x="135" y="35"/>
                  </a:cubicBezTo>
                  <a:cubicBezTo>
                    <a:pt x="135" y="35"/>
                    <a:pt x="135" y="35"/>
                    <a:pt x="135" y="36"/>
                  </a:cubicBezTo>
                  <a:cubicBezTo>
                    <a:pt x="38" y="112"/>
                    <a:pt x="38" y="112"/>
                    <a:pt x="38" y="112"/>
                  </a:cubicBezTo>
                  <a:cubicBezTo>
                    <a:pt x="53" y="103"/>
                    <a:pt x="100" y="76"/>
                    <a:pt x="127" y="60"/>
                  </a:cubicBezTo>
                  <a:cubicBezTo>
                    <a:pt x="127" y="60"/>
                    <a:pt x="128" y="60"/>
                    <a:pt x="128" y="60"/>
                  </a:cubicBezTo>
                  <a:cubicBezTo>
                    <a:pt x="128" y="61"/>
                    <a:pt x="128" y="61"/>
                    <a:pt x="128" y="61"/>
                  </a:cubicBezTo>
                  <a:cubicBezTo>
                    <a:pt x="107" y="78"/>
                    <a:pt x="57" y="118"/>
                    <a:pt x="45" y="128"/>
                  </a:cubicBezTo>
                  <a:cubicBezTo>
                    <a:pt x="55" y="122"/>
                    <a:pt x="87" y="103"/>
                    <a:pt x="104" y="94"/>
                  </a:cubicBezTo>
                  <a:cubicBezTo>
                    <a:pt x="114" y="88"/>
                    <a:pt x="114" y="88"/>
                    <a:pt x="114" y="88"/>
                  </a:cubicBezTo>
                  <a:cubicBezTo>
                    <a:pt x="116" y="87"/>
                    <a:pt x="117" y="86"/>
                    <a:pt x="118" y="86"/>
                  </a:cubicBezTo>
                  <a:cubicBezTo>
                    <a:pt x="118" y="86"/>
                    <a:pt x="118" y="86"/>
                    <a:pt x="118" y="86"/>
                  </a:cubicBezTo>
                  <a:cubicBezTo>
                    <a:pt x="118" y="86"/>
                    <a:pt x="118" y="86"/>
                    <a:pt x="118" y="86"/>
                  </a:cubicBezTo>
                  <a:cubicBezTo>
                    <a:pt x="119" y="85"/>
                    <a:pt x="119" y="85"/>
                    <a:pt x="119" y="86"/>
                  </a:cubicBezTo>
                  <a:cubicBezTo>
                    <a:pt x="119" y="86"/>
                    <a:pt x="119" y="86"/>
                    <a:pt x="119" y="86"/>
                  </a:cubicBezTo>
                  <a:cubicBezTo>
                    <a:pt x="101" y="102"/>
                    <a:pt x="69" y="129"/>
                    <a:pt x="60" y="138"/>
                  </a:cubicBezTo>
                  <a:cubicBezTo>
                    <a:pt x="132" y="96"/>
                    <a:pt x="135" y="94"/>
                    <a:pt x="136" y="94"/>
                  </a:cubicBezTo>
                  <a:cubicBezTo>
                    <a:pt x="136" y="94"/>
                    <a:pt x="136" y="94"/>
                    <a:pt x="136" y="94"/>
                  </a:cubicBezTo>
                  <a:cubicBezTo>
                    <a:pt x="136" y="94"/>
                    <a:pt x="136" y="94"/>
                    <a:pt x="136" y="94"/>
                  </a:cubicBezTo>
                  <a:cubicBezTo>
                    <a:pt x="136" y="94"/>
                    <a:pt x="136" y="95"/>
                    <a:pt x="136" y="95"/>
                  </a:cubicBezTo>
                  <a:cubicBezTo>
                    <a:pt x="136" y="95"/>
                    <a:pt x="123" y="103"/>
                    <a:pt x="106" y="113"/>
                  </a:cubicBezTo>
                  <a:cubicBezTo>
                    <a:pt x="103" y="116"/>
                    <a:pt x="95" y="123"/>
                    <a:pt x="69" y="145"/>
                  </a:cubicBezTo>
                  <a:cubicBezTo>
                    <a:pt x="56" y="156"/>
                    <a:pt x="41" y="169"/>
                    <a:pt x="35" y="174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0" y="119"/>
                    <a:pt x="130" y="119"/>
                    <a:pt x="130" y="120"/>
                  </a:cubicBezTo>
                  <a:cubicBezTo>
                    <a:pt x="131" y="120"/>
                    <a:pt x="131" y="120"/>
                    <a:pt x="130" y="120"/>
                  </a:cubicBezTo>
                  <a:cubicBezTo>
                    <a:pt x="130" y="121"/>
                    <a:pt x="86" y="148"/>
                    <a:pt x="61" y="164"/>
                  </a:cubicBezTo>
                  <a:cubicBezTo>
                    <a:pt x="68" y="160"/>
                    <a:pt x="76" y="155"/>
                    <a:pt x="84" y="151"/>
                  </a:cubicBezTo>
                  <a:cubicBezTo>
                    <a:pt x="95" y="144"/>
                    <a:pt x="106" y="138"/>
                    <a:pt x="114" y="134"/>
                  </a:cubicBezTo>
                  <a:cubicBezTo>
                    <a:pt x="118" y="131"/>
                    <a:pt x="121" y="130"/>
                    <a:pt x="123" y="128"/>
                  </a:cubicBezTo>
                  <a:cubicBezTo>
                    <a:pt x="125" y="127"/>
                    <a:pt x="126" y="127"/>
                    <a:pt x="127" y="126"/>
                  </a:cubicBezTo>
                  <a:cubicBezTo>
                    <a:pt x="127" y="126"/>
                    <a:pt x="127" y="126"/>
                    <a:pt x="127" y="126"/>
                  </a:cubicBezTo>
                  <a:cubicBezTo>
                    <a:pt x="127" y="126"/>
                    <a:pt x="127" y="126"/>
                    <a:pt x="127" y="126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28" y="126"/>
                    <a:pt x="128" y="127"/>
                    <a:pt x="128" y="127"/>
                  </a:cubicBezTo>
                  <a:cubicBezTo>
                    <a:pt x="42" y="188"/>
                    <a:pt x="42" y="188"/>
                    <a:pt x="42" y="188"/>
                  </a:cubicBezTo>
                  <a:cubicBezTo>
                    <a:pt x="51" y="183"/>
                    <a:pt x="69" y="172"/>
                    <a:pt x="85" y="163"/>
                  </a:cubicBezTo>
                  <a:cubicBezTo>
                    <a:pt x="97" y="156"/>
                    <a:pt x="109" y="149"/>
                    <a:pt x="118" y="144"/>
                  </a:cubicBezTo>
                  <a:cubicBezTo>
                    <a:pt x="127" y="139"/>
                    <a:pt x="130" y="137"/>
                    <a:pt x="132" y="136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3" y="136"/>
                    <a:pt x="133" y="136"/>
                    <a:pt x="133" y="136"/>
                  </a:cubicBezTo>
                  <a:cubicBezTo>
                    <a:pt x="133" y="136"/>
                    <a:pt x="133" y="136"/>
                    <a:pt x="133" y="137"/>
                  </a:cubicBezTo>
                  <a:cubicBezTo>
                    <a:pt x="113" y="150"/>
                    <a:pt x="79" y="172"/>
                    <a:pt x="62" y="183"/>
                  </a:cubicBezTo>
                  <a:cubicBezTo>
                    <a:pt x="118" y="151"/>
                    <a:pt x="118" y="151"/>
                    <a:pt x="118" y="151"/>
                  </a:cubicBezTo>
                  <a:cubicBezTo>
                    <a:pt x="118" y="150"/>
                    <a:pt x="119" y="151"/>
                    <a:pt x="119" y="151"/>
                  </a:cubicBezTo>
                  <a:cubicBezTo>
                    <a:pt x="119" y="151"/>
                    <a:pt x="119" y="151"/>
                    <a:pt x="119" y="151"/>
                  </a:cubicBezTo>
                  <a:cubicBezTo>
                    <a:pt x="119" y="151"/>
                    <a:pt x="119" y="151"/>
                    <a:pt x="119" y="151"/>
                  </a:cubicBezTo>
                  <a:cubicBezTo>
                    <a:pt x="119" y="152"/>
                    <a:pt x="119" y="152"/>
                    <a:pt x="119" y="152"/>
                  </a:cubicBezTo>
                  <a:cubicBezTo>
                    <a:pt x="118" y="152"/>
                    <a:pt x="117" y="153"/>
                    <a:pt x="115" y="154"/>
                  </a:cubicBezTo>
                  <a:cubicBezTo>
                    <a:pt x="112" y="156"/>
                    <a:pt x="109" y="158"/>
                    <a:pt x="105" y="161"/>
                  </a:cubicBezTo>
                  <a:cubicBezTo>
                    <a:pt x="96" y="167"/>
                    <a:pt x="85" y="175"/>
                    <a:pt x="73" y="183"/>
                  </a:cubicBezTo>
                  <a:cubicBezTo>
                    <a:pt x="60" y="192"/>
                    <a:pt x="47" y="201"/>
                    <a:pt x="38" y="207"/>
                  </a:cubicBezTo>
                  <a:cubicBezTo>
                    <a:pt x="106" y="168"/>
                    <a:pt x="117" y="161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1" y="160"/>
                    <a:pt x="121" y="160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0"/>
                    <a:pt x="120" y="161"/>
                    <a:pt x="120" y="161"/>
                  </a:cubicBezTo>
                  <a:cubicBezTo>
                    <a:pt x="119" y="161"/>
                    <a:pt x="116" y="164"/>
                    <a:pt x="109" y="170"/>
                  </a:cubicBezTo>
                  <a:cubicBezTo>
                    <a:pt x="102" y="176"/>
                    <a:pt x="92" y="184"/>
                    <a:pt x="83" y="192"/>
                  </a:cubicBezTo>
                  <a:cubicBezTo>
                    <a:pt x="69" y="203"/>
                    <a:pt x="56" y="214"/>
                    <a:pt x="49" y="219"/>
                  </a:cubicBezTo>
                  <a:cubicBezTo>
                    <a:pt x="105" y="187"/>
                    <a:pt x="115" y="181"/>
                    <a:pt x="117" y="180"/>
                  </a:cubicBezTo>
                  <a:cubicBezTo>
                    <a:pt x="117" y="180"/>
                    <a:pt x="117" y="180"/>
                    <a:pt x="117" y="180"/>
                  </a:cubicBezTo>
                  <a:cubicBezTo>
                    <a:pt x="118" y="180"/>
                    <a:pt x="118" y="180"/>
                    <a:pt x="118" y="180"/>
                  </a:cubicBezTo>
                  <a:cubicBezTo>
                    <a:pt x="118" y="180"/>
                    <a:pt x="118" y="180"/>
                    <a:pt x="118" y="180"/>
                  </a:cubicBezTo>
                  <a:cubicBezTo>
                    <a:pt x="118" y="180"/>
                    <a:pt x="118" y="180"/>
                    <a:pt x="118" y="180"/>
                  </a:cubicBezTo>
                  <a:cubicBezTo>
                    <a:pt x="118" y="180"/>
                    <a:pt x="118" y="181"/>
                    <a:pt x="118" y="181"/>
                  </a:cubicBezTo>
                  <a:cubicBezTo>
                    <a:pt x="56" y="225"/>
                    <a:pt x="56" y="225"/>
                    <a:pt x="56" y="225"/>
                  </a:cubicBezTo>
                  <a:cubicBezTo>
                    <a:pt x="114" y="191"/>
                    <a:pt x="125" y="185"/>
                    <a:pt x="127" y="184"/>
                  </a:cubicBezTo>
                  <a:cubicBezTo>
                    <a:pt x="127" y="184"/>
                    <a:pt x="127" y="184"/>
                    <a:pt x="127" y="184"/>
                  </a:cubicBezTo>
                  <a:cubicBezTo>
                    <a:pt x="127" y="184"/>
                    <a:pt x="127" y="184"/>
                    <a:pt x="127" y="184"/>
                  </a:cubicBezTo>
                  <a:cubicBezTo>
                    <a:pt x="128" y="183"/>
                    <a:pt x="128" y="183"/>
                    <a:pt x="128" y="184"/>
                  </a:cubicBezTo>
                  <a:cubicBezTo>
                    <a:pt x="128" y="184"/>
                    <a:pt x="128" y="184"/>
                    <a:pt x="128" y="184"/>
                  </a:cubicBezTo>
                  <a:cubicBezTo>
                    <a:pt x="128" y="184"/>
                    <a:pt x="128" y="184"/>
                    <a:pt x="128" y="184"/>
                  </a:cubicBezTo>
                  <a:cubicBezTo>
                    <a:pt x="40" y="255"/>
                    <a:pt x="40" y="255"/>
                    <a:pt x="40" y="255"/>
                  </a:cubicBezTo>
                  <a:cubicBezTo>
                    <a:pt x="53" y="247"/>
                    <a:pt x="88" y="227"/>
                    <a:pt x="109" y="215"/>
                  </a:cubicBezTo>
                  <a:cubicBezTo>
                    <a:pt x="109" y="215"/>
                    <a:pt x="109" y="215"/>
                    <a:pt x="109" y="215"/>
                  </a:cubicBezTo>
                  <a:cubicBezTo>
                    <a:pt x="109" y="215"/>
                    <a:pt x="109" y="215"/>
                    <a:pt x="109" y="215"/>
                  </a:cubicBezTo>
                  <a:cubicBezTo>
                    <a:pt x="109" y="215"/>
                    <a:pt x="109" y="215"/>
                    <a:pt x="109" y="215"/>
                  </a:cubicBezTo>
                  <a:cubicBezTo>
                    <a:pt x="109" y="215"/>
                    <a:pt x="109" y="215"/>
                    <a:pt x="110" y="215"/>
                  </a:cubicBezTo>
                  <a:cubicBezTo>
                    <a:pt x="110" y="215"/>
                    <a:pt x="110" y="215"/>
                    <a:pt x="109" y="215"/>
                  </a:cubicBezTo>
                  <a:cubicBezTo>
                    <a:pt x="105" y="218"/>
                    <a:pt x="99" y="222"/>
                    <a:pt x="93" y="225"/>
                  </a:cubicBezTo>
                  <a:cubicBezTo>
                    <a:pt x="113" y="214"/>
                    <a:pt x="113" y="214"/>
                    <a:pt x="113" y="214"/>
                  </a:cubicBezTo>
                  <a:cubicBezTo>
                    <a:pt x="113" y="214"/>
                    <a:pt x="113" y="214"/>
                    <a:pt x="113" y="214"/>
                  </a:cubicBezTo>
                  <a:cubicBezTo>
                    <a:pt x="113" y="214"/>
                    <a:pt x="113" y="214"/>
                    <a:pt x="113" y="214"/>
                  </a:cubicBezTo>
                  <a:cubicBezTo>
                    <a:pt x="113" y="214"/>
                    <a:pt x="113" y="214"/>
                    <a:pt x="113" y="215"/>
                  </a:cubicBezTo>
                  <a:cubicBezTo>
                    <a:pt x="113" y="215"/>
                    <a:pt x="113" y="215"/>
                    <a:pt x="113" y="215"/>
                  </a:cubicBezTo>
                  <a:cubicBezTo>
                    <a:pt x="113" y="215"/>
                    <a:pt x="113" y="215"/>
                    <a:pt x="113" y="215"/>
                  </a:cubicBezTo>
                  <a:cubicBezTo>
                    <a:pt x="111" y="216"/>
                    <a:pt x="104" y="222"/>
                    <a:pt x="72" y="245"/>
                  </a:cubicBezTo>
                  <a:cubicBezTo>
                    <a:pt x="59" y="254"/>
                    <a:pt x="46" y="264"/>
                    <a:pt x="38" y="269"/>
                  </a:cubicBezTo>
                  <a:cubicBezTo>
                    <a:pt x="41" y="268"/>
                    <a:pt x="44" y="266"/>
                    <a:pt x="48" y="263"/>
                  </a:cubicBezTo>
                  <a:cubicBezTo>
                    <a:pt x="116" y="224"/>
                    <a:pt x="133" y="214"/>
                    <a:pt x="136" y="212"/>
                  </a:cubicBezTo>
                  <a:cubicBezTo>
                    <a:pt x="136" y="212"/>
                    <a:pt x="136" y="212"/>
                    <a:pt x="136" y="212"/>
                  </a:cubicBezTo>
                  <a:cubicBezTo>
                    <a:pt x="136" y="212"/>
                    <a:pt x="136" y="212"/>
                    <a:pt x="136" y="212"/>
                  </a:cubicBezTo>
                  <a:cubicBezTo>
                    <a:pt x="136" y="212"/>
                    <a:pt x="137" y="212"/>
                    <a:pt x="137" y="212"/>
                  </a:cubicBezTo>
                  <a:cubicBezTo>
                    <a:pt x="137" y="212"/>
                    <a:pt x="137" y="212"/>
                    <a:pt x="137" y="213"/>
                  </a:cubicBezTo>
                  <a:cubicBezTo>
                    <a:pt x="137" y="213"/>
                    <a:pt x="137" y="213"/>
                    <a:pt x="137" y="213"/>
                  </a:cubicBezTo>
                  <a:cubicBezTo>
                    <a:pt x="137" y="213"/>
                    <a:pt x="137" y="213"/>
                    <a:pt x="137" y="213"/>
                  </a:cubicBezTo>
                  <a:cubicBezTo>
                    <a:pt x="137" y="213"/>
                    <a:pt x="132" y="216"/>
                    <a:pt x="125" y="220"/>
                  </a:cubicBezTo>
                  <a:cubicBezTo>
                    <a:pt x="125" y="220"/>
                    <a:pt x="125" y="220"/>
                    <a:pt x="125" y="220"/>
                  </a:cubicBezTo>
                  <a:cubicBezTo>
                    <a:pt x="74" y="252"/>
                    <a:pt x="74" y="252"/>
                    <a:pt x="74" y="252"/>
                  </a:cubicBezTo>
                  <a:cubicBezTo>
                    <a:pt x="83" y="247"/>
                    <a:pt x="93" y="241"/>
                    <a:pt x="102" y="236"/>
                  </a:cubicBezTo>
                  <a:cubicBezTo>
                    <a:pt x="133" y="218"/>
                    <a:pt x="133" y="218"/>
                    <a:pt x="133" y="218"/>
                  </a:cubicBezTo>
                  <a:cubicBezTo>
                    <a:pt x="135" y="217"/>
                    <a:pt x="135" y="217"/>
                    <a:pt x="136" y="216"/>
                  </a:cubicBezTo>
                  <a:cubicBezTo>
                    <a:pt x="136" y="216"/>
                    <a:pt x="136" y="216"/>
                    <a:pt x="136" y="216"/>
                  </a:cubicBezTo>
                  <a:cubicBezTo>
                    <a:pt x="136" y="216"/>
                    <a:pt x="136" y="216"/>
                    <a:pt x="136" y="216"/>
                  </a:cubicBezTo>
                  <a:cubicBezTo>
                    <a:pt x="137" y="216"/>
                    <a:pt x="137" y="216"/>
                    <a:pt x="137" y="216"/>
                  </a:cubicBezTo>
                  <a:cubicBezTo>
                    <a:pt x="137" y="216"/>
                    <a:pt x="137" y="217"/>
                    <a:pt x="137" y="217"/>
                  </a:cubicBezTo>
                  <a:cubicBezTo>
                    <a:pt x="137" y="217"/>
                    <a:pt x="137" y="217"/>
                    <a:pt x="137" y="217"/>
                  </a:cubicBezTo>
                  <a:cubicBezTo>
                    <a:pt x="137" y="217"/>
                    <a:pt x="136" y="217"/>
                    <a:pt x="136" y="217"/>
                  </a:cubicBezTo>
                  <a:cubicBezTo>
                    <a:pt x="135" y="218"/>
                    <a:pt x="134" y="218"/>
                    <a:pt x="132" y="220"/>
                  </a:cubicBezTo>
                  <a:cubicBezTo>
                    <a:pt x="129" y="221"/>
                    <a:pt x="125" y="224"/>
                    <a:pt x="120" y="227"/>
                  </a:cubicBezTo>
                  <a:cubicBezTo>
                    <a:pt x="119" y="227"/>
                    <a:pt x="117" y="228"/>
                    <a:pt x="116" y="229"/>
                  </a:cubicBezTo>
                  <a:cubicBezTo>
                    <a:pt x="116" y="230"/>
                    <a:pt x="116" y="230"/>
                    <a:pt x="108" y="236"/>
                  </a:cubicBezTo>
                  <a:cubicBezTo>
                    <a:pt x="103" y="241"/>
                    <a:pt x="96" y="246"/>
                    <a:pt x="89" y="252"/>
                  </a:cubicBezTo>
                  <a:cubicBezTo>
                    <a:pt x="71" y="267"/>
                    <a:pt x="48" y="287"/>
                    <a:pt x="40" y="294"/>
                  </a:cubicBezTo>
                  <a:cubicBezTo>
                    <a:pt x="45" y="291"/>
                    <a:pt x="55" y="285"/>
                    <a:pt x="66" y="278"/>
                  </a:cubicBezTo>
                  <a:cubicBezTo>
                    <a:pt x="127" y="243"/>
                    <a:pt x="133" y="239"/>
                    <a:pt x="134" y="239"/>
                  </a:cubicBezTo>
                  <a:cubicBezTo>
                    <a:pt x="134" y="239"/>
                    <a:pt x="134" y="240"/>
                    <a:pt x="134" y="240"/>
                  </a:cubicBezTo>
                  <a:cubicBezTo>
                    <a:pt x="134" y="240"/>
                    <a:pt x="134" y="240"/>
                    <a:pt x="124" y="248"/>
                  </a:cubicBezTo>
                  <a:cubicBezTo>
                    <a:pt x="118" y="253"/>
                    <a:pt x="110" y="259"/>
                    <a:pt x="101" y="266"/>
                  </a:cubicBezTo>
                  <a:cubicBezTo>
                    <a:pt x="82" y="280"/>
                    <a:pt x="60" y="297"/>
                    <a:pt x="52" y="304"/>
                  </a:cubicBezTo>
                  <a:cubicBezTo>
                    <a:pt x="65" y="297"/>
                    <a:pt x="111" y="270"/>
                    <a:pt x="136" y="255"/>
                  </a:cubicBezTo>
                  <a:cubicBezTo>
                    <a:pt x="136" y="255"/>
                    <a:pt x="136" y="255"/>
                    <a:pt x="136" y="255"/>
                  </a:cubicBezTo>
                  <a:cubicBezTo>
                    <a:pt x="136" y="255"/>
                    <a:pt x="136" y="255"/>
                    <a:pt x="137" y="255"/>
                  </a:cubicBezTo>
                  <a:cubicBezTo>
                    <a:pt x="137" y="256"/>
                    <a:pt x="137" y="256"/>
                    <a:pt x="136" y="256"/>
                  </a:cubicBezTo>
                  <a:cubicBezTo>
                    <a:pt x="136" y="256"/>
                    <a:pt x="136" y="256"/>
                    <a:pt x="136" y="256"/>
                  </a:cubicBezTo>
                  <a:cubicBezTo>
                    <a:pt x="136" y="256"/>
                    <a:pt x="136" y="256"/>
                    <a:pt x="136" y="256"/>
                  </a:cubicBezTo>
                  <a:cubicBezTo>
                    <a:pt x="135" y="257"/>
                    <a:pt x="131" y="260"/>
                    <a:pt x="120" y="267"/>
                  </a:cubicBezTo>
                  <a:cubicBezTo>
                    <a:pt x="110" y="273"/>
                    <a:pt x="97" y="282"/>
                    <a:pt x="84" y="290"/>
                  </a:cubicBezTo>
                  <a:cubicBezTo>
                    <a:pt x="72" y="298"/>
                    <a:pt x="59" y="306"/>
                    <a:pt x="50" y="312"/>
                  </a:cubicBezTo>
                  <a:cubicBezTo>
                    <a:pt x="106" y="279"/>
                    <a:pt x="118" y="273"/>
                    <a:pt x="120" y="272"/>
                  </a:cubicBezTo>
                  <a:cubicBezTo>
                    <a:pt x="120" y="272"/>
                    <a:pt x="120" y="272"/>
                    <a:pt x="120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0" y="273"/>
                    <a:pt x="119" y="273"/>
                    <a:pt x="117" y="275"/>
                  </a:cubicBezTo>
                  <a:cubicBezTo>
                    <a:pt x="115" y="276"/>
                    <a:pt x="111" y="278"/>
                    <a:pt x="107" y="281"/>
                  </a:cubicBezTo>
                  <a:cubicBezTo>
                    <a:pt x="100" y="285"/>
                    <a:pt x="90" y="291"/>
                    <a:pt x="81" y="297"/>
                  </a:cubicBezTo>
                  <a:cubicBezTo>
                    <a:pt x="97" y="287"/>
                    <a:pt x="115" y="277"/>
                    <a:pt x="128" y="269"/>
                  </a:cubicBezTo>
                  <a:cubicBezTo>
                    <a:pt x="128" y="269"/>
                    <a:pt x="129" y="269"/>
                    <a:pt x="129" y="269"/>
                  </a:cubicBezTo>
                  <a:cubicBezTo>
                    <a:pt x="129" y="269"/>
                    <a:pt x="129" y="270"/>
                    <a:pt x="129" y="270"/>
                  </a:cubicBezTo>
                  <a:cubicBezTo>
                    <a:pt x="102" y="292"/>
                    <a:pt x="53" y="330"/>
                    <a:pt x="41" y="341"/>
                  </a:cubicBezTo>
                  <a:cubicBezTo>
                    <a:pt x="128" y="291"/>
                    <a:pt x="128" y="291"/>
                    <a:pt x="128" y="291"/>
                  </a:cubicBezTo>
                  <a:cubicBezTo>
                    <a:pt x="128" y="291"/>
                    <a:pt x="128" y="291"/>
                    <a:pt x="128" y="291"/>
                  </a:cubicBezTo>
                  <a:cubicBezTo>
                    <a:pt x="128" y="291"/>
                    <a:pt x="128" y="291"/>
                    <a:pt x="128" y="291"/>
                  </a:cubicBezTo>
                  <a:cubicBezTo>
                    <a:pt x="128" y="291"/>
                    <a:pt x="129" y="291"/>
                    <a:pt x="128" y="292"/>
                  </a:cubicBezTo>
                  <a:cubicBezTo>
                    <a:pt x="128" y="292"/>
                    <a:pt x="128" y="292"/>
                    <a:pt x="128" y="292"/>
                  </a:cubicBezTo>
                  <a:cubicBezTo>
                    <a:pt x="128" y="292"/>
                    <a:pt x="128" y="292"/>
                    <a:pt x="128" y="292"/>
                  </a:cubicBezTo>
                  <a:cubicBezTo>
                    <a:pt x="126" y="293"/>
                    <a:pt x="123" y="295"/>
                    <a:pt x="114" y="301"/>
                  </a:cubicBezTo>
                  <a:cubicBezTo>
                    <a:pt x="105" y="307"/>
                    <a:pt x="93" y="315"/>
                    <a:pt x="82" y="323"/>
                  </a:cubicBezTo>
                  <a:cubicBezTo>
                    <a:pt x="68" y="332"/>
                    <a:pt x="53" y="341"/>
                    <a:pt x="45" y="347"/>
                  </a:cubicBezTo>
                  <a:cubicBezTo>
                    <a:pt x="60" y="338"/>
                    <a:pt x="92" y="320"/>
                    <a:pt x="111" y="309"/>
                  </a:cubicBezTo>
                  <a:cubicBezTo>
                    <a:pt x="111" y="309"/>
                    <a:pt x="111" y="309"/>
                    <a:pt x="111" y="309"/>
                  </a:cubicBezTo>
                  <a:cubicBezTo>
                    <a:pt x="111" y="309"/>
                    <a:pt x="111" y="309"/>
                    <a:pt x="111" y="309"/>
                  </a:cubicBezTo>
                  <a:cubicBezTo>
                    <a:pt x="111" y="309"/>
                    <a:pt x="111" y="309"/>
                    <a:pt x="111" y="309"/>
                  </a:cubicBezTo>
                  <a:cubicBezTo>
                    <a:pt x="111" y="310"/>
                    <a:pt x="111" y="310"/>
                    <a:pt x="111" y="310"/>
                  </a:cubicBezTo>
                  <a:cubicBezTo>
                    <a:pt x="111" y="310"/>
                    <a:pt x="111" y="310"/>
                    <a:pt x="111" y="310"/>
                  </a:cubicBezTo>
                  <a:cubicBezTo>
                    <a:pt x="109" y="311"/>
                    <a:pt x="102" y="317"/>
                    <a:pt x="70" y="339"/>
                  </a:cubicBezTo>
                  <a:cubicBezTo>
                    <a:pt x="59" y="347"/>
                    <a:pt x="46" y="355"/>
                    <a:pt x="39" y="361"/>
                  </a:cubicBezTo>
                  <a:cubicBezTo>
                    <a:pt x="110" y="319"/>
                    <a:pt x="110" y="319"/>
                    <a:pt x="111" y="319"/>
                  </a:cubicBezTo>
                  <a:cubicBezTo>
                    <a:pt x="110" y="320"/>
                    <a:pt x="110" y="320"/>
                    <a:pt x="110" y="320"/>
                  </a:cubicBezTo>
                  <a:cubicBezTo>
                    <a:pt x="110" y="320"/>
                    <a:pt x="110" y="320"/>
                    <a:pt x="110" y="320"/>
                  </a:cubicBezTo>
                  <a:cubicBezTo>
                    <a:pt x="110" y="320"/>
                    <a:pt x="110" y="320"/>
                    <a:pt x="110" y="320"/>
                  </a:cubicBezTo>
                  <a:cubicBezTo>
                    <a:pt x="111" y="320"/>
                    <a:pt x="111" y="320"/>
                    <a:pt x="111" y="320"/>
                  </a:cubicBezTo>
                  <a:cubicBezTo>
                    <a:pt x="109" y="321"/>
                    <a:pt x="30" y="367"/>
                    <a:pt x="29" y="367"/>
                  </a:cubicBezTo>
                  <a:cubicBezTo>
                    <a:pt x="29" y="367"/>
                    <a:pt x="29" y="367"/>
                    <a:pt x="29" y="3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271"/>
            <p:cNvSpPr/>
            <p:nvPr/>
          </p:nvSpPr>
          <p:spPr bwMode="auto">
            <a:xfrm>
              <a:off x="721589" y="5644423"/>
              <a:ext cx="4043608" cy="1329968"/>
            </a:xfrm>
            <a:custGeom>
              <a:avLst/>
              <a:gdLst>
                <a:gd name="T0" fmla="*/ 35 w 137"/>
                <a:gd name="T1" fmla="*/ 353 h 367"/>
                <a:gd name="T2" fmla="*/ 37 w 137"/>
                <a:gd name="T3" fmla="*/ 344 h 367"/>
                <a:gd name="T4" fmla="*/ 32 w 137"/>
                <a:gd name="T5" fmla="*/ 326 h 367"/>
                <a:gd name="T6" fmla="*/ 31 w 137"/>
                <a:gd name="T7" fmla="*/ 324 h 367"/>
                <a:gd name="T8" fmla="*/ 130 w 137"/>
                <a:gd name="T9" fmla="*/ 242 h 367"/>
                <a:gd name="T10" fmla="*/ 88 w 137"/>
                <a:gd name="T11" fmla="*/ 252 h 367"/>
                <a:gd name="T12" fmla="*/ 52 w 137"/>
                <a:gd name="T13" fmla="*/ 265 h 367"/>
                <a:gd name="T14" fmla="*/ 30 w 137"/>
                <a:gd name="T15" fmla="*/ 275 h 367"/>
                <a:gd name="T16" fmla="*/ 40 w 137"/>
                <a:gd name="T17" fmla="*/ 257 h 367"/>
                <a:gd name="T18" fmla="*/ 36 w 137"/>
                <a:gd name="T19" fmla="*/ 258 h 367"/>
                <a:gd name="T20" fmla="*/ 48 w 137"/>
                <a:gd name="T21" fmla="*/ 230 h 367"/>
                <a:gd name="T22" fmla="*/ 28 w 137"/>
                <a:gd name="T23" fmla="*/ 214 h 367"/>
                <a:gd name="T24" fmla="*/ 52 w 137"/>
                <a:gd name="T25" fmla="*/ 189 h 367"/>
                <a:gd name="T26" fmla="*/ 35 w 137"/>
                <a:gd name="T27" fmla="*/ 193 h 367"/>
                <a:gd name="T28" fmla="*/ 42 w 137"/>
                <a:gd name="T29" fmla="*/ 176 h 367"/>
                <a:gd name="T30" fmla="*/ 56 w 137"/>
                <a:gd name="T31" fmla="*/ 167 h 367"/>
                <a:gd name="T32" fmla="*/ 32 w 137"/>
                <a:gd name="T33" fmla="*/ 176 h 367"/>
                <a:gd name="T34" fmla="*/ 25 w 137"/>
                <a:gd name="T35" fmla="*/ 159 h 367"/>
                <a:gd name="T36" fmla="*/ 57 w 137"/>
                <a:gd name="T37" fmla="*/ 140 h 367"/>
                <a:gd name="T38" fmla="*/ 122 w 137"/>
                <a:gd name="T39" fmla="*/ 64 h 367"/>
                <a:gd name="T40" fmla="*/ 129 w 137"/>
                <a:gd name="T41" fmla="*/ 39 h 367"/>
                <a:gd name="T42" fmla="*/ 12 w 137"/>
                <a:gd name="T43" fmla="*/ 100 h 367"/>
                <a:gd name="T44" fmla="*/ 25 w 137"/>
                <a:gd name="T45" fmla="*/ 88 h 367"/>
                <a:gd name="T46" fmla="*/ 27 w 137"/>
                <a:gd name="T47" fmla="*/ 77 h 367"/>
                <a:gd name="T48" fmla="*/ 2 w 137"/>
                <a:gd name="T49" fmla="*/ 90 h 367"/>
                <a:gd name="T50" fmla="*/ 72 w 137"/>
                <a:gd name="T51" fmla="*/ 34 h 367"/>
                <a:gd name="T52" fmla="*/ 19 w 137"/>
                <a:gd name="T53" fmla="*/ 59 h 367"/>
                <a:gd name="T54" fmla="*/ 68 w 137"/>
                <a:gd name="T55" fmla="*/ 18 h 367"/>
                <a:gd name="T56" fmla="*/ 72 w 137"/>
                <a:gd name="T57" fmla="*/ 7 h 367"/>
                <a:gd name="T58" fmla="*/ 93 w 137"/>
                <a:gd name="T59" fmla="*/ 4 h 367"/>
                <a:gd name="T60" fmla="*/ 82 w 137"/>
                <a:gd name="T61" fmla="*/ 18 h 367"/>
                <a:gd name="T62" fmla="*/ 62 w 137"/>
                <a:gd name="T63" fmla="*/ 32 h 367"/>
                <a:gd name="T64" fmla="*/ 106 w 137"/>
                <a:gd name="T65" fmla="*/ 22 h 367"/>
                <a:gd name="T66" fmla="*/ 28 w 137"/>
                <a:gd name="T67" fmla="*/ 76 h 367"/>
                <a:gd name="T68" fmla="*/ 128 w 137"/>
                <a:gd name="T69" fmla="*/ 18 h 367"/>
                <a:gd name="T70" fmla="*/ 73 w 137"/>
                <a:gd name="T71" fmla="*/ 59 h 367"/>
                <a:gd name="T72" fmla="*/ 38 w 137"/>
                <a:gd name="T73" fmla="*/ 84 h 367"/>
                <a:gd name="T74" fmla="*/ 21 w 137"/>
                <a:gd name="T75" fmla="*/ 100 h 367"/>
                <a:gd name="T76" fmla="*/ 128 w 137"/>
                <a:gd name="T77" fmla="*/ 61 h 367"/>
                <a:gd name="T78" fmla="*/ 119 w 137"/>
                <a:gd name="T79" fmla="*/ 86 h 367"/>
                <a:gd name="T80" fmla="*/ 106 w 137"/>
                <a:gd name="T81" fmla="*/ 113 h 367"/>
                <a:gd name="T82" fmla="*/ 84 w 137"/>
                <a:gd name="T83" fmla="*/ 151 h 367"/>
                <a:gd name="T84" fmla="*/ 128 w 137"/>
                <a:gd name="T85" fmla="*/ 127 h 367"/>
                <a:gd name="T86" fmla="*/ 133 w 137"/>
                <a:gd name="T87" fmla="*/ 136 h 367"/>
                <a:gd name="T88" fmla="*/ 119 w 137"/>
                <a:gd name="T89" fmla="*/ 152 h 367"/>
                <a:gd name="T90" fmla="*/ 120 w 137"/>
                <a:gd name="T91" fmla="*/ 160 h 367"/>
                <a:gd name="T92" fmla="*/ 83 w 137"/>
                <a:gd name="T93" fmla="*/ 192 h 367"/>
                <a:gd name="T94" fmla="*/ 118 w 137"/>
                <a:gd name="T95" fmla="*/ 181 h 367"/>
                <a:gd name="T96" fmla="*/ 128 w 137"/>
                <a:gd name="T97" fmla="*/ 184 h 367"/>
                <a:gd name="T98" fmla="*/ 109 w 137"/>
                <a:gd name="T99" fmla="*/ 215 h 367"/>
                <a:gd name="T100" fmla="*/ 113 w 137"/>
                <a:gd name="T101" fmla="*/ 215 h 367"/>
                <a:gd name="T102" fmla="*/ 137 w 137"/>
                <a:gd name="T103" fmla="*/ 212 h 367"/>
                <a:gd name="T104" fmla="*/ 102 w 137"/>
                <a:gd name="T105" fmla="*/ 236 h 367"/>
                <a:gd name="T106" fmla="*/ 137 w 137"/>
                <a:gd name="T107" fmla="*/ 217 h 367"/>
                <a:gd name="T108" fmla="*/ 40 w 137"/>
                <a:gd name="T109" fmla="*/ 294 h 367"/>
                <a:gd name="T110" fmla="*/ 136 w 137"/>
                <a:gd name="T111" fmla="*/ 255 h 367"/>
                <a:gd name="T112" fmla="*/ 84 w 137"/>
                <a:gd name="T113" fmla="*/ 290 h 367"/>
                <a:gd name="T114" fmla="*/ 121 w 137"/>
                <a:gd name="T115" fmla="*/ 272 h 367"/>
                <a:gd name="T116" fmla="*/ 129 w 137"/>
                <a:gd name="T117" fmla="*/ 269 h 367"/>
                <a:gd name="T118" fmla="*/ 128 w 137"/>
                <a:gd name="T119" fmla="*/ 292 h 367"/>
                <a:gd name="T120" fmla="*/ 111 w 137"/>
                <a:gd name="T121" fmla="*/ 309 h 367"/>
                <a:gd name="T122" fmla="*/ 110 w 137"/>
                <a:gd name="T123" fmla="*/ 32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7" h="367">
                  <a:moveTo>
                    <a:pt x="29" y="367"/>
                  </a:moveTo>
                  <a:cubicBezTo>
                    <a:pt x="29" y="367"/>
                    <a:pt x="29" y="367"/>
                    <a:pt x="29" y="367"/>
                  </a:cubicBezTo>
                  <a:cubicBezTo>
                    <a:pt x="29" y="367"/>
                    <a:pt x="29" y="367"/>
                    <a:pt x="29" y="366"/>
                  </a:cubicBezTo>
                  <a:cubicBezTo>
                    <a:pt x="51" y="351"/>
                    <a:pt x="90" y="324"/>
                    <a:pt x="104" y="313"/>
                  </a:cubicBezTo>
                  <a:cubicBezTo>
                    <a:pt x="63" y="338"/>
                    <a:pt x="39" y="351"/>
                    <a:pt x="35" y="353"/>
                  </a:cubicBezTo>
                  <a:cubicBezTo>
                    <a:pt x="35" y="353"/>
                    <a:pt x="35" y="353"/>
                    <a:pt x="35" y="353"/>
                  </a:cubicBezTo>
                  <a:cubicBezTo>
                    <a:pt x="35" y="353"/>
                    <a:pt x="35" y="353"/>
                    <a:pt x="35" y="353"/>
                  </a:cubicBezTo>
                  <a:cubicBezTo>
                    <a:pt x="35" y="353"/>
                    <a:pt x="35" y="353"/>
                    <a:pt x="35" y="353"/>
                  </a:cubicBezTo>
                  <a:cubicBezTo>
                    <a:pt x="35" y="353"/>
                    <a:pt x="35" y="353"/>
                    <a:pt x="34" y="353"/>
                  </a:cubicBezTo>
                  <a:cubicBezTo>
                    <a:pt x="34" y="353"/>
                    <a:pt x="34" y="353"/>
                    <a:pt x="35" y="353"/>
                  </a:cubicBezTo>
                  <a:cubicBezTo>
                    <a:pt x="58" y="337"/>
                    <a:pt x="97" y="311"/>
                    <a:pt x="117" y="298"/>
                  </a:cubicBezTo>
                  <a:cubicBezTo>
                    <a:pt x="37" y="344"/>
                    <a:pt x="37" y="344"/>
                    <a:pt x="37" y="344"/>
                  </a:cubicBezTo>
                  <a:cubicBezTo>
                    <a:pt x="37" y="344"/>
                    <a:pt x="37" y="344"/>
                    <a:pt x="37" y="344"/>
                  </a:cubicBezTo>
                  <a:cubicBezTo>
                    <a:pt x="37" y="344"/>
                    <a:pt x="37" y="344"/>
                    <a:pt x="37" y="344"/>
                  </a:cubicBezTo>
                  <a:cubicBezTo>
                    <a:pt x="36" y="344"/>
                    <a:pt x="36" y="344"/>
                    <a:pt x="37" y="344"/>
                  </a:cubicBezTo>
                  <a:cubicBezTo>
                    <a:pt x="37" y="343"/>
                    <a:pt x="37" y="343"/>
                    <a:pt x="37" y="343"/>
                  </a:cubicBezTo>
                  <a:cubicBezTo>
                    <a:pt x="37" y="343"/>
                    <a:pt x="37" y="343"/>
                    <a:pt x="37" y="343"/>
                  </a:cubicBezTo>
                  <a:cubicBezTo>
                    <a:pt x="38" y="342"/>
                    <a:pt x="46" y="335"/>
                    <a:pt x="82" y="306"/>
                  </a:cubicBezTo>
                  <a:cubicBezTo>
                    <a:pt x="99" y="293"/>
                    <a:pt x="115" y="279"/>
                    <a:pt x="123" y="273"/>
                  </a:cubicBezTo>
                  <a:cubicBezTo>
                    <a:pt x="53" y="314"/>
                    <a:pt x="37" y="323"/>
                    <a:pt x="33" y="325"/>
                  </a:cubicBezTo>
                  <a:cubicBezTo>
                    <a:pt x="32" y="326"/>
                    <a:pt x="32" y="326"/>
                    <a:pt x="32" y="326"/>
                  </a:cubicBezTo>
                  <a:cubicBezTo>
                    <a:pt x="32" y="326"/>
                    <a:pt x="32" y="326"/>
                    <a:pt x="32" y="326"/>
                  </a:cubicBezTo>
                  <a:cubicBezTo>
                    <a:pt x="32" y="326"/>
                    <a:pt x="31" y="326"/>
                    <a:pt x="31" y="326"/>
                  </a:cubicBezTo>
                  <a:cubicBezTo>
                    <a:pt x="31" y="326"/>
                    <a:pt x="31" y="326"/>
                    <a:pt x="31" y="325"/>
                  </a:cubicBezTo>
                  <a:cubicBezTo>
                    <a:pt x="31" y="325"/>
                    <a:pt x="31" y="325"/>
                    <a:pt x="31" y="325"/>
                  </a:cubicBezTo>
                  <a:cubicBezTo>
                    <a:pt x="32" y="325"/>
                    <a:pt x="58" y="309"/>
                    <a:pt x="82" y="295"/>
                  </a:cubicBezTo>
                  <a:cubicBezTo>
                    <a:pt x="65" y="305"/>
                    <a:pt x="45" y="316"/>
                    <a:pt x="32" y="324"/>
                  </a:cubicBezTo>
                  <a:cubicBezTo>
                    <a:pt x="32" y="324"/>
                    <a:pt x="31" y="324"/>
                    <a:pt x="31" y="324"/>
                  </a:cubicBezTo>
                  <a:cubicBezTo>
                    <a:pt x="31" y="323"/>
                    <a:pt x="31" y="323"/>
                    <a:pt x="31" y="323"/>
                  </a:cubicBezTo>
                  <a:cubicBezTo>
                    <a:pt x="57" y="306"/>
                    <a:pt x="100" y="279"/>
                    <a:pt x="122" y="265"/>
                  </a:cubicBezTo>
                  <a:cubicBezTo>
                    <a:pt x="74" y="292"/>
                    <a:pt x="50" y="306"/>
                    <a:pt x="49" y="306"/>
                  </a:cubicBezTo>
                  <a:cubicBezTo>
                    <a:pt x="49" y="306"/>
                    <a:pt x="49" y="306"/>
                    <a:pt x="49" y="306"/>
                  </a:cubicBezTo>
                  <a:cubicBezTo>
                    <a:pt x="49" y="306"/>
                    <a:pt x="49" y="306"/>
                    <a:pt x="49" y="306"/>
                  </a:cubicBezTo>
                  <a:cubicBezTo>
                    <a:pt x="48" y="306"/>
                    <a:pt x="48" y="305"/>
                    <a:pt x="100" y="265"/>
                  </a:cubicBezTo>
                  <a:cubicBezTo>
                    <a:pt x="112" y="256"/>
                    <a:pt x="124" y="247"/>
                    <a:pt x="130" y="242"/>
                  </a:cubicBezTo>
                  <a:cubicBezTo>
                    <a:pt x="119" y="249"/>
                    <a:pt x="88" y="267"/>
                    <a:pt x="66" y="279"/>
                  </a:cubicBezTo>
                  <a:cubicBezTo>
                    <a:pt x="36" y="297"/>
                    <a:pt x="36" y="297"/>
                    <a:pt x="36" y="297"/>
                  </a:cubicBezTo>
                  <a:cubicBezTo>
                    <a:pt x="36" y="297"/>
                    <a:pt x="36" y="297"/>
                    <a:pt x="36" y="297"/>
                  </a:cubicBezTo>
                  <a:cubicBezTo>
                    <a:pt x="36" y="296"/>
                    <a:pt x="36" y="296"/>
                    <a:pt x="36" y="296"/>
                  </a:cubicBezTo>
                  <a:cubicBezTo>
                    <a:pt x="36" y="296"/>
                    <a:pt x="36" y="296"/>
                    <a:pt x="36" y="296"/>
                  </a:cubicBezTo>
                  <a:cubicBezTo>
                    <a:pt x="36" y="296"/>
                    <a:pt x="36" y="296"/>
                    <a:pt x="36" y="296"/>
                  </a:cubicBezTo>
                  <a:cubicBezTo>
                    <a:pt x="38" y="294"/>
                    <a:pt x="47" y="286"/>
                    <a:pt x="88" y="252"/>
                  </a:cubicBezTo>
                  <a:cubicBezTo>
                    <a:pt x="99" y="243"/>
                    <a:pt x="108" y="235"/>
                    <a:pt x="112" y="231"/>
                  </a:cubicBezTo>
                  <a:cubicBezTo>
                    <a:pt x="110" y="233"/>
                    <a:pt x="106" y="235"/>
                    <a:pt x="102" y="237"/>
                  </a:cubicBezTo>
                  <a:cubicBezTo>
                    <a:pt x="96" y="241"/>
                    <a:pt x="90" y="244"/>
                    <a:pt x="84" y="248"/>
                  </a:cubicBezTo>
                  <a:cubicBezTo>
                    <a:pt x="57" y="263"/>
                    <a:pt x="31" y="279"/>
                    <a:pt x="31" y="279"/>
                  </a:cubicBezTo>
                  <a:cubicBezTo>
                    <a:pt x="31" y="279"/>
                    <a:pt x="30" y="279"/>
                    <a:pt x="30" y="279"/>
                  </a:cubicBezTo>
                  <a:cubicBezTo>
                    <a:pt x="30" y="278"/>
                    <a:pt x="30" y="278"/>
                    <a:pt x="31" y="278"/>
                  </a:cubicBezTo>
                  <a:cubicBezTo>
                    <a:pt x="37" y="274"/>
                    <a:pt x="45" y="270"/>
                    <a:pt x="52" y="265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103" y="233"/>
                    <a:pt x="103" y="233"/>
                    <a:pt x="103" y="233"/>
                  </a:cubicBezTo>
                  <a:cubicBezTo>
                    <a:pt x="33" y="273"/>
                    <a:pt x="33" y="273"/>
                    <a:pt x="33" y="273"/>
                  </a:cubicBezTo>
                  <a:cubicBezTo>
                    <a:pt x="33" y="273"/>
                    <a:pt x="33" y="273"/>
                    <a:pt x="33" y="273"/>
                  </a:cubicBezTo>
                  <a:cubicBezTo>
                    <a:pt x="33" y="273"/>
                    <a:pt x="33" y="273"/>
                    <a:pt x="33" y="273"/>
                  </a:cubicBezTo>
                  <a:cubicBezTo>
                    <a:pt x="31" y="274"/>
                    <a:pt x="30" y="275"/>
                    <a:pt x="30" y="275"/>
                  </a:cubicBezTo>
                  <a:cubicBezTo>
                    <a:pt x="30" y="275"/>
                    <a:pt x="30" y="275"/>
                    <a:pt x="30" y="275"/>
                  </a:cubicBezTo>
                  <a:cubicBezTo>
                    <a:pt x="30" y="275"/>
                    <a:pt x="30" y="275"/>
                    <a:pt x="30" y="275"/>
                  </a:cubicBezTo>
                  <a:cubicBezTo>
                    <a:pt x="29" y="275"/>
                    <a:pt x="29" y="275"/>
                    <a:pt x="29" y="275"/>
                  </a:cubicBezTo>
                  <a:cubicBezTo>
                    <a:pt x="29" y="275"/>
                    <a:pt x="29" y="275"/>
                    <a:pt x="29" y="275"/>
                  </a:cubicBezTo>
                  <a:cubicBezTo>
                    <a:pt x="29" y="275"/>
                    <a:pt x="29" y="274"/>
                    <a:pt x="29" y="274"/>
                  </a:cubicBezTo>
                  <a:cubicBezTo>
                    <a:pt x="52" y="258"/>
                    <a:pt x="93" y="228"/>
                    <a:pt x="107" y="218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40" y="257"/>
                    <a:pt x="40" y="256"/>
                  </a:cubicBezTo>
                  <a:cubicBezTo>
                    <a:pt x="40" y="256"/>
                    <a:pt x="40" y="256"/>
                    <a:pt x="40" y="256"/>
                  </a:cubicBezTo>
                  <a:cubicBezTo>
                    <a:pt x="40" y="256"/>
                    <a:pt x="40" y="256"/>
                    <a:pt x="40" y="256"/>
                  </a:cubicBezTo>
                  <a:cubicBezTo>
                    <a:pt x="40" y="255"/>
                    <a:pt x="40" y="255"/>
                    <a:pt x="40" y="255"/>
                  </a:cubicBezTo>
                  <a:cubicBezTo>
                    <a:pt x="41" y="255"/>
                    <a:pt x="41" y="255"/>
                    <a:pt x="41" y="255"/>
                  </a:cubicBezTo>
                  <a:cubicBezTo>
                    <a:pt x="38" y="257"/>
                    <a:pt x="36" y="258"/>
                    <a:pt x="36" y="258"/>
                  </a:cubicBezTo>
                  <a:cubicBezTo>
                    <a:pt x="35" y="258"/>
                    <a:pt x="35" y="258"/>
                    <a:pt x="35" y="258"/>
                  </a:cubicBezTo>
                  <a:cubicBezTo>
                    <a:pt x="35" y="258"/>
                    <a:pt x="35" y="258"/>
                    <a:pt x="35" y="258"/>
                  </a:cubicBezTo>
                  <a:cubicBezTo>
                    <a:pt x="35" y="258"/>
                    <a:pt x="35" y="258"/>
                    <a:pt x="35" y="258"/>
                  </a:cubicBezTo>
                  <a:cubicBezTo>
                    <a:pt x="35" y="258"/>
                    <a:pt x="35" y="258"/>
                    <a:pt x="35" y="257"/>
                  </a:cubicBezTo>
                  <a:cubicBezTo>
                    <a:pt x="123" y="187"/>
                    <a:pt x="123" y="187"/>
                    <a:pt x="123" y="187"/>
                  </a:cubicBezTo>
                  <a:cubicBezTo>
                    <a:pt x="109" y="195"/>
                    <a:pt x="70" y="218"/>
                    <a:pt x="48" y="230"/>
                  </a:cubicBezTo>
                  <a:cubicBezTo>
                    <a:pt x="48" y="230"/>
                    <a:pt x="48" y="230"/>
                    <a:pt x="48" y="230"/>
                  </a:cubicBezTo>
                  <a:cubicBezTo>
                    <a:pt x="47" y="230"/>
                    <a:pt x="48" y="230"/>
                    <a:pt x="48" y="230"/>
                  </a:cubicBezTo>
                  <a:cubicBezTo>
                    <a:pt x="111" y="185"/>
                    <a:pt x="111" y="185"/>
                    <a:pt x="111" y="185"/>
                  </a:cubicBezTo>
                  <a:cubicBezTo>
                    <a:pt x="96" y="193"/>
                    <a:pt x="64" y="212"/>
                    <a:pt x="45" y="223"/>
                  </a:cubicBezTo>
                  <a:cubicBezTo>
                    <a:pt x="45" y="223"/>
                    <a:pt x="44" y="223"/>
                    <a:pt x="44" y="223"/>
                  </a:cubicBezTo>
                  <a:cubicBezTo>
                    <a:pt x="44" y="223"/>
                    <a:pt x="44" y="222"/>
                    <a:pt x="44" y="222"/>
                  </a:cubicBezTo>
                  <a:cubicBezTo>
                    <a:pt x="66" y="204"/>
                    <a:pt x="104" y="173"/>
                    <a:pt x="116" y="163"/>
                  </a:cubicBezTo>
                  <a:cubicBezTo>
                    <a:pt x="98" y="173"/>
                    <a:pt x="29" y="213"/>
                    <a:pt x="28" y="214"/>
                  </a:cubicBezTo>
                  <a:cubicBezTo>
                    <a:pt x="28" y="214"/>
                    <a:pt x="27" y="214"/>
                    <a:pt x="27" y="214"/>
                  </a:cubicBezTo>
                  <a:cubicBezTo>
                    <a:pt x="27" y="214"/>
                    <a:pt x="27" y="213"/>
                    <a:pt x="27" y="213"/>
                  </a:cubicBezTo>
                  <a:cubicBezTo>
                    <a:pt x="51" y="197"/>
                    <a:pt x="91" y="169"/>
                    <a:pt x="109" y="157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89"/>
                    <a:pt x="52" y="189"/>
                    <a:pt x="52" y="189"/>
                  </a:cubicBezTo>
                  <a:cubicBezTo>
                    <a:pt x="52" y="189"/>
                    <a:pt x="52" y="189"/>
                    <a:pt x="52" y="189"/>
                  </a:cubicBezTo>
                  <a:cubicBezTo>
                    <a:pt x="52" y="189"/>
                    <a:pt x="52" y="189"/>
                    <a:pt x="52" y="189"/>
                  </a:cubicBezTo>
                  <a:cubicBezTo>
                    <a:pt x="53" y="188"/>
                    <a:pt x="56" y="186"/>
                    <a:pt x="64" y="180"/>
                  </a:cubicBezTo>
                  <a:cubicBezTo>
                    <a:pt x="71" y="176"/>
                    <a:pt x="80" y="170"/>
                    <a:pt x="92" y="162"/>
                  </a:cubicBezTo>
                  <a:cubicBezTo>
                    <a:pt x="102" y="156"/>
                    <a:pt x="112" y="149"/>
                    <a:pt x="119" y="144"/>
                  </a:cubicBezTo>
                  <a:cubicBezTo>
                    <a:pt x="110" y="149"/>
                    <a:pt x="98" y="157"/>
                    <a:pt x="86" y="164"/>
                  </a:cubicBezTo>
                  <a:cubicBezTo>
                    <a:pt x="44" y="188"/>
                    <a:pt x="36" y="192"/>
                    <a:pt x="35" y="193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120" y="131"/>
                    <a:pt x="120" y="131"/>
                    <a:pt x="120" y="131"/>
                  </a:cubicBezTo>
                  <a:cubicBezTo>
                    <a:pt x="99" y="144"/>
                    <a:pt x="43" y="176"/>
                    <a:pt x="42" y="176"/>
                  </a:cubicBezTo>
                  <a:cubicBezTo>
                    <a:pt x="42" y="176"/>
                    <a:pt x="42" y="176"/>
                    <a:pt x="42" y="176"/>
                  </a:cubicBezTo>
                  <a:cubicBezTo>
                    <a:pt x="42" y="176"/>
                    <a:pt x="42" y="176"/>
                    <a:pt x="42" y="176"/>
                  </a:cubicBezTo>
                  <a:cubicBezTo>
                    <a:pt x="42" y="176"/>
                    <a:pt x="42" y="176"/>
                    <a:pt x="42" y="175"/>
                  </a:cubicBezTo>
                  <a:cubicBezTo>
                    <a:pt x="42" y="175"/>
                    <a:pt x="42" y="175"/>
                    <a:pt x="42" y="175"/>
                  </a:cubicBezTo>
                  <a:cubicBezTo>
                    <a:pt x="42" y="175"/>
                    <a:pt x="42" y="175"/>
                    <a:pt x="42" y="175"/>
                  </a:cubicBezTo>
                  <a:cubicBezTo>
                    <a:pt x="43" y="175"/>
                    <a:pt x="44" y="174"/>
                    <a:pt x="46" y="173"/>
                  </a:cubicBezTo>
                  <a:cubicBezTo>
                    <a:pt x="48" y="171"/>
                    <a:pt x="51" y="169"/>
                    <a:pt x="56" y="167"/>
                  </a:cubicBezTo>
                  <a:cubicBezTo>
                    <a:pt x="64" y="161"/>
                    <a:pt x="75" y="154"/>
                    <a:pt x="86" y="147"/>
                  </a:cubicBezTo>
                  <a:cubicBezTo>
                    <a:pt x="95" y="142"/>
                    <a:pt x="104" y="136"/>
                    <a:pt x="111" y="131"/>
                  </a:cubicBezTo>
                  <a:cubicBezTo>
                    <a:pt x="32" y="177"/>
                    <a:pt x="32" y="177"/>
                    <a:pt x="32" y="177"/>
                  </a:cubicBezTo>
                  <a:cubicBezTo>
                    <a:pt x="32" y="177"/>
                    <a:pt x="31" y="177"/>
                    <a:pt x="31" y="177"/>
                  </a:cubicBezTo>
                  <a:cubicBezTo>
                    <a:pt x="31" y="177"/>
                    <a:pt x="31" y="177"/>
                    <a:pt x="32" y="176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3" y="175"/>
                    <a:pt x="39" y="169"/>
                    <a:pt x="68" y="144"/>
                  </a:cubicBezTo>
                  <a:cubicBezTo>
                    <a:pt x="81" y="133"/>
                    <a:pt x="95" y="121"/>
                    <a:pt x="102" y="115"/>
                  </a:cubicBezTo>
                  <a:cubicBezTo>
                    <a:pt x="88" y="123"/>
                    <a:pt x="72" y="132"/>
                    <a:pt x="58" y="141"/>
                  </a:cubicBezTo>
                  <a:cubicBezTo>
                    <a:pt x="33" y="155"/>
                    <a:pt x="27" y="159"/>
                    <a:pt x="25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5" y="159"/>
                    <a:pt x="24" y="159"/>
                    <a:pt x="24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4" y="159"/>
                    <a:pt x="24" y="159"/>
                    <a:pt x="25" y="159"/>
                  </a:cubicBezTo>
                  <a:cubicBezTo>
                    <a:pt x="34" y="153"/>
                    <a:pt x="45" y="147"/>
                    <a:pt x="56" y="140"/>
                  </a:cubicBezTo>
                  <a:cubicBezTo>
                    <a:pt x="56" y="140"/>
                    <a:pt x="56" y="140"/>
                    <a:pt x="57" y="140"/>
                  </a:cubicBezTo>
                  <a:cubicBezTo>
                    <a:pt x="57" y="140"/>
                    <a:pt x="57" y="140"/>
                    <a:pt x="57" y="140"/>
                  </a:cubicBezTo>
                  <a:cubicBezTo>
                    <a:pt x="57" y="140"/>
                    <a:pt x="57" y="140"/>
                    <a:pt x="57" y="140"/>
                  </a:cubicBezTo>
                  <a:cubicBezTo>
                    <a:pt x="58" y="138"/>
                    <a:pt x="64" y="133"/>
                    <a:pt x="87" y="112"/>
                  </a:cubicBezTo>
                  <a:cubicBezTo>
                    <a:pt x="98" y="103"/>
                    <a:pt x="109" y="93"/>
                    <a:pt x="115" y="89"/>
                  </a:cubicBezTo>
                  <a:cubicBezTo>
                    <a:pt x="112" y="90"/>
                    <a:pt x="109" y="92"/>
                    <a:pt x="105" y="94"/>
                  </a:cubicBezTo>
                  <a:cubicBezTo>
                    <a:pt x="43" y="130"/>
                    <a:pt x="43" y="130"/>
                    <a:pt x="42" y="130"/>
                  </a:cubicBezTo>
                  <a:cubicBezTo>
                    <a:pt x="42" y="130"/>
                    <a:pt x="42" y="130"/>
                    <a:pt x="42" y="130"/>
                  </a:cubicBezTo>
                  <a:cubicBezTo>
                    <a:pt x="42" y="129"/>
                    <a:pt x="42" y="129"/>
                    <a:pt x="85" y="95"/>
                  </a:cubicBezTo>
                  <a:cubicBezTo>
                    <a:pt x="99" y="82"/>
                    <a:pt x="115" y="70"/>
                    <a:pt x="122" y="64"/>
                  </a:cubicBezTo>
                  <a:cubicBezTo>
                    <a:pt x="49" y="107"/>
                    <a:pt x="37" y="114"/>
                    <a:pt x="34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33" y="115"/>
                    <a:pt x="34" y="114"/>
                    <a:pt x="34" y="114"/>
                  </a:cubicBezTo>
                  <a:cubicBezTo>
                    <a:pt x="129" y="39"/>
                    <a:pt x="129" y="39"/>
                    <a:pt x="129" y="39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1" y="113"/>
                    <a:pt x="0" y="113"/>
                    <a:pt x="0" y="113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0" y="93"/>
                    <a:pt x="82" y="60"/>
                    <a:pt x="102" y="48"/>
                  </a:cubicBezTo>
                  <a:cubicBezTo>
                    <a:pt x="89" y="55"/>
                    <a:pt x="64" y="70"/>
                    <a:pt x="45" y="81"/>
                  </a:cubicBezTo>
                  <a:cubicBezTo>
                    <a:pt x="18" y="97"/>
                    <a:pt x="13" y="100"/>
                    <a:pt x="12" y="100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5" y="47"/>
                    <a:pt x="84" y="53"/>
                    <a:pt x="74" y="60"/>
                  </a:cubicBezTo>
                  <a:cubicBezTo>
                    <a:pt x="25" y="88"/>
                    <a:pt x="25" y="88"/>
                    <a:pt x="25" y="88"/>
                  </a:cubicBezTo>
                  <a:cubicBezTo>
                    <a:pt x="25" y="88"/>
                    <a:pt x="25" y="88"/>
                    <a:pt x="25" y="87"/>
                  </a:cubicBezTo>
                  <a:cubicBezTo>
                    <a:pt x="25" y="87"/>
                    <a:pt x="24" y="87"/>
                    <a:pt x="25" y="87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6" y="85"/>
                    <a:pt x="35" y="79"/>
                    <a:pt x="74" y="53"/>
                  </a:cubicBezTo>
                  <a:cubicBezTo>
                    <a:pt x="88" y="44"/>
                    <a:pt x="102" y="35"/>
                    <a:pt x="111" y="28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9" y="88"/>
                    <a:pt x="4" y="90"/>
                    <a:pt x="3" y="9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2" y="91"/>
                    <a:pt x="2" y="91"/>
                    <a:pt x="2" y="91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31" y="72"/>
                    <a:pt x="79" y="40"/>
                    <a:pt x="98" y="27"/>
                  </a:cubicBezTo>
                  <a:cubicBezTo>
                    <a:pt x="93" y="30"/>
                    <a:pt x="87" y="34"/>
                    <a:pt x="81" y="38"/>
                  </a:cubicBezTo>
                  <a:cubicBezTo>
                    <a:pt x="34" y="65"/>
                    <a:pt x="25" y="70"/>
                    <a:pt x="24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3" y="69"/>
                    <a:pt x="23" y="69"/>
                    <a:pt x="39" y="58"/>
                  </a:cubicBezTo>
                  <a:cubicBezTo>
                    <a:pt x="48" y="52"/>
                    <a:pt x="60" y="43"/>
                    <a:pt x="72" y="34"/>
                  </a:cubicBezTo>
                  <a:cubicBezTo>
                    <a:pt x="88" y="23"/>
                    <a:pt x="103" y="12"/>
                    <a:pt x="113" y="6"/>
                  </a:cubicBezTo>
                  <a:cubicBezTo>
                    <a:pt x="23" y="58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59"/>
                    <a:pt x="18" y="59"/>
                    <a:pt x="19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21" y="57"/>
                    <a:pt x="28" y="52"/>
                    <a:pt x="62" y="31"/>
                  </a:cubicBezTo>
                  <a:cubicBezTo>
                    <a:pt x="46" y="41"/>
                    <a:pt x="44" y="41"/>
                    <a:pt x="44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4" y="41"/>
                    <a:pt x="44" y="40"/>
                    <a:pt x="44" y="40"/>
                  </a:cubicBezTo>
                  <a:cubicBezTo>
                    <a:pt x="56" y="31"/>
                    <a:pt x="78" y="15"/>
                    <a:pt x="87" y="7"/>
                  </a:cubicBezTo>
                  <a:cubicBezTo>
                    <a:pt x="69" y="18"/>
                    <a:pt x="69" y="18"/>
                    <a:pt x="69" y="18"/>
                  </a:cubicBezTo>
                  <a:cubicBezTo>
                    <a:pt x="69" y="18"/>
                    <a:pt x="68" y="18"/>
                    <a:pt x="68" y="18"/>
                  </a:cubicBezTo>
                  <a:cubicBezTo>
                    <a:pt x="68" y="18"/>
                    <a:pt x="68" y="18"/>
                    <a:pt x="69" y="14"/>
                  </a:cubicBezTo>
                  <a:cubicBezTo>
                    <a:pt x="70" y="12"/>
                    <a:pt x="70" y="9"/>
                    <a:pt x="71" y="8"/>
                  </a:cubicBezTo>
                  <a:cubicBezTo>
                    <a:pt x="69" y="9"/>
                    <a:pt x="65" y="12"/>
                    <a:pt x="65" y="12"/>
                  </a:cubicBezTo>
                  <a:cubicBezTo>
                    <a:pt x="64" y="12"/>
                    <a:pt x="64" y="12"/>
                    <a:pt x="64" y="11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2" y="7"/>
                    <a:pt x="72" y="7"/>
                    <a:pt x="70" y="14"/>
                  </a:cubicBezTo>
                  <a:cubicBezTo>
                    <a:pt x="70" y="15"/>
                    <a:pt x="70" y="16"/>
                    <a:pt x="69" y="17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2" y="3"/>
                    <a:pt x="93" y="3"/>
                    <a:pt x="93" y="3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1" y="6"/>
                    <a:pt x="86" y="9"/>
                    <a:pt x="69" y="23"/>
                  </a:cubicBezTo>
                  <a:cubicBezTo>
                    <a:pt x="61" y="28"/>
                    <a:pt x="54" y="34"/>
                    <a:pt x="49" y="37"/>
                  </a:cubicBezTo>
                  <a:cubicBezTo>
                    <a:pt x="56" y="34"/>
                    <a:pt x="67" y="27"/>
                    <a:pt x="74" y="23"/>
                  </a:cubicBezTo>
                  <a:cubicBezTo>
                    <a:pt x="77" y="21"/>
                    <a:pt x="79" y="20"/>
                    <a:pt x="80" y="19"/>
                  </a:cubicBezTo>
                  <a:cubicBezTo>
                    <a:pt x="81" y="19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3" y="18"/>
                    <a:pt x="83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2" y="19"/>
                    <a:pt x="81" y="20"/>
                    <a:pt x="77" y="23"/>
                  </a:cubicBezTo>
                  <a:cubicBezTo>
                    <a:pt x="73" y="25"/>
                    <a:pt x="68" y="28"/>
                    <a:pt x="62" y="32"/>
                  </a:cubicBezTo>
                  <a:cubicBezTo>
                    <a:pt x="52" y="39"/>
                    <a:pt x="38" y="47"/>
                    <a:pt x="29" y="53"/>
                  </a:cubicBezTo>
                  <a:cubicBezTo>
                    <a:pt x="49" y="42"/>
                    <a:pt x="94" y="15"/>
                    <a:pt x="121" y="0"/>
                  </a:cubicBezTo>
                  <a:cubicBezTo>
                    <a:pt x="121" y="0"/>
                    <a:pt x="122" y="0"/>
                    <a:pt x="122" y="0"/>
                  </a:cubicBezTo>
                  <a:cubicBezTo>
                    <a:pt x="122" y="0"/>
                    <a:pt x="122" y="0"/>
                    <a:pt x="122" y="1"/>
                  </a:cubicBezTo>
                  <a:cubicBezTo>
                    <a:pt x="93" y="21"/>
                    <a:pt x="43" y="56"/>
                    <a:pt x="29" y="67"/>
                  </a:cubicBezTo>
                  <a:cubicBezTo>
                    <a:pt x="39" y="61"/>
                    <a:pt x="63" y="47"/>
                    <a:pt x="80" y="37"/>
                  </a:cubicBezTo>
                  <a:cubicBezTo>
                    <a:pt x="106" y="21"/>
                    <a:pt x="106" y="21"/>
                    <a:pt x="106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7" y="22"/>
                    <a:pt x="106" y="22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6" y="22"/>
                    <a:pt x="106" y="22"/>
                    <a:pt x="106" y="23"/>
                  </a:cubicBezTo>
                  <a:cubicBezTo>
                    <a:pt x="105" y="24"/>
                    <a:pt x="96" y="30"/>
                    <a:pt x="55" y="57"/>
                  </a:cubicBezTo>
                  <a:cubicBezTo>
                    <a:pt x="40" y="67"/>
                    <a:pt x="25" y="76"/>
                    <a:pt x="15" y="83"/>
                  </a:cubicBezTo>
                  <a:cubicBezTo>
                    <a:pt x="19" y="81"/>
                    <a:pt x="23" y="78"/>
                    <a:pt x="28" y="76"/>
                  </a:cubicBezTo>
                  <a:cubicBezTo>
                    <a:pt x="31" y="73"/>
                    <a:pt x="45" y="65"/>
                    <a:pt x="98" y="35"/>
                  </a:cubicBezTo>
                  <a:cubicBezTo>
                    <a:pt x="120" y="22"/>
                    <a:pt x="126" y="18"/>
                    <a:pt x="127" y="18"/>
                  </a:cubicBezTo>
                  <a:cubicBezTo>
                    <a:pt x="127" y="18"/>
                    <a:pt x="128" y="18"/>
                    <a:pt x="128" y="18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8" y="18"/>
                    <a:pt x="128" y="18"/>
                    <a:pt x="128" y="19"/>
                  </a:cubicBezTo>
                  <a:cubicBezTo>
                    <a:pt x="128" y="19"/>
                    <a:pt x="128" y="19"/>
                    <a:pt x="128" y="19"/>
                  </a:cubicBezTo>
                  <a:cubicBezTo>
                    <a:pt x="128" y="19"/>
                    <a:pt x="128" y="19"/>
                    <a:pt x="128" y="19"/>
                  </a:cubicBezTo>
                  <a:cubicBezTo>
                    <a:pt x="127" y="19"/>
                    <a:pt x="127" y="19"/>
                    <a:pt x="125" y="20"/>
                  </a:cubicBezTo>
                  <a:cubicBezTo>
                    <a:pt x="125" y="20"/>
                    <a:pt x="125" y="21"/>
                    <a:pt x="125" y="21"/>
                  </a:cubicBezTo>
                  <a:cubicBezTo>
                    <a:pt x="97" y="39"/>
                    <a:pt x="47" y="72"/>
                    <a:pt x="31" y="84"/>
                  </a:cubicBezTo>
                  <a:cubicBezTo>
                    <a:pt x="39" y="79"/>
                    <a:pt x="56" y="69"/>
                    <a:pt x="73" y="59"/>
                  </a:cubicBezTo>
                  <a:cubicBezTo>
                    <a:pt x="117" y="33"/>
                    <a:pt x="124" y="29"/>
                    <a:pt x="126" y="28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7" y="28"/>
                    <a:pt x="127" y="28"/>
                    <a:pt x="127" y="28"/>
                  </a:cubicBezTo>
                  <a:cubicBezTo>
                    <a:pt x="127" y="29"/>
                    <a:pt x="127" y="29"/>
                    <a:pt x="127" y="29"/>
                  </a:cubicBezTo>
                  <a:cubicBezTo>
                    <a:pt x="38" y="84"/>
                    <a:pt x="38" y="84"/>
                    <a:pt x="38" y="84"/>
                  </a:cubicBezTo>
                  <a:cubicBezTo>
                    <a:pt x="40" y="83"/>
                    <a:pt x="42" y="82"/>
                    <a:pt x="44" y="80"/>
                  </a:cubicBezTo>
                  <a:cubicBezTo>
                    <a:pt x="95" y="50"/>
                    <a:pt x="109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1" y="43"/>
                    <a:pt x="111" y="43"/>
                  </a:cubicBezTo>
                  <a:cubicBezTo>
                    <a:pt x="111" y="43"/>
                    <a:pt x="111" y="43"/>
                    <a:pt x="93" y="54"/>
                  </a:cubicBezTo>
                  <a:cubicBezTo>
                    <a:pt x="84" y="60"/>
                    <a:pt x="72" y="68"/>
                    <a:pt x="56" y="78"/>
                  </a:cubicBezTo>
                  <a:cubicBezTo>
                    <a:pt x="44" y="86"/>
                    <a:pt x="31" y="94"/>
                    <a:pt x="21" y="100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4" y="35"/>
                    <a:pt x="135" y="35"/>
                    <a:pt x="135" y="35"/>
                  </a:cubicBezTo>
                  <a:cubicBezTo>
                    <a:pt x="135" y="35"/>
                    <a:pt x="135" y="35"/>
                    <a:pt x="135" y="36"/>
                  </a:cubicBezTo>
                  <a:cubicBezTo>
                    <a:pt x="38" y="112"/>
                    <a:pt x="38" y="112"/>
                    <a:pt x="38" y="112"/>
                  </a:cubicBezTo>
                  <a:cubicBezTo>
                    <a:pt x="53" y="103"/>
                    <a:pt x="100" y="76"/>
                    <a:pt x="127" y="60"/>
                  </a:cubicBezTo>
                  <a:cubicBezTo>
                    <a:pt x="127" y="60"/>
                    <a:pt x="128" y="60"/>
                    <a:pt x="128" y="60"/>
                  </a:cubicBezTo>
                  <a:cubicBezTo>
                    <a:pt x="128" y="61"/>
                    <a:pt x="128" y="61"/>
                    <a:pt x="128" y="61"/>
                  </a:cubicBezTo>
                  <a:cubicBezTo>
                    <a:pt x="107" y="78"/>
                    <a:pt x="57" y="118"/>
                    <a:pt x="45" y="128"/>
                  </a:cubicBezTo>
                  <a:cubicBezTo>
                    <a:pt x="55" y="122"/>
                    <a:pt x="87" y="103"/>
                    <a:pt x="104" y="94"/>
                  </a:cubicBezTo>
                  <a:cubicBezTo>
                    <a:pt x="114" y="88"/>
                    <a:pt x="114" y="88"/>
                    <a:pt x="114" y="88"/>
                  </a:cubicBezTo>
                  <a:cubicBezTo>
                    <a:pt x="116" y="87"/>
                    <a:pt x="117" y="86"/>
                    <a:pt x="118" y="86"/>
                  </a:cubicBezTo>
                  <a:cubicBezTo>
                    <a:pt x="118" y="86"/>
                    <a:pt x="118" y="86"/>
                    <a:pt x="118" y="86"/>
                  </a:cubicBezTo>
                  <a:cubicBezTo>
                    <a:pt x="118" y="86"/>
                    <a:pt x="118" y="86"/>
                    <a:pt x="118" y="86"/>
                  </a:cubicBezTo>
                  <a:cubicBezTo>
                    <a:pt x="119" y="85"/>
                    <a:pt x="119" y="85"/>
                    <a:pt x="119" y="86"/>
                  </a:cubicBezTo>
                  <a:cubicBezTo>
                    <a:pt x="119" y="86"/>
                    <a:pt x="119" y="86"/>
                    <a:pt x="119" y="86"/>
                  </a:cubicBezTo>
                  <a:cubicBezTo>
                    <a:pt x="101" y="102"/>
                    <a:pt x="69" y="129"/>
                    <a:pt x="60" y="138"/>
                  </a:cubicBezTo>
                  <a:cubicBezTo>
                    <a:pt x="132" y="96"/>
                    <a:pt x="135" y="94"/>
                    <a:pt x="136" y="94"/>
                  </a:cubicBezTo>
                  <a:cubicBezTo>
                    <a:pt x="136" y="94"/>
                    <a:pt x="136" y="94"/>
                    <a:pt x="136" y="94"/>
                  </a:cubicBezTo>
                  <a:cubicBezTo>
                    <a:pt x="136" y="94"/>
                    <a:pt x="136" y="94"/>
                    <a:pt x="136" y="94"/>
                  </a:cubicBezTo>
                  <a:cubicBezTo>
                    <a:pt x="136" y="94"/>
                    <a:pt x="136" y="95"/>
                    <a:pt x="136" y="95"/>
                  </a:cubicBezTo>
                  <a:cubicBezTo>
                    <a:pt x="136" y="95"/>
                    <a:pt x="123" y="103"/>
                    <a:pt x="106" y="113"/>
                  </a:cubicBezTo>
                  <a:cubicBezTo>
                    <a:pt x="103" y="116"/>
                    <a:pt x="95" y="123"/>
                    <a:pt x="69" y="145"/>
                  </a:cubicBezTo>
                  <a:cubicBezTo>
                    <a:pt x="56" y="156"/>
                    <a:pt x="41" y="169"/>
                    <a:pt x="35" y="174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0" y="119"/>
                    <a:pt x="130" y="119"/>
                    <a:pt x="130" y="120"/>
                  </a:cubicBezTo>
                  <a:cubicBezTo>
                    <a:pt x="131" y="120"/>
                    <a:pt x="131" y="120"/>
                    <a:pt x="130" y="120"/>
                  </a:cubicBezTo>
                  <a:cubicBezTo>
                    <a:pt x="130" y="121"/>
                    <a:pt x="86" y="148"/>
                    <a:pt x="61" y="164"/>
                  </a:cubicBezTo>
                  <a:cubicBezTo>
                    <a:pt x="68" y="160"/>
                    <a:pt x="76" y="155"/>
                    <a:pt x="84" y="151"/>
                  </a:cubicBezTo>
                  <a:cubicBezTo>
                    <a:pt x="95" y="144"/>
                    <a:pt x="106" y="138"/>
                    <a:pt x="114" y="134"/>
                  </a:cubicBezTo>
                  <a:cubicBezTo>
                    <a:pt x="118" y="131"/>
                    <a:pt x="121" y="130"/>
                    <a:pt x="123" y="128"/>
                  </a:cubicBezTo>
                  <a:cubicBezTo>
                    <a:pt x="125" y="127"/>
                    <a:pt x="126" y="127"/>
                    <a:pt x="127" y="126"/>
                  </a:cubicBezTo>
                  <a:cubicBezTo>
                    <a:pt x="127" y="126"/>
                    <a:pt x="127" y="126"/>
                    <a:pt x="127" y="126"/>
                  </a:cubicBezTo>
                  <a:cubicBezTo>
                    <a:pt x="127" y="126"/>
                    <a:pt x="127" y="126"/>
                    <a:pt x="127" y="126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28" y="126"/>
                    <a:pt x="128" y="127"/>
                    <a:pt x="128" y="127"/>
                  </a:cubicBezTo>
                  <a:cubicBezTo>
                    <a:pt x="42" y="188"/>
                    <a:pt x="42" y="188"/>
                    <a:pt x="42" y="188"/>
                  </a:cubicBezTo>
                  <a:cubicBezTo>
                    <a:pt x="51" y="183"/>
                    <a:pt x="69" y="172"/>
                    <a:pt x="85" y="163"/>
                  </a:cubicBezTo>
                  <a:cubicBezTo>
                    <a:pt x="97" y="156"/>
                    <a:pt x="109" y="149"/>
                    <a:pt x="118" y="144"/>
                  </a:cubicBezTo>
                  <a:cubicBezTo>
                    <a:pt x="127" y="139"/>
                    <a:pt x="130" y="137"/>
                    <a:pt x="132" y="136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3" y="136"/>
                    <a:pt x="133" y="136"/>
                    <a:pt x="133" y="136"/>
                  </a:cubicBezTo>
                  <a:cubicBezTo>
                    <a:pt x="133" y="136"/>
                    <a:pt x="133" y="136"/>
                    <a:pt x="133" y="137"/>
                  </a:cubicBezTo>
                  <a:cubicBezTo>
                    <a:pt x="113" y="150"/>
                    <a:pt x="79" y="172"/>
                    <a:pt x="62" y="183"/>
                  </a:cubicBezTo>
                  <a:cubicBezTo>
                    <a:pt x="118" y="151"/>
                    <a:pt x="118" y="151"/>
                    <a:pt x="118" y="151"/>
                  </a:cubicBezTo>
                  <a:cubicBezTo>
                    <a:pt x="118" y="150"/>
                    <a:pt x="119" y="151"/>
                    <a:pt x="119" y="151"/>
                  </a:cubicBezTo>
                  <a:cubicBezTo>
                    <a:pt x="119" y="151"/>
                    <a:pt x="119" y="151"/>
                    <a:pt x="119" y="151"/>
                  </a:cubicBezTo>
                  <a:cubicBezTo>
                    <a:pt x="119" y="151"/>
                    <a:pt x="119" y="151"/>
                    <a:pt x="119" y="151"/>
                  </a:cubicBezTo>
                  <a:cubicBezTo>
                    <a:pt x="119" y="152"/>
                    <a:pt x="119" y="152"/>
                    <a:pt x="119" y="152"/>
                  </a:cubicBezTo>
                  <a:cubicBezTo>
                    <a:pt x="118" y="152"/>
                    <a:pt x="117" y="153"/>
                    <a:pt x="115" y="154"/>
                  </a:cubicBezTo>
                  <a:cubicBezTo>
                    <a:pt x="112" y="156"/>
                    <a:pt x="109" y="158"/>
                    <a:pt x="105" y="161"/>
                  </a:cubicBezTo>
                  <a:cubicBezTo>
                    <a:pt x="96" y="167"/>
                    <a:pt x="85" y="175"/>
                    <a:pt x="73" y="183"/>
                  </a:cubicBezTo>
                  <a:cubicBezTo>
                    <a:pt x="60" y="192"/>
                    <a:pt x="47" y="201"/>
                    <a:pt x="38" y="207"/>
                  </a:cubicBezTo>
                  <a:cubicBezTo>
                    <a:pt x="106" y="168"/>
                    <a:pt x="117" y="161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1" y="160"/>
                    <a:pt x="121" y="160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0"/>
                    <a:pt x="120" y="161"/>
                    <a:pt x="120" y="161"/>
                  </a:cubicBezTo>
                  <a:cubicBezTo>
                    <a:pt x="119" y="161"/>
                    <a:pt x="116" y="164"/>
                    <a:pt x="109" y="170"/>
                  </a:cubicBezTo>
                  <a:cubicBezTo>
                    <a:pt x="102" y="176"/>
                    <a:pt x="92" y="184"/>
                    <a:pt x="83" y="192"/>
                  </a:cubicBezTo>
                  <a:cubicBezTo>
                    <a:pt x="69" y="203"/>
                    <a:pt x="56" y="214"/>
                    <a:pt x="49" y="219"/>
                  </a:cubicBezTo>
                  <a:cubicBezTo>
                    <a:pt x="105" y="187"/>
                    <a:pt x="115" y="181"/>
                    <a:pt x="117" y="180"/>
                  </a:cubicBezTo>
                  <a:cubicBezTo>
                    <a:pt x="117" y="180"/>
                    <a:pt x="117" y="180"/>
                    <a:pt x="117" y="180"/>
                  </a:cubicBezTo>
                  <a:cubicBezTo>
                    <a:pt x="118" y="180"/>
                    <a:pt x="118" y="180"/>
                    <a:pt x="118" y="180"/>
                  </a:cubicBezTo>
                  <a:cubicBezTo>
                    <a:pt x="118" y="180"/>
                    <a:pt x="118" y="180"/>
                    <a:pt x="118" y="180"/>
                  </a:cubicBezTo>
                  <a:cubicBezTo>
                    <a:pt x="118" y="180"/>
                    <a:pt x="118" y="180"/>
                    <a:pt x="118" y="180"/>
                  </a:cubicBezTo>
                  <a:cubicBezTo>
                    <a:pt x="118" y="180"/>
                    <a:pt x="118" y="181"/>
                    <a:pt x="118" y="181"/>
                  </a:cubicBezTo>
                  <a:cubicBezTo>
                    <a:pt x="56" y="225"/>
                    <a:pt x="56" y="225"/>
                    <a:pt x="56" y="225"/>
                  </a:cubicBezTo>
                  <a:cubicBezTo>
                    <a:pt x="114" y="191"/>
                    <a:pt x="125" y="185"/>
                    <a:pt x="127" y="184"/>
                  </a:cubicBezTo>
                  <a:cubicBezTo>
                    <a:pt x="127" y="184"/>
                    <a:pt x="127" y="184"/>
                    <a:pt x="127" y="184"/>
                  </a:cubicBezTo>
                  <a:cubicBezTo>
                    <a:pt x="127" y="184"/>
                    <a:pt x="127" y="184"/>
                    <a:pt x="127" y="184"/>
                  </a:cubicBezTo>
                  <a:cubicBezTo>
                    <a:pt x="128" y="183"/>
                    <a:pt x="128" y="183"/>
                    <a:pt x="128" y="184"/>
                  </a:cubicBezTo>
                  <a:cubicBezTo>
                    <a:pt x="128" y="184"/>
                    <a:pt x="128" y="184"/>
                    <a:pt x="128" y="184"/>
                  </a:cubicBezTo>
                  <a:cubicBezTo>
                    <a:pt x="128" y="184"/>
                    <a:pt x="128" y="184"/>
                    <a:pt x="128" y="184"/>
                  </a:cubicBezTo>
                  <a:cubicBezTo>
                    <a:pt x="40" y="255"/>
                    <a:pt x="40" y="255"/>
                    <a:pt x="40" y="255"/>
                  </a:cubicBezTo>
                  <a:cubicBezTo>
                    <a:pt x="53" y="247"/>
                    <a:pt x="88" y="227"/>
                    <a:pt x="109" y="215"/>
                  </a:cubicBezTo>
                  <a:cubicBezTo>
                    <a:pt x="109" y="215"/>
                    <a:pt x="109" y="215"/>
                    <a:pt x="109" y="215"/>
                  </a:cubicBezTo>
                  <a:cubicBezTo>
                    <a:pt x="109" y="215"/>
                    <a:pt x="109" y="215"/>
                    <a:pt x="109" y="215"/>
                  </a:cubicBezTo>
                  <a:cubicBezTo>
                    <a:pt x="109" y="215"/>
                    <a:pt x="109" y="215"/>
                    <a:pt x="109" y="215"/>
                  </a:cubicBezTo>
                  <a:cubicBezTo>
                    <a:pt x="109" y="215"/>
                    <a:pt x="109" y="215"/>
                    <a:pt x="110" y="215"/>
                  </a:cubicBezTo>
                  <a:cubicBezTo>
                    <a:pt x="110" y="215"/>
                    <a:pt x="110" y="215"/>
                    <a:pt x="109" y="215"/>
                  </a:cubicBezTo>
                  <a:cubicBezTo>
                    <a:pt x="105" y="218"/>
                    <a:pt x="99" y="222"/>
                    <a:pt x="93" y="225"/>
                  </a:cubicBezTo>
                  <a:cubicBezTo>
                    <a:pt x="113" y="214"/>
                    <a:pt x="113" y="214"/>
                    <a:pt x="113" y="214"/>
                  </a:cubicBezTo>
                  <a:cubicBezTo>
                    <a:pt x="113" y="214"/>
                    <a:pt x="113" y="214"/>
                    <a:pt x="113" y="214"/>
                  </a:cubicBezTo>
                  <a:cubicBezTo>
                    <a:pt x="113" y="214"/>
                    <a:pt x="113" y="214"/>
                    <a:pt x="113" y="214"/>
                  </a:cubicBezTo>
                  <a:cubicBezTo>
                    <a:pt x="113" y="214"/>
                    <a:pt x="113" y="214"/>
                    <a:pt x="113" y="215"/>
                  </a:cubicBezTo>
                  <a:cubicBezTo>
                    <a:pt x="113" y="215"/>
                    <a:pt x="113" y="215"/>
                    <a:pt x="113" y="215"/>
                  </a:cubicBezTo>
                  <a:cubicBezTo>
                    <a:pt x="113" y="215"/>
                    <a:pt x="113" y="215"/>
                    <a:pt x="113" y="215"/>
                  </a:cubicBezTo>
                  <a:cubicBezTo>
                    <a:pt x="111" y="216"/>
                    <a:pt x="104" y="222"/>
                    <a:pt x="72" y="245"/>
                  </a:cubicBezTo>
                  <a:cubicBezTo>
                    <a:pt x="59" y="254"/>
                    <a:pt x="46" y="264"/>
                    <a:pt x="38" y="269"/>
                  </a:cubicBezTo>
                  <a:cubicBezTo>
                    <a:pt x="41" y="268"/>
                    <a:pt x="44" y="266"/>
                    <a:pt x="48" y="263"/>
                  </a:cubicBezTo>
                  <a:cubicBezTo>
                    <a:pt x="116" y="224"/>
                    <a:pt x="133" y="214"/>
                    <a:pt x="136" y="212"/>
                  </a:cubicBezTo>
                  <a:cubicBezTo>
                    <a:pt x="136" y="212"/>
                    <a:pt x="136" y="212"/>
                    <a:pt x="136" y="212"/>
                  </a:cubicBezTo>
                  <a:cubicBezTo>
                    <a:pt x="136" y="212"/>
                    <a:pt x="136" y="212"/>
                    <a:pt x="136" y="212"/>
                  </a:cubicBezTo>
                  <a:cubicBezTo>
                    <a:pt x="136" y="212"/>
                    <a:pt x="137" y="212"/>
                    <a:pt x="137" y="212"/>
                  </a:cubicBezTo>
                  <a:cubicBezTo>
                    <a:pt x="137" y="212"/>
                    <a:pt x="137" y="212"/>
                    <a:pt x="137" y="213"/>
                  </a:cubicBezTo>
                  <a:cubicBezTo>
                    <a:pt x="137" y="213"/>
                    <a:pt x="137" y="213"/>
                    <a:pt x="137" y="213"/>
                  </a:cubicBezTo>
                  <a:cubicBezTo>
                    <a:pt x="137" y="213"/>
                    <a:pt x="137" y="213"/>
                    <a:pt x="137" y="213"/>
                  </a:cubicBezTo>
                  <a:cubicBezTo>
                    <a:pt x="137" y="213"/>
                    <a:pt x="132" y="216"/>
                    <a:pt x="125" y="220"/>
                  </a:cubicBezTo>
                  <a:cubicBezTo>
                    <a:pt x="125" y="220"/>
                    <a:pt x="125" y="220"/>
                    <a:pt x="125" y="220"/>
                  </a:cubicBezTo>
                  <a:cubicBezTo>
                    <a:pt x="74" y="252"/>
                    <a:pt x="74" y="252"/>
                    <a:pt x="74" y="252"/>
                  </a:cubicBezTo>
                  <a:cubicBezTo>
                    <a:pt x="83" y="247"/>
                    <a:pt x="93" y="241"/>
                    <a:pt x="102" y="236"/>
                  </a:cubicBezTo>
                  <a:cubicBezTo>
                    <a:pt x="133" y="218"/>
                    <a:pt x="133" y="218"/>
                    <a:pt x="133" y="218"/>
                  </a:cubicBezTo>
                  <a:cubicBezTo>
                    <a:pt x="135" y="217"/>
                    <a:pt x="135" y="217"/>
                    <a:pt x="136" y="216"/>
                  </a:cubicBezTo>
                  <a:cubicBezTo>
                    <a:pt x="136" y="216"/>
                    <a:pt x="136" y="216"/>
                    <a:pt x="136" y="216"/>
                  </a:cubicBezTo>
                  <a:cubicBezTo>
                    <a:pt x="136" y="216"/>
                    <a:pt x="136" y="216"/>
                    <a:pt x="136" y="216"/>
                  </a:cubicBezTo>
                  <a:cubicBezTo>
                    <a:pt x="137" y="216"/>
                    <a:pt x="137" y="216"/>
                    <a:pt x="137" y="216"/>
                  </a:cubicBezTo>
                  <a:cubicBezTo>
                    <a:pt x="137" y="216"/>
                    <a:pt x="137" y="217"/>
                    <a:pt x="137" y="217"/>
                  </a:cubicBezTo>
                  <a:cubicBezTo>
                    <a:pt x="137" y="217"/>
                    <a:pt x="137" y="217"/>
                    <a:pt x="137" y="217"/>
                  </a:cubicBezTo>
                  <a:cubicBezTo>
                    <a:pt x="137" y="217"/>
                    <a:pt x="136" y="217"/>
                    <a:pt x="136" y="217"/>
                  </a:cubicBezTo>
                  <a:cubicBezTo>
                    <a:pt x="135" y="218"/>
                    <a:pt x="134" y="218"/>
                    <a:pt x="132" y="220"/>
                  </a:cubicBezTo>
                  <a:cubicBezTo>
                    <a:pt x="129" y="221"/>
                    <a:pt x="125" y="224"/>
                    <a:pt x="120" y="227"/>
                  </a:cubicBezTo>
                  <a:cubicBezTo>
                    <a:pt x="119" y="227"/>
                    <a:pt x="117" y="228"/>
                    <a:pt x="116" y="229"/>
                  </a:cubicBezTo>
                  <a:cubicBezTo>
                    <a:pt x="116" y="230"/>
                    <a:pt x="116" y="230"/>
                    <a:pt x="108" y="236"/>
                  </a:cubicBezTo>
                  <a:cubicBezTo>
                    <a:pt x="103" y="241"/>
                    <a:pt x="96" y="246"/>
                    <a:pt x="89" y="252"/>
                  </a:cubicBezTo>
                  <a:cubicBezTo>
                    <a:pt x="71" y="267"/>
                    <a:pt x="48" y="287"/>
                    <a:pt x="40" y="294"/>
                  </a:cubicBezTo>
                  <a:cubicBezTo>
                    <a:pt x="45" y="291"/>
                    <a:pt x="55" y="285"/>
                    <a:pt x="66" y="278"/>
                  </a:cubicBezTo>
                  <a:cubicBezTo>
                    <a:pt x="127" y="243"/>
                    <a:pt x="133" y="239"/>
                    <a:pt x="134" y="239"/>
                  </a:cubicBezTo>
                  <a:cubicBezTo>
                    <a:pt x="134" y="239"/>
                    <a:pt x="134" y="240"/>
                    <a:pt x="134" y="240"/>
                  </a:cubicBezTo>
                  <a:cubicBezTo>
                    <a:pt x="134" y="240"/>
                    <a:pt x="134" y="240"/>
                    <a:pt x="124" y="248"/>
                  </a:cubicBezTo>
                  <a:cubicBezTo>
                    <a:pt x="118" y="253"/>
                    <a:pt x="110" y="259"/>
                    <a:pt x="101" y="266"/>
                  </a:cubicBezTo>
                  <a:cubicBezTo>
                    <a:pt x="82" y="280"/>
                    <a:pt x="60" y="297"/>
                    <a:pt x="52" y="304"/>
                  </a:cubicBezTo>
                  <a:cubicBezTo>
                    <a:pt x="65" y="297"/>
                    <a:pt x="111" y="270"/>
                    <a:pt x="136" y="255"/>
                  </a:cubicBezTo>
                  <a:cubicBezTo>
                    <a:pt x="136" y="255"/>
                    <a:pt x="136" y="255"/>
                    <a:pt x="136" y="255"/>
                  </a:cubicBezTo>
                  <a:cubicBezTo>
                    <a:pt x="136" y="255"/>
                    <a:pt x="136" y="255"/>
                    <a:pt x="137" y="255"/>
                  </a:cubicBezTo>
                  <a:cubicBezTo>
                    <a:pt x="137" y="256"/>
                    <a:pt x="137" y="256"/>
                    <a:pt x="136" y="256"/>
                  </a:cubicBezTo>
                  <a:cubicBezTo>
                    <a:pt x="136" y="256"/>
                    <a:pt x="136" y="256"/>
                    <a:pt x="136" y="256"/>
                  </a:cubicBezTo>
                  <a:cubicBezTo>
                    <a:pt x="136" y="256"/>
                    <a:pt x="136" y="256"/>
                    <a:pt x="136" y="256"/>
                  </a:cubicBezTo>
                  <a:cubicBezTo>
                    <a:pt x="135" y="257"/>
                    <a:pt x="131" y="260"/>
                    <a:pt x="120" y="267"/>
                  </a:cubicBezTo>
                  <a:cubicBezTo>
                    <a:pt x="110" y="273"/>
                    <a:pt x="97" y="282"/>
                    <a:pt x="84" y="290"/>
                  </a:cubicBezTo>
                  <a:cubicBezTo>
                    <a:pt x="72" y="298"/>
                    <a:pt x="59" y="306"/>
                    <a:pt x="50" y="312"/>
                  </a:cubicBezTo>
                  <a:cubicBezTo>
                    <a:pt x="106" y="279"/>
                    <a:pt x="118" y="273"/>
                    <a:pt x="120" y="272"/>
                  </a:cubicBezTo>
                  <a:cubicBezTo>
                    <a:pt x="120" y="272"/>
                    <a:pt x="120" y="272"/>
                    <a:pt x="120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0" y="273"/>
                    <a:pt x="119" y="273"/>
                    <a:pt x="117" y="275"/>
                  </a:cubicBezTo>
                  <a:cubicBezTo>
                    <a:pt x="115" y="276"/>
                    <a:pt x="111" y="278"/>
                    <a:pt x="107" y="281"/>
                  </a:cubicBezTo>
                  <a:cubicBezTo>
                    <a:pt x="100" y="285"/>
                    <a:pt x="90" y="291"/>
                    <a:pt x="81" y="297"/>
                  </a:cubicBezTo>
                  <a:cubicBezTo>
                    <a:pt x="97" y="287"/>
                    <a:pt x="115" y="277"/>
                    <a:pt x="128" y="269"/>
                  </a:cubicBezTo>
                  <a:cubicBezTo>
                    <a:pt x="128" y="269"/>
                    <a:pt x="129" y="269"/>
                    <a:pt x="129" y="269"/>
                  </a:cubicBezTo>
                  <a:cubicBezTo>
                    <a:pt x="129" y="269"/>
                    <a:pt x="129" y="270"/>
                    <a:pt x="129" y="270"/>
                  </a:cubicBezTo>
                  <a:cubicBezTo>
                    <a:pt x="102" y="292"/>
                    <a:pt x="53" y="330"/>
                    <a:pt x="41" y="341"/>
                  </a:cubicBezTo>
                  <a:cubicBezTo>
                    <a:pt x="128" y="291"/>
                    <a:pt x="128" y="291"/>
                    <a:pt x="128" y="291"/>
                  </a:cubicBezTo>
                  <a:cubicBezTo>
                    <a:pt x="128" y="291"/>
                    <a:pt x="128" y="291"/>
                    <a:pt x="128" y="291"/>
                  </a:cubicBezTo>
                  <a:cubicBezTo>
                    <a:pt x="128" y="291"/>
                    <a:pt x="128" y="291"/>
                    <a:pt x="128" y="291"/>
                  </a:cubicBezTo>
                  <a:cubicBezTo>
                    <a:pt x="128" y="291"/>
                    <a:pt x="129" y="291"/>
                    <a:pt x="128" y="292"/>
                  </a:cubicBezTo>
                  <a:cubicBezTo>
                    <a:pt x="128" y="292"/>
                    <a:pt x="128" y="292"/>
                    <a:pt x="128" y="292"/>
                  </a:cubicBezTo>
                  <a:cubicBezTo>
                    <a:pt x="128" y="292"/>
                    <a:pt x="128" y="292"/>
                    <a:pt x="128" y="292"/>
                  </a:cubicBezTo>
                  <a:cubicBezTo>
                    <a:pt x="126" y="293"/>
                    <a:pt x="123" y="295"/>
                    <a:pt x="114" y="301"/>
                  </a:cubicBezTo>
                  <a:cubicBezTo>
                    <a:pt x="105" y="307"/>
                    <a:pt x="93" y="315"/>
                    <a:pt x="82" y="323"/>
                  </a:cubicBezTo>
                  <a:cubicBezTo>
                    <a:pt x="68" y="332"/>
                    <a:pt x="53" y="341"/>
                    <a:pt x="45" y="347"/>
                  </a:cubicBezTo>
                  <a:cubicBezTo>
                    <a:pt x="60" y="338"/>
                    <a:pt x="92" y="320"/>
                    <a:pt x="111" y="309"/>
                  </a:cubicBezTo>
                  <a:cubicBezTo>
                    <a:pt x="111" y="309"/>
                    <a:pt x="111" y="309"/>
                    <a:pt x="111" y="309"/>
                  </a:cubicBezTo>
                  <a:cubicBezTo>
                    <a:pt x="111" y="309"/>
                    <a:pt x="111" y="309"/>
                    <a:pt x="111" y="309"/>
                  </a:cubicBezTo>
                  <a:cubicBezTo>
                    <a:pt x="111" y="309"/>
                    <a:pt x="111" y="309"/>
                    <a:pt x="111" y="309"/>
                  </a:cubicBezTo>
                  <a:cubicBezTo>
                    <a:pt x="111" y="310"/>
                    <a:pt x="111" y="310"/>
                    <a:pt x="111" y="310"/>
                  </a:cubicBezTo>
                  <a:cubicBezTo>
                    <a:pt x="111" y="310"/>
                    <a:pt x="111" y="310"/>
                    <a:pt x="111" y="310"/>
                  </a:cubicBezTo>
                  <a:cubicBezTo>
                    <a:pt x="109" y="311"/>
                    <a:pt x="102" y="317"/>
                    <a:pt x="70" y="339"/>
                  </a:cubicBezTo>
                  <a:cubicBezTo>
                    <a:pt x="59" y="347"/>
                    <a:pt x="46" y="355"/>
                    <a:pt x="39" y="361"/>
                  </a:cubicBezTo>
                  <a:cubicBezTo>
                    <a:pt x="110" y="319"/>
                    <a:pt x="110" y="319"/>
                    <a:pt x="111" y="319"/>
                  </a:cubicBezTo>
                  <a:cubicBezTo>
                    <a:pt x="110" y="320"/>
                    <a:pt x="110" y="320"/>
                    <a:pt x="110" y="320"/>
                  </a:cubicBezTo>
                  <a:cubicBezTo>
                    <a:pt x="110" y="320"/>
                    <a:pt x="110" y="320"/>
                    <a:pt x="110" y="320"/>
                  </a:cubicBezTo>
                  <a:cubicBezTo>
                    <a:pt x="110" y="320"/>
                    <a:pt x="110" y="320"/>
                    <a:pt x="110" y="320"/>
                  </a:cubicBezTo>
                  <a:cubicBezTo>
                    <a:pt x="111" y="320"/>
                    <a:pt x="111" y="320"/>
                    <a:pt x="111" y="320"/>
                  </a:cubicBezTo>
                  <a:cubicBezTo>
                    <a:pt x="109" y="321"/>
                    <a:pt x="30" y="367"/>
                    <a:pt x="29" y="367"/>
                  </a:cubicBezTo>
                  <a:cubicBezTo>
                    <a:pt x="29" y="367"/>
                    <a:pt x="29" y="367"/>
                    <a:pt x="29" y="3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271"/>
            <p:cNvSpPr/>
            <p:nvPr/>
          </p:nvSpPr>
          <p:spPr bwMode="auto">
            <a:xfrm>
              <a:off x="873989" y="5796823"/>
              <a:ext cx="4043608" cy="1329968"/>
            </a:xfrm>
            <a:custGeom>
              <a:avLst/>
              <a:gdLst>
                <a:gd name="T0" fmla="*/ 35 w 137"/>
                <a:gd name="T1" fmla="*/ 353 h 367"/>
                <a:gd name="T2" fmla="*/ 37 w 137"/>
                <a:gd name="T3" fmla="*/ 344 h 367"/>
                <a:gd name="T4" fmla="*/ 32 w 137"/>
                <a:gd name="T5" fmla="*/ 326 h 367"/>
                <a:gd name="T6" fmla="*/ 31 w 137"/>
                <a:gd name="T7" fmla="*/ 324 h 367"/>
                <a:gd name="T8" fmla="*/ 130 w 137"/>
                <a:gd name="T9" fmla="*/ 242 h 367"/>
                <a:gd name="T10" fmla="*/ 88 w 137"/>
                <a:gd name="T11" fmla="*/ 252 h 367"/>
                <a:gd name="T12" fmla="*/ 52 w 137"/>
                <a:gd name="T13" fmla="*/ 265 h 367"/>
                <a:gd name="T14" fmla="*/ 30 w 137"/>
                <a:gd name="T15" fmla="*/ 275 h 367"/>
                <a:gd name="T16" fmla="*/ 40 w 137"/>
                <a:gd name="T17" fmla="*/ 257 h 367"/>
                <a:gd name="T18" fmla="*/ 36 w 137"/>
                <a:gd name="T19" fmla="*/ 258 h 367"/>
                <a:gd name="T20" fmla="*/ 48 w 137"/>
                <a:gd name="T21" fmla="*/ 230 h 367"/>
                <a:gd name="T22" fmla="*/ 28 w 137"/>
                <a:gd name="T23" fmla="*/ 214 h 367"/>
                <a:gd name="T24" fmla="*/ 52 w 137"/>
                <a:gd name="T25" fmla="*/ 189 h 367"/>
                <a:gd name="T26" fmla="*/ 35 w 137"/>
                <a:gd name="T27" fmla="*/ 193 h 367"/>
                <a:gd name="T28" fmla="*/ 42 w 137"/>
                <a:gd name="T29" fmla="*/ 176 h 367"/>
                <a:gd name="T30" fmla="*/ 56 w 137"/>
                <a:gd name="T31" fmla="*/ 167 h 367"/>
                <a:gd name="T32" fmla="*/ 32 w 137"/>
                <a:gd name="T33" fmla="*/ 176 h 367"/>
                <a:gd name="T34" fmla="*/ 25 w 137"/>
                <a:gd name="T35" fmla="*/ 159 h 367"/>
                <a:gd name="T36" fmla="*/ 57 w 137"/>
                <a:gd name="T37" fmla="*/ 140 h 367"/>
                <a:gd name="T38" fmla="*/ 122 w 137"/>
                <a:gd name="T39" fmla="*/ 64 h 367"/>
                <a:gd name="T40" fmla="*/ 129 w 137"/>
                <a:gd name="T41" fmla="*/ 39 h 367"/>
                <a:gd name="T42" fmla="*/ 12 w 137"/>
                <a:gd name="T43" fmla="*/ 100 h 367"/>
                <a:gd name="T44" fmla="*/ 25 w 137"/>
                <a:gd name="T45" fmla="*/ 88 h 367"/>
                <a:gd name="T46" fmla="*/ 27 w 137"/>
                <a:gd name="T47" fmla="*/ 77 h 367"/>
                <a:gd name="T48" fmla="*/ 2 w 137"/>
                <a:gd name="T49" fmla="*/ 90 h 367"/>
                <a:gd name="T50" fmla="*/ 72 w 137"/>
                <a:gd name="T51" fmla="*/ 34 h 367"/>
                <a:gd name="T52" fmla="*/ 19 w 137"/>
                <a:gd name="T53" fmla="*/ 59 h 367"/>
                <a:gd name="T54" fmla="*/ 68 w 137"/>
                <a:gd name="T55" fmla="*/ 18 h 367"/>
                <a:gd name="T56" fmla="*/ 72 w 137"/>
                <a:gd name="T57" fmla="*/ 7 h 367"/>
                <a:gd name="T58" fmla="*/ 93 w 137"/>
                <a:gd name="T59" fmla="*/ 4 h 367"/>
                <a:gd name="T60" fmla="*/ 82 w 137"/>
                <a:gd name="T61" fmla="*/ 18 h 367"/>
                <a:gd name="T62" fmla="*/ 62 w 137"/>
                <a:gd name="T63" fmla="*/ 32 h 367"/>
                <a:gd name="T64" fmla="*/ 106 w 137"/>
                <a:gd name="T65" fmla="*/ 22 h 367"/>
                <a:gd name="T66" fmla="*/ 28 w 137"/>
                <a:gd name="T67" fmla="*/ 76 h 367"/>
                <a:gd name="T68" fmla="*/ 128 w 137"/>
                <a:gd name="T69" fmla="*/ 18 h 367"/>
                <a:gd name="T70" fmla="*/ 73 w 137"/>
                <a:gd name="T71" fmla="*/ 59 h 367"/>
                <a:gd name="T72" fmla="*/ 38 w 137"/>
                <a:gd name="T73" fmla="*/ 84 h 367"/>
                <a:gd name="T74" fmla="*/ 21 w 137"/>
                <a:gd name="T75" fmla="*/ 100 h 367"/>
                <a:gd name="T76" fmla="*/ 128 w 137"/>
                <a:gd name="T77" fmla="*/ 61 h 367"/>
                <a:gd name="T78" fmla="*/ 119 w 137"/>
                <a:gd name="T79" fmla="*/ 86 h 367"/>
                <a:gd name="T80" fmla="*/ 106 w 137"/>
                <a:gd name="T81" fmla="*/ 113 h 367"/>
                <a:gd name="T82" fmla="*/ 84 w 137"/>
                <a:gd name="T83" fmla="*/ 151 h 367"/>
                <a:gd name="T84" fmla="*/ 128 w 137"/>
                <a:gd name="T85" fmla="*/ 127 h 367"/>
                <a:gd name="T86" fmla="*/ 133 w 137"/>
                <a:gd name="T87" fmla="*/ 136 h 367"/>
                <a:gd name="T88" fmla="*/ 119 w 137"/>
                <a:gd name="T89" fmla="*/ 152 h 367"/>
                <a:gd name="T90" fmla="*/ 120 w 137"/>
                <a:gd name="T91" fmla="*/ 160 h 367"/>
                <a:gd name="T92" fmla="*/ 83 w 137"/>
                <a:gd name="T93" fmla="*/ 192 h 367"/>
                <a:gd name="T94" fmla="*/ 118 w 137"/>
                <a:gd name="T95" fmla="*/ 181 h 367"/>
                <a:gd name="T96" fmla="*/ 128 w 137"/>
                <a:gd name="T97" fmla="*/ 184 h 367"/>
                <a:gd name="T98" fmla="*/ 109 w 137"/>
                <a:gd name="T99" fmla="*/ 215 h 367"/>
                <a:gd name="T100" fmla="*/ 113 w 137"/>
                <a:gd name="T101" fmla="*/ 215 h 367"/>
                <a:gd name="T102" fmla="*/ 137 w 137"/>
                <a:gd name="T103" fmla="*/ 212 h 367"/>
                <a:gd name="T104" fmla="*/ 102 w 137"/>
                <a:gd name="T105" fmla="*/ 236 h 367"/>
                <a:gd name="T106" fmla="*/ 137 w 137"/>
                <a:gd name="T107" fmla="*/ 217 h 367"/>
                <a:gd name="T108" fmla="*/ 40 w 137"/>
                <a:gd name="T109" fmla="*/ 294 h 367"/>
                <a:gd name="T110" fmla="*/ 136 w 137"/>
                <a:gd name="T111" fmla="*/ 255 h 367"/>
                <a:gd name="T112" fmla="*/ 84 w 137"/>
                <a:gd name="T113" fmla="*/ 290 h 367"/>
                <a:gd name="T114" fmla="*/ 121 w 137"/>
                <a:gd name="T115" fmla="*/ 272 h 367"/>
                <a:gd name="T116" fmla="*/ 129 w 137"/>
                <a:gd name="T117" fmla="*/ 269 h 367"/>
                <a:gd name="T118" fmla="*/ 128 w 137"/>
                <a:gd name="T119" fmla="*/ 292 h 367"/>
                <a:gd name="T120" fmla="*/ 111 w 137"/>
                <a:gd name="T121" fmla="*/ 309 h 367"/>
                <a:gd name="T122" fmla="*/ 110 w 137"/>
                <a:gd name="T123" fmla="*/ 32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7" h="367">
                  <a:moveTo>
                    <a:pt x="29" y="367"/>
                  </a:moveTo>
                  <a:cubicBezTo>
                    <a:pt x="29" y="367"/>
                    <a:pt x="29" y="367"/>
                    <a:pt x="29" y="367"/>
                  </a:cubicBezTo>
                  <a:cubicBezTo>
                    <a:pt x="29" y="367"/>
                    <a:pt x="29" y="367"/>
                    <a:pt x="29" y="366"/>
                  </a:cubicBezTo>
                  <a:cubicBezTo>
                    <a:pt x="51" y="351"/>
                    <a:pt x="90" y="324"/>
                    <a:pt x="104" y="313"/>
                  </a:cubicBezTo>
                  <a:cubicBezTo>
                    <a:pt x="63" y="338"/>
                    <a:pt x="39" y="351"/>
                    <a:pt x="35" y="353"/>
                  </a:cubicBezTo>
                  <a:cubicBezTo>
                    <a:pt x="35" y="353"/>
                    <a:pt x="35" y="353"/>
                    <a:pt x="35" y="353"/>
                  </a:cubicBezTo>
                  <a:cubicBezTo>
                    <a:pt x="35" y="353"/>
                    <a:pt x="35" y="353"/>
                    <a:pt x="35" y="353"/>
                  </a:cubicBezTo>
                  <a:cubicBezTo>
                    <a:pt x="35" y="353"/>
                    <a:pt x="35" y="353"/>
                    <a:pt x="35" y="353"/>
                  </a:cubicBezTo>
                  <a:cubicBezTo>
                    <a:pt x="35" y="353"/>
                    <a:pt x="35" y="353"/>
                    <a:pt x="34" y="353"/>
                  </a:cubicBezTo>
                  <a:cubicBezTo>
                    <a:pt x="34" y="353"/>
                    <a:pt x="34" y="353"/>
                    <a:pt x="35" y="353"/>
                  </a:cubicBezTo>
                  <a:cubicBezTo>
                    <a:pt x="58" y="337"/>
                    <a:pt x="97" y="311"/>
                    <a:pt x="117" y="298"/>
                  </a:cubicBezTo>
                  <a:cubicBezTo>
                    <a:pt x="37" y="344"/>
                    <a:pt x="37" y="344"/>
                    <a:pt x="37" y="344"/>
                  </a:cubicBezTo>
                  <a:cubicBezTo>
                    <a:pt x="37" y="344"/>
                    <a:pt x="37" y="344"/>
                    <a:pt x="37" y="344"/>
                  </a:cubicBezTo>
                  <a:cubicBezTo>
                    <a:pt x="37" y="344"/>
                    <a:pt x="37" y="344"/>
                    <a:pt x="37" y="344"/>
                  </a:cubicBezTo>
                  <a:cubicBezTo>
                    <a:pt x="36" y="344"/>
                    <a:pt x="36" y="344"/>
                    <a:pt x="37" y="344"/>
                  </a:cubicBezTo>
                  <a:cubicBezTo>
                    <a:pt x="37" y="343"/>
                    <a:pt x="37" y="343"/>
                    <a:pt x="37" y="343"/>
                  </a:cubicBezTo>
                  <a:cubicBezTo>
                    <a:pt x="37" y="343"/>
                    <a:pt x="37" y="343"/>
                    <a:pt x="37" y="343"/>
                  </a:cubicBezTo>
                  <a:cubicBezTo>
                    <a:pt x="38" y="342"/>
                    <a:pt x="46" y="335"/>
                    <a:pt x="82" y="306"/>
                  </a:cubicBezTo>
                  <a:cubicBezTo>
                    <a:pt x="99" y="293"/>
                    <a:pt x="115" y="279"/>
                    <a:pt x="123" y="273"/>
                  </a:cubicBezTo>
                  <a:cubicBezTo>
                    <a:pt x="53" y="314"/>
                    <a:pt x="37" y="323"/>
                    <a:pt x="33" y="325"/>
                  </a:cubicBezTo>
                  <a:cubicBezTo>
                    <a:pt x="32" y="326"/>
                    <a:pt x="32" y="326"/>
                    <a:pt x="32" y="326"/>
                  </a:cubicBezTo>
                  <a:cubicBezTo>
                    <a:pt x="32" y="326"/>
                    <a:pt x="32" y="326"/>
                    <a:pt x="32" y="326"/>
                  </a:cubicBezTo>
                  <a:cubicBezTo>
                    <a:pt x="32" y="326"/>
                    <a:pt x="31" y="326"/>
                    <a:pt x="31" y="326"/>
                  </a:cubicBezTo>
                  <a:cubicBezTo>
                    <a:pt x="31" y="326"/>
                    <a:pt x="31" y="326"/>
                    <a:pt x="31" y="325"/>
                  </a:cubicBezTo>
                  <a:cubicBezTo>
                    <a:pt x="31" y="325"/>
                    <a:pt x="31" y="325"/>
                    <a:pt x="31" y="325"/>
                  </a:cubicBezTo>
                  <a:cubicBezTo>
                    <a:pt x="32" y="325"/>
                    <a:pt x="58" y="309"/>
                    <a:pt x="82" y="295"/>
                  </a:cubicBezTo>
                  <a:cubicBezTo>
                    <a:pt x="65" y="305"/>
                    <a:pt x="45" y="316"/>
                    <a:pt x="32" y="324"/>
                  </a:cubicBezTo>
                  <a:cubicBezTo>
                    <a:pt x="32" y="324"/>
                    <a:pt x="31" y="324"/>
                    <a:pt x="31" y="324"/>
                  </a:cubicBezTo>
                  <a:cubicBezTo>
                    <a:pt x="31" y="323"/>
                    <a:pt x="31" y="323"/>
                    <a:pt x="31" y="323"/>
                  </a:cubicBezTo>
                  <a:cubicBezTo>
                    <a:pt x="57" y="306"/>
                    <a:pt x="100" y="279"/>
                    <a:pt x="122" y="265"/>
                  </a:cubicBezTo>
                  <a:cubicBezTo>
                    <a:pt x="74" y="292"/>
                    <a:pt x="50" y="306"/>
                    <a:pt x="49" y="306"/>
                  </a:cubicBezTo>
                  <a:cubicBezTo>
                    <a:pt x="49" y="306"/>
                    <a:pt x="49" y="306"/>
                    <a:pt x="49" y="306"/>
                  </a:cubicBezTo>
                  <a:cubicBezTo>
                    <a:pt x="49" y="306"/>
                    <a:pt x="49" y="306"/>
                    <a:pt x="49" y="306"/>
                  </a:cubicBezTo>
                  <a:cubicBezTo>
                    <a:pt x="48" y="306"/>
                    <a:pt x="48" y="305"/>
                    <a:pt x="100" y="265"/>
                  </a:cubicBezTo>
                  <a:cubicBezTo>
                    <a:pt x="112" y="256"/>
                    <a:pt x="124" y="247"/>
                    <a:pt x="130" y="242"/>
                  </a:cubicBezTo>
                  <a:cubicBezTo>
                    <a:pt x="119" y="249"/>
                    <a:pt x="88" y="267"/>
                    <a:pt x="66" y="279"/>
                  </a:cubicBezTo>
                  <a:cubicBezTo>
                    <a:pt x="36" y="297"/>
                    <a:pt x="36" y="297"/>
                    <a:pt x="36" y="297"/>
                  </a:cubicBezTo>
                  <a:cubicBezTo>
                    <a:pt x="36" y="297"/>
                    <a:pt x="36" y="297"/>
                    <a:pt x="36" y="297"/>
                  </a:cubicBezTo>
                  <a:cubicBezTo>
                    <a:pt x="36" y="296"/>
                    <a:pt x="36" y="296"/>
                    <a:pt x="36" y="296"/>
                  </a:cubicBezTo>
                  <a:cubicBezTo>
                    <a:pt x="36" y="296"/>
                    <a:pt x="36" y="296"/>
                    <a:pt x="36" y="296"/>
                  </a:cubicBezTo>
                  <a:cubicBezTo>
                    <a:pt x="36" y="296"/>
                    <a:pt x="36" y="296"/>
                    <a:pt x="36" y="296"/>
                  </a:cubicBezTo>
                  <a:cubicBezTo>
                    <a:pt x="38" y="294"/>
                    <a:pt x="47" y="286"/>
                    <a:pt x="88" y="252"/>
                  </a:cubicBezTo>
                  <a:cubicBezTo>
                    <a:pt x="99" y="243"/>
                    <a:pt x="108" y="235"/>
                    <a:pt x="112" y="231"/>
                  </a:cubicBezTo>
                  <a:cubicBezTo>
                    <a:pt x="110" y="233"/>
                    <a:pt x="106" y="235"/>
                    <a:pt x="102" y="237"/>
                  </a:cubicBezTo>
                  <a:cubicBezTo>
                    <a:pt x="96" y="241"/>
                    <a:pt x="90" y="244"/>
                    <a:pt x="84" y="248"/>
                  </a:cubicBezTo>
                  <a:cubicBezTo>
                    <a:pt x="57" y="263"/>
                    <a:pt x="31" y="279"/>
                    <a:pt x="31" y="279"/>
                  </a:cubicBezTo>
                  <a:cubicBezTo>
                    <a:pt x="31" y="279"/>
                    <a:pt x="30" y="279"/>
                    <a:pt x="30" y="279"/>
                  </a:cubicBezTo>
                  <a:cubicBezTo>
                    <a:pt x="30" y="278"/>
                    <a:pt x="30" y="278"/>
                    <a:pt x="31" y="278"/>
                  </a:cubicBezTo>
                  <a:cubicBezTo>
                    <a:pt x="37" y="274"/>
                    <a:pt x="45" y="270"/>
                    <a:pt x="52" y="265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103" y="233"/>
                    <a:pt x="103" y="233"/>
                    <a:pt x="103" y="233"/>
                  </a:cubicBezTo>
                  <a:cubicBezTo>
                    <a:pt x="33" y="273"/>
                    <a:pt x="33" y="273"/>
                    <a:pt x="33" y="273"/>
                  </a:cubicBezTo>
                  <a:cubicBezTo>
                    <a:pt x="33" y="273"/>
                    <a:pt x="33" y="273"/>
                    <a:pt x="33" y="273"/>
                  </a:cubicBezTo>
                  <a:cubicBezTo>
                    <a:pt x="33" y="273"/>
                    <a:pt x="33" y="273"/>
                    <a:pt x="33" y="273"/>
                  </a:cubicBezTo>
                  <a:cubicBezTo>
                    <a:pt x="31" y="274"/>
                    <a:pt x="30" y="275"/>
                    <a:pt x="30" y="275"/>
                  </a:cubicBezTo>
                  <a:cubicBezTo>
                    <a:pt x="30" y="275"/>
                    <a:pt x="30" y="275"/>
                    <a:pt x="30" y="275"/>
                  </a:cubicBezTo>
                  <a:cubicBezTo>
                    <a:pt x="30" y="275"/>
                    <a:pt x="30" y="275"/>
                    <a:pt x="30" y="275"/>
                  </a:cubicBezTo>
                  <a:cubicBezTo>
                    <a:pt x="29" y="275"/>
                    <a:pt x="29" y="275"/>
                    <a:pt x="29" y="275"/>
                  </a:cubicBezTo>
                  <a:cubicBezTo>
                    <a:pt x="29" y="275"/>
                    <a:pt x="29" y="275"/>
                    <a:pt x="29" y="275"/>
                  </a:cubicBezTo>
                  <a:cubicBezTo>
                    <a:pt x="29" y="275"/>
                    <a:pt x="29" y="274"/>
                    <a:pt x="29" y="274"/>
                  </a:cubicBezTo>
                  <a:cubicBezTo>
                    <a:pt x="52" y="258"/>
                    <a:pt x="93" y="228"/>
                    <a:pt x="107" y="218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40" y="257"/>
                    <a:pt x="40" y="256"/>
                  </a:cubicBezTo>
                  <a:cubicBezTo>
                    <a:pt x="40" y="256"/>
                    <a:pt x="40" y="256"/>
                    <a:pt x="40" y="256"/>
                  </a:cubicBezTo>
                  <a:cubicBezTo>
                    <a:pt x="40" y="256"/>
                    <a:pt x="40" y="256"/>
                    <a:pt x="40" y="256"/>
                  </a:cubicBezTo>
                  <a:cubicBezTo>
                    <a:pt x="40" y="255"/>
                    <a:pt x="40" y="255"/>
                    <a:pt x="40" y="255"/>
                  </a:cubicBezTo>
                  <a:cubicBezTo>
                    <a:pt x="41" y="255"/>
                    <a:pt x="41" y="255"/>
                    <a:pt x="41" y="255"/>
                  </a:cubicBezTo>
                  <a:cubicBezTo>
                    <a:pt x="38" y="257"/>
                    <a:pt x="36" y="258"/>
                    <a:pt x="36" y="258"/>
                  </a:cubicBezTo>
                  <a:cubicBezTo>
                    <a:pt x="35" y="258"/>
                    <a:pt x="35" y="258"/>
                    <a:pt x="35" y="258"/>
                  </a:cubicBezTo>
                  <a:cubicBezTo>
                    <a:pt x="35" y="258"/>
                    <a:pt x="35" y="258"/>
                    <a:pt x="35" y="258"/>
                  </a:cubicBezTo>
                  <a:cubicBezTo>
                    <a:pt x="35" y="258"/>
                    <a:pt x="35" y="258"/>
                    <a:pt x="35" y="258"/>
                  </a:cubicBezTo>
                  <a:cubicBezTo>
                    <a:pt x="35" y="258"/>
                    <a:pt x="35" y="258"/>
                    <a:pt x="35" y="257"/>
                  </a:cubicBezTo>
                  <a:cubicBezTo>
                    <a:pt x="123" y="187"/>
                    <a:pt x="123" y="187"/>
                    <a:pt x="123" y="187"/>
                  </a:cubicBezTo>
                  <a:cubicBezTo>
                    <a:pt x="109" y="195"/>
                    <a:pt x="70" y="218"/>
                    <a:pt x="48" y="230"/>
                  </a:cubicBezTo>
                  <a:cubicBezTo>
                    <a:pt x="48" y="230"/>
                    <a:pt x="48" y="230"/>
                    <a:pt x="48" y="230"/>
                  </a:cubicBezTo>
                  <a:cubicBezTo>
                    <a:pt x="47" y="230"/>
                    <a:pt x="48" y="230"/>
                    <a:pt x="48" y="230"/>
                  </a:cubicBezTo>
                  <a:cubicBezTo>
                    <a:pt x="111" y="185"/>
                    <a:pt x="111" y="185"/>
                    <a:pt x="111" y="185"/>
                  </a:cubicBezTo>
                  <a:cubicBezTo>
                    <a:pt x="96" y="193"/>
                    <a:pt x="64" y="212"/>
                    <a:pt x="45" y="223"/>
                  </a:cubicBezTo>
                  <a:cubicBezTo>
                    <a:pt x="45" y="223"/>
                    <a:pt x="44" y="223"/>
                    <a:pt x="44" y="223"/>
                  </a:cubicBezTo>
                  <a:cubicBezTo>
                    <a:pt x="44" y="223"/>
                    <a:pt x="44" y="222"/>
                    <a:pt x="44" y="222"/>
                  </a:cubicBezTo>
                  <a:cubicBezTo>
                    <a:pt x="66" y="204"/>
                    <a:pt x="104" y="173"/>
                    <a:pt x="116" y="163"/>
                  </a:cubicBezTo>
                  <a:cubicBezTo>
                    <a:pt x="98" y="173"/>
                    <a:pt x="29" y="213"/>
                    <a:pt x="28" y="214"/>
                  </a:cubicBezTo>
                  <a:cubicBezTo>
                    <a:pt x="28" y="214"/>
                    <a:pt x="27" y="214"/>
                    <a:pt x="27" y="214"/>
                  </a:cubicBezTo>
                  <a:cubicBezTo>
                    <a:pt x="27" y="214"/>
                    <a:pt x="27" y="213"/>
                    <a:pt x="27" y="213"/>
                  </a:cubicBezTo>
                  <a:cubicBezTo>
                    <a:pt x="51" y="197"/>
                    <a:pt x="91" y="169"/>
                    <a:pt x="109" y="157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89"/>
                    <a:pt x="52" y="189"/>
                    <a:pt x="52" y="189"/>
                  </a:cubicBezTo>
                  <a:cubicBezTo>
                    <a:pt x="52" y="189"/>
                    <a:pt x="52" y="189"/>
                    <a:pt x="52" y="189"/>
                  </a:cubicBezTo>
                  <a:cubicBezTo>
                    <a:pt x="52" y="189"/>
                    <a:pt x="52" y="189"/>
                    <a:pt x="52" y="189"/>
                  </a:cubicBezTo>
                  <a:cubicBezTo>
                    <a:pt x="53" y="188"/>
                    <a:pt x="56" y="186"/>
                    <a:pt x="64" y="180"/>
                  </a:cubicBezTo>
                  <a:cubicBezTo>
                    <a:pt x="71" y="176"/>
                    <a:pt x="80" y="170"/>
                    <a:pt x="92" y="162"/>
                  </a:cubicBezTo>
                  <a:cubicBezTo>
                    <a:pt x="102" y="156"/>
                    <a:pt x="112" y="149"/>
                    <a:pt x="119" y="144"/>
                  </a:cubicBezTo>
                  <a:cubicBezTo>
                    <a:pt x="110" y="149"/>
                    <a:pt x="98" y="157"/>
                    <a:pt x="86" y="164"/>
                  </a:cubicBezTo>
                  <a:cubicBezTo>
                    <a:pt x="44" y="188"/>
                    <a:pt x="36" y="192"/>
                    <a:pt x="35" y="193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120" y="131"/>
                    <a:pt x="120" y="131"/>
                    <a:pt x="120" y="131"/>
                  </a:cubicBezTo>
                  <a:cubicBezTo>
                    <a:pt x="99" y="144"/>
                    <a:pt x="43" y="176"/>
                    <a:pt x="42" y="176"/>
                  </a:cubicBezTo>
                  <a:cubicBezTo>
                    <a:pt x="42" y="176"/>
                    <a:pt x="42" y="176"/>
                    <a:pt x="42" y="176"/>
                  </a:cubicBezTo>
                  <a:cubicBezTo>
                    <a:pt x="42" y="176"/>
                    <a:pt x="42" y="176"/>
                    <a:pt x="42" y="176"/>
                  </a:cubicBezTo>
                  <a:cubicBezTo>
                    <a:pt x="42" y="176"/>
                    <a:pt x="42" y="176"/>
                    <a:pt x="42" y="175"/>
                  </a:cubicBezTo>
                  <a:cubicBezTo>
                    <a:pt x="42" y="175"/>
                    <a:pt x="42" y="175"/>
                    <a:pt x="42" y="175"/>
                  </a:cubicBezTo>
                  <a:cubicBezTo>
                    <a:pt x="42" y="175"/>
                    <a:pt x="42" y="175"/>
                    <a:pt x="42" y="175"/>
                  </a:cubicBezTo>
                  <a:cubicBezTo>
                    <a:pt x="43" y="175"/>
                    <a:pt x="44" y="174"/>
                    <a:pt x="46" y="173"/>
                  </a:cubicBezTo>
                  <a:cubicBezTo>
                    <a:pt x="48" y="171"/>
                    <a:pt x="51" y="169"/>
                    <a:pt x="56" y="167"/>
                  </a:cubicBezTo>
                  <a:cubicBezTo>
                    <a:pt x="64" y="161"/>
                    <a:pt x="75" y="154"/>
                    <a:pt x="86" y="147"/>
                  </a:cubicBezTo>
                  <a:cubicBezTo>
                    <a:pt x="95" y="142"/>
                    <a:pt x="104" y="136"/>
                    <a:pt x="111" y="131"/>
                  </a:cubicBezTo>
                  <a:cubicBezTo>
                    <a:pt x="32" y="177"/>
                    <a:pt x="32" y="177"/>
                    <a:pt x="32" y="177"/>
                  </a:cubicBezTo>
                  <a:cubicBezTo>
                    <a:pt x="32" y="177"/>
                    <a:pt x="31" y="177"/>
                    <a:pt x="31" y="177"/>
                  </a:cubicBezTo>
                  <a:cubicBezTo>
                    <a:pt x="31" y="177"/>
                    <a:pt x="31" y="177"/>
                    <a:pt x="32" y="176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3" y="175"/>
                    <a:pt x="39" y="169"/>
                    <a:pt x="68" y="144"/>
                  </a:cubicBezTo>
                  <a:cubicBezTo>
                    <a:pt x="81" y="133"/>
                    <a:pt x="95" y="121"/>
                    <a:pt x="102" y="115"/>
                  </a:cubicBezTo>
                  <a:cubicBezTo>
                    <a:pt x="88" y="123"/>
                    <a:pt x="72" y="132"/>
                    <a:pt x="58" y="141"/>
                  </a:cubicBezTo>
                  <a:cubicBezTo>
                    <a:pt x="33" y="155"/>
                    <a:pt x="27" y="159"/>
                    <a:pt x="25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5" y="159"/>
                    <a:pt x="24" y="159"/>
                    <a:pt x="24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4" y="159"/>
                    <a:pt x="24" y="159"/>
                    <a:pt x="25" y="159"/>
                  </a:cubicBezTo>
                  <a:cubicBezTo>
                    <a:pt x="34" y="153"/>
                    <a:pt x="45" y="147"/>
                    <a:pt x="56" y="140"/>
                  </a:cubicBezTo>
                  <a:cubicBezTo>
                    <a:pt x="56" y="140"/>
                    <a:pt x="56" y="140"/>
                    <a:pt x="57" y="140"/>
                  </a:cubicBezTo>
                  <a:cubicBezTo>
                    <a:pt x="57" y="140"/>
                    <a:pt x="57" y="140"/>
                    <a:pt x="57" y="140"/>
                  </a:cubicBezTo>
                  <a:cubicBezTo>
                    <a:pt x="57" y="140"/>
                    <a:pt x="57" y="140"/>
                    <a:pt x="57" y="140"/>
                  </a:cubicBezTo>
                  <a:cubicBezTo>
                    <a:pt x="58" y="138"/>
                    <a:pt x="64" y="133"/>
                    <a:pt x="87" y="112"/>
                  </a:cubicBezTo>
                  <a:cubicBezTo>
                    <a:pt x="98" y="103"/>
                    <a:pt x="109" y="93"/>
                    <a:pt x="115" y="89"/>
                  </a:cubicBezTo>
                  <a:cubicBezTo>
                    <a:pt x="112" y="90"/>
                    <a:pt x="109" y="92"/>
                    <a:pt x="105" y="94"/>
                  </a:cubicBezTo>
                  <a:cubicBezTo>
                    <a:pt x="43" y="130"/>
                    <a:pt x="43" y="130"/>
                    <a:pt x="42" y="130"/>
                  </a:cubicBezTo>
                  <a:cubicBezTo>
                    <a:pt x="42" y="130"/>
                    <a:pt x="42" y="130"/>
                    <a:pt x="42" y="130"/>
                  </a:cubicBezTo>
                  <a:cubicBezTo>
                    <a:pt x="42" y="129"/>
                    <a:pt x="42" y="129"/>
                    <a:pt x="85" y="95"/>
                  </a:cubicBezTo>
                  <a:cubicBezTo>
                    <a:pt x="99" y="82"/>
                    <a:pt x="115" y="70"/>
                    <a:pt x="122" y="64"/>
                  </a:cubicBezTo>
                  <a:cubicBezTo>
                    <a:pt x="49" y="107"/>
                    <a:pt x="37" y="114"/>
                    <a:pt x="34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33" y="115"/>
                    <a:pt x="34" y="114"/>
                    <a:pt x="34" y="114"/>
                  </a:cubicBezTo>
                  <a:cubicBezTo>
                    <a:pt x="129" y="39"/>
                    <a:pt x="129" y="39"/>
                    <a:pt x="129" y="39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1" y="113"/>
                    <a:pt x="0" y="113"/>
                    <a:pt x="0" y="113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0" y="93"/>
                    <a:pt x="82" y="60"/>
                    <a:pt x="102" y="48"/>
                  </a:cubicBezTo>
                  <a:cubicBezTo>
                    <a:pt x="89" y="55"/>
                    <a:pt x="64" y="70"/>
                    <a:pt x="45" y="81"/>
                  </a:cubicBezTo>
                  <a:cubicBezTo>
                    <a:pt x="18" y="97"/>
                    <a:pt x="13" y="100"/>
                    <a:pt x="12" y="100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5" y="47"/>
                    <a:pt x="84" y="53"/>
                    <a:pt x="74" y="60"/>
                  </a:cubicBezTo>
                  <a:cubicBezTo>
                    <a:pt x="25" y="88"/>
                    <a:pt x="25" y="88"/>
                    <a:pt x="25" y="88"/>
                  </a:cubicBezTo>
                  <a:cubicBezTo>
                    <a:pt x="25" y="88"/>
                    <a:pt x="25" y="88"/>
                    <a:pt x="25" y="87"/>
                  </a:cubicBezTo>
                  <a:cubicBezTo>
                    <a:pt x="25" y="87"/>
                    <a:pt x="24" y="87"/>
                    <a:pt x="25" y="87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6" y="85"/>
                    <a:pt x="35" y="79"/>
                    <a:pt x="74" y="53"/>
                  </a:cubicBezTo>
                  <a:cubicBezTo>
                    <a:pt x="88" y="44"/>
                    <a:pt x="102" y="35"/>
                    <a:pt x="111" y="28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9" y="88"/>
                    <a:pt x="4" y="90"/>
                    <a:pt x="3" y="9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2" y="91"/>
                    <a:pt x="2" y="91"/>
                    <a:pt x="2" y="91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31" y="72"/>
                    <a:pt x="79" y="40"/>
                    <a:pt x="98" y="27"/>
                  </a:cubicBezTo>
                  <a:cubicBezTo>
                    <a:pt x="93" y="30"/>
                    <a:pt x="87" y="34"/>
                    <a:pt x="81" y="38"/>
                  </a:cubicBezTo>
                  <a:cubicBezTo>
                    <a:pt x="34" y="65"/>
                    <a:pt x="25" y="70"/>
                    <a:pt x="24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3" y="69"/>
                    <a:pt x="23" y="69"/>
                    <a:pt x="39" y="58"/>
                  </a:cubicBezTo>
                  <a:cubicBezTo>
                    <a:pt x="48" y="52"/>
                    <a:pt x="60" y="43"/>
                    <a:pt x="72" y="34"/>
                  </a:cubicBezTo>
                  <a:cubicBezTo>
                    <a:pt x="88" y="23"/>
                    <a:pt x="103" y="12"/>
                    <a:pt x="113" y="6"/>
                  </a:cubicBezTo>
                  <a:cubicBezTo>
                    <a:pt x="23" y="58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59"/>
                    <a:pt x="18" y="59"/>
                    <a:pt x="19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21" y="57"/>
                    <a:pt x="28" y="52"/>
                    <a:pt x="62" y="31"/>
                  </a:cubicBezTo>
                  <a:cubicBezTo>
                    <a:pt x="46" y="41"/>
                    <a:pt x="44" y="41"/>
                    <a:pt x="44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4" y="41"/>
                    <a:pt x="44" y="40"/>
                    <a:pt x="44" y="40"/>
                  </a:cubicBezTo>
                  <a:cubicBezTo>
                    <a:pt x="56" y="31"/>
                    <a:pt x="78" y="15"/>
                    <a:pt x="87" y="7"/>
                  </a:cubicBezTo>
                  <a:cubicBezTo>
                    <a:pt x="69" y="18"/>
                    <a:pt x="69" y="18"/>
                    <a:pt x="69" y="18"/>
                  </a:cubicBezTo>
                  <a:cubicBezTo>
                    <a:pt x="69" y="18"/>
                    <a:pt x="68" y="18"/>
                    <a:pt x="68" y="18"/>
                  </a:cubicBezTo>
                  <a:cubicBezTo>
                    <a:pt x="68" y="18"/>
                    <a:pt x="68" y="18"/>
                    <a:pt x="69" y="14"/>
                  </a:cubicBezTo>
                  <a:cubicBezTo>
                    <a:pt x="70" y="12"/>
                    <a:pt x="70" y="9"/>
                    <a:pt x="71" y="8"/>
                  </a:cubicBezTo>
                  <a:cubicBezTo>
                    <a:pt x="69" y="9"/>
                    <a:pt x="65" y="12"/>
                    <a:pt x="65" y="12"/>
                  </a:cubicBezTo>
                  <a:cubicBezTo>
                    <a:pt x="64" y="12"/>
                    <a:pt x="64" y="12"/>
                    <a:pt x="64" y="11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2" y="7"/>
                    <a:pt x="72" y="7"/>
                    <a:pt x="70" y="14"/>
                  </a:cubicBezTo>
                  <a:cubicBezTo>
                    <a:pt x="70" y="15"/>
                    <a:pt x="70" y="16"/>
                    <a:pt x="69" y="17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2" y="3"/>
                    <a:pt x="93" y="3"/>
                    <a:pt x="93" y="3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1" y="6"/>
                    <a:pt x="86" y="9"/>
                    <a:pt x="69" y="23"/>
                  </a:cubicBezTo>
                  <a:cubicBezTo>
                    <a:pt x="61" y="28"/>
                    <a:pt x="54" y="34"/>
                    <a:pt x="49" y="37"/>
                  </a:cubicBezTo>
                  <a:cubicBezTo>
                    <a:pt x="56" y="34"/>
                    <a:pt x="67" y="27"/>
                    <a:pt x="74" y="23"/>
                  </a:cubicBezTo>
                  <a:cubicBezTo>
                    <a:pt x="77" y="21"/>
                    <a:pt x="79" y="20"/>
                    <a:pt x="80" y="19"/>
                  </a:cubicBezTo>
                  <a:cubicBezTo>
                    <a:pt x="81" y="19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3" y="18"/>
                    <a:pt x="83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2" y="19"/>
                    <a:pt x="81" y="20"/>
                    <a:pt x="77" y="23"/>
                  </a:cubicBezTo>
                  <a:cubicBezTo>
                    <a:pt x="73" y="25"/>
                    <a:pt x="68" y="28"/>
                    <a:pt x="62" y="32"/>
                  </a:cubicBezTo>
                  <a:cubicBezTo>
                    <a:pt x="52" y="39"/>
                    <a:pt x="38" y="47"/>
                    <a:pt x="29" y="53"/>
                  </a:cubicBezTo>
                  <a:cubicBezTo>
                    <a:pt x="49" y="42"/>
                    <a:pt x="94" y="15"/>
                    <a:pt x="121" y="0"/>
                  </a:cubicBezTo>
                  <a:cubicBezTo>
                    <a:pt x="121" y="0"/>
                    <a:pt x="122" y="0"/>
                    <a:pt x="122" y="0"/>
                  </a:cubicBezTo>
                  <a:cubicBezTo>
                    <a:pt x="122" y="0"/>
                    <a:pt x="122" y="0"/>
                    <a:pt x="122" y="1"/>
                  </a:cubicBezTo>
                  <a:cubicBezTo>
                    <a:pt x="93" y="21"/>
                    <a:pt x="43" y="56"/>
                    <a:pt x="29" y="67"/>
                  </a:cubicBezTo>
                  <a:cubicBezTo>
                    <a:pt x="39" y="61"/>
                    <a:pt x="63" y="47"/>
                    <a:pt x="80" y="37"/>
                  </a:cubicBezTo>
                  <a:cubicBezTo>
                    <a:pt x="106" y="21"/>
                    <a:pt x="106" y="21"/>
                    <a:pt x="106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7" y="22"/>
                    <a:pt x="106" y="22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6" y="22"/>
                    <a:pt x="106" y="22"/>
                    <a:pt x="106" y="23"/>
                  </a:cubicBezTo>
                  <a:cubicBezTo>
                    <a:pt x="105" y="24"/>
                    <a:pt x="96" y="30"/>
                    <a:pt x="55" y="57"/>
                  </a:cubicBezTo>
                  <a:cubicBezTo>
                    <a:pt x="40" y="67"/>
                    <a:pt x="25" y="76"/>
                    <a:pt x="15" y="83"/>
                  </a:cubicBezTo>
                  <a:cubicBezTo>
                    <a:pt x="19" y="81"/>
                    <a:pt x="23" y="78"/>
                    <a:pt x="28" y="76"/>
                  </a:cubicBezTo>
                  <a:cubicBezTo>
                    <a:pt x="31" y="73"/>
                    <a:pt x="45" y="65"/>
                    <a:pt x="98" y="35"/>
                  </a:cubicBezTo>
                  <a:cubicBezTo>
                    <a:pt x="120" y="22"/>
                    <a:pt x="126" y="18"/>
                    <a:pt x="127" y="18"/>
                  </a:cubicBezTo>
                  <a:cubicBezTo>
                    <a:pt x="127" y="18"/>
                    <a:pt x="128" y="18"/>
                    <a:pt x="128" y="18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8" y="18"/>
                    <a:pt x="128" y="18"/>
                    <a:pt x="128" y="19"/>
                  </a:cubicBezTo>
                  <a:cubicBezTo>
                    <a:pt x="128" y="19"/>
                    <a:pt x="128" y="19"/>
                    <a:pt x="128" y="19"/>
                  </a:cubicBezTo>
                  <a:cubicBezTo>
                    <a:pt x="128" y="19"/>
                    <a:pt x="128" y="19"/>
                    <a:pt x="128" y="19"/>
                  </a:cubicBezTo>
                  <a:cubicBezTo>
                    <a:pt x="127" y="19"/>
                    <a:pt x="127" y="19"/>
                    <a:pt x="125" y="20"/>
                  </a:cubicBezTo>
                  <a:cubicBezTo>
                    <a:pt x="125" y="20"/>
                    <a:pt x="125" y="21"/>
                    <a:pt x="125" y="21"/>
                  </a:cubicBezTo>
                  <a:cubicBezTo>
                    <a:pt x="97" y="39"/>
                    <a:pt x="47" y="72"/>
                    <a:pt x="31" y="84"/>
                  </a:cubicBezTo>
                  <a:cubicBezTo>
                    <a:pt x="39" y="79"/>
                    <a:pt x="56" y="69"/>
                    <a:pt x="73" y="59"/>
                  </a:cubicBezTo>
                  <a:cubicBezTo>
                    <a:pt x="117" y="33"/>
                    <a:pt x="124" y="29"/>
                    <a:pt x="126" y="28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7" y="28"/>
                    <a:pt x="127" y="28"/>
                    <a:pt x="127" y="28"/>
                  </a:cubicBezTo>
                  <a:cubicBezTo>
                    <a:pt x="127" y="29"/>
                    <a:pt x="127" y="29"/>
                    <a:pt x="127" y="29"/>
                  </a:cubicBezTo>
                  <a:cubicBezTo>
                    <a:pt x="38" y="84"/>
                    <a:pt x="38" y="84"/>
                    <a:pt x="38" y="84"/>
                  </a:cubicBezTo>
                  <a:cubicBezTo>
                    <a:pt x="40" y="83"/>
                    <a:pt x="42" y="82"/>
                    <a:pt x="44" y="80"/>
                  </a:cubicBezTo>
                  <a:cubicBezTo>
                    <a:pt x="95" y="50"/>
                    <a:pt x="109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1" y="43"/>
                    <a:pt x="111" y="43"/>
                  </a:cubicBezTo>
                  <a:cubicBezTo>
                    <a:pt x="111" y="43"/>
                    <a:pt x="111" y="43"/>
                    <a:pt x="93" y="54"/>
                  </a:cubicBezTo>
                  <a:cubicBezTo>
                    <a:pt x="84" y="60"/>
                    <a:pt x="72" y="68"/>
                    <a:pt x="56" y="78"/>
                  </a:cubicBezTo>
                  <a:cubicBezTo>
                    <a:pt x="44" y="86"/>
                    <a:pt x="31" y="94"/>
                    <a:pt x="21" y="100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4" y="35"/>
                    <a:pt x="135" y="35"/>
                    <a:pt x="135" y="35"/>
                  </a:cubicBezTo>
                  <a:cubicBezTo>
                    <a:pt x="135" y="35"/>
                    <a:pt x="135" y="35"/>
                    <a:pt x="135" y="36"/>
                  </a:cubicBezTo>
                  <a:cubicBezTo>
                    <a:pt x="38" y="112"/>
                    <a:pt x="38" y="112"/>
                    <a:pt x="38" y="112"/>
                  </a:cubicBezTo>
                  <a:cubicBezTo>
                    <a:pt x="53" y="103"/>
                    <a:pt x="100" y="76"/>
                    <a:pt x="127" y="60"/>
                  </a:cubicBezTo>
                  <a:cubicBezTo>
                    <a:pt x="127" y="60"/>
                    <a:pt x="128" y="60"/>
                    <a:pt x="128" y="60"/>
                  </a:cubicBezTo>
                  <a:cubicBezTo>
                    <a:pt x="128" y="61"/>
                    <a:pt x="128" y="61"/>
                    <a:pt x="128" y="61"/>
                  </a:cubicBezTo>
                  <a:cubicBezTo>
                    <a:pt x="107" y="78"/>
                    <a:pt x="57" y="118"/>
                    <a:pt x="45" y="128"/>
                  </a:cubicBezTo>
                  <a:cubicBezTo>
                    <a:pt x="55" y="122"/>
                    <a:pt x="87" y="103"/>
                    <a:pt x="104" y="94"/>
                  </a:cubicBezTo>
                  <a:cubicBezTo>
                    <a:pt x="114" y="88"/>
                    <a:pt x="114" y="88"/>
                    <a:pt x="114" y="88"/>
                  </a:cubicBezTo>
                  <a:cubicBezTo>
                    <a:pt x="116" y="87"/>
                    <a:pt x="117" y="86"/>
                    <a:pt x="118" y="86"/>
                  </a:cubicBezTo>
                  <a:cubicBezTo>
                    <a:pt x="118" y="86"/>
                    <a:pt x="118" y="86"/>
                    <a:pt x="118" y="86"/>
                  </a:cubicBezTo>
                  <a:cubicBezTo>
                    <a:pt x="118" y="86"/>
                    <a:pt x="118" y="86"/>
                    <a:pt x="118" y="86"/>
                  </a:cubicBezTo>
                  <a:cubicBezTo>
                    <a:pt x="119" y="85"/>
                    <a:pt x="119" y="85"/>
                    <a:pt x="119" y="86"/>
                  </a:cubicBezTo>
                  <a:cubicBezTo>
                    <a:pt x="119" y="86"/>
                    <a:pt x="119" y="86"/>
                    <a:pt x="119" y="86"/>
                  </a:cubicBezTo>
                  <a:cubicBezTo>
                    <a:pt x="101" y="102"/>
                    <a:pt x="69" y="129"/>
                    <a:pt x="60" y="138"/>
                  </a:cubicBezTo>
                  <a:cubicBezTo>
                    <a:pt x="132" y="96"/>
                    <a:pt x="135" y="94"/>
                    <a:pt x="136" y="94"/>
                  </a:cubicBezTo>
                  <a:cubicBezTo>
                    <a:pt x="136" y="94"/>
                    <a:pt x="136" y="94"/>
                    <a:pt x="136" y="94"/>
                  </a:cubicBezTo>
                  <a:cubicBezTo>
                    <a:pt x="136" y="94"/>
                    <a:pt x="136" y="94"/>
                    <a:pt x="136" y="94"/>
                  </a:cubicBezTo>
                  <a:cubicBezTo>
                    <a:pt x="136" y="94"/>
                    <a:pt x="136" y="95"/>
                    <a:pt x="136" y="95"/>
                  </a:cubicBezTo>
                  <a:cubicBezTo>
                    <a:pt x="136" y="95"/>
                    <a:pt x="123" y="103"/>
                    <a:pt x="106" y="113"/>
                  </a:cubicBezTo>
                  <a:cubicBezTo>
                    <a:pt x="103" y="116"/>
                    <a:pt x="95" y="123"/>
                    <a:pt x="69" y="145"/>
                  </a:cubicBezTo>
                  <a:cubicBezTo>
                    <a:pt x="56" y="156"/>
                    <a:pt x="41" y="169"/>
                    <a:pt x="35" y="174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0" y="119"/>
                    <a:pt x="130" y="119"/>
                    <a:pt x="130" y="120"/>
                  </a:cubicBezTo>
                  <a:cubicBezTo>
                    <a:pt x="131" y="120"/>
                    <a:pt x="131" y="120"/>
                    <a:pt x="130" y="120"/>
                  </a:cubicBezTo>
                  <a:cubicBezTo>
                    <a:pt x="130" y="121"/>
                    <a:pt x="86" y="148"/>
                    <a:pt x="61" y="164"/>
                  </a:cubicBezTo>
                  <a:cubicBezTo>
                    <a:pt x="68" y="160"/>
                    <a:pt x="76" y="155"/>
                    <a:pt x="84" y="151"/>
                  </a:cubicBezTo>
                  <a:cubicBezTo>
                    <a:pt x="95" y="144"/>
                    <a:pt x="106" y="138"/>
                    <a:pt x="114" y="134"/>
                  </a:cubicBezTo>
                  <a:cubicBezTo>
                    <a:pt x="118" y="131"/>
                    <a:pt x="121" y="130"/>
                    <a:pt x="123" y="128"/>
                  </a:cubicBezTo>
                  <a:cubicBezTo>
                    <a:pt x="125" y="127"/>
                    <a:pt x="126" y="127"/>
                    <a:pt x="127" y="126"/>
                  </a:cubicBezTo>
                  <a:cubicBezTo>
                    <a:pt x="127" y="126"/>
                    <a:pt x="127" y="126"/>
                    <a:pt x="127" y="126"/>
                  </a:cubicBezTo>
                  <a:cubicBezTo>
                    <a:pt x="127" y="126"/>
                    <a:pt x="127" y="126"/>
                    <a:pt x="127" y="126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28" y="126"/>
                    <a:pt x="128" y="127"/>
                    <a:pt x="128" y="127"/>
                  </a:cubicBezTo>
                  <a:cubicBezTo>
                    <a:pt x="42" y="188"/>
                    <a:pt x="42" y="188"/>
                    <a:pt x="42" y="188"/>
                  </a:cubicBezTo>
                  <a:cubicBezTo>
                    <a:pt x="51" y="183"/>
                    <a:pt x="69" y="172"/>
                    <a:pt x="85" y="163"/>
                  </a:cubicBezTo>
                  <a:cubicBezTo>
                    <a:pt x="97" y="156"/>
                    <a:pt x="109" y="149"/>
                    <a:pt x="118" y="144"/>
                  </a:cubicBezTo>
                  <a:cubicBezTo>
                    <a:pt x="127" y="139"/>
                    <a:pt x="130" y="137"/>
                    <a:pt x="132" y="136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3" y="136"/>
                    <a:pt x="133" y="136"/>
                    <a:pt x="133" y="136"/>
                  </a:cubicBezTo>
                  <a:cubicBezTo>
                    <a:pt x="133" y="136"/>
                    <a:pt x="133" y="136"/>
                    <a:pt x="133" y="137"/>
                  </a:cubicBezTo>
                  <a:cubicBezTo>
                    <a:pt x="113" y="150"/>
                    <a:pt x="79" y="172"/>
                    <a:pt x="62" y="183"/>
                  </a:cubicBezTo>
                  <a:cubicBezTo>
                    <a:pt x="118" y="151"/>
                    <a:pt x="118" y="151"/>
                    <a:pt x="118" y="151"/>
                  </a:cubicBezTo>
                  <a:cubicBezTo>
                    <a:pt x="118" y="150"/>
                    <a:pt x="119" y="151"/>
                    <a:pt x="119" y="151"/>
                  </a:cubicBezTo>
                  <a:cubicBezTo>
                    <a:pt x="119" y="151"/>
                    <a:pt x="119" y="151"/>
                    <a:pt x="119" y="151"/>
                  </a:cubicBezTo>
                  <a:cubicBezTo>
                    <a:pt x="119" y="151"/>
                    <a:pt x="119" y="151"/>
                    <a:pt x="119" y="151"/>
                  </a:cubicBezTo>
                  <a:cubicBezTo>
                    <a:pt x="119" y="152"/>
                    <a:pt x="119" y="152"/>
                    <a:pt x="119" y="152"/>
                  </a:cubicBezTo>
                  <a:cubicBezTo>
                    <a:pt x="118" y="152"/>
                    <a:pt x="117" y="153"/>
                    <a:pt x="115" y="154"/>
                  </a:cubicBezTo>
                  <a:cubicBezTo>
                    <a:pt x="112" y="156"/>
                    <a:pt x="109" y="158"/>
                    <a:pt x="105" y="161"/>
                  </a:cubicBezTo>
                  <a:cubicBezTo>
                    <a:pt x="96" y="167"/>
                    <a:pt x="85" y="175"/>
                    <a:pt x="73" y="183"/>
                  </a:cubicBezTo>
                  <a:cubicBezTo>
                    <a:pt x="60" y="192"/>
                    <a:pt x="47" y="201"/>
                    <a:pt x="38" y="207"/>
                  </a:cubicBezTo>
                  <a:cubicBezTo>
                    <a:pt x="106" y="168"/>
                    <a:pt x="117" y="161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1" y="160"/>
                    <a:pt x="121" y="160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0"/>
                    <a:pt x="120" y="161"/>
                    <a:pt x="120" y="161"/>
                  </a:cubicBezTo>
                  <a:cubicBezTo>
                    <a:pt x="119" y="161"/>
                    <a:pt x="116" y="164"/>
                    <a:pt x="109" y="170"/>
                  </a:cubicBezTo>
                  <a:cubicBezTo>
                    <a:pt x="102" y="176"/>
                    <a:pt x="92" y="184"/>
                    <a:pt x="83" y="192"/>
                  </a:cubicBezTo>
                  <a:cubicBezTo>
                    <a:pt x="69" y="203"/>
                    <a:pt x="56" y="214"/>
                    <a:pt x="49" y="219"/>
                  </a:cubicBezTo>
                  <a:cubicBezTo>
                    <a:pt x="105" y="187"/>
                    <a:pt x="115" y="181"/>
                    <a:pt x="117" y="180"/>
                  </a:cubicBezTo>
                  <a:cubicBezTo>
                    <a:pt x="117" y="180"/>
                    <a:pt x="117" y="180"/>
                    <a:pt x="117" y="180"/>
                  </a:cubicBezTo>
                  <a:cubicBezTo>
                    <a:pt x="118" y="180"/>
                    <a:pt x="118" y="180"/>
                    <a:pt x="118" y="180"/>
                  </a:cubicBezTo>
                  <a:cubicBezTo>
                    <a:pt x="118" y="180"/>
                    <a:pt x="118" y="180"/>
                    <a:pt x="118" y="180"/>
                  </a:cubicBezTo>
                  <a:cubicBezTo>
                    <a:pt x="118" y="180"/>
                    <a:pt x="118" y="180"/>
                    <a:pt x="118" y="180"/>
                  </a:cubicBezTo>
                  <a:cubicBezTo>
                    <a:pt x="118" y="180"/>
                    <a:pt x="118" y="181"/>
                    <a:pt x="118" y="181"/>
                  </a:cubicBezTo>
                  <a:cubicBezTo>
                    <a:pt x="56" y="225"/>
                    <a:pt x="56" y="225"/>
                    <a:pt x="56" y="225"/>
                  </a:cubicBezTo>
                  <a:cubicBezTo>
                    <a:pt x="114" y="191"/>
                    <a:pt x="125" y="185"/>
                    <a:pt x="127" y="184"/>
                  </a:cubicBezTo>
                  <a:cubicBezTo>
                    <a:pt x="127" y="184"/>
                    <a:pt x="127" y="184"/>
                    <a:pt x="127" y="184"/>
                  </a:cubicBezTo>
                  <a:cubicBezTo>
                    <a:pt x="127" y="184"/>
                    <a:pt x="127" y="184"/>
                    <a:pt x="127" y="184"/>
                  </a:cubicBezTo>
                  <a:cubicBezTo>
                    <a:pt x="128" y="183"/>
                    <a:pt x="128" y="183"/>
                    <a:pt x="128" y="184"/>
                  </a:cubicBezTo>
                  <a:cubicBezTo>
                    <a:pt x="128" y="184"/>
                    <a:pt x="128" y="184"/>
                    <a:pt x="128" y="184"/>
                  </a:cubicBezTo>
                  <a:cubicBezTo>
                    <a:pt x="128" y="184"/>
                    <a:pt x="128" y="184"/>
                    <a:pt x="128" y="184"/>
                  </a:cubicBezTo>
                  <a:cubicBezTo>
                    <a:pt x="40" y="255"/>
                    <a:pt x="40" y="255"/>
                    <a:pt x="40" y="255"/>
                  </a:cubicBezTo>
                  <a:cubicBezTo>
                    <a:pt x="53" y="247"/>
                    <a:pt x="88" y="227"/>
                    <a:pt x="109" y="215"/>
                  </a:cubicBezTo>
                  <a:cubicBezTo>
                    <a:pt x="109" y="215"/>
                    <a:pt x="109" y="215"/>
                    <a:pt x="109" y="215"/>
                  </a:cubicBezTo>
                  <a:cubicBezTo>
                    <a:pt x="109" y="215"/>
                    <a:pt x="109" y="215"/>
                    <a:pt x="109" y="215"/>
                  </a:cubicBezTo>
                  <a:cubicBezTo>
                    <a:pt x="109" y="215"/>
                    <a:pt x="109" y="215"/>
                    <a:pt x="109" y="215"/>
                  </a:cubicBezTo>
                  <a:cubicBezTo>
                    <a:pt x="109" y="215"/>
                    <a:pt x="109" y="215"/>
                    <a:pt x="110" y="215"/>
                  </a:cubicBezTo>
                  <a:cubicBezTo>
                    <a:pt x="110" y="215"/>
                    <a:pt x="110" y="215"/>
                    <a:pt x="109" y="215"/>
                  </a:cubicBezTo>
                  <a:cubicBezTo>
                    <a:pt x="105" y="218"/>
                    <a:pt x="99" y="222"/>
                    <a:pt x="93" y="225"/>
                  </a:cubicBezTo>
                  <a:cubicBezTo>
                    <a:pt x="113" y="214"/>
                    <a:pt x="113" y="214"/>
                    <a:pt x="113" y="214"/>
                  </a:cubicBezTo>
                  <a:cubicBezTo>
                    <a:pt x="113" y="214"/>
                    <a:pt x="113" y="214"/>
                    <a:pt x="113" y="214"/>
                  </a:cubicBezTo>
                  <a:cubicBezTo>
                    <a:pt x="113" y="214"/>
                    <a:pt x="113" y="214"/>
                    <a:pt x="113" y="214"/>
                  </a:cubicBezTo>
                  <a:cubicBezTo>
                    <a:pt x="113" y="214"/>
                    <a:pt x="113" y="214"/>
                    <a:pt x="113" y="215"/>
                  </a:cubicBezTo>
                  <a:cubicBezTo>
                    <a:pt x="113" y="215"/>
                    <a:pt x="113" y="215"/>
                    <a:pt x="113" y="215"/>
                  </a:cubicBezTo>
                  <a:cubicBezTo>
                    <a:pt x="113" y="215"/>
                    <a:pt x="113" y="215"/>
                    <a:pt x="113" y="215"/>
                  </a:cubicBezTo>
                  <a:cubicBezTo>
                    <a:pt x="111" y="216"/>
                    <a:pt x="104" y="222"/>
                    <a:pt x="72" y="245"/>
                  </a:cubicBezTo>
                  <a:cubicBezTo>
                    <a:pt x="59" y="254"/>
                    <a:pt x="46" y="264"/>
                    <a:pt x="38" y="269"/>
                  </a:cubicBezTo>
                  <a:cubicBezTo>
                    <a:pt x="41" y="268"/>
                    <a:pt x="44" y="266"/>
                    <a:pt x="48" y="263"/>
                  </a:cubicBezTo>
                  <a:cubicBezTo>
                    <a:pt x="116" y="224"/>
                    <a:pt x="133" y="214"/>
                    <a:pt x="136" y="212"/>
                  </a:cubicBezTo>
                  <a:cubicBezTo>
                    <a:pt x="136" y="212"/>
                    <a:pt x="136" y="212"/>
                    <a:pt x="136" y="212"/>
                  </a:cubicBezTo>
                  <a:cubicBezTo>
                    <a:pt x="136" y="212"/>
                    <a:pt x="136" y="212"/>
                    <a:pt x="136" y="212"/>
                  </a:cubicBezTo>
                  <a:cubicBezTo>
                    <a:pt x="136" y="212"/>
                    <a:pt x="137" y="212"/>
                    <a:pt x="137" y="212"/>
                  </a:cubicBezTo>
                  <a:cubicBezTo>
                    <a:pt x="137" y="212"/>
                    <a:pt x="137" y="212"/>
                    <a:pt x="137" y="213"/>
                  </a:cubicBezTo>
                  <a:cubicBezTo>
                    <a:pt x="137" y="213"/>
                    <a:pt x="137" y="213"/>
                    <a:pt x="137" y="213"/>
                  </a:cubicBezTo>
                  <a:cubicBezTo>
                    <a:pt x="137" y="213"/>
                    <a:pt x="137" y="213"/>
                    <a:pt x="137" y="213"/>
                  </a:cubicBezTo>
                  <a:cubicBezTo>
                    <a:pt x="137" y="213"/>
                    <a:pt x="132" y="216"/>
                    <a:pt x="125" y="220"/>
                  </a:cubicBezTo>
                  <a:cubicBezTo>
                    <a:pt x="125" y="220"/>
                    <a:pt x="125" y="220"/>
                    <a:pt x="125" y="220"/>
                  </a:cubicBezTo>
                  <a:cubicBezTo>
                    <a:pt x="74" y="252"/>
                    <a:pt x="74" y="252"/>
                    <a:pt x="74" y="252"/>
                  </a:cubicBezTo>
                  <a:cubicBezTo>
                    <a:pt x="83" y="247"/>
                    <a:pt x="93" y="241"/>
                    <a:pt x="102" y="236"/>
                  </a:cubicBezTo>
                  <a:cubicBezTo>
                    <a:pt x="133" y="218"/>
                    <a:pt x="133" y="218"/>
                    <a:pt x="133" y="218"/>
                  </a:cubicBezTo>
                  <a:cubicBezTo>
                    <a:pt x="135" y="217"/>
                    <a:pt x="135" y="217"/>
                    <a:pt x="136" y="216"/>
                  </a:cubicBezTo>
                  <a:cubicBezTo>
                    <a:pt x="136" y="216"/>
                    <a:pt x="136" y="216"/>
                    <a:pt x="136" y="216"/>
                  </a:cubicBezTo>
                  <a:cubicBezTo>
                    <a:pt x="136" y="216"/>
                    <a:pt x="136" y="216"/>
                    <a:pt x="136" y="216"/>
                  </a:cubicBezTo>
                  <a:cubicBezTo>
                    <a:pt x="137" y="216"/>
                    <a:pt x="137" y="216"/>
                    <a:pt x="137" y="216"/>
                  </a:cubicBezTo>
                  <a:cubicBezTo>
                    <a:pt x="137" y="216"/>
                    <a:pt x="137" y="217"/>
                    <a:pt x="137" y="217"/>
                  </a:cubicBezTo>
                  <a:cubicBezTo>
                    <a:pt x="137" y="217"/>
                    <a:pt x="137" y="217"/>
                    <a:pt x="137" y="217"/>
                  </a:cubicBezTo>
                  <a:cubicBezTo>
                    <a:pt x="137" y="217"/>
                    <a:pt x="136" y="217"/>
                    <a:pt x="136" y="217"/>
                  </a:cubicBezTo>
                  <a:cubicBezTo>
                    <a:pt x="135" y="218"/>
                    <a:pt x="134" y="218"/>
                    <a:pt x="132" y="220"/>
                  </a:cubicBezTo>
                  <a:cubicBezTo>
                    <a:pt x="129" y="221"/>
                    <a:pt x="125" y="224"/>
                    <a:pt x="120" y="227"/>
                  </a:cubicBezTo>
                  <a:cubicBezTo>
                    <a:pt x="119" y="227"/>
                    <a:pt x="117" y="228"/>
                    <a:pt x="116" y="229"/>
                  </a:cubicBezTo>
                  <a:cubicBezTo>
                    <a:pt x="116" y="230"/>
                    <a:pt x="116" y="230"/>
                    <a:pt x="108" y="236"/>
                  </a:cubicBezTo>
                  <a:cubicBezTo>
                    <a:pt x="103" y="241"/>
                    <a:pt x="96" y="246"/>
                    <a:pt x="89" y="252"/>
                  </a:cubicBezTo>
                  <a:cubicBezTo>
                    <a:pt x="71" y="267"/>
                    <a:pt x="48" y="287"/>
                    <a:pt x="40" y="294"/>
                  </a:cubicBezTo>
                  <a:cubicBezTo>
                    <a:pt x="45" y="291"/>
                    <a:pt x="55" y="285"/>
                    <a:pt x="66" y="278"/>
                  </a:cubicBezTo>
                  <a:cubicBezTo>
                    <a:pt x="127" y="243"/>
                    <a:pt x="133" y="239"/>
                    <a:pt x="134" y="239"/>
                  </a:cubicBezTo>
                  <a:cubicBezTo>
                    <a:pt x="134" y="239"/>
                    <a:pt x="134" y="240"/>
                    <a:pt x="134" y="240"/>
                  </a:cubicBezTo>
                  <a:cubicBezTo>
                    <a:pt x="134" y="240"/>
                    <a:pt x="134" y="240"/>
                    <a:pt x="124" y="248"/>
                  </a:cubicBezTo>
                  <a:cubicBezTo>
                    <a:pt x="118" y="253"/>
                    <a:pt x="110" y="259"/>
                    <a:pt x="101" y="266"/>
                  </a:cubicBezTo>
                  <a:cubicBezTo>
                    <a:pt x="82" y="280"/>
                    <a:pt x="60" y="297"/>
                    <a:pt x="52" y="304"/>
                  </a:cubicBezTo>
                  <a:cubicBezTo>
                    <a:pt x="65" y="297"/>
                    <a:pt x="111" y="270"/>
                    <a:pt x="136" y="255"/>
                  </a:cubicBezTo>
                  <a:cubicBezTo>
                    <a:pt x="136" y="255"/>
                    <a:pt x="136" y="255"/>
                    <a:pt x="136" y="255"/>
                  </a:cubicBezTo>
                  <a:cubicBezTo>
                    <a:pt x="136" y="255"/>
                    <a:pt x="136" y="255"/>
                    <a:pt x="137" y="255"/>
                  </a:cubicBezTo>
                  <a:cubicBezTo>
                    <a:pt x="137" y="256"/>
                    <a:pt x="137" y="256"/>
                    <a:pt x="136" y="256"/>
                  </a:cubicBezTo>
                  <a:cubicBezTo>
                    <a:pt x="136" y="256"/>
                    <a:pt x="136" y="256"/>
                    <a:pt x="136" y="256"/>
                  </a:cubicBezTo>
                  <a:cubicBezTo>
                    <a:pt x="136" y="256"/>
                    <a:pt x="136" y="256"/>
                    <a:pt x="136" y="256"/>
                  </a:cubicBezTo>
                  <a:cubicBezTo>
                    <a:pt x="135" y="257"/>
                    <a:pt x="131" y="260"/>
                    <a:pt x="120" y="267"/>
                  </a:cubicBezTo>
                  <a:cubicBezTo>
                    <a:pt x="110" y="273"/>
                    <a:pt x="97" y="282"/>
                    <a:pt x="84" y="290"/>
                  </a:cubicBezTo>
                  <a:cubicBezTo>
                    <a:pt x="72" y="298"/>
                    <a:pt x="59" y="306"/>
                    <a:pt x="50" y="312"/>
                  </a:cubicBezTo>
                  <a:cubicBezTo>
                    <a:pt x="106" y="279"/>
                    <a:pt x="118" y="273"/>
                    <a:pt x="120" y="272"/>
                  </a:cubicBezTo>
                  <a:cubicBezTo>
                    <a:pt x="120" y="272"/>
                    <a:pt x="120" y="272"/>
                    <a:pt x="120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0" y="273"/>
                    <a:pt x="119" y="273"/>
                    <a:pt x="117" y="275"/>
                  </a:cubicBezTo>
                  <a:cubicBezTo>
                    <a:pt x="115" y="276"/>
                    <a:pt x="111" y="278"/>
                    <a:pt x="107" y="281"/>
                  </a:cubicBezTo>
                  <a:cubicBezTo>
                    <a:pt x="100" y="285"/>
                    <a:pt x="90" y="291"/>
                    <a:pt x="81" y="297"/>
                  </a:cubicBezTo>
                  <a:cubicBezTo>
                    <a:pt x="97" y="287"/>
                    <a:pt x="115" y="277"/>
                    <a:pt x="128" y="269"/>
                  </a:cubicBezTo>
                  <a:cubicBezTo>
                    <a:pt x="128" y="269"/>
                    <a:pt x="129" y="269"/>
                    <a:pt x="129" y="269"/>
                  </a:cubicBezTo>
                  <a:cubicBezTo>
                    <a:pt x="129" y="269"/>
                    <a:pt x="129" y="270"/>
                    <a:pt x="129" y="270"/>
                  </a:cubicBezTo>
                  <a:cubicBezTo>
                    <a:pt x="102" y="292"/>
                    <a:pt x="53" y="330"/>
                    <a:pt x="41" y="341"/>
                  </a:cubicBezTo>
                  <a:cubicBezTo>
                    <a:pt x="128" y="291"/>
                    <a:pt x="128" y="291"/>
                    <a:pt x="128" y="291"/>
                  </a:cubicBezTo>
                  <a:cubicBezTo>
                    <a:pt x="128" y="291"/>
                    <a:pt x="128" y="291"/>
                    <a:pt x="128" y="291"/>
                  </a:cubicBezTo>
                  <a:cubicBezTo>
                    <a:pt x="128" y="291"/>
                    <a:pt x="128" y="291"/>
                    <a:pt x="128" y="291"/>
                  </a:cubicBezTo>
                  <a:cubicBezTo>
                    <a:pt x="128" y="291"/>
                    <a:pt x="129" y="291"/>
                    <a:pt x="128" y="292"/>
                  </a:cubicBezTo>
                  <a:cubicBezTo>
                    <a:pt x="128" y="292"/>
                    <a:pt x="128" y="292"/>
                    <a:pt x="128" y="292"/>
                  </a:cubicBezTo>
                  <a:cubicBezTo>
                    <a:pt x="128" y="292"/>
                    <a:pt x="128" y="292"/>
                    <a:pt x="128" y="292"/>
                  </a:cubicBezTo>
                  <a:cubicBezTo>
                    <a:pt x="126" y="293"/>
                    <a:pt x="123" y="295"/>
                    <a:pt x="114" y="301"/>
                  </a:cubicBezTo>
                  <a:cubicBezTo>
                    <a:pt x="105" y="307"/>
                    <a:pt x="93" y="315"/>
                    <a:pt x="82" y="323"/>
                  </a:cubicBezTo>
                  <a:cubicBezTo>
                    <a:pt x="68" y="332"/>
                    <a:pt x="53" y="341"/>
                    <a:pt x="45" y="347"/>
                  </a:cubicBezTo>
                  <a:cubicBezTo>
                    <a:pt x="60" y="338"/>
                    <a:pt x="92" y="320"/>
                    <a:pt x="111" y="309"/>
                  </a:cubicBezTo>
                  <a:cubicBezTo>
                    <a:pt x="111" y="309"/>
                    <a:pt x="111" y="309"/>
                    <a:pt x="111" y="309"/>
                  </a:cubicBezTo>
                  <a:cubicBezTo>
                    <a:pt x="111" y="309"/>
                    <a:pt x="111" y="309"/>
                    <a:pt x="111" y="309"/>
                  </a:cubicBezTo>
                  <a:cubicBezTo>
                    <a:pt x="111" y="309"/>
                    <a:pt x="111" y="309"/>
                    <a:pt x="111" y="309"/>
                  </a:cubicBezTo>
                  <a:cubicBezTo>
                    <a:pt x="111" y="310"/>
                    <a:pt x="111" y="310"/>
                    <a:pt x="111" y="310"/>
                  </a:cubicBezTo>
                  <a:cubicBezTo>
                    <a:pt x="111" y="310"/>
                    <a:pt x="111" y="310"/>
                    <a:pt x="111" y="310"/>
                  </a:cubicBezTo>
                  <a:cubicBezTo>
                    <a:pt x="109" y="311"/>
                    <a:pt x="102" y="317"/>
                    <a:pt x="70" y="339"/>
                  </a:cubicBezTo>
                  <a:cubicBezTo>
                    <a:pt x="59" y="347"/>
                    <a:pt x="46" y="355"/>
                    <a:pt x="39" y="361"/>
                  </a:cubicBezTo>
                  <a:cubicBezTo>
                    <a:pt x="110" y="319"/>
                    <a:pt x="110" y="319"/>
                    <a:pt x="111" y="319"/>
                  </a:cubicBezTo>
                  <a:cubicBezTo>
                    <a:pt x="110" y="320"/>
                    <a:pt x="110" y="320"/>
                    <a:pt x="110" y="320"/>
                  </a:cubicBezTo>
                  <a:cubicBezTo>
                    <a:pt x="110" y="320"/>
                    <a:pt x="110" y="320"/>
                    <a:pt x="110" y="320"/>
                  </a:cubicBezTo>
                  <a:cubicBezTo>
                    <a:pt x="110" y="320"/>
                    <a:pt x="110" y="320"/>
                    <a:pt x="110" y="320"/>
                  </a:cubicBezTo>
                  <a:cubicBezTo>
                    <a:pt x="111" y="320"/>
                    <a:pt x="111" y="320"/>
                    <a:pt x="111" y="320"/>
                  </a:cubicBezTo>
                  <a:cubicBezTo>
                    <a:pt x="109" y="321"/>
                    <a:pt x="30" y="367"/>
                    <a:pt x="29" y="367"/>
                  </a:cubicBezTo>
                  <a:cubicBezTo>
                    <a:pt x="29" y="367"/>
                    <a:pt x="29" y="367"/>
                    <a:pt x="29" y="3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5"/>
          <a:srcRect l="40886" t="7385" r="27768" b="10142"/>
          <a:stretch>
            <a:fillRect/>
          </a:stretch>
        </p:blipFill>
        <p:spPr>
          <a:xfrm>
            <a:off x="3936244" y="3629041"/>
            <a:ext cx="1059180" cy="11049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 rotWithShape="1">
          <a:blip r:embed="rId6"/>
          <a:srcRect l="35909" t="8184" r="27558" b="12755"/>
          <a:stretch>
            <a:fillRect/>
          </a:stretch>
        </p:blipFill>
        <p:spPr>
          <a:xfrm>
            <a:off x="5227334" y="3614973"/>
            <a:ext cx="1234440" cy="10591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B917-A8F2-4D81-9DA6-3C9311A049E6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5F99-307A-4CC9-9B88-2F1B7C30AC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B917-A8F2-4D81-9DA6-3C9311A049E6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5F99-307A-4CC9-9B88-2F1B7C30AC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B917-A8F2-4D81-9DA6-3C9311A049E6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5F99-307A-4CC9-9B88-2F1B7C30AC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B917-A8F2-4D81-9DA6-3C9311A049E6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5F99-307A-4CC9-9B88-2F1B7C30AC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B917-A8F2-4D81-9DA6-3C9311A049E6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5F99-307A-4CC9-9B88-2F1B7C30AC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B917-A8F2-4D81-9DA6-3C9311A049E6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5F99-307A-4CC9-9B88-2F1B7C30AC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B917-A8F2-4D81-9DA6-3C9311A049E6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5F99-307A-4CC9-9B88-2F1B7C30AC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9B917-A8F2-4D81-9DA6-3C9311A049E6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B5F99-307A-4CC9-9B88-2F1B7C30AC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17.xml"/><Relationship Id="rId3" Type="http://schemas.openxmlformats.org/officeDocument/2006/relationships/notesSlide" Target="../notesSlides/notesSlide7.xml"/><Relationship Id="rId7" Type="http://schemas.openxmlformats.org/officeDocument/2006/relationships/slide" Target="slide14.xml"/><Relationship Id="rId12" Type="http://schemas.openxmlformats.org/officeDocument/2006/relationships/slide" Target="slide19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slide" Target="slide13.xml"/><Relationship Id="rId11" Type="http://schemas.openxmlformats.org/officeDocument/2006/relationships/slide" Target="slide4.xml"/><Relationship Id="rId5" Type="http://schemas.openxmlformats.org/officeDocument/2006/relationships/slide" Target="slide12.xml"/><Relationship Id="rId15" Type="http://schemas.openxmlformats.org/officeDocument/2006/relationships/oleObject" Target="../embeddings/oleObject1.bin"/><Relationship Id="rId10" Type="http://schemas.openxmlformats.org/officeDocument/2006/relationships/slide" Target="slide10.xml"/><Relationship Id="rId4" Type="http://schemas.openxmlformats.org/officeDocument/2006/relationships/slide" Target="slide11.xml"/><Relationship Id="rId9" Type="http://schemas.openxmlformats.org/officeDocument/2006/relationships/slide" Target="slide16.xml"/><Relationship Id="rId14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slide" Target="slide10.xml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slide" Target="slide10.xml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35.png"/><Relationship Id="rId18" Type="http://schemas.openxmlformats.org/officeDocument/2006/relationships/oleObject" Target="../embeddings/oleObject15.bin"/><Relationship Id="rId3" Type="http://schemas.openxmlformats.org/officeDocument/2006/relationships/image" Target="../media/image32.png"/><Relationship Id="rId7" Type="http://schemas.openxmlformats.org/officeDocument/2006/relationships/oleObject" Target="../embeddings/oleObject6.bin"/><Relationship Id="rId12" Type="http://schemas.openxmlformats.org/officeDocument/2006/relationships/oleObject" Target="../embeddings/oleObject10.bin"/><Relationship Id="rId17" Type="http://schemas.openxmlformats.org/officeDocument/2006/relationships/oleObject" Target="../embeddings/oleObject14.bin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13.bin"/><Relationship Id="rId20" Type="http://schemas.openxmlformats.org/officeDocument/2006/relationships/slide" Target="slide10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9.bin"/><Relationship Id="rId5" Type="http://schemas.openxmlformats.org/officeDocument/2006/relationships/image" Target="../media/image33.emf"/><Relationship Id="rId15" Type="http://schemas.openxmlformats.org/officeDocument/2006/relationships/oleObject" Target="../embeddings/oleObject12.bin"/><Relationship Id="rId10" Type="http://schemas.openxmlformats.org/officeDocument/2006/relationships/oleObject" Target="../embeddings/oleObject8.bin"/><Relationship Id="rId19" Type="http://schemas.openxmlformats.org/officeDocument/2006/relationships/image" Target="../media/image36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34.png"/><Relationship Id="rId14" Type="http://schemas.openxmlformats.org/officeDocument/2006/relationships/oleObject" Target="../embeddings/oleObject1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9.png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41.png"/><Relationship Id="rId10" Type="http://schemas.openxmlformats.org/officeDocument/2006/relationships/slide" Target="slide10.xml"/><Relationship Id="rId4" Type="http://schemas.openxmlformats.org/officeDocument/2006/relationships/image" Target="../media/image40.png"/><Relationship Id="rId9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image" Target="../media/image49.png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Relationship Id="rId9" Type="http://schemas.openxmlformats.org/officeDocument/2006/relationships/slide" Target="slid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23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5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2" y="2278210"/>
            <a:ext cx="5412105" cy="72834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第五章三角函数</a:t>
            </a:r>
            <a:r>
              <a:rPr lang="en-US" altLang="zh-CN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/>
            </a:r>
            <a:br>
              <a:rPr lang="en-US" altLang="zh-CN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总复习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99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4"/>
            <a:ext cx="4093845" cy="40010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高一年级数学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55399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</a:t>
            </a: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朝阳外国语学校   孟丽珊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椭圆 42">
            <a:extLst>
              <a:ext uri="{FF2B5EF4-FFF2-40B4-BE49-F238E27FC236}">
                <a16:creationId xmlns="" xmlns:a16="http://schemas.microsoft.com/office/drawing/2014/main" id="{51353E8C-0DE5-406B-92E5-660DE49BAE0B}"/>
              </a:ext>
            </a:extLst>
          </p:cNvPr>
          <p:cNvSpPr/>
          <p:nvPr/>
        </p:nvSpPr>
        <p:spPr>
          <a:xfrm>
            <a:off x="3066906" y="3007969"/>
            <a:ext cx="1156103" cy="11684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100" dirty="0"/>
          </a:p>
        </p:txBody>
      </p:sp>
      <p:sp>
        <p:nvSpPr>
          <p:cNvPr id="44" name="文本框 43">
            <a:extLst>
              <a:ext uri="{FF2B5EF4-FFF2-40B4-BE49-F238E27FC236}">
                <a16:creationId xmlns="" xmlns:a16="http://schemas.microsoft.com/office/drawing/2014/main" id="{FF9B9D80-EC04-4CCC-AFD8-C4960E521D92}"/>
              </a:ext>
            </a:extLst>
          </p:cNvPr>
          <p:cNvSpPr txBox="1"/>
          <p:nvPr/>
        </p:nvSpPr>
        <p:spPr>
          <a:xfrm>
            <a:off x="3232170" y="3375058"/>
            <a:ext cx="1268128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dirty="0"/>
              <a:t>单位圆</a:t>
            </a:r>
          </a:p>
        </p:txBody>
      </p:sp>
      <p:sp>
        <p:nvSpPr>
          <p:cNvPr id="45" name="右箭头 22">
            <a:hlinkClick r:id="rId4" action="ppaction://hlinksldjump"/>
            <a:extLst>
              <a:ext uri="{FF2B5EF4-FFF2-40B4-BE49-F238E27FC236}">
                <a16:creationId xmlns="" xmlns:a16="http://schemas.microsoft.com/office/drawing/2014/main" id="{1554D86F-FDA1-4639-92A4-B18DD3C72286}"/>
              </a:ext>
            </a:extLst>
          </p:cNvPr>
          <p:cNvSpPr/>
          <p:nvPr/>
        </p:nvSpPr>
        <p:spPr>
          <a:xfrm rot="10800000">
            <a:off x="1880838" y="3626874"/>
            <a:ext cx="1085249" cy="240443"/>
          </a:xfrm>
          <a:prstGeom prst="rightArrow">
            <a:avLst>
              <a:gd name="adj1" fmla="val 3232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100" dirty="0"/>
          </a:p>
        </p:txBody>
      </p:sp>
      <p:sp>
        <p:nvSpPr>
          <p:cNvPr id="46" name="右箭头 24">
            <a:hlinkClick r:id="rId5" action="ppaction://hlinksldjump"/>
            <a:extLst>
              <a:ext uri="{FF2B5EF4-FFF2-40B4-BE49-F238E27FC236}">
                <a16:creationId xmlns="" xmlns:a16="http://schemas.microsoft.com/office/drawing/2014/main" id="{3759B84F-3685-4EA1-8DDA-6995310B2152}"/>
              </a:ext>
            </a:extLst>
          </p:cNvPr>
          <p:cNvSpPr/>
          <p:nvPr/>
        </p:nvSpPr>
        <p:spPr>
          <a:xfrm rot="12557465">
            <a:off x="2015287" y="3098681"/>
            <a:ext cx="1027613" cy="186962"/>
          </a:xfrm>
          <a:prstGeom prst="rightArrow">
            <a:avLst>
              <a:gd name="adj1" fmla="val 3232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100" dirty="0"/>
          </a:p>
        </p:txBody>
      </p:sp>
      <p:sp>
        <p:nvSpPr>
          <p:cNvPr id="47" name="右箭头 25">
            <a:hlinkClick r:id="rId6" action="ppaction://hlinksldjump"/>
            <a:extLst>
              <a:ext uri="{FF2B5EF4-FFF2-40B4-BE49-F238E27FC236}">
                <a16:creationId xmlns="" xmlns:a16="http://schemas.microsoft.com/office/drawing/2014/main" id="{0661FF22-766D-4FCF-8394-93DF6151F8E9}"/>
              </a:ext>
            </a:extLst>
          </p:cNvPr>
          <p:cNvSpPr/>
          <p:nvPr/>
        </p:nvSpPr>
        <p:spPr>
          <a:xfrm rot="13732400">
            <a:off x="2421390" y="2613091"/>
            <a:ext cx="904145" cy="230429"/>
          </a:xfrm>
          <a:prstGeom prst="rightArrow">
            <a:avLst>
              <a:gd name="adj1" fmla="val 3232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100" dirty="0"/>
          </a:p>
        </p:txBody>
      </p:sp>
      <p:sp>
        <p:nvSpPr>
          <p:cNvPr id="57" name="右箭头 26">
            <a:hlinkClick r:id="rId7" action="ppaction://hlinksldjump"/>
            <a:extLst>
              <a:ext uri="{FF2B5EF4-FFF2-40B4-BE49-F238E27FC236}">
                <a16:creationId xmlns="" xmlns:a16="http://schemas.microsoft.com/office/drawing/2014/main" id="{1F380F5D-FAC8-48EC-A5D2-1D03709798E0}"/>
              </a:ext>
            </a:extLst>
          </p:cNvPr>
          <p:cNvSpPr/>
          <p:nvPr/>
        </p:nvSpPr>
        <p:spPr>
          <a:xfrm rot="16200000">
            <a:off x="3256083" y="2311201"/>
            <a:ext cx="976463" cy="230660"/>
          </a:xfrm>
          <a:prstGeom prst="rightArrow">
            <a:avLst>
              <a:gd name="adj1" fmla="val 3232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100" dirty="0"/>
          </a:p>
        </p:txBody>
      </p:sp>
      <p:sp>
        <p:nvSpPr>
          <p:cNvPr id="58" name="右箭头 27">
            <a:hlinkClick r:id="rId8" action="ppaction://hlinksldjump"/>
            <a:extLst>
              <a:ext uri="{FF2B5EF4-FFF2-40B4-BE49-F238E27FC236}">
                <a16:creationId xmlns="" xmlns:a16="http://schemas.microsoft.com/office/drawing/2014/main" id="{263C084F-9839-461F-AA9E-4ED9A12024B8}"/>
              </a:ext>
            </a:extLst>
          </p:cNvPr>
          <p:cNvSpPr/>
          <p:nvPr/>
        </p:nvSpPr>
        <p:spPr>
          <a:xfrm rot="20343614">
            <a:off x="4164722" y="2652600"/>
            <a:ext cx="1321764" cy="336565"/>
          </a:xfrm>
          <a:prstGeom prst="rightArrow">
            <a:avLst>
              <a:gd name="adj1" fmla="val 3232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100" dirty="0"/>
          </a:p>
        </p:txBody>
      </p:sp>
      <p:sp>
        <p:nvSpPr>
          <p:cNvPr id="59" name="右箭头 27">
            <a:hlinkClick r:id="rId9" action="ppaction://hlinksldjump"/>
            <a:extLst>
              <a:ext uri="{FF2B5EF4-FFF2-40B4-BE49-F238E27FC236}">
                <a16:creationId xmlns="" xmlns:a16="http://schemas.microsoft.com/office/drawing/2014/main" id="{9709B588-3859-426D-BDCA-974A5C5A6D98}"/>
              </a:ext>
            </a:extLst>
          </p:cNvPr>
          <p:cNvSpPr/>
          <p:nvPr/>
        </p:nvSpPr>
        <p:spPr>
          <a:xfrm>
            <a:off x="4296007" y="3307148"/>
            <a:ext cx="1254728" cy="238565"/>
          </a:xfrm>
          <a:prstGeom prst="rightArrow">
            <a:avLst>
              <a:gd name="adj1" fmla="val 3232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100" dirty="0"/>
          </a:p>
        </p:txBody>
      </p:sp>
      <p:sp>
        <p:nvSpPr>
          <p:cNvPr id="60" name="文本框 59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7F6B3D6-BCA7-4B94-98EB-32503B8FB7F6}"/>
              </a:ext>
            </a:extLst>
          </p:cNvPr>
          <p:cNvSpPr txBox="1"/>
          <p:nvPr/>
        </p:nvSpPr>
        <p:spPr>
          <a:xfrm>
            <a:off x="285375" y="2579144"/>
            <a:ext cx="2499275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dirty="0"/>
              <a:t>三角函数的概念</a:t>
            </a:r>
          </a:p>
        </p:txBody>
      </p:sp>
      <p:sp>
        <p:nvSpPr>
          <p:cNvPr id="62" name="文本框 61">
            <a:hlinkClick r:id="rId11" action="ppaction://hlinksldjump"/>
            <a:extLst>
              <a:ext uri="{FF2B5EF4-FFF2-40B4-BE49-F238E27FC236}">
                <a16:creationId xmlns="" xmlns:a16="http://schemas.microsoft.com/office/drawing/2014/main" id="{E7F26ACD-90D5-4D7F-99FA-76C3D18C6B4C}"/>
              </a:ext>
            </a:extLst>
          </p:cNvPr>
          <p:cNvSpPr txBox="1"/>
          <p:nvPr/>
        </p:nvSpPr>
        <p:spPr>
          <a:xfrm>
            <a:off x="3169121" y="1437323"/>
            <a:ext cx="1462253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dirty="0"/>
              <a:t>诱导公式</a:t>
            </a:r>
          </a:p>
        </p:txBody>
      </p:sp>
      <p:sp>
        <p:nvSpPr>
          <p:cNvPr id="63" name="文本框 62">
            <a:hlinkClick r:id="rId12" action="ppaction://hlinksldjump"/>
            <a:extLst>
              <a:ext uri="{FF2B5EF4-FFF2-40B4-BE49-F238E27FC236}">
                <a16:creationId xmlns="" xmlns:a16="http://schemas.microsoft.com/office/drawing/2014/main" id="{0512B96F-9531-47F4-AECC-5ADDDB158CFC}"/>
              </a:ext>
            </a:extLst>
          </p:cNvPr>
          <p:cNvSpPr txBox="1"/>
          <p:nvPr/>
        </p:nvSpPr>
        <p:spPr>
          <a:xfrm>
            <a:off x="766422" y="3528078"/>
            <a:ext cx="1060351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dirty="0"/>
              <a:t>弧度制</a:t>
            </a:r>
          </a:p>
        </p:txBody>
      </p:sp>
      <p:sp>
        <p:nvSpPr>
          <p:cNvPr id="64" name="文本框 63">
            <a:hlinkClick r:id="rId4" action="ppaction://hlinksldjump"/>
            <a:extLst>
              <a:ext uri="{FF2B5EF4-FFF2-40B4-BE49-F238E27FC236}">
                <a16:creationId xmlns="" xmlns:a16="http://schemas.microsoft.com/office/drawing/2014/main" id="{A0506A85-DAFA-49E1-BC4D-002F56850411}"/>
              </a:ext>
            </a:extLst>
          </p:cNvPr>
          <p:cNvSpPr txBox="1"/>
          <p:nvPr/>
        </p:nvSpPr>
        <p:spPr>
          <a:xfrm>
            <a:off x="1309093" y="1640092"/>
            <a:ext cx="2090612" cy="7155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dirty="0"/>
              <a:t>同角三角函数的基本关系</a:t>
            </a:r>
          </a:p>
        </p:txBody>
      </p:sp>
      <p:sp>
        <p:nvSpPr>
          <p:cNvPr id="65" name="右箭头 24">
            <a:hlinkClick r:id="rId13" action="ppaction://hlinksldjump"/>
            <a:extLst>
              <a:ext uri="{FF2B5EF4-FFF2-40B4-BE49-F238E27FC236}">
                <a16:creationId xmlns="" xmlns:a16="http://schemas.microsoft.com/office/drawing/2014/main" id="{85BB0CF6-43B1-40A0-BCFD-6F3DEF407100}"/>
              </a:ext>
            </a:extLst>
          </p:cNvPr>
          <p:cNvSpPr/>
          <p:nvPr/>
        </p:nvSpPr>
        <p:spPr>
          <a:xfrm rot="1382617">
            <a:off x="4266507" y="3711177"/>
            <a:ext cx="631766" cy="257021"/>
          </a:xfrm>
          <a:prstGeom prst="rightArrow">
            <a:avLst>
              <a:gd name="adj1" fmla="val 3232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100" dirty="0"/>
          </a:p>
        </p:txBody>
      </p:sp>
      <p:sp>
        <p:nvSpPr>
          <p:cNvPr id="66" name="文本框 65">
            <a:hlinkClick r:id="rId14" action="ppaction://hlinksldjump"/>
            <a:extLst>
              <a:ext uri="{FF2B5EF4-FFF2-40B4-BE49-F238E27FC236}">
                <a16:creationId xmlns="" xmlns:a16="http://schemas.microsoft.com/office/drawing/2014/main" id="{5B0FFCEF-01A3-4218-B704-C1AD590C2931}"/>
              </a:ext>
            </a:extLst>
          </p:cNvPr>
          <p:cNvSpPr txBox="1"/>
          <p:nvPr/>
        </p:nvSpPr>
        <p:spPr>
          <a:xfrm>
            <a:off x="5587550" y="2138017"/>
            <a:ext cx="2418245" cy="715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dirty="0"/>
              <a:t>正弦函数图像</a:t>
            </a:r>
            <a:endParaRPr lang="en-US" altLang="zh-CN" sz="2100" dirty="0"/>
          </a:p>
          <a:p>
            <a:r>
              <a:rPr lang="zh-CN" altLang="en-US" sz="2100" dirty="0"/>
              <a:t>正切函数图像</a:t>
            </a:r>
          </a:p>
        </p:txBody>
      </p:sp>
      <p:sp>
        <p:nvSpPr>
          <p:cNvPr id="67" name="文本框 66">
            <a:hlinkClick r:id="rId7" action="ppaction://hlinksldjump"/>
            <a:extLst>
              <a:ext uri="{FF2B5EF4-FFF2-40B4-BE49-F238E27FC236}">
                <a16:creationId xmlns="" xmlns:a16="http://schemas.microsoft.com/office/drawing/2014/main" id="{E7B0FF36-8201-4379-ACCE-D6313EE1420B}"/>
              </a:ext>
            </a:extLst>
          </p:cNvPr>
          <p:cNvSpPr txBox="1"/>
          <p:nvPr/>
        </p:nvSpPr>
        <p:spPr>
          <a:xfrm>
            <a:off x="5474816" y="3222013"/>
            <a:ext cx="2643715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dirty="0"/>
              <a:t>两角差的余弦公式</a:t>
            </a:r>
          </a:p>
        </p:txBody>
      </p:sp>
      <p:graphicFrame>
        <p:nvGraphicFramePr>
          <p:cNvPr id="68" name="对象 67">
            <a:hlinkClick r:id="rId8" action="ppaction://hlinksldjump"/>
            <a:extLst>
              <a:ext uri="{FF2B5EF4-FFF2-40B4-BE49-F238E27FC236}">
                <a16:creationId xmlns="" xmlns:a16="http://schemas.microsoft.com/office/drawing/2014/main" id="{71490A50-9915-40E1-8958-5FE7B90A06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801121912"/>
              </p:ext>
            </p:extLst>
          </p:nvPr>
        </p:nvGraphicFramePr>
        <p:xfrm>
          <a:off x="4917237" y="3767473"/>
          <a:ext cx="2860349" cy="437889"/>
        </p:xfrm>
        <a:graphic>
          <a:graphicData uri="http://schemas.openxmlformats.org/presentationml/2006/ole">
            <p:oleObj spid="_x0000_s29698" name="Equation" r:id="rId15" imgW="1371600" imgH="215640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55277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2989" y="663319"/>
            <a:ext cx="1296144" cy="1327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椭圆 4"/>
          <p:cNvSpPr/>
          <p:nvPr/>
        </p:nvSpPr>
        <p:spPr>
          <a:xfrm>
            <a:off x="4711995" y="692433"/>
            <a:ext cx="1376916" cy="13809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19"/>
          <p:cNvSpPr txBox="1"/>
          <p:nvPr/>
        </p:nvSpPr>
        <p:spPr>
          <a:xfrm>
            <a:off x="5220409" y="1244391"/>
            <a:ext cx="733824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dirty="0" smtClean="0"/>
              <a:t>圆</a:t>
            </a:r>
            <a:endParaRPr lang="zh-CN" altLang="en-US" dirty="0"/>
          </a:p>
        </p:txBody>
      </p:sp>
      <p:sp>
        <p:nvSpPr>
          <p:cNvPr id="7" name="椭圆 6"/>
          <p:cNvSpPr/>
          <p:nvPr/>
        </p:nvSpPr>
        <p:spPr>
          <a:xfrm>
            <a:off x="4921102" y="2687810"/>
            <a:ext cx="1203251" cy="1175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19"/>
          <p:cNvSpPr txBox="1"/>
          <p:nvPr/>
        </p:nvSpPr>
        <p:spPr>
          <a:xfrm>
            <a:off x="5174335" y="3112177"/>
            <a:ext cx="733824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dirty="0"/>
              <a:t>单位圆</a:t>
            </a:r>
          </a:p>
        </p:txBody>
      </p:sp>
      <p:sp>
        <p:nvSpPr>
          <p:cNvPr id="10" name="右箭头 22">
            <a:extLst>
              <a:ext uri="{FF2B5EF4-FFF2-40B4-BE49-F238E27FC236}">
                <a16:creationId xmlns="" xmlns:a16="http://schemas.microsoft.com/office/drawing/2014/main" id="{1554D86F-FDA1-4639-92A4-B18DD3C72286}"/>
              </a:ext>
            </a:extLst>
          </p:cNvPr>
          <p:cNvSpPr/>
          <p:nvPr/>
        </p:nvSpPr>
        <p:spPr>
          <a:xfrm rot="10800000">
            <a:off x="3100038" y="1280623"/>
            <a:ext cx="1085249" cy="240443"/>
          </a:xfrm>
          <a:prstGeom prst="rightArrow">
            <a:avLst>
              <a:gd name="adj1" fmla="val 3232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100" dirty="0"/>
          </a:p>
        </p:txBody>
      </p:sp>
      <p:sp>
        <p:nvSpPr>
          <p:cNvPr id="11" name="右箭头 22">
            <a:extLst>
              <a:ext uri="{FF2B5EF4-FFF2-40B4-BE49-F238E27FC236}">
                <a16:creationId xmlns="" xmlns:a16="http://schemas.microsoft.com/office/drawing/2014/main" id="{1554D86F-FDA1-4639-92A4-B18DD3C72286}"/>
              </a:ext>
            </a:extLst>
          </p:cNvPr>
          <p:cNvSpPr/>
          <p:nvPr/>
        </p:nvSpPr>
        <p:spPr>
          <a:xfrm rot="10800000">
            <a:off x="3209908" y="3141321"/>
            <a:ext cx="1085249" cy="240443"/>
          </a:xfrm>
          <a:prstGeom prst="rightArrow">
            <a:avLst>
              <a:gd name="adj1" fmla="val 3232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1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3361" y="2736669"/>
            <a:ext cx="1053011" cy="1078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1587795" y="3905693"/>
            <a:ext cx="935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r  =  1</a:t>
            </a:r>
            <a:endParaRPr lang="zh-CN" altLang="en-US" sz="2000" dirty="0"/>
          </a:p>
        </p:txBody>
      </p:sp>
      <p:sp>
        <p:nvSpPr>
          <p:cNvPr id="14" name="椭圆 13">
            <a:hlinkClick r:id="rId3" action="ppaction://hlinksldjump"/>
          </p:cNvPr>
          <p:cNvSpPr/>
          <p:nvPr/>
        </p:nvSpPr>
        <p:spPr>
          <a:xfrm>
            <a:off x="8748825" y="4747869"/>
            <a:ext cx="232144" cy="2352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573" y="504005"/>
            <a:ext cx="2011680" cy="215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椭圆 2"/>
          <p:cNvSpPr/>
          <p:nvPr/>
        </p:nvSpPr>
        <p:spPr>
          <a:xfrm>
            <a:off x="1270591" y="1192164"/>
            <a:ext cx="1203251" cy="1175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19"/>
          <p:cNvSpPr txBox="1"/>
          <p:nvPr/>
        </p:nvSpPr>
        <p:spPr>
          <a:xfrm>
            <a:off x="1523824" y="1616531"/>
            <a:ext cx="733824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dirty="0"/>
              <a:t>单位圆</a:t>
            </a:r>
          </a:p>
        </p:txBody>
      </p:sp>
      <p:sp>
        <p:nvSpPr>
          <p:cNvPr id="5" name="右箭头 27">
            <a:extLst>
              <a:ext uri="{FF2B5EF4-FFF2-40B4-BE49-F238E27FC236}">
                <a16:creationId xmlns="" xmlns:a16="http://schemas.microsoft.com/office/drawing/2014/main" id="{9709B588-3859-426D-BDCA-974A5C5A6D98}"/>
              </a:ext>
            </a:extLst>
          </p:cNvPr>
          <p:cNvSpPr/>
          <p:nvPr/>
        </p:nvSpPr>
        <p:spPr>
          <a:xfrm>
            <a:off x="2970481" y="1591762"/>
            <a:ext cx="1254728" cy="238565"/>
          </a:xfrm>
          <a:prstGeom prst="rightArrow">
            <a:avLst>
              <a:gd name="adj1" fmla="val 3232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100" dirty="0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4658389" y="2729024"/>
          <a:ext cx="1820384" cy="1820384"/>
        </p:xfrm>
        <a:graphic>
          <a:graphicData uri="http://schemas.openxmlformats.org/presentationml/2006/ole">
            <p:oleObj spid="_x0000_s30722" name="Equation" r:id="rId4" imgW="876240" imgH="876240" progId="Equation.DSMT4">
              <p:embed/>
            </p:oleObj>
          </a:graphicData>
        </a:graphic>
      </p:graphicFrame>
      <p:sp>
        <p:nvSpPr>
          <p:cNvPr id="7" name="椭圆 6">
            <a:hlinkClick r:id="rId5" action="ppaction://hlinksldjump"/>
          </p:cNvPr>
          <p:cNvSpPr/>
          <p:nvPr/>
        </p:nvSpPr>
        <p:spPr>
          <a:xfrm>
            <a:off x="8748825" y="4747869"/>
            <a:ext cx="232144" cy="2352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573" y="504005"/>
            <a:ext cx="2011680" cy="215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椭圆 2"/>
          <p:cNvSpPr/>
          <p:nvPr/>
        </p:nvSpPr>
        <p:spPr>
          <a:xfrm>
            <a:off x="1270591" y="1192164"/>
            <a:ext cx="1203251" cy="1175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19"/>
          <p:cNvSpPr txBox="1"/>
          <p:nvPr/>
        </p:nvSpPr>
        <p:spPr>
          <a:xfrm>
            <a:off x="1523824" y="1616531"/>
            <a:ext cx="733824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dirty="0"/>
              <a:t>单位圆</a:t>
            </a:r>
          </a:p>
        </p:txBody>
      </p:sp>
      <p:sp>
        <p:nvSpPr>
          <p:cNvPr id="5" name="右箭头 27">
            <a:extLst>
              <a:ext uri="{FF2B5EF4-FFF2-40B4-BE49-F238E27FC236}">
                <a16:creationId xmlns="" xmlns:a16="http://schemas.microsoft.com/office/drawing/2014/main" id="{9709B588-3859-426D-BDCA-974A5C5A6D98}"/>
              </a:ext>
            </a:extLst>
          </p:cNvPr>
          <p:cNvSpPr/>
          <p:nvPr/>
        </p:nvSpPr>
        <p:spPr>
          <a:xfrm>
            <a:off x="2970481" y="1591762"/>
            <a:ext cx="1254728" cy="238565"/>
          </a:xfrm>
          <a:prstGeom prst="rightArrow">
            <a:avLst>
              <a:gd name="adj1" fmla="val 3232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100" dirty="0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4494914" y="2908854"/>
          <a:ext cx="2374900" cy="1319212"/>
        </p:xfrm>
        <a:graphic>
          <a:graphicData uri="http://schemas.openxmlformats.org/presentationml/2006/ole">
            <p:oleObj spid="_x0000_s31746" name="Equation" r:id="rId4" imgW="1143000" imgH="634680" progId="Equation.DSMT4">
              <p:embed/>
            </p:oleObj>
          </a:graphicData>
        </a:graphic>
      </p:graphicFrame>
      <p:sp>
        <p:nvSpPr>
          <p:cNvPr id="7" name="椭圆 6">
            <a:hlinkClick r:id="rId5" action="ppaction://hlinksldjump"/>
          </p:cNvPr>
          <p:cNvSpPr/>
          <p:nvPr/>
        </p:nvSpPr>
        <p:spPr>
          <a:xfrm>
            <a:off x="8748825" y="4747869"/>
            <a:ext cx="232144" cy="2352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7657" y="106325"/>
            <a:ext cx="1726268" cy="1825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2770" name="Object 4"/>
          <p:cNvGraphicFramePr>
            <a:graphicFrameLocks noChangeAspect="1"/>
          </p:cNvGraphicFramePr>
          <p:nvPr/>
        </p:nvGraphicFramePr>
        <p:xfrm>
          <a:off x="0" y="477802"/>
          <a:ext cx="2076893" cy="1038896"/>
        </p:xfrm>
        <a:graphic>
          <a:graphicData uri="http://schemas.openxmlformats.org/presentationml/2006/ole">
            <p:oleObj spid="_x0000_s32770" r:id="rId4" imgW="1323414" imgH="661866" progId="Equation.3">
              <p:embed/>
            </p:oleObj>
          </a:graphicData>
        </a:graphic>
      </p:graphicFrame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52463" y="152711"/>
            <a:ext cx="1766551" cy="1855553"/>
          </a:xfrm>
          <a:prstGeom prst="rect">
            <a:avLst/>
          </a:prstGeom>
          <a:noFill/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 flipV="1">
          <a:off x="6827513" y="215184"/>
          <a:ext cx="2116581" cy="430219"/>
        </p:xfrm>
        <a:graphic>
          <a:graphicData uri="http://schemas.openxmlformats.org/presentationml/2006/ole">
            <p:oleObj spid="_x0000_s32771" r:id="rId6" imgW="1121288" imgH="203999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 flipV="1">
          <a:off x="6827513" y="601557"/>
          <a:ext cx="2159627" cy="821514"/>
        </p:xfrm>
        <a:graphic>
          <a:graphicData uri="http://schemas.openxmlformats.org/presentationml/2006/ole">
            <p:oleObj spid="_x0000_s32772" r:id="rId7" imgW="1272526" imgH="432868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 flipV="1">
          <a:off x="6827513" y="983204"/>
          <a:ext cx="2160543" cy="395392"/>
        </p:xfrm>
        <a:graphic>
          <a:graphicData uri="http://schemas.openxmlformats.org/presentationml/2006/ole">
            <p:oleObj spid="_x0000_s32773" r:id="rId8" imgW="1246540" imgH="203782" progId="Equation.3">
              <p:embed/>
            </p:oleObj>
          </a:graphicData>
        </a:graphic>
      </p:graphicFrame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65624" y="1892595"/>
            <a:ext cx="1335269" cy="151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2774" name="Object 2"/>
          <p:cNvGraphicFramePr>
            <a:graphicFrameLocks noChangeAspect="1"/>
          </p:cNvGraphicFramePr>
          <p:nvPr/>
        </p:nvGraphicFramePr>
        <p:xfrm flipV="1">
          <a:off x="389972" y="2411437"/>
          <a:ext cx="1459271" cy="291005"/>
        </p:xfrm>
        <a:graphic>
          <a:graphicData uri="http://schemas.openxmlformats.org/presentationml/2006/ole">
            <p:oleObj spid="_x0000_s32774" r:id="rId10" imgW="1019447" imgH="203999" progId="Equation.3">
              <p:embed/>
            </p:oleObj>
          </a:graphicData>
        </a:graphic>
      </p:graphicFrame>
      <p:graphicFrame>
        <p:nvGraphicFramePr>
          <p:cNvPr id="32775" name="Object 3"/>
          <p:cNvGraphicFramePr>
            <a:graphicFrameLocks noChangeAspect="1"/>
          </p:cNvGraphicFramePr>
          <p:nvPr/>
        </p:nvGraphicFramePr>
        <p:xfrm flipV="1">
          <a:off x="389972" y="1989185"/>
          <a:ext cx="1515560" cy="284632"/>
        </p:xfrm>
        <a:graphic>
          <a:graphicData uri="http://schemas.openxmlformats.org/presentationml/2006/ole">
            <p:oleObj spid="_x0000_s32775" r:id="rId11" imgW="1083007" imgH="203999" progId="Equation.3">
              <p:embed/>
            </p:oleObj>
          </a:graphicData>
        </a:graphic>
      </p:graphicFrame>
      <p:graphicFrame>
        <p:nvGraphicFramePr>
          <p:cNvPr id="32776" name="Object 5"/>
          <p:cNvGraphicFramePr>
            <a:graphicFrameLocks noChangeAspect="1"/>
          </p:cNvGraphicFramePr>
          <p:nvPr/>
        </p:nvGraphicFramePr>
        <p:xfrm flipV="1">
          <a:off x="389972" y="2824131"/>
          <a:ext cx="1672745" cy="306936"/>
        </p:xfrm>
        <a:graphic>
          <a:graphicData uri="http://schemas.openxmlformats.org/presentationml/2006/ole">
            <p:oleObj spid="_x0000_s32776" r:id="rId12" imgW="1106658" imgH="203782" progId="Equation.3">
              <p:embed/>
            </p:oleObj>
          </a:graphicData>
        </a:graphic>
      </p:graphicFrame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349780" y="3395330"/>
            <a:ext cx="1441682" cy="164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2777" name="Object 9"/>
          <p:cNvGraphicFramePr>
            <a:graphicFrameLocks noChangeAspect="1"/>
          </p:cNvGraphicFramePr>
          <p:nvPr/>
        </p:nvGraphicFramePr>
        <p:xfrm>
          <a:off x="462628" y="4105940"/>
          <a:ext cx="1624732" cy="259195"/>
        </p:xfrm>
        <a:graphic>
          <a:graphicData uri="http://schemas.openxmlformats.org/presentationml/2006/ole">
            <p:oleObj spid="_x0000_s32777" r:id="rId14" imgW="1273043" imgH="203838" progId="Equation.3">
              <p:embed/>
            </p:oleObj>
          </a:graphicData>
        </a:graphic>
      </p:graphicFrame>
      <p:graphicFrame>
        <p:nvGraphicFramePr>
          <p:cNvPr id="32778" name="Object 4"/>
          <p:cNvGraphicFramePr>
            <a:graphicFrameLocks noChangeAspect="1"/>
          </p:cNvGraphicFramePr>
          <p:nvPr/>
        </p:nvGraphicFramePr>
        <p:xfrm>
          <a:off x="462627" y="3677315"/>
          <a:ext cx="1656179" cy="275395"/>
        </p:xfrm>
        <a:graphic>
          <a:graphicData uri="http://schemas.openxmlformats.org/presentationml/2006/ole">
            <p:oleObj spid="_x0000_s32778" r:id="rId15" imgW="1222163" imgH="203838" progId="Equation.3">
              <p:embed/>
            </p:oleObj>
          </a:graphicData>
        </a:graphic>
      </p:graphicFrame>
      <p:graphicFrame>
        <p:nvGraphicFramePr>
          <p:cNvPr id="32779" name="Object 6"/>
          <p:cNvGraphicFramePr>
            <a:graphicFrameLocks noChangeAspect="1"/>
          </p:cNvGraphicFramePr>
          <p:nvPr/>
        </p:nvGraphicFramePr>
        <p:xfrm>
          <a:off x="462627" y="4534565"/>
          <a:ext cx="1500852" cy="267771"/>
        </p:xfrm>
        <a:graphic>
          <a:graphicData uri="http://schemas.openxmlformats.org/presentationml/2006/ole">
            <p:oleObj spid="_x0000_s32779" r:id="rId16" imgW="1144807" imgH="203782" progId="Equation.3">
              <p:embed/>
            </p:oleObj>
          </a:graphicData>
        </a:graphic>
      </p:graphicFrame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2780" name="对象 5" descr="学科网(www.zxxk.com)--教育资源门户，提供试卷、教案、课件、论文、素材及各类教学资源下载，还有大量而丰富的教学相关资讯！"/>
          <p:cNvGraphicFramePr>
            <a:graphicFrameLocks noChangeAspect="1"/>
          </p:cNvGraphicFramePr>
          <p:nvPr/>
        </p:nvGraphicFramePr>
        <p:xfrm>
          <a:off x="7761767" y="1835889"/>
          <a:ext cx="1171575" cy="1038225"/>
        </p:xfrm>
        <a:graphic>
          <a:graphicData uri="http://schemas.openxmlformats.org/presentationml/2006/ole">
            <p:oleObj spid="_x0000_s32780" name="Equation" r:id="rId17" imgW="1168200" imgH="1041120" progId="Equation.DSMT4">
              <p:embed/>
            </p:oleObj>
          </a:graphicData>
        </a:graphic>
      </p:graphicFrame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0" y="1038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2783" name="对象 10" descr="学科网(www.zxxk.com)--教育资源门户，提供试卷、教案、课件、论文、素材及各类教学资源下载，还有大量而丰富的教学相关资讯！"/>
          <p:cNvGraphicFramePr>
            <a:graphicFrameLocks noChangeAspect="1"/>
          </p:cNvGraphicFramePr>
          <p:nvPr/>
        </p:nvGraphicFramePr>
        <p:xfrm>
          <a:off x="7747591" y="2913321"/>
          <a:ext cx="1266825" cy="1038225"/>
        </p:xfrm>
        <a:graphic>
          <a:graphicData uri="http://schemas.openxmlformats.org/presentationml/2006/ole">
            <p:oleObj spid="_x0000_s32783" name="Equation" r:id="rId18" imgW="1269720" imgH="1041120" progId="Equation.DSMT4">
              <p:embed/>
            </p:oleObj>
          </a:graphicData>
        </a:graphic>
      </p:graphicFrame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0" y="1038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32787" name="Picture 19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794080" y="2443755"/>
            <a:ext cx="1718728" cy="1738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椭圆 23">
            <a:extLst>
              <a:ext uri="{FF2B5EF4-FFF2-40B4-BE49-F238E27FC236}">
                <a16:creationId xmlns="" xmlns:a16="http://schemas.microsoft.com/office/drawing/2014/main" id="{51353E8C-0DE5-406B-92E5-660DE49BAE0B}"/>
              </a:ext>
            </a:extLst>
          </p:cNvPr>
          <p:cNvSpPr/>
          <p:nvPr/>
        </p:nvSpPr>
        <p:spPr>
          <a:xfrm>
            <a:off x="4080543" y="2469252"/>
            <a:ext cx="1156103" cy="11684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100" dirty="0"/>
          </a:p>
        </p:txBody>
      </p:sp>
      <p:sp>
        <p:nvSpPr>
          <p:cNvPr id="25" name="右箭头 22">
            <a:extLst>
              <a:ext uri="{FF2B5EF4-FFF2-40B4-BE49-F238E27FC236}">
                <a16:creationId xmlns="" xmlns:a16="http://schemas.microsoft.com/office/drawing/2014/main" id="{1554D86F-FDA1-4639-92A4-B18DD3C72286}"/>
              </a:ext>
            </a:extLst>
          </p:cNvPr>
          <p:cNvSpPr/>
          <p:nvPr/>
        </p:nvSpPr>
        <p:spPr>
          <a:xfrm rot="8577927">
            <a:off x="3681689" y="3668391"/>
            <a:ext cx="600894" cy="220789"/>
          </a:xfrm>
          <a:prstGeom prst="rightArrow">
            <a:avLst>
              <a:gd name="adj1" fmla="val 3232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100" dirty="0"/>
          </a:p>
        </p:txBody>
      </p:sp>
      <p:sp>
        <p:nvSpPr>
          <p:cNvPr id="26" name="右箭头 24">
            <a:extLst>
              <a:ext uri="{FF2B5EF4-FFF2-40B4-BE49-F238E27FC236}">
                <a16:creationId xmlns="" xmlns:a16="http://schemas.microsoft.com/office/drawing/2014/main" id="{3759B84F-3685-4EA1-8DDA-6995310B2152}"/>
              </a:ext>
            </a:extLst>
          </p:cNvPr>
          <p:cNvSpPr/>
          <p:nvPr/>
        </p:nvSpPr>
        <p:spPr>
          <a:xfrm rot="10800000">
            <a:off x="3650512" y="2843498"/>
            <a:ext cx="377670" cy="119441"/>
          </a:xfrm>
          <a:prstGeom prst="rightArrow">
            <a:avLst>
              <a:gd name="adj1" fmla="val 3232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100" dirty="0"/>
          </a:p>
        </p:txBody>
      </p:sp>
      <p:sp>
        <p:nvSpPr>
          <p:cNvPr id="27" name="右箭头 25">
            <a:extLst>
              <a:ext uri="{FF2B5EF4-FFF2-40B4-BE49-F238E27FC236}">
                <a16:creationId xmlns="" xmlns:a16="http://schemas.microsoft.com/office/drawing/2014/main" id="{0661FF22-766D-4FCF-8394-93DF6151F8E9}"/>
              </a:ext>
            </a:extLst>
          </p:cNvPr>
          <p:cNvSpPr/>
          <p:nvPr/>
        </p:nvSpPr>
        <p:spPr>
          <a:xfrm rot="13732400">
            <a:off x="3555529" y="1890077"/>
            <a:ext cx="904145" cy="230429"/>
          </a:xfrm>
          <a:prstGeom prst="rightArrow">
            <a:avLst>
              <a:gd name="adj1" fmla="val 3232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100" dirty="0"/>
          </a:p>
        </p:txBody>
      </p:sp>
      <p:sp>
        <p:nvSpPr>
          <p:cNvPr id="28" name="右箭头 27">
            <a:extLst>
              <a:ext uri="{FF2B5EF4-FFF2-40B4-BE49-F238E27FC236}">
                <a16:creationId xmlns="" xmlns:a16="http://schemas.microsoft.com/office/drawing/2014/main" id="{263C084F-9839-461F-AA9E-4ED9A12024B8}"/>
              </a:ext>
            </a:extLst>
          </p:cNvPr>
          <p:cNvSpPr/>
          <p:nvPr/>
        </p:nvSpPr>
        <p:spPr>
          <a:xfrm rot="18511773">
            <a:off x="4798515" y="1945055"/>
            <a:ext cx="816695" cy="136840"/>
          </a:xfrm>
          <a:prstGeom prst="rightArrow">
            <a:avLst>
              <a:gd name="adj1" fmla="val 3232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100" dirty="0"/>
          </a:p>
        </p:txBody>
      </p:sp>
      <p:sp>
        <p:nvSpPr>
          <p:cNvPr id="29" name="右箭头 24">
            <a:extLst>
              <a:ext uri="{FF2B5EF4-FFF2-40B4-BE49-F238E27FC236}">
                <a16:creationId xmlns="" xmlns:a16="http://schemas.microsoft.com/office/drawing/2014/main" id="{85BB0CF6-43B1-40A0-BCFD-6F3DEF407100}"/>
              </a:ext>
            </a:extLst>
          </p:cNvPr>
          <p:cNvSpPr/>
          <p:nvPr/>
        </p:nvSpPr>
        <p:spPr>
          <a:xfrm rot="1382617">
            <a:off x="5301076" y="3148865"/>
            <a:ext cx="495082" cy="177934"/>
          </a:xfrm>
          <a:prstGeom prst="rightArrow">
            <a:avLst>
              <a:gd name="adj1" fmla="val 3232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100" dirty="0"/>
          </a:p>
        </p:txBody>
      </p:sp>
      <p:sp>
        <p:nvSpPr>
          <p:cNvPr id="30" name="文本框 19"/>
          <p:cNvSpPr txBox="1"/>
          <p:nvPr/>
        </p:nvSpPr>
        <p:spPr>
          <a:xfrm>
            <a:off x="4344995" y="2892437"/>
            <a:ext cx="733824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dirty="0"/>
              <a:t>单位圆</a:t>
            </a:r>
          </a:p>
        </p:txBody>
      </p:sp>
      <p:sp>
        <p:nvSpPr>
          <p:cNvPr id="31" name="椭圆 30">
            <a:hlinkClick r:id="rId20" action="ppaction://hlinksldjump"/>
          </p:cNvPr>
          <p:cNvSpPr/>
          <p:nvPr/>
        </p:nvSpPr>
        <p:spPr>
          <a:xfrm>
            <a:off x="8748825" y="4747869"/>
            <a:ext cx="232144" cy="2352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3"/>
          <a:stretch>
            <a:fillRect/>
          </a:stretch>
        </p:blipFill>
        <p:spPr>
          <a:xfrm>
            <a:off x="3502807" y="620788"/>
            <a:ext cx="4141470" cy="16417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7188" y="2642220"/>
            <a:ext cx="1742352" cy="1511566"/>
          </a:xfrm>
          <a:prstGeom prst="rect">
            <a:avLst/>
          </a:prstGeom>
        </p:spPr>
      </p:pic>
      <p:sp>
        <p:nvSpPr>
          <p:cNvPr id="5" name="右箭头 4"/>
          <p:cNvSpPr/>
          <p:nvPr/>
        </p:nvSpPr>
        <p:spPr>
          <a:xfrm>
            <a:off x="2252980" y="1569085"/>
            <a:ext cx="762000" cy="22796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30275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buNone/>
            </a:pPr>
            <a:endParaRPr kumimoji="0" lang="zh-CN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7" name="右箭头 6"/>
          <p:cNvSpPr/>
          <p:nvPr/>
        </p:nvSpPr>
        <p:spPr>
          <a:xfrm rot="2136272">
            <a:off x="1215198" y="2717401"/>
            <a:ext cx="762000" cy="22796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30275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buNone/>
            </a:pPr>
            <a:endParaRPr kumimoji="0" lang="zh-CN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5386" y="2392887"/>
            <a:ext cx="2363805" cy="1800000"/>
          </a:xfrm>
          <a:prstGeom prst="rect">
            <a:avLst/>
          </a:prstGeom>
        </p:spPr>
      </p:pic>
      <p:graphicFrame>
        <p:nvGraphicFramePr>
          <p:cNvPr id="9" name="对象 8">
            <a:hlinkClick r:id="" action="ppaction://ole?verb=0"/>
          </p:cNvPr>
          <p:cNvGraphicFramePr>
            <a:graphicFrameLocks/>
          </p:cNvGraphicFramePr>
          <p:nvPr/>
        </p:nvGraphicFramePr>
        <p:xfrm>
          <a:off x="3776345" y="4308904"/>
          <a:ext cx="994129" cy="539543"/>
        </p:xfrm>
        <a:graphic>
          <a:graphicData uri="http://schemas.openxmlformats.org/presentationml/2006/ole">
            <p:oleObj spid="_x0000_s36865" r:id="rId6" imgW="825480" imgH="393480" progId="Equation.DSMT4">
              <p:embed/>
            </p:oleObj>
          </a:graphicData>
        </a:graphic>
      </p:graphicFrame>
      <p:graphicFrame>
        <p:nvGraphicFramePr>
          <p:cNvPr id="10" name="对象 9">
            <a:hlinkClick r:id="" action="ppaction://ole?verb=0"/>
          </p:cNvPr>
          <p:cNvGraphicFramePr>
            <a:graphicFrameLocks/>
          </p:cNvGraphicFramePr>
          <p:nvPr/>
        </p:nvGraphicFramePr>
        <p:xfrm>
          <a:off x="5309670" y="4233043"/>
          <a:ext cx="878479" cy="910457"/>
        </p:xfrm>
        <a:graphic>
          <a:graphicData uri="http://schemas.openxmlformats.org/presentationml/2006/ole">
            <p:oleObj spid="_x0000_s36866" r:id="rId7" imgW="545760" imgH="609480" progId="Equation.DSMT4">
              <p:embed/>
            </p:oleObj>
          </a:graphicData>
        </a:graphic>
      </p:graphicFrame>
      <p:sp>
        <p:nvSpPr>
          <p:cNvPr id="11" name="右箭头 10"/>
          <p:cNvSpPr/>
          <p:nvPr/>
        </p:nvSpPr>
        <p:spPr>
          <a:xfrm>
            <a:off x="3450914" y="3453160"/>
            <a:ext cx="448945" cy="14986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右箭头 11"/>
          <p:cNvSpPr/>
          <p:nvPr/>
        </p:nvSpPr>
        <p:spPr>
          <a:xfrm>
            <a:off x="4723026" y="3432529"/>
            <a:ext cx="448945" cy="14986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25715" y="2789374"/>
            <a:ext cx="532107" cy="1311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67448" y="2428136"/>
            <a:ext cx="644575" cy="177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右箭头 14"/>
          <p:cNvSpPr/>
          <p:nvPr/>
        </p:nvSpPr>
        <p:spPr>
          <a:xfrm>
            <a:off x="6059184" y="3414808"/>
            <a:ext cx="448945" cy="14986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="" xmlns:a16="http://schemas.microsoft.com/office/drawing/2014/main" id="{51353E8C-0DE5-406B-92E5-660DE49BAE0B}"/>
              </a:ext>
            </a:extLst>
          </p:cNvPr>
          <p:cNvSpPr/>
          <p:nvPr/>
        </p:nvSpPr>
        <p:spPr>
          <a:xfrm>
            <a:off x="536357" y="838927"/>
            <a:ext cx="1156103" cy="11684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100" dirty="0"/>
          </a:p>
        </p:txBody>
      </p:sp>
      <p:sp>
        <p:nvSpPr>
          <p:cNvPr id="17" name="文本框 19"/>
          <p:cNvSpPr txBox="1"/>
          <p:nvPr/>
        </p:nvSpPr>
        <p:spPr>
          <a:xfrm>
            <a:off x="800809" y="1262112"/>
            <a:ext cx="733824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dirty="0"/>
              <a:t>单位圆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83981" y="1049079"/>
            <a:ext cx="1261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正弦函数图像</a:t>
            </a:r>
            <a:endParaRPr lang="zh-CN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09107" y="2923953"/>
            <a:ext cx="1261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正切函数图像</a:t>
            </a:r>
            <a:endParaRPr lang="zh-CN" altLang="en-US" dirty="0"/>
          </a:p>
        </p:txBody>
      </p:sp>
      <p:sp>
        <p:nvSpPr>
          <p:cNvPr id="20" name="椭圆 19">
            <a:hlinkClick r:id="rId10" action="ppaction://hlinksldjump"/>
          </p:cNvPr>
          <p:cNvSpPr/>
          <p:nvPr/>
        </p:nvSpPr>
        <p:spPr>
          <a:xfrm>
            <a:off x="8748825" y="4747869"/>
            <a:ext cx="232144" cy="2352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1" grpId="1" animBg="1"/>
      <p:bldP spid="12" grpId="0" bldLvl="0" animBg="1"/>
      <p:bldP spid="12" grpId="1" animBg="1"/>
      <p:bldP spid="15" grpId="0" bldLvl="0" animBg="1"/>
      <p:bldP spid="1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5"/>
          <p:cNvGrpSpPr/>
          <p:nvPr/>
        </p:nvGrpSpPr>
        <p:grpSpPr>
          <a:xfrm>
            <a:off x="2561600" y="1225935"/>
            <a:ext cx="2122790" cy="2008584"/>
            <a:chOff x="684694" y="3480391"/>
            <a:chExt cx="2830387" cy="2678112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694" y="3480391"/>
              <a:ext cx="2383864" cy="267811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直接连接符 8"/>
            <p:cNvCxnSpPr/>
            <p:nvPr/>
          </p:nvCxnSpPr>
          <p:spPr>
            <a:xfrm flipV="1">
              <a:off x="1852427" y="3883948"/>
              <a:ext cx="392732" cy="1082639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graphicFrame>
          <p:nvGraphicFramePr>
            <p:cNvPr id="11" name="对象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1977909003"/>
                </p:ext>
              </p:extLst>
            </p:nvPr>
          </p:nvGraphicFramePr>
          <p:xfrm>
            <a:off x="2124403" y="3480391"/>
            <a:ext cx="828675" cy="242887"/>
          </p:xfrm>
          <a:graphic>
            <a:graphicData uri="http://schemas.openxmlformats.org/presentationml/2006/ole">
              <p:oleObj spid="_x0000_s61442" name="Equation" r:id="rId4" imgW="736560" imgH="215640" progId="Equation.DSMT4">
                <p:embed/>
              </p:oleObj>
            </a:graphicData>
          </a:graphic>
        </p:graphicFrame>
        <p:graphicFrame>
          <p:nvGraphicFramePr>
            <p:cNvPr id="13" name="对象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2962404654"/>
                </p:ext>
              </p:extLst>
            </p:nvPr>
          </p:nvGraphicFramePr>
          <p:xfrm>
            <a:off x="922338" y="3508375"/>
            <a:ext cx="657225" cy="228600"/>
          </p:xfrm>
          <a:graphic>
            <a:graphicData uri="http://schemas.openxmlformats.org/presentationml/2006/ole">
              <p:oleObj spid="_x0000_s61443" name="Equation" r:id="rId5" imgW="583920" imgH="203040" progId="Equation.DSMT4">
                <p:embed/>
              </p:oleObj>
            </a:graphicData>
          </a:graphic>
        </p:graphicFrame>
        <p:graphicFrame>
          <p:nvGraphicFramePr>
            <p:cNvPr id="15" name="对象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4102625400"/>
                </p:ext>
              </p:extLst>
            </p:nvPr>
          </p:nvGraphicFramePr>
          <p:xfrm>
            <a:off x="2843568" y="3807268"/>
            <a:ext cx="671513" cy="242888"/>
          </p:xfrm>
          <a:graphic>
            <a:graphicData uri="http://schemas.openxmlformats.org/presentationml/2006/ole">
              <p:oleObj spid="_x0000_s61444" name="Equation" r:id="rId6" imgW="596880" imgH="215640" progId="Equation.DSMT4">
                <p:embed/>
              </p:oleObj>
            </a:graphicData>
          </a:graphic>
        </p:graphicFrame>
      </p:grpSp>
      <p:sp>
        <p:nvSpPr>
          <p:cNvPr id="19" name="椭圆 18"/>
          <p:cNvSpPr/>
          <p:nvPr/>
        </p:nvSpPr>
        <p:spPr>
          <a:xfrm>
            <a:off x="5491716" y="1401270"/>
            <a:ext cx="1376916" cy="13809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5858362" y="1953228"/>
            <a:ext cx="733824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dirty="0"/>
              <a:t>单位圆</a:t>
            </a:r>
          </a:p>
        </p:txBody>
      </p:sp>
      <p:sp>
        <p:nvSpPr>
          <p:cNvPr id="28" name="右箭头 27"/>
          <p:cNvSpPr/>
          <p:nvPr/>
        </p:nvSpPr>
        <p:spPr>
          <a:xfrm rot="10800000">
            <a:off x="4493028" y="2067193"/>
            <a:ext cx="886859" cy="163034"/>
          </a:xfrm>
          <a:prstGeom prst="rightArrow">
            <a:avLst>
              <a:gd name="adj1" fmla="val 3232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1" name="表格 20"/>
          <p:cNvGraphicFramePr>
            <a:graphicFrameLocks noGrp="1"/>
          </p:cNvGraphicFramePr>
          <p:nvPr/>
        </p:nvGraphicFramePr>
        <p:xfrm>
          <a:off x="2232838" y="4373525"/>
          <a:ext cx="6471684" cy="545480"/>
        </p:xfrm>
        <a:graphic>
          <a:graphicData uri="http://schemas.openxmlformats.org/drawingml/2006/table">
            <a:tbl>
              <a:tblPr/>
              <a:tblGrid>
                <a:gridCol w="6471684"/>
              </a:tblGrid>
              <a:tr h="5454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dirty="0">
                        <a:latin typeface="宋体"/>
                        <a:ea typeface="MS Mincho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50" dirty="0">
                          <a:latin typeface="Times New Roman"/>
                          <a:ea typeface="宋体"/>
                        </a:rPr>
                        <a:t>化简得</a:t>
                      </a:r>
                      <a:r>
                        <a:rPr lang="en-US" sz="1050" dirty="0">
                          <a:latin typeface="Times New Roman"/>
                          <a:ea typeface="宋体"/>
                        </a:rPr>
                        <a:t> </a:t>
                      </a:r>
                      <a:endParaRPr lang="zh-CN" sz="1000" dirty="0">
                        <a:latin typeface="Times New Roman"/>
                        <a:ea typeface="MS Mincho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1446" name="对象 310"/>
          <p:cNvGraphicFramePr>
            <a:graphicFrameLocks noChangeAspect="1"/>
          </p:cNvGraphicFramePr>
          <p:nvPr/>
        </p:nvGraphicFramePr>
        <p:xfrm>
          <a:off x="2551814" y="3863163"/>
          <a:ext cx="5167423" cy="276225"/>
        </p:xfrm>
        <a:graphic>
          <a:graphicData uri="http://schemas.openxmlformats.org/presentationml/2006/ole">
            <p:oleObj spid="_x0000_s61446" name="Equation" r:id="rId7" imgW="3936960" imgH="241200" progId="Equation.DSMT4">
              <p:embed/>
            </p:oleObj>
          </a:graphicData>
        </a:graphic>
      </p:graphicFrame>
      <p:graphicFrame>
        <p:nvGraphicFramePr>
          <p:cNvPr id="61445" name="对象 311"/>
          <p:cNvGraphicFramePr>
            <a:graphicFrameLocks noChangeAspect="1"/>
          </p:cNvGraphicFramePr>
          <p:nvPr/>
        </p:nvGraphicFramePr>
        <p:xfrm>
          <a:off x="2920409" y="4437321"/>
          <a:ext cx="4550735" cy="360267"/>
        </p:xfrm>
        <a:graphic>
          <a:graphicData uri="http://schemas.openxmlformats.org/presentationml/2006/ole">
            <p:oleObj spid="_x0000_s61445" name="Equation" r:id="rId8" imgW="2273040" imgH="215640" progId="Equation.DSMT4">
              <p:embed/>
            </p:oleObj>
          </a:graphicData>
        </a:graphic>
      </p:graphicFrame>
      <p:sp>
        <p:nvSpPr>
          <p:cNvPr id="22" name="椭圆 21">
            <a:hlinkClick r:id="rId9" action="ppaction://hlinksldjump"/>
          </p:cNvPr>
          <p:cNvSpPr/>
          <p:nvPr/>
        </p:nvSpPr>
        <p:spPr>
          <a:xfrm>
            <a:off x="8748825" y="4747869"/>
            <a:ext cx="232144" cy="2352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0817291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045" y="1771725"/>
            <a:ext cx="2456722" cy="1860725"/>
          </a:xfrm>
          <a:prstGeom prst="rect">
            <a:avLst/>
          </a:prstGeom>
        </p:spPr>
      </p:pic>
      <p:sp>
        <p:nvSpPr>
          <p:cNvPr id="19" name="椭圆 18"/>
          <p:cNvSpPr/>
          <p:nvPr/>
        </p:nvSpPr>
        <p:spPr>
          <a:xfrm>
            <a:off x="1919176" y="2046312"/>
            <a:ext cx="1376916" cy="13809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2285822" y="2598270"/>
            <a:ext cx="733824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dirty="0"/>
              <a:t>单位圆</a:t>
            </a:r>
          </a:p>
        </p:txBody>
      </p:sp>
      <p:sp>
        <p:nvSpPr>
          <p:cNvPr id="27" name="右箭头 26"/>
          <p:cNvSpPr/>
          <p:nvPr/>
        </p:nvSpPr>
        <p:spPr>
          <a:xfrm>
            <a:off x="3460277" y="2702088"/>
            <a:ext cx="886859" cy="163034"/>
          </a:xfrm>
          <a:prstGeom prst="rightArrow">
            <a:avLst>
              <a:gd name="adj1" fmla="val 3232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>
            <a:hlinkClick r:id="rId3" action="ppaction://hlinksldjump"/>
          </p:cNvPr>
          <p:cNvSpPr/>
          <p:nvPr/>
        </p:nvSpPr>
        <p:spPr>
          <a:xfrm>
            <a:off x="8748825" y="4747869"/>
            <a:ext cx="232144" cy="2352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0817291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henying0907 3"/>
          <p:cNvGrpSpPr/>
          <p:nvPr/>
        </p:nvGrpSpPr>
        <p:grpSpPr>
          <a:xfrm>
            <a:off x="0" y="657841"/>
            <a:ext cx="5323319" cy="125522"/>
            <a:chOff x="2557231" y="2931459"/>
            <a:chExt cx="7097759" cy="167362"/>
          </a:xfrm>
        </p:grpSpPr>
        <p:grpSp>
          <p:nvGrpSpPr>
            <p:cNvPr id="5" name="chenying0907 29"/>
            <p:cNvGrpSpPr/>
            <p:nvPr/>
          </p:nvGrpSpPr>
          <p:grpSpPr>
            <a:xfrm rot="5400000" flipH="1">
              <a:off x="6080008" y="-591318"/>
              <a:ext cx="52206" cy="7097759"/>
              <a:chOff x="4597501" y="2216030"/>
              <a:chExt cx="45719" cy="3703199"/>
            </a:xfrm>
            <a:solidFill>
              <a:srgbClr val="F26F61"/>
            </a:solidFill>
          </p:grpSpPr>
          <p:sp>
            <p:nvSpPr>
              <p:cNvPr id="122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2375059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5F779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2792487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FDBE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3209915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3627343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5F779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4044771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FDBE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4462199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4879627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5F779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5297055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FDBE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5714481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6" name="chenying0907 57"/>
            <p:cNvGrpSpPr/>
            <p:nvPr/>
          </p:nvGrpSpPr>
          <p:grpSpPr>
            <a:xfrm rot="5400000" flipH="1">
              <a:off x="6080008" y="-476162"/>
              <a:ext cx="52206" cy="7097759"/>
              <a:chOff x="4597501" y="2216030"/>
              <a:chExt cx="45719" cy="3703199"/>
            </a:xfrm>
            <a:solidFill>
              <a:srgbClr val="F26F61"/>
            </a:solidFill>
          </p:grpSpPr>
          <p:sp>
            <p:nvSpPr>
              <p:cNvPr id="113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2375059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5F779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2792487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FDBE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3209915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3627343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5F779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4044771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FDBE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4462199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4879627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5F779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5297055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FDBE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5714481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" name="矩形 1"/>
          <p:cNvSpPr/>
          <p:nvPr/>
        </p:nvSpPr>
        <p:spPr>
          <a:xfrm>
            <a:off x="-1718173" y="173161"/>
            <a:ext cx="7436456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zh-CN" sz="1800" dirty="0" smtClean="0">
                <a:solidFill>
                  <a:srgbClr val="5F7797"/>
                </a:solidFill>
              </a:rPr>
              <a:t>环节</a:t>
            </a:r>
            <a:r>
              <a:rPr lang="en-US" altLang="zh-CN" sz="1800" dirty="0" smtClean="0">
                <a:solidFill>
                  <a:srgbClr val="5F7797"/>
                </a:solidFill>
              </a:rPr>
              <a:t>2</a:t>
            </a:r>
            <a:r>
              <a:rPr lang="zh-CN" altLang="zh-CN" sz="1800" dirty="0" smtClean="0">
                <a:solidFill>
                  <a:srgbClr val="5F7797"/>
                </a:solidFill>
              </a:rPr>
              <a:t>：</a:t>
            </a:r>
            <a:r>
              <a:rPr lang="zh-CN" altLang="zh-CN" sz="1800" dirty="0">
                <a:solidFill>
                  <a:srgbClr val="5F7797"/>
                </a:solidFill>
              </a:rPr>
              <a:t>建构三角函数的知识结构</a:t>
            </a:r>
            <a:endParaRPr lang="zh-CN" altLang="en-US" sz="1800" dirty="0">
              <a:solidFill>
                <a:srgbClr val="5F7797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4352" y="842323"/>
            <a:ext cx="4311117" cy="430117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zh-CN" sz="2400" kern="0" dirty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【活动</a:t>
            </a:r>
            <a:r>
              <a:rPr lang="en-US" altLang="zh-CN" sz="2400" kern="0" dirty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2400" kern="0" dirty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】</a:t>
            </a:r>
            <a:r>
              <a:rPr lang="zh-CN" altLang="zh-CN" sz="2400" dirty="0"/>
              <a:t>②知识板块间的</a:t>
            </a:r>
            <a:r>
              <a:rPr lang="zh-CN" altLang="zh-CN" sz="2400" dirty="0" smtClean="0"/>
              <a:t>关联</a:t>
            </a:r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zh-CN" altLang="en-US" sz="2400" dirty="0" smtClean="0"/>
              <a:t>三角函数本章                        </a:t>
            </a:r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1.</a:t>
            </a:r>
            <a:r>
              <a:rPr lang="zh-CN" altLang="en-US" sz="2400" dirty="0" smtClean="0"/>
              <a:t>学了什么？</a:t>
            </a:r>
            <a:endParaRPr lang="en-US" altLang="zh-CN" sz="2400" dirty="0" smtClean="0"/>
          </a:p>
          <a:p>
            <a:r>
              <a:rPr lang="en-US" altLang="zh-CN" sz="2400" dirty="0" smtClean="0"/>
              <a:t>2.</a:t>
            </a:r>
            <a:r>
              <a:rPr lang="zh-CN" altLang="en-US" sz="2400" dirty="0" smtClean="0"/>
              <a:t>怎么学的？</a:t>
            </a:r>
            <a:endParaRPr lang="en-US" altLang="zh-CN" sz="2400" dirty="0" smtClean="0"/>
          </a:p>
          <a:p>
            <a:r>
              <a:rPr lang="en-US" altLang="zh-CN" sz="2400" dirty="0" smtClean="0"/>
              <a:t>3.</a:t>
            </a:r>
            <a:r>
              <a:rPr lang="zh-CN" altLang="en-US" sz="2400" dirty="0" smtClean="0"/>
              <a:t>为什么学？</a:t>
            </a:r>
            <a:endParaRPr lang="en-US" altLang="zh-CN" sz="2400" dirty="0" smtClean="0"/>
          </a:p>
          <a:p>
            <a:r>
              <a:rPr lang="en-US" altLang="zh-CN" sz="2400" dirty="0" smtClean="0"/>
              <a:t> </a:t>
            </a:r>
            <a:endParaRPr lang="zh-CN" altLang="en-US" sz="2400" dirty="0" smtClean="0"/>
          </a:p>
          <a:p>
            <a:endParaRPr lang="en-US" altLang="zh-CN" sz="2400" dirty="0"/>
          </a:p>
          <a:p>
            <a:endParaRPr lang="en-US" altLang="zh-CN" sz="2100" kern="0" dirty="0">
              <a:solidFill>
                <a:srgbClr val="000000"/>
              </a:solidFill>
              <a:ea typeface="宋体" panose="02010600030101010101" pitchFamily="2" charset="-122"/>
              <a:cs typeface="微软雅黑" panose="020B0503020204020204" pitchFamily="34" charset="-122"/>
            </a:endParaRPr>
          </a:p>
          <a:p>
            <a:endParaRPr lang="en-US" altLang="zh-CN" sz="2400" kern="0" dirty="0">
              <a:solidFill>
                <a:srgbClr val="000000"/>
              </a:solidFill>
              <a:ea typeface="宋体" panose="02010600030101010101" pitchFamily="2" charset="-122"/>
              <a:cs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302641" y="1559875"/>
            <a:ext cx="27502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思考角度</a:t>
            </a:r>
            <a:endParaRPr lang="en-US" altLang="zh-CN" sz="2400" dirty="0" smtClean="0"/>
          </a:p>
          <a:p>
            <a:endParaRPr lang="en-US" altLang="zh-CN" sz="2400" dirty="0" smtClean="0"/>
          </a:p>
          <a:p>
            <a:pPr marL="342900" indent="-342900"/>
            <a:r>
              <a:rPr lang="zh-CN" altLang="en-US" sz="2400" dirty="0" smtClean="0"/>
              <a:t>→</a:t>
            </a:r>
            <a:r>
              <a:rPr lang="en-US" altLang="zh-CN" sz="2400" dirty="0" smtClean="0"/>
              <a:t>1. </a:t>
            </a:r>
            <a:r>
              <a:rPr lang="zh-CN" altLang="en-US" sz="2400" dirty="0" smtClean="0"/>
              <a:t>顺序</a:t>
            </a:r>
            <a:endParaRPr lang="en-US" altLang="zh-CN" sz="2400" dirty="0" smtClean="0"/>
          </a:p>
          <a:p>
            <a:pPr marL="342900" indent="-342900"/>
            <a:r>
              <a:rPr lang="zh-CN" altLang="en-US" sz="2400" dirty="0" smtClean="0"/>
              <a:t>→</a:t>
            </a:r>
            <a:r>
              <a:rPr lang="en-US" altLang="zh-CN" sz="2400" dirty="0" smtClean="0"/>
              <a:t>2. </a:t>
            </a:r>
            <a:r>
              <a:rPr lang="zh-CN" altLang="en-US" sz="2400" dirty="0" smtClean="0"/>
              <a:t>中心</a:t>
            </a:r>
            <a:endParaRPr lang="en-US" altLang="zh-CN" sz="2400" dirty="0" smtClean="0"/>
          </a:p>
          <a:p>
            <a:pPr marL="342900" indent="-342900"/>
            <a:r>
              <a:rPr lang="zh-CN" altLang="en-US" sz="2400" dirty="0" smtClean="0"/>
              <a:t>→</a:t>
            </a:r>
            <a:r>
              <a:rPr lang="en-US" altLang="zh-CN" sz="2400" dirty="0" smtClean="0"/>
              <a:t>3. </a:t>
            </a:r>
            <a:r>
              <a:rPr lang="zh-CN" altLang="en-US" sz="2400" dirty="0" smtClean="0"/>
              <a:t>价值</a:t>
            </a:r>
            <a:endParaRPr lang="en-US" altLang="zh-CN" sz="2400" dirty="0" smtClean="0"/>
          </a:p>
        </p:txBody>
      </p:sp>
      <p:sp>
        <p:nvSpPr>
          <p:cNvPr id="26" name="矩形 25">
            <a:extLst>
              <a:ext uri="{FF2B5EF4-FFF2-40B4-BE49-F238E27FC236}">
                <a16:creationId xmlns="" xmlns:a16="http://schemas.microsoft.com/office/drawing/2014/main" id="{05999EFA-39C9-4C37-9AF7-0E5E5A239EE7}"/>
              </a:ext>
            </a:extLst>
          </p:cNvPr>
          <p:cNvSpPr/>
          <p:nvPr/>
        </p:nvSpPr>
        <p:spPr>
          <a:xfrm>
            <a:off x="0" y="3797910"/>
            <a:ext cx="6365845" cy="14157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800" dirty="0" smtClean="0"/>
              <a:t>（</a:t>
            </a:r>
            <a:r>
              <a:rPr lang="en-US" altLang="zh-CN" sz="1800" dirty="0"/>
              <a:t>3</a:t>
            </a:r>
            <a:r>
              <a:rPr lang="zh-CN" altLang="zh-CN" sz="1800" dirty="0"/>
              <a:t>）</a:t>
            </a:r>
            <a:r>
              <a:rPr lang="zh-CN" altLang="en-US" sz="1800" dirty="0"/>
              <a:t>引导： 我们为什么要学习三角函数？</a:t>
            </a:r>
            <a:endParaRPr lang="en-US" altLang="zh-CN" sz="1800" dirty="0"/>
          </a:p>
          <a:p>
            <a:r>
              <a:rPr lang="en-US" altLang="zh-CN" sz="1800" dirty="0"/>
              <a:t>    </a:t>
            </a:r>
          </a:p>
          <a:p>
            <a:r>
              <a:rPr lang="en-US" altLang="zh-CN" sz="1800" dirty="0"/>
              <a:t>         </a:t>
            </a:r>
            <a:r>
              <a:rPr lang="zh-CN" altLang="en-US" sz="1800" dirty="0"/>
              <a:t>从三角函数这一章的价值</a:t>
            </a:r>
            <a:r>
              <a:rPr lang="zh-CN" altLang="en-US" sz="1800" dirty="0" smtClean="0"/>
              <a:t>的角度</a:t>
            </a:r>
            <a:r>
              <a:rPr lang="zh-CN" altLang="en-US" sz="1800" dirty="0"/>
              <a:t>思考知识板块间的关系</a:t>
            </a:r>
            <a:endParaRPr lang="en-US" altLang="zh-CN" sz="1800" dirty="0"/>
          </a:p>
          <a:p>
            <a:endParaRPr lang="en-US" altLang="zh-CN" sz="3200" kern="0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3E90549C-8DBA-4F68-8709-5FF81E80A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80" y="141767"/>
            <a:ext cx="6302006" cy="48284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19777" y="552894"/>
            <a:ext cx="1750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思考：</a:t>
            </a:r>
            <a:endParaRPr lang="en-US" altLang="zh-CN" b="1" dirty="0" smtClean="0"/>
          </a:p>
          <a:p>
            <a:r>
              <a:rPr lang="zh-CN" altLang="en-US" dirty="0" smtClean="0"/>
              <a:t>为什么学习弧度制？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88571" y="1981201"/>
            <a:ext cx="7358743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300" dirty="0" smtClean="0"/>
              <a:t>本节课需要准备好两张空白纸及草稿本</a:t>
            </a:r>
            <a:endParaRPr lang="zh-CN" altLang="en-US" sz="33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henying0907 3"/>
          <p:cNvGrpSpPr/>
          <p:nvPr/>
        </p:nvGrpSpPr>
        <p:grpSpPr>
          <a:xfrm>
            <a:off x="0" y="657841"/>
            <a:ext cx="5323319" cy="125522"/>
            <a:chOff x="2557231" y="2931459"/>
            <a:chExt cx="7097759" cy="167362"/>
          </a:xfrm>
        </p:grpSpPr>
        <p:grpSp>
          <p:nvGrpSpPr>
            <p:cNvPr id="5" name="chenying0907 29"/>
            <p:cNvGrpSpPr/>
            <p:nvPr/>
          </p:nvGrpSpPr>
          <p:grpSpPr>
            <a:xfrm rot="5400000" flipH="1">
              <a:off x="6080008" y="-591318"/>
              <a:ext cx="52206" cy="7097759"/>
              <a:chOff x="4597501" y="2216030"/>
              <a:chExt cx="45719" cy="3703199"/>
            </a:xfrm>
            <a:solidFill>
              <a:srgbClr val="F26F61"/>
            </a:solidFill>
          </p:grpSpPr>
          <p:sp>
            <p:nvSpPr>
              <p:cNvPr id="122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2375059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5F779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2792487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FDBE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3209915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3627343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5F779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4044771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FDBE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4462199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4879627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5F779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5297055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FDBE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5714481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6" name="chenying0907 57"/>
            <p:cNvGrpSpPr/>
            <p:nvPr/>
          </p:nvGrpSpPr>
          <p:grpSpPr>
            <a:xfrm rot="5400000" flipH="1">
              <a:off x="6080008" y="-476162"/>
              <a:ext cx="52206" cy="7097759"/>
              <a:chOff x="4597501" y="2216030"/>
              <a:chExt cx="45719" cy="3703199"/>
            </a:xfrm>
            <a:solidFill>
              <a:srgbClr val="F26F61"/>
            </a:solidFill>
          </p:grpSpPr>
          <p:sp>
            <p:nvSpPr>
              <p:cNvPr id="113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2375059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5F779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2792487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FDBE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3209915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3627343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5F779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4044771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FDBE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4462199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4879627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5F779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5297055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FDBE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5714481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" name="矩形 1"/>
          <p:cNvSpPr/>
          <p:nvPr/>
        </p:nvSpPr>
        <p:spPr>
          <a:xfrm>
            <a:off x="-1718173" y="173161"/>
            <a:ext cx="7436456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zh-CN" sz="1800" dirty="0" smtClean="0">
                <a:solidFill>
                  <a:srgbClr val="5F7797"/>
                </a:solidFill>
              </a:rPr>
              <a:t>环节</a:t>
            </a:r>
            <a:r>
              <a:rPr lang="en-US" altLang="zh-CN" sz="1800" dirty="0" smtClean="0">
                <a:solidFill>
                  <a:srgbClr val="5F7797"/>
                </a:solidFill>
              </a:rPr>
              <a:t>2</a:t>
            </a:r>
            <a:r>
              <a:rPr lang="zh-CN" altLang="zh-CN" sz="1800" dirty="0" smtClean="0">
                <a:solidFill>
                  <a:srgbClr val="5F7797"/>
                </a:solidFill>
              </a:rPr>
              <a:t>：</a:t>
            </a:r>
            <a:r>
              <a:rPr lang="zh-CN" altLang="zh-CN" sz="1800" dirty="0">
                <a:solidFill>
                  <a:srgbClr val="5F7797"/>
                </a:solidFill>
              </a:rPr>
              <a:t>建构三角函数的知识结构</a:t>
            </a:r>
            <a:endParaRPr lang="zh-CN" altLang="en-US" sz="1800" dirty="0">
              <a:solidFill>
                <a:srgbClr val="5F7797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848980"/>
            <a:ext cx="4311117" cy="467050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zh-CN" sz="2400" kern="0" dirty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【活动</a:t>
            </a:r>
            <a:r>
              <a:rPr lang="en-US" altLang="zh-CN" sz="2400" kern="0" dirty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2400" kern="0" dirty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】</a:t>
            </a:r>
            <a:r>
              <a:rPr lang="zh-CN" altLang="zh-CN" sz="2400" dirty="0"/>
              <a:t>②知识板块间的</a:t>
            </a:r>
            <a:r>
              <a:rPr lang="zh-CN" altLang="zh-CN" sz="2400" dirty="0" smtClean="0"/>
              <a:t>关联</a:t>
            </a:r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zh-CN" altLang="en-US" sz="2400" dirty="0" smtClean="0"/>
              <a:t>三角函数本章                        </a:t>
            </a:r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1.</a:t>
            </a:r>
            <a:r>
              <a:rPr lang="zh-CN" altLang="en-US" sz="2400" dirty="0" smtClean="0"/>
              <a:t>学了什么？</a:t>
            </a:r>
            <a:endParaRPr lang="en-US" altLang="zh-CN" sz="2400" dirty="0" smtClean="0"/>
          </a:p>
          <a:p>
            <a:r>
              <a:rPr lang="en-US" altLang="zh-CN" sz="2400" dirty="0" smtClean="0"/>
              <a:t>2.</a:t>
            </a:r>
            <a:r>
              <a:rPr lang="zh-CN" altLang="en-US" sz="2400" dirty="0" smtClean="0"/>
              <a:t>怎么学的？</a:t>
            </a:r>
            <a:endParaRPr lang="en-US" altLang="zh-CN" sz="2400" dirty="0" smtClean="0"/>
          </a:p>
          <a:p>
            <a:r>
              <a:rPr lang="en-US" altLang="zh-CN" sz="2400" dirty="0" smtClean="0"/>
              <a:t>3.</a:t>
            </a:r>
            <a:r>
              <a:rPr lang="zh-CN" altLang="en-US" sz="2400" dirty="0" smtClean="0"/>
              <a:t>为什么学？</a:t>
            </a:r>
            <a:endParaRPr lang="en-US" altLang="zh-CN" sz="2400" dirty="0" smtClean="0"/>
          </a:p>
          <a:p>
            <a:r>
              <a:rPr lang="en-US" altLang="zh-CN" sz="2400" dirty="0" smtClean="0"/>
              <a:t>4.</a:t>
            </a:r>
            <a:r>
              <a:rPr lang="zh-CN" altLang="en-US" sz="2400" dirty="0" smtClean="0"/>
              <a:t> 之前学了什么？</a:t>
            </a:r>
            <a:endParaRPr lang="en-US" altLang="zh-CN" sz="2400" dirty="0" smtClean="0"/>
          </a:p>
          <a:p>
            <a:r>
              <a:rPr lang="en-US" altLang="zh-CN" sz="2400" dirty="0" smtClean="0"/>
              <a:t> </a:t>
            </a:r>
            <a:endParaRPr lang="zh-CN" altLang="en-US" sz="2400" dirty="0" smtClean="0"/>
          </a:p>
          <a:p>
            <a:endParaRPr lang="en-US" altLang="zh-CN" sz="2400" dirty="0"/>
          </a:p>
          <a:p>
            <a:endParaRPr lang="en-US" altLang="zh-CN" sz="2100" kern="0" dirty="0">
              <a:solidFill>
                <a:srgbClr val="000000"/>
              </a:solidFill>
              <a:ea typeface="宋体" panose="02010600030101010101" pitchFamily="2" charset="-122"/>
              <a:cs typeface="微软雅黑" panose="020B0503020204020204" pitchFamily="34" charset="-122"/>
            </a:endParaRPr>
          </a:p>
          <a:p>
            <a:endParaRPr lang="en-US" altLang="zh-CN" sz="2400" kern="0" dirty="0">
              <a:solidFill>
                <a:srgbClr val="000000"/>
              </a:solidFill>
              <a:ea typeface="宋体" panose="02010600030101010101" pitchFamily="2" charset="-122"/>
              <a:cs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089990" y="1460206"/>
            <a:ext cx="27502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思考角度</a:t>
            </a:r>
            <a:endParaRPr lang="en-US" altLang="zh-CN" sz="2400" dirty="0" smtClean="0"/>
          </a:p>
          <a:p>
            <a:endParaRPr lang="en-US" altLang="zh-CN" sz="2400" dirty="0" smtClean="0"/>
          </a:p>
          <a:p>
            <a:pPr marL="342900" indent="-342900"/>
            <a:r>
              <a:rPr lang="zh-CN" altLang="en-US" sz="2400" dirty="0" smtClean="0"/>
              <a:t>→</a:t>
            </a:r>
            <a:r>
              <a:rPr lang="en-US" altLang="zh-CN" sz="2400" dirty="0" smtClean="0"/>
              <a:t>1. </a:t>
            </a:r>
            <a:r>
              <a:rPr lang="zh-CN" altLang="en-US" sz="2400" dirty="0" smtClean="0"/>
              <a:t>顺序</a:t>
            </a:r>
            <a:endParaRPr lang="en-US" altLang="zh-CN" sz="2400" dirty="0" smtClean="0"/>
          </a:p>
          <a:p>
            <a:pPr marL="342900" indent="-342900"/>
            <a:r>
              <a:rPr lang="zh-CN" altLang="en-US" sz="2400" dirty="0" smtClean="0"/>
              <a:t>→</a:t>
            </a:r>
            <a:r>
              <a:rPr lang="en-US" altLang="zh-CN" sz="2400" dirty="0" smtClean="0"/>
              <a:t>2. </a:t>
            </a:r>
            <a:r>
              <a:rPr lang="zh-CN" altLang="en-US" sz="2400" dirty="0" smtClean="0"/>
              <a:t>中心</a:t>
            </a:r>
            <a:endParaRPr lang="en-US" altLang="zh-CN" sz="2400" dirty="0" smtClean="0"/>
          </a:p>
          <a:p>
            <a:pPr marL="342900" indent="-342900"/>
            <a:r>
              <a:rPr lang="zh-CN" altLang="en-US" sz="2400" dirty="0" smtClean="0"/>
              <a:t>→</a:t>
            </a:r>
            <a:r>
              <a:rPr lang="en-US" altLang="zh-CN" sz="2400" dirty="0" smtClean="0"/>
              <a:t>3. </a:t>
            </a:r>
            <a:r>
              <a:rPr lang="zh-CN" altLang="en-US" sz="2400" dirty="0" smtClean="0"/>
              <a:t>价值</a:t>
            </a:r>
            <a:endParaRPr lang="en-US" altLang="zh-CN" sz="2400" dirty="0" smtClean="0"/>
          </a:p>
          <a:p>
            <a:pPr marL="342900" indent="-342900"/>
            <a:r>
              <a:rPr lang="zh-CN" altLang="en-US" sz="2400" dirty="0" smtClean="0"/>
              <a:t>→</a:t>
            </a:r>
            <a:r>
              <a:rPr lang="en-US" altLang="zh-CN" sz="2400" dirty="0" smtClean="0"/>
              <a:t>4.</a:t>
            </a:r>
            <a:r>
              <a:rPr lang="zh-CN" altLang="en-US" sz="2400" dirty="0" smtClean="0"/>
              <a:t>与旧知联系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="" xmlns:a16="http://schemas.microsoft.com/office/drawing/2014/main" id="{05999EFA-39C9-4C37-9AF7-0E5E5A239EE7}"/>
              </a:ext>
            </a:extLst>
          </p:cNvPr>
          <p:cNvSpPr/>
          <p:nvPr/>
        </p:nvSpPr>
        <p:spPr>
          <a:xfrm>
            <a:off x="0" y="3941136"/>
            <a:ext cx="644333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800" dirty="0" smtClean="0"/>
              <a:t>（</a:t>
            </a:r>
            <a:r>
              <a:rPr lang="en-US" altLang="zh-CN" sz="1800" dirty="0"/>
              <a:t>4</a:t>
            </a:r>
            <a:r>
              <a:rPr lang="zh-CN" altLang="zh-CN" sz="1800" dirty="0"/>
              <a:t>）</a:t>
            </a:r>
            <a:r>
              <a:rPr lang="zh-CN" altLang="en-US" sz="1800" dirty="0"/>
              <a:t>与旧知联系</a:t>
            </a:r>
            <a:endParaRPr lang="en-US" altLang="zh-CN" sz="1800" dirty="0"/>
          </a:p>
          <a:p>
            <a:r>
              <a:rPr lang="zh-CN" altLang="en-US" sz="1800" dirty="0" smtClean="0"/>
              <a:t>引导</a:t>
            </a:r>
            <a:r>
              <a:rPr lang="zh-CN" altLang="en-US" sz="1800" dirty="0"/>
              <a:t>：三角函数与旧知的关联和差异</a:t>
            </a:r>
            <a:endParaRPr lang="en-US" altLang="zh-CN" sz="1800" dirty="0"/>
          </a:p>
          <a:p>
            <a:r>
              <a:rPr lang="zh-CN" altLang="en-US" sz="1800" dirty="0"/>
              <a:t>三角函数与哪些我们学过的知识有内在联系</a:t>
            </a:r>
            <a:endParaRPr lang="en-US" altLang="zh-CN" sz="1800" dirty="0"/>
          </a:p>
          <a:p>
            <a:endParaRPr lang="en-US" altLang="zh-CN" sz="3200" dirty="0"/>
          </a:p>
          <a:p>
            <a:endParaRPr lang="en-US" altLang="zh-CN" sz="3200" kern="0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75AE4055-9131-480D-8275-FF1638C1B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235"/>
            <a:ext cx="5083653" cy="4862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84112" y="630865"/>
            <a:ext cx="32252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思考：</a:t>
            </a:r>
            <a:endParaRPr lang="en-US" altLang="zh-CN" b="1" dirty="0" smtClean="0"/>
          </a:p>
          <a:p>
            <a:endParaRPr lang="en-US" altLang="zh-CN" b="1" dirty="0" smtClean="0"/>
          </a:p>
          <a:p>
            <a:r>
              <a:rPr lang="zh-CN" altLang="zh-CN" dirty="0" smtClean="0"/>
              <a:t>三角函数</a:t>
            </a:r>
            <a:r>
              <a:rPr lang="zh-CN" altLang="en-US" dirty="0" smtClean="0"/>
              <a:t>有何</a:t>
            </a:r>
            <a:r>
              <a:rPr lang="zh-CN" altLang="zh-CN" dirty="0" smtClean="0"/>
              <a:t>特殊性</a:t>
            </a:r>
            <a:r>
              <a:rPr lang="zh-CN" altLang="en-US" dirty="0" smtClean="0"/>
              <a:t>？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573" y="504005"/>
            <a:ext cx="2011680" cy="215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椭圆 2"/>
          <p:cNvSpPr/>
          <p:nvPr/>
        </p:nvSpPr>
        <p:spPr>
          <a:xfrm>
            <a:off x="1270591" y="1192164"/>
            <a:ext cx="1203251" cy="1175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19"/>
          <p:cNvSpPr txBox="1"/>
          <p:nvPr/>
        </p:nvSpPr>
        <p:spPr>
          <a:xfrm>
            <a:off x="1523824" y="1616531"/>
            <a:ext cx="733824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dirty="0"/>
              <a:t>单位圆</a:t>
            </a:r>
          </a:p>
        </p:txBody>
      </p:sp>
      <p:sp>
        <p:nvSpPr>
          <p:cNvPr id="5" name="右箭头 27">
            <a:extLst>
              <a:ext uri="{FF2B5EF4-FFF2-40B4-BE49-F238E27FC236}">
                <a16:creationId xmlns="" xmlns:a16="http://schemas.microsoft.com/office/drawing/2014/main" id="{9709B588-3859-426D-BDCA-974A5C5A6D98}"/>
              </a:ext>
            </a:extLst>
          </p:cNvPr>
          <p:cNvSpPr/>
          <p:nvPr/>
        </p:nvSpPr>
        <p:spPr>
          <a:xfrm>
            <a:off x="2970481" y="1591762"/>
            <a:ext cx="1254728" cy="238565"/>
          </a:xfrm>
          <a:prstGeom prst="rightArrow">
            <a:avLst>
              <a:gd name="adj1" fmla="val 3232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100" dirty="0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4658389" y="2729024"/>
          <a:ext cx="1820384" cy="1820384"/>
        </p:xfrm>
        <a:graphic>
          <a:graphicData uri="http://schemas.openxmlformats.org/presentationml/2006/ole">
            <p:oleObj spid="_x0000_s69634" name="Equation" r:id="rId4" imgW="876240" imgH="876240" progId="Equation.DSMT4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75AE4055-9131-480D-8275-FF1638C1B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235"/>
            <a:ext cx="5083653" cy="4862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84112" y="630865"/>
            <a:ext cx="32252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思考：</a:t>
            </a:r>
            <a:endParaRPr lang="en-US" altLang="zh-CN" b="1" dirty="0" smtClean="0"/>
          </a:p>
          <a:p>
            <a:endParaRPr lang="en-US" altLang="zh-CN" b="1" dirty="0" smtClean="0"/>
          </a:p>
          <a:p>
            <a:r>
              <a:rPr lang="zh-CN" altLang="zh-CN" dirty="0" smtClean="0"/>
              <a:t>三角函数</a:t>
            </a:r>
            <a:r>
              <a:rPr lang="zh-CN" altLang="en-US" dirty="0" smtClean="0"/>
              <a:t>有何</a:t>
            </a:r>
            <a:r>
              <a:rPr lang="zh-CN" altLang="zh-CN" dirty="0" smtClean="0"/>
              <a:t>特殊性</a:t>
            </a:r>
            <a:r>
              <a:rPr lang="zh-CN" altLang="en-US" dirty="0" smtClean="0"/>
              <a:t>？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1799909" y="0"/>
            <a:ext cx="75565" cy="51435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 dirty="0"/>
          </a:p>
        </p:txBody>
      </p:sp>
      <p:grpSp>
        <p:nvGrpSpPr>
          <p:cNvPr id="40" name="组合 39"/>
          <p:cNvGrpSpPr/>
          <p:nvPr/>
        </p:nvGrpSpPr>
        <p:grpSpPr>
          <a:xfrm>
            <a:off x="1691641" y="3219593"/>
            <a:ext cx="292100" cy="292100"/>
            <a:chOff x="1691640" y="1335385"/>
            <a:chExt cx="292100" cy="29210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41" name="椭圆 40"/>
            <p:cNvSpPr/>
            <p:nvPr/>
          </p:nvSpPr>
          <p:spPr>
            <a:xfrm>
              <a:off x="1691640" y="1335385"/>
              <a:ext cx="292100" cy="292100"/>
            </a:xfrm>
            <a:prstGeom prst="ellipse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/>
            </a:p>
          </p:txBody>
        </p:sp>
        <p:sp>
          <p:nvSpPr>
            <p:cNvPr id="42" name="椭圆 41"/>
            <p:cNvSpPr/>
            <p:nvPr/>
          </p:nvSpPr>
          <p:spPr>
            <a:xfrm>
              <a:off x="1728470" y="1371580"/>
              <a:ext cx="219075" cy="219075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/>
            </a:p>
          </p:txBody>
        </p:sp>
      </p:grpSp>
      <p:grpSp>
        <p:nvGrpSpPr>
          <p:cNvPr id="110" name="chenying0907 3"/>
          <p:cNvGrpSpPr/>
          <p:nvPr/>
        </p:nvGrpSpPr>
        <p:grpSpPr>
          <a:xfrm>
            <a:off x="2020773" y="643665"/>
            <a:ext cx="5323319" cy="125522"/>
            <a:chOff x="2557231" y="2931459"/>
            <a:chExt cx="7097759" cy="167362"/>
          </a:xfrm>
        </p:grpSpPr>
        <p:grpSp>
          <p:nvGrpSpPr>
            <p:cNvPr id="111" name="chenying0907 29"/>
            <p:cNvGrpSpPr/>
            <p:nvPr/>
          </p:nvGrpSpPr>
          <p:grpSpPr>
            <a:xfrm rot="5400000" flipH="1">
              <a:off x="6080008" y="-591318"/>
              <a:ext cx="52206" cy="7097759"/>
              <a:chOff x="4597501" y="2216030"/>
              <a:chExt cx="45719" cy="3703199"/>
            </a:xfrm>
            <a:solidFill>
              <a:srgbClr val="F26F61"/>
            </a:solidFill>
          </p:grpSpPr>
          <p:sp>
            <p:nvSpPr>
              <p:cNvPr id="122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2375059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5F779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2792487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FDBE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3209915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3627343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5F779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4044771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FDBE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4462199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4879627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5F779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5297055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FDBE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5714481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12" name="chenying0907 57"/>
            <p:cNvGrpSpPr/>
            <p:nvPr/>
          </p:nvGrpSpPr>
          <p:grpSpPr>
            <a:xfrm rot="5400000" flipH="1">
              <a:off x="6080008" y="-476162"/>
              <a:ext cx="52206" cy="7097759"/>
              <a:chOff x="4597501" y="2216030"/>
              <a:chExt cx="45719" cy="3703199"/>
            </a:xfrm>
            <a:solidFill>
              <a:srgbClr val="F26F61"/>
            </a:solidFill>
          </p:grpSpPr>
          <p:sp>
            <p:nvSpPr>
              <p:cNvPr id="113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2375059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5F779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2792487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FDBE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3209915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3627343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5F779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4044771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FDBE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4462199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4879627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5F779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5297055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FDBE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5714481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" name="矩形 1"/>
          <p:cNvSpPr/>
          <p:nvPr/>
        </p:nvSpPr>
        <p:spPr>
          <a:xfrm>
            <a:off x="25567" y="158985"/>
            <a:ext cx="7436456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zh-CN" sz="1800" dirty="0" smtClean="0">
                <a:solidFill>
                  <a:srgbClr val="5F7797"/>
                </a:solidFill>
              </a:rPr>
              <a:t>环节</a:t>
            </a:r>
            <a:r>
              <a:rPr lang="en-US" altLang="zh-CN" sz="1800" dirty="0" smtClean="0">
                <a:solidFill>
                  <a:srgbClr val="5F7797"/>
                </a:solidFill>
              </a:rPr>
              <a:t>2</a:t>
            </a:r>
            <a:r>
              <a:rPr lang="zh-CN" altLang="zh-CN" sz="1800" dirty="0" smtClean="0">
                <a:solidFill>
                  <a:srgbClr val="5F7797"/>
                </a:solidFill>
              </a:rPr>
              <a:t>：</a:t>
            </a:r>
            <a:r>
              <a:rPr lang="zh-CN" altLang="zh-CN" sz="1800" dirty="0">
                <a:solidFill>
                  <a:srgbClr val="5F7797"/>
                </a:solidFill>
              </a:rPr>
              <a:t>建构三角函数的知识结构</a:t>
            </a:r>
            <a:endParaRPr lang="zh-CN" altLang="en-US" sz="1800" dirty="0">
              <a:solidFill>
                <a:srgbClr val="5F7797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111570" y="983198"/>
            <a:ext cx="5792291" cy="1115690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zh-CN" sz="2400" kern="0" dirty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【活动</a:t>
            </a:r>
            <a:r>
              <a:rPr lang="en-US" altLang="zh-CN" sz="2400" kern="0" dirty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 sz="2400" kern="0" dirty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】</a:t>
            </a:r>
            <a:r>
              <a:rPr lang="zh-CN" altLang="zh-CN" sz="2700" dirty="0"/>
              <a:t>③知识板块内部知识的关联 </a:t>
            </a:r>
            <a:endParaRPr lang="en-US" altLang="zh-CN" sz="2700" dirty="0"/>
          </a:p>
          <a:p>
            <a:endParaRPr lang="en-US" altLang="zh-CN" sz="2700" dirty="0"/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1799909" y="0"/>
            <a:ext cx="75565" cy="51435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 dirty="0"/>
          </a:p>
        </p:txBody>
      </p:sp>
      <p:grpSp>
        <p:nvGrpSpPr>
          <p:cNvPr id="40" name="组合 39"/>
          <p:cNvGrpSpPr/>
          <p:nvPr/>
        </p:nvGrpSpPr>
        <p:grpSpPr>
          <a:xfrm>
            <a:off x="1691641" y="3219593"/>
            <a:ext cx="292100" cy="292100"/>
            <a:chOff x="1691640" y="1335385"/>
            <a:chExt cx="292100" cy="29210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41" name="椭圆 40"/>
            <p:cNvSpPr/>
            <p:nvPr/>
          </p:nvSpPr>
          <p:spPr>
            <a:xfrm>
              <a:off x="1691640" y="1335385"/>
              <a:ext cx="292100" cy="292100"/>
            </a:xfrm>
            <a:prstGeom prst="ellipse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/>
            </a:p>
          </p:txBody>
        </p:sp>
        <p:sp>
          <p:nvSpPr>
            <p:cNvPr id="42" name="椭圆 41"/>
            <p:cNvSpPr/>
            <p:nvPr/>
          </p:nvSpPr>
          <p:spPr>
            <a:xfrm>
              <a:off x="1728470" y="1371580"/>
              <a:ext cx="219075" cy="219075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/>
            </a:p>
          </p:txBody>
        </p:sp>
      </p:grpSp>
      <p:grpSp>
        <p:nvGrpSpPr>
          <p:cNvPr id="110" name="chenying0907 3"/>
          <p:cNvGrpSpPr/>
          <p:nvPr/>
        </p:nvGrpSpPr>
        <p:grpSpPr>
          <a:xfrm>
            <a:off x="2020773" y="643665"/>
            <a:ext cx="5323319" cy="125522"/>
            <a:chOff x="2557231" y="2931459"/>
            <a:chExt cx="7097759" cy="167362"/>
          </a:xfrm>
        </p:grpSpPr>
        <p:grpSp>
          <p:nvGrpSpPr>
            <p:cNvPr id="111" name="chenying0907 29"/>
            <p:cNvGrpSpPr/>
            <p:nvPr/>
          </p:nvGrpSpPr>
          <p:grpSpPr>
            <a:xfrm rot="5400000" flipH="1">
              <a:off x="6080008" y="-591318"/>
              <a:ext cx="52206" cy="7097759"/>
              <a:chOff x="4597501" y="2216030"/>
              <a:chExt cx="45719" cy="3703199"/>
            </a:xfrm>
            <a:solidFill>
              <a:srgbClr val="F26F61"/>
            </a:solidFill>
          </p:grpSpPr>
          <p:sp>
            <p:nvSpPr>
              <p:cNvPr id="122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2375059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5F779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2792487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FDBE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3209915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3627343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5F779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4044771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FDBE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4462199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4879627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5F779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5297055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FDBE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5714481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12" name="chenying0907 57"/>
            <p:cNvGrpSpPr/>
            <p:nvPr/>
          </p:nvGrpSpPr>
          <p:grpSpPr>
            <a:xfrm rot="5400000" flipH="1">
              <a:off x="6080008" y="-476162"/>
              <a:ext cx="52206" cy="7097759"/>
              <a:chOff x="4597501" y="2216030"/>
              <a:chExt cx="45719" cy="3703199"/>
            </a:xfrm>
            <a:solidFill>
              <a:srgbClr val="F26F61"/>
            </a:solidFill>
          </p:grpSpPr>
          <p:sp>
            <p:nvSpPr>
              <p:cNvPr id="113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2375059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5F779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2792487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FDBE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3209915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3627343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5F779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4044771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FDBE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4462199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4879627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5F779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5297055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FDBE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5714481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" name="矩形 1"/>
          <p:cNvSpPr/>
          <p:nvPr/>
        </p:nvSpPr>
        <p:spPr>
          <a:xfrm>
            <a:off x="25567" y="158985"/>
            <a:ext cx="7436456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zh-CN" sz="1800" dirty="0" smtClean="0">
                <a:solidFill>
                  <a:srgbClr val="5F7797"/>
                </a:solidFill>
              </a:rPr>
              <a:t>环节</a:t>
            </a:r>
            <a:r>
              <a:rPr lang="en-US" altLang="zh-CN" sz="1800" dirty="0" smtClean="0">
                <a:solidFill>
                  <a:srgbClr val="5F7797"/>
                </a:solidFill>
              </a:rPr>
              <a:t>2</a:t>
            </a:r>
            <a:r>
              <a:rPr lang="zh-CN" altLang="zh-CN" sz="1800" dirty="0" smtClean="0">
                <a:solidFill>
                  <a:srgbClr val="5F7797"/>
                </a:solidFill>
              </a:rPr>
              <a:t>：</a:t>
            </a:r>
            <a:r>
              <a:rPr lang="zh-CN" altLang="zh-CN" sz="1800" dirty="0">
                <a:solidFill>
                  <a:srgbClr val="5F7797"/>
                </a:solidFill>
              </a:rPr>
              <a:t>建构三角函数的知识结构</a:t>
            </a:r>
            <a:endParaRPr lang="zh-CN" altLang="en-US" sz="1800" dirty="0">
              <a:solidFill>
                <a:srgbClr val="5F7797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332017" y="993522"/>
            <a:ext cx="7170874" cy="322395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zh-CN" sz="2100" kern="0" dirty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【活动</a:t>
            </a:r>
            <a:r>
              <a:rPr lang="en-US" altLang="zh-CN" sz="2100" kern="0" dirty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 sz="2100" kern="0" dirty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】</a:t>
            </a:r>
            <a:r>
              <a:rPr lang="zh-CN" altLang="zh-CN" sz="2400" dirty="0"/>
              <a:t>③知识板块内部知识的关联 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zh-CN" sz="2400" dirty="0"/>
              <a:t>驱动问题：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100" dirty="0"/>
              <a:t>1. </a:t>
            </a:r>
            <a:r>
              <a:rPr lang="zh-CN" altLang="zh-CN" sz="2100" dirty="0"/>
              <a:t>如果从三角恒等变换的所有公式中选一个来推导其他的，</a:t>
            </a:r>
            <a:endParaRPr lang="en-US" altLang="zh-CN" sz="2100" dirty="0"/>
          </a:p>
          <a:p>
            <a:r>
              <a:rPr lang="zh-CN" altLang="zh-CN" sz="2100" dirty="0"/>
              <a:t>你会选择哪个公式？为什么？</a:t>
            </a:r>
            <a:endParaRPr lang="en-US" altLang="zh-CN" sz="2100" dirty="0"/>
          </a:p>
          <a:p>
            <a:r>
              <a:rPr lang="en-US" altLang="zh-CN" sz="2100" dirty="0"/>
              <a:t>2. </a:t>
            </a:r>
            <a:r>
              <a:rPr lang="zh-CN" altLang="zh-CN" sz="2100" dirty="0"/>
              <a:t>请你从上面选定的这个公式推导其它公式</a:t>
            </a:r>
            <a:r>
              <a:rPr lang="en-US" altLang="zh-CN" sz="2100" dirty="0"/>
              <a:t>.</a:t>
            </a:r>
          </a:p>
          <a:p>
            <a:endParaRPr lang="en-US" altLang="zh-CN" sz="2400" kern="0" dirty="0">
              <a:solidFill>
                <a:srgbClr val="000000"/>
              </a:solidFill>
              <a:ea typeface="宋体" panose="02010600030101010101" pitchFamily="2" charset="-122"/>
              <a:cs typeface="微软雅黑" panose="020B0503020204020204" pitchFamily="34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1799909" y="0"/>
            <a:ext cx="75565" cy="51435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 dirty="0"/>
          </a:p>
        </p:txBody>
      </p:sp>
      <p:grpSp>
        <p:nvGrpSpPr>
          <p:cNvPr id="40" name="组合 39"/>
          <p:cNvGrpSpPr/>
          <p:nvPr/>
        </p:nvGrpSpPr>
        <p:grpSpPr>
          <a:xfrm>
            <a:off x="1691641" y="3219593"/>
            <a:ext cx="292100" cy="292100"/>
            <a:chOff x="1691640" y="1335385"/>
            <a:chExt cx="292100" cy="29210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41" name="椭圆 40"/>
            <p:cNvSpPr/>
            <p:nvPr/>
          </p:nvSpPr>
          <p:spPr>
            <a:xfrm>
              <a:off x="1691640" y="1335385"/>
              <a:ext cx="292100" cy="292100"/>
            </a:xfrm>
            <a:prstGeom prst="ellipse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/>
            </a:p>
          </p:txBody>
        </p:sp>
        <p:sp>
          <p:nvSpPr>
            <p:cNvPr id="42" name="椭圆 41"/>
            <p:cNvSpPr/>
            <p:nvPr/>
          </p:nvSpPr>
          <p:spPr>
            <a:xfrm>
              <a:off x="1728470" y="1371580"/>
              <a:ext cx="219075" cy="219075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/>
            </a:p>
          </p:txBody>
        </p:sp>
      </p:grpSp>
      <p:grpSp>
        <p:nvGrpSpPr>
          <p:cNvPr id="110" name="chenying0907 3"/>
          <p:cNvGrpSpPr/>
          <p:nvPr/>
        </p:nvGrpSpPr>
        <p:grpSpPr>
          <a:xfrm>
            <a:off x="2020773" y="643665"/>
            <a:ext cx="5323319" cy="125522"/>
            <a:chOff x="2557231" y="2931459"/>
            <a:chExt cx="7097759" cy="167362"/>
          </a:xfrm>
        </p:grpSpPr>
        <p:grpSp>
          <p:nvGrpSpPr>
            <p:cNvPr id="111" name="chenying0907 29"/>
            <p:cNvGrpSpPr/>
            <p:nvPr/>
          </p:nvGrpSpPr>
          <p:grpSpPr>
            <a:xfrm rot="5400000" flipH="1">
              <a:off x="6080008" y="-591318"/>
              <a:ext cx="52206" cy="7097759"/>
              <a:chOff x="4597501" y="2216030"/>
              <a:chExt cx="45719" cy="3703199"/>
            </a:xfrm>
            <a:solidFill>
              <a:srgbClr val="F26F61"/>
            </a:solidFill>
          </p:grpSpPr>
          <p:sp>
            <p:nvSpPr>
              <p:cNvPr id="122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2375059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5F779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2792487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FDBE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3209915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3627343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5F779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4044771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FDBE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4462199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4879627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5F779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5297055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FDBE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5714481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12" name="chenying0907 57"/>
            <p:cNvGrpSpPr/>
            <p:nvPr/>
          </p:nvGrpSpPr>
          <p:grpSpPr>
            <a:xfrm rot="5400000" flipH="1">
              <a:off x="6080008" y="-476162"/>
              <a:ext cx="52206" cy="7097759"/>
              <a:chOff x="4597501" y="2216030"/>
              <a:chExt cx="45719" cy="3703199"/>
            </a:xfrm>
            <a:solidFill>
              <a:srgbClr val="F26F61"/>
            </a:solidFill>
          </p:grpSpPr>
          <p:sp>
            <p:nvSpPr>
              <p:cNvPr id="113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2375059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5F779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2792487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FDBE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3209915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3627343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5F779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4044771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FDBE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4462199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4879627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5F779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5297055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FDBE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5714481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" name="矩形 1"/>
          <p:cNvSpPr/>
          <p:nvPr/>
        </p:nvSpPr>
        <p:spPr>
          <a:xfrm>
            <a:off x="25567" y="158985"/>
            <a:ext cx="7436456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zh-CN" sz="1800" dirty="0" smtClean="0">
                <a:solidFill>
                  <a:srgbClr val="5F7797"/>
                </a:solidFill>
              </a:rPr>
              <a:t>环节</a:t>
            </a:r>
            <a:r>
              <a:rPr lang="en-US" altLang="zh-CN" sz="1800" dirty="0" smtClean="0">
                <a:solidFill>
                  <a:srgbClr val="5F7797"/>
                </a:solidFill>
              </a:rPr>
              <a:t>2</a:t>
            </a:r>
            <a:r>
              <a:rPr lang="zh-CN" altLang="zh-CN" sz="1800" dirty="0" smtClean="0">
                <a:solidFill>
                  <a:srgbClr val="5F7797"/>
                </a:solidFill>
              </a:rPr>
              <a:t>：</a:t>
            </a:r>
            <a:r>
              <a:rPr lang="zh-CN" altLang="zh-CN" sz="1800" dirty="0">
                <a:solidFill>
                  <a:srgbClr val="5F7797"/>
                </a:solidFill>
              </a:rPr>
              <a:t>建构三角函数的知识结构</a:t>
            </a:r>
            <a:endParaRPr lang="zh-CN" altLang="en-US" sz="1800" dirty="0">
              <a:solidFill>
                <a:srgbClr val="5F7797"/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939179" y="965369"/>
          <a:ext cx="7886700" cy="2468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86700"/>
              </a:tblGrid>
              <a:tr h="24688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800" kern="0" dirty="0">
                          <a:solidFill>
                            <a:srgbClr val="000000"/>
                          </a:solidFill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【活动</a:t>
                      </a:r>
                      <a:r>
                        <a:rPr lang="en-US" altLang="zh-CN" sz="1800" kern="0" dirty="0">
                          <a:solidFill>
                            <a:srgbClr val="000000"/>
                          </a:solidFill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CN" altLang="zh-CN" sz="1800" kern="0" dirty="0">
                          <a:solidFill>
                            <a:srgbClr val="000000"/>
                          </a:solidFill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】</a:t>
                      </a:r>
                      <a:r>
                        <a:rPr lang="zh-CN" altLang="zh-CN" sz="1800" dirty="0"/>
                        <a:t>③知识板块内部知识的关联 </a:t>
                      </a:r>
                      <a:endParaRPr lang="en-US" altLang="zh-CN" sz="18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800" dirty="0"/>
                        <a:t>学生活动</a:t>
                      </a:r>
                      <a:r>
                        <a:rPr lang="en-US" altLang="zh-CN" sz="1800" dirty="0"/>
                        <a:t>:</a:t>
                      </a:r>
                      <a:endParaRPr lang="en-US" sz="1800" dirty="0">
                        <a:effectLst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I. </a:t>
                      </a:r>
                      <a:r>
                        <a:rPr lang="zh-CN" sz="1800" dirty="0">
                          <a:effectLst/>
                        </a:rPr>
                        <a:t>分析任务：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dirty="0">
                          <a:effectLst/>
                        </a:rPr>
                        <a:t>（</a:t>
                      </a:r>
                      <a:r>
                        <a:rPr lang="en-US" sz="1800" dirty="0">
                          <a:effectLst/>
                        </a:rPr>
                        <a:t>1</a:t>
                      </a:r>
                      <a:r>
                        <a:rPr lang="zh-CN" sz="1800" dirty="0">
                          <a:effectLst/>
                        </a:rPr>
                        <a:t>）理解本任务与前一个任务的关系；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dirty="0">
                          <a:effectLst/>
                        </a:rPr>
                        <a:t>（</a:t>
                      </a:r>
                      <a:r>
                        <a:rPr lang="en-US" sz="1800" dirty="0">
                          <a:effectLst/>
                        </a:rPr>
                        <a:t>2</a:t>
                      </a:r>
                      <a:r>
                        <a:rPr lang="zh-CN" sz="1800" dirty="0">
                          <a:effectLst/>
                        </a:rPr>
                        <a:t>）抓住本任务的重点：通过公式间的推导，建立知识间的联系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zh-CN" sz="1800" dirty="0">
                        <a:effectLst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II. </a:t>
                      </a:r>
                      <a:r>
                        <a:rPr lang="zh-CN" sz="1800" dirty="0">
                          <a:effectLst/>
                        </a:rPr>
                        <a:t>制定方案：</a:t>
                      </a:r>
                    </a:p>
                  </a:txBody>
                  <a:tcPr marL="85725" marR="85725" marT="0" marB="0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1799909" y="0"/>
            <a:ext cx="75565" cy="51435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 dirty="0"/>
          </a:p>
        </p:txBody>
      </p:sp>
      <p:grpSp>
        <p:nvGrpSpPr>
          <p:cNvPr id="3" name="组合 39"/>
          <p:cNvGrpSpPr/>
          <p:nvPr/>
        </p:nvGrpSpPr>
        <p:grpSpPr>
          <a:xfrm>
            <a:off x="1691641" y="3219593"/>
            <a:ext cx="292100" cy="292100"/>
            <a:chOff x="1691640" y="1335385"/>
            <a:chExt cx="292100" cy="29210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41" name="椭圆 40"/>
            <p:cNvSpPr/>
            <p:nvPr/>
          </p:nvSpPr>
          <p:spPr>
            <a:xfrm>
              <a:off x="1691640" y="1335385"/>
              <a:ext cx="292100" cy="292100"/>
            </a:xfrm>
            <a:prstGeom prst="ellipse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/>
            </a:p>
          </p:txBody>
        </p:sp>
        <p:sp>
          <p:nvSpPr>
            <p:cNvPr id="42" name="椭圆 41"/>
            <p:cNvSpPr/>
            <p:nvPr/>
          </p:nvSpPr>
          <p:spPr>
            <a:xfrm>
              <a:off x="1728470" y="1371580"/>
              <a:ext cx="219075" cy="219075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/>
            </a:p>
          </p:txBody>
        </p:sp>
      </p:grpSp>
      <p:grpSp>
        <p:nvGrpSpPr>
          <p:cNvPr id="5" name="chenying0907 3">
            <a:extLst>
              <a:ext uri="{FF2B5EF4-FFF2-40B4-BE49-F238E27FC236}">
                <a16:creationId xmlns="" xmlns:a16="http://schemas.microsoft.com/office/drawing/2014/main" id="{2DFA9BC9-3B28-4C74-A609-9923AA7CC8DD}"/>
              </a:ext>
            </a:extLst>
          </p:cNvPr>
          <p:cNvGrpSpPr/>
          <p:nvPr/>
        </p:nvGrpSpPr>
        <p:grpSpPr>
          <a:xfrm>
            <a:off x="2020773" y="643665"/>
            <a:ext cx="5323319" cy="125522"/>
            <a:chOff x="2557231" y="2931459"/>
            <a:chExt cx="7097759" cy="167362"/>
          </a:xfrm>
        </p:grpSpPr>
        <p:grpSp>
          <p:nvGrpSpPr>
            <p:cNvPr id="6" name="chenying0907 29">
              <a:extLst>
                <a:ext uri="{FF2B5EF4-FFF2-40B4-BE49-F238E27FC236}">
                  <a16:creationId xmlns="" xmlns:a16="http://schemas.microsoft.com/office/drawing/2014/main" id="{A34831E2-1ADF-432B-A97E-D9AA645597E3}"/>
                </a:ext>
              </a:extLst>
            </p:cNvPr>
            <p:cNvGrpSpPr/>
            <p:nvPr/>
          </p:nvGrpSpPr>
          <p:grpSpPr>
            <a:xfrm rot="5400000" flipH="1">
              <a:off x="6080008" y="-591318"/>
              <a:ext cx="52206" cy="7097759"/>
              <a:chOff x="4597501" y="2216030"/>
              <a:chExt cx="45719" cy="3703199"/>
            </a:xfrm>
            <a:solidFill>
              <a:srgbClr val="F26F61"/>
            </a:solidFill>
          </p:grpSpPr>
          <p:sp>
            <p:nvSpPr>
              <p:cNvPr id="122" name="Freeform 548">
                <a:extLst>
                  <a:ext uri="{FF2B5EF4-FFF2-40B4-BE49-F238E27FC236}">
                    <a16:creationId xmlns="" xmlns:a16="http://schemas.microsoft.com/office/drawing/2014/main" id="{1056E89A-E146-4FEF-B67D-9D435C7035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 flipV="1">
                <a:off x="4438472" y="2375059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5F779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548">
                <a:extLst>
                  <a:ext uri="{FF2B5EF4-FFF2-40B4-BE49-F238E27FC236}">
                    <a16:creationId xmlns="" xmlns:a16="http://schemas.microsoft.com/office/drawing/2014/main" id="{A8FE994A-14BF-4DE2-ACEE-FC7C28FA56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 flipV="1">
                <a:off x="4438472" y="2792487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FDBE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548">
                <a:extLst>
                  <a:ext uri="{FF2B5EF4-FFF2-40B4-BE49-F238E27FC236}">
                    <a16:creationId xmlns="" xmlns:a16="http://schemas.microsoft.com/office/drawing/2014/main" id="{9E610F3A-B756-46C0-BB58-1DC4F7E65C4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 flipV="1">
                <a:off x="4438472" y="3209915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548">
                <a:extLst>
                  <a:ext uri="{FF2B5EF4-FFF2-40B4-BE49-F238E27FC236}">
                    <a16:creationId xmlns="" xmlns:a16="http://schemas.microsoft.com/office/drawing/2014/main" id="{C5581C61-4D5B-4C02-84B9-B875C43CCC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 flipV="1">
                <a:off x="4438472" y="3627343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5F779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Freeform 548">
                <a:extLst>
                  <a:ext uri="{FF2B5EF4-FFF2-40B4-BE49-F238E27FC236}">
                    <a16:creationId xmlns="" xmlns:a16="http://schemas.microsoft.com/office/drawing/2014/main" id="{85ADB264-1FF9-47CB-B61B-4A3F976AA7F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 flipV="1">
                <a:off x="4438472" y="4044771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FDBE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548">
                <a:extLst>
                  <a:ext uri="{FF2B5EF4-FFF2-40B4-BE49-F238E27FC236}">
                    <a16:creationId xmlns="" xmlns:a16="http://schemas.microsoft.com/office/drawing/2014/main" id="{F61B03DA-ACFA-443F-ACBF-04CC8D8141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 flipV="1">
                <a:off x="4438472" y="4462199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548">
                <a:extLst>
                  <a:ext uri="{FF2B5EF4-FFF2-40B4-BE49-F238E27FC236}">
                    <a16:creationId xmlns="" xmlns:a16="http://schemas.microsoft.com/office/drawing/2014/main" id="{9C3A2D01-B597-4407-8E7F-01A918D0C6C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 flipV="1">
                <a:off x="4438472" y="4879627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5F779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548">
                <a:extLst>
                  <a:ext uri="{FF2B5EF4-FFF2-40B4-BE49-F238E27FC236}">
                    <a16:creationId xmlns="" xmlns:a16="http://schemas.microsoft.com/office/drawing/2014/main" id="{C90C9EE3-8450-4A6E-872B-269B470449A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 flipV="1">
                <a:off x="4438472" y="5297055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FDBE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Freeform 548">
                <a:extLst>
                  <a:ext uri="{FF2B5EF4-FFF2-40B4-BE49-F238E27FC236}">
                    <a16:creationId xmlns="" xmlns:a16="http://schemas.microsoft.com/office/drawing/2014/main" id="{43ACB1DA-D5FE-4EA2-A959-666319C7336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 flipV="1">
                <a:off x="4438472" y="5714481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7" name="chenying0907 57">
              <a:extLst>
                <a:ext uri="{FF2B5EF4-FFF2-40B4-BE49-F238E27FC236}">
                  <a16:creationId xmlns="" xmlns:a16="http://schemas.microsoft.com/office/drawing/2014/main" id="{F9316747-E8D8-48C7-BAB3-6A358474E763}"/>
                </a:ext>
              </a:extLst>
            </p:cNvPr>
            <p:cNvGrpSpPr/>
            <p:nvPr/>
          </p:nvGrpSpPr>
          <p:grpSpPr>
            <a:xfrm rot="5400000" flipH="1">
              <a:off x="6080008" y="-476162"/>
              <a:ext cx="52206" cy="7097759"/>
              <a:chOff x="4597501" y="2216030"/>
              <a:chExt cx="45719" cy="3703199"/>
            </a:xfrm>
            <a:solidFill>
              <a:srgbClr val="F26F61"/>
            </a:solidFill>
          </p:grpSpPr>
          <p:sp>
            <p:nvSpPr>
              <p:cNvPr id="113" name="Freeform 548">
                <a:extLst>
                  <a:ext uri="{FF2B5EF4-FFF2-40B4-BE49-F238E27FC236}">
                    <a16:creationId xmlns="" xmlns:a16="http://schemas.microsoft.com/office/drawing/2014/main" id="{8B920B89-8C23-4022-8A67-1FBCDD7DEFA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 flipV="1">
                <a:off x="4438472" y="2375059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5F779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" name="Freeform 548">
                <a:extLst>
                  <a:ext uri="{FF2B5EF4-FFF2-40B4-BE49-F238E27FC236}">
                    <a16:creationId xmlns="" xmlns:a16="http://schemas.microsoft.com/office/drawing/2014/main" id="{32B3D9B6-B264-4D90-AAE2-B7A5D625EE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 flipV="1">
                <a:off x="4438472" y="2792487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FDBE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" name="Freeform 548">
                <a:extLst>
                  <a:ext uri="{FF2B5EF4-FFF2-40B4-BE49-F238E27FC236}">
                    <a16:creationId xmlns="" xmlns:a16="http://schemas.microsoft.com/office/drawing/2014/main" id="{2374A720-4ECC-493F-8856-54361C97EF1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 flipV="1">
                <a:off x="4438472" y="3209915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" name="Freeform 548">
                <a:extLst>
                  <a:ext uri="{FF2B5EF4-FFF2-40B4-BE49-F238E27FC236}">
                    <a16:creationId xmlns="" xmlns:a16="http://schemas.microsoft.com/office/drawing/2014/main" id="{237B9079-5001-4199-A53A-229A7440357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 flipV="1">
                <a:off x="4438472" y="3627343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5F779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" name="Freeform 548">
                <a:extLst>
                  <a:ext uri="{FF2B5EF4-FFF2-40B4-BE49-F238E27FC236}">
                    <a16:creationId xmlns="" xmlns:a16="http://schemas.microsoft.com/office/drawing/2014/main" id="{7807EC5D-B1E9-4F64-9665-6F5BFBD448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 flipV="1">
                <a:off x="4438472" y="4044771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FDBE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" name="Freeform 548">
                <a:extLst>
                  <a:ext uri="{FF2B5EF4-FFF2-40B4-BE49-F238E27FC236}">
                    <a16:creationId xmlns="" xmlns:a16="http://schemas.microsoft.com/office/drawing/2014/main" id="{EF6CAF77-A12F-4A61-B5EC-C584CAED23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 flipV="1">
                <a:off x="4438472" y="4462199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" name="Freeform 548">
                <a:extLst>
                  <a:ext uri="{FF2B5EF4-FFF2-40B4-BE49-F238E27FC236}">
                    <a16:creationId xmlns="" xmlns:a16="http://schemas.microsoft.com/office/drawing/2014/main" id="{457A29E2-82F7-4C7B-A7A8-ED750EBDF5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 flipV="1">
                <a:off x="4438472" y="4879627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5F779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" name="Freeform 548">
                <a:extLst>
                  <a:ext uri="{FF2B5EF4-FFF2-40B4-BE49-F238E27FC236}">
                    <a16:creationId xmlns="" xmlns:a16="http://schemas.microsoft.com/office/drawing/2014/main" id="{435E672C-971C-4D71-BBDB-C54EC08B616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 flipV="1">
                <a:off x="4438472" y="5297055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FDBE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548">
                <a:extLst>
                  <a:ext uri="{FF2B5EF4-FFF2-40B4-BE49-F238E27FC236}">
                    <a16:creationId xmlns="" xmlns:a16="http://schemas.microsoft.com/office/drawing/2014/main" id="{8AFB6223-945E-4AD6-AB60-21BB124758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 flipV="1">
                <a:off x="4438472" y="5714481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C73C8B0F-4C2D-4517-9415-DBAC155DFAA6}"/>
              </a:ext>
            </a:extLst>
          </p:cNvPr>
          <p:cNvSpPr/>
          <p:nvPr/>
        </p:nvSpPr>
        <p:spPr>
          <a:xfrm>
            <a:off x="25567" y="158985"/>
            <a:ext cx="7436456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zh-CN" sz="1800" dirty="0">
                <a:solidFill>
                  <a:srgbClr val="5F7797"/>
                </a:solidFill>
              </a:rPr>
              <a:t>环节</a:t>
            </a:r>
            <a:r>
              <a:rPr lang="en-US" altLang="zh-CN" sz="1800" dirty="0">
                <a:solidFill>
                  <a:srgbClr val="5F7797"/>
                </a:solidFill>
              </a:rPr>
              <a:t>2</a:t>
            </a:r>
            <a:r>
              <a:rPr lang="zh-CN" altLang="zh-CN" sz="1800" dirty="0">
                <a:solidFill>
                  <a:srgbClr val="5F7797"/>
                </a:solidFill>
              </a:rPr>
              <a:t>：建构三角函数的知识结构</a:t>
            </a:r>
            <a:endParaRPr lang="zh-CN" altLang="en-US" sz="1800" dirty="0">
              <a:solidFill>
                <a:srgbClr val="5F7797"/>
              </a:solidFill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="" xmlns:a16="http://schemas.microsoft.com/office/drawing/2014/main" id="{648C9DE9-1519-42E7-B6E9-5DE65CB89B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23998748"/>
              </p:ext>
            </p:extLst>
          </p:nvPr>
        </p:nvGraphicFramePr>
        <p:xfrm>
          <a:off x="1939179" y="965368"/>
          <a:ext cx="7886700" cy="4114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86700">
                  <a:extLst>
                    <a:ext uri="{9D8B030D-6E8A-4147-A177-3AD203B41FA5}">
                      <a16:colId xmlns="" xmlns:a16="http://schemas.microsoft.com/office/drawing/2014/main" val="3111273357"/>
                    </a:ext>
                  </a:extLst>
                </a:gridCol>
              </a:tblGrid>
              <a:tr h="4114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800" kern="0" dirty="0">
                          <a:solidFill>
                            <a:srgbClr val="000000"/>
                          </a:solidFill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【活动</a:t>
                      </a:r>
                      <a:r>
                        <a:rPr lang="en-US" altLang="zh-CN" sz="1800" kern="0" dirty="0">
                          <a:solidFill>
                            <a:srgbClr val="000000"/>
                          </a:solidFill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CN" altLang="zh-CN" sz="1800" kern="0" dirty="0">
                          <a:solidFill>
                            <a:srgbClr val="000000"/>
                          </a:solidFill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】</a:t>
                      </a:r>
                      <a:r>
                        <a:rPr lang="zh-CN" altLang="zh-CN" sz="1800" dirty="0"/>
                        <a:t>③知识板块内部知识的关联 </a:t>
                      </a:r>
                      <a:endParaRPr lang="en-US" altLang="zh-CN" sz="18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800" dirty="0"/>
                        <a:t>学生活动</a:t>
                      </a:r>
                      <a:r>
                        <a:rPr lang="en-US" altLang="zh-CN" sz="1800" dirty="0"/>
                        <a:t>:</a:t>
                      </a:r>
                      <a:endParaRPr lang="en-US" sz="1800" dirty="0">
                        <a:effectLst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I. </a:t>
                      </a:r>
                      <a:r>
                        <a:rPr lang="zh-CN" sz="1800" dirty="0">
                          <a:effectLst/>
                        </a:rPr>
                        <a:t>分析任务：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dirty="0">
                          <a:effectLst/>
                        </a:rPr>
                        <a:t>（</a:t>
                      </a:r>
                      <a:r>
                        <a:rPr lang="en-US" sz="1800" dirty="0">
                          <a:effectLst/>
                        </a:rPr>
                        <a:t>1</a:t>
                      </a:r>
                      <a:r>
                        <a:rPr lang="zh-CN" sz="1800" dirty="0">
                          <a:effectLst/>
                        </a:rPr>
                        <a:t>）理解本任务与前一个任务的关系；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dirty="0">
                          <a:effectLst/>
                        </a:rPr>
                        <a:t>（</a:t>
                      </a:r>
                      <a:r>
                        <a:rPr lang="en-US" sz="1800" dirty="0">
                          <a:effectLst/>
                        </a:rPr>
                        <a:t>2</a:t>
                      </a:r>
                      <a:r>
                        <a:rPr lang="zh-CN" sz="1800" dirty="0">
                          <a:effectLst/>
                        </a:rPr>
                        <a:t>）抓住本任务的重点：通过公式间的推导，建立知识间的联系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zh-CN" sz="1800" dirty="0">
                        <a:effectLst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II. </a:t>
                      </a:r>
                      <a:r>
                        <a:rPr lang="zh-CN" sz="1800" dirty="0">
                          <a:effectLst/>
                        </a:rPr>
                        <a:t>制定方案：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dirty="0">
                          <a:effectLst/>
                        </a:rPr>
                        <a:t>（</a:t>
                      </a:r>
                      <a:r>
                        <a:rPr lang="en-US" sz="1800" dirty="0">
                          <a:effectLst/>
                        </a:rPr>
                        <a:t>1</a:t>
                      </a:r>
                      <a:r>
                        <a:rPr lang="zh-CN" sz="1800" dirty="0">
                          <a:effectLst/>
                        </a:rPr>
                        <a:t>）梳理全部公式；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dirty="0">
                          <a:effectLst/>
                        </a:rPr>
                        <a:t>（</a:t>
                      </a:r>
                      <a:r>
                        <a:rPr lang="en-US" sz="1800" dirty="0">
                          <a:effectLst/>
                        </a:rPr>
                        <a:t>2</a:t>
                      </a:r>
                      <a:r>
                        <a:rPr lang="zh-CN" sz="1800" dirty="0">
                          <a:effectLst/>
                        </a:rPr>
                        <a:t>）选择起始公式；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dirty="0">
                          <a:effectLst/>
                        </a:rPr>
                        <a:t>（</a:t>
                      </a:r>
                      <a:r>
                        <a:rPr lang="en-US" sz="1800" dirty="0">
                          <a:effectLst/>
                        </a:rPr>
                        <a:t>3</a:t>
                      </a:r>
                      <a:r>
                        <a:rPr lang="zh-CN" sz="1800" dirty="0">
                          <a:effectLst/>
                        </a:rPr>
                        <a:t>）选择公式推导过程中的运算方法</a:t>
                      </a:r>
                      <a:r>
                        <a:rPr lang="zh-CN" sz="1800" dirty="0" smtClean="0">
                          <a:effectLst/>
                        </a:rPr>
                        <a:t>；</a:t>
                      </a:r>
                      <a:endParaRPr lang="en-US" altLang="zh-CN" sz="1800" dirty="0" smtClean="0">
                        <a:effectLst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altLang="zh-CN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85725" marR="85725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7046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9883198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477" y="0"/>
            <a:ext cx="4797047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197257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14128999"/>
              </p:ext>
            </p:extLst>
          </p:nvPr>
        </p:nvGraphicFramePr>
        <p:xfrm>
          <a:off x="430485" y="1076473"/>
          <a:ext cx="7886700" cy="2743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86700">
                  <a:extLst>
                    <a:ext uri="{9D8B030D-6E8A-4147-A177-3AD203B41FA5}">
                      <a16:colId xmlns="" xmlns:a16="http://schemas.microsoft.com/office/drawing/2014/main" val="138052329"/>
                    </a:ext>
                  </a:extLst>
                </a:gridCol>
              </a:tblGrid>
              <a:tr h="266214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3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①罗列</a:t>
                      </a:r>
                      <a:r>
                        <a:rPr lang="zh-CN" sz="3000" dirty="0" smtClean="0">
                          <a:effectLst/>
                        </a:rPr>
                        <a:t>知识板块</a:t>
                      </a:r>
                      <a:endParaRPr lang="en-US" altLang="zh-CN" sz="3000" dirty="0">
                        <a:effectLst/>
                      </a:endParaRPr>
                    </a:p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ea"/>
                        <a:buNone/>
                      </a:pPr>
                      <a:r>
                        <a:rPr lang="zh-CN" sz="3000" dirty="0" smtClean="0">
                          <a:effectLst/>
                        </a:rPr>
                        <a:t>②</a:t>
                      </a:r>
                      <a:r>
                        <a:rPr lang="zh-CN" sz="3000" dirty="0">
                          <a:effectLst/>
                        </a:rPr>
                        <a:t>知识板块间的关联</a:t>
                      </a:r>
                      <a:endParaRPr lang="en-US" altLang="zh-CN" sz="3000" dirty="0">
                        <a:effectLst/>
                      </a:endParaRPr>
                    </a:p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ea"/>
                        <a:buNone/>
                      </a:pPr>
                      <a:r>
                        <a:rPr lang="zh-CN" sz="3000" dirty="0" smtClean="0">
                          <a:effectLst/>
                        </a:rPr>
                        <a:t>③</a:t>
                      </a:r>
                      <a:r>
                        <a:rPr lang="zh-CN" sz="3000" dirty="0">
                          <a:effectLst/>
                        </a:rPr>
                        <a:t>知识板块内部知识的</a:t>
                      </a:r>
                      <a:r>
                        <a:rPr lang="zh-CN" sz="3000" dirty="0" smtClean="0">
                          <a:effectLst/>
                        </a:rPr>
                        <a:t>关联</a:t>
                      </a:r>
                    </a:p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ea"/>
                        <a:buNone/>
                      </a:pPr>
                      <a:r>
                        <a:rPr lang="zh-CN" sz="3000" dirty="0" smtClean="0">
                          <a:effectLst/>
                        </a:rPr>
                        <a:t>④与其他学科的联系</a:t>
                      </a:r>
                      <a:endParaRPr lang="zh-CN" sz="3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85725" marR="85725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2731282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1799909" y="0"/>
            <a:ext cx="75565" cy="51435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 dirty="0"/>
          </a:p>
        </p:txBody>
      </p:sp>
      <p:grpSp>
        <p:nvGrpSpPr>
          <p:cNvPr id="110" name="chenying0907 3"/>
          <p:cNvGrpSpPr/>
          <p:nvPr/>
        </p:nvGrpSpPr>
        <p:grpSpPr>
          <a:xfrm>
            <a:off x="2020773" y="643665"/>
            <a:ext cx="5323319" cy="125522"/>
            <a:chOff x="2557231" y="2931459"/>
            <a:chExt cx="7097759" cy="167362"/>
          </a:xfrm>
        </p:grpSpPr>
        <p:grpSp>
          <p:nvGrpSpPr>
            <p:cNvPr id="111" name="chenying0907 29"/>
            <p:cNvGrpSpPr/>
            <p:nvPr/>
          </p:nvGrpSpPr>
          <p:grpSpPr>
            <a:xfrm rot="5400000" flipH="1">
              <a:off x="6080008" y="-591318"/>
              <a:ext cx="52206" cy="7097759"/>
              <a:chOff x="4597501" y="2216030"/>
              <a:chExt cx="45719" cy="3703199"/>
            </a:xfrm>
            <a:solidFill>
              <a:srgbClr val="F26F61"/>
            </a:solidFill>
          </p:grpSpPr>
          <p:sp>
            <p:nvSpPr>
              <p:cNvPr id="122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2375059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5F779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2792487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FDBE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3209915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3627343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5F779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4044771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FDBE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4462199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4879627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5F779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5297055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FDBE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5714481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12" name="chenying0907 57"/>
            <p:cNvGrpSpPr/>
            <p:nvPr/>
          </p:nvGrpSpPr>
          <p:grpSpPr>
            <a:xfrm rot="5400000" flipH="1">
              <a:off x="6080008" y="-476162"/>
              <a:ext cx="52206" cy="7097759"/>
              <a:chOff x="4597501" y="2216030"/>
              <a:chExt cx="45719" cy="3703199"/>
            </a:xfrm>
            <a:solidFill>
              <a:srgbClr val="F26F61"/>
            </a:solidFill>
          </p:grpSpPr>
          <p:sp>
            <p:nvSpPr>
              <p:cNvPr id="113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2375059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5F779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2792487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FDBE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3209915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3627343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5F779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4044771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FDBE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4462199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4879627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5F779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5297055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FDBE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5714481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57" name="文本框 56"/>
          <p:cNvSpPr txBox="1"/>
          <p:nvPr/>
        </p:nvSpPr>
        <p:spPr>
          <a:xfrm>
            <a:off x="2022122" y="1411336"/>
            <a:ext cx="6485591" cy="154657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zh-CN" sz="2400" dirty="0"/>
              <a:t>【活动</a:t>
            </a:r>
            <a:r>
              <a:rPr lang="en-US" altLang="zh-CN" sz="2400" dirty="0"/>
              <a:t>1</a:t>
            </a:r>
            <a:r>
              <a:rPr lang="zh-CN" altLang="zh-CN" sz="2400" dirty="0" smtClean="0"/>
              <a:t>】</a:t>
            </a:r>
            <a:endParaRPr lang="en-US" altLang="zh-CN" sz="2400" dirty="0"/>
          </a:p>
          <a:p>
            <a:r>
              <a:rPr lang="zh-CN" altLang="en-US" sz="2400" dirty="0" smtClean="0"/>
              <a:t>试回想，可以从那些角度建构“知识结构图”</a:t>
            </a:r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b="1" dirty="0"/>
          </a:p>
        </p:txBody>
      </p:sp>
      <p:sp>
        <p:nvSpPr>
          <p:cNvPr id="39" name="矩形 38"/>
          <p:cNvSpPr/>
          <p:nvPr/>
        </p:nvSpPr>
        <p:spPr>
          <a:xfrm>
            <a:off x="1941942" y="193677"/>
            <a:ext cx="257506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zh-CN" altLang="zh-CN" sz="1800" dirty="0">
                <a:solidFill>
                  <a:srgbClr val="5F7797"/>
                </a:solidFill>
              </a:rPr>
              <a:t>环节</a:t>
            </a:r>
            <a:r>
              <a:rPr lang="en-US" altLang="zh-CN" sz="1800" dirty="0">
                <a:solidFill>
                  <a:srgbClr val="5F7797"/>
                </a:solidFill>
              </a:rPr>
              <a:t>1</a:t>
            </a:r>
            <a:r>
              <a:rPr lang="zh-CN" altLang="zh-CN" sz="1800" dirty="0" smtClean="0">
                <a:solidFill>
                  <a:srgbClr val="5F7797"/>
                </a:solidFill>
              </a:rPr>
              <a:t>：单元</a:t>
            </a:r>
            <a:r>
              <a:rPr lang="zh-CN" altLang="zh-CN" sz="1800" dirty="0">
                <a:solidFill>
                  <a:srgbClr val="5F7797"/>
                </a:solidFill>
              </a:rPr>
              <a:t>知识结构</a:t>
            </a:r>
            <a:r>
              <a:rPr lang="zh-CN" altLang="en-US" sz="1800" dirty="0">
                <a:solidFill>
                  <a:srgbClr val="5F7797"/>
                </a:solidFill>
              </a:rPr>
              <a:t>图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1799909" y="0"/>
            <a:ext cx="75565" cy="51435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 dirty="0"/>
          </a:p>
        </p:txBody>
      </p:sp>
      <p:grpSp>
        <p:nvGrpSpPr>
          <p:cNvPr id="40" name="组合 39"/>
          <p:cNvGrpSpPr/>
          <p:nvPr/>
        </p:nvGrpSpPr>
        <p:grpSpPr>
          <a:xfrm>
            <a:off x="1691641" y="3219593"/>
            <a:ext cx="292100" cy="292100"/>
            <a:chOff x="1691640" y="1335385"/>
            <a:chExt cx="292100" cy="29210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41" name="椭圆 40"/>
            <p:cNvSpPr/>
            <p:nvPr/>
          </p:nvSpPr>
          <p:spPr>
            <a:xfrm>
              <a:off x="1691640" y="1335385"/>
              <a:ext cx="292100" cy="292100"/>
            </a:xfrm>
            <a:prstGeom prst="ellipse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/>
            </a:p>
          </p:txBody>
        </p:sp>
        <p:sp>
          <p:nvSpPr>
            <p:cNvPr id="42" name="椭圆 41"/>
            <p:cNvSpPr/>
            <p:nvPr/>
          </p:nvSpPr>
          <p:spPr>
            <a:xfrm>
              <a:off x="1728470" y="1371580"/>
              <a:ext cx="219075" cy="219075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/>
            </a:p>
          </p:txBody>
        </p:sp>
      </p:grpSp>
      <p:grpSp>
        <p:nvGrpSpPr>
          <p:cNvPr id="110" name="chenying0907 3"/>
          <p:cNvGrpSpPr/>
          <p:nvPr/>
        </p:nvGrpSpPr>
        <p:grpSpPr>
          <a:xfrm>
            <a:off x="2020773" y="643665"/>
            <a:ext cx="5323319" cy="125522"/>
            <a:chOff x="2557231" y="2931459"/>
            <a:chExt cx="7097759" cy="167362"/>
          </a:xfrm>
        </p:grpSpPr>
        <p:grpSp>
          <p:nvGrpSpPr>
            <p:cNvPr id="111" name="chenying0907 29"/>
            <p:cNvGrpSpPr/>
            <p:nvPr/>
          </p:nvGrpSpPr>
          <p:grpSpPr>
            <a:xfrm rot="5400000" flipH="1">
              <a:off x="6080008" y="-591318"/>
              <a:ext cx="52206" cy="7097759"/>
              <a:chOff x="4597501" y="2216030"/>
              <a:chExt cx="45719" cy="3703199"/>
            </a:xfrm>
            <a:solidFill>
              <a:srgbClr val="F26F61"/>
            </a:solidFill>
          </p:grpSpPr>
          <p:sp>
            <p:nvSpPr>
              <p:cNvPr id="122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2375059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5F779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2792487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FDBE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3209915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3627343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5F779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4044771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FDBE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4462199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4879627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5F779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5297055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FDBE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5714481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12" name="chenying0907 57"/>
            <p:cNvGrpSpPr/>
            <p:nvPr/>
          </p:nvGrpSpPr>
          <p:grpSpPr>
            <a:xfrm rot="5400000" flipH="1">
              <a:off x="6080008" y="-476162"/>
              <a:ext cx="52206" cy="7097759"/>
              <a:chOff x="4597501" y="2216030"/>
              <a:chExt cx="45719" cy="3703199"/>
            </a:xfrm>
            <a:solidFill>
              <a:srgbClr val="F26F61"/>
            </a:solidFill>
          </p:grpSpPr>
          <p:sp>
            <p:nvSpPr>
              <p:cNvPr id="113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2375059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5F779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2792487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FDBE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3209915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3627343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5F779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4044771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FDBE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4462199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4879627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5F779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5297055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FDBE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5714481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" name="矩形 1"/>
          <p:cNvSpPr/>
          <p:nvPr/>
        </p:nvSpPr>
        <p:spPr>
          <a:xfrm>
            <a:off x="364153" y="214096"/>
            <a:ext cx="7436456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zh-CN" sz="1800" dirty="0">
                <a:solidFill>
                  <a:srgbClr val="5F7797"/>
                </a:solidFill>
              </a:rPr>
              <a:t>环节</a:t>
            </a:r>
            <a:r>
              <a:rPr lang="en-US" altLang="zh-CN" sz="1800" dirty="0">
                <a:solidFill>
                  <a:srgbClr val="5F7797"/>
                </a:solidFill>
              </a:rPr>
              <a:t>4</a:t>
            </a:r>
            <a:r>
              <a:rPr lang="zh-CN" altLang="zh-CN" sz="1800" dirty="0">
                <a:solidFill>
                  <a:srgbClr val="5F7797"/>
                </a:solidFill>
              </a:rPr>
              <a:t>：依据本课的学习标准总结学习收获</a:t>
            </a:r>
            <a:endParaRPr lang="zh-CN" altLang="en-US" sz="1800" dirty="0">
              <a:solidFill>
                <a:srgbClr val="5F7797"/>
              </a:solidFill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2111572" y="1536503"/>
          <a:ext cx="7886700" cy="18516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86700"/>
              </a:tblGrid>
              <a:tr h="185166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7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【</a:t>
                      </a:r>
                      <a:r>
                        <a:rPr lang="zh-CN" altLang="en-US" sz="27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作业</a:t>
                      </a:r>
                      <a:r>
                        <a:rPr lang="zh-CN" sz="27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】</a:t>
                      </a:r>
                      <a:endParaRPr lang="en-US" altLang="zh-CN" sz="27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结合</a:t>
                      </a:r>
                      <a:r>
                        <a:rPr lang="zh-CN" altLang="zh-CN" sz="2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本课</a:t>
                      </a:r>
                      <a:r>
                        <a:rPr lang="zh-CN" altLang="en-US" sz="2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所学的知识</a:t>
                      </a:r>
                      <a:r>
                        <a:rPr lang="zh-CN" altLang="zh-CN" sz="2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endParaRPr lang="en-US" altLang="zh-CN" sz="2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画出你的三角函数知识结构图。</a:t>
                      </a:r>
                      <a:endParaRPr lang="zh-CN" sz="27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85725" marR="85725" marT="0" marB="0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804" y="793832"/>
            <a:ext cx="1234394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87" y="2360296"/>
            <a:ext cx="4658823" cy="919004"/>
          </a:xfrm>
          <a:prstGeom prst="rect">
            <a:avLst/>
          </a:prstGeom>
        </p:spPr>
        <p:txBody>
          <a:bodyPr wrap="square" lIns="87748" tIns="43874" rIns="87748" bIns="43874">
            <a:spAutoFit/>
          </a:bodyPr>
          <a:lstStyle/>
          <a:p>
            <a:pPr algn="r"/>
            <a:r>
              <a:rPr lang="zh-CN" altLang="en-US" sz="5400" b="1" spc="288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82" y="3507741"/>
            <a:ext cx="4205256" cy="411770"/>
          </a:xfrm>
          <a:prstGeom prst="rect">
            <a:avLst/>
          </a:prstGeom>
        </p:spPr>
        <p:txBody>
          <a:bodyPr wrap="square" lIns="87748" tIns="43874" rIns="87748" bIns="43874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17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14128999"/>
              </p:ext>
            </p:extLst>
          </p:nvPr>
        </p:nvGraphicFramePr>
        <p:xfrm>
          <a:off x="430485" y="1076473"/>
          <a:ext cx="7886700" cy="2743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86700">
                  <a:extLst>
                    <a:ext uri="{9D8B030D-6E8A-4147-A177-3AD203B41FA5}">
                      <a16:colId xmlns="" xmlns:a16="http://schemas.microsoft.com/office/drawing/2014/main" val="138052329"/>
                    </a:ext>
                  </a:extLst>
                </a:gridCol>
              </a:tblGrid>
              <a:tr h="266214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3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①罗列</a:t>
                      </a:r>
                      <a:r>
                        <a:rPr lang="zh-CN" sz="3000" dirty="0" smtClean="0">
                          <a:effectLst/>
                        </a:rPr>
                        <a:t>知识板块</a:t>
                      </a:r>
                      <a:endParaRPr lang="en-US" altLang="zh-CN" sz="3000" dirty="0">
                        <a:effectLst/>
                      </a:endParaRPr>
                    </a:p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ea"/>
                        <a:buNone/>
                      </a:pPr>
                      <a:r>
                        <a:rPr lang="zh-CN" sz="3000" dirty="0" smtClean="0">
                          <a:effectLst/>
                        </a:rPr>
                        <a:t>②</a:t>
                      </a:r>
                      <a:r>
                        <a:rPr lang="zh-CN" sz="3000" dirty="0">
                          <a:effectLst/>
                        </a:rPr>
                        <a:t>知识板块间的关联</a:t>
                      </a:r>
                      <a:endParaRPr lang="en-US" altLang="zh-CN" sz="3000" dirty="0">
                        <a:effectLst/>
                      </a:endParaRPr>
                    </a:p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ea"/>
                        <a:buNone/>
                      </a:pPr>
                      <a:r>
                        <a:rPr lang="zh-CN" sz="3000" dirty="0" smtClean="0">
                          <a:effectLst/>
                        </a:rPr>
                        <a:t>③</a:t>
                      </a:r>
                      <a:r>
                        <a:rPr lang="zh-CN" sz="3000" dirty="0">
                          <a:effectLst/>
                        </a:rPr>
                        <a:t>知识板块内部知识的</a:t>
                      </a:r>
                      <a:r>
                        <a:rPr lang="zh-CN" sz="3000" dirty="0" smtClean="0">
                          <a:effectLst/>
                        </a:rPr>
                        <a:t>关联</a:t>
                      </a:r>
                    </a:p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ea"/>
                        <a:buNone/>
                      </a:pPr>
                      <a:r>
                        <a:rPr lang="zh-CN" sz="3000" dirty="0" smtClean="0">
                          <a:effectLst/>
                        </a:rPr>
                        <a:t>④与其他学科的联系</a:t>
                      </a:r>
                      <a:endParaRPr lang="zh-CN" sz="3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85725" marR="85725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2731282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chenying0907 3"/>
          <p:cNvGrpSpPr/>
          <p:nvPr/>
        </p:nvGrpSpPr>
        <p:grpSpPr>
          <a:xfrm>
            <a:off x="189616" y="643665"/>
            <a:ext cx="5323319" cy="125522"/>
            <a:chOff x="2557231" y="2931459"/>
            <a:chExt cx="7097759" cy="167362"/>
          </a:xfrm>
        </p:grpSpPr>
        <p:grpSp>
          <p:nvGrpSpPr>
            <p:cNvPr id="111" name="chenying0907 29"/>
            <p:cNvGrpSpPr/>
            <p:nvPr/>
          </p:nvGrpSpPr>
          <p:grpSpPr>
            <a:xfrm rot="5400000" flipH="1">
              <a:off x="6080008" y="-591318"/>
              <a:ext cx="52206" cy="7097759"/>
              <a:chOff x="4597501" y="2216030"/>
              <a:chExt cx="45719" cy="3703199"/>
            </a:xfrm>
            <a:solidFill>
              <a:srgbClr val="F26F61"/>
            </a:solidFill>
          </p:grpSpPr>
          <p:sp>
            <p:nvSpPr>
              <p:cNvPr id="122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2375059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5F779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2792487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FDBE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3209915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3627343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5F779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4044771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FDBE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4462199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4879627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5F779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5297055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FDBE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5714481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12" name="chenying0907 57"/>
            <p:cNvGrpSpPr/>
            <p:nvPr/>
          </p:nvGrpSpPr>
          <p:grpSpPr>
            <a:xfrm rot="5400000" flipH="1">
              <a:off x="6080008" y="-476162"/>
              <a:ext cx="52206" cy="7097759"/>
              <a:chOff x="4597501" y="2216030"/>
              <a:chExt cx="45719" cy="3703199"/>
            </a:xfrm>
            <a:solidFill>
              <a:srgbClr val="F26F61"/>
            </a:solidFill>
          </p:grpSpPr>
          <p:sp>
            <p:nvSpPr>
              <p:cNvPr id="113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2375059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5F779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2792487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FDBE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3209915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3627343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5F779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4044771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FDBE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4462199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4879627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5F779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5297055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FDBE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5714481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" name="矩形 1"/>
          <p:cNvSpPr/>
          <p:nvPr/>
        </p:nvSpPr>
        <p:spPr>
          <a:xfrm>
            <a:off x="-1848010" y="173125"/>
            <a:ext cx="7436456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zh-CN" sz="1800" dirty="0" smtClean="0">
                <a:solidFill>
                  <a:srgbClr val="5F7797"/>
                </a:solidFill>
              </a:rPr>
              <a:t>环节</a:t>
            </a:r>
            <a:r>
              <a:rPr lang="en-US" altLang="zh-CN" sz="1800" dirty="0" smtClean="0">
                <a:solidFill>
                  <a:srgbClr val="5F7797"/>
                </a:solidFill>
              </a:rPr>
              <a:t>2</a:t>
            </a:r>
            <a:r>
              <a:rPr lang="zh-CN" altLang="zh-CN" sz="1800" dirty="0" smtClean="0">
                <a:solidFill>
                  <a:srgbClr val="5F7797"/>
                </a:solidFill>
              </a:rPr>
              <a:t>：</a:t>
            </a:r>
            <a:r>
              <a:rPr lang="zh-CN" altLang="zh-CN" sz="1800" dirty="0">
                <a:solidFill>
                  <a:srgbClr val="5F7797"/>
                </a:solidFill>
              </a:rPr>
              <a:t>建构三角函数的知识结构</a:t>
            </a:r>
            <a:endParaRPr lang="zh-CN" altLang="en-US" sz="1800" dirty="0">
              <a:solidFill>
                <a:srgbClr val="5F7797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43026" y="997339"/>
            <a:ext cx="6601807" cy="213135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zh-CN" sz="2400" kern="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【活动</a:t>
            </a:r>
            <a:r>
              <a:rPr lang="en-US" altLang="zh-CN" sz="2400" kern="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1</a:t>
            </a:r>
            <a:r>
              <a:rPr lang="zh-CN" altLang="zh-CN" sz="2400" kern="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】</a:t>
            </a:r>
            <a:r>
              <a:rPr lang="zh-CN" altLang="zh-CN" sz="2400" kern="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①</a:t>
            </a:r>
            <a:r>
              <a:rPr lang="zh-CN" altLang="en-US" sz="2400" kern="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罗列</a:t>
            </a:r>
            <a:r>
              <a:rPr lang="zh-CN" altLang="zh-CN" sz="2400" kern="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知</a:t>
            </a:r>
            <a:r>
              <a:rPr lang="zh-CN" altLang="zh-CN" sz="2400" kern="0" dirty="0" smtClean="0">
                <a:solidFill>
                  <a:srgbClr val="000000"/>
                </a:solidFill>
                <a:latin typeface="+mn-ea"/>
                <a:cs typeface="微软雅黑" panose="020B0503020204020204" pitchFamily="34" charset="-122"/>
              </a:rPr>
              <a:t>识</a:t>
            </a:r>
            <a:r>
              <a:rPr lang="zh-CN" altLang="zh-CN" sz="2400" kern="0" dirty="0" smtClean="0">
                <a:solidFill>
                  <a:srgbClr val="000000"/>
                </a:solidFill>
                <a:latin typeface="+mn-ea"/>
                <a:cs typeface="MS Gothic" panose="020B0609070205080204" pitchFamily="49" charset="-128"/>
              </a:rPr>
              <a:t>板</a:t>
            </a:r>
            <a:r>
              <a:rPr lang="zh-CN" altLang="zh-CN" sz="2400" kern="0" dirty="0" smtClean="0">
                <a:solidFill>
                  <a:srgbClr val="000000"/>
                </a:solidFill>
                <a:latin typeface="+mn-ea"/>
                <a:cs typeface="微软雅黑" panose="020B0503020204020204" pitchFamily="34" charset="-122"/>
              </a:rPr>
              <a:t>块</a:t>
            </a:r>
            <a:endParaRPr lang="en-US" altLang="zh-CN" sz="2400" kern="0" dirty="0">
              <a:solidFill>
                <a:srgbClr val="000000"/>
              </a:solidFill>
              <a:latin typeface="+mn-ea"/>
              <a:cs typeface="微软雅黑" panose="020B0503020204020204" pitchFamily="34" charset="-122"/>
            </a:endParaRPr>
          </a:p>
          <a:p>
            <a:r>
              <a:rPr lang="zh-CN" altLang="zh-CN" sz="2400" dirty="0"/>
              <a:t>驱动问题：</a:t>
            </a:r>
            <a:endParaRPr lang="en-US" altLang="zh-CN" sz="2400" dirty="0"/>
          </a:p>
          <a:p>
            <a:r>
              <a:rPr lang="zh-CN" altLang="zh-CN" sz="2400" dirty="0"/>
              <a:t>在三角函数一章学习后，我们收获了哪些知识？</a:t>
            </a:r>
            <a:endParaRPr lang="en-US" altLang="zh-CN" sz="2400" dirty="0"/>
          </a:p>
          <a:p>
            <a:endParaRPr lang="en-US" altLang="zh-CN" sz="2400" kern="0" dirty="0">
              <a:solidFill>
                <a:srgbClr val="000000"/>
              </a:solidFill>
              <a:ea typeface="宋体" panose="02010600030101010101" pitchFamily="2" charset="-122"/>
              <a:cs typeface="微软雅黑" panose="020B0503020204020204" pitchFamily="34" charset="-122"/>
            </a:endParaRPr>
          </a:p>
          <a:p>
            <a:endParaRPr lang="en-US" altLang="zh-CN" sz="2400" kern="0" dirty="0">
              <a:solidFill>
                <a:srgbClr val="000000"/>
              </a:solidFill>
              <a:ea typeface="宋体" panose="02010600030101010101" pitchFamily="2" charset="-122"/>
              <a:cs typeface="微软雅黑" panose="020B0503020204020204" pitchFamily="34" charset="-122"/>
            </a:endParaRPr>
          </a:p>
          <a:p>
            <a:endParaRPr lang="zh-CN" altLang="en-US" dirty="0"/>
          </a:p>
        </p:txBody>
      </p:sp>
      <p:pic>
        <p:nvPicPr>
          <p:cNvPr id="7170" name="Picture 2" descr="C:\Users\Administrator\Desktop\微信图片编辑_202002060047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93460"/>
            <a:ext cx="9144000" cy="327546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5641807" y="0"/>
            <a:ext cx="75565" cy="51435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 dirty="0"/>
          </a:p>
        </p:txBody>
      </p:sp>
      <p:grpSp>
        <p:nvGrpSpPr>
          <p:cNvPr id="110" name="chenying0907 3"/>
          <p:cNvGrpSpPr/>
          <p:nvPr/>
        </p:nvGrpSpPr>
        <p:grpSpPr>
          <a:xfrm>
            <a:off x="0" y="657841"/>
            <a:ext cx="5323319" cy="125522"/>
            <a:chOff x="2557231" y="2931459"/>
            <a:chExt cx="7097759" cy="167362"/>
          </a:xfrm>
        </p:grpSpPr>
        <p:grpSp>
          <p:nvGrpSpPr>
            <p:cNvPr id="111" name="chenying0907 29"/>
            <p:cNvGrpSpPr/>
            <p:nvPr/>
          </p:nvGrpSpPr>
          <p:grpSpPr>
            <a:xfrm rot="5400000" flipH="1">
              <a:off x="6080008" y="-591318"/>
              <a:ext cx="52206" cy="7097759"/>
              <a:chOff x="4597501" y="2216030"/>
              <a:chExt cx="45719" cy="3703199"/>
            </a:xfrm>
            <a:solidFill>
              <a:srgbClr val="F26F61"/>
            </a:solidFill>
          </p:grpSpPr>
          <p:sp>
            <p:nvSpPr>
              <p:cNvPr id="122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2375059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5F779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2792487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FDBE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3209915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3627343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5F779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4044771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FDBE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4462199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4879627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5F779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5297055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FDBE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5714481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12" name="chenying0907 57"/>
            <p:cNvGrpSpPr/>
            <p:nvPr/>
          </p:nvGrpSpPr>
          <p:grpSpPr>
            <a:xfrm rot="5400000" flipH="1">
              <a:off x="6080008" y="-476162"/>
              <a:ext cx="52206" cy="7097759"/>
              <a:chOff x="4597501" y="2216030"/>
              <a:chExt cx="45719" cy="3703199"/>
            </a:xfrm>
            <a:solidFill>
              <a:srgbClr val="F26F61"/>
            </a:solidFill>
          </p:grpSpPr>
          <p:sp>
            <p:nvSpPr>
              <p:cNvPr id="113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2375059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5F779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2792487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FDBE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3209915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3627343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5F779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4044771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FDBE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4462199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4879627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5F779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5297055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FDBE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5714481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" name="矩形 1"/>
          <p:cNvSpPr/>
          <p:nvPr/>
        </p:nvSpPr>
        <p:spPr>
          <a:xfrm>
            <a:off x="-1718173" y="173161"/>
            <a:ext cx="7436456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zh-CN" sz="1800" dirty="0" smtClean="0">
                <a:solidFill>
                  <a:srgbClr val="5F7797"/>
                </a:solidFill>
              </a:rPr>
              <a:t>环节</a:t>
            </a:r>
            <a:r>
              <a:rPr lang="en-US" altLang="zh-CN" sz="1800" dirty="0" smtClean="0">
                <a:solidFill>
                  <a:srgbClr val="5F7797"/>
                </a:solidFill>
              </a:rPr>
              <a:t>2</a:t>
            </a:r>
            <a:r>
              <a:rPr lang="zh-CN" altLang="zh-CN" sz="1800" dirty="0" smtClean="0">
                <a:solidFill>
                  <a:srgbClr val="5F7797"/>
                </a:solidFill>
              </a:rPr>
              <a:t>：</a:t>
            </a:r>
            <a:r>
              <a:rPr lang="zh-CN" altLang="zh-CN" sz="1800" dirty="0">
                <a:solidFill>
                  <a:srgbClr val="5F7797"/>
                </a:solidFill>
              </a:rPr>
              <a:t>建构三角函数的知识结构</a:t>
            </a:r>
            <a:endParaRPr lang="zh-CN" altLang="en-US" sz="1800" dirty="0">
              <a:solidFill>
                <a:srgbClr val="5F7797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9794" y="1196310"/>
            <a:ext cx="5016438" cy="29623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zh-CN" sz="2400" kern="0" dirty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【活动</a:t>
            </a:r>
            <a:r>
              <a:rPr lang="en-US" altLang="zh-CN" sz="2400" kern="0" dirty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2400" kern="0" dirty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】</a:t>
            </a:r>
            <a:r>
              <a:rPr lang="zh-CN" altLang="zh-CN" sz="2400" dirty="0"/>
              <a:t>②知识板块间的关联</a:t>
            </a:r>
            <a:endParaRPr lang="en-US" altLang="zh-CN" sz="2400" dirty="0"/>
          </a:p>
          <a:p>
            <a:r>
              <a:rPr lang="zh-CN" altLang="zh-CN" sz="2100" dirty="0"/>
              <a:t>驱动问题：</a:t>
            </a:r>
            <a:endParaRPr lang="en-US" altLang="zh-CN" sz="2100" dirty="0"/>
          </a:p>
          <a:p>
            <a:r>
              <a:rPr lang="zh-CN" altLang="zh-CN" sz="2100" dirty="0"/>
              <a:t>这些知识板块间具有怎样的关联？ </a:t>
            </a:r>
            <a:endParaRPr lang="en-US" altLang="zh-CN" sz="2100" dirty="0"/>
          </a:p>
          <a:p>
            <a:endParaRPr lang="en-US" altLang="zh-CN" sz="2100" kern="0" dirty="0">
              <a:solidFill>
                <a:srgbClr val="000000"/>
              </a:solidFill>
              <a:ea typeface="宋体" panose="02010600030101010101" pitchFamily="2" charset="-122"/>
              <a:cs typeface="微软雅黑" panose="020B0503020204020204" pitchFamily="34" charset="-122"/>
            </a:endParaRPr>
          </a:p>
          <a:p>
            <a:r>
              <a:rPr lang="zh-CN" altLang="zh-CN" sz="2100" dirty="0"/>
              <a:t>学生活动：</a:t>
            </a:r>
            <a:endParaRPr lang="en-US" altLang="zh-CN" sz="2100" dirty="0"/>
          </a:p>
          <a:p>
            <a:r>
              <a:rPr lang="en-US" altLang="zh-CN" sz="2100" dirty="0"/>
              <a:t>1</a:t>
            </a:r>
            <a:r>
              <a:rPr lang="en-US" altLang="zh-CN" sz="2100" dirty="0" smtClean="0"/>
              <a:t>.</a:t>
            </a:r>
            <a:r>
              <a:rPr lang="zh-CN" altLang="zh-CN" sz="2100" dirty="0" smtClean="0"/>
              <a:t> 思考</a:t>
            </a:r>
            <a:r>
              <a:rPr lang="zh-CN" altLang="zh-CN" sz="2100" dirty="0"/>
              <a:t>分析各个核心概念的内在联系</a:t>
            </a:r>
            <a:endParaRPr lang="en-US" altLang="zh-CN" sz="2100" dirty="0"/>
          </a:p>
          <a:p>
            <a:r>
              <a:rPr lang="en-US" altLang="zh-CN" sz="2100" dirty="0"/>
              <a:t>2. </a:t>
            </a:r>
            <a:r>
              <a:rPr lang="zh-CN" altLang="zh-CN" sz="2100" dirty="0"/>
              <a:t>对知识结构图的知识板块进行关联规划</a:t>
            </a:r>
            <a:endParaRPr lang="en-US" altLang="zh-CN" sz="2100" dirty="0"/>
          </a:p>
          <a:p>
            <a:endParaRPr lang="en-US" altLang="zh-CN" sz="2400" kern="0" dirty="0">
              <a:solidFill>
                <a:srgbClr val="000000"/>
              </a:solidFill>
              <a:ea typeface="宋体" panose="02010600030101010101" pitchFamily="2" charset="-122"/>
              <a:cs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911702" y="1488558"/>
            <a:ext cx="1346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提示：</a:t>
            </a:r>
            <a:endParaRPr lang="zh-CN" altLang="en-US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5954232" y="2048540"/>
            <a:ext cx="206980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三角函数本章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1.</a:t>
            </a:r>
            <a:r>
              <a:rPr lang="zh-CN" altLang="en-US" dirty="0" smtClean="0"/>
              <a:t>学了什么？</a:t>
            </a:r>
            <a:endParaRPr lang="en-US" altLang="zh-CN" dirty="0" smtClean="0"/>
          </a:p>
          <a:p>
            <a:r>
              <a:rPr lang="en-US" altLang="zh-CN" dirty="0" smtClean="0"/>
              <a:t>2.</a:t>
            </a:r>
            <a:r>
              <a:rPr lang="zh-CN" altLang="en-US" dirty="0" smtClean="0"/>
              <a:t>怎么学的？</a:t>
            </a:r>
            <a:endParaRPr lang="en-US" altLang="zh-CN" dirty="0" smtClean="0"/>
          </a:p>
          <a:p>
            <a:r>
              <a:rPr lang="en-US" altLang="zh-CN" dirty="0" smtClean="0"/>
              <a:t>3.</a:t>
            </a:r>
            <a:r>
              <a:rPr lang="zh-CN" altLang="en-US" dirty="0" smtClean="0"/>
              <a:t>为什么学？</a:t>
            </a:r>
            <a:endParaRPr lang="en-US" altLang="zh-CN" dirty="0" smtClean="0"/>
          </a:p>
          <a:p>
            <a:r>
              <a:rPr lang="en-US" altLang="zh-CN" dirty="0" smtClean="0"/>
              <a:t>4.</a:t>
            </a:r>
            <a:r>
              <a:rPr lang="zh-CN" altLang="en-US" dirty="0" smtClean="0"/>
              <a:t>之前学了什么？</a:t>
            </a:r>
            <a:endParaRPr lang="en-US" altLang="zh-CN" dirty="0" smtClean="0"/>
          </a:p>
          <a:p>
            <a:r>
              <a:rPr lang="en-US" altLang="zh-CN" dirty="0" smtClean="0"/>
              <a:t> 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henying0907 3"/>
          <p:cNvGrpSpPr/>
          <p:nvPr/>
        </p:nvGrpSpPr>
        <p:grpSpPr>
          <a:xfrm>
            <a:off x="0" y="657841"/>
            <a:ext cx="5323319" cy="125522"/>
            <a:chOff x="2557231" y="2931459"/>
            <a:chExt cx="7097759" cy="167362"/>
          </a:xfrm>
        </p:grpSpPr>
        <p:grpSp>
          <p:nvGrpSpPr>
            <p:cNvPr id="5" name="chenying0907 29"/>
            <p:cNvGrpSpPr/>
            <p:nvPr/>
          </p:nvGrpSpPr>
          <p:grpSpPr>
            <a:xfrm rot="5400000" flipH="1">
              <a:off x="6080008" y="-591318"/>
              <a:ext cx="52206" cy="7097759"/>
              <a:chOff x="4597501" y="2216030"/>
              <a:chExt cx="45719" cy="3703199"/>
            </a:xfrm>
            <a:solidFill>
              <a:srgbClr val="F26F61"/>
            </a:solidFill>
          </p:grpSpPr>
          <p:sp>
            <p:nvSpPr>
              <p:cNvPr id="122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2375059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5F779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2792487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FDBE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3209915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3627343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5F779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4044771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FDBE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4462199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4879627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5F779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5297055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FDBE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5714481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6" name="chenying0907 57"/>
            <p:cNvGrpSpPr/>
            <p:nvPr/>
          </p:nvGrpSpPr>
          <p:grpSpPr>
            <a:xfrm rot="5400000" flipH="1">
              <a:off x="6080008" y="-476162"/>
              <a:ext cx="52206" cy="7097759"/>
              <a:chOff x="4597501" y="2216030"/>
              <a:chExt cx="45719" cy="3703199"/>
            </a:xfrm>
            <a:solidFill>
              <a:srgbClr val="F26F61"/>
            </a:solidFill>
          </p:grpSpPr>
          <p:sp>
            <p:nvSpPr>
              <p:cNvPr id="113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2375059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5F779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2792487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FDBE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3209915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3627343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5F779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4044771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FDBE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4462199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4879627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5F779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5297055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FDBE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5714481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" name="矩形 1"/>
          <p:cNvSpPr/>
          <p:nvPr/>
        </p:nvSpPr>
        <p:spPr>
          <a:xfrm>
            <a:off x="-1718173" y="173161"/>
            <a:ext cx="7436456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zh-CN" sz="1800" dirty="0" smtClean="0">
                <a:solidFill>
                  <a:srgbClr val="5F7797"/>
                </a:solidFill>
              </a:rPr>
              <a:t>环节</a:t>
            </a:r>
            <a:r>
              <a:rPr lang="en-US" altLang="zh-CN" sz="1800" dirty="0" smtClean="0">
                <a:solidFill>
                  <a:srgbClr val="5F7797"/>
                </a:solidFill>
              </a:rPr>
              <a:t>2</a:t>
            </a:r>
            <a:r>
              <a:rPr lang="zh-CN" altLang="zh-CN" sz="1800" dirty="0" smtClean="0">
                <a:solidFill>
                  <a:srgbClr val="5F7797"/>
                </a:solidFill>
              </a:rPr>
              <a:t>：</a:t>
            </a:r>
            <a:r>
              <a:rPr lang="zh-CN" altLang="zh-CN" sz="1800" dirty="0">
                <a:solidFill>
                  <a:srgbClr val="5F7797"/>
                </a:solidFill>
              </a:rPr>
              <a:t>建构三角函数的知识结构</a:t>
            </a:r>
            <a:endParaRPr lang="zh-CN" altLang="en-US" sz="1800" dirty="0">
              <a:solidFill>
                <a:srgbClr val="5F7797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9794" y="1196310"/>
            <a:ext cx="4311117" cy="3562514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zh-CN" sz="2400" kern="0" dirty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【活动</a:t>
            </a:r>
            <a:r>
              <a:rPr lang="en-US" altLang="zh-CN" sz="2400" kern="0" dirty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2400" kern="0" dirty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】</a:t>
            </a:r>
            <a:r>
              <a:rPr lang="zh-CN" altLang="zh-CN" sz="2400" dirty="0"/>
              <a:t>②知识板块间的</a:t>
            </a:r>
            <a:r>
              <a:rPr lang="zh-CN" altLang="zh-CN" sz="2400" dirty="0" smtClean="0"/>
              <a:t>关联</a:t>
            </a:r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zh-CN" altLang="en-US" sz="2400" dirty="0" smtClean="0"/>
              <a:t>三角函数本章                        </a:t>
            </a:r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1.</a:t>
            </a:r>
            <a:r>
              <a:rPr lang="zh-CN" altLang="en-US" sz="2400" dirty="0" smtClean="0"/>
              <a:t>学了什么？</a:t>
            </a:r>
            <a:endParaRPr lang="en-US" altLang="zh-CN" sz="2400" dirty="0" smtClean="0"/>
          </a:p>
          <a:p>
            <a:r>
              <a:rPr lang="en-US" altLang="zh-CN" sz="2400" dirty="0" smtClean="0"/>
              <a:t> </a:t>
            </a:r>
            <a:endParaRPr lang="zh-CN" altLang="en-US" sz="2400" dirty="0" smtClean="0"/>
          </a:p>
          <a:p>
            <a:endParaRPr lang="en-US" altLang="zh-CN" sz="2400" dirty="0"/>
          </a:p>
          <a:p>
            <a:endParaRPr lang="en-US" altLang="zh-CN" sz="2100" kern="0" dirty="0">
              <a:solidFill>
                <a:srgbClr val="000000"/>
              </a:solidFill>
              <a:ea typeface="宋体" panose="02010600030101010101" pitchFamily="2" charset="-122"/>
              <a:cs typeface="微软雅黑" panose="020B0503020204020204" pitchFamily="34" charset="-122"/>
            </a:endParaRPr>
          </a:p>
          <a:p>
            <a:endParaRPr lang="en-US" altLang="zh-CN" sz="2400" kern="0" dirty="0">
              <a:solidFill>
                <a:srgbClr val="000000"/>
              </a:solidFill>
              <a:ea typeface="宋体" panose="02010600030101010101" pitchFamily="2" charset="-122"/>
              <a:cs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338083" y="1913862"/>
            <a:ext cx="27502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思考角度</a:t>
            </a:r>
            <a:endParaRPr lang="en-US" altLang="zh-CN" sz="2400" dirty="0" smtClean="0"/>
          </a:p>
          <a:p>
            <a:endParaRPr lang="en-US" altLang="zh-CN" sz="2400" dirty="0" smtClean="0"/>
          </a:p>
          <a:p>
            <a:pPr marL="342900" indent="-342900"/>
            <a:r>
              <a:rPr lang="zh-CN" altLang="en-US" sz="2400" dirty="0" smtClean="0"/>
              <a:t>→</a:t>
            </a:r>
            <a:r>
              <a:rPr lang="en-US" altLang="zh-CN" sz="2400" dirty="0" smtClean="0"/>
              <a:t>1. </a:t>
            </a:r>
            <a:r>
              <a:rPr lang="zh-CN" altLang="en-US" sz="2400" dirty="0" smtClean="0"/>
              <a:t>顺序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="" xmlns:a16="http://schemas.microsoft.com/office/drawing/2014/main" id="{A4195290-FB41-4E4E-AC4A-1CBABC6798D7}"/>
              </a:ext>
            </a:extLst>
          </p:cNvPr>
          <p:cNvSpPr/>
          <p:nvPr/>
        </p:nvSpPr>
        <p:spPr>
          <a:xfrm>
            <a:off x="262049" y="3326136"/>
            <a:ext cx="5242461" cy="6232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1800" dirty="0" smtClean="0"/>
              <a:t>引导</a:t>
            </a:r>
            <a:r>
              <a:rPr lang="zh-CN" altLang="en-US" sz="1800" dirty="0"/>
              <a:t>：</a:t>
            </a:r>
            <a:r>
              <a:rPr lang="en-US" altLang="zh-CN" sz="1800" dirty="0"/>
              <a:t>1. </a:t>
            </a:r>
            <a:r>
              <a:rPr lang="zh-CN" altLang="en-US" sz="1800" dirty="0"/>
              <a:t>回忆三角函数的每个知识点的</a:t>
            </a:r>
            <a:r>
              <a:rPr lang="zh-CN" altLang="en-US" sz="1800" dirty="0" smtClean="0"/>
              <a:t>学习顺序？</a:t>
            </a:r>
            <a:endParaRPr lang="en-US" altLang="zh-CN" sz="1800" dirty="0"/>
          </a:p>
          <a:p>
            <a:r>
              <a:rPr lang="en-US" altLang="zh-CN" sz="1800" dirty="0"/>
              <a:t>           </a:t>
            </a:r>
            <a:endParaRPr lang="en-US" altLang="zh-CN" sz="1800" kern="0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24" y="1778253"/>
            <a:ext cx="908648" cy="84169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145" y="1768455"/>
            <a:ext cx="1696781" cy="224055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7926" y="1727246"/>
            <a:ext cx="1013147" cy="242340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1073" y="1778253"/>
            <a:ext cx="1288086" cy="266300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9159" y="1917311"/>
            <a:ext cx="1480676" cy="44843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9834" y="1665139"/>
            <a:ext cx="1288086" cy="992100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A4195290-FB41-4E4E-AC4A-1CBABC6798D7}"/>
              </a:ext>
            </a:extLst>
          </p:cNvPr>
          <p:cNvSpPr/>
          <p:nvPr/>
        </p:nvSpPr>
        <p:spPr>
          <a:xfrm>
            <a:off x="271425" y="777247"/>
            <a:ext cx="61574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dirty="0" smtClean="0"/>
              <a:t>（</a:t>
            </a:r>
            <a:r>
              <a:rPr lang="en-US" altLang="zh-CN" sz="3200" dirty="0"/>
              <a:t>1</a:t>
            </a:r>
            <a:r>
              <a:rPr lang="zh-CN" altLang="zh-CN" sz="3200" dirty="0" smtClean="0"/>
              <a:t>）三角函数学习的过程和顺序</a:t>
            </a:r>
            <a:endParaRPr lang="en-US" altLang="zh-CN" sz="3200" kern="0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11630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henying0907 3"/>
          <p:cNvGrpSpPr/>
          <p:nvPr/>
        </p:nvGrpSpPr>
        <p:grpSpPr>
          <a:xfrm>
            <a:off x="0" y="657841"/>
            <a:ext cx="5323319" cy="125522"/>
            <a:chOff x="2557231" y="2931459"/>
            <a:chExt cx="7097759" cy="167362"/>
          </a:xfrm>
        </p:grpSpPr>
        <p:grpSp>
          <p:nvGrpSpPr>
            <p:cNvPr id="5" name="chenying0907 29"/>
            <p:cNvGrpSpPr/>
            <p:nvPr/>
          </p:nvGrpSpPr>
          <p:grpSpPr>
            <a:xfrm rot="5400000" flipH="1">
              <a:off x="6080008" y="-591318"/>
              <a:ext cx="52206" cy="7097759"/>
              <a:chOff x="4597501" y="2216030"/>
              <a:chExt cx="45719" cy="3703199"/>
            </a:xfrm>
            <a:solidFill>
              <a:srgbClr val="F26F61"/>
            </a:solidFill>
          </p:grpSpPr>
          <p:sp>
            <p:nvSpPr>
              <p:cNvPr id="122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2375059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5F779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2792487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FDBE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3209915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3627343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5F779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4044771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FDBE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4462199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4879627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5F779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5297055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FDBE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5714481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6" name="chenying0907 57"/>
            <p:cNvGrpSpPr/>
            <p:nvPr/>
          </p:nvGrpSpPr>
          <p:grpSpPr>
            <a:xfrm rot="5400000" flipH="1">
              <a:off x="6080008" y="-476162"/>
              <a:ext cx="52206" cy="7097759"/>
              <a:chOff x="4597501" y="2216030"/>
              <a:chExt cx="45719" cy="3703199"/>
            </a:xfrm>
            <a:solidFill>
              <a:srgbClr val="F26F61"/>
            </a:solidFill>
          </p:grpSpPr>
          <p:sp>
            <p:nvSpPr>
              <p:cNvPr id="113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2375059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5F779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2792487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FDBE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3209915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3627343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5F779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4044771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FDBE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4462199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4879627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5F779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5297055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solidFill>
                <a:srgbClr val="FDBE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548"/>
              <p:cNvSpPr>
                <a:spLocks noEditPoints="1"/>
              </p:cNvSpPr>
              <p:nvPr/>
            </p:nvSpPr>
            <p:spPr bwMode="auto">
              <a:xfrm rot="16200000" flipV="1">
                <a:off x="4438472" y="5714481"/>
                <a:ext cx="363777" cy="45719"/>
              </a:xfrm>
              <a:custGeom>
                <a:avLst/>
                <a:gdLst>
                  <a:gd name="T0" fmla="*/ 480 w 748"/>
                  <a:gd name="T1" fmla="*/ 13 h 95"/>
                  <a:gd name="T2" fmla="*/ 427 w 748"/>
                  <a:gd name="T3" fmla="*/ 8 h 95"/>
                  <a:gd name="T4" fmla="*/ 366 w 748"/>
                  <a:gd name="T5" fmla="*/ 13 h 95"/>
                  <a:gd name="T6" fmla="*/ 311 w 748"/>
                  <a:gd name="T7" fmla="*/ 15 h 95"/>
                  <a:gd name="T8" fmla="*/ 289 w 748"/>
                  <a:gd name="T9" fmla="*/ 1 h 95"/>
                  <a:gd name="T10" fmla="*/ 234 w 748"/>
                  <a:gd name="T11" fmla="*/ 11 h 95"/>
                  <a:gd name="T12" fmla="*/ 205 w 748"/>
                  <a:gd name="T13" fmla="*/ 13 h 95"/>
                  <a:gd name="T14" fmla="*/ 152 w 748"/>
                  <a:gd name="T15" fmla="*/ 18 h 95"/>
                  <a:gd name="T16" fmla="*/ 142 w 748"/>
                  <a:gd name="T17" fmla="*/ 18 h 95"/>
                  <a:gd name="T18" fmla="*/ 126 w 748"/>
                  <a:gd name="T19" fmla="*/ 20 h 95"/>
                  <a:gd name="T20" fmla="*/ 107 w 748"/>
                  <a:gd name="T21" fmla="*/ 1 h 95"/>
                  <a:gd name="T22" fmla="*/ 64 w 748"/>
                  <a:gd name="T23" fmla="*/ 20 h 95"/>
                  <a:gd name="T24" fmla="*/ 17 w 748"/>
                  <a:gd name="T25" fmla="*/ 64 h 95"/>
                  <a:gd name="T26" fmla="*/ 71 w 748"/>
                  <a:gd name="T27" fmla="*/ 69 h 95"/>
                  <a:gd name="T28" fmla="*/ 101 w 748"/>
                  <a:gd name="T29" fmla="*/ 51 h 95"/>
                  <a:gd name="T30" fmla="*/ 90 w 748"/>
                  <a:gd name="T31" fmla="*/ 67 h 95"/>
                  <a:gd name="T32" fmla="*/ 112 w 748"/>
                  <a:gd name="T33" fmla="*/ 63 h 95"/>
                  <a:gd name="T34" fmla="*/ 140 w 748"/>
                  <a:gd name="T35" fmla="*/ 69 h 95"/>
                  <a:gd name="T36" fmla="*/ 151 w 748"/>
                  <a:gd name="T37" fmla="*/ 51 h 95"/>
                  <a:gd name="T38" fmla="*/ 167 w 748"/>
                  <a:gd name="T39" fmla="*/ 62 h 95"/>
                  <a:gd name="T40" fmla="*/ 213 w 748"/>
                  <a:gd name="T41" fmla="*/ 61 h 95"/>
                  <a:gd name="T42" fmla="*/ 244 w 748"/>
                  <a:gd name="T43" fmla="*/ 84 h 95"/>
                  <a:gd name="T44" fmla="*/ 306 w 748"/>
                  <a:gd name="T45" fmla="*/ 77 h 95"/>
                  <a:gd name="T46" fmla="*/ 364 w 748"/>
                  <a:gd name="T47" fmla="*/ 85 h 95"/>
                  <a:gd name="T48" fmla="*/ 566 w 748"/>
                  <a:gd name="T49" fmla="*/ 89 h 95"/>
                  <a:gd name="T50" fmla="*/ 675 w 748"/>
                  <a:gd name="T51" fmla="*/ 85 h 95"/>
                  <a:gd name="T52" fmla="*/ 744 w 748"/>
                  <a:gd name="T53" fmla="*/ 58 h 95"/>
                  <a:gd name="T54" fmla="*/ 725 w 748"/>
                  <a:gd name="T55" fmla="*/ 56 h 95"/>
                  <a:gd name="T56" fmla="*/ 733 w 748"/>
                  <a:gd name="T57" fmla="*/ 32 h 95"/>
                  <a:gd name="T58" fmla="*/ 725 w 748"/>
                  <a:gd name="T59" fmla="*/ 7 h 95"/>
                  <a:gd name="T60" fmla="*/ 672 w 748"/>
                  <a:gd name="T61" fmla="*/ 9 h 95"/>
                  <a:gd name="T62" fmla="*/ 642 w 748"/>
                  <a:gd name="T63" fmla="*/ 9 h 95"/>
                  <a:gd name="T64" fmla="*/ 604 w 748"/>
                  <a:gd name="T65" fmla="*/ 6 h 95"/>
                  <a:gd name="T66" fmla="*/ 227 w 748"/>
                  <a:gd name="T67" fmla="*/ 28 h 95"/>
                  <a:gd name="T68" fmla="*/ 201 w 748"/>
                  <a:gd name="T69" fmla="*/ 36 h 95"/>
                  <a:gd name="T70" fmla="*/ 220 w 748"/>
                  <a:gd name="T71" fmla="*/ 21 h 95"/>
                  <a:gd name="T72" fmla="*/ 196 w 748"/>
                  <a:gd name="T73" fmla="*/ 25 h 95"/>
                  <a:gd name="T74" fmla="*/ 184 w 748"/>
                  <a:gd name="T75" fmla="*/ 11 h 95"/>
                  <a:gd name="T76" fmla="*/ 79 w 748"/>
                  <a:gd name="T77" fmla="*/ 39 h 95"/>
                  <a:gd name="T78" fmla="*/ 54 w 748"/>
                  <a:gd name="T79" fmla="*/ 40 h 95"/>
                  <a:gd name="T80" fmla="*/ 71 w 748"/>
                  <a:gd name="T81" fmla="*/ 38 h 95"/>
                  <a:gd name="T82" fmla="*/ 79 w 748"/>
                  <a:gd name="T83" fmla="*/ 44 h 95"/>
                  <a:gd name="T84" fmla="*/ 60 w 748"/>
                  <a:gd name="T85" fmla="*/ 68 h 95"/>
                  <a:gd name="T86" fmla="*/ 95 w 748"/>
                  <a:gd name="T87" fmla="*/ 48 h 95"/>
                  <a:gd name="T88" fmla="*/ 115 w 748"/>
                  <a:gd name="T89" fmla="*/ 39 h 95"/>
                  <a:gd name="T90" fmla="*/ 132 w 748"/>
                  <a:gd name="T91" fmla="*/ 31 h 95"/>
                  <a:gd name="T92" fmla="*/ 168 w 748"/>
                  <a:gd name="T93" fmla="*/ 26 h 95"/>
                  <a:gd name="T94" fmla="*/ 134 w 748"/>
                  <a:gd name="T95" fmla="*/ 63 h 95"/>
                  <a:gd name="T96" fmla="*/ 174 w 748"/>
                  <a:gd name="T97" fmla="*/ 29 h 95"/>
                  <a:gd name="T98" fmla="*/ 159 w 748"/>
                  <a:gd name="T99" fmla="*/ 58 h 95"/>
                  <a:gd name="T100" fmla="*/ 194 w 748"/>
                  <a:gd name="T101" fmla="*/ 38 h 95"/>
                  <a:gd name="T102" fmla="*/ 201 w 748"/>
                  <a:gd name="T103" fmla="*/ 43 h 95"/>
                  <a:gd name="T104" fmla="*/ 183 w 748"/>
                  <a:gd name="T105" fmla="*/ 66 h 95"/>
                  <a:gd name="T106" fmla="*/ 222 w 748"/>
                  <a:gd name="T107" fmla="*/ 63 h 95"/>
                  <a:gd name="T108" fmla="*/ 227 w 748"/>
                  <a:gd name="T109" fmla="*/ 66 h 95"/>
                  <a:gd name="T110" fmla="*/ 241 w 748"/>
                  <a:gd name="T111" fmla="*/ 73 h 95"/>
                  <a:gd name="T112" fmla="*/ 363 w 748"/>
                  <a:gd name="T113" fmla="*/ 12 h 95"/>
                  <a:gd name="T114" fmla="*/ 717 w 748"/>
                  <a:gd name="T115" fmla="*/ 62 h 95"/>
                  <a:gd name="T116" fmla="*/ 721 w 748"/>
                  <a:gd name="T117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48" h="95">
                    <a:moveTo>
                      <a:pt x="559" y="11"/>
                    </a:moveTo>
                    <a:cubicBezTo>
                      <a:pt x="559" y="7"/>
                      <a:pt x="557" y="9"/>
                      <a:pt x="557" y="5"/>
                    </a:cubicBezTo>
                    <a:cubicBezTo>
                      <a:pt x="546" y="13"/>
                      <a:pt x="543" y="8"/>
                      <a:pt x="534" y="8"/>
                    </a:cubicBezTo>
                    <a:cubicBezTo>
                      <a:pt x="537" y="7"/>
                      <a:pt x="541" y="7"/>
                      <a:pt x="539" y="3"/>
                    </a:cubicBezTo>
                    <a:cubicBezTo>
                      <a:pt x="529" y="8"/>
                      <a:pt x="508" y="10"/>
                      <a:pt x="498" y="11"/>
                    </a:cubicBezTo>
                    <a:cubicBezTo>
                      <a:pt x="499" y="11"/>
                      <a:pt x="499" y="9"/>
                      <a:pt x="498" y="8"/>
                    </a:cubicBezTo>
                    <a:cubicBezTo>
                      <a:pt x="491" y="10"/>
                      <a:pt x="491" y="13"/>
                      <a:pt x="485" y="9"/>
                    </a:cubicBezTo>
                    <a:cubicBezTo>
                      <a:pt x="483" y="14"/>
                      <a:pt x="481" y="8"/>
                      <a:pt x="480" y="13"/>
                    </a:cubicBezTo>
                    <a:cubicBezTo>
                      <a:pt x="478" y="10"/>
                      <a:pt x="476" y="12"/>
                      <a:pt x="476" y="9"/>
                    </a:cubicBezTo>
                    <a:cubicBezTo>
                      <a:pt x="473" y="9"/>
                      <a:pt x="470" y="11"/>
                      <a:pt x="467" y="8"/>
                    </a:cubicBezTo>
                    <a:cubicBezTo>
                      <a:pt x="463" y="10"/>
                      <a:pt x="469" y="13"/>
                      <a:pt x="465" y="15"/>
                    </a:cubicBezTo>
                    <a:cubicBezTo>
                      <a:pt x="464" y="14"/>
                      <a:pt x="463" y="13"/>
                      <a:pt x="462" y="13"/>
                    </a:cubicBezTo>
                    <a:cubicBezTo>
                      <a:pt x="463" y="12"/>
                      <a:pt x="464" y="10"/>
                      <a:pt x="462" y="9"/>
                    </a:cubicBezTo>
                    <a:cubicBezTo>
                      <a:pt x="461" y="10"/>
                      <a:pt x="459" y="11"/>
                      <a:pt x="458" y="12"/>
                    </a:cubicBezTo>
                    <a:cubicBezTo>
                      <a:pt x="445" y="2"/>
                      <a:pt x="432" y="14"/>
                      <a:pt x="426" y="14"/>
                    </a:cubicBezTo>
                    <a:cubicBezTo>
                      <a:pt x="422" y="9"/>
                      <a:pt x="428" y="10"/>
                      <a:pt x="427" y="8"/>
                    </a:cubicBezTo>
                    <a:cubicBezTo>
                      <a:pt x="420" y="9"/>
                      <a:pt x="412" y="6"/>
                      <a:pt x="410" y="14"/>
                    </a:cubicBezTo>
                    <a:cubicBezTo>
                      <a:pt x="405" y="6"/>
                      <a:pt x="404" y="18"/>
                      <a:pt x="401" y="13"/>
                    </a:cubicBezTo>
                    <a:cubicBezTo>
                      <a:pt x="400" y="11"/>
                      <a:pt x="406" y="9"/>
                      <a:pt x="402" y="7"/>
                    </a:cubicBezTo>
                    <a:cubicBezTo>
                      <a:pt x="397" y="8"/>
                      <a:pt x="397" y="14"/>
                      <a:pt x="392" y="11"/>
                    </a:cubicBezTo>
                    <a:cubicBezTo>
                      <a:pt x="393" y="10"/>
                      <a:pt x="394" y="9"/>
                      <a:pt x="392" y="7"/>
                    </a:cubicBezTo>
                    <a:cubicBezTo>
                      <a:pt x="386" y="13"/>
                      <a:pt x="381" y="11"/>
                      <a:pt x="375" y="13"/>
                    </a:cubicBezTo>
                    <a:cubicBezTo>
                      <a:pt x="376" y="13"/>
                      <a:pt x="376" y="7"/>
                      <a:pt x="374" y="9"/>
                    </a:cubicBezTo>
                    <a:cubicBezTo>
                      <a:pt x="375" y="12"/>
                      <a:pt x="368" y="13"/>
                      <a:pt x="366" y="13"/>
                    </a:cubicBezTo>
                    <a:cubicBezTo>
                      <a:pt x="370" y="11"/>
                      <a:pt x="369" y="8"/>
                      <a:pt x="370" y="5"/>
                    </a:cubicBezTo>
                    <a:cubicBezTo>
                      <a:pt x="365" y="4"/>
                      <a:pt x="369" y="8"/>
                      <a:pt x="365" y="10"/>
                    </a:cubicBezTo>
                    <a:cubicBezTo>
                      <a:pt x="361" y="4"/>
                      <a:pt x="353" y="5"/>
                      <a:pt x="350" y="11"/>
                    </a:cubicBezTo>
                    <a:cubicBezTo>
                      <a:pt x="346" y="10"/>
                      <a:pt x="340" y="11"/>
                      <a:pt x="338" y="8"/>
                    </a:cubicBezTo>
                    <a:cubicBezTo>
                      <a:pt x="336" y="8"/>
                      <a:pt x="326" y="14"/>
                      <a:pt x="322" y="8"/>
                    </a:cubicBezTo>
                    <a:cubicBezTo>
                      <a:pt x="318" y="9"/>
                      <a:pt x="321" y="12"/>
                      <a:pt x="319" y="14"/>
                    </a:cubicBezTo>
                    <a:cubicBezTo>
                      <a:pt x="317" y="11"/>
                      <a:pt x="315" y="8"/>
                      <a:pt x="315" y="6"/>
                    </a:cubicBezTo>
                    <a:cubicBezTo>
                      <a:pt x="310" y="8"/>
                      <a:pt x="314" y="12"/>
                      <a:pt x="311" y="15"/>
                    </a:cubicBezTo>
                    <a:cubicBezTo>
                      <a:pt x="309" y="12"/>
                      <a:pt x="301" y="15"/>
                      <a:pt x="302" y="11"/>
                    </a:cubicBezTo>
                    <a:cubicBezTo>
                      <a:pt x="304" y="12"/>
                      <a:pt x="311" y="14"/>
                      <a:pt x="310" y="8"/>
                    </a:cubicBezTo>
                    <a:cubicBezTo>
                      <a:pt x="305" y="11"/>
                      <a:pt x="302" y="7"/>
                      <a:pt x="298" y="7"/>
                    </a:cubicBezTo>
                    <a:cubicBezTo>
                      <a:pt x="298" y="11"/>
                      <a:pt x="299" y="8"/>
                      <a:pt x="302" y="9"/>
                    </a:cubicBezTo>
                    <a:cubicBezTo>
                      <a:pt x="298" y="10"/>
                      <a:pt x="297" y="14"/>
                      <a:pt x="295" y="13"/>
                    </a:cubicBezTo>
                    <a:cubicBezTo>
                      <a:pt x="292" y="11"/>
                      <a:pt x="295" y="6"/>
                      <a:pt x="292" y="8"/>
                    </a:cubicBezTo>
                    <a:cubicBezTo>
                      <a:pt x="294" y="10"/>
                      <a:pt x="287" y="15"/>
                      <a:pt x="286" y="13"/>
                    </a:cubicBezTo>
                    <a:cubicBezTo>
                      <a:pt x="284" y="8"/>
                      <a:pt x="293" y="5"/>
                      <a:pt x="289" y="1"/>
                    </a:cubicBezTo>
                    <a:cubicBezTo>
                      <a:pt x="285" y="11"/>
                      <a:pt x="272" y="11"/>
                      <a:pt x="263" y="11"/>
                    </a:cubicBezTo>
                    <a:cubicBezTo>
                      <a:pt x="263" y="8"/>
                      <a:pt x="264" y="2"/>
                      <a:pt x="260" y="4"/>
                    </a:cubicBezTo>
                    <a:cubicBezTo>
                      <a:pt x="258" y="8"/>
                      <a:pt x="261" y="7"/>
                      <a:pt x="260" y="9"/>
                    </a:cubicBezTo>
                    <a:cubicBezTo>
                      <a:pt x="257" y="10"/>
                      <a:pt x="256" y="12"/>
                      <a:pt x="253" y="6"/>
                    </a:cubicBezTo>
                    <a:cubicBezTo>
                      <a:pt x="251" y="7"/>
                      <a:pt x="252" y="9"/>
                      <a:pt x="250" y="10"/>
                    </a:cubicBezTo>
                    <a:cubicBezTo>
                      <a:pt x="245" y="1"/>
                      <a:pt x="245" y="12"/>
                      <a:pt x="243" y="10"/>
                    </a:cubicBezTo>
                    <a:cubicBezTo>
                      <a:pt x="238" y="7"/>
                      <a:pt x="247" y="6"/>
                      <a:pt x="242" y="3"/>
                    </a:cubicBezTo>
                    <a:cubicBezTo>
                      <a:pt x="237" y="7"/>
                      <a:pt x="240" y="10"/>
                      <a:pt x="234" y="11"/>
                    </a:cubicBezTo>
                    <a:cubicBezTo>
                      <a:pt x="234" y="8"/>
                      <a:pt x="232" y="6"/>
                      <a:pt x="230" y="6"/>
                    </a:cubicBezTo>
                    <a:cubicBezTo>
                      <a:pt x="229" y="8"/>
                      <a:pt x="227" y="11"/>
                      <a:pt x="226" y="5"/>
                    </a:cubicBezTo>
                    <a:cubicBezTo>
                      <a:pt x="220" y="7"/>
                      <a:pt x="230" y="10"/>
                      <a:pt x="224" y="12"/>
                    </a:cubicBezTo>
                    <a:cubicBezTo>
                      <a:pt x="223" y="11"/>
                      <a:pt x="222" y="10"/>
                      <a:pt x="220" y="10"/>
                    </a:cubicBezTo>
                    <a:cubicBezTo>
                      <a:pt x="223" y="8"/>
                      <a:pt x="223" y="6"/>
                      <a:pt x="221" y="4"/>
                    </a:cubicBezTo>
                    <a:cubicBezTo>
                      <a:pt x="214" y="5"/>
                      <a:pt x="221" y="17"/>
                      <a:pt x="213" y="12"/>
                    </a:cubicBezTo>
                    <a:cubicBezTo>
                      <a:pt x="219" y="11"/>
                      <a:pt x="214" y="9"/>
                      <a:pt x="216" y="4"/>
                    </a:cubicBezTo>
                    <a:cubicBezTo>
                      <a:pt x="212" y="5"/>
                      <a:pt x="207" y="9"/>
                      <a:pt x="205" y="13"/>
                    </a:cubicBezTo>
                    <a:cubicBezTo>
                      <a:pt x="202" y="10"/>
                      <a:pt x="204" y="7"/>
                      <a:pt x="201" y="5"/>
                    </a:cubicBezTo>
                    <a:cubicBezTo>
                      <a:pt x="194" y="9"/>
                      <a:pt x="192" y="14"/>
                      <a:pt x="188" y="12"/>
                    </a:cubicBezTo>
                    <a:cubicBezTo>
                      <a:pt x="191" y="10"/>
                      <a:pt x="183" y="7"/>
                      <a:pt x="188" y="6"/>
                    </a:cubicBezTo>
                    <a:cubicBezTo>
                      <a:pt x="189" y="7"/>
                      <a:pt x="188" y="8"/>
                      <a:pt x="190" y="10"/>
                    </a:cubicBezTo>
                    <a:cubicBezTo>
                      <a:pt x="197" y="2"/>
                      <a:pt x="183" y="7"/>
                      <a:pt x="179" y="4"/>
                    </a:cubicBezTo>
                    <a:cubicBezTo>
                      <a:pt x="174" y="7"/>
                      <a:pt x="174" y="12"/>
                      <a:pt x="169" y="8"/>
                    </a:cubicBezTo>
                    <a:cubicBezTo>
                      <a:pt x="169" y="4"/>
                      <a:pt x="176" y="9"/>
                      <a:pt x="175" y="2"/>
                    </a:cubicBezTo>
                    <a:cubicBezTo>
                      <a:pt x="167" y="6"/>
                      <a:pt x="150" y="5"/>
                      <a:pt x="152" y="18"/>
                    </a:cubicBezTo>
                    <a:cubicBezTo>
                      <a:pt x="155" y="14"/>
                      <a:pt x="157" y="17"/>
                      <a:pt x="160" y="17"/>
                    </a:cubicBezTo>
                    <a:cubicBezTo>
                      <a:pt x="165" y="15"/>
                      <a:pt x="162" y="12"/>
                      <a:pt x="166" y="9"/>
                    </a:cubicBezTo>
                    <a:cubicBezTo>
                      <a:pt x="170" y="13"/>
                      <a:pt x="167" y="16"/>
                      <a:pt x="164" y="19"/>
                    </a:cubicBezTo>
                    <a:cubicBezTo>
                      <a:pt x="159" y="19"/>
                      <a:pt x="153" y="20"/>
                      <a:pt x="148" y="23"/>
                    </a:cubicBezTo>
                    <a:cubicBezTo>
                      <a:pt x="147" y="22"/>
                      <a:pt x="147" y="22"/>
                      <a:pt x="146" y="21"/>
                    </a:cubicBezTo>
                    <a:cubicBezTo>
                      <a:pt x="156" y="14"/>
                      <a:pt x="144" y="12"/>
                      <a:pt x="152" y="7"/>
                    </a:cubicBezTo>
                    <a:cubicBezTo>
                      <a:pt x="146" y="7"/>
                      <a:pt x="146" y="11"/>
                      <a:pt x="140" y="13"/>
                    </a:cubicBezTo>
                    <a:cubicBezTo>
                      <a:pt x="138" y="17"/>
                      <a:pt x="144" y="15"/>
                      <a:pt x="142" y="18"/>
                    </a:cubicBezTo>
                    <a:cubicBezTo>
                      <a:pt x="136" y="18"/>
                      <a:pt x="138" y="21"/>
                      <a:pt x="133" y="25"/>
                    </a:cubicBezTo>
                    <a:cubicBezTo>
                      <a:pt x="131" y="19"/>
                      <a:pt x="127" y="30"/>
                      <a:pt x="125" y="26"/>
                    </a:cubicBezTo>
                    <a:cubicBezTo>
                      <a:pt x="123" y="22"/>
                      <a:pt x="130" y="20"/>
                      <a:pt x="129" y="16"/>
                    </a:cubicBezTo>
                    <a:cubicBezTo>
                      <a:pt x="139" y="21"/>
                      <a:pt x="139" y="4"/>
                      <a:pt x="149" y="6"/>
                    </a:cubicBezTo>
                    <a:cubicBezTo>
                      <a:pt x="143" y="3"/>
                      <a:pt x="136" y="7"/>
                      <a:pt x="130" y="5"/>
                    </a:cubicBezTo>
                    <a:cubicBezTo>
                      <a:pt x="129" y="8"/>
                      <a:pt x="127" y="12"/>
                      <a:pt x="127" y="16"/>
                    </a:cubicBezTo>
                    <a:cubicBezTo>
                      <a:pt x="125" y="14"/>
                      <a:pt x="123" y="14"/>
                      <a:pt x="121" y="15"/>
                    </a:cubicBezTo>
                    <a:cubicBezTo>
                      <a:pt x="119" y="19"/>
                      <a:pt x="128" y="17"/>
                      <a:pt x="126" y="20"/>
                    </a:cubicBezTo>
                    <a:cubicBezTo>
                      <a:pt x="115" y="20"/>
                      <a:pt x="116" y="24"/>
                      <a:pt x="111" y="27"/>
                    </a:cubicBezTo>
                    <a:cubicBezTo>
                      <a:pt x="111" y="22"/>
                      <a:pt x="111" y="17"/>
                      <a:pt x="114" y="13"/>
                    </a:cubicBezTo>
                    <a:cubicBezTo>
                      <a:pt x="118" y="16"/>
                      <a:pt x="116" y="18"/>
                      <a:pt x="119" y="21"/>
                    </a:cubicBezTo>
                    <a:cubicBezTo>
                      <a:pt x="120" y="15"/>
                      <a:pt x="122" y="9"/>
                      <a:pt x="126" y="4"/>
                    </a:cubicBezTo>
                    <a:cubicBezTo>
                      <a:pt x="124" y="1"/>
                      <a:pt x="109" y="1"/>
                      <a:pt x="114" y="8"/>
                    </a:cubicBezTo>
                    <a:cubicBezTo>
                      <a:pt x="114" y="10"/>
                      <a:pt x="109" y="12"/>
                      <a:pt x="106" y="12"/>
                    </a:cubicBezTo>
                    <a:cubicBezTo>
                      <a:pt x="103" y="10"/>
                      <a:pt x="112" y="9"/>
                      <a:pt x="109" y="6"/>
                    </a:cubicBezTo>
                    <a:cubicBezTo>
                      <a:pt x="104" y="8"/>
                      <a:pt x="106" y="3"/>
                      <a:pt x="107" y="1"/>
                    </a:cubicBezTo>
                    <a:cubicBezTo>
                      <a:pt x="103" y="6"/>
                      <a:pt x="93" y="13"/>
                      <a:pt x="86" y="16"/>
                    </a:cubicBezTo>
                    <a:cubicBezTo>
                      <a:pt x="87" y="14"/>
                      <a:pt x="85" y="13"/>
                      <a:pt x="86" y="12"/>
                    </a:cubicBezTo>
                    <a:cubicBezTo>
                      <a:pt x="90" y="7"/>
                      <a:pt x="103" y="8"/>
                      <a:pt x="99" y="0"/>
                    </a:cubicBezTo>
                    <a:cubicBezTo>
                      <a:pt x="94" y="2"/>
                      <a:pt x="96" y="5"/>
                      <a:pt x="92" y="7"/>
                    </a:cubicBezTo>
                    <a:cubicBezTo>
                      <a:pt x="86" y="7"/>
                      <a:pt x="91" y="4"/>
                      <a:pt x="89" y="1"/>
                    </a:cubicBezTo>
                    <a:cubicBezTo>
                      <a:pt x="80" y="5"/>
                      <a:pt x="88" y="11"/>
                      <a:pt x="82" y="15"/>
                    </a:cubicBezTo>
                    <a:cubicBezTo>
                      <a:pt x="78" y="10"/>
                      <a:pt x="73" y="16"/>
                      <a:pt x="70" y="10"/>
                    </a:cubicBezTo>
                    <a:cubicBezTo>
                      <a:pt x="68" y="13"/>
                      <a:pt x="69" y="17"/>
                      <a:pt x="64" y="20"/>
                    </a:cubicBezTo>
                    <a:cubicBezTo>
                      <a:pt x="57" y="12"/>
                      <a:pt x="58" y="16"/>
                      <a:pt x="51" y="12"/>
                    </a:cubicBezTo>
                    <a:cubicBezTo>
                      <a:pt x="52" y="17"/>
                      <a:pt x="49" y="18"/>
                      <a:pt x="44" y="21"/>
                    </a:cubicBezTo>
                    <a:cubicBezTo>
                      <a:pt x="50" y="29"/>
                      <a:pt x="44" y="36"/>
                      <a:pt x="35" y="43"/>
                    </a:cubicBezTo>
                    <a:cubicBezTo>
                      <a:pt x="29" y="38"/>
                      <a:pt x="22" y="43"/>
                      <a:pt x="18" y="49"/>
                    </a:cubicBezTo>
                    <a:cubicBezTo>
                      <a:pt x="13" y="48"/>
                      <a:pt x="18" y="44"/>
                      <a:pt x="12" y="42"/>
                    </a:cubicBezTo>
                    <a:cubicBezTo>
                      <a:pt x="11" y="46"/>
                      <a:pt x="16" y="67"/>
                      <a:pt x="8" y="58"/>
                    </a:cubicBezTo>
                    <a:cubicBezTo>
                      <a:pt x="7" y="60"/>
                      <a:pt x="0" y="62"/>
                      <a:pt x="5" y="64"/>
                    </a:cubicBezTo>
                    <a:cubicBezTo>
                      <a:pt x="9" y="64"/>
                      <a:pt x="13" y="63"/>
                      <a:pt x="17" y="64"/>
                    </a:cubicBezTo>
                    <a:cubicBezTo>
                      <a:pt x="18" y="60"/>
                      <a:pt x="17" y="56"/>
                      <a:pt x="20" y="52"/>
                    </a:cubicBezTo>
                    <a:cubicBezTo>
                      <a:pt x="22" y="53"/>
                      <a:pt x="24" y="53"/>
                      <a:pt x="25" y="56"/>
                    </a:cubicBezTo>
                    <a:cubicBezTo>
                      <a:pt x="27" y="51"/>
                      <a:pt x="30" y="52"/>
                      <a:pt x="34" y="51"/>
                    </a:cubicBezTo>
                    <a:cubicBezTo>
                      <a:pt x="32" y="48"/>
                      <a:pt x="30" y="49"/>
                      <a:pt x="29" y="47"/>
                    </a:cubicBezTo>
                    <a:cubicBezTo>
                      <a:pt x="35" y="41"/>
                      <a:pt x="36" y="47"/>
                      <a:pt x="40" y="40"/>
                    </a:cubicBezTo>
                    <a:cubicBezTo>
                      <a:pt x="43" y="44"/>
                      <a:pt x="49" y="46"/>
                      <a:pt x="56" y="46"/>
                    </a:cubicBezTo>
                    <a:cubicBezTo>
                      <a:pt x="46" y="53"/>
                      <a:pt x="60" y="57"/>
                      <a:pt x="51" y="64"/>
                    </a:cubicBezTo>
                    <a:cubicBezTo>
                      <a:pt x="57" y="73"/>
                      <a:pt x="65" y="66"/>
                      <a:pt x="71" y="69"/>
                    </a:cubicBezTo>
                    <a:cubicBezTo>
                      <a:pt x="69" y="66"/>
                      <a:pt x="67" y="67"/>
                      <a:pt x="65" y="63"/>
                    </a:cubicBezTo>
                    <a:cubicBezTo>
                      <a:pt x="66" y="61"/>
                      <a:pt x="66" y="59"/>
                      <a:pt x="68" y="58"/>
                    </a:cubicBezTo>
                    <a:cubicBezTo>
                      <a:pt x="70" y="60"/>
                      <a:pt x="69" y="62"/>
                      <a:pt x="71" y="63"/>
                    </a:cubicBezTo>
                    <a:cubicBezTo>
                      <a:pt x="72" y="64"/>
                      <a:pt x="78" y="62"/>
                      <a:pt x="76" y="59"/>
                    </a:cubicBezTo>
                    <a:cubicBezTo>
                      <a:pt x="75" y="59"/>
                      <a:pt x="81" y="47"/>
                      <a:pt x="86" y="46"/>
                    </a:cubicBezTo>
                    <a:cubicBezTo>
                      <a:pt x="84" y="48"/>
                      <a:pt x="83" y="50"/>
                      <a:pt x="83" y="52"/>
                    </a:cubicBezTo>
                    <a:cubicBezTo>
                      <a:pt x="86" y="51"/>
                      <a:pt x="92" y="50"/>
                      <a:pt x="91" y="55"/>
                    </a:cubicBezTo>
                    <a:cubicBezTo>
                      <a:pt x="94" y="52"/>
                      <a:pt x="98" y="50"/>
                      <a:pt x="101" y="51"/>
                    </a:cubicBezTo>
                    <a:cubicBezTo>
                      <a:pt x="101" y="52"/>
                      <a:pt x="102" y="53"/>
                      <a:pt x="101" y="54"/>
                    </a:cubicBezTo>
                    <a:cubicBezTo>
                      <a:pt x="96" y="55"/>
                      <a:pt x="91" y="54"/>
                      <a:pt x="85" y="59"/>
                    </a:cubicBezTo>
                    <a:cubicBezTo>
                      <a:pt x="85" y="58"/>
                      <a:pt x="85" y="53"/>
                      <a:pt x="82" y="55"/>
                    </a:cubicBezTo>
                    <a:cubicBezTo>
                      <a:pt x="85" y="62"/>
                      <a:pt x="73" y="61"/>
                      <a:pt x="75" y="69"/>
                    </a:cubicBezTo>
                    <a:cubicBezTo>
                      <a:pt x="79" y="65"/>
                      <a:pt x="82" y="74"/>
                      <a:pt x="86" y="69"/>
                    </a:cubicBezTo>
                    <a:cubicBezTo>
                      <a:pt x="90" y="67"/>
                      <a:pt x="84" y="64"/>
                      <a:pt x="86" y="62"/>
                    </a:cubicBezTo>
                    <a:cubicBezTo>
                      <a:pt x="88" y="61"/>
                      <a:pt x="89" y="60"/>
                      <a:pt x="90" y="61"/>
                    </a:cubicBezTo>
                    <a:cubicBezTo>
                      <a:pt x="93" y="63"/>
                      <a:pt x="88" y="65"/>
                      <a:pt x="90" y="67"/>
                    </a:cubicBezTo>
                    <a:cubicBezTo>
                      <a:pt x="92" y="66"/>
                      <a:pt x="93" y="70"/>
                      <a:pt x="96" y="65"/>
                    </a:cubicBezTo>
                    <a:cubicBezTo>
                      <a:pt x="94" y="64"/>
                      <a:pt x="93" y="62"/>
                      <a:pt x="91" y="60"/>
                    </a:cubicBezTo>
                    <a:cubicBezTo>
                      <a:pt x="93" y="59"/>
                      <a:pt x="93" y="57"/>
                      <a:pt x="94" y="56"/>
                    </a:cubicBezTo>
                    <a:cubicBezTo>
                      <a:pt x="96" y="62"/>
                      <a:pt x="99" y="56"/>
                      <a:pt x="101" y="60"/>
                    </a:cubicBezTo>
                    <a:cubicBezTo>
                      <a:pt x="98" y="64"/>
                      <a:pt x="97" y="57"/>
                      <a:pt x="94" y="61"/>
                    </a:cubicBezTo>
                    <a:cubicBezTo>
                      <a:pt x="100" y="64"/>
                      <a:pt x="97" y="67"/>
                      <a:pt x="98" y="71"/>
                    </a:cubicBezTo>
                    <a:cubicBezTo>
                      <a:pt x="105" y="68"/>
                      <a:pt x="100" y="63"/>
                      <a:pt x="104" y="59"/>
                    </a:cubicBezTo>
                    <a:cubicBezTo>
                      <a:pt x="107" y="57"/>
                      <a:pt x="109" y="64"/>
                      <a:pt x="112" y="63"/>
                    </a:cubicBezTo>
                    <a:cubicBezTo>
                      <a:pt x="114" y="59"/>
                      <a:pt x="118" y="57"/>
                      <a:pt x="112" y="54"/>
                    </a:cubicBezTo>
                    <a:cubicBezTo>
                      <a:pt x="115" y="51"/>
                      <a:pt x="120" y="47"/>
                      <a:pt x="124" y="49"/>
                    </a:cubicBezTo>
                    <a:cubicBezTo>
                      <a:pt x="117" y="54"/>
                      <a:pt x="118" y="60"/>
                      <a:pt x="114" y="66"/>
                    </a:cubicBezTo>
                    <a:cubicBezTo>
                      <a:pt x="111" y="60"/>
                      <a:pt x="96" y="73"/>
                      <a:pt x="104" y="74"/>
                    </a:cubicBezTo>
                    <a:cubicBezTo>
                      <a:pt x="103" y="70"/>
                      <a:pt x="109" y="75"/>
                      <a:pt x="112" y="69"/>
                    </a:cubicBezTo>
                    <a:cubicBezTo>
                      <a:pt x="115" y="75"/>
                      <a:pt x="123" y="71"/>
                      <a:pt x="131" y="76"/>
                    </a:cubicBezTo>
                    <a:cubicBezTo>
                      <a:pt x="136" y="74"/>
                      <a:pt x="133" y="71"/>
                      <a:pt x="134" y="68"/>
                    </a:cubicBezTo>
                    <a:cubicBezTo>
                      <a:pt x="136" y="69"/>
                      <a:pt x="138" y="65"/>
                      <a:pt x="140" y="69"/>
                    </a:cubicBezTo>
                    <a:cubicBezTo>
                      <a:pt x="143" y="65"/>
                      <a:pt x="143" y="65"/>
                      <a:pt x="147" y="64"/>
                    </a:cubicBezTo>
                    <a:cubicBezTo>
                      <a:pt x="145" y="58"/>
                      <a:pt x="142" y="67"/>
                      <a:pt x="140" y="64"/>
                    </a:cubicBezTo>
                    <a:cubicBezTo>
                      <a:pt x="137" y="61"/>
                      <a:pt x="137" y="59"/>
                      <a:pt x="138" y="57"/>
                    </a:cubicBezTo>
                    <a:cubicBezTo>
                      <a:pt x="142" y="56"/>
                      <a:pt x="145" y="61"/>
                      <a:pt x="150" y="56"/>
                    </a:cubicBezTo>
                    <a:cubicBezTo>
                      <a:pt x="146" y="52"/>
                      <a:pt x="148" y="49"/>
                      <a:pt x="151" y="46"/>
                    </a:cubicBezTo>
                    <a:cubicBezTo>
                      <a:pt x="154" y="49"/>
                      <a:pt x="157" y="43"/>
                      <a:pt x="160" y="44"/>
                    </a:cubicBezTo>
                    <a:cubicBezTo>
                      <a:pt x="161" y="45"/>
                      <a:pt x="160" y="47"/>
                      <a:pt x="160" y="48"/>
                    </a:cubicBezTo>
                    <a:cubicBezTo>
                      <a:pt x="157" y="52"/>
                      <a:pt x="154" y="50"/>
                      <a:pt x="151" y="51"/>
                    </a:cubicBezTo>
                    <a:cubicBezTo>
                      <a:pt x="154" y="59"/>
                      <a:pt x="144" y="65"/>
                      <a:pt x="147" y="73"/>
                    </a:cubicBezTo>
                    <a:cubicBezTo>
                      <a:pt x="143" y="73"/>
                      <a:pt x="140" y="68"/>
                      <a:pt x="136" y="72"/>
                    </a:cubicBezTo>
                    <a:cubicBezTo>
                      <a:pt x="140" y="79"/>
                      <a:pt x="149" y="71"/>
                      <a:pt x="150" y="77"/>
                    </a:cubicBezTo>
                    <a:cubicBezTo>
                      <a:pt x="157" y="75"/>
                      <a:pt x="157" y="70"/>
                      <a:pt x="162" y="64"/>
                    </a:cubicBezTo>
                    <a:cubicBezTo>
                      <a:pt x="163" y="66"/>
                      <a:pt x="165" y="65"/>
                      <a:pt x="166" y="67"/>
                    </a:cubicBezTo>
                    <a:cubicBezTo>
                      <a:pt x="165" y="71"/>
                      <a:pt x="161" y="69"/>
                      <a:pt x="161" y="72"/>
                    </a:cubicBezTo>
                    <a:cubicBezTo>
                      <a:pt x="163" y="76"/>
                      <a:pt x="166" y="72"/>
                      <a:pt x="169" y="75"/>
                    </a:cubicBezTo>
                    <a:cubicBezTo>
                      <a:pt x="175" y="71"/>
                      <a:pt x="166" y="64"/>
                      <a:pt x="167" y="62"/>
                    </a:cubicBezTo>
                    <a:cubicBezTo>
                      <a:pt x="169" y="61"/>
                      <a:pt x="170" y="62"/>
                      <a:pt x="171" y="63"/>
                    </a:cubicBezTo>
                    <a:cubicBezTo>
                      <a:pt x="173" y="68"/>
                      <a:pt x="172" y="72"/>
                      <a:pt x="177" y="76"/>
                    </a:cubicBezTo>
                    <a:cubicBezTo>
                      <a:pt x="180" y="76"/>
                      <a:pt x="182" y="72"/>
                      <a:pt x="184" y="78"/>
                    </a:cubicBezTo>
                    <a:cubicBezTo>
                      <a:pt x="187" y="73"/>
                      <a:pt x="190" y="78"/>
                      <a:pt x="189" y="81"/>
                    </a:cubicBezTo>
                    <a:cubicBezTo>
                      <a:pt x="195" y="71"/>
                      <a:pt x="202" y="78"/>
                      <a:pt x="204" y="70"/>
                    </a:cubicBezTo>
                    <a:cubicBezTo>
                      <a:pt x="202" y="67"/>
                      <a:pt x="200" y="69"/>
                      <a:pt x="198" y="65"/>
                    </a:cubicBezTo>
                    <a:cubicBezTo>
                      <a:pt x="204" y="64"/>
                      <a:pt x="201" y="62"/>
                      <a:pt x="204" y="58"/>
                    </a:cubicBezTo>
                    <a:cubicBezTo>
                      <a:pt x="204" y="64"/>
                      <a:pt x="210" y="59"/>
                      <a:pt x="213" y="61"/>
                    </a:cubicBezTo>
                    <a:cubicBezTo>
                      <a:pt x="213" y="64"/>
                      <a:pt x="208" y="64"/>
                      <a:pt x="205" y="64"/>
                    </a:cubicBezTo>
                    <a:cubicBezTo>
                      <a:pt x="207" y="69"/>
                      <a:pt x="203" y="73"/>
                      <a:pt x="203" y="78"/>
                    </a:cubicBezTo>
                    <a:cubicBezTo>
                      <a:pt x="209" y="73"/>
                      <a:pt x="209" y="80"/>
                      <a:pt x="215" y="79"/>
                    </a:cubicBezTo>
                    <a:cubicBezTo>
                      <a:pt x="216" y="75"/>
                      <a:pt x="211" y="77"/>
                      <a:pt x="213" y="75"/>
                    </a:cubicBezTo>
                    <a:cubicBezTo>
                      <a:pt x="216" y="77"/>
                      <a:pt x="219" y="75"/>
                      <a:pt x="221" y="76"/>
                    </a:cubicBezTo>
                    <a:cubicBezTo>
                      <a:pt x="223" y="77"/>
                      <a:pt x="220" y="78"/>
                      <a:pt x="221" y="80"/>
                    </a:cubicBezTo>
                    <a:cubicBezTo>
                      <a:pt x="225" y="82"/>
                      <a:pt x="228" y="76"/>
                      <a:pt x="229" y="77"/>
                    </a:cubicBezTo>
                    <a:cubicBezTo>
                      <a:pt x="229" y="82"/>
                      <a:pt x="244" y="78"/>
                      <a:pt x="244" y="84"/>
                    </a:cubicBezTo>
                    <a:cubicBezTo>
                      <a:pt x="249" y="80"/>
                      <a:pt x="255" y="79"/>
                      <a:pt x="259" y="82"/>
                    </a:cubicBezTo>
                    <a:cubicBezTo>
                      <a:pt x="263" y="79"/>
                      <a:pt x="269" y="76"/>
                      <a:pt x="268" y="72"/>
                    </a:cubicBezTo>
                    <a:cubicBezTo>
                      <a:pt x="268" y="73"/>
                      <a:pt x="269" y="73"/>
                      <a:pt x="270" y="73"/>
                    </a:cubicBezTo>
                    <a:cubicBezTo>
                      <a:pt x="266" y="77"/>
                      <a:pt x="272" y="82"/>
                      <a:pt x="274" y="83"/>
                    </a:cubicBezTo>
                    <a:cubicBezTo>
                      <a:pt x="274" y="79"/>
                      <a:pt x="284" y="87"/>
                      <a:pt x="284" y="79"/>
                    </a:cubicBezTo>
                    <a:cubicBezTo>
                      <a:pt x="289" y="84"/>
                      <a:pt x="296" y="83"/>
                      <a:pt x="302" y="82"/>
                    </a:cubicBezTo>
                    <a:cubicBezTo>
                      <a:pt x="300" y="78"/>
                      <a:pt x="296" y="79"/>
                      <a:pt x="299" y="75"/>
                    </a:cubicBezTo>
                    <a:cubicBezTo>
                      <a:pt x="298" y="81"/>
                      <a:pt x="304" y="77"/>
                      <a:pt x="306" y="77"/>
                    </a:cubicBezTo>
                    <a:cubicBezTo>
                      <a:pt x="303" y="84"/>
                      <a:pt x="321" y="74"/>
                      <a:pt x="318" y="84"/>
                    </a:cubicBezTo>
                    <a:cubicBezTo>
                      <a:pt x="314" y="77"/>
                      <a:pt x="310" y="84"/>
                      <a:pt x="305" y="83"/>
                    </a:cubicBezTo>
                    <a:cubicBezTo>
                      <a:pt x="305" y="84"/>
                      <a:pt x="306" y="84"/>
                      <a:pt x="305" y="85"/>
                    </a:cubicBezTo>
                    <a:cubicBezTo>
                      <a:pt x="305" y="86"/>
                      <a:pt x="305" y="87"/>
                      <a:pt x="305" y="88"/>
                    </a:cubicBezTo>
                    <a:cubicBezTo>
                      <a:pt x="312" y="84"/>
                      <a:pt x="317" y="85"/>
                      <a:pt x="327" y="86"/>
                    </a:cubicBezTo>
                    <a:cubicBezTo>
                      <a:pt x="337" y="86"/>
                      <a:pt x="354" y="90"/>
                      <a:pt x="362" y="87"/>
                    </a:cubicBezTo>
                    <a:cubicBezTo>
                      <a:pt x="364" y="86"/>
                      <a:pt x="364" y="86"/>
                      <a:pt x="364" y="85"/>
                    </a:cubicBezTo>
                    <a:cubicBezTo>
                      <a:pt x="363" y="84"/>
                      <a:pt x="364" y="84"/>
                      <a:pt x="364" y="85"/>
                    </a:cubicBezTo>
                    <a:cubicBezTo>
                      <a:pt x="364" y="85"/>
                      <a:pt x="365" y="86"/>
                      <a:pt x="365" y="86"/>
                    </a:cubicBezTo>
                    <a:cubicBezTo>
                      <a:pt x="372" y="93"/>
                      <a:pt x="389" y="81"/>
                      <a:pt x="387" y="91"/>
                    </a:cubicBezTo>
                    <a:cubicBezTo>
                      <a:pt x="387" y="87"/>
                      <a:pt x="400" y="85"/>
                      <a:pt x="399" y="90"/>
                    </a:cubicBezTo>
                    <a:cubicBezTo>
                      <a:pt x="413" y="85"/>
                      <a:pt x="426" y="87"/>
                      <a:pt x="439" y="90"/>
                    </a:cubicBezTo>
                    <a:cubicBezTo>
                      <a:pt x="448" y="88"/>
                      <a:pt x="461" y="85"/>
                      <a:pt x="465" y="91"/>
                    </a:cubicBezTo>
                    <a:cubicBezTo>
                      <a:pt x="464" y="90"/>
                      <a:pt x="465" y="89"/>
                      <a:pt x="466" y="87"/>
                    </a:cubicBezTo>
                    <a:cubicBezTo>
                      <a:pt x="481" y="89"/>
                      <a:pt x="505" y="89"/>
                      <a:pt x="524" y="92"/>
                    </a:cubicBezTo>
                    <a:cubicBezTo>
                      <a:pt x="539" y="86"/>
                      <a:pt x="551" y="95"/>
                      <a:pt x="566" y="89"/>
                    </a:cubicBezTo>
                    <a:cubicBezTo>
                      <a:pt x="569" y="91"/>
                      <a:pt x="572" y="89"/>
                      <a:pt x="575" y="93"/>
                    </a:cubicBezTo>
                    <a:cubicBezTo>
                      <a:pt x="588" y="85"/>
                      <a:pt x="600" y="94"/>
                      <a:pt x="614" y="87"/>
                    </a:cubicBezTo>
                    <a:cubicBezTo>
                      <a:pt x="615" y="88"/>
                      <a:pt x="616" y="90"/>
                      <a:pt x="616" y="91"/>
                    </a:cubicBezTo>
                    <a:cubicBezTo>
                      <a:pt x="625" y="89"/>
                      <a:pt x="634" y="85"/>
                      <a:pt x="641" y="86"/>
                    </a:cubicBezTo>
                    <a:cubicBezTo>
                      <a:pt x="643" y="86"/>
                      <a:pt x="646" y="89"/>
                      <a:pt x="648" y="89"/>
                    </a:cubicBezTo>
                    <a:cubicBezTo>
                      <a:pt x="652" y="89"/>
                      <a:pt x="655" y="84"/>
                      <a:pt x="659" y="85"/>
                    </a:cubicBezTo>
                    <a:cubicBezTo>
                      <a:pt x="661" y="85"/>
                      <a:pt x="662" y="88"/>
                      <a:pt x="665" y="87"/>
                    </a:cubicBezTo>
                    <a:cubicBezTo>
                      <a:pt x="669" y="87"/>
                      <a:pt x="669" y="86"/>
                      <a:pt x="675" y="85"/>
                    </a:cubicBezTo>
                    <a:cubicBezTo>
                      <a:pt x="687" y="81"/>
                      <a:pt x="703" y="89"/>
                      <a:pt x="708" y="79"/>
                    </a:cubicBezTo>
                    <a:cubicBezTo>
                      <a:pt x="708" y="81"/>
                      <a:pt x="709" y="82"/>
                      <a:pt x="712" y="83"/>
                    </a:cubicBezTo>
                    <a:cubicBezTo>
                      <a:pt x="715" y="79"/>
                      <a:pt x="717" y="79"/>
                      <a:pt x="721" y="74"/>
                    </a:cubicBezTo>
                    <a:cubicBezTo>
                      <a:pt x="722" y="77"/>
                      <a:pt x="720" y="79"/>
                      <a:pt x="721" y="81"/>
                    </a:cubicBezTo>
                    <a:cubicBezTo>
                      <a:pt x="728" y="77"/>
                      <a:pt x="735" y="72"/>
                      <a:pt x="736" y="64"/>
                    </a:cubicBezTo>
                    <a:cubicBezTo>
                      <a:pt x="742" y="66"/>
                      <a:pt x="744" y="59"/>
                      <a:pt x="748" y="58"/>
                    </a:cubicBezTo>
                    <a:cubicBezTo>
                      <a:pt x="745" y="56"/>
                      <a:pt x="748" y="50"/>
                      <a:pt x="743" y="51"/>
                    </a:cubicBezTo>
                    <a:cubicBezTo>
                      <a:pt x="742" y="55"/>
                      <a:pt x="745" y="56"/>
                      <a:pt x="744" y="58"/>
                    </a:cubicBezTo>
                    <a:cubicBezTo>
                      <a:pt x="740" y="59"/>
                      <a:pt x="732" y="63"/>
                      <a:pt x="732" y="56"/>
                    </a:cubicBezTo>
                    <a:cubicBezTo>
                      <a:pt x="731" y="61"/>
                      <a:pt x="726" y="59"/>
                      <a:pt x="726" y="62"/>
                    </a:cubicBezTo>
                    <a:cubicBezTo>
                      <a:pt x="733" y="58"/>
                      <a:pt x="727" y="71"/>
                      <a:pt x="730" y="69"/>
                    </a:cubicBezTo>
                    <a:cubicBezTo>
                      <a:pt x="732" y="68"/>
                      <a:pt x="729" y="62"/>
                      <a:pt x="732" y="65"/>
                    </a:cubicBezTo>
                    <a:cubicBezTo>
                      <a:pt x="733" y="68"/>
                      <a:pt x="731" y="70"/>
                      <a:pt x="728" y="72"/>
                    </a:cubicBezTo>
                    <a:cubicBezTo>
                      <a:pt x="727" y="66"/>
                      <a:pt x="723" y="75"/>
                      <a:pt x="721" y="72"/>
                    </a:cubicBezTo>
                    <a:cubicBezTo>
                      <a:pt x="721" y="71"/>
                      <a:pt x="720" y="70"/>
                      <a:pt x="719" y="70"/>
                    </a:cubicBezTo>
                    <a:cubicBezTo>
                      <a:pt x="726" y="65"/>
                      <a:pt x="720" y="62"/>
                      <a:pt x="725" y="56"/>
                    </a:cubicBezTo>
                    <a:cubicBezTo>
                      <a:pt x="732" y="58"/>
                      <a:pt x="730" y="47"/>
                      <a:pt x="736" y="53"/>
                    </a:cubicBezTo>
                    <a:cubicBezTo>
                      <a:pt x="737" y="50"/>
                      <a:pt x="746" y="41"/>
                      <a:pt x="739" y="40"/>
                    </a:cubicBezTo>
                    <a:cubicBezTo>
                      <a:pt x="741" y="41"/>
                      <a:pt x="734" y="48"/>
                      <a:pt x="733" y="43"/>
                    </a:cubicBezTo>
                    <a:cubicBezTo>
                      <a:pt x="729" y="46"/>
                      <a:pt x="726" y="58"/>
                      <a:pt x="720" y="51"/>
                    </a:cubicBezTo>
                    <a:cubicBezTo>
                      <a:pt x="722" y="47"/>
                      <a:pt x="723" y="47"/>
                      <a:pt x="727" y="47"/>
                    </a:cubicBezTo>
                    <a:cubicBezTo>
                      <a:pt x="723" y="44"/>
                      <a:pt x="729" y="42"/>
                      <a:pt x="728" y="39"/>
                    </a:cubicBezTo>
                    <a:cubicBezTo>
                      <a:pt x="724" y="39"/>
                      <a:pt x="725" y="30"/>
                      <a:pt x="730" y="27"/>
                    </a:cubicBezTo>
                    <a:cubicBezTo>
                      <a:pt x="731" y="29"/>
                      <a:pt x="732" y="30"/>
                      <a:pt x="733" y="32"/>
                    </a:cubicBezTo>
                    <a:cubicBezTo>
                      <a:pt x="734" y="31"/>
                      <a:pt x="735" y="31"/>
                      <a:pt x="736" y="30"/>
                    </a:cubicBezTo>
                    <a:cubicBezTo>
                      <a:pt x="737" y="29"/>
                      <a:pt x="736" y="27"/>
                      <a:pt x="736" y="26"/>
                    </a:cubicBezTo>
                    <a:cubicBezTo>
                      <a:pt x="735" y="27"/>
                      <a:pt x="733" y="28"/>
                      <a:pt x="732" y="26"/>
                    </a:cubicBezTo>
                    <a:cubicBezTo>
                      <a:pt x="734" y="22"/>
                      <a:pt x="738" y="21"/>
                      <a:pt x="736" y="17"/>
                    </a:cubicBezTo>
                    <a:cubicBezTo>
                      <a:pt x="733" y="19"/>
                      <a:pt x="734" y="21"/>
                      <a:pt x="730" y="23"/>
                    </a:cubicBezTo>
                    <a:cubicBezTo>
                      <a:pt x="724" y="22"/>
                      <a:pt x="725" y="19"/>
                      <a:pt x="724" y="13"/>
                    </a:cubicBezTo>
                    <a:cubicBezTo>
                      <a:pt x="728" y="14"/>
                      <a:pt x="731" y="16"/>
                      <a:pt x="735" y="14"/>
                    </a:cubicBezTo>
                    <a:cubicBezTo>
                      <a:pt x="732" y="10"/>
                      <a:pt x="725" y="13"/>
                      <a:pt x="725" y="7"/>
                    </a:cubicBezTo>
                    <a:cubicBezTo>
                      <a:pt x="723" y="9"/>
                      <a:pt x="723" y="10"/>
                      <a:pt x="723" y="11"/>
                    </a:cubicBezTo>
                    <a:cubicBezTo>
                      <a:pt x="715" y="0"/>
                      <a:pt x="704" y="15"/>
                      <a:pt x="697" y="8"/>
                    </a:cubicBezTo>
                    <a:cubicBezTo>
                      <a:pt x="692" y="9"/>
                      <a:pt x="697" y="17"/>
                      <a:pt x="693" y="15"/>
                    </a:cubicBezTo>
                    <a:cubicBezTo>
                      <a:pt x="696" y="11"/>
                      <a:pt x="689" y="17"/>
                      <a:pt x="689" y="12"/>
                    </a:cubicBezTo>
                    <a:cubicBezTo>
                      <a:pt x="692" y="10"/>
                      <a:pt x="695" y="8"/>
                      <a:pt x="693" y="6"/>
                    </a:cubicBezTo>
                    <a:cubicBezTo>
                      <a:pt x="687" y="9"/>
                      <a:pt x="689" y="7"/>
                      <a:pt x="689" y="10"/>
                    </a:cubicBezTo>
                    <a:cubicBezTo>
                      <a:pt x="684" y="9"/>
                      <a:pt x="676" y="11"/>
                      <a:pt x="674" y="13"/>
                    </a:cubicBezTo>
                    <a:cubicBezTo>
                      <a:pt x="672" y="12"/>
                      <a:pt x="672" y="10"/>
                      <a:pt x="672" y="9"/>
                    </a:cubicBezTo>
                    <a:cubicBezTo>
                      <a:pt x="668" y="10"/>
                      <a:pt x="664" y="10"/>
                      <a:pt x="660" y="10"/>
                    </a:cubicBezTo>
                    <a:cubicBezTo>
                      <a:pt x="661" y="11"/>
                      <a:pt x="658" y="13"/>
                      <a:pt x="658" y="15"/>
                    </a:cubicBezTo>
                    <a:cubicBezTo>
                      <a:pt x="658" y="8"/>
                      <a:pt x="656" y="16"/>
                      <a:pt x="654" y="14"/>
                    </a:cubicBezTo>
                    <a:cubicBezTo>
                      <a:pt x="654" y="13"/>
                      <a:pt x="653" y="13"/>
                      <a:pt x="652" y="12"/>
                    </a:cubicBezTo>
                    <a:cubicBezTo>
                      <a:pt x="654" y="11"/>
                      <a:pt x="655" y="12"/>
                      <a:pt x="657" y="10"/>
                    </a:cubicBezTo>
                    <a:cubicBezTo>
                      <a:pt x="653" y="8"/>
                      <a:pt x="643" y="5"/>
                      <a:pt x="644" y="13"/>
                    </a:cubicBezTo>
                    <a:cubicBezTo>
                      <a:pt x="645" y="12"/>
                      <a:pt x="648" y="11"/>
                      <a:pt x="646" y="13"/>
                    </a:cubicBezTo>
                    <a:cubicBezTo>
                      <a:pt x="642" y="15"/>
                      <a:pt x="644" y="12"/>
                      <a:pt x="642" y="9"/>
                    </a:cubicBezTo>
                    <a:cubicBezTo>
                      <a:pt x="638" y="11"/>
                      <a:pt x="631" y="8"/>
                      <a:pt x="630" y="13"/>
                    </a:cubicBezTo>
                    <a:cubicBezTo>
                      <a:pt x="626" y="9"/>
                      <a:pt x="618" y="13"/>
                      <a:pt x="622" y="8"/>
                    </a:cubicBezTo>
                    <a:cubicBezTo>
                      <a:pt x="621" y="9"/>
                      <a:pt x="620" y="8"/>
                      <a:pt x="620" y="7"/>
                    </a:cubicBezTo>
                    <a:cubicBezTo>
                      <a:pt x="617" y="8"/>
                      <a:pt x="619" y="10"/>
                      <a:pt x="618" y="12"/>
                    </a:cubicBezTo>
                    <a:cubicBezTo>
                      <a:pt x="617" y="10"/>
                      <a:pt x="615" y="12"/>
                      <a:pt x="614" y="11"/>
                    </a:cubicBezTo>
                    <a:cubicBezTo>
                      <a:pt x="616" y="10"/>
                      <a:pt x="618" y="8"/>
                      <a:pt x="616" y="6"/>
                    </a:cubicBezTo>
                    <a:cubicBezTo>
                      <a:pt x="611" y="7"/>
                      <a:pt x="607" y="11"/>
                      <a:pt x="600" y="9"/>
                    </a:cubicBezTo>
                    <a:cubicBezTo>
                      <a:pt x="601" y="9"/>
                      <a:pt x="607" y="9"/>
                      <a:pt x="604" y="6"/>
                    </a:cubicBezTo>
                    <a:cubicBezTo>
                      <a:pt x="601" y="6"/>
                      <a:pt x="595" y="6"/>
                      <a:pt x="594" y="11"/>
                    </a:cubicBezTo>
                    <a:cubicBezTo>
                      <a:pt x="589" y="4"/>
                      <a:pt x="584" y="11"/>
                      <a:pt x="580" y="12"/>
                    </a:cubicBezTo>
                    <a:cubicBezTo>
                      <a:pt x="582" y="11"/>
                      <a:pt x="583" y="9"/>
                      <a:pt x="582" y="7"/>
                    </a:cubicBezTo>
                    <a:cubicBezTo>
                      <a:pt x="578" y="12"/>
                      <a:pt x="581" y="4"/>
                      <a:pt x="578" y="7"/>
                    </a:cubicBezTo>
                    <a:cubicBezTo>
                      <a:pt x="576" y="11"/>
                      <a:pt x="574" y="9"/>
                      <a:pt x="571" y="7"/>
                    </a:cubicBezTo>
                    <a:cubicBezTo>
                      <a:pt x="566" y="14"/>
                      <a:pt x="564" y="5"/>
                      <a:pt x="559" y="11"/>
                    </a:cubicBezTo>
                    <a:close/>
                    <a:moveTo>
                      <a:pt x="231" y="32"/>
                    </a:moveTo>
                    <a:cubicBezTo>
                      <a:pt x="227" y="31"/>
                      <a:pt x="230" y="31"/>
                      <a:pt x="227" y="28"/>
                    </a:cubicBezTo>
                    <a:cubicBezTo>
                      <a:pt x="231" y="24"/>
                      <a:pt x="236" y="30"/>
                      <a:pt x="231" y="32"/>
                    </a:cubicBezTo>
                    <a:close/>
                    <a:moveTo>
                      <a:pt x="231" y="21"/>
                    </a:moveTo>
                    <a:cubicBezTo>
                      <a:pt x="230" y="21"/>
                      <a:pt x="222" y="23"/>
                      <a:pt x="227" y="23"/>
                    </a:cubicBezTo>
                    <a:cubicBezTo>
                      <a:pt x="228" y="25"/>
                      <a:pt x="222" y="25"/>
                      <a:pt x="221" y="22"/>
                    </a:cubicBezTo>
                    <a:cubicBezTo>
                      <a:pt x="224" y="23"/>
                      <a:pt x="228" y="16"/>
                      <a:pt x="231" y="21"/>
                    </a:cubicBezTo>
                    <a:close/>
                    <a:moveTo>
                      <a:pt x="201" y="36"/>
                    </a:moveTo>
                    <a:cubicBezTo>
                      <a:pt x="201" y="32"/>
                      <a:pt x="207" y="22"/>
                      <a:pt x="209" y="30"/>
                    </a:cubicBezTo>
                    <a:cubicBezTo>
                      <a:pt x="203" y="27"/>
                      <a:pt x="206" y="33"/>
                      <a:pt x="201" y="36"/>
                    </a:cubicBezTo>
                    <a:close/>
                    <a:moveTo>
                      <a:pt x="211" y="26"/>
                    </a:moveTo>
                    <a:cubicBezTo>
                      <a:pt x="213" y="25"/>
                      <a:pt x="213" y="26"/>
                      <a:pt x="212" y="27"/>
                    </a:cubicBezTo>
                    <a:cubicBezTo>
                      <a:pt x="217" y="29"/>
                      <a:pt x="212" y="22"/>
                      <a:pt x="217" y="23"/>
                    </a:cubicBezTo>
                    <a:cubicBezTo>
                      <a:pt x="216" y="26"/>
                      <a:pt x="217" y="30"/>
                      <a:pt x="213" y="32"/>
                    </a:cubicBezTo>
                    <a:cubicBezTo>
                      <a:pt x="212" y="30"/>
                      <a:pt x="212" y="28"/>
                      <a:pt x="211" y="26"/>
                    </a:cubicBezTo>
                    <a:close/>
                    <a:moveTo>
                      <a:pt x="217" y="16"/>
                    </a:moveTo>
                    <a:cubicBezTo>
                      <a:pt x="216" y="19"/>
                      <a:pt x="217" y="19"/>
                      <a:pt x="219" y="18"/>
                    </a:cubicBezTo>
                    <a:cubicBezTo>
                      <a:pt x="220" y="19"/>
                      <a:pt x="219" y="20"/>
                      <a:pt x="220" y="21"/>
                    </a:cubicBezTo>
                    <a:cubicBezTo>
                      <a:pt x="219" y="21"/>
                      <a:pt x="219" y="22"/>
                      <a:pt x="218" y="23"/>
                    </a:cubicBezTo>
                    <a:cubicBezTo>
                      <a:pt x="216" y="20"/>
                      <a:pt x="215" y="21"/>
                      <a:pt x="213" y="19"/>
                    </a:cubicBezTo>
                    <a:cubicBezTo>
                      <a:pt x="214" y="18"/>
                      <a:pt x="215" y="17"/>
                      <a:pt x="217" y="16"/>
                    </a:cubicBezTo>
                    <a:close/>
                    <a:moveTo>
                      <a:pt x="196" y="25"/>
                    </a:moveTo>
                    <a:cubicBezTo>
                      <a:pt x="193" y="27"/>
                      <a:pt x="196" y="29"/>
                      <a:pt x="195" y="31"/>
                    </a:cubicBezTo>
                    <a:cubicBezTo>
                      <a:pt x="193" y="27"/>
                      <a:pt x="186" y="16"/>
                      <a:pt x="180" y="21"/>
                    </a:cubicBezTo>
                    <a:cubicBezTo>
                      <a:pt x="177" y="18"/>
                      <a:pt x="187" y="17"/>
                      <a:pt x="184" y="14"/>
                    </a:cubicBezTo>
                    <a:cubicBezTo>
                      <a:pt x="187" y="17"/>
                      <a:pt x="191" y="19"/>
                      <a:pt x="196" y="25"/>
                    </a:cubicBezTo>
                    <a:close/>
                    <a:moveTo>
                      <a:pt x="181" y="31"/>
                    </a:moveTo>
                    <a:cubicBezTo>
                      <a:pt x="181" y="30"/>
                      <a:pt x="180" y="28"/>
                      <a:pt x="179" y="26"/>
                    </a:cubicBezTo>
                    <a:cubicBezTo>
                      <a:pt x="180" y="26"/>
                      <a:pt x="182" y="25"/>
                      <a:pt x="184" y="24"/>
                    </a:cubicBezTo>
                    <a:cubicBezTo>
                      <a:pt x="187" y="27"/>
                      <a:pt x="184" y="29"/>
                      <a:pt x="181" y="31"/>
                    </a:cubicBezTo>
                    <a:close/>
                    <a:moveTo>
                      <a:pt x="184" y="11"/>
                    </a:moveTo>
                    <a:cubicBezTo>
                      <a:pt x="181" y="15"/>
                      <a:pt x="179" y="12"/>
                      <a:pt x="177" y="15"/>
                    </a:cubicBezTo>
                    <a:cubicBezTo>
                      <a:pt x="172" y="11"/>
                      <a:pt x="183" y="10"/>
                      <a:pt x="180" y="7"/>
                    </a:cubicBezTo>
                    <a:cubicBezTo>
                      <a:pt x="184" y="5"/>
                      <a:pt x="181" y="10"/>
                      <a:pt x="184" y="11"/>
                    </a:cubicBezTo>
                    <a:close/>
                    <a:moveTo>
                      <a:pt x="88" y="30"/>
                    </a:moveTo>
                    <a:cubicBezTo>
                      <a:pt x="87" y="25"/>
                      <a:pt x="93" y="22"/>
                      <a:pt x="97" y="18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101" y="18"/>
                      <a:pt x="102" y="25"/>
                      <a:pt x="88" y="30"/>
                    </a:cubicBezTo>
                    <a:close/>
                    <a:moveTo>
                      <a:pt x="74" y="17"/>
                    </a:moveTo>
                    <a:cubicBezTo>
                      <a:pt x="79" y="24"/>
                      <a:pt x="80" y="13"/>
                      <a:pt x="85" y="18"/>
                    </a:cubicBezTo>
                    <a:cubicBezTo>
                      <a:pt x="87" y="24"/>
                      <a:pt x="81" y="35"/>
                      <a:pt x="85" y="38"/>
                    </a:cubicBezTo>
                    <a:cubicBezTo>
                      <a:pt x="86" y="42"/>
                      <a:pt x="80" y="37"/>
                      <a:pt x="79" y="39"/>
                    </a:cubicBezTo>
                    <a:cubicBezTo>
                      <a:pt x="78" y="34"/>
                      <a:pt x="81" y="30"/>
                      <a:pt x="82" y="25"/>
                    </a:cubicBezTo>
                    <a:cubicBezTo>
                      <a:pt x="78" y="21"/>
                      <a:pt x="71" y="28"/>
                      <a:pt x="66" y="23"/>
                    </a:cubicBezTo>
                    <a:cubicBezTo>
                      <a:pt x="69" y="21"/>
                      <a:pt x="72" y="19"/>
                      <a:pt x="74" y="17"/>
                    </a:cubicBezTo>
                    <a:close/>
                    <a:moveTo>
                      <a:pt x="48" y="23"/>
                    </a:moveTo>
                    <a:cubicBezTo>
                      <a:pt x="52" y="17"/>
                      <a:pt x="55" y="22"/>
                      <a:pt x="59" y="18"/>
                    </a:cubicBezTo>
                    <a:cubicBezTo>
                      <a:pt x="56" y="23"/>
                      <a:pt x="53" y="27"/>
                      <a:pt x="51" y="32"/>
                    </a:cubicBezTo>
                    <a:cubicBezTo>
                      <a:pt x="50" y="29"/>
                      <a:pt x="50" y="26"/>
                      <a:pt x="48" y="23"/>
                    </a:cubicBezTo>
                    <a:close/>
                    <a:moveTo>
                      <a:pt x="54" y="40"/>
                    </a:moveTo>
                    <a:cubicBezTo>
                      <a:pt x="56" y="40"/>
                      <a:pt x="58" y="40"/>
                      <a:pt x="59" y="40"/>
                    </a:cubicBezTo>
                    <a:cubicBezTo>
                      <a:pt x="57" y="51"/>
                      <a:pt x="48" y="41"/>
                      <a:pt x="46" y="36"/>
                    </a:cubicBezTo>
                    <a:cubicBezTo>
                      <a:pt x="55" y="39"/>
                      <a:pt x="57" y="20"/>
                      <a:pt x="66" y="25"/>
                    </a:cubicBezTo>
                    <a:cubicBezTo>
                      <a:pt x="63" y="28"/>
                      <a:pt x="64" y="34"/>
                      <a:pt x="58" y="33"/>
                    </a:cubicBezTo>
                    <a:cubicBezTo>
                      <a:pt x="61" y="36"/>
                      <a:pt x="64" y="37"/>
                      <a:pt x="68" y="35"/>
                    </a:cubicBezTo>
                    <a:cubicBezTo>
                      <a:pt x="71" y="32"/>
                      <a:pt x="65" y="34"/>
                      <a:pt x="65" y="30"/>
                    </a:cubicBezTo>
                    <a:cubicBezTo>
                      <a:pt x="67" y="31"/>
                      <a:pt x="71" y="28"/>
                      <a:pt x="74" y="28"/>
                    </a:cubicBezTo>
                    <a:cubicBezTo>
                      <a:pt x="78" y="32"/>
                      <a:pt x="68" y="34"/>
                      <a:pt x="71" y="38"/>
                    </a:cubicBezTo>
                    <a:cubicBezTo>
                      <a:pt x="66" y="38"/>
                      <a:pt x="57" y="41"/>
                      <a:pt x="56" y="35"/>
                    </a:cubicBezTo>
                    <a:cubicBezTo>
                      <a:pt x="55" y="37"/>
                      <a:pt x="56" y="39"/>
                      <a:pt x="54" y="40"/>
                    </a:cubicBezTo>
                    <a:close/>
                    <a:moveTo>
                      <a:pt x="61" y="55"/>
                    </a:moveTo>
                    <a:cubicBezTo>
                      <a:pt x="59" y="55"/>
                      <a:pt x="57" y="53"/>
                      <a:pt x="56" y="51"/>
                    </a:cubicBezTo>
                    <a:cubicBezTo>
                      <a:pt x="63" y="47"/>
                      <a:pt x="63" y="47"/>
                      <a:pt x="64" y="41"/>
                    </a:cubicBezTo>
                    <a:cubicBezTo>
                      <a:pt x="68" y="42"/>
                      <a:pt x="66" y="45"/>
                      <a:pt x="70" y="48"/>
                    </a:cubicBezTo>
                    <a:cubicBezTo>
                      <a:pt x="72" y="45"/>
                      <a:pt x="71" y="41"/>
                      <a:pt x="76" y="38"/>
                    </a:cubicBezTo>
                    <a:cubicBezTo>
                      <a:pt x="76" y="40"/>
                      <a:pt x="77" y="42"/>
                      <a:pt x="79" y="44"/>
                    </a:cubicBezTo>
                    <a:cubicBezTo>
                      <a:pt x="73" y="47"/>
                      <a:pt x="76" y="52"/>
                      <a:pt x="67" y="56"/>
                    </a:cubicBezTo>
                    <a:cubicBezTo>
                      <a:pt x="65" y="54"/>
                      <a:pt x="66" y="52"/>
                      <a:pt x="64" y="50"/>
                    </a:cubicBezTo>
                    <a:cubicBezTo>
                      <a:pt x="62" y="52"/>
                      <a:pt x="63" y="54"/>
                      <a:pt x="61" y="55"/>
                    </a:cubicBezTo>
                    <a:close/>
                    <a:moveTo>
                      <a:pt x="60" y="68"/>
                    </a:moveTo>
                    <a:cubicBezTo>
                      <a:pt x="56" y="66"/>
                      <a:pt x="58" y="66"/>
                      <a:pt x="55" y="61"/>
                    </a:cubicBezTo>
                    <a:cubicBezTo>
                      <a:pt x="57" y="60"/>
                      <a:pt x="58" y="59"/>
                      <a:pt x="60" y="57"/>
                    </a:cubicBezTo>
                    <a:cubicBezTo>
                      <a:pt x="60" y="59"/>
                      <a:pt x="61" y="62"/>
                      <a:pt x="63" y="60"/>
                    </a:cubicBezTo>
                    <a:cubicBezTo>
                      <a:pt x="61" y="62"/>
                      <a:pt x="62" y="64"/>
                      <a:pt x="60" y="68"/>
                    </a:cubicBezTo>
                    <a:close/>
                    <a:moveTo>
                      <a:pt x="95" y="48"/>
                    </a:moveTo>
                    <a:cubicBezTo>
                      <a:pt x="92" y="46"/>
                      <a:pt x="96" y="44"/>
                      <a:pt x="96" y="42"/>
                    </a:cubicBezTo>
                    <a:cubicBezTo>
                      <a:pt x="91" y="39"/>
                      <a:pt x="92" y="44"/>
                      <a:pt x="88" y="46"/>
                    </a:cubicBezTo>
                    <a:cubicBezTo>
                      <a:pt x="87" y="45"/>
                      <a:pt x="86" y="43"/>
                      <a:pt x="85" y="42"/>
                    </a:cubicBezTo>
                    <a:cubicBezTo>
                      <a:pt x="96" y="36"/>
                      <a:pt x="95" y="29"/>
                      <a:pt x="107" y="20"/>
                    </a:cubicBezTo>
                    <a:cubicBezTo>
                      <a:pt x="111" y="23"/>
                      <a:pt x="104" y="32"/>
                      <a:pt x="100" y="27"/>
                    </a:cubicBezTo>
                    <a:cubicBezTo>
                      <a:pt x="100" y="32"/>
                      <a:pt x="99" y="35"/>
                      <a:pt x="101" y="40"/>
                    </a:cubicBezTo>
                    <a:cubicBezTo>
                      <a:pt x="95" y="42"/>
                      <a:pt x="100" y="46"/>
                      <a:pt x="95" y="48"/>
                    </a:cubicBezTo>
                    <a:close/>
                    <a:moveTo>
                      <a:pt x="104" y="52"/>
                    </a:moveTo>
                    <a:cubicBezTo>
                      <a:pt x="105" y="51"/>
                      <a:pt x="107" y="49"/>
                      <a:pt x="109" y="48"/>
                    </a:cubicBezTo>
                    <a:cubicBezTo>
                      <a:pt x="111" y="50"/>
                      <a:pt x="111" y="51"/>
                      <a:pt x="112" y="53"/>
                    </a:cubicBezTo>
                    <a:cubicBezTo>
                      <a:pt x="109" y="55"/>
                      <a:pt x="106" y="55"/>
                      <a:pt x="104" y="52"/>
                    </a:cubicBezTo>
                    <a:close/>
                    <a:moveTo>
                      <a:pt x="127" y="45"/>
                    </a:moveTo>
                    <a:cubicBezTo>
                      <a:pt x="124" y="42"/>
                      <a:pt x="126" y="39"/>
                      <a:pt x="127" y="36"/>
                    </a:cubicBezTo>
                    <a:cubicBezTo>
                      <a:pt x="124" y="36"/>
                      <a:pt x="121" y="35"/>
                      <a:pt x="119" y="35"/>
                    </a:cubicBezTo>
                    <a:cubicBezTo>
                      <a:pt x="117" y="37"/>
                      <a:pt x="119" y="40"/>
                      <a:pt x="115" y="39"/>
                    </a:cubicBezTo>
                    <a:cubicBezTo>
                      <a:pt x="114" y="38"/>
                      <a:pt x="118" y="36"/>
                      <a:pt x="117" y="35"/>
                    </a:cubicBezTo>
                    <a:cubicBezTo>
                      <a:pt x="116" y="32"/>
                      <a:pt x="113" y="35"/>
                      <a:pt x="112" y="33"/>
                    </a:cubicBezTo>
                    <a:cubicBezTo>
                      <a:pt x="113" y="35"/>
                      <a:pt x="113" y="50"/>
                      <a:pt x="105" y="44"/>
                    </a:cubicBezTo>
                    <a:cubicBezTo>
                      <a:pt x="108" y="43"/>
                      <a:pt x="106" y="40"/>
                      <a:pt x="109" y="39"/>
                    </a:cubicBezTo>
                    <a:cubicBezTo>
                      <a:pt x="107" y="38"/>
                      <a:pt x="105" y="37"/>
                      <a:pt x="103" y="38"/>
                    </a:cubicBezTo>
                    <a:cubicBezTo>
                      <a:pt x="106" y="25"/>
                      <a:pt x="120" y="33"/>
                      <a:pt x="128" y="31"/>
                    </a:cubicBezTo>
                    <a:cubicBezTo>
                      <a:pt x="132" y="36"/>
                      <a:pt x="133" y="41"/>
                      <a:pt x="127" y="45"/>
                    </a:cubicBezTo>
                    <a:close/>
                    <a:moveTo>
                      <a:pt x="132" y="31"/>
                    </a:moveTo>
                    <a:cubicBezTo>
                      <a:pt x="140" y="27"/>
                      <a:pt x="141" y="24"/>
                      <a:pt x="145" y="22"/>
                    </a:cubicBezTo>
                    <a:cubicBezTo>
                      <a:pt x="146" y="25"/>
                      <a:pt x="143" y="34"/>
                      <a:pt x="139" y="30"/>
                    </a:cubicBezTo>
                    <a:cubicBezTo>
                      <a:pt x="134" y="34"/>
                      <a:pt x="139" y="39"/>
                      <a:pt x="136" y="43"/>
                    </a:cubicBezTo>
                    <a:cubicBezTo>
                      <a:pt x="133" y="39"/>
                      <a:pt x="135" y="35"/>
                      <a:pt x="132" y="31"/>
                    </a:cubicBezTo>
                    <a:close/>
                    <a:moveTo>
                      <a:pt x="155" y="26"/>
                    </a:moveTo>
                    <a:cubicBezTo>
                      <a:pt x="161" y="26"/>
                      <a:pt x="164" y="21"/>
                      <a:pt x="171" y="23"/>
                    </a:cubicBezTo>
                    <a:cubicBezTo>
                      <a:pt x="172" y="26"/>
                      <a:pt x="172" y="33"/>
                      <a:pt x="168" y="33"/>
                    </a:cubicBezTo>
                    <a:cubicBezTo>
                      <a:pt x="164" y="30"/>
                      <a:pt x="170" y="28"/>
                      <a:pt x="168" y="26"/>
                    </a:cubicBezTo>
                    <a:cubicBezTo>
                      <a:pt x="167" y="25"/>
                      <a:pt x="166" y="25"/>
                      <a:pt x="165" y="24"/>
                    </a:cubicBezTo>
                    <a:cubicBezTo>
                      <a:pt x="162" y="28"/>
                      <a:pt x="162" y="31"/>
                      <a:pt x="158" y="35"/>
                    </a:cubicBezTo>
                    <a:cubicBezTo>
                      <a:pt x="154" y="31"/>
                      <a:pt x="159" y="29"/>
                      <a:pt x="155" y="26"/>
                    </a:cubicBezTo>
                    <a:close/>
                    <a:moveTo>
                      <a:pt x="149" y="42"/>
                    </a:moveTo>
                    <a:cubicBezTo>
                      <a:pt x="148" y="39"/>
                      <a:pt x="151" y="38"/>
                      <a:pt x="148" y="35"/>
                    </a:cubicBezTo>
                    <a:cubicBezTo>
                      <a:pt x="150" y="34"/>
                      <a:pt x="152" y="35"/>
                      <a:pt x="154" y="33"/>
                    </a:cubicBezTo>
                    <a:cubicBezTo>
                      <a:pt x="157" y="36"/>
                      <a:pt x="153" y="39"/>
                      <a:pt x="149" y="42"/>
                    </a:cubicBezTo>
                    <a:close/>
                    <a:moveTo>
                      <a:pt x="134" y="63"/>
                    </a:moveTo>
                    <a:cubicBezTo>
                      <a:pt x="137" y="68"/>
                      <a:pt x="128" y="66"/>
                      <a:pt x="130" y="70"/>
                    </a:cubicBezTo>
                    <a:cubicBezTo>
                      <a:pt x="126" y="67"/>
                      <a:pt x="126" y="57"/>
                      <a:pt x="127" y="52"/>
                    </a:cubicBezTo>
                    <a:cubicBezTo>
                      <a:pt x="134" y="49"/>
                      <a:pt x="143" y="49"/>
                      <a:pt x="143" y="40"/>
                    </a:cubicBezTo>
                    <a:cubicBezTo>
                      <a:pt x="149" y="41"/>
                      <a:pt x="144" y="47"/>
                      <a:pt x="145" y="50"/>
                    </a:cubicBezTo>
                    <a:cubicBezTo>
                      <a:pt x="138" y="46"/>
                      <a:pt x="123" y="64"/>
                      <a:pt x="134" y="63"/>
                    </a:cubicBezTo>
                    <a:close/>
                    <a:moveTo>
                      <a:pt x="170" y="42"/>
                    </a:moveTo>
                    <a:cubicBezTo>
                      <a:pt x="168" y="40"/>
                      <a:pt x="164" y="38"/>
                      <a:pt x="160" y="41"/>
                    </a:cubicBezTo>
                    <a:cubicBezTo>
                      <a:pt x="158" y="33"/>
                      <a:pt x="172" y="39"/>
                      <a:pt x="174" y="29"/>
                    </a:cubicBezTo>
                    <a:cubicBezTo>
                      <a:pt x="174" y="33"/>
                      <a:pt x="175" y="37"/>
                      <a:pt x="180" y="32"/>
                    </a:cubicBezTo>
                    <a:cubicBezTo>
                      <a:pt x="186" y="42"/>
                      <a:pt x="170" y="33"/>
                      <a:pt x="170" y="42"/>
                    </a:cubicBezTo>
                    <a:close/>
                    <a:moveTo>
                      <a:pt x="189" y="32"/>
                    </a:moveTo>
                    <a:cubicBezTo>
                      <a:pt x="190" y="35"/>
                      <a:pt x="189" y="39"/>
                      <a:pt x="185" y="39"/>
                    </a:cubicBezTo>
                    <a:cubicBezTo>
                      <a:pt x="184" y="36"/>
                      <a:pt x="186" y="32"/>
                      <a:pt x="189" y="32"/>
                    </a:cubicBezTo>
                    <a:close/>
                    <a:moveTo>
                      <a:pt x="159" y="58"/>
                    </a:moveTo>
                    <a:cubicBezTo>
                      <a:pt x="164" y="58"/>
                      <a:pt x="165" y="48"/>
                      <a:pt x="170" y="54"/>
                    </a:cubicBezTo>
                    <a:cubicBezTo>
                      <a:pt x="165" y="53"/>
                      <a:pt x="164" y="65"/>
                      <a:pt x="159" y="58"/>
                    </a:cubicBezTo>
                    <a:close/>
                    <a:moveTo>
                      <a:pt x="173" y="58"/>
                    </a:moveTo>
                    <a:cubicBezTo>
                      <a:pt x="171" y="55"/>
                      <a:pt x="177" y="53"/>
                      <a:pt x="172" y="49"/>
                    </a:cubicBezTo>
                    <a:cubicBezTo>
                      <a:pt x="174" y="48"/>
                      <a:pt x="175" y="47"/>
                      <a:pt x="174" y="46"/>
                    </a:cubicBezTo>
                    <a:cubicBezTo>
                      <a:pt x="176" y="45"/>
                      <a:pt x="176" y="46"/>
                      <a:pt x="175" y="47"/>
                    </a:cubicBezTo>
                    <a:cubicBezTo>
                      <a:pt x="177" y="49"/>
                      <a:pt x="178" y="49"/>
                      <a:pt x="180" y="48"/>
                    </a:cubicBezTo>
                    <a:cubicBezTo>
                      <a:pt x="181" y="50"/>
                      <a:pt x="179" y="50"/>
                      <a:pt x="179" y="49"/>
                    </a:cubicBezTo>
                    <a:cubicBezTo>
                      <a:pt x="174" y="52"/>
                      <a:pt x="178" y="55"/>
                      <a:pt x="173" y="58"/>
                    </a:cubicBezTo>
                    <a:close/>
                    <a:moveTo>
                      <a:pt x="194" y="38"/>
                    </a:moveTo>
                    <a:cubicBezTo>
                      <a:pt x="197" y="42"/>
                      <a:pt x="189" y="43"/>
                      <a:pt x="196" y="45"/>
                    </a:cubicBezTo>
                    <a:cubicBezTo>
                      <a:pt x="193" y="47"/>
                      <a:pt x="192" y="48"/>
                      <a:pt x="194" y="50"/>
                    </a:cubicBezTo>
                    <a:cubicBezTo>
                      <a:pt x="188" y="49"/>
                      <a:pt x="190" y="41"/>
                      <a:pt x="194" y="38"/>
                    </a:cubicBezTo>
                    <a:close/>
                    <a:moveTo>
                      <a:pt x="182" y="60"/>
                    </a:moveTo>
                    <a:cubicBezTo>
                      <a:pt x="180" y="58"/>
                      <a:pt x="181" y="57"/>
                      <a:pt x="180" y="56"/>
                    </a:cubicBezTo>
                    <a:cubicBezTo>
                      <a:pt x="183" y="54"/>
                      <a:pt x="187" y="53"/>
                      <a:pt x="189" y="56"/>
                    </a:cubicBezTo>
                    <a:cubicBezTo>
                      <a:pt x="187" y="59"/>
                      <a:pt x="185" y="56"/>
                      <a:pt x="182" y="60"/>
                    </a:cubicBezTo>
                    <a:close/>
                    <a:moveTo>
                      <a:pt x="201" y="43"/>
                    </a:moveTo>
                    <a:cubicBezTo>
                      <a:pt x="203" y="39"/>
                      <a:pt x="207" y="38"/>
                      <a:pt x="211" y="35"/>
                    </a:cubicBezTo>
                    <a:cubicBezTo>
                      <a:pt x="214" y="42"/>
                      <a:pt x="205" y="42"/>
                      <a:pt x="201" y="43"/>
                    </a:cubicBezTo>
                    <a:close/>
                    <a:moveTo>
                      <a:pt x="197" y="55"/>
                    </a:moveTo>
                    <a:cubicBezTo>
                      <a:pt x="198" y="57"/>
                      <a:pt x="197" y="58"/>
                      <a:pt x="198" y="60"/>
                    </a:cubicBezTo>
                    <a:cubicBezTo>
                      <a:pt x="196" y="61"/>
                      <a:pt x="194" y="58"/>
                      <a:pt x="192" y="61"/>
                    </a:cubicBezTo>
                    <a:cubicBezTo>
                      <a:pt x="190" y="58"/>
                      <a:pt x="194" y="55"/>
                      <a:pt x="197" y="55"/>
                    </a:cubicBezTo>
                    <a:close/>
                    <a:moveTo>
                      <a:pt x="184" y="72"/>
                    </a:moveTo>
                    <a:cubicBezTo>
                      <a:pt x="182" y="70"/>
                      <a:pt x="181" y="68"/>
                      <a:pt x="183" y="66"/>
                    </a:cubicBezTo>
                    <a:cubicBezTo>
                      <a:pt x="188" y="63"/>
                      <a:pt x="191" y="70"/>
                      <a:pt x="196" y="65"/>
                    </a:cubicBezTo>
                    <a:cubicBezTo>
                      <a:pt x="198" y="73"/>
                      <a:pt x="190" y="69"/>
                      <a:pt x="184" y="72"/>
                    </a:cubicBezTo>
                    <a:close/>
                    <a:moveTo>
                      <a:pt x="214" y="36"/>
                    </a:moveTo>
                    <a:cubicBezTo>
                      <a:pt x="216" y="36"/>
                      <a:pt x="218" y="38"/>
                      <a:pt x="217" y="36"/>
                    </a:cubicBezTo>
                    <a:cubicBezTo>
                      <a:pt x="221" y="40"/>
                      <a:pt x="224" y="38"/>
                      <a:pt x="229" y="37"/>
                    </a:cubicBezTo>
                    <a:cubicBezTo>
                      <a:pt x="231" y="43"/>
                      <a:pt x="214" y="41"/>
                      <a:pt x="214" y="36"/>
                    </a:cubicBezTo>
                    <a:close/>
                    <a:moveTo>
                      <a:pt x="225" y="57"/>
                    </a:moveTo>
                    <a:cubicBezTo>
                      <a:pt x="223" y="59"/>
                      <a:pt x="226" y="61"/>
                      <a:pt x="222" y="63"/>
                    </a:cubicBezTo>
                    <a:cubicBezTo>
                      <a:pt x="220" y="61"/>
                      <a:pt x="217" y="62"/>
                      <a:pt x="215" y="59"/>
                    </a:cubicBezTo>
                    <a:cubicBezTo>
                      <a:pt x="218" y="57"/>
                      <a:pt x="214" y="55"/>
                      <a:pt x="218" y="53"/>
                    </a:cubicBezTo>
                    <a:cubicBezTo>
                      <a:pt x="222" y="56"/>
                      <a:pt x="227" y="55"/>
                      <a:pt x="232" y="59"/>
                    </a:cubicBezTo>
                    <a:cubicBezTo>
                      <a:pt x="228" y="61"/>
                      <a:pt x="229" y="58"/>
                      <a:pt x="225" y="57"/>
                    </a:cubicBezTo>
                    <a:close/>
                    <a:moveTo>
                      <a:pt x="224" y="72"/>
                    </a:moveTo>
                    <a:cubicBezTo>
                      <a:pt x="223" y="67"/>
                      <a:pt x="222" y="72"/>
                      <a:pt x="218" y="73"/>
                    </a:cubicBezTo>
                    <a:cubicBezTo>
                      <a:pt x="219" y="67"/>
                      <a:pt x="224" y="66"/>
                      <a:pt x="228" y="63"/>
                    </a:cubicBezTo>
                    <a:cubicBezTo>
                      <a:pt x="229" y="65"/>
                      <a:pt x="228" y="68"/>
                      <a:pt x="227" y="66"/>
                    </a:cubicBezTo>
                    <a:cubicBezTo>
                      <a:pt x="224" y="68"/>
                      <a:pt x="228" y="70"/>
                      <a:pt x="224" y="72"/>
                    </a:cubicBezTo>
                    <a:close/>
                    <a:moveTo>
                      <a:pt x="241" y="73"/>
                    </a:moveTo>
                    <a:cubicBezTo>
                      <a:pt x="240" y="72"/>
                      <a:pt x="242" y="72"/>
                      <a:pt x="242" y="72"/>
                    </a:cubicBezTo>
                    <a:cubicBezTo>
                      <a:pt x="245" y="71"/>
                      <a:pt x="241" y="68"/>
                      <a:pt x="243" y="66"/>
                    </a:cubicBezTo>
                    <a:cubicBezTo>
                      <a:pt x="241" y="65"/>
                      <a:pt x="241" y="68"/>
                      <a:pt x="242" y="69"/>
                    </a:cubicBezTo>
                    <a:cubicBezTo>
                      <a:pt x="239" y="70"/>
                      <a:pt x="239" y="62"/>
                      <a:pt x="242" y="60"/>
                    </a:cubicBezTo>
                    <a:cubicBezTo>
                      <a:pt x="242" y="65"/>
                      <a:pt x="242" y="65"/>
                      <a:pt x="246" y="71"/>
                    </a:cubicBezTo>
                    <a:cubicBezTo>
                      <a:pt x="244" y="73"/>
                      <a:pt x="243" y="72"/>
                      <a:pt x="241" y="73"/>
                    </a:cubicBezTo>
                    <a:close/>
                    <a:moveTo>
                      <a:pt x="251" y="78"/>
                    </a:moveTo>
                    <a:cubicBezTo>
                      <a:pt x="251" y="73"/>
                      <a:pt x="256" y="72"/>
                      <a:pt x="255" y="68"/>
                    </a:cubicBezTo>
                    <a:cubicBezTo>
                      <a:pt x="257" y="68"/>
                      <a:pt x="258" y="76"/>
                      <a:pt x="257" y="79"/>
                    </a:cubicBezTo>
                    <a:cubicBezTo>
                      <a:pt x="254" y="73"/>
                      <a:pt x="255" y="74"/>
                      <a:pt x="251" y="78"/>
                    </a:cubicBezTo>
                    <a:close/>
                    <a:moveTo>
                      <a:pt x="354" y="12"/>
                    </a:moveTo>
                    <a:cubicBezTo>
                      <a:pt x="355" y="11"/>
                      <a:pt x="356" y="13"/>
                      <a:pt x="357" y="13"/>
                    </a:cubicBezTo>
                    <a:cubicBezTo>
                      <a:pt x="359" y="12"/>
                      <a:pt x="358" y="10"/>
                      <a:pt x="361" y="9"/>
                    </a:cubicBezTo>
                    <a:cubicBezTo>
                      <a:pt x="361" y="10"/>
                      <a:pt x="362" y="11"/>
                      <a:pt x="363" y="12"/>
                    </a:cubicBezTo>
                    <a:cubicBezTo>
                      <a:pt x="360" y="13"/>
                      <a:pt x="357" y="15"/>
                      <a:pt x="354" y="12"/>
                    </a:cubicBezTo>
                    <a:close/>
                    <a:moveTo>
                      <a:pt x="716" y="72"/>
                    </a:moveTo>
                    <a:cubicBezTo>
                      <a:pt x="717" y="79"/>
                      <a:pt x="704" y="74"/>
                      <a:pt x="698" y="77"/>
                    </a:cubicBezTo>
                    <a:cubicBezTo>
                      <a:pt x="697" y="72"/>
                      <a:pt x="708" y="74"/>
                      <a:pt x="704" y="69"/>
                    </a:cubicBezTo>
                    <a:cubicBezTo>
                      <a:pt x="707" y="71"/>
                      <a:pt x="711" y="68"/>
                      <a:pt x="714" y="65"/>
                    </a:cubicBezTo>
                    <a:cubicBezTo>
                      <a:pt x="714" y="71"/>
                      <a:pt x="706" y="74"/>
                      <a:pt x="702" y="75"/>
                    </a:cubicBezTo>
                    <a:cubicBezTo>
                      <a:pt x="706" y="77"/>
                      <a:pt x="711" y="73"/>
                      <a:pt x="716" y="72"/>
                    </a:cubicBezTo>
                    <a:close/>
                    <a:moveTo>
                      <a:pt x="717" y="62"/>
                    </a:moveTo>
                    <a:cubicBezTo>
                      <a:pt x="718" y="66"/>
                      <a:pt x="708" y="63"/>
                      <a:pt x="710" y="59"/>
                    </a:cubicBezTo>
                    <a:cubicBezTo>
                      <a:pt x="717" y="63"/>
                      <a:pt x="711" y="54"/>
                      <a:pt x="716" y="51"/>
                    </a:cubicBezTo>
                    <a:cubicBezTo>
                      <a:pt x="722" y="56"/>
                      <a:pt x="711" y="60"/>
                      <a:pt x="717" y="62"/>
                    </a:cubicBezTo>
                    <a:close/>
                    <a:moveTo>
                      <a:pt x="712" y="39"/>
                    </a:moveTo>
                    <a:cubicBezTo>
                      <a:pt x="714" y="43"/>
                      <a:pt x="714" y="33"/>
                      <a:pt x="717" y="39"/>
                    </a:cubicBezTo>
                    <a:cubicBezTo>
                      <a:pt x="712" y="44"/>
                      <a:pt x="711" y="46"/>
                      <a:pt x="706" y="43"/>
                    </a:cubicBezTo>
                    <a:cubicBezTo>
                      <a:pt x="713" y="44"/>
                      <a:pt x="708" y="28"/>
                      <a:pt x="712" y="39"/>
                    </a:cubicBezTo>
                    <a:close/>
                    <a:moveTo>
                      <a:pt x="721" y="30"/>
                    </a:moveTo>
                    <a:cubicBezTo>
                      <a:pt x="717" y="32"/>
                      <a:pt x="712" y="33"/>
                      <a:pt x="708" y="32"/>
                    </a:cubicBezTo>
                    <a:cubicBezTo>
                      <a:pt x="709" y="28"/>
                      <a:pt x="716" y="17"/>
                      <a:pt x="720" y="10"/>
                    </a:cubicBezTo>
                    <a:cubicBezTo>
                      <a:pt x="722" y="17"/>
                      <a:pt x="720" y="21"/>
                      <a:pt x="721" y="30"/>
                    </a:cubicBezTo>
                    <a:close/>
                    <a:moveTo>
                      <a:pt x="716" y="13"/>
                    </a:moveTo>
                    <a:cubicBezTo>
                      <a:pt x="714" y="14"/>
                      <a:pt x="713" y="15"/>
                      <a:pt x="711" y="17"/>
                    </a:cubicBezTo>
                    <a:cubicBezTo>
                      <a:pt x="709" y="11"/>
                      <a:pt x="706" y="17"/>
                      <a:pt x="704" y="13"/>
                    </a:cubicBezTo>
                    <a:cubicBezTo>
                      <a:pt x="708" y="13"/>
                      <a:pt x="713" y="8"/>
                      <a:pt x="716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" name="矩形 1"/>
          <p:cNvSpPr/>
          <p:nvPr/>
        </p:nvSpPr>
        <p:spPr>
          <a:xfrm>
            <a:off x="-1718173" y="173161"/>
            <a:ext cx="7436456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zh-CN" sz="1800" dirty="0" smtClean="0">
                <a:solidFill>
                  <a:srgbClr val="5F7797"/>
                </a:solidFill>
              </a:rPr>
              <a:t>环节</a:t>
            </a:r>
            <a:r>
              <a:rPr lang="en-US" altLang="zh-CN" sz="1800" dirty="0" smtClean="0">
                <a:solidFill>
                  <a:srgbClr val="5F7797"/>
                </a:solidFill>
              </a:rPr>
              <a:t>2</a:t>
            </a:r>
            <a:r>
              <a:rPr lang="zh-CN" altLang="zh-CN" sz="1800" dirty="0" smtClean="0">
                <a:solidFill>
                  <a:srgbClr val="5F7797"/>
                </a:solidFill>
              </a:rPr>
              <a:t>：</a:t>
            </a:r>
            <a:r>
              <a:rPr lang="zh-CN" altLang="zh-CN" sz="1800" dirty="0">
                <a:solidFill>
                  <a:srgbClr val="5F7797"/>
                </a:solidFill>
              </a:rPr>
              <a:t>建构三角函数的知识结构</a:t>
            </a:r>
            <a:endParaRPr lang="zh-CN" altLang="en-US" sz="1800" dirty="0">
              <a:solidFill>
                <a:srgbClr val="5F7797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9794" y="1196310"/>
            <a:ext cx="4311117" cy="393184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zh-CN" sz="2400" kern="0" dirty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【活动</a:t>
            </a:r>
            <a:r>
              <a:rPr lang="en-US" altLang="zh-CN" sz="2400" kern="0" dirty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2400" kern="0" dirty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】</a:t>
            </a:r>
            <a:r>
              <a:rPr lang="zh-CN" altLang="zh-CN" sz="2400" dirty="0"/>
              <a:t>②知识板块间的</a:t>
            </a:r>
            <a:r>
              <a:rPr lang="zh-CN" altLang="zh-CN" sz="2400" dirty="0" smtClean="0"/>
              <a:t>关联</a:t>
            </a:r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zh-CN" altLang="en-US" sz="2400" dirty="0" smtClean="0"/>
              <a:t>三角函数本章                        </a:t>
            </a:r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1.</a:t>
            </a:r>
            <a:r>
              <a:rPr lang="zh-CN" altLang="en-US" sz="2400" dirty="0" smtClean="0"/>
              <a:t>学了什么？</a:t>
            </a:r>
            <a:endParaRPr lang="en-US" altLang="zh-CN" sz="2400" dirty="0" smtClean="0"/>
          </a:p>
          <a:p>
            <a:r>
              <a:rPr lang="en-US" altLang="zh-CN" sz="2400" dirty="0" smtClean="0"/>
              <a:t>2.</a:t>
            </a:r>
            <a:r>
              <a:rPr lang="zh-CN" altLang="en-US" sz="2400" dirty="0" smtClean="0"/>
              <a:t>怎么学的？</a:t>
            </a:r>
            <a:endParaRPr lang="en-US" altLang="zh-CN" sz="2400" dirty="0" smtClean="0"/>
          </a:p>
          <a:p>
            <a:r>
              <a:rPr lang="en-US" altLang="zh-CN" sz="2400" dirty="0" smtClean="0"/>
              <a:t> </a:t>
            </a:r>
            <a:endParaRPr lang="zh-CN" altLang="en-US" sz="2400" dirty="0" smtClean="0"/>
          </a:p>
          <a:p>
            <a:endParaRPr lang="en-US" altLang="zh-CN" sz="2400" dirty="0"/>
          </a:p>
          <a:p>
            <a:endParaRPr lang="en-US" altLang="zh-CN" sz="2100" kern="0" dirty="0">
              <a:solidFill>
                <a:srgbClr val="000000"/>
              </a:solidFill>
              <a:ea typeface="宋体" panose="02010600030101010101" pitchFamily="2" charset="-122"/>
              <a:cs typeface="微软雅黑" panose="020B0503020204020204" pitchFamily="34" charset="-122"/>
            </a:endParaRPr>
          </a:p>
          <a:p>
            <a:endParaRPr lang="en-US" altLang="zh-CN" sz="2400" kern="0" dirty="0">
              <a:solidFill>
                <a:srgbClr val="000000"/>
              </a:solidFill>
              <a:ea typeface="宋体" panose="02010600030101010101" pitchFamily="2" charset="-122"/>
              <a:cs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338083" y="1913862"/>
            <a:ext cx="27502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思考角度</a:t>
            </a:r>
            <a:endParaRPr lang="en-US" altLang="zh-CN" sz="2400" dirty="0" smtClean="0"/>
          </a:p>
          <a:p>
            <a:endParaRPr lang="en-US" altLang="zh-CN" sz="2400" dirty="0" smtClean="0"/>
          </a:p>
          <a:p>
            <a:pPr marL="342900" indent="-342900"/>
            <a:r>
              <a:rPr lang="zh-CN" altLang="en-US" sz="2400" dirty="0" smtClean="0"/>
              <a:t>→</a:t>
            </a:r>
            <a:r>
              <a:rPr lang="en-US" altLang="zh-CN" sz="2400" dirty="0" smtClean="0"/>
              <a:t>1. </a:t>
            </a:r>
            <a:r>
              <a:rPr lang="zh-CN" altLang="en-US" sz="2400" dirty="0" smtClean="0"/>
              <a:t>顺序</a:t>
            </a:r>
            <a:endParaRPr lang="en-US" altLang="zh-CN" sz="2400" dirty="0" smtClean="0"/>
          </a:p>
          <a:p>
            <a:pPr marL="342900" indent="-342900"/>
            <a:r>
              <a:rPr lang="zh-CN" altLang="en-US" sz="2400" dirty="0" smtClean="0"/>
              <a:t>→</a:t>
            </a:r>
            <a:r>
              <a:rPr lang="en-US" altLang="zh-CN" sz="2400" dirty="0" smtClean="0"/>
              <a:t>2. </a:t>
            </a:r>
            <a:r>
              <a:rPr lang="zh-CN" altLang="en-US" sz="2400" dirty="0" smtClean="0"/>
              <a:t>中心</a:t>
            </a:r>
            <a:endParaRPr lang="en-US" altLang="zh-CN" sz="2400" dirty="0" smtClean="0"/>
          </a:p>
        </p:txBody>
      </p:sp>
      <p:sp>
        <p:nvSpPr>
          <p:cNvPr id="26" name="矩形 25">
            <a:extLst>
              <a:ext uri="{FF2B5EF4-FFF2-40B4-BE49-F238E27FC236}">
                <a16:creationId xmlns="" xmlns:a16="http://schemas.microsoft.com/office/drawing/2014/main" id="{A4195290-FB41-4E4E-AC4A-1CBABC6798D7}"/>
              </a:ext>
            </a:extLst>
          </p:cNvPr>
          <p:cNvSpPr/>
          <p:nvPr/>
        </p:nvSpPr>
        <p:spPr>
          <a:xfrm>
            <a:off x="283314" y="3701820"/>
            <a:ext cx="5242461" cy="6232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1800" dirty="0" smtClean="0"/>
              <a:t>引导</a:t>
            </a:r>
            <a:r>
              <a:rPr lang="zh-CN" altLang="en-US" sz="1800" dirty="0"/>
              <a:t>：</a:t>
            </a:r>
            <a:r>
              <a:rPr lang="en-US" altLang="zh-CN" sz="1800" dirty="0"/>
              <a:t>1. </a:t>
            </a:r>
            <a:r>
              <a:rPr lang="zh-CN" altLang="en-US" sz="1800" dirty="0"/>
              <a:t>回忆三角函数的每个知识点的学习过程？</a:t>
            </a:r>
            <a:endParaRPr lang="en-US" altLang="zh-CN" sz="1800" dirty="0"/>
          </a:p>
          <a:p>
            <a:r>
              <a:rPr lang="en-US" altLang="zh-CN" sz="1800" dirty="0"/>
              <a:t>           </a:t>
            </a:r>
            <a:r>
              <a:rPr lang="en-US" altLang="zh-CN" sz="1800" dirty="0" smtClean="0"/>
              <a:t>2</a:t>
            </a:r>
            <a:r>
              <a:rPr lang="en-US" altLang="zh-CN" sz="1800" dirty="0"/>
              <a:t>. </a:t>
            </a:r>
            <a:r>
              <a:rPr lang="zh-CN" altLang="en-US" sz="1800" dirty="0"/>
              <a:t>哪</a:t>
            </a:r>
            <a:r>
              <a:rPr lang="zh-CN" altLang="zh-CN" sz="1800" dirty="0"/>
              <a:t>个知识点能关联更多的知识板块</a:t>
            </a:r>
            <a:endParaRPr lang="en-US" altLang="zh-CN" sz="1800" kern="0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heme/theme1.xml><?xml version="1.0" encoding="utf-8"?>
<a:theme xmlns:a="http://schemas.openxmlformats.org/drawingml/2006/main" name="Office 主题">
  <a:themeElements>
    <a:clrScheme name="红黑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26E61"/>
      </a:accent1>
      <a:accent2>
        <a:srgbClr val="3A3838"/>
      </a:accent2>
      <a:accent3>
        <a:srgbClr val="FFC000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859</Words>
  <Application>Microsoft Office PowerPoint</Application>
  <PresentationFormat>全屏显示(16:9)</PresentationFormat>
  <Paragraphs>185</Paragraphs>
  <Slides>31</Slides>
  <Notes>14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31</vt:i4>
      </vt:variant>
    </vt:vector>
  </HeadingPairs>
  <TitlesOfParts>
    <vt:vector size="35" baseType="lpstr">
      <vt:lpstr>Office 主题</vt:lpstr>
      <vt:lpstr>Equation</vt:lpstr>
      <vt:lpstr>Microsoft 公式 3.0</vt:lpstr>
      <vt:lpstr>MathType 6.0 Equation</vt:lpstr>
      <vt:lpstr>第五章三角函数 总复习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tukuppt</dc:title>
  <dc:subject>熊猫办公</dc:subject>
  <dc:creator>www.tukuppt.com</dc:creator>
  <cp:keywords>tukuppt</cp:keywords>
  <cp:lastModifiedBy>Microsoft</cp:lastModifiedBy>
  <cp:revision>127</cp:revision>
  <dcterms:created xsi:type="dcterms:W3CDTF">2016-04-19T07:54:00Z</dcterms:created>
  <dcterms:modified xsi:type="dcterms:W3CDTF">2020-02-06T03:21:24Z</dcterms:modified>
  <cp:category>tukuppt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2052-10.8.2.7072</vt:lpwstr>
  </property>
</Properties>
</file>