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rgbClr val="CFD6DE"/>
          </a:solidFill>
        </a:fill>
      </a:tcStyle>
    </a:wholeTbl>
    <a:band2H>
      <a:tcTxStyle/>
      <a:tcStyle>
        <a:tcBdr/>
        <a:fill>
          <a:solidFill>
            <a:srgbClr val="E9ECEF"/>
          </a:solidFill>
        </a:fill>
      </a:tcStyle>
    </a:band2H>
    <a:firstCol>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1"/>
          </a:solidFill>
        </a:fill>
      </a:tcStyle>
    </a:firstCol>
    <a:la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381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1"/>
          </a:solidFill>
        </a:fill>
      </a:tcStyle>
    </a:lastRow>
    <a:fir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381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rgbClr val="CFD6D1"/>
          </a:solidFill>
        </a:fill>
      </a:tcStyle>
    </a:wholeTbl>
    <a:band2H>
      <a:tcTxStyle/>
      <a:tcStyle>
        <a:tcBdr/>
        <a:fill>
          <a:solidFill>
            <a:srgbClr val="E8ECE9"/>
          </a:solidFill>
        </a:fill>
      </a:tcStyle>
    </a:band2H>
    <a:firstCol>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3"/>
          </a:solidFill>
        </a:fill>
      </a:tcStyle>
    </a:firstCol>
    <a:la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381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3"/>
          </a:solidFill>
        </a:fill>
      </a:tcStyle>
    </a:lastRow>
    <a:fir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381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rgbClr val="DECFD0"/>
          </a:solidFill>
        </a:fill>
      </a:tcStyle>
    </a:wholeTbl>
    <a:band2H>
      <a:tcTxStyle/>
      <a:tcStyle>
        <a:tcBdr/>
        <a:fill>
          <a:solidFill>
            <a:srgbClr val="EFE9E9"/>
          </a:solidFill>
        </a:fill>
      </a:tcStyle>
    </a:band2H>
    <a:firstCol>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6"/>
          </a:solidFill>
        </a:fill>
      </a:tcStyle>
    </a:firstCol>
    <a:la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381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6"/>
          </a:solidFill>
        </a:fill>
      </a:tcStyle>
    </a:lastRow>
    <a:fir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381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CFDFD"/>
          </a:solidFill>
        </a:fill>
      </a:tcStyle>
    </a:band2H>
    <a:firstCol>
      <a:tcTxStyle b="on" i="off">
        <a:fontRef idx="minor">
          <a:srgbClr val="FCFDFD"/>
        </a:fontRef>
        <a:srgbClr val="FCFDF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CFDFD"/>
          </a:solidFill>
        </a:fill>
      </a:tcStyle>
    </a:lastRow>
    <a:firstRow>
      <a:tcTxStyle b="on" i="off">
        <a:fontRef idx="minor">
          <a:srgbClr val="FCFDFD"/>
        </a:fontRef>
        <a:srgbClr val="FCFDFD"/>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rgbClr val="000000"/>
          </a:solidFill>
        </a:fill>
      </a:tcStyle>
    </a:firstCol>
    <a:la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38100" cap="flat">
              <a:solidFill>
                <a:srgbClr val="FCFDFD"/>
              </a:solidFill>
              <a:prstDash val="solid"/>
              <a:round/>
            </a:ln>
          </a:top>
          <a:bottom>
            <a:ln w="127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rgbClr val="000000"/>
          </a:solidFill>
        </a:fill>
      </a:tcStyle>
    </a:lastRow>
    <a:firstRow>
      <a:tcTxStyle b="on" i="off">
        <a:fontRef idx="minor">
          <a:srgbClr val="FCFDFD"/>
        </a:fontRef>
        <a:srgbClr val="FCFDFD"/>
      </a:tcTxStyle>
      <a:tcStyle>
        <a:tcBdr>
          <a:left>
            <a:ln w="12700" cap="flat">
              <a:solidFill>
                <a:srgbClr val="FCFDFD"/>
              </a:solidFill>
              <a:prstDash val="solid"/>
              <a:round/>
            </a:ln>
          </a:left>
          <a:right>
            <a:ln w="12700" cap="flat">
              <a:solidFill>
                <a:srgbClr val="FCFDFD"/>
              </a:solidFill>
              <a:prstDash val="solid"/>
              <a:round/>
            </a:ln>
          </a:right>
          <a:top>
            <a:ln w="12700" cap="flat">
              <a:solidFill>
                <a:srgbClr val="FCFDFD"/>
              </a:solidFill>
              <a:prstDash val="solid"/>
              <a:round/>
            </a:ln>
          </a:top>
          <a:bottom>
            <a:ln w="38100" cap="flat">
              <a:solidFill>
                <a:srgbClr val="FCFDFD"/>
              </a:solidFill>
              <a:prstDash val="solid"/>
              <a:round/>
            </a:ln>
          </a:bottom>
          <a:insideH>
            <a:ln w="12700" cap="flat">
              <a:solidFill>
                <a:srgbClr val="FCFDFD"/>
              </a:solidFill>
              <a:prstDash val="solid"/>
              <a:round/>
            </a:ln>
          </a:insideH>
          <a:insideV>
            <a:ln w="12700" cap="flat">
              <a:solidFill>
                <a:srgbClr val="FCFDFD"/>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8" d="100"/>
          <a:sy n="108" d="100"/>
        </p:scale>
        <p:origin x="-56" y="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1143000" y="685800"/>
            <a:ext cx="4572000" cy="3429000"/>
          </a:xfrm>
          <a:prstGeom prst="rect">
            <a:avLst/>
          </a:prstGeom>
        </p:spPr>
        <p:txBody>
          <a:bodyPr/>
          <a:lstStyle/>
          <a:p>
            <a:endParaRPr/>
          </a:p>
        </p:txBody>
      </p:sp>
      <p:sp>
        <p:nvSpPr>
          <p:cNvPr id="217" name="Shape 2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77899992"/>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关键是要能根据表中数据看到，DB7和iPSC与免疫组小鼠血清作用后的检测数据无明显差异，得知DB7有与iPSC相似的抗原，能与iPSC结合的特异性抗体也能与DB7结合。</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移植后一周，发现所有小鼠在注射部位都形成了乳腺癌肿瘤。虽然肿瘤在对照组中稳定生长，但在接受iPS细胞加佐剂注射的10只小鼠中，有7只小鼠的肿瘤缩小。其中两只小鼠能够完全抵制乳腺癌细胞并在肿瘤移植后存活超过一年。而且，更令人高兴的是，当Kooreman和他的同事将小鼠黑色素瘤和间皮瘤(一种肺癌)细胞系移植到小鼠中时获得了类似的研究结果。</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正文级别 1…"/>
          <p:cNvSpPr txBox="1">
            <a:spLocks noGrp="1"/>
          </p:cNvSpPr>
          <p:nvPr>
            <p:ph type="body" sz="quarter" idx="1"/>
          </p:nvPr>
        </p:nvSpPr>
        <p:spPr>
          <a:xfrm>
            <a:off x="4824417" y="3497934"/>
            <a:ext cx="1433038" cy="306745"/>
          </a:xfrm>
          <a:prstGeom prst="rect">
            <a:avLst/>
          </a:prstGeom>
        </p:spPr>
        <p:txBody>
          <a:bodyPr lIns="0" tIns="0" rIns="0" bIns="0"/>
          <a:lstStyle>
            <a:lvl1pPr marL="0" indent="0">
              <a:buSzTx/>
              <a:buFontTx/>
              <a:buNone/>
            </a:lvl1pPr>
            <a:lvl2pPr>
              <a:buFontTx/>
            </a:lvl2pPr>
            <a:lvl3pPr>
              <a:buFontTx/>
            </a:lvl3pPr>
            <a:lvl4pPr>
              <a:buFontTx/>
            </a:lvl4pPr>
            <a:lvl5pPr>
              <a:buFontTx/>
            </a:lvl5pPr>
          </a:lstStyle>
          <a:p>
            <a:r>
              <a:t>正文级别 1</a:t>
            </a:r>
          </a:p>
          <a:p>
            <a:pPr lvl="1"/>
            <a:r>
              <a:t>正文级别 2</a:t>
            </a:r>
          </a:p>
          <a:p>
            <a:pPr lvl="2"/>
            <a:r>
              <a:t>正文级别 3</a:t>
            </a:r>
          </a:p>
          <a:p>
            <a:pPr lvl="3"/>
            <a:r>
              <a:t>正文级别 4</a:t>
            </a:r>
          </a:p>
          <a:p>
            <a:pPr lvl="4"/>
            <a:r>
              <a:t>正文级别 5</a:t>
            </a:r>
          </a:p>
        </p:txBody>
      </p:sp>
      <p:sp>
        <p:nvSpPr>
          <p:cNvPr id="15" name="文本占位符 3"/>
          <p:cNvSpPr>
            <a:spLocks noGrp="1"/>
          </p:cNvSpPr>
          <p:nvPr>
            <p:ph type="body" sz="quarter" idx="13"/>
          </p:nvPr>
        </p:nvSpPr>
        <p:spPr>
          <a:xfrm>
            <a:off x="4824417" y="3854213"/>
            <a:ext cx="1433038" cy="306745"/>
          </a:xfrm>
          <a:prstGeom prst="rect">
            <a:avLst/>
          </a:prstGeom>
        </p:spPr>
        <p:txBody>
          <a:bodyPr lIns="0" tIns="0" rIns="0" bIns="0"/>
          <a:lstStyle/>
          <a:p>
            <a:pPr>
              <a:defRPr spc="100"/>
            </a:pPr>
            <a:endParaRPr/>
          </a:p>
        </p:txBody>
      </p:sp>
      <p:sp>
        <p:nvSpPr>
          <p:cNvPr id="16" name="标题文本"/>
          <p:cNvSpPr txBox="1">
            <a:spLocks noGrp="1"/>
          </p:cNvSpPr>
          <p:nvPr>
            <p:ph type="title"/>
          </p:nvPr>
        </p:nvSpPr>
        <p:spPr>
          <a:xfrm>
            <a:off x="4824417" y="1509821"/>
            <a:ext cx="3619025" cy="728278"/>
          </a:xfrm>
          <a:prstGeom prst="rect">
            <a:avLst/>
          </a:prstGeom>
        </p:spPr>
        <p:txBody>
          <a:bodyPr lIns="0" tIns="0" rIns="0" bIns="0"/>
          <a:lstStyle>
            <a:lvl1pPr>
              <a:defRPr sz="4000" b="0" spc="600"/>
            </a:lvl1pPr>
          </a:lstStyle>
          <a:p>
            <a:r>
              <a:t>标题文本</a:t>
            </a:r>
          </a:p>
        </p:txBody>
      </p:sp>
      <p:sp>
        <p:nvSpPr>
          <p:cNvPr id="1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97" name="正文级别 1…"/>
          <p:cNvSpPr txBox="1">
            <a:spLocks noGrp="1"/>
          </p:cNvSpPr>
          <p:nvPr>
            <p:ph type="body" idx="1"/>
          </p:nvPr>
        </p:nvSpPr>
        <p:spPr>
          <a:xfrm>
            <a:off x="502448" y="714468"/>
            <a:ext cx="8139180" cy="4042181"/>
          </a:xfrm>
          <a:prstGeom prst="rect">
            <a:avLst/>
          </a:prstGeom>
        </p:spPr>
        <p:txBody>
          <a:bodyPr/>
          <a:lstStyle>
            <a:lvl1pPr defTabSz="685800"/>
            <a:lvl2pPr defTabSz="685800"/>
            <a:lvl3pPr defTabSz="685800"/>
            <a:lvl4pPr defTabSz="685800"/>
            <a:lvl5pPr defTabSz="685800"/>
          </a:lstStyle>
          <a:p>
            <a:r>
              <a:t>正文级别 1</a:t>
            </a:r>
          </a:p>
          <a:p>
            <a:pPr lvl="1"/>
            <a:r>
              <a:t>正文级别 2</a:t>
            </a:r>
          </a:p>
          <a:p>
            <a:pPr lvl="2"/>
            <a:r>
              <a:t>正文级别 3</a:t>
            </a:r>
          </a:p>
          <a:p>
            <a:pPr lvl="3"/>
            <a:r>
              <a:t>正文级别 4</a:t>
            </a:r>
          </a:p>
          <a:p>
            <a:pPr lvl="4"/>
            <a:r>
              <a:t>正文级别 5</a:t>
            </a:r>
          </a:p>
        </p:txBody>
      </p:sp>
      <p:sp>
        <p:nvSpPr>
          <p:cNvPr id="9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末尾幻灯片">
    <p:bg>
      <p:bgPr>
        <a:solidFill>
          <a:srgbClr val="ECEEEF"/>
        </a:solidFill>
        <a:effectLst/>
      </p:bgPr>
    </p:bg>
    <p:spTree>
      <p:nvGrpSpPr>
        <p:cNvPr id="1" name=""/>
        <p:cNvGrpSpPr/>
        <p:nvPr/>
      </p:nvGrpSpPr>
      <p:grpSpPr>
        <a:xfrm>
          <a:off x="0" y="0"/>
          <a:ext cx="0" cy="0"/>
          <a:chOff x="0" y="0"/>
          <a:chExt cx="0" cy="0"/>
        </a:xfrm>
      </p:grpSpPr>
      <p:pic>
        <p:nvPicPr>
          <p:cNvPr id="105" name="图片 5" descr="图片 5"/>
          <p:cNvPicPr>
            <a:picLocks noChangeAspect="1"/>
          </p:cNvPicPr>
          <p:nvPr/>
        </p:nvPicPr>
        <p:blipFill>
          <a:blip r:embed="rId2">
            <a:extLst/>
          </a:blip>
          <a:stretch>
            <a:fillRect/>
          </a:stretch>
        </p:blipFill>
        <p:spPr>
          <a:xfrm>
            <a:off x="0" y="0"/>
            <a:ext cx="9144000" cy="5144135"/>
          </a:xfrm>
          <a:prstGeom prst="rect">
            <a:avLst/>
          </a:prstGeom>
          <a:ln w="12700">
            <a:miter lim="400000"/>
          </a:ln>
        </p:spPr>
      </p:pic>
      <p:sp>
        <p:nvSpPr>
          <p:cNvPr id="106" name="正文级别 1…"/>
          <p:cNvSpPr txBox="1">
            <a:spLocks noGrp="1"/>
          </p:cNvSpPr>
          <p:nvPr>
            <p:ph type="body" sz="quarter" idx="1"/>
          </p:nvPr>
        </p:nvSpPr>
        <p:spPr>
          <a:xfrm>
            <a:off x="4953000" y="2739014"/>
            <a:ext cx="3619500" cy="833541"/>
          </a:xfrm>
          <a:prstGeom prst="rect">
            <a:avLst/>
          </a:prstGeom>
        </p:spPr>
        <p:txBody>
          <a:bodyPr lIns="0" tIns="0" rIns="0" bIns="0"/>
          <a:lstStyle>
            <a:lvl1pPr marL="0" indent="0">
              <a:lnSpc>
                <a:spcPct val="120000"/>
              </a:lnSpc>
              <a:spcBef>
                <a:spcPts val="0"/>
              </a:spcBef>
              <a:buSzTx/>
              <a:buFontTx/>
              <a:buNone/>
              <a:defRPr sz="1300" spc="200"/>
            </a:lvl1pPr>
            <a:lvl2pPr marL="528637" indent="-185737">
              <a:lnSpc>
                <a:spcPct val="120000"/>
              </a:lnSpc>
              <a:spcBef>
                <a:spcPts val="0"/>
              </a:spcBef>
              <a:buFontTx/>
              <a:defRPr sz="1300" spc="200"/>
            </a:lvl2pPr>
            <a:lvl3pPr marL="871537" indent="-185737">
              <a:lnSpc>
                <a:spcPct val="120000"/>
              </a:lnSpc>
              <a:spcBef>
                <a:spcPts val="0"/>
              </a:spcBef>
              <a:buFontTx/>
              <a:defRPr sz="1300" spc="200"/>
            </a:lvl3pPr>
            <a:lvl4pPr marL="1214437" indent="-185737">
              <a:lnSpc>
                <a:spcPct val="120000"/>
              </a:lnSpc>
              <a:spcBef>
                <a:spcPts val="0"/>
              </a:spcBef>
              <a:buFontTx/>
              <a:defRPr sz="1300" spc="200"/>
            </a:lvl4pPr>
            <a:lvl5pPr marL="1557337" indent="-185737">
              <a:lnSpc>
                <a:spcPct val="120000"/>
              </a:lnSpc>
              <a:spcBef>
                <a:spcPts val="0"/>
              </a:spcBef>
              <a:buFontTx/>
              <a:defRPr sz="1300" spc="200"/>
            </a:lvl5pPr>
          </a:lstStyle>
          <a:p>
            <a:r>
              <a:t>正文级别 1</a:t>
            </a:r>
          </a:p>
          <a:p>
            <a:pPr lvl="1"/>
            <a:r>
              <a:t>正文级别 2</a:t>
            </a:r>
          </a:p>
          <a:p>
            <a:pPr lvl="2"/>
            <a:r>
              <a:t>正文级别 3</a:t>
            </a:r>
          </a:p>
          <a:p>
            <a:pPr lvl="3"/>
            <a:r>
              <a:t>正文级别 4</a:t>
            </a:r>
          </a:p>
          <a:p>
            <a:pPr lvl="4"/>
            <a:r>
              <a:t>正文级别 5</a:t>
            </a:r>
          </a:p>
        </p:txBody>
      </p:sp>
      <p:sp>
        <p:nvSpPr>
          <p:cNvPr id="107" name="标题文本"/>
          <p:cNvSpPr txBox="1">
            <a:spLocks noGrp="1"/>
          </p:cNvSpPr>
          <p:nvPr>
            <p:ph type="title"/>
          </p:nvPr>
        </p:nvSpPr>
        <p:spPr>
          <a:xfrm>
            <a:off x="4953000" y="1571581"/>
            <a:ext cx="3619025" cy="1014061"/>
          </a:xfrm>
          <a:prstGeom prst="rect">
            <a:avLst/>
          </a:prstGeom>
        </p:spPr>
        <p:txBody>
          <a:bodyPr lIns="0" tIns="0" rIns="0" bIns="0"/>
          <a:lstStyle>
            <a:lvl1pPr>
              <a:defRPr sz="4900" b="0" spc="700"/>
            </a:lvl1pPr>
          </a:lstStyle>
          <a:p>
            <a:r>
              <a:t>标题文本</a:t>
            </a:r>
          </a:p>
        </p:txBody>
      </p:sp>
      <p:sp>
        <p:nvSpPr>
          <p:cNvPr id="10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通用">
    <p:spTree>
      <p:nvGrpSpPr>
        <p:cNvPr id="1" name=""/>
        <p:cNvGrpSpPr/>
        <p:nvPr/>
      </p:nvGrpSpPr>
      <p:grpSpPr>
        <a:xfrm>
          <a:off x="0" y="0"/>
          <a:ext cx="0" cy="0"/>
          <a:chOff x="0" y="0"/>
          <a:chExt cx="0" cy="0"/>
        </a:xfrm>
      </p:grpSpPr>
      <p:sp>
        <p:nvSpPr>
          <p:cNvPr id="115" name="标题文本"/>
          <p:cNvSpPr txBox="1">
            <a:spLocks noGrp="1"/>
          </p:cNvSpPr>
          <p:nvPr>
            <p:ph type="title"/>
          </p:nvPr>
        </p:nvSpPr>
        <p:spPr>
          <a:xfrm>
            <a:off x="502412" y="332464"/>
            <a:ext cx="8139180" cy="331516"/>
          </a:xfrm>
          <a:prstGeom prst="rect">
            <a:avLst/>
          </a:prstGeom>
        </p:spPr>
        <p:txBody>
          <a:bodyPr/>
          <a:lstStyle>
            <a:lvl1pPr defTabSz="685800"/>
          </a:lstStyle>
          <a:p>
            <a:r>
              <a:t>标题文本</a:t>
            </a:r>
          </a:p>
        </p:txBody>
      </p:sp>
      <p:sp>
        <p:nvSpPr>
          <p:cNvPr id="11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相框">
    <p:spTree>
      <p:nvGrpSpPr>
        <p:cNvPr id="1" name=""/>
        <p:cNvGrpSpPr/>
        <p:nvPr/>
      </p:nvGrpSpPr>
      <p:grpSpPr>
        <a:xfrm>
          <a:off x="0" y="0"/>
          <a:ext cx="0" cy="0"/>
          <a:chOff x="0" y="0"/>
          <a:chExt cx="0" cy="0"/>
        </a:xfrm>
      </p:grpSpPr>
      <p:sp>
        <p:nvSpPr>
          <p:cNvPr id="123" name="矩形 9"/>
          <p:cNvSpPr/>
          <p:nvPr/>
        </p:nvSpPr>
        <p:spPr>
          <a:xfrm>
            <a:off x="219056" y="227885"/>
            <a:ext cx="8705888" cy="4688365"/>
          </a:xfrm>
          <a:prstGeom prst="rect">
            <a:avLst/>
          </a:prstGeom>
          <a:solidFill>
            <a:srgbClr val="ECEEEF"/>
          </a:solidFill>
          <a:ln w="12700">
            <a:solidFill>
              <a:srgbClr val="3D5B73">
                <a:alpha val="0"/>
              </a:srgbClr>
            </a:solidFill>
            <a:miter/>
          </a:ln>
        </p:spPr>
        <p:txBody>
          <a:bodyPr lIns="45718" tIns="45718" rIns="45718" bIns="45718" anchor="ctr"/>
          <a:lstStyle/>
          <a:p>
            <a:pPr algn="ctr">
              <a:defRPr sz="1300">
                <a:solidFill>
                  <a:srgbClr val="FFFFFF"/>
                </a:solidFill>
                <a:latin typeface="Arial"/>
                <a:ea typeface="Arial"/>
                <a:cs typeface="Arial"/>
                <a:sym typeface="Arial"/>
              </a:defRPr>
            </a:pPr>
            <a:endParaRPr/>
          </a:p>
        </p:txBody>
      </p:sp>
      <p:grpSp>
        <p:nvGrpSpPr>
          <p:cNvPr id="126" name="组合 5"/>
          <p:cNvGrpSpPr/>
          <p:nvPr/>
        </p:nvGrpSpPr>
        <p:grpSpPr>
          <a:xfrm>
            <a:off x="0" y="-1"/>
            <a:ext cx="9144001" cy="441633"/>
            <a:chOff x="0" y="0"/>
            <a:chExt cx="9144000" cy="441632"/>
          </a:xfrm>
        </p:grpSpPr>
        <p:pic>
          <p:nvPicPr>
            <p:cNvPr id="124" name="图片 8" descr="图片 8"/>
            <p:cNvPicPr>
              <a:picLocks noChangeAspect="1"/>
            </p:cNvPicPr>
            <p:nvPr/>
          </p:nvPicPr>
          <p:blipFill>
            <a:blip r:embed="rId2">
              <a:extLst/>
            </a:blip>
            <a:stretch>
              <a:fillRect/>
            </a:stretch>
          </p:blipFill>
          <p:spPr>
            <a:xfrm>
              <a:off x="0" y="-1"/>
              <a:ext cx="540069" cy="441633"/>
            </a:xfrm>
            <a:prstGeom prst="rect">
              <a:avLst/>
            </a:prstGeom>
            <a:ln w="12700" cap="flat">
              <a:noFill/>
              <a:miter lim="400000"/>
            </a:ln>
            <a:effectLst/>
          </p:spPr>
        </p:pic>
        <p:pic>
          <p:nvPicPr>
            <p:cNvPr id="125" name="图片 7" descr="图片 7"/>
            <p:cNvPicPr>
              <a:picLocks noChangeAspect="1"/>
            </p:cNvPicPr>
            <p:nvPr/>
          </p:nvPicPr>
          <p:blipFill>
            <a:blip r:embed="rId3">
              <a:extLst/>
            </a:blip>
            <a:stretch>
              <a:fillRect/>
            </a:stretch>
          </p:blipFill>
          <p:spPr>
            <a:xfrm>
              <a:off x="8603932" y="-1"/>
              <a:ext cx="540069" cy="441633"/>
            </a:xfrm>
            <a:prstGeom prst="rect">
              <a:avLst/>
            </a:prstGeom>
            <a:ln w="12700" cap="flat">
              <a:noFill/>
              <a:miter lim="400000"/>
            </a:ln>
            <a:effectLst/>
          </p:spPr>
        </p:pic>
      </p:grpSp>
      <p:sp>
        <p:nvSpPr>
          <p:cNvPr id="127" name="标题文本"/>
          <p:cNvSpPr txBox="1">
            <a:spLocks noGrp="1"/>
          </p:cNvSpPr>
          <p:nvPr>
            <p:ph type="title"/>
          </p:nvPr>
        </p:nvSpPr>
        <p:spPr>
          <a:xfrm>
            <a:off x="961198" y="937014"/>
            <a:ext cx="7219803" cy="542769"/>
          </a:xfrm>
          <a:prstGeom prst="rect">
            <a:avLst/>
          </a:prstGeom>
        </p:spPr>
        <p:txBody>
          <a:bodyPr/>
          <a:lstStyle>
            <a:lvl1pPr defTabSz="685800">
              <a:defRPr sz="2400"/>
            </a:lvl1pPr>
          </a:lstStyle>
          <a:p>
            <a:r>
              <a:t>标题文本</a:t>
            </a:r>
          </a:p>
        </p:txBody>
      </p:sp>
      <p:sp>
        <p:nvSpPr>
          <p:cNvPr id="128" name="正文级别 1…"/>
          <p:cNvSpPr txBox="1">
            <a:spLocks noGrp="1"/>
          </p:cNvSpPr>
          <p:nvPr>
            <p:ph type="body" sz="half" idx="1"/>
          </p:nvPr>
        </p:nvSpPr>
        <p:spPr>
          <a:xfrm>
            <a:off x="960833" y="1622899"/>
            <a:ext cx="7219952" cy="2584220"/>
          </a:xfrm>
          <a:prstGeom prst="rect">
            <a:avLst/>
          </a:prstGeom>
        </p:spPr>
        <p:txBody>
          <a:bodyPr/>
          <a:lstStyle>
            <a:lvl1pPr defTabSz="685800"/>
            <a:lvl2pPr defTabSz="685800"/>
            <a:lvl3pPr defTabSz="685800"/>
            <a:lvl4pPr defTabSz="685800"/>
            <a:lvl5pPr defTabSz="685800"/>
          </a:lstStyle>
          <a:p>
            <a:r>
              <a:t>正文级别 1</a:t>
            </a:r>
          </a:p>
          <a:p>
            <a:pPr lvl="1"/>
            <a:r>
              <a:t>正文级别 2</a:t>
            </a:r>
          </a:p>
          <a:p>
            <a:pPr lvl="2"/>
            <a:r>
              <a:t>正文级别 3</a:t>
            </a:r>
          </a:p>
          <a:p>
            <a:pPr lvl="3"/>
            <a:r>
              <a:t>正文级别 4</a:t>
            </a:r>
          </a:p>
          <a:p>
            <a:pPr lvl="4"/>
            <a:r>
              <a:t>正文级别 5</a:t>
            </a:r>
          </a:p>
        </p:txBody>
      </p:sp>
      <p:sp>
        <p:nvSpPr>
          <p:cNvPr id="12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左右">
    <p:spTree>
      <p:nvGrpSpPr>
        <p:cNvPr id="1" name=""/>
        <p:cNvGrpSpPr/>
        <p:nvPr/>
      </p:nvGrpSpPr>
      <p:grpSpPr>
        <a:xfrm>
          <a:off x="0" y="0"/>
          <a:ext cx="0" cy="0"/>
          <a:chOff x="0" y="0"/>
          <a:chExt cx="0" cy="0"/>
        </a:xfrm>
      </p:grpSpPr>
      <p:sp>
        <p:nvSpPr>
          <p:cNvPr id="136" name="矩形 9"/>
          <p:cNvSpPr/>
          <p:nvPr/>
        </p:nvSpPr>
        <p:spPr>
          <a:xfrm>
            <a:off x="-1" y="-2"/>
            <a:ext cx="3618454" cy="5144139"/>
          </a:xfrm>
          <a:prstGeom prst="rect">
            <a:avLst/>
          </a:prstGeom>
          <a:solidFill>
            <a:srgbClr val="ECEEEF"/>
          </a:solidFill>
          <a:ln w="12700">
            <a:solidFill>
              <a:srgbClr val="3D5B73">
                <a:alpha val="0"/>
              </a:srgbClr>
            </a:solidFill>
            <a:miter/>
          </a:ln>
        </p:spPr>
        <p:txBody>
          <a:bodyPr lIns="45718" tIns="45718" rIns="45718" bIns="45718" anchor="ctr"/>
          <a:lstStyle/>
          <a:p>
            <a:pPr algn="ctr">
              <a:defRPr sz="1300">
                <a:solidFill>
                  <a:srgbClr val="FFFFFF"/>
                </a:solidFill>
                <a:latin typeface="Arial"/>
                <a:ea typeface="Arial"/>
                <a:cs typeface="Arial"/>
                <a:sym typeface="Arial"/>
              </a:defRPr>
            </a:pPr>
            <a:endParaRPr/>
          </a:p>
        </p:txBody>
      </p:sp>
      <p:pic>
        <p:nvPicPr>
          <p:cNvPr id="137" name="图片 7" descr="图片 7"/>
          <p:cNvPicPr>
            <a:picLocks noChangeAspect="1"/>
          </p:cNvPicPr>
          <p:nvPr/>
        </p:nvPicPr>
        <p:blipFill>
          <a:blip r:embed="rId2">
            <a:extLst/>
          </a:blip>
          <a:stretch>
            <a:fillRect/>
          </a:stretch>
        </p:blipFill>
        <p:spPr>
          <a:xfrm>
            <a:off x="8603932" y="0"/>
            <a:ext cx="540070" cy="441631"/>
          </a:xfrm>
          <a:prstGeom prst="rect">
            <a:avLst/>
          </a:prstGeom>
          <a:ln w="12700">
            <a:miter lim="400000"/>
          </a:ln>
        </p:spPr>
      </p:pic>
      <p:sp>
        <p:nvSpPr>
          <p:cNvPr id="138" name="标题文本"/>
          <p:cNvSpPr txBox="1">
            <a:spLocks noGrp="1"/>
          </p:cNvSpPr>
          <p:nvPr>
            <p:ph type="title"/>
          </p:nvPr>
        </p:nvSpPr>
        <p:spPr>
          <a:xfrm>
            <a:off x="437398" y="577870"/>
            <a:ext cx="2970003" cy="661584"/>
          </a:xfrm>
          <a:prstGeom prst="rect">
            <a:avLst/>
          </a:prstGeom>
        </p:spPr>
        <p:txBody>
          <a:bodyPr/>
          <a:lstStyle>
            <a:lvl1pPr defTabSz="685800">
              <a:defRPr sz="2700"/>
            </a:lvl1pPr>
          </a:lstStyle>
          <a:p>
            <a:r>
              <a:t>标题文本</a:t>
            </a:r>
          </a:p>
        </p:txBody>
      </p:sp>
      <p:sp>
        <p:nvSpPr>
          <p:cNvPr id="139" name="正文级别 1…"/>
          <p:cNvSpPr txBox="1">
            <a:spLocks noGrp="1"/>
          </p:cNvSpPr>
          <p:nvPr>
            <p:ph type="body" sz="quarter" idx="1"/>
          </p:nvPr>
        </p:nvSpPr>
        <p:spPr>
          <a:xfrm>
            <a:off x="440099" y="1323163"/>
            <a:ext cx="2967303" cy="3070281"/>
          </a:xfrm>
          <a:prstGeom prst="rect">
            <a:avLst/>
          </a:prstGeom>
        </p:spPr>
        <p:txBody>
          <a:bodyPr/>
          <a:lstStyle>
            <a:lvl1pPr defTabSz="685800"/>
            <a:lvl2pPr defTabSz="685800"/>
            <a:lvl3pPr defTabSz="685800"/>
            <a:lvl4pPr defTabSz="685800"/>
            <a:lvl5pPr defTabSz="685800"/>
          </a:lstStyle>
          <a:p>
            <a:r>
              <a:t>正文级别 1</a:t>
            </a:r>
          </a:p>
          <a:p>
            <a:pPr lvl="1"/>
            <a:r>
              <a:t>正文级别 2</a:t>
            </a:r>
          </a:p>
          <a:p>
            <a:pPr lvl="2"/>
            <a:r>
              <a:t>正文级别 3</a:t>
            </a:r>
          </a:p>
          <a:p>
            <a:pPr lvl="3"/>
            <a:r>
              <a:t>正文级别 4</a:t>
            </a:r>
          </a:p>
          <a:p>
            <a:pPr lvl="4"/>
            <a:r>
              <a:t>正文级别 5</a:t>
            </a:r>
          </a:p>
        </p:txBody>
      </p:sp>
      <p:sp>
        <p:nvSpPr>
          <p:cNvPr id="1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上下">
    <p:spTree>
      <p:nvGrpSpPr>
        <p:cNvPr id="1" name=""/>
        <p:cNvGrpSpPr/>
        <p:nvPr/>
      </p:nvGrpSpPr>
      <p:grpSpPr>
        <a:xfrm>
          <a:off x="0" y="0"/>
          <a:ext cx="0" cy="0"/>
          <a:chOff x="0" y="0"/>
          <a:chExt cx="0" cy="0"/>
        </a:xfrm>
      </p:grpSpPr>
      <p:sp>
        <p:nvSpPr>
          <p:cNvPr id="147" name="矩形 10"/>
          <p:cNvSpPr/>
          <p:nvPr/>
        </p:nvSpPr>
        <p:spPr>
          <a:xfrm>
            <a:off x="0" y="-1"/>
            <a:ext cx="9144000" cy="1998498"/>
          </a:xfrm>
          <a:prstGeom prst="rect">
            <a:avLst/>
          </a:prstGeom>
          <a:solidFill>
            <a:srgbClr val="ECEEEF"/>
          </a:solidFill>
          <a:ln w="12700">
            <a:solidFill>
              <a:srgbClr val="3D5B73">
                <a:alpha val="0"/>
              </a:srgbClr>
            </a:solidFill>
            <a:miter/>
          </a:ln>
        </p:spPr>
        <p:txBody>
          <a:bodyPr lIns="45718" tIns="45718" rIns="45718" bIns="45718" anchor="ctr"/>
          <a:lstStyle/>
          <a:p>
            <a:pPr algn="ctr">
              <a:defRPr sz="1300">
                <a:solidFill>
                  <a:srgbClr val="FFFFFF"/>
                </a:solidFill>
                <a:latin typeface="Arial"/>
                <a:ea typeface="Arial"/>
                <a:cs typeface="Arial"/>
                <a:sym typeface="Arial"/>
              </a:defRPr>
            </a:pPr>
            <a:endParaRPr/>
          </a:p>
        </p:txBody>
      </p:sp>
      <p:grpSp>
        <p:nvGrpSpPr>
          <p:cNvPr id="150" name="组合 5"/>
          <p:cNvGrpSpPr/>
          <p:nvPr/>
        </p:nvGrpSpPr>
        <p:grpSpPr>
          <a:xfrm>
            <a:off x="0" y="-1"/>
            <a:ext cx="9144001" cy="441633"/>
            <a:chOff x="0" y="0"/>
            <a:chExt cx="9144000" cy="441632"/>
          </a:xfrm>
        </p:grpSpPr>
        <p:pic>
          <p:nvPicPr>
            <p:cNvPr id="148" name="图片 9" descr="图片 9"/>
            <p:cNvPicPr>
              <a:picLocks noChangeAspect="1"/>
            </p:cNvPicPr>
            <p:nvPr/>
          </p:nvPicPr>
          <p:blipFill>
            <a:blip r:embed="rId2">
              <a:extLst/>
            </a:blip>
            <a:stretch>
              <a:fillRect/>
            </a:stretch>
          </p:blipFill>
          <p:spPr>
            <a:xfrm>
              <a:off x="0" y="-1"/>
              <a:ext cx="540069" cy="441633"/>
            </a:xfrm>
            <a:prstGeom prst="rect">
              <a:avLst/>
            </a:prstGeom>
            <a:ln w="12700" cap="flat">
              <a:noFill/>
              <a:miter lim="400000"/>
            </a:ln>
            <a:effectLst/>
          </p:spPr>
        </p:pic>
        <p:pic>
          <p:nvPicPr>
            <p:cNvPr id="149" name="图片 7" descr="图片 7"/>
            <p:cNvPicPr>
              <a:picLocks noChangeAspect="1"/>
            </p:cNvPicPr>
            <p:nvPr/>
          </p:nvPicPr>
          <p:blipFill>
            <a:blip r:embed="rId3">
              <a:extLst/>
            </a:blip>
            <a:stretch>
              <a:fillRect/>
            </a:stretch>
          </p:blipFill>
          <p:spPr>
            <a:xfrm>
              <a:off x="8603932" y="-1"/>
              <a:ext cx="540069" cy="441633"/>
            </a:xfrm>
            <a:prstGeom prst="rect">
              <a:avLst/>
            </a:prstGeom>
            <a:ln w="12700" cap="flat">
              <a:noFill/>
              <a:miter lim="400000"/>
            </a:ln>
            <a:effectLst/>
          </p:spPr>
        </p:pic>
      </p:grpSp>
      <p:sp>
        <p:nvSpPr>
          <p:cNvPr id="151" name="标题文本"/>
          <p:cNvSpPr txBox="1">
            <a:spLocks noGrp="1"/>
          </p:cNvSpPr>
          <p:nvPr>
            <p:ph type="title"/>
          </p:nvPr>
        </p:nvSpPr>
        <p:spPr>
          <a:xfrm>
            <a:off x="458999" y="585971"/>
            <a:ext cx="8232302" cy="469860"/>
          </a:xfrm>
          <a:prstGeom prst="rect">
            <a:avLst/>
          </a:prstGeom>
        </p:spPr>
        <p:txBody>
          <a:bodyPr/>
          <a:lstStyle>
            <a:lvl1pPr algn="ctr" defTabSz="685800">
              <a:defRPr sz="2700"/>
            </a:lvl1pPr>
          </a:lstStyle>
          <a:p>
            <a:r>
              <a:t>标题文本</a:t>
            </a:r>
          </a:p>
        </p:txBody>
      </p:sp>
      <p:sp>
        <p:nvSpPr>
          <p:cNvPr id="152" name="正文级别 1…"/>
          <p:cNvSpPr txBox="1">
            <a:spLocks noGrp="1"/>
          </p:cNvSpPr>
          <p:nvPr>
            <p:ph type="body" sz="quarter" idx="1"/>
          </p:nvPr>
        </p:nvSpPr>
        <p:spPr>
          <a:xfrm>
            <a:off x="458999" y="1244852"/>
            <a:ext cx="8231983" cy="621079"/>
          </a:xfrm>
          <a:prstGeom prst="rect">
            <a:avLst/>
          </a:prstGeom>
        </p:spPr>
        <p:txBody>
          <a:bodyPr/>
          <a:lstStyle>
            <a:lvl1pPr algn="ctr" defTabSz="685800"/>
            <a:lvl2pPr algn="ctr" defTabSz="685800"/>
            <a:lvl3pPr algn="ctr" defTabSz="685800"/>
            <a:lvl4pPr algn="ctr" defTabSz="685800"/>
            <a:lvl5pPr algn="ctr" defTabSz="685800"/>
          </a:lstStyle>
          <a:p>
            <a:r>
              <a:t>正文级别 1</a:t>
            </a:r>
          </a:p>
          <a:p>
            <a:pPr lvl="1"/>
            <a:r>
              <a:t>正文级别 2</a:t>
            </a:r>
          </a:p>
          <a:p>
            <a:pPr lvl="2"/>
            <a:r>
              <a:t>正文级别 3</a:t>
            </a:r>
          </a:p>
          <a:p>
            <a:pPr lvl="3"/>
            <a:r>
              <a:t>正文级别 4</a:t>
            </a:r>
          </a:p>
          <a:p>
            <a:pPr lvl="4"/>
            <a:r>
              <a:t>正文级别 5</a:t>
            </a:r>
          </a:p>
        </p:txBody>
      </p:sp>
      <p:sp>
        <p:nvSpPr>
          <p:cNvPr id="15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下上">
    <p:spTree>
      <p:nvGrpSpPr>
        <p:cNvPr id="1" name=""/>
        <p:cNvGrpSpPr/>
        <p:nvPr/>
      </p:nvGrpSpPr>
      <p:grpSpPr>
        <a:xfrm>
          <a:off x="0" y="0"/>
          <a:ext cx="0" cy="0"/>
          <a:chOff x="0" y="0"/>
          <a:chExt cx="0" cy="0"/>
        </a:xfrm>
      </p:grpSpPr>
      <p:sp>
        <p:nvSpPr>
          <p:cNvPr id="160" name="矩形 10"/>
          <p:cNvSpPr/>
          <p:nvPr/>
        </p:nvSpPr>
        <p:spPr>
          <a:xfrm>
            <a:off x="0" y="3772194"/>
            <a:ext cx="9144000" cy="1371943"/>
          </a:xfrm>
          <a:prstGeom prst="rect">
            <a:avLst/>
          </a:prstGeom>
          <a:solidFill>
            <a:srgbClr val="ECEEEF"/>
          </a:solidFill>
          <a:ln w="12700">
            <a:solidFill>
              <a:srgbClr val="3D5B73">
                <a:alpha val="0"/>
              </a:srgbClr>
            </a:solidFill>
            <a:miter/>
          </a:ln>
        </p:spPr>
        <p:txBody>
          <a:bodyPr lIns="45718" tIns="45718" rIns="45718" bIns="45718" anchor="ctr"/>
          <a:lstStyle/>
          <a:p>
            <a:pPr algn="ctr">
              <a:defRPr sz="1300">
                <a:solidFill>
                  <a:srgbClr val="FFFFFF"/>
                </a:solidFill>
                <a:latin typeface="Arial"/>
                <a:ea typeface="Arial"/>
                <a:cs typeface="Arial"/>
                <a:sym typeface="Arial"/>
              </a:defRPr>
            </a:pPr>
            <a:endParaRPr/>
          </a:p>
        </p:txBody>
      </p:sp>
      <p:grpSp>
        <p:nvGrpSpPr>
          <p:cNvPr id="163" name="组合 5"/>
          <p:cNvGrpSpPr/>
          <p:nvPr/>
        </p:nvGrpSpPr>
        <p:grpSpPr>
          <a:xfrm>
            <a:off x="0" y="-1"/>
            <a:ext cx="9144001" cy="441633"/>
            <a:chOff x="0" y="0"/>
            <a:chExt cx="9144000" cy="441632"/>
          </a:xfrm>
        </p:grpSpPr>
        <p:pic>
          <p:nvPicPr>
            <p:cNvPr id="161" name="图片 9" descr="图片 9"/>
            <p:cNvPicPr>
              <a:picLocks noChangeAspect="1"/>
            </p:cNvPicPr>
            <p:nvPr/>
          </p:nvPicPr>
          <p:blipFill>
            <a:blip r:embed="rId2">
              <a:extLst/>
            </a:blip>
            <a:stretch>
              <a:fillRect/>
            </a:stretch>
          </p:blipFill>
          <p:spPr>
            <a:xfrm>
              <a:off x="0" y="-1"/>
              <a:ext cx="540069" cy="441633"/>
            </a:xfrm>
            <a:prstGeom prst="rect">
              <a:avLst/>
            </a:prstGeom>
            <a:ln w="12700" cap="flat">
              <a:noFill/>
              <a:miter lim="400000"/>
            </a:ln>
            <a:effectLst/>
          </p:spPr>
        </p:pic>
        <p:pic>
          <p:nvPicPr>
            <p:cNvPr id="162" name="图片 7" descr="图片 7"/>
            <p:cNvPicPr>
              <a:picLocks noChangeAspect="1"/>
            </p:cNvPicPr>
            <p:nvPr/>
          </p:nvPicPr>
          <p:blipFill>
            <a:blip r:embed="rId3">
              <a:extLst/>
            </a:blip>
            <a:stretch>
              <a:fillRect/>
            </a:stretch>
          </p:blipFill>
          <p:spPr>
            <a:xfrm>
              <a:off x="8603932" y="-1"/>
              <a:ext cx="540069" cy="441633"/>
            </a:xfrm>
            <a:prstGeom prst="rect">
              <a:avLst/>
            </a:prstGeom>
            <a:ln w="12700" cap="flat">
              <a:noFill/>
              <a:miter lim="400000"/>
            </a:ln>
            <a:effectLst/>
          </p:spPr>
        </p:pic>
      </p:grpSp>
      <p:sp>
        <p:nvSpPr>
          <p:cNvPr id="164" name="标题文本"/>
          <p:cNvSpPr txBox="1">
            <a:spLocks noGrp="1"/>
          </p:cNvSpPr>
          <p:nvPr>
            <p:ph type="title"/>
          </p:nvPr>
        </p:nvSpPr>
        <p:spPr>
          <a:xfrm>
            <a:off x="453599" y="502261"/>
            <a:ext cx="8232302" cy="423954"/>
          </a:xfrm>
          <a:prstGeom prst="rect">
            <a:avLst/>
          </a:prstGeom>
        </p:spPr>
        <p:txBody>
          <a:bodyPr/>
          <a:lstStyle>
            <a:lvl1pPr algn="ctr" defTabSz="685800">
              <a:defRPr sz="2400"/>
            </a:lvl1pPr>
          </a:lstStyle>
          <a:p>
            <a:r>
              <a:t>标题文本</a:t>
            </a:r>
          </a:p>
        </p:txBody>
      </p:sp>
      <p:sp>
        <p:nvSpPr>
          <p:cNvPr id="165" name="正文级别 1…"/>
          <p:cNvSpPr txBox="1">
            <a:spLocks noGrp="1"/>
          </p:cNvSpPr>
          <p:nvPr>
            <p:ph type="body" idx="1"/>
          </p:nvPr>
        </p:nvSpPr>
        <p:spPr>
          <a:xfrm>
            <a:off x="453627" y="1261055"/>
            <a:ext cx="8243101" cy="2408698"/>
          </a:xfrm>
          <a:prstGeom prst="rect">
            <a:avLst/>
          </a:prstGeom>
        </p:spPr>
        <p:txBody>
          <a:bodyPr/>
          <a:lstStyle>
            <a:lvl1pPr defTabSz="685800"/>
            <a:lvl2pPr defTabSz="685800"/>
            <a:lvl3pPr defTabSz="685800"/>
            <a:lvl4pPr defTabSz="685800"/>
            <a:lvl5pPr defTabSz="685800"/>
          </a:lstStyle>
          <a:p>
            <a:r>
              <a:t>正文级别 1</a:t>
            </a:r>
          </a:p>
          <a:p>
            <a:pPr lvl="1"/>
            <a:r>
              <a:t>正文级别 2</a:t>
            </a:r>
          </a:p>
          <a:p>
            <a:pPr lvl="2"/>
            <a:r>
              <a:t>正文级别 3</a:t>
            </a:r>
          </a:p>
          <a:p>
            <a:pPr lvl="3"/>
            <a:r>
              <a:t>正文级别 4</a:t>
            </a:r>
          </a:p>
          <a:p>
            <a:pPr lvl="4"/>
            <a:r>
              <a:t>正文级别 5</a:t>
            </a:r>
          </a:p>
        </p:txBody>
      </p:sp>
      <p:sp>
        <p:nvSpPr>
          <p:cNvPr id="166" name="文本占位符 8"/>
          <p:cNvSpPr>
            <a:spLocks noGrp="1"/>
          </p:cNvSpPr>
          <p:nvPr>
            <p:ph type="body" sz="quarter" idx="13"/>
          </p:nvPr>
        </p:nvSpPr>
        <p:spPr>
          <a:xfrm>
            <a:off x="445499" y="3885779"/>
            <a:ext cx="8251202" cy="758796"/>
          </a:xfrm>
          <a:prstGeom prst="rect">
            <a:avLst/>
          </a:prstGeom>
        </p:spPr>
        <p:txBody>
          <a:bodyPr/>
          <a:lstStyle/>
          <a:p>
            <a:pPr>
              <a:defRPr spc="100"/>
            </a:pPr>
            <a:endParaRPr/>
          </a:p>
        </p:txBody>
      </p:sp>
      <p:sp>
        <p:nvSpPr>
          <p:cNvPr id="16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导航">
    <p:spTree>
      <p:nvGrpSpPr>
        <p:cNvPr id="1" name=""/>
        <p:cNvGrpSpPr/>
        <p:nvPr/>
      </p:nvGrpSpPr>
      <p:grpSpPr>
        <a:xfrm>
          <a:off x="0" y="0"/>
          <a:ext cx="0" cy="0"/>
          <a:chOff x="0" y="0"/>
          <a:chExt cx="0" cy="0"/>
        </a:xfrm>
      </p:grpSpPr>
      <p:sp>
        <p:nvSpPr>
          <p:cNvPr id="174" name="矩形 13"/>
          <p:cNvSpPr/>
          <p:nvPr/>
        </p:nvSpPr>
        <p:spPr>
          <a:xfrm>
            <a:off x="0" y="-2"/>
            <a:ext cx="9144000" cy="685889"/>
          </a:xfrm>
          <a:prstGeom prst="rect">
            <a:avLst/>
          </a:prstGeom>
          <a:solidFill>
            <a:srgbClr val="ECEEEF"/>
          </a:solidFill>
          <a:ln w="12700">
            <a:solidFill>
              <a:srgbClr val="3D5B73">
                <a:alpha val="0"/>
              </a:srgbClr>
            </a:solidFill>
            <a:miter/>
          </a:ln>
        </p:spPr>
        <p:txBody>
          <a:bodyPr lIns="45718" tIns="45718" rIns="45718" bIns="45718" anchor="ctr"/>
          <a:lstStyle/>
          <a:p>
            <a:pPr algn="ctr">
              <a:defRPr sz="1300">
                <a:solidFill>
                  <a:srgbClr val="FFFFFF"/>
                </a:solidFill>
                <a:latin typeface="Arial"/>
                <a:ea typeface="Arial"/>
                <a:cs typeface="Arial"/>
                <a:sym typeface="Arial"/>
              </a:defRPr>
            </a:pPr>
            <a:endParaRPr/>
          </a:p>
        </p:txBody>
      </p:sp>
      <p:grpSp>
        <p:nvGrpSpPr>
          <p:cNvPr id="177" name="组合 5"/>
          <p:cNvGrpSpPr/>
          <p:nvPr/>
        </p:nvGrpSpPr>
        <p:grpSpPr>
          <a:xfrm>
            <a:off x="0" y="4702504"/>
            <a:ext cx="9144001" cy="441633"/>
            <a:chOff x="0" y="0"/>
            <a:chExt cx="9144000" cy="441632"/>
          </a:xfrm>
        </p:grpSpPr>
        <p:pic>
          <p:nvPicPr>
            <p:cNvPr id="175" name="图片 11" descr="图片 11"/>
            <p:cNvPicPr>
              <a:picLocks noChangeAspect="1"/>
            </p:cNvPicPr>
            <p:nvPr/>
          </p:nvPicPr>
          <p:blipFill>
            <a:blip r:embed="rId2">
              <a:extLst/>
            </a:blip>
            <a:stretch>
              <a:fillRect/>
            </a:stretch>
          </p:blipFill>
          <p:spPr>
            <a:xfrm>
              <a:off x="8603932" y="-1"/>
              <a:ext cx="540069" cy="441633"/>
            </a:xfrm>
            <a:prstGeom prst="rect">
              <a:avLst/>
            </a:prstGeom>
            <a:ln w="12700" cap="flat">
              <a:noFill/>
              <a:miter lim="400000"/>
            </a:ln>
            <a:effectLst/>
          </p:spPr>
        </p:pic>
        <p:pic>
          <p:nvPicPr>
            <p:cNvPr id="176" name="图片 9" descr="图片 9"/>
            <p:cNvPicPr>
              <a:picLocks noChangeAspect="1"/>
            </p:cNvPicPr>
            <p:nvPr/>
          </p:nvPicPr>
          <p:blipFill>
            <a:blip r:embed="rId3">
              <a:extLst/>
            </a:blip>
            <a:stretch>
              <a:fillRect/>
            </a:stretch>
          </p:blipFill>
          <p:spPr>
            <a:xfrm>
              <a:off x="0" y="-1"/>
              <a:ext cx="540069" cy="441633"/>
            </a:xfrm>
            <a:prstGeom prst="rect">
              <a:avLst/>
            </a:prstGeom>
            <a:ln w="12700" cap="flat">
              <a:noFill/>
              <a:miter lim="400000"/>
            </a:ln>
            <a:effectLst/>
          </p:spPr>
        </p:pic>
      </p:grpSp>
      <p:sp>
        <p:nvSpPr>
          <p:cNvPr id="178" name="标题文本"/>
          <p:cNvSpPr txBox="1">
            <a:spLocks noGrp="1"/>
          </p:cNvSpPr>
          <p:nvPr>
            <p:ph type="title"/>
          </p:nvPr>
        </p:nvSpPr>
        <p:spPr>
          <a:xfrm>
            <a:off x="434700" y="178221"/>
            <a:ext cx="8278201" cy="331516"/>
          </a:xfrm>
          <a:prstGeom prst="rect">
            <a:avLst/>
          </a:prstGeom>
        </p:spPr>
        <p:txBody>
          <a:bodyPr/>
          <a:lstStyle>
            <a:lvl1pPr defTabSz="685800"/>
          </a:lstStyle>
          <a:p>
            <a:r>
              <a:t>标题文本</a:t>
            </a:r>
          </a:p>
        </p:txBody>
      </p:sp>
      <p:sp>
        <p:nvSpPr>
          <p:cNvPr id="179" name="正文级别 1…"/>
          <p:cNvSpPr txBox="1">
            <a:spLocks noGrp="1"/>
          </p:cNvSpPr>
          <p:nvPr>
            <p:ph type="body" sz="quarter" idx="1"/>
          </p:nvPr>
        </p:nvSpPr>
        <p:spPr>
          <a:xfrm>
            <a:off x="434700" y="1247553"/>
            <a:ext cx="4006802" cy="2171071"/>
          </a:xfrm>
          <a:prstGeom prst="rect">
            <a:avLst/>
          </a:prstGeom>
        </p:spPr>
        <p:txBody>
          <a:bodyPr/>
          <a:lstStyle>
            <a:lvl1pPr defTabSz="685800"/>
            <a:lvl2pPr defTabSz="685800"/>
            <a:lvl3pPr defTabSz="685800"/>
            <a:lvl4pPr defTabSz="685800"/>
            <a:lvl5pPr defTabSz="685800"/>
          </a:lstStyle>
          <a:p>
            <a:r>
              <a:t>正文级别 1</a:t>
            </a:r>
          </a:p>
          <a:p>
            <a:pPr lvl="1"/>
            <a:r>
              <a:t>正文级别 2</a:t>
            </a:r>
          </a:p>
          <a:p>
            <a:pPr lvl="2"/>
            <a:r>
              <a:t>正文级别 3</a:t>
            </a:r>
          </a:p>
          <a:p>
            <a:pPr lvl="3"/>
            <a:r>
              <a:t>正文级别 4</a:t>
            </a:r>
          </a:p>
          <a:p>
            <a:pPr lvl="4"/>
            <a:r>
              <a:t>正文级别 5</a:t>
            </a:r>
          </a:p>
        </p:txBody>
      </p:sp>
      <p:sp>
        <p:nvSpPr>
          <p:cNvPr id="180" name="文本占位符 10"/>
          <p:cNvSpPr>
            <a:spLocks noGrp="1"/>
          </p:cNvSpPr>
          <p:nvPr>
            <p:ph type="body" sz="quarter" idx="13"/>
          </p:nvPr>
        </p:nvSpPr>
        <p:spPr>
          <a:xfrm>
            <a:off x="429299" y="3613046"/>
            <a:ext cx="4006803" cy="585974"/>
          </a:xfrm>
          <a:prstGeom prst="rect">
            <a:avLst/>
          </a:prstGeom>
        </p:spPr>
        <p:txBody>
          <a:bodyPr/>
          <a:lstStyle/>
          <a:p>
            <a:pPr>
              <a:defRPr spc="100"/>
            </a:pPr>
            <a:endParaRPr/>
          </a:p>
        </p:txBody>
      </p:sp>
      <p:sp>
        <p:nvSpPr>
          <p:cNvPr id="181" name="文本占位符 12"/>
          <p:cNvSpPr>
            <a:spLocks noGrp="1"/>
          </p:cNvSpPr>
          <p:nvPr>
            <p:ph type="body" sz="quarter" idx="14"/>
          </p:nvPr>
        </p:nvSpPr>
        <p:spPr>
          <a:xfrm>
            <a:off x="4689900" y="3610345"/>
            <a:ext cx="4025702" cy="585974"/>
          </a:xfrm>
          <a:prstGeom prst="rect">
            <a:avLst/>
          </a:prstGeom>
        </p:spPr>
        <p:txBody>
          <a:bodyPr/>
          <a:lstStyle/>
          <a:p>
            <a:pPr>
              <a:defRPr spc="100"/>
            </a:pPr>
            <a:endParaRPr/>
          </a:p>
        </p:txBody>
      </p:sp>
      <p:sp>
        <p:nvSpPr>
          <p:cNvPr id="18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腰带">
    <p:spTree>
      <p:nvGrpSpPr>
        <p:cNvPr id="1" name=""/>
        <p:cNvGrpSpPr/>
        <p:nvPr/>
      </p:nvGrpSpPr>
      <p:grpSpPr>
        <a:xfrm>
          <a:off x="0" y="0"/>
          <a:ext cx="0" cy="0"/>
          <a:chOff x="0" y="0"/>
          <a:chExt cx="0" cy="0"/>
        </a:xfrm>
      </p:grpSpPr>
      <p:sp>
        <p:nvSpPr>
          <p:cNvPr id="189" name="矩形 9"/>
          <p:cNvSpPr/>
          <p:nvPr/>
        </p:nvSpPr>
        <p:spPr>
          <a:xfrm>
            <a:off x="0" y="715355"/>
            <a:ext cx="9144000" cy="3713426"/>
          </a:xfrm>
          <a:prstGeom prst="rect">
            <a:avLst/>
          </a:prstGeom>
          <a:solidFill>
            <a:srgbClr val="ECEEEF"/>
          </a:solidFill>
          <a:ln w="12700">
            <a:solidFill>
              <a:srgbClr val="3D5B73">
                <a:alpha val="0"/>
              </a:srgbClr>
            </a:solidFill>
            <a:miter/>
          </a:ln>
        </p:spPr>
        <p:txBody>
          <a:bodyPr lIns="45718" tIns="45718" rIns="45718" bIns="45718" anchor="ctr"/>
          <a:lstStyle/>
          <a:p>
            <a:pPr algn="ctr">
              <a:defRPr sz="1300">
                <a:solidFill>
                  <a:srgbClr val="FFFFFF"/>
                </a:solidFill>
                <a:latin typeface="Arial"/>
                <a:ea typeface="Arial"/>
                <a:cs typeface="Arial"/>
                <a:sym typeface="Arial"/>
              </a:defRPr>
            </a:pPr>
            <a:endParaRPr/>
          </a:p>
        </p:txBody>
      </p:sp>
      <p:grpSp>
        <p:nvGrpSpPr>
          <p:cNvPr id="192" name="组合 5"/>
          <p:cNvGrpSpPr/>
          <p:nvPr/>
        </p:nvGrpSpPr>
        <p:grpSpPr>
          <a:xfrm>
            <a:off x="0" y="4150469"/>
            <a:ext cx="9144002" cy="993669"/>
            <a:chOff x="0" y="0"/>
            <a:chExt cx="9144000" cy="993667"/>
          </a:xfrm>
        </p:grpSpPr>
        <p:pic>
          <p:nvPicPr>
            <p:cNvPr id="190" name="图片 8" descr="图片 8"/>
            <p:cNvPicPr>
              <a:picLocks noChangeAspect="1"/>
            </p:cNvPicPr>
            <p:nvPr/>
          </p:nvPicPr>
          <p:blipFill>
            <a:blip r:embed="rId2">
              <a:extLst/>
            </a:blip>
            <a:stretch>
              <a:fillRect/>
            </a:stretch>
          </p:blipFill>
          <p:spPr>
            <a:xfrm>
              <a:off x="7928847" y="0"/>
              <a:ext cx="1215155" cy="993668"/>
            </a:xfrm>
            <a:prstGeom prst="rect">
              <a:avLst/>
            </a:prstGeom>
            <a:ln w="12700" cap="flat">
              <a:noFill/>
              <a:miter lim="400000"/>
            </a:ln>
            <a:effectLst/>
          </p:spPr>
        </p:pic>
        <p:pic>
          <p:nvPicPr>
            <p:cNvPr id="191" name="图片 7" descr="图片 7"/>
            <p:cNvPicPr>
              <a:picLocks noChangeAspect="1"/>
            </p:cNvPicPr>
            <p:nvPr/>
          </p:nvPicPr>
          <p:blipFill>
            <a:blip r:embed="rId3">
              <a:extLst/>
            </a:blip>
            <a:stretch>
              <a:fillRect/>
            </a:stretch>
          </p:blipFill>
          <p:spPr>
            <a:xfrm>
              <a:off x="0" y="0"/>
              <a:ext cx="1215153" cy="993668"/>
            </a:xfrm>
            <a:prstGeom prst="rect">
              <a:avLst/>
            </a:prstGeom>
            <a:ln w="12700" cap="flat">
              <a:noFill/>
              <a:miter lim="400000"/>
            </a:ln>
            <a:effectLst/>
          </p:spPr>
        </p:pic>
      </p:grpSp>
      <p:sp>
        <p:nvSpPr>
          <p:cNvPr id="193" name="标题文本"/>
          <p:cNvSpPr txBox="1">
            <a:spLocks noGrp="1"/>
          </p:cNvSpPr>
          <p:nvPr>
            <p:ph type="title"/>
          </p:nvPr>
        </p:nvSpPr>
        <p:spPr>
          <a:xfrm>
            <a:off x="1142098" y="1004522"/>
            <a:ext cx="6858002" cy="1790323"/>
          </a:xfrm>
          <a:prstGeom prst="rect">
            <a:avLst/>
          </a:prstGeom>
        </p:spPr>
        <p:txBody>
          <a:bodyPr anchor="b"/>
          <a:lstStyle>
            <a:lvl1pPr algn="ctr" defTabSz="685800">
              <a:defRPr sz="4500"/>
            </a:lvl1pPr>
          </a:lstStyle>
          <a:p>
            <a:r>
              <a:t>标题文本</a:t>
            </a:r>
          </a:p>
        </p:txBody>
      </p:sp>
      <p:sp>
        <p:nvSpPr>
          <p:cNvPr id="194" name="正文级别 1…"/>
          <p:cNvSpPr txBox="1">
            <a:spLocks noGrp="1"/>
          </p:cNvSpPr>
          <p:nvPr>
            <p:ph type="body" sz="quarter" idx="1"/>
          </p:nvPr>
        </p:nvSpPr>
        <p:spPr>
          <a:xfrm>
            <a:off x="1141808" y="2897458"/>
            <a:ext cx="6858002" cy="1242153"/>
          </a:xfrm>
          <a:prstGeom prst="rect">
            <a:avLst/>
          </a:prstGeom>
        </p:spPr>
        <p:txBody>
          <a:bodyPr/>
          <a:lstStyle>
            <a:lvl1pPr algn="ctr" defTabSz="685800"/>
            <a:lvl2pPr algn="ctr" defTabSz="685800"/>
            <a:lvl3pPr algn="ctr" defTabSz="685800"/>
            <a:lvl4pPr algn="ctr" defTabSz="685800"/>
            <a:lvl5pPr algn="ctr" defTabSz="685800"/>
          </a:lstStyle>
          <a:p>
            <a:r>
              <a:t>正文级别 1</a:t>
            </a:r>
          </a:p>
          <a:p>
            <a:pPr lvl="1"/>
            <a:r>
              <a:t>正文级别 2</a:t>
            </a:r>
          </a:p>
          <a:p>
            <a:pPr lvl="2"/>
            <a:r>
              <a:t>正文级别 3</a:t>
            </a:r>
          </a:p>
          <a:p>
            <a:pPr lvl="3"/>
            <a:r>
              <a:t>正文级别 4</a:t>
            </a:r>
          </a:p>
          <a:p>
            <a:pPr lvl="4"/>
            <a:r>
              <a:t>正文级别 5</a:t>
            </a:r>
          </a:p>
        </p:txBody>
      </p:sp>
      <p:sp>
        <p:nvSpPr>
          <p:cNvPr id="1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自定义版式">
    <p:spTree>
      <p:nvGrpSpPr>
        <p:cNvPr id="1" name=""/>
        <p:cNvGrpSpPr/>
        <p:nvPr/>
      </p:nvGrpSpPr>
      <p:grpSpPr>
        <a:xfrm>
          <a:off x="0" y="0"/>
          <a:ext cx="0" cy="0"/>
          <a:chOff x="0" y="0"/>
          <a:chExt cx="0" cy="0"/>
        </a:xfrm>
      </p:grpSpPr>
      <p:sp>
        <p:nvSpPr>
          <p:cNvPr id="202" name="标题文本"/>
          <p:cNvSpPr txBox="1">
            <a:spLocks noGrp="1"/>
          </p:cNvSpPr>
          <p:nvPr>
            <p:ph type="title"/>
          </p:nvPr>
        </p:nvSpPr>
        <p:spPr>
          <a:xfrm>
            <a:off x="502412" y="332464"/>
            <a:ext cx="8139180" cy="331516"/>
          </a:xfrm>
          <a:prstGeom prst="rect">
            <a:avLst/>
          </a:prstGeom>
        </p:spPr>
        <p:txBody>
          <a:bodyPr/>
          <a:lstStyle>
            <a:lvl1pPr defTabSz="685800"/>
          </a:lstStyle>
          <a:p>
            <a:r>
              <a:t>标题文本</a:t>
            </a:r>
          </a:p>
        </p:txBody>
      </p:sp>
      <p:sp>
        <p:nvSpPr>
          <p:cNvPr id="2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4" name="标题文本"/>
          <p:cNvSpPr txBox="1">
            <a:spLocks noGrp="1"/>
          </p:cNvSpPr>
          <p:nvPr>
            <p:ph type="title"/>
          </p:nvPr>
        </p:nvSpPr>
        <p:spPr>
          <a:prstGeom prst="rect">
            <a:avLst/>
          </a:prstGeom>
        </p:spPr>
        <p:txBody>
          <a:bodyPr/>
          <a:lstStyle/>
          <a:p>
            <a:r>
              <a:t>标题文本</a:t>
            </a:r>
          </a:p>
        </p:txBody>
      </p:sp>
      <p:sp>
        <p:nvSpPr>
          <p:cNvPr id="25"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幻灯片编号"/>
          <p:cNvSpPr txBox="1">
            <a:spLocks noGrp="1"/>
          </p:cNvSpPr>
          <p:nvPr>
            <p:ph type="sldNum" sz="quarter" idx="2"/>
          </p:nvPr>
        </p:nvSpPr>
        <p:spPr>
          <a:xfrm>
            <a:off x="6344785" y="4671343"/>
            <a:ext cx="208416" cy="191839"/>
          </a:xfrm>
          <a:prstGeom prst="rect">
            <a:avLst/>
          </a:prstGeom>
        </p:spPr>
        <p:txBody>
          <a:bodyPr lIns="34289" tIns="34289" rIns="34289" bIns="34289">
            <a:spAutoFit/>
          </a:bodyPr>
          <a:lstStyle>
            <a:lvl1pPr defTabSz="685800">
              <a:defRPr>
                <a:solidFill>
                  <a:srgbClr val="14B6EA"/>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节标题">
    <p:bg>
      <p:bgPr>
        <a:solidFill>
          <a:srgbClr val="ECEEEF"/>
        </a:solidFill>
        <a:effectLst/>
      </p:bgPr>
    </p:bg>
    <p:spTree>
      <p:nvGrpSpPr>
        <p:cNvPr id="1" name=""/>
        <p:cNvGrpSpPr/>
        <p:nvPr/>
      </p:nvGrpSpPr>
      <p:grpSpPr>
        <a:xfrm>
          <a:off x="0" y="0"/>
          <a:ext cx="0" cy="0"/>
          <a:chOff x="0" y="0"/>
          <a:chExt cx="0" cy="0"/>
        </a:xfrm>
      </p:grpSpPr>
      <p:pic>
        <p:nvPicPr>
          <p:cNvPr id="33" name="图片 6" descr="图片 6"/>
          <p:cNvPicPr>
            <a:picLocks noChangeAspect="1"/>
          </p:cNvPicPr>
          <p:nvPr/>
        </p:nvPicPr>
        <p:blipFill>
          <a:blip r:embed="rId2">
            <a:extLst/>
          </a:blip>
          <a:stretch>
            <a:fillRect/>
          </a:stretch>
        </p:blipFill>
        <p:spPr>
          <a:xfrm>
            <a:off x="3048000" y="4287541"/>
            <a:ext cx="3048000" cy="856596"/>
          </a:xfrm>
          <a:prstGeom prst="rect">
            <a:avLst/>
          </a:prstGeom>
          <a:ln w="12700">
            <a:miter lim="400000"/>
          </a:ln>
        </p:spPr>
      </p:pic>
      <p:sp>
        <p:nvSpPr>
          <p:cNvPr id="34" name="标题文本"/>
          <p:cNvSpPr txBox="1">
            <a:spLocks noGrp="1"/>
          </p:cNvSpPr>
          <p:nvPr>
            <p:ph type="title"/>
          </p:nvPr>
        </p:nvSpPr>
        <p:spPr>
          <a:xfrm>
            <a:off x="3569970" y="2185541"/>
            <a:ext cx="3660460" cy="811156"/>
          </a:xfrm>
          <a:prstGeom prst="rect">
            <a:avLst/>
          </a:prstGeom>
        </p:spPr>
        <p:txBody>
          <a:bodyPr lIns="0" tIns="0" rIns="0" bIns="0"/>
          <a:lstStyle>
            <a:lvl1pPr>
              <a:defRPr sz="3600" b="0" spc="500"/>
            </a:lvl1pPr>
          </a:lstStyle>
          <a:p>
            <a:r>
              <a:t>标题文本</a:t>
            </a:r>
          </a:p>
        </p:txBody>
      </p:sp>
      <p:sp>
        <p:nvSpPr>
          <p:cNvPr id="3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42" name="标题文本"/>
          <p:cNvSpPr txBox="1">
            <a:spLocks noGrp="1"/>
          </p:cNvSpPr>
          <p:nvPr>
            <p:ph type="title"/>
          </p:nvPr>
        </p:nvSpPr>
        <p:spPr>
          <a:prstGeom prst="rect">
            <a:avLst/>
          </a:prstGeom>
        </p:spPr>
        <p:txBody>
          <a:bodyPr/>
          <a:lstStyle/>
          <a:p>
            <a:r>
              <a:t>标题文本</a:t>
            </a:r>
          </a:p>
        </p:txBody>
      </p:sp>
      <p:sp>
        <p:nvSpPr>
          <p:cNvPr id="43" name="正文级别 1…"/>
          <p:cNvSpPr txBox="1">
            <a:spLocks noGrp="1"/>
          </p:cNvSpPr>
          <p:nvPr>
            <p:ph type="body" sz="half" idx="1"/>
          </p:nvPr>
        </p:nvSpPr>
        <p:spPr>
          <a:xfrm>
            <a:off x="502448" y="714468"/>
            <a:ext cx="3962433" cy="4042181"/>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51" name="标题文本"/>
          <p:cNvSpPr txBox="1">
            <a:spLocks noGrp="1"/>
          </p:cNvSpPr>
          <p:nvPr>
            <p:ph type="title"/>
          </p:nvPr>
        </p:nvSpPr>
        <p:spPr>
          <a:prstGeom prst="rect">
            <a:avLst/>
          </a:prstGeom>
        </p:spPr>
        <p:txBody>
          <a:bodyPr/>
          <a:lstStyle/>
          <a:p>
            <a:r>
              <a:t>标题文本</a:t>
            </a:r>
          </a:p>
        </p:txBody>
      </p:sp>
      <p:sp>
        <p:nvSpPr>
          <p:cNvPr id="52" name="正文级别 1…"/>
          <p:cNvSpPr txBox="1">
            <a:spLocks noGrp="1"/>
          </p:cNvSpPr>
          <p:nvPr>
            <p:ph type="body" sz="quarter" idx="1"/>
          </p:nvPr>
        </p:nvSpPr>
        <p:spPr>
          <a:xfrm>
            <a:off x="502448" y="714468"/>
            <a:ext cx="3962433" cy="285790"/>
          </a:xfrm>
          <a:prstGeom prst="rect">
            <a:avLst/>
          </a:prstGeom>
        </p:spPr>
        <p:txBody>
          <a:bodyPr anchor="ctr"/>
          <a:lstStyle>
            <a:lvl1pPr marL="0" indent="0" defTabSz="685800">
              <a:lnSpc>
                <a:spcPct val="100000"/>
              </a:lnSpc>
              <a:spcBef>
                <a:spcPts val="0"/>
              </a:spcBef>
              <a:buSzTx/>
              <a:buFontTx/>
              <a:buNone/>
              <a:defRPr sz="1500" spc="200"/>
            </a:lvl1pPr>
            <a:lvl2pPr marL="0" indent="0" defTabSz="685800">
              <a:lnSpc>
                <a:spcPct val="100000"/>
              </a:lnSpc>
              <a:spcBef>
                <a:spcPts val="0"/>
              </a:spcBef>
              <a:buSzTx/>
              <a:buFontTx/>
              <a:buNone/>
              <a:defRPr sz="1500" spc="200"/>
            </a:lvl2pPr>
            <a:lvl3pPr marL="0" indent="0" defTabSz="685800">
              <a:lnSpc>
                <a:spcPct val="100000"/>
              </a:lnSpc>
              <a:spcBef>
                <a:spcPts val="0"/>
              </a:spcBef>
              <a:buSzTx/>
              <a:buFontTx/>
              <a:buNone/>
              <a:defRPr sz="1500" spc="200"/>
            </a:lvl3pPr>
            <a:lvl4pPr marL="0" indent="0" defTabSz="685800">
              <a:lnSpc>
                <a:spcPct val="100000"/>
              </a:lnSpc>
              <a:spcBef>
                <a:spcPts val="0"/>
              </a:spcBef>
              <a:buSzTx/>
              <a:buFontTx/>
              <a:buNone/>
              <a:defRPr sz="1500" spc="200"/>
            </a:lvl4pPr>
            <a:lvl5pPr marL="0" indent="0" defTabSz="685800">
              <a:lnSpc>
                <a:spcPct val="100000"/>
              </a:lnSpc>
              <a:spcBef>
                <a:spcPts val="0"/>
              </a:spcBef>
              <a:buSzTx/>
              <a:buFontTx/>
              <a:buNone/>
              <a:defRPr sz="1500" spc="200"/>
            </a:lvl5pPr>
          </a:lstStyle>
          <a:p>
            <a:r>
              <a:t>正文级别 1</a:t>
            </a:r>
          </a:p>
          <a:p>
            <a:pPr lvl="1"/>
            <a:r>
              <a:t>正文级别 2</a:t>
            </a:r>
          </a:p>
          <a:p>
            <a:pPr lvl="2"/>
            <a:r>
              <a:t>正文级别 3</a:t>
            </a:r>
          </a:p>
          <a:p>
            <a:pPr lvl="3"/>
            <a:r>
              <a:t>正文级别 4</a:t>
            </a:r>
          </a:p>
          <a:p>
            <a:pPr lvl="4"/>
            <a:r>
              <a:t>正文级别 5</a:t>
            </a:r>
          </a:p>
        </p:txBody>
      </p:sp>
      <p:sp>
        <p:nvSpPr>
          <p:cNvPr id="53" name="文本占位符 4"/>
          <p:cNvSpPr>
            <a:spLocks noGrp="1"/>
          </p:cNvSpPr>
          <p:nvPr>
            <p:ph type="body" sz="quarter" idx="13"/>
          </p:nvPr>
        </p:nvSpPr>
        <p:spPr>
          <a:xfrm>
            <a:off x="4676811" y="714468"/>
            <a:ext cx="3962435" cy="285790"/>
          </a:xfrm>
          <a:prstGeom prst="rect">
            <a:avLst/>
          </a:prstGeom>
        </p:spPr>
        <p:txBody>
          <a:bodyPr anchor="ctr"/>
          <a:lstStyle/>
          <a:p>
            <a:pPr>
              <a:defRPr spc="100"/>
            </a:pPr>
            <a:endParaRPr/>
          </a:p>
        </p:txBody>
      </p:sp>
      <p:sp>
        <p:nvSpPr>
          <p:cNvPr id="5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仅标题">
    <p:spTree>
      <p:nvGrpSpPr>
        <p:cNvPr id="1" name=""/>
        <p:cNvGrpSpPr/>
        <p:nvPr/>
      </p:nvGrpSpPr>
      <p:grpSpPr>
        <a:xfrm>
          <a:off x="0" y="0"/>
          <a:ext cx="0" cy="0"/>
          <a:chOff x="0" y="0"/>
          <a:chExt cx="0" cy="0"/>
        </a:xfrm>
      </p:grpSpPr>
      <p:pic>
        <p:nvPicPr>
          <p:cNvPr id="61" name="图片 6" descr="图片 6"/>
          <p:cNvPicPr>
            <a:picLocks noChangeAspect="1"/>
          </p:cNvPicPr>
          <p:nvPr/>
        </p:nvPicPr>
        <p:blipFill>
          <a:blip r:embed="rId2">
            <a:extLst/>
          </a:blip>
          <a:stretch>
            <a:fillRect/>
          </a:stretch>
        </p:blipFill>
        <p:spPr>
          <a:xfrm>
            <a:off x="5623559" y="1646122"/>
            <a:ext cx="3291841" cy="1851892"/>
          </a:xfrm>
          <a:prstGeom prst="rect">
            <a:avLst/>
          </a:prstGeom>
          <a:ln w="12700">
            <a:miter lim="400000"/>
          </a:ln>
        </p:spPr>
      </p:pic>
      <p:pic>
        <p:nvPicPr>
          <p:cNvPr id="62" name="图片 5" descr="图片 5"/>
          <p:cNvPicPr>
            <a:picLocks noChangeAspect="1"/>
          </p:cNvPicPr>
          <p:nvPr/>
        </p:nvPicPr>
        <p:blipFill>
          <a:blip r:embed="rId3">
            <a:extLst/>
          </a:blip>
          <a:stretch>
            <a:fillRect/>
          </a:stretch>
        </p:blipFill>
        <p:spPr>
          <a:xfrm>
            <a:off x="0" y="4702504"/>
            <a:ext cx="540070" cy="441632"/>
          </a:xfrm>
          <a:prstGeom prst="rect">
            <a:avLst/>
          </a:prstGeom>
          <a:ln w="12700">
            <a:miter lim="400000"/>
          </a:ln>
        </p:spPr>
      </p:pic>
      <p:sp>
        <p:nvSpPr>
          <p:cNvPr id="63" name="标题文本"/>
          <p:cNvSpPr txBox="1">
            <a:spLocks noGrp="1"/>
          </p:cNvSpPr>
          <p:nvPr>
            <p:ph type="title"/>
          </p:nvPr>
        </p:nvSpPr>
        <p:spPr>
          <a:xfrm>
            <a:off x="502412" y="332464"/>
            <a:ext cx="8139180" cy="331516"/>
          </a:xfrm>
          <a:prstGeom prst="rect">
            <a:avLst/>
          </a:prstGeom>
        </p:spPr>
        <p:txBody>
          <a:bodyPr/>
          <a:lstStyle/>
          <a:p>
            <a:r>
              <a:t>标题文本</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7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78" name="标题文本"/>
          <p:cNvSpPr txBox="1">
            <a:spLocks noGrp="1"/>
          </p:cNvSpPr>
          <p:nvPr>
            <p:ph type="title"/>
          </p:nvPr>
        </p:nvSpPr>
        <p:spPr>
          <a:xfrm>
            <a:off x="502448" y="332465"/>
            <a:ext cx="8139180" cy="331517"/>
          </a:xfrm>
          <a:prstGeom prst="rect">
            <a:avLst/>
          </a:prstGeom>
        </p:spPr>
        <p:txBody>
          <a:bodyPr/>
          <a:lstStyle/>
          <a:p>
            <a:r>
              <a:t>标题文本</a:t>
            </a:r>
          </a:p>
        </p:txBody>
      </p:sp>
      <p:sp>
        <p:nvSpPr>
          <p:cNvPr id="79" name="图片占位符 2"/>
          <p:cNvSpPr>
            <a:spLocks noGrp="1"/>
          </p:cNvSpPr>
          <p:nvPr>
            <p:ph type="pic" sz="half" idx="13"/>
          </p:nvPr>
        </p:nvSpPr>
        <p:spPr>
          <a:xfrm>
            <a:off x="502448" y="714468"/>
            <a:ext cx="3962433" cy="4042181"/>
          </a:xfrm>
          <a:prstGeom prst="rect">
            <a:avLst/>
          </a:prstGeom>
        </p:spPr>
        <p:txBody>
          <a:bodyPr lIns="91439" tIns="45719" rIns="91439" bIns="45719">
            <a:noAutofit/>
          </a:bodyPr>
          <a:lstStyle/>
          <a:p>
            <a:endParaRPr/>
          </a:p>
        </p:txBody>
      </p:sp>
      <p:sp>
        <p:nvSpPr>
          <p:cNvPr id="80" name="正文级别 1…"/>
          <p:cNvSpPr txBox="1">
            <a:spLocks noGrp="1"/>
          </p:cNvSpPr>
          <p:nvPr>
            <p:ph type="body" sz="half" idx="1"/>
          </p:nvPr>
        </p:nvSpPr>
        <p:spPr>
          <a:xfrm>
            <a:off x="4679193" y="714468"/>
            <a:ext cx="3962435" cy="4042181"/>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竖排标题与文本">
    <p:spTree>
      <p:nvGrpSpPr>
        <p:cNvPr id="1" name=""/>
        <p:cNvGrpSpPr/>
        <p:nvPr/>
      </p:nvGrpSpPr>
      <p:grpSpPr>
        <a:xfrm>
          <a:off x="0" y="0"/>
          <a:ext cx="0" cy="0"/>
          <a:chOff x="0" y="0"/>
          <a:chExt cx="0" cy="0"/>
        </a:xfrm>
      </p:grpSpPr>
      <p:sp>
        <p:nvSpPr>
          <p:cNvPr id="88" name="标题文本"/>
          <p:cNvSpPr txBox="1">
            <a:spLocks noGrp="1"/>
          </p:cNvSpPr>
          <p:nvPr>
            <p:ph type="title"/>
          </p:nvPr>
        </p:nvSpPr>
        <p:spPr>
          <a:xfrm>
            <a:off x="7928350" y="714468"/>
            <a:ext cx="713240" cy="4042181"/>
          </a:xfrm>
          <a:prstGeom prst="rect">
            <a:avLst/>
          </a:prstGeom>
        </p:spPr>
        <p:txBody>
          <a:bodyPr/>
          <a:lstStyle/>
          <a:p>
            <a:r>
              <a:t>标题文本</a:t>
            </a:r>
          </a:p>
        </p:txBody>
      </p:sp>
      <p:sp>
        <p:nvSpPr>
          <p:cNvPr id="89" name="正文级别 1…"/>
          <p:cNvSpPr txBox="1">
            <a:spLocks noGrp="1"/>
          </p:cNvSpPr>
          <p:nvPr>
            <p:ph type="body" idx="1"/>
          </p:nvPr>
        </p:nvSpPr>
        <p:spPr>
          <a:xfrm>
            <a:off x="502443" y="714462"/>
            <a:ext cx="7371078" cy="4042181"/>
          </a:xfrm>
          <a:prstGeom prst="rect">
            <a:avLst/>
          </a:prstGeom>
        </p:spPr>
        <p:txBody>
          <a:bodyPr/>
          <a:lstStyle>
            <a:lvl1pPr indent="0" defTabSz="685800"/>
            <a:lvl2pPr indent="0" defTabSz="685800"/>
            <a:lvl3pPr indent="0" defTabSz="685800"/>
            <a:lvl4pPr indent="0" defTabSz="685800"/>
            <a:lvl5pPr indent="0" defTabSz="685800"/>
          </a:lstStyle>
          <a:p>
            <a:r>
              <a:t>正文级别 1</a:t>
            </a:r>
          </a:p>
          <a:p>
            <a:pPr lvl="1"/>
            <a:r>
              <a:t>正文级别 2</a:t>
            </a:r>
          </a:p>
          <a:p>
            <a:pPr lvl="2"/>
            <a:r>
              <a:t>正文级别 3</a:t>
            </a:r>
          </a:p>
          <a:p>
            <a:pPr lvl="3"/>
            <a:r>
              <a:t>正文级别 4</a:t>
            </a:r>
          </a:p>
          <a:p>
            <a:pPr lvl="4"/>
            <a:r>
              <a:t>正文级别 5</a:t>
            </a:r>
          </a:p>
        </p:txBody>
      </p:sp>
      <p:sp>
        <p:nvSpPr>
          <p:cNvPr id="9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DFD"/>
        </a:solidFill>
        <a:effectLst/>
      </p:bgPr>
    </p:bg>
    <p:spTree>
      <p:nvGrpSpPr>
        <p:cNvPr id="1" name=""/>
        <p:cNvGrpSpPr/>
        <p:nvPr/>
      </p:nvGrpSpPr>
      <p:grpSpPr>
        <a:xfrm>
          <a:off x="0" y="0"/>
          <a:ext cx="0" cy="0"/>
          <a:chOff x="0" y="0"/>
          <a:chExt cx="0" cy="0"/>
        </a:xfrm>
      </p:grpSpPr>
      <p:grpSp>
        <p:nvGrpSpPr>
          <p:cNvPr id="4" name="组合 8"/>
          <p:cNvGrpSpPr/>
          <p:nvPr/>
        </p:nvGrpSpPr>
        <p:grpSpPr>
          <a:xfrm>
            <a:off x="0" y="-1"/>
            <a:ext cx="9144001" cy="441633"/>
            <a:chOff x="0" y="0"/>
            <a:chExt cx="9144000" cy="441632"/>
          </a:xfrm>
        </p:grpSpPr>
        <p:pic>
          <p:nvPicPr>
            <p:cNvPr id="2" name="图片 7" descr="图片 7"/>
            <p:cNvPicPr>
              <a:picLocks noChangeAspect="1"/>
            </p:cNvPicPr>
            <p:nvPr/>
          </p:nvPicPr>
          <p:blipFill>
            <a:blip r:embed="rId22">
              <a:extLst/>
            </a:blip>
            <a:stretch>
              <a:fillRect/>
            </a:stretch>
          </p:blipFill>
          <p:spPr>
            <a:xfrm>
              <a:off x="0" y="-1"/>
              <a:ext cx="540069" cy="441633"/>
            </a:xfrm>
            <a:prstGeom prst="rect">
              <a:avLst/>
            </a:prstGeom>
            <a:ln w="12700" cap="flat">
              <a:noFill/>
              <a:miter lim="400000"/>
            </a:ln>
            <a:effectLst/>
          </p:spPr>
        </p:pic>
        <p:pic>
          <p:nvPicPr>
            <p:cNvPr id="3" name="图片 6" descr="图片 6"/>
            <p:cNvPicPr>
              <a:picLocks noChangeAspect="1"/>
            </p:cNvPicPr>
            <p:nvPr/>
          </p:nvPicPr>
          <p:blipFill>
            <a:blip r:embed="rId23">
              <a:extLst/>
            </a:blip>
            <a:stretch>
              <a:fillRect/>
            </a:stretch>
          </p:blipFill>
          <p:spPr>
            <a:xfrm>
              <a:off x="8603932" y="-1"/>
              <a:ext cx="540069" cy="441633"/>
            </a:xfrm>
            <a:prstGeom prst="rect">
              <a:avLst/>
            </a:prstGeom>
            <a:ln w="12700" cap="flat">
              <a:noFill/>
              <a:miter lim="400000"/>
            </a:ln>
            <a:effectLst/>
          </p:spPr>
        </p:pic>
      </p:grpSp>
      <p:sp>
        <p:nvSpPr>
          <p:cNvPr id="5" name="标题文本"/>
          <p:cNvSpPr txBox="1">
            <a:spLocks noGrp="1"/>
          </p:cNvSpPr>
          <p:nvPr>
            <p:ph type="title"/>
          </p:nvPr>
        </p:nvSpPr>
        <p:spPr>
          <a:xfrm>
            <a:off x="502412" y="332465"/>
            <a:ext cx="8139180" cy="331517"/>
          </a:xfrm>
          <a:prstGeom prst="rect">
            <a:avLst/>
          </a:prstGeom>
          <a:ln w="12700">
            <a:miter lim="400000"/>
          </a:ln>
          <a:extLst>
            <a:ext uri="{C572A759-6A51-4108-AA02-DFA0A04FC94B}">
              <ma14:wrappingTextBoxFlag xmlns="" xmlns:ma14="http://schemas.microsoft.com/office/mac/drawingml/2011/main" val="1"/>
            </a:ext>
          </a:extLst>
        </p:spPr>
        <p:txBody>
          <a:bodyPr lIns="46990" tIns="46990" rIns="46990" bIns="46990" anchor="ctr">
            <a:normAutofit/>
          </a:bodyPr>
          <a:lstStyle/>
          <a:p>
            <a:r>
              <a:t>标题文本</a:t>
            </a:r>
          </a:p>
        </p:txBody>
      </p:sp>
      <p:sp>
        <p:nvSpPr>
          <p:cNvPr id="6" name="正文级别 1…"/>
          <p:cNvSpPr txBox="1">
            <a:spLocks noGrp="1"/>
          </p:cNvSpPr>
          <p:nvPr>
            <p:ph type="body" idx="1"/>
          </p:nvPr>
        </p:nvSpPr>
        <p:spPr>
          <a:xfrm>
            <a:off x="502412" y="714468"/>
            <a:ext cx="8139180" cy="4042181"/>
          </a:xfrm>
          <a:prstGeom prst="rect">
            <a:avLst/>
          </a:prstGeom>
          <a:ln w="12700">
            <a:miter lim="400000"/>
          </a:ln>
          <a:extLst>
            <a:ext uri="{C572A759-6A51-4108-AA02-DFA0A04FC94B}">
              <ma14:wrappingTextBoxFlag xmlns="" xmlns:ma14="http://schemas.microsoft.com/office/mac/drawingml/2011/main" val="1"/>
            </a:ext>
          </a:extLst>
        </p:spPr>
        <p:txBody>
          <a:bodyPr lIns="46990" tIns="46990" rIns="46990" bIns="46990">
            <a:normAutofit/>
          </a:bodyPr>
          <a:lstStyle/>
          <a:p>
            <a:r>
              <a:t>正文级别 1</a:t>
            </a:r>
          </a:p>
          <a:p>
            <a:pPr lvl="1"/>
            <a:r>
              <a:t>正文级别 2</a:t>
            </a:r>
          </a:p>
          <a:p>
            <a:pPr lvl="2"/>
            <a:r>
              <a:t>正文级别 3</a:t>
            </a:r>
          </a:p>
          <a:p>
            <a:pPr lvl="3"/>
            <a:r>
              <a:t>正文级别 4</a:t>
            </a:r>
          </a:p>
          <a:p>
            <a:pPr lvl="4"/>
            <a:r>
              <a:t>正文级别 5</a:t>
            </a:r>
          </a:p>
        </p:txBody>
      </p:sp>
      <p:sp>
        <p:nvSpPr>
          <p:cNvPr id="7" name="幻灯片编号"/>
          <p:cNvSpPr txBox="1">
            <a:spLocks noGrp="1"/>
          </p:cNvSpPr>
          <p:nvPr>
            <p:ph type="sldNum" sz="quarter" idx="2"/>
          </p:nvPr>
        </p:nvSpPr>
        <p:spPr>
          <a:xfrm>
            <a:off x="8251676" y="4774428"/>
            <a:ext cx="231276" cy="214700"/>
          </a:xfrm>
          <a:prstGeom prst="rect">
            <a:avLst/>
          </a:prstGeom>
          <a:ln w="12700">
            <a:miter lim="400000"/>
          </a:ln>
        </p:spPr>
        <p:txBody>
          <a:bodyPr wrap="none" lIns="45718" tIns="45718" rIns="45718" bIns="45718" anchor="ctr">
            <a:normAutofit/>
          </a:bodyPr>
          <a:lstStyle>
            <a:lvl1pPr algn="r">
              <a:defRPr sz="900">
                <a:solidFill>
                  <a:srgbClr val="888888"/>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1800" b="1" i="0" u="none" strike="noStrike" cap="none" spc="200" baseline="0">
          <a:ln>
            <a:noFill/>
          </a:ln>
          <a:solidFill>
            <a:srgbClr val="000000"/>
          </a:solidFill>
          <a:uFillTx/>
          <a:latin typeface="Arial"/>
          <a:ea typeface="Arial"/>
          <a:cs typeface="Arial"/>
          <a:sym typeface="Arial"/>
        </a:defRPr>
      </a:lvl9pPr>
    </p:titleStyle>
    <p:bodyStyle>
      <a:lvl1pPr marL="171450" marR="0" indent="-171450"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1pPr>
      <a:lvl2pPr marL="514350" marR="0" indent="-171450"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2pPr>
      <a:lvl3pPr marL="857250" marR="0" indent="-171450"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3pPr>
      <a:lvl4pPr marL="1200150" marR="0" indent="-171450"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4pPr>
      <a:lvl5pPr marL="1543050" marR="0" indent="-171450"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5pPr>
      <a:lvl6pPr marL="1872761" marR="0" indent="-158261"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6pPr>
      <a:lvl7pPr marL="2215661" marR="0" indent="-158261"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7pPr>
      <a:lvl8pPr marL="2558561" marR="0" indent="-158261"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8pPr>
      <a:lvl9pPr marL="2901461" marR="0" indent="-158261" algn="l" defTabSz="914400" rtl="0" latinLnBrk="0">
        <a:lnSpc>
          <a:spcPct val="130000"/>
        </a:lnSpc>
        <a:spcBef>
          <a:spcPts val="1000"/>
        </a:spcBef>
        <a:spcAft>
          <a:spcPts val="0"/>
        </a:spcAft>
        <a:buClrTx/>
        <a:buSzPct val="100000"/>
        <a:buFont typeface="Arial"/>
        <a:buChar char="•"/>
        <a:tabLst/>
        <a:defRPr sz="1200" b="0" i="0" u="none" strike="noStrike" cap="none" spc="15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9" name="图片 3" descr="图片 3"/>
          <p:cNvPicPr>
            <a:picLocks noChangeAspect="1"/>
          </p:cNvPicPr>
          <p:nvPr/>
        </p:nvPicPr>
        <p:blipFill>
          <a:blip r:embed="rId2">
            <a:extLst/>
          </a:blip>
          <a:srcRect r="531"/>
          <a:stretch>
            <a:fillRect/>
          </a:stretch>
        </p:blipFill>
        <p:spPr>
          <a:xfrm>
            <a:off x="-2" y="0"/>
            <a:ext cx="9144004" cy="5143500"/>
          </a:xfrm>
          <a:prstGeom prst="rect">
            <a:avLst/>
          </a:prstGeom>
          <a:ln w="12700">
            <a:miter lim="400000"/>
          </a:ln>
        </p:spPr>
      </p:pic>
      <p:sp>
        <p:nvSpPr>
          <p:cNvPr id="220" name="标题 14"/>
          <p:cNvSpPr txBox="1">
            <a:spLocks noGrp="1"/>
          </p:cNvSpPr>
          <p:nvPr>
            <p:ph type="title"/>
          </p:nvPr>
        </p:nvSpPr>
        <p:spPr>
          <a:xfrm>
            <a:off x="3463290" y="1918978"/>
            <a:ext cx="5445758" cy="1532883"/>
          </a:xfrm>
          <a:prstGeom prst="rect">
            <a:avLst/>
          </a:prstGeom>
        </p:spPr>
        <p:txBody>
          <a:bodyPr/>
          <a:lstStyle/>
          <a:p>
            <a:pPr algn="ctr" defTabSz="877822">
              <a:defRPr sz="4200" b="1" spc="500">
                <a:solidFill>
                  <a:srgbClr val="FF0000"/>
                </a:solidFill>
                <a:latin typeface="汉仪旗黑-85S"/>
                <a:ea typeface="汉仪旗黑-85S"/>
                <a:cs typeface="汉仪旗黑-85S"/>
                <a:sym typeface="汉仪旗黑-85S"/>
              </a:defRPr>
            </a:pPr>
            <a:r>
              <a:t>课时</a:t>
            </a:r>
            <a:r>
              <a:rPr>
                <a:latin typeface="Arial"/>
                <a:ea typeface="Arial"/>
                <a:cs typeface="Arial"/>
                <a:sym typeface="Arial"/>
              </a:rPr>
              <a:t>12</a:t>
            </a:r>
            <a:r>
              <a:t>：实验数据和实验结果结论</a:t>
            </a:r>
          </a:p>
        </p:txBody>
      </p:sp>
      <p:sp>
        <p:nvSpPr>
          <p:cNvPr id="221" name="矩形 9"/>
          <p:cNvSpPr txBox="1"/>
          <p:nvPr/>
        </p:nvSpPr>
        <p:spPr>
          <a:xfrm>
            <a:off x="4871084" y="3635374"/>
            <a:ext cx="3601721" cy="396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150000"/>
              </a:lnSpc>
              <a:defRPr b="1" spc="226">
                <a:latin typeface="楷体"/>
                <a:ea typeface="楷体"/>
                <a:cs typeface="楷体"/>
                <a:sym typeface="楷体"/>
              </a:defRPr>
            </a:pPr>
            <a:r>
              <a:t>  </a:t>
            </a:r>
            <a:r>
              <a:rPr sz="2000" b="0">
                <a:latin typeface="微软雅黑"/>
                <a:ea typeface="微软雅黑"/>
                <a:cs typeface="微软雅黑"/>
                <a:sym typeface="微软雅黑"/>
              </a:rPr>
              <a:t> </a:t>
            </a:r>
          </a:p>
        </p:txBody>
      </p:sp>
      <p:sp>
        <p:nvSpPr>
          <p:cNvPr id="222" name="文本框 10"/>
          <p:cNvSpPr txBox="1"/>
          <p:nvPr/>
        </p:nvSpPr>
        <p:spPr>
          <a:xfrm>
            <a:off x="4066618" y="1194123"/>
            <a:ext cx="4093846"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000" b="1" spc="226">
                <a:solidFill>
                  <a:srgbClr val="002060"/>
                </a:solidFill>
                <a:latin typeface="微软雅黑"/>
                <a:ea typeface="微软雅黑"/>
                <a:cs typeface="微软雅黑"/>
                <a:sym typeface="微软雅黑"/>
              </a:defRPr>
            </a:lvl1pPr>
          </a:lstStyle>
          <a:p>
            <a:r>
              <a:t>朝阳区线上课堂·高三生物</a:t>
            </a:r>
          </a:p>
        </p:txBody>
      </p:sp>
      <p:sp>
        <p:nvSpPr>
          <p:cNvPr id="223" name="文本框 8"/>
          <p:cNvSpPr txBox="1"/>
          <p:nvPr/>
        </p:nvSpPr>
        <p:spPr>
          <a:xfrm>
            <a:off x="3324223" y="3699564"/>
            <a:ext cx="4836241" cy="980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lnSpc>
                <a:spcPct val="150000"/>
              </a:lnSpc>
              <a:defRPr sz="2000" spc="226">
                <a:solidFill>
                  <a:srgbClr val="141E1E"/>
                </a:solidFill>
                <a:latin typeface="微软雅黑"/>
                <a:ea typeface="微软雅黑"/>
                <a:cs typeface="微软雅黑"/>
                <a:sym typeface="微软雅黑"/>
              </a:defRPr>
            </a:pPr>
            <a:r>
              <a:rPr dirty="0" err="1"/>
              <a:t>北京市第八十中学</a:t>
            </a:r>
            <a:r>
              <a:rPr dirty="0"/>
              <a:t> </a:t>
            </a:r>
          </a:p>
          <a:p>
            <a:pPr algn="ctr">
              <a:lnSpc>
                <a:spcPct val="150000"/>
              </a:lnSpc>
              <a:defRPr sz="2000" spc="226">
                <a:solidFill>
                  <a:srgbClr val="141E1E"/>
                </a:solidFill>
                <a:latin typeface="微软雅黑"/>
                <a:ea typeface="微软雅黑"/>
                <a:cs typeface="微软雅黑"/>
                <a:sym typeface="微软雅黑"/>
              </a:defRPr>
            </a:pPr>
            <a:r>
              <a:rPr dirty="0" err="1"/>
              <a:t>李晋军</a:t>
            </a:r>
            <a:r>
              <a:rPr dirty="0"/>
              <a:t>    靳 思</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21"/>
                                        </p:tgtEl>
                                        <p:attrNameLst>
                                          <p:attrName>style.visibility</p:attrName>
                                        </p:attrNameLst>
                                      </p:cBhvr>
                                      <p:to>
                                        <p:strVal val="visible"/>
                                      </p:to>
                                    </p:set>
                                    <p:animEffect transition="in" filter="wipe(left)">
                                      <p:cBhvr>
                                        <p:cTn id="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descr="Picture 2"/>
          <p:cNvPicPr>
            <a:picLocks noChangeAspect="1"/>
          </p:cNvPicPr>
          <p:nvPr/>
        </p:nvPicPr>
        <p:blipFill>
          <a:blip r:embed="rId2">
            <a:extLst/>
          </a:blip>
          <a:stretch>
            <a:fillRect/>
          </a:stretch>
        </p:blipFill>
        <p:spPr>
          <a:xfrm>
            <a:off x="1199198" y="763879"/>
            <a:ext cx="7453312" cy="4299611"/>
          </a:xfrm>
          <a:prstGeom prst="rect">
            <a:avLst/>
          </a:prstGeom>
          <a:ln w="12700">
            <a:miter lim="400000"/>
          </a:ln>
        </p:spPr>
      </p:pic>
      <p:sp>
        <p:nvSpPr>
          <p:cNvPr id="270" name="矩形 6"/>
          <p:cNvSpPr txBox="1"/>
          <p:nvPr/>
        </p:nvSpPr>
        <p:spPr>
          <a:xfrm>
            <a:off x="2674619" y="4391619"/>
            <a:ext cx="5943603" cy="65688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b="1">
                <a:solidFill>
                  <a:srgbClr val="FF0000"/>
                </a:solidFill>
                <a:latin typeface="Arial"/>
                <a:ea typeface="Arial"/>
                <a:cs typeface="Arial"/>
                <a:sym typeface="Arial"/>
              </a:defRPr>
            </a:pPr>
            <a:r>
              <a:t> </a:t>
            </a:r>
            <a:r>
              <a:rPr>
                <a:latin typeface="微软雅黑"/>
                <a:ea typeface="微软雅黑"/>
                <a:cs typeface="微软雅黑"/>
                <a:sym typeface="微软雅黑"/>
              </a:rPr>
              <a:t>ABA可以抑制（延后）植物的开花时间、且随着ABA浓度的升高和活性的增强，抑制作用增强</a:t>
            </a:r>
          </a:p>
        </p:txBody>
      </p:sp>
      <p:sp>
        <p:nvSpPr>
          <p:cNvPr id="271" name="内容占位符 4"/>
          <p:cNvSpPr txBox="1">
            <a:spLocks noGrp="1"/>
          </p:cNvSpPr>
          <p:nvPr>
            <p:ph type="body" sz="quarter" idx="1"/>
          </p:nvPr>
        </p:nvSpPr>
        <p:spPr>
          <a:xfrm>
            <a:off x="480060" y="714467"/>
            <a:ext cx="8161529" cy="977174"/>
          </a:xfrm>
          <a:prstGeom prst="rect">
            <a:avLst/>
          </a:prstGeom>
        </p:spPr>
        <p:txBody>
          <a:bodyPr/>
          <a:lstStyle/>
          <a:p>
            <a:endParaRPr/>
          </a:p>
        </p:txBody>
      </p:sp>
      <p:sp>
        <p:nvSpPr>
          <p:cNvPr id="272" name="内容占位符 2"/>
          <p:cNvSpPr txBox="1"/>
          <p:nvPr/>
        </p:nvSpPr>
        <p:spPr>
          <a:xfrm>
            <a:off x="422880" y="182878"/>
            <a:ext cx="8572560" cy="3540199"/>
          </a:xfrm>
          <a:prstGeom prst="rect">
            <a:avLst/>
          </a:prstGeom>
          <a:ln w="12700">
            <a:miter lim="400000"/>
          </a:ln>
          <a:extLst>
            <a:ext uri="{C572A759-6A51-4108-AA02-DFA0A04FC94B}">
              <ma14:wrappingTextBoxFlag xmlns="" xmlns:ma14="http://schemas.microsoft.com/office/mac/drawingml/2011/main" val="1"/>
            </a:ext>
          </a:extLst>
        </p:spPr>
        <p:txBody>
          <a:bodyPr lIns="46990" tIns="46990" rIns="46990" bIns="46990">
            <a:normAutofit/>
          </a:bodyPr>
          <a:lstStyle/>
          <a:p>
            <a:pPr marL="171450" indent="-171450">
              <a:spcBef>
                <a:spcPts val="1000"/>
              </a:spcBef>
              <a:buSzPct val="100000"/>
              <a:buFont typeface="Arial"/>
              <a:buChar char="•"/>
              <a:defRPr sz="2800" b="1" spc="100">
                <a:latin typeface="微软雅黑"/>
                <a:ea typeface="微软雅黑"/>
                <a:cs typeface="微软雅黑"/>
                <a:sym typeface="微软雅黑"/>
              </a:defRPr>
            </a:pPr>
            <a:r>
              <a:t>依据结果，准确书写</a:t>
            </a:r>
            <a:endParaRPr spc="150">
              <a:latin typeface="Arial"/>
              <a:ea typeface="Arial"/>
              <a:cs typeface="Arial"/>
              <a:sym typeface="Arial"/>
            </a:endParaRPr>
          </a:p>
          <a:p>
            <a:pPr marL="171450" indent="-171450">
              <a:spcBef>
                <a:spcPts val="1000"/>
              </a:spcBef>
              <a:defRPr sz="2000" b="1" spc="100">
                <a:latin typeface="Arial"/>
                <a:ea typeface="Arial"/>
                <a:cs typeface="Arial"/>
                <a:sym typeface="Arial"/>
              </a:defRPr>
            </a:pPr>
            <a:r>
              <a:t> </a:t>
            </a:r>
            <a:r>
              <a:rPr b="0">
                <a:latin typeface="微软雅黑"/>
                <a:ea typeface="微软雅黑"/>
                <a:cs typeface="微软雅黑"/>
                <a:sym typeface="微软雅黑"/>
              </a:rPr>
              <a:t>例</a:t>
            </a:r>
            <a:r>
              <a:rPr b="0"/>
              <a:t>2</a:t>
            </a:r>
            <a:r>
              <a:rPr b="0">
                <a:latin typeface="微软雅黑"/>
                <a:ea typeface="微软雅黑"/>
                <a:cs typeface="微软雅黑"/>
                <a:sym typeface="微软雅黑"/>
              </a:rPr>
              <a:t>：</a:t>
            </a:r>
            <a:endParaRPr spc="150"/>
          </a:p>
          <a:p>
            <a:pPr marL="171450" indent="-171450">
              <a:lnSpc>
                <a:spcPct val="130000"/>
              </a:lnSpc>
              <a:spcBef>
                <a:spcPts val="1000"/>
              </a:spcBef>
              <a:defRPr sz="1200" b="1" spc="150">
                <a:latin typeface="Arial"/>
                <a:ea typeface="Arial"/>
                <a:cs typeface="Arial"/>
                <a:sym typeface="Arial"/>
              </a:defRPr>
            </a:pPr>
            <a:endParaRPr spc="150"/>
          </a:p>
          <a:p>
            <a:pPr marL="171450" indent="-171450">
              <a:lnSpc>
                <a:spcPct val="130000"/>
              </a:lnSpc>
              <a:spcBef>
                <a:spcPts val="1000"/>
              </a:spcBef>
              <a:defRPr sz="1200" b="1" spc="150">
                <a:latin typeface="Arial"/>
                <a:ea typeface="Arial"/>
                <a:cs typeface="Arial"/>
                <a:sym typeface="Arial"/>
              </a:defRPr>
            </a:pPr>
            <a:endParaRPr spc="150"/>
          </a:p>
          <a:p>
            <a:pPr marL="171450" indent="-171450">
              <a:lnSpc>
                <a:spcPct val="130000"/>
              </a:lnSpc>
              <a:spcBef>
                <a:spcPts val="1000"/>
              </a:spcBef>
              <a:defRPr sz="1200" b="1" spc="150">
                <a:latin typeface="Arial"/>
                <a:ea typeface="Arial"/>
                <a:cs typeface="Arial"/>
                <a:sym typeface="Arial"/>
              </a:defRPr>
            </a:pPr>
            <a:endParaRPr spc="150"/>
          </a:p>
          <a:p>
            <a:pPr marL="171450" indent="-171450">
              <a:lnSpc>
                <a:spcPct val="130000"/>
              </a:lnSpc>
              <a:spcBef>
                <a:spcPts val="1000"/>
              </a:spcBef>
              <a:defRPr sz="1200" spc="100">
                <a:latin typeface="Arial"/>
                <a:ea typeface="Arial"/>
                <a:cs typeface="Arial"/>
                <a:sym typeface="Arial"/>
              </a:defRPr>
            </a:pPr>
            <a:r>
              <a:t> </a:t>
            </a:r>
          </a:p>
        </p:txBody>
      </p:sp>
      <p:sp>
        <p:nvSpPr>
          <p:cNvPr id="273" name="矩形 7"/>
          <p:cNvSpPr txBox="1"/>
          <p:nvPr/>
        </p:nvSpPr>
        <p:spPr>
          <a:xfrm>
            <a:off x="6069329" y="2261285"/>
            <a:ext cx="3074672"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b="1">
                <a:solidFill>
                  <a:srgbClr val="FF0000"/>
                </a:solidFill>
                <a:latin typeface="微软雅黑"/>
                <a:ea typeface="微软雅黑"/>
                <a:cs typeface="微软雅黑"/>
                <a:sym typeface="微软雅黑"/>
              </a:defRPr>
            </a:lvl1pPr>
          </a:lstStyle>
          <a:p>
            <a:r>
              <a:t>补充结论：无法正常合成ABA的缺失突变体添加有活性ABA后，抽薹天数延后</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72">
                                            <p:bg/>
                                          </p:spTgt>
                                        </p:tgtEl>
                                        <p:attrNameLst>
                                          <p:attrName>style.visibility</p:attrName>
                                        </p:attrNameLst>
                                      </p:cBhvr>
                                      <p:to>
                                        <p:strVal val="visible"/>
                                      </p:to>
                                    </p:set>
                                    <p:animEffect transition="in" filter="blinds(horizontal)">
                                      <p:cBhvr>
                                        <p:cTn id="7" dur="500"/>
                                        <p:tgtEl>
                                          <p:spTgt spid="272">
                                            <p:bg/>
                                          </p:spTgt>
                                        </p:tgtEl>
                                      </p:cBhvr>
                                    </p:animEffect>
                                  </p:childTnLst>
                                </p:cTn>
                              </p:par>
                              <p:par>
                                <p:cTn id="8" presetID="3" presetClass="entr" presetSubtype="10" fill="hold" grpId="1" nodeType="withEffect">
                                  <p:stCondLst>
                                    <p:cond delay="0"/>
                                  </p:stCondLst>
                                  <p:iterate>
                                    <p:tmAbs val="0"/>
                                  </p:iterate>
                                  <p:childTnLst>
                                    <p:set>
                                      <p:cBhvr>
                                        <p:cTn id="9" fill="hold"/>
                                        <p:tgtEl>
                                          <p:spTgt spid="272">
                                            <p:txEl>
                                              <p:pRg st="0" end="0"/>
                                            </p:txEl>
                                          </p:spTgt>
                                        </p:tgtEl>
                                        <p:attrNameLst>
                                          <p:attrName>style.visibility</p:attrName>
                                        </p:attrNameLst>
                                      </p:cBhvr>
                                      <p:to>
                                        <p:strVal val="visible"/>
                                      </p:to>
                                    </p:set>
                                    <p:animEffect transition="in" filter="blinds(horizontal)">
                                      <p:cBhvr>
                                        <p:cTn id="10" dur="500"/>
                                        <p:tgtEl>
                                          <p:spTgt spid="272">
                                            <p:txEl>
                                              <p:pRg st="0" end="0"/>
                                            </p:txEl>
                                          </p:spTgt>
                                        </p:tgtEl>
                                      </p:cBhvr>
                                    </p:animEffect>
                                  </p:childTnLst>
                                </p:cTn>
                              </p:par>
                            </p:childTnLst>
                          </p:cTn>
                        </p:par>
                        <p:par>
                          <p:cTn id="11" fill="hold">
                            <p:stCondLst>
                              <p:cond delay="500"/>
                            </p:stCondLst>
                            <p:childTnLst>
                              <p:par>
                                <p:cTn id="12" presetID="3" presetClass="entr" presetSubtype="10" fill="hold" grpId="1" nodeType="afterEffect">
                                  <p:stCondLst>
                                    <p:cond delay="0"/>
                                  </p:stCondLst>
                                  <p:iterate>
                                    <p:tmAbs val="0"/>
                                  </p:iterate>
                                  <p:childTnLst>
                                    <p:set>
                                      <p:cBhvr>
                                        <p:cTn id="13" fill="hold"/>
                                        <p:tgtEl>
                                          <p:spTgt spid="272">
                                            <p:txEl>
                                              <p:pRg st="1" end="1"/>
                                            </p:txEl>
                                          </p:spTgt>
                                        </p:tgtEl>
                                        <p:attrNameLst>
                                          <p:attrName>style.visibility</p:attrName>
                                        </p:attrNameLst>
                                      </p:cBhvr>
                                      <p:to>
                                        <p:strVal val="visible"/>
                                      </p:to>
                                    </p:set>
                                    <p:animEffect transition="in" filter="blinds(horizontal)">
                                      <p:cBhvr>
                                        <p:cTn id="14" dur="500"/>
                                        <p:tgtEl>
                                          <p:spTgt spid="27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iterate>
                                    <p:tmAbs val="0"/>
                                  </p:iterate>
                                  <p:childTnLst>
                                    <p:set>
                                      <p:cBhvr>
                                        <p:cTn id="18" fill="hold"/>
                                        <p:tgtEl>
                                          <p:spTgt spid="272">
                                            <p:txEl>
                                              <p:pRg st="2" end="2"/>
                                            </p:txEl>
                                          </p:spTgt>
                                        </p:tgtEl>
                                        <p:attrNameLst>
                                          <p:attrName>style.visibility</p:attrName>
                                        </p:attrNameLst>
                                      </p:cBhvr>
                                      <p:to>
                                        <p:strVal val="visible"/>
                                      </p:to>
                                    </p:set>
                                    <p:animEffect transition="in" filter="blinds(horizontal)">
                                      <p:cBhvr>
                                        <p:cTn id="19" dur="500"/>
                                        <p:tgtEl>
                                          <p:spTgt spid="272">
                                            <p:txEl>
                                              <p:pRg st="2" end="2"/>
                                            </p:txEl>
                                          </p:spTgt>
                                        </p:tgtEl>
                                      </p:cBhvr>
                                    </p:animEffect>
                                  </p:childTnLst>
                                </p:cTn>
                              </p:par>
                            </p:childTnLst>
                          </p:cTn>
                        </p:par>
                        <p:par>
                          <p:cTn id="20" fill="hold">
                            <p:stCondLst>
                              <p:cond delay="500"/>
                            </p:stCondLst>
                            <p:childTnLst>
                              <p:par>
                                <p:cTn id="21" presetID="3" presetClass="entr" presetSubtype="10" fill="hold" grpId="1" nodeType="afterEffect">
                                  <p:stCondLst>
                                    <p:cond delay="0"/>
                                  </p:stCondLst>
                                  <p:iterate>
                                    <p:tmAbs val="0"/>
                                  </p:iterate>
                                  <p:childTnLst>
                                    <p:set>
                                      <p:cBhvr>
                                        <p:cTn id="22" fill="hold"/>
                                        <p:tgtEl>
                                          <p:spTgt spid="272">
                                            <p:txEl>
                                              <p:pRg st="3" end="3"/>
                                            </p:txEl>
                                          </p:spTgt>
                                        </p:tgtEl>
                                        <p:attrNameLst>
                                          <p:attrName>style.visibility</p:attrName>
                                        </p:attrNameLst>
                                      </p:cBhvr>
                                      <p:to>
                                        <p:strVal val="visible"/>
                                      </p:to>
                                    </p:set>
                                    <p:animEffect transition="in" filter="blinds(horizontal)">
                                      <p:cBhvr>
                                        <p:cTn id="23" dur="500"/>
                                        <p:tgtEl>
                                          <p:spTgt spid="272">
                                            <p:txEl>
                                              <p:pRg st="3" end="3"/>
                                            </p:txEl>
                                          </p:spTgt>
                                        </p:tgtEl>
                                      </p:cBhvr>
                                    </p:animEffect>
                                  </p:childTnLst>
                                </p:cTn>
                              </p:par>
                            </p:childTnLst>
                          </p:cTn>
                        </p:par>
                        <p:par>
                          <p:cTn id="24" fill="hold">
                            <p:stCondLst>
                              <p:cond delay="1000"/>
                            </p:stCondLst>
                            <p:childTnLst>
                              <p:par>
                                <p:cTn id="25" presetID="3" presetClass="entr" presetSubtype="10" fill="hold" grpId="1" nodeType="afterEffect">
                                  <p:stCondLst>
                                    <p:cond delay="0"/>
                                  </p:stCondLst>
                                  <p:iterate>
                                    <p:tmAbs val="0"/>
                                  </p:iterate>
                                  <p:childTnLst>
                                    <p:set>
                                      <p:cBhvr>
                                        <p:cTn id="26" fill="hold"/>
                                        <p:tgtEl>
                                          <p:spTgt spid="272">
                                            <p:txEl>
                                              <p:pRg st="4" end="4"/>
                                            </p:txEl>
                                          </p:spTgt>
                                        </p:tgtEl>
                                        <p:attrNameLst>
                                          <p:attrName>style.visibility</p:attrName>
                                        </p:attrNameLst>
                                      </p:cBhvr>
                                      <p:to>
                                        <p:strVal val="visible"/>
                                      </p:to>
                                    </p:set>
                                    <p:animEffect transition="in" filter="blinds(horizontal)">
                                      <p:cBhvr>
                                        <p:cTn id="27" dur="500"/>
                                        <p:tgtEl>
                                          <p:spTgt spid="272">
                                            <p:txEl>
                                              <p:pRg st="4" end="4"/>
                                            </p:txEl>
                                          </p:spTgt>
                                        </p:tgtEl>
                                      </p:cBhvr>
                                    </p:animEffect>
                                  </p:childTnLst>
                                </p:cTn>
                              </p:par>
                            </p:childTnLst>
                          </p:cTn>
                        </p:par>
                        <p:par>
                          <p:cTn id="28" fill="hold">
                            <p:stCondLst>
                              <p:cond delay="1500"/>
                            </p:stCondLst>
                            <p:childTnLst>
                              <p:par>
                                <p:cTn id="29" presetID="3" presetClass="entr" presetSubtype="10" fill="hold" grpId="1" nodeType="afterEffect">
                                  <p:stCondLst>
                                    <p:cond delay="0"/>
                                  </p:stCondLst>
                                  <p:iterate>
                                    <p:tmAbs val="0"/>
                                  </p:iterate>
                                  <p:childTnLst>
                                    <p:set>
                                      <p:cBhvr>
                                        <p:cTn id="30" fill="hold"/>
                                        <p:tgtEl>
                                          <p:spTgt spid="272">
                                            <p:txEl>
                                              <p:pRg st="5" end="5"/>
                                            </p:txEl>
                                          </p:spTgt>
                                        </p:tgtEl>
                                        <p:attrNameLst>
                                          <p:attrName>style.visibility</p:attrName>
                                        </p:attrNameLst>
                                      </p:cBhvr>
                                      <p:to>
                                        <p:strVal val="visible"/>
                                      </p:to>
                                    </p:set>
                                    <p:animEffect transition="in" filter="blinds(horizontal)">
                                      <p:cBhvr>
                                        <p:cTn id="31" dur="500"/>
                                        <p:tgtEl>
                                          <p:spTgt spid="27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2" nodeType="clickEffect">
                                  <p:stCondLst>
                                    <p:cond delay="0"/>
                                  </p:stCondLst>
                                  <p:iterate>
                                    <p:tmAbs val="0"/>
                                  </p:iterate>
                                  <p:childTnLst>
                                    <p:set>
                                      <p:cBhvr>
                                        <p:cTn id="35" fill="hold"/>
                                        <p:tgtEl>
                                          <p:spTgt spid="269"/>
                                        </p:tgtEl>
                                        <p:attrNameLst>
                                          <p:attrName>style.visibility</p:attrName>
                                        </p:attrNameLst>
                                      </p:cBhvr>
                                      <p:to>
                                        <p:strVal val="visible"/>
                                      </p:to>
                                    </p:set>
                                    <p:animEffect transition="in" filter="box(in)">
                                      <p:cBhvr>
                                        <p:cTn id="36" dur="500"/>
                                        <p:tgtEl>
                                          <p:spTgt spid="26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3" nodeType="clickEffect">
                                  <p:stCondLst>
                                    <p:cond delay="0"/>
                                  </p:stCondLst>
                                  <p:iterate>
                                    <p:tmAbs val="0"/>
                                  </p:iterate>
                                  <p:childTnLst>
                                    <p:set>
                                      <p:cBhvr>
                                        <p:cTn id="40" fill="hold"/>
                                        <p:tgtEl>
                                          <p:spTgt spid="270"/>
                                        </p:tgtEl>
                                        <p:attrNameLst>
                                          <p:attrName>style.visibility</p:attrName>
                                        </p:attrNameLst>
                                      </p:cBhvr>
                                      <p:to>
                                        <p:strVal val="visible"/>
                                      </p:to>
                                    </p:set>
                                    <p:anim calcmode="lin" valueType="num">
                                      <p:cBhvr>
                                        <p:cTn id="41" dur="500" fill="hold"/>
                                        <p:tgtEl>
                                          <p:spTgt spid="270"/>
                                        </p:tgtEl>
                                        <p:attrNameLst>
                                          <p:attrName>ppt_x</p:attrName>
                                        </p:attrNameLst>
                                      </p:cBhvr>
                                      <p:tavLst>
                                        <p:tav tm="0">
                                          <p:val>
                                            <p:strVal val="#ppt_x"/>
                                          </p:val>
                                        </p:tav>
                                        <p:tav tm="100000">
                                          <p:val>
                                            <p:strVal val="#ppt_x"/>
                                          </p:val>
                                        </p:tav>
                                      </p:tavLst>
                                    </p:anim>
                                    <p:anim calcmode="lin" valueType="num">
                                      <p:cBhvr>
                                        <p:cTn id="42"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4" nodeType="clickEffect">
                                  <p:stCondLst>
                                    <p:cond delay="0"/>
                                  </p:stCondLst>
                                  <p:iterate>
                                    <p:tmAbs val="0"/>
                                  </p:iterate>
                                  <p:childTnLst>
                                    <p:set>
                                      <p:cBhvr>
                                        <p:cTn id="46" fill="hold"/>
                                        <p:tgtEl>
                                          <p:spTgt spid="273"/>
                                        </p:tgtEl>
                                        <p:attrNameLst>
                                          <p:attrName>style.visibility</p:attrName>
                                        </p:attrNameLst>
                                      </p:cBhvr>
                                      <p:to>
                                        <p:strVal val="visible"/>
                                      </p:to>
                                    </p:set>
                                    <p:animEffect transition="in" filter="box(in)">
                                      <p:cBhvr>
                                        <p:cTn id="4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2" animBg="1" advAuto="0"/>
      <p:bldP spid="270" grpId="3" animBg="1" advAuto="0"/>
      <p:bldP spid="272" grpId="1" build="p" bldLvl="5" animBg="1" advAuto="0"/>
      <p:bldP spid="273"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Picture 2" descr="Picture 2"/>
          <p:cNvPicPr>
            <a:picLocks noChangeAspect="1"/>
          </p:cNvPicPr>
          <p:nvPr/>
        </p:nvPicPr>
        <p:blipFill>
          <a:blip r:embed="rId2">
            <a:extLst/>
          </a:blip>
          <a:stretch>
            <a:fillRect/>
          </a:stretch>
        </p:blipFill>
        <p:spPr>
          <a:xfrm>
            <a:off x="682943" y="669374"/>
            <a:ext cx="8007947" cy="4428405"/>
          </a:xfrm>
          <a:prstGeom prst="rect">
            <a:avLst/>
          </a:prstGeom>
          <a:ln w="12700">
            <a:miter lim="400000"/>
          </a:ln>
        </p:spPr>
      </p:pic>
      <p:sp>
        <p:nvSpPr>
          <p:cNvPr id="276" name="内容占位符 2"/>
          <p:cNvSpPr txBox="1">
            <a:spLocks noGrp="1"/>
          </p:cNvSpPr>
          <p:nvPr>
            <p:ph type="body" idx="1"/>
          </p:nvPr>
        </p:nvSpPr>
        <p:spPr>
          <a:xfrm>
            <a:off x="217170" y="148590"/>
            <a:ext cx="8801101" cy="3954780"/>
          </a:xfrm>
          <a:prstGeom prst="rect">
            <a:avLst/>
          </a:prstGeom>
        </p:spPr>
        <p:txBody>
          <a:bodyPr/>
          <a:lstStyle/>
          <a:p>
            <a:pPr>
              <a:lnSpc>
                <a:spcPct val="100000"/>
              </a:lnSpc>
              <a:defRPr sz="2400" b="1" spc="100">
                <a:latin typeface="微软雅黑"/>
                <a:ea typeface="微软雅黑"/>
                <a:cs typeface="微软雅黑"/>
                <a:sym typeface="微软雅黑"/>
              </a:defRPr>
            </a:pPr>
            <a:r>
              <a:t>参考原则，反思评价</a:t>
            </a:r>
            <a:endParaRPr spc="150">
              <a:latin typeface="Arial"/>
              <a:ea typeface="Arial"/>
              <a:cs typeface="Arial"/>
              <a:sym typeface="Arial"/>
            </a:endParaRPr>
          </a:p>
          <a:p>
            <a:pPr>
              <a:lnSpc>
                <a:spcPct val="100000"/>
              </a:lnSpc>
              <a:buSzTx/>
              <a:buNone/>
              <a:defRPr sz="1800" spc="100">
                <a:latin typeface="微软雅黑"/>
                <a:ea typeface="微软雅黑"/>
                <a:cs typeface="微软雅黑"/>
                <a:sym typeface="微软雅黑"/>
              </a:defRPr>
            </a:pPr>
            <a:r>
              <a:t>例</a:t>
            </a:r>
            <a:r>
              <a:rPr>
                <a:latin typeface="Arial"/>
                <a:ea typeface="Arial"/>
                <a:cs typeface="Arial"/>
                <a:sym typeface="Arial"/>
              </a:rPr>
              <a:t>3</a:t>
            </a:r>
            <a:r>
              <a:t>：</a:t>
            </a:r>
            <a:endParaRPr spc="150"/>
          </a:p>
          <a:p>
            <a:pPr>
              <a:buSzTx/>
              <a:buNone/>
              <a:defRPr b="1"/>
            </a:pPr>
            <a:endParaRPr spc="150"/>
          </a:p>
          <a:p>
            <a:pPr>
              <a:buSzTx/>
              <a:buNone/>
              <a:defRPr b="1"/>
            </a:pPr>
            <a:endParaRPr spc="150"/>
          </a:p>
          <a:p>
            <a:pPr>
              <a:buSzTx/>
              <a:buNone/>
              <a:defRPr b="1"/>
            </a:pPr>
            <a:endParaRPr spc="150"/>
          </a:p>
          <a:p>
            <a:pPr>
              <a:buSzTx/>
              <a:buNone/>
              <a:defRPr b="1"/>
            </a:pPr>
            <a:endParaRPr spc="150"/>
          </a:p>
          <a:p>
            <a:pPr>
              <a:buSzTx/>
              <a:buNone/>
              <a:defRPr spc="100"/>
            </a:pPr>
            <a:r>
              <a:t> </a:t>
            </a:r>
          </a:p>
        </p:txBody>
      </p:sp>
      <p:sp>
        <p:nvSpPr>
          <p:cNvPr id="277" name="矩形 8"/>
          <p:cNvSpPr/>
          <p:nvPr/>
        </p:nvSpPr>
        <p:spPr>
          <a:xfrm>
            <a:off x="3763290" y="500061"/>
            <a:ext cx="5072101" cy="167893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b="1">
                <a:solidFill>
                  <a:srgbClr val="FF0000"/>
                </a:solidFill>
                <a:latin typeface="微软雅黑"/>
                <a:ea typeface="微软雅黑"/>
                <a:cs typeface="微软雅黑"/>
                <a:sym typeface="微软雅黑"/>
              </a:defRPr>
            </a:pPr>
            <a:r>
              <a:t>不严谨</a:t>
            </a:r>
          </a:p>
          <a:p>
            <a:pPr>
              <a:defRPr b="1">
                <a:solidFill>
                  <a:srgbClr val="FF0000"/>
                </a:solidFill>
                <a:latin typeface="微软雅黑"/>
                <a:ea typeface="微软雅黑"/>
                <a:cs typeface="微软雅黑"/>
                <a:sym typeface="微软雅黑"/>
              </a:defRPr>
            </a:pPr>
            <a:r>
              <a:t>乙酸合成酶基因的拷贝数实验组与对照组无明显差异，丁酸合成酶基因的拷贝数实验组和对照组有明显差异，因而结果不支持乙酸能增强治疗效果（结果仅支持丁酸能增强治疗效果）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76">
                                            <p:bg/>
                                          </p:spTgt>
                                        </p:tgtEl>
                                        <p:attrNameLst>
                                          <p:attrName>style.visibility</p:attrName>
                                        </p:attrNameLst>
                                      </p:cBhvr>
                                      <p:to>
                                        <p:strVal val="visible"/>
                                      </p:to>
                                    </p:set>
                                    <p:animEffect transition="in" filter="blinds(horizontal)">
                                      <p:cBhvr>
                                        <p:cTn id="7" dur="500"/>
                                        <p:tgtEl>
                                          <p:spTgt spid="276">
                                            <p:bg/>
                                          </p:spTgt>
                                        </p:tgtEl>
                                      </p:cBhvr>
                                    </p:animEffect>
                                  </p:childTnLst>
                                </p:cTn>
                              </p:par>
                              <p:par>
                                <p:cTn id="8" presetID="3" presetClass="entr" presetSubtype="10" fill="hold" grpId="1" nodeType="withEffect">
                                  <p:stCondLst>
                                    <p:cond delay="0"/>
                                  </p:stCondLst>
                                  <p:iterate>
                                    <p:tmAbs val="0"/>
                                  </p:iterate>
                                  <p:childTnLst>
                                    <p:set>
                                      <p:cBhvr>
                                        <p:cTn id="9" fill="hold"/>
                                        <p:tgtEl>
                                          <p:spTgt spid="276">
                                            <p:txEl>
                                              <p:pRg st="0" end="0"/>
                                            </p:txEl>
                                          </p:spTgt>
                                        </p:tgtEl>
                                        <p:attrNameLst>
                                          <p:attrName>style.visibility</p:attrName>
                                        </p:attrNameLst>
                                      </p:cBhvr>
                                      <p:to>
                                        <p:strVal val="visible"/>
                                      </p:to>
                                    </p:set>
                                    <p:animEffect transition="in" filter="blinds(horizontal)">
                                      <p:cBhvr>
                                        <p:cTn id="10" dur="500"/>
                                        <p:tgtEl>
                                          <p:spTgt spid="276">
                                            <p:txEl>
                                              <p:pRg st="0" end="0"/>
                                            </p:txEl>
                                          </p:spTgt>
                                        </p:tgtEl>
                                      </p:cBhvr>
                                    </p:animEffect>
                                  </p:childTnLst>
                                </p:cTn>
                              </p:par>
                            </p:childTnLst>
                          </p:cTn>
                        </p:par>
                        <p:par>
                          <p:cTn id="11" fill="hold">
                            <p:stCondLst>
                              <p:cond delay="500"/>
                            </p:stCondLst>
                            <p:childTnLst>
                              <p:par>
                                <p:cTn id="12" presetID="3" presetClass="entr" presetSubtype="10" fill="hold" grpId="1" nodeType="afterEffect">
                                  <p:stCondLst>
                                    <p:cond delay="0"/>
                                  </p:stCondLst>
                                  <p:iterate>
                                    <p:tmAbs val="0"/>
                                  </p:iterate>
                                  <p:childTnLst>
                                    <p:set>
                                      <p:cBhvr>
                                        <p:cTn id="13" fill="hold"/>
                                        <p:tgtEl>
                                          <p:spTgt spid="276">
                                            <p:txEl>
                                              <p:pRg st="1" end="1"/>
                                            </p:txEl>
                                          </p:spTgt>
                                        </p:tgtEl>
                                        <p:attrNameLst>
                                          <p:attrName>style.visibility</p:attrName>
                                        </p:attrNameLst>
                                      </p:cBhvr>
                                      <p:to>
                                        <p:strVal val="visible"/>
                                      </p:to>
                                    </p:set>
                                    <p:animEffect transition="in" filter="blinds(horizontal)">
                                      <p:cBhvr>
                                        <p:cTn id="14" dur="500"/>
                                        <p:tgtEl>
                                          <p:spTgt spid="27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1" nodeType="clickEffect">
                                  <p:stCondLst>
                                    <p:cond delay="0"/>
                                  </p:stCondLst>
                                  <p:iterate>
                                    <p:tmAbs val="0"/>
                                  </p:iterate>
                                  <p:childTnLst>
                                    <p:set>
                                      <p:cBhvr>
                                        <p:cTn id="18" fill="hold"/>
                                        <p:tgtEl>
                                          <p:spTgt spid="276">
                                            <p:txEl>
                                              <p:pRg st="2" end="2"/>
                                            </p:txEl>
                                          </p:spTgt>
                                        </p:tgtEl>
                                        <p:attrNameLst>
                                          <p:attrName>style.visibility</p:attrName>
                                        </p:attrNameLst>
                                      </p:cBhvr>
                                      <p:to>
                                        <p:strVal val="visible"/>
                                      </p:to>
                                    </p:set>
                                    <p:animEffect transition="in" filter="blinds(horizontal)">
                                      <p:cBhvr>
                                        <p:cTn id="19" dur="500"/>
                                        <p:tgtEl>
                                          <p:spTgt spid="276">
                                            <p:txEl>
                                              <p:pRg st="2" end="2"/>
                                            </p:txEl>
                                          </p:spTgt>
                                        </p:tgtEl>
                                      </p:cBhvr>
                                    </p:animEffect>
                                  </p:childTnLst>
                                </p:cTn>
                              </p:par>
                            </p:childTnLst>
                          </p:cTn>
                        </p:par>
                        <p:par>
                          <p:cTn id="20" fill="hold">
                            <p:stCondLst>
                              <p:cond delay="500"/>
                            </p:stCondLst>
                            <p:childTnLst>
                              <p:par>
                                <p:cTn id="21" presetID="3" presetClass="entr" presetSubtype="10" fill="hold" grpId="1" nodeType="afterEffect">
                                  <p:stCondLst>
                                    <p:cond delay="0"/>
                                  </p:stCondLst>
                                  <p:iterate>
                                    <p:tmAbs val="0"/>
                                  </p:iterate>
                                  <p:childTnLst>
                                    <p:set>
                                      <p:cBhvr>
                                        <p:cTn id="22" fill="hold"/>
                                        <p:tgtEl>
                                          <p:spTgt spid="276">
                                            <p:txEl>
                                              <p:pRg st="3" end="3"/>
                                            </p:txEl>
                                          </p:spTgt>
                                        </p:tgtEl>
                                        <p:attrNameLst>
                                          <p:attrName>style.visibility</p:attrName>
                                        </p:attrNameLst>
                                      </p:cBhvr>
                                      <p:to>
                                        <p:strVal val="visible"/>
                                      </p:to>
                                    </p:set>
                                    <p:animEffect transition="in" filter="blinds(horizontal)">
                                      <p:cBhvr>
                                        <p:cTn id="23" dur="500"/>
                                        <p:tgtEl>
                                          <p:spTgt spid="276">
                                            <p:txEl>
                                              <p:pRg st="3" end="3"/>
                                            </p:txEl>
                                          </p:spTgt>
                                        </p:tgtEl>
                                      </p:cBhvr>
                                    </p:animEffect>
                                  </p:childTnLst>
                                </p:cTn>
                              </p:par>
                            </p:childTnLst>
                          </p:cTn>
                        </p:par>
                        <p:par>
                          <p:cTn id="24" fill="hold">
                            <p:stCondLst>
                              <p:cond delay="1000"/>
                            </p:stCondLst>
                            <p:childTnLst>
                              <p:par>
                                <p:cTn id="25" presetID="3" presetClass="entr" presetSubtype="10" fill="hold" grpId="1" nodeType="afterEffect">
                                  <p:stCondLst>
                                    <p:cond delay="0"/>
                                  </p:stCondLst>
                                  <p:iterate>
                                    <p:tmAbs val="0"/>
                                  </p:iterate>
                                  <p:childTnLst>
                                    <p:set>
                                      <p:cBhvr>
                                        <p:cTn id="26" fill="hold"/>
                                        <p:tgtEl>
                                          <p:spTgt spid="276">
                                            <p:txEl>
                                              <p:pRg st="4" end="4"/>
                                            </p:txEl>
                                          </p:spTgt>
                                        </p:tgtEl>
                                        <p:attrNameLst>
                                          <p:attrName>style.visibility</p:attrName>
                                        </p:attrNameLst>
                                      </p:cBhvr>
                                      <p:to>
                                        <p:strVal val="visible"/>
                                      </p:to>
                                    </p:set>
                                    <p:animEffect transition="in" filter="blinds(horizontal)">
                                      <p:cBhvr>
                                        <p:cTn id="27" dur="500"/>
                                        <p:tgtEl>
                                          <p:spTgt spid="276">
                                            <p:txEl>
                                              <p:pRg st="4" end="4"/>
                                            </p:txEl>
                                          </p:spTgt>
                                        </p:tgtEl>
                                      </p:cBhvr>
                                    </p:animEffect>
                                  </p:childTnLst>
                                </p:cTn>
                              </p:par>
                            </p:childTnLst>
                          </p:cTn>
                        </p:par>
                        <p:par>
                          <p:cTn id="28" fill="hold">
                            <p:stCondLst>
                              <p:cond delay="1500"/>
                            </p:stCondLst>
                            <p:childTnLst>
                              <p:par>
                                <p:cTn id="29" presetID="3" presetClass="entr" presetSubtype="10" fill="hold" grpId="1" nodeType="afterEffect">
                                  <p:stCondLst>
                                    <p:cond delay="0"/>
                                  </p:stCondLst>
                                  <p:iterate>
                                    <p:tmAbs val="0"/>
                                  </p:iterate>
                                  <p:childTnLst>
                                    <p:set>
                                      <p:cBhvr>
                                        <p:cTn id="30" fill="hold"/>
                                        <p:tgtEl>
                                          <p:spTgt spid="276">
                                            <p:txEl>
                                              <p:pRg st="5" end="5"/>
                                            </p:txEl>
                                          </p:spTgt>
                                        </p:tgtEl>
                                        <p:attrNameLst>
                                          <p:attrName>style.visibility</p:attrName>
                                        </p:attrNameLst>
                                      </p:cBhvr>
                                      <p:to>
                                        <p:strVal val="visible"/>
                                      </p:to>
                                    </p:set>
                                    <p:animEffect transition="in" filter="blinds(horizontal)">
                                      <p:cBhvr>
                                        <p:cTn id="31" dur="500"/>
                                        <p:tgtEl>
                                          <p:spTgt spid="276">
                                            <p:txEl>
                                              <p:pRg st="5" end="5"/>
                                            </p:txEl>
                                          </p:spTgt>
                                        </p:tgtEl>
                                      </p:cBhvr>
                                    </p:animEffect>
                                  </p:childTnLst>
                                </p:cTn>
                              </p:par>
                            </p:childTnLst>
                          </p:cTn>
                        </p:par>
                        <p:par>
                          <p:cTn id="32" fill="hold">
                            <p:stCondLst>
                              <p:cond delay="2000"/>
                            </p:stCondLst>
                            <p:childTnLst>
                              <p:par>
                                <p:cTn id="33" presetID="3" presetClass="entr" presetSubtype="10" fill="hold" grpId="1" nodeType="afterEffect">
                                  <p:stCondLst>
                                    <p:cond delay="0"/>
                                  </p:stCondLst>
                                  <p:iterate>
                                    <p:tmAbs val="0"/>
                                  </p:iterate>
                                  <p:childTnLst>
                                    <p:set>
                                      <p:cBhvr>
                                        <p:cTn id="34" fill="hold"/>
                                        <p:tgtEl>
                                          <p:spTgt spid="276">
                                            <p:txEl>
                                              <p:pRg st="6" end="6"/>
                                            </p:txEl>
                                          </p:spTgt>
                                        </p:tgtEl>
                                        <p:attrNameLst>
                                          <p:attrName>style.visibility</p:attrName>
                                        </p:attrNameLst>
                                      </p:cBhvr>
                                      <p:to>
                                        <p:strVal val="visible"/>
                                      </p:to>
                                    </p:set>
                                    <p:animEffect transition="in" filter="blinds(horizontal)">
                                      <p:cBhvr>
                                        <p:cTn id="35" dur="500"/>
                                        <p:tgtEl>
                                          <p:spTgt spid="27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2" nodeType="clickEffect">
                                  <p:stCondLst>
                                    <p:cond delay="0"/>
                                  </p:stCondLst>
                                  <p:iterate>
                                    <p:tmAbs val="0"/>
                                  </p:iterate>
                                  <p:childTnLst>
                                    <p:set>
                                      <p:cBhvr>
                                        <p:cTn id="39" fill="hold"/>
                                        <p:tgtEl>
                                          <p:spTgt spid="275"/>
                                        </p:tgtEl>
                                        <p:attrNameLst>
                                          <p:attrName>style.visibility</p:attrName>
                                        </p:attrNameLst>
                                      </p:cBhvr>
                                      <p:to>
                                        <p:strVal val="visible"/>
                                      </p:to>
                                    </p:set>
                                    <p:animEffect transition="in" filter="box(in)">
                                      <p:cBhvr>
                                        <p:cTn id="40" dur="2000"/>
                                        <p:tgtEl>
                                          <p:spTgt spid="27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3" nodeType="clickEffect">
                                  <p:stCondLst>
                                    <p:cond delay="0"/>
                                  </p:stCondLst>
                                  <p:iterate>
                                    <p:tmAbs val="0"/>
                                  </p:iterate>
                                  <p:childTnLst>
                                    <p:set>
                                      <p:cBhvr>
                                        <p:cTn id="44" fill="hold"/>
                                        <p:tgtEl>
                                          <p:spTgt spid="277"/>
                                        </p:tgtEl>
                                        <p:attrNameLst>
                                          <p:attrName>style.visibility</p:attrName>
                                        </p:attrNameLst>
                                      </p:cBhvr>
                                      <p:to>
                                        <p:strVal val="visible"/>
                                      </p:to>
                                    </p:set>
                                    <p:anim calcmode="lin" valueType="num">
                                      <p:cBhvr>
                                        <p:cTn id="45" dur="500" fill="hold"/>
                                        <p:tgtEl>
                                          <p:spTgt spid="277"/>
                                        </p:tgtEl>
                                        <p:attrNameLst>
                                          <p:attrName>ppt_x</p:attrName>
                                        </p:attrNameLst>
                                      </p:cBhvr>
                                      <p:tavLst>
                                        <p:tav tm="0">
                                          <p:val>
                                            <p:strVal val="1+#ppt_w/2"/>
                                          </p:val>
                                        </p:tav>
                                        <p:tav tm="100000">
                                          <p:val>
                                            <p:strVal val="#ppt_x"/>
                                          </p:val>
                                        </p:tav>
                                      </p:tavLst>
                                    </p:anim>
                                    <p:anim calcmode="lin" valueType="num">
                                      <p:cBhvr>
                                        <p:cTn id="46" dur="500" fill="hold"/>
                                        <p:tgtEl>
                                          <p:spTgt spid="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2" animBg="1" advAuto="0"/>
      <p:bldP spid="276" grpId="1" build="p" bldLvl="5" animBg="1" advAuto="0"/>
      <p:bldP spid="277"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icture 2" descr="Picture 2"/>
          <p:cNvPicPr>
            <a:picLocks noChangeAspect="1"/>
          </p:cNvPicPr>
          <p:nvPr/>
        </p:nvPicPr>
        <p:blipFill>
          <a:blip r:embed="rId2">
            <a:extLst/>
          </a:blip>
          <a:stretch>
            <a:fillRect/>
          </a:stretch>
        </p:blipFill>
        <p:spPr>
          <a:xfrm>
            <a:off x="274320" y="911240"/>
            <a:ext cx="8469632" cy="3900490"/>
          </a:xfrm>
          <a:prstGeom prst="rect">
            <a:avLst/>
          </a:prstGeom>
          <a:ln w="12700">
            <a:miter lim="400000"/>
          </a:ln>
        </p:spPr>
      </p:pic>
      <p:sp>
        <p:nvSpPr>
          <p:cNvPr id="280" name="标题 1"/>
          <p:cNvSpPr txBox="1">
            <a:spLocks noGrp="1"/>
          </p:cNvSpPr>
          <p:nvPr>
            <p:ph type="title"/>
          </p:nvPr>
        </p:nvSpPr>
        <p:spPr>
          <a:xfrm>
            <a:off x="500034" y="194310"/>
            <a:ext cx="8229601" cy="857251"/>
          </a:xfrm>
          <a:prstGeom prst="rect">
            <a:avLst/>
          </a:prstGeom>
        </p:spPr>
        <p:txBody>
          <a:bodyPr/>
          <a:lstStyle/>
          <a:p>
            <a:pPr>
              <a:defRPr sz="2800">
                <a:latin typeface="微软雅黑"/>
                <a:ea typeface="微软雅黑"/>
                <a:cs typeface="微软雅黑"/>
                <a:sym typeface="微软雅黑"/>
              </a:defRPr>
            </a:pPr>
            <a:r>
              <a:t>反馈练习</a:t>
            </a:r>
            <a:r>
              <a:rPr>
                <a:latin typeface="Arial"/>
                <a:ea typeface="Arial"/>
                <a:cs typeface="Arial"/>
                <a:sym typeface="Arial"/>
              </a:rPr>
              <a:t>1</a:t>
            </a:r>
            <a:r>
              <a:t>：</a:t>
            </a:r>
          </a:p>
        </p:txBody>
      </p:sp>
      <p:sp>
        <p:nvSpPr>
          <p:cNvPr id="281" name="矩形 6"/>
          <p:cNvSpPr txBox="1"/>
          <p:nvPr/>
        </p:nvSpPr>
        <p:spPr>
          <a:xfrm>
            <a:off x="3586162" y="849717"/>
            <a:ext cx="1500200"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400" b="1">
                <a:solidFill>
                  <a:srgbClr val="FF0000"/>
                </a:solidFill>
                <a:latin typeface="Arial"/>
                <a:ea typeface="Arial"/>
                <a:cs typeface="Arial"/>
                <a:sym typeface="Arial"/>
              </a:defRPr>
            </a:lvl1pPr>
          </a:lstStyle>
          <a:p>
            <a:r>
              <a: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81"/>
                                        </p:tgtEl>
                                        <p:attrNameLst>
                                          <p:attrName>style.visibility</p:attrName>
                                        </p:attrNameLst>
                                      </p:cBhvr>
                                      <p:to>
                                        <p:strVal val="visible"/>
                                      </p:to>
                                    </p:set>
                                    <p:anim calcmode="lin" valueType="num">
                                      <p:cBhvr>
                                        <p:cTn id="7" dur="500" fill="hold"/>
                                        <p:tgtEl>
                                          <p:spTgt spid="281"/>
                                        </p:tgtEl>
                                        <p:attrNameLst>
                                          <p:attrName>ppt_x</p:attrName>
                                        </p:attrNameLst>
                                      </p:cBhvr>
                                      <p:tavLst>
                                        <p:tav tm="0">
                                          <p:val>
                                            <p:strVal val="0-#ppt_w/2"/>
                                          </p:val>
                                        </p:tav>
                                        <p:tav tm="100000">
                                          <p:val>
                                            <p:strVal val="#ppt_x"/>
                                          </p:val>
                                        </p:tav>
                                      </p:tavLst>
                                    </p:anim>
                                    <p:anim calcmode="lin" valueType="num">
                                      <p:cBhvr>
                                        <p:cTn id="8" dur="500" fill="hold"/>
                                        <p:tgtEl>
                                          <p:spTgt spid="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icture 4" descr="Picture 4"/>
          <p:cNvPicPr>
            <a:picLocks noChangeAspect="1"/>
          </p:cNvPicPr>
          <p:nvPr/>
        </p:nvPicPr>
        <p:blipFill>
          <a:blip r:embed="rId2">
            <a:extLst/>
          </a:blip>
          <a:stretch>
            <a:fillRect/>
          </a:stretch>
        </p:blipFill>
        <p:spPr>
          <a:xfrm>
            <a:off x="253362" y="803909"/>
            <a:ext cx="8631107" cy="4282441"/>
          </a:xfrm>
          <a:prstGeom prst="rect">
            <a:avLst/>
          </a:prstGeom>
          <a:ln w="12700">
            <a:miter lim="400000"/>
          </a:ln>
        </p:spPr>
      </p:pic>
      <p:sp>
        <p:nvSpPr>
          <p:cNvPr id="284" name="标题 1"/>
          <p:cNvSpPr txBox="1">
            <a:spLocks noGrp="1"/>
          </p:cNvSpPr>
          <p:nvPr>
            <p:ph type="title"/>
          </p:nvPr>
        </p:nvSpPr>
        <p:spPr>
          <a:xfrm>
            <a:off x="500034" y="68580"/>
            <a:ext cx="8229601" cy="857251"/>
          </a:xfrm>
          <a:prstGeom prst="rect">
            <a:avLst/>
          </a:prstGeom>
        </p:spPr>
        <p:txBody>
          <a:bodyPr/>
          <a:lstStyle/>
          <a:p>
            <a:pPr>
              <a:defRPr sz="2800">
                <a:latin typeface="微软雅黑"/>
                <a:ea typeface="微软雅黑"/>
                <a:cs typeface="微软雅黑"/>
                <a:sym typeface="微软雅黑"/>
              </a:defRPr>
            </a:pPr>
            <a:r>
              <a:t>反馈练习</a:t>
            </a:r>
            <a:r>
              <a:rPr>
                <a:latin typeface="Arial"/>
                <a:ea typeface="Arial"/>
                <a:cs typeface="Arial"/>
                <a:sym typeface="Arial"/>
              </a:rPr>
              <a:t>2</a:t>
            </a:r>
            <a:r>
              <a:t>：</a:t>
            </a:r>
          </a:p>
        </p:txBody>
      </p:sp>
      <p:sp>
        <p:nvSpPr>
          <p:cNvPr id="285" name="矩形 7"/>
          <p:cNvSpPr txBox="1"/>
          <p:nvPr/>
        </p:nvSpPr>
        <p:spPr>
          <a:xfrm>
            <a:off x="2728910" y="1352637"/>
            <a:ext cx="1500200" cy="4370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400" b="1">
                <a:solidFill>
                  <a:srgbClr val="FF0000"/>
                </a:solidFill>
                <a:latin typeface="Arial"/>
                <a:ea typeface="Arial"/>
                <a:cs typeface="Arial"/>
                <a:sym typeface="Arial"/>
              </a:defRPr>
            </a:lvl1pPr>
          </a:lstStyle>
          <a:p>
            <a:r>
              <a: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85"/>
                                        </p:tgtEl>
                                        <p:attrNameLst>
                                          <p:attrName>style.visibility</p:attrName>
                                        </p:attrNameLst>
                                      </p:cBhvr>
                                      <p:to>
                                        <p:strVal val="visible"/>
                                      </p:to>
                                    </p:set>
                                    <p:anim calcmode="lin" valueType="num">
                                      <p:cBhvr>
                                        <p:cTn id="7" dur="500" fill="hold"/>
                                        <p:tgtEl>
                                          <p:spTgt spid="285"/>
                                        </p:tgtEl>
                                        <p:attrNameLst>
                                          <p:attrName>ppt_x</p:attrName>
                                        </p:attrNameLst>
                                      </p:cBhvr>
                                      <p:tavLst>
                                        <p:tav tm="0">
                                          <p:val>
                                            <p:strVal val="0-#ppt_w/2"/>
                                          </p:val>
                                        </p:tav>
                                        <p:tav tm="100000">
                                          <p:val>
                                            <p:strVal val="#ppt_x"/>
                                          </p:val>
                                        </p:tav>
                                      </p:tavLst>
                                    </p:anim>
                                    <p:anim calcmode="lin" valueType="num">
                                      <p:cBhvr>
                                        <p:cTn id="8" dur="500" fill="hold"/>
                                        <p:tgtEl>
                                          <p:spTgt spid="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icture 2" descr="Picture 2"/>
          <p:cNvPicPr>
            <a:picLocks noChangeAspect="1"/>
          </p:cNvPicPr>
          <p:nvPr/>
        </p:nvPicPr>
        <p:blipFill>
          <a:blip r:embed="rId2">
            <a:extLst/>
          </a:blip>
          <a:stretch>
            <a:fillRect/>
          </a:stretch>
        </p:blipFill>
        <p:spPr>
          <a:xfrm>
            <a:off x="80010" y="617219"/>
            <a:ext cx="7229476" cy="4514852"/>
          </a:xfrm>
          <a:prstGeom prst="rect">
            <a:avLst/>
          </a:prstGeom>
          <a:ln w="12700">
            <a:miter lim="400000"/>
          </a:ln>
        </p:spPr>
      </p:pic>
      <p:sp>
        <p:nvSpPr>
          <p:cNvPr id="288" name="标题 1"/>
          <p:cNvSpPr txBox="1">
            <a:spLocks noGrp="1"/>
          </p:cNvSpPr>
          <p:nvPr>
            <p:ph type="title"/>
          </p:nvPr>
        </p:nvSpPr>
        <p:spPr>
          <a:xfrm>
            <a:off x="500034" y="-57150"/>
            <a:ext cx="8229601" cy="857250"/>
          </a:xfrm>
          <a:prstGeom prst="rect">
            <a:avLst/>
          </a:prstGeom>
        </p:spPr>
        <p:txBody>
          <a:bodyPr/>
          <a:lstStyle/>
          <a:p>
            <a:pPr>
              <a:defRPr sz="2800">
                <a:latin typeface="微软雅黑"/>
                <a:ea typeface="微软雅黑"/>
                <a:cs typeface="微软雅黑"/>
                <a:sym typeface="微软雅黑"/>
              </a:defRPr>
            </a:pPr>
            <a:r>
              <a:t>反馈练习</a:t>
            </a:r>
            <a:r>
              <a:rPr>
                <a:latin typeface="Arial"/>
                <a:ea typeface="Arial"/>
                <a:cs typeface="Arial"/>
                <a:sym typeface="Arial"/>
              </a:rPr>
              <a:t>3</a:t>
            </a:r>
            <a:r>
              <a:t>：</a:t>
            </a:r>
          </a:p>
        </p:txBody>
      </p:sp>
      <p:sp>
        <p:nvSpPr>
          <p:cNvPr id="289" name="矩形 6"/>
          <p:cNvSpPr txBox="1"/>
          <p:nvPr/>
        </p:nvSpPr>
        <p:spPr>
          <a:xfrm>
            <a:off x="6469379" y="3051810"/>
            <a:ext cx="2594612" cy="204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600">
                <a:solidFill>
                  <a:srgbClr val="FF0000"/>
                </a:solidFill>
                <a:latin typeface="黑体"/>
                <a:ea typeface="黑体"/>
                <a:cs typeface="黑体"/>
                <a:sym typeface="黑体"/>
              </a:defRPr>
            </a:pPr>
            <a:r>
              <a:t>方案：制作一种发出 40Hz 声波的理疗仪，让 AD 患者头部佩戴。</a:t>
            </a:r>
          </a:p>
          <a:p>
            <a:pPr>
              <a:defRPr sz="1600">
                <a:solidFill>
                  <a:srgbClr val="FF0000"/>
                </a:solidFill>
                <a:latin typeface="黑体"/>
                <a:ea typeface="黑体"/>
                <a:cs typeface="黑体"/>
                <a:sym typeface="黑体"/>
              </a:defRPr>
            </a:pPr>
            <a:r>
              <a:t>理由：由 AD 模型小鼠实验类比推理，40Hz 声波刺激患者头部，也能使 Aβ 堆积有所缓解，并提升认知能力。</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7"/>
                                        </p:tgtEl>
                                        <p:attrNameLst>
                                          <p:attrName>style.visibility</p:attrName>
                                        </p:attrNameLst>
                                      </p:cBhvr>
                                      <p:to>
                                        <p:strVal val="visible"/>
                                      </p:to>
                                    </p:set>
                                    <p:animEffect transition="in" filter="dissolve">
                                      <p:cBhvr>
                                        <p:cTn id="7" dur="5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2" nodeType="clickEffect">
                                  <p:stCondLst>
                                    <p:cond delay="0"/>
                                  </p:stCondLst>
                                  <p:iterate>
                                    <p:tmAbs val="0"/>
                                  </p:iterate>
                                  <p:childTnLst>
                                    <p:set>
                                      <p:cBhvr>
                                        <p:cTn id="11" fill="hold"/>
                                        <p:tgtEl>
                                          <p:spTgt spid="289"/>
                                        </p:tgtEl>
                                        <p:attrNameLst>
                                          <p:attrName>style.visibility</p:attrName>
                                        </p:attrNameLst>
                                      </p:cBhvr>
                                      <p:to>
                                        <p:strVal val="visible"/>
                                      </p:to>
                                    </p:set>
                                    <p:anim calcmode="lin" valueType="num">
                                      <p:cBhvr>
                                        <p:cTn id="12" dur="500" fill="hold"/>
                                        <p:tgtEl>
                                          <p:spTgt spid="289"/>
                                        </p:tgtEl>
                                        <p:attrNameLst>
                                          <p:attrName>ppt_x</p:attrName>
                                        </p:attrNameLst>
                                      </p:cBhvr>
                                      <p:tavLst>
                                        <p:tav tm="0">
                                          <p:val>
                                            <p:strVal val="1+#ppt_w/2"/>
                                          </p:val>
                                        </p:tav>
                                        <p:tav tm="100000">
                                          <p:val>
                                            <p:strVal val="#ppt_x"/>
                                          </p:val>
                                        </p:tav>
                                      </p:tavLst>
                                    </p:anim>
                                    <p:anim calcmode="lin" valueType="num">
                                      <p:cBhvr>
                                        <p:cTn id="13" dur="500" fill="hold"/>
                                        <p:tgtEl>
                                          <p:spTgt spid="2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1" animBg="1" advAuto="0"/>
      <p:bldP spid="289"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图片 4" descr="图片 4"/>
          <p:cNvPicPr>
            <a:picLocks noChangeAspect="1"/>
          </p:cNvPicPr>
          <p:nvPr/>
        </p:nvPicPr>
        <p:blipFill>
          <a:blip r:embed="rId2">
            <a:extLst/>
          </a:blip>
          <a:stretch>
            <a:fillRect/>
          </a:stretch>
        </p:blipFill>
        <p:spPr>
          <a:xfrm>
            <a:off x="3954779" y="793832"/>
            <a:ext cx="1234442" cy="1223012"/>
          </a:xfrm>
          <a:prstGeom prst="rect">
            <a:avLst/>
          </a:prstGeom>
          <a:ln w="12700">
            <a:miter lim="400000"/>
          </a:ln>
        </p:spPr>
      </p:pic>
      <p:sp>
        <p:nvSpPr>
          <p:cNvPr id="292" name="矩形 18"/>
          <p:cNvSpPr txBox="1"/>
          <p:nvPr/>
        </p:nvSpPr>
        <p:spPr>
          <a:xfrm>
            <a:off x="2376804" y="2360295"/>
            <a:ext cx="4658996" cy="1043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5400" b="1" spc="300">
                <a:solidFill>
                  <a:srgbClr val="002060"/>
                </a:solidFill>
                <a:latin typeface="微软雅黑"/>
                <a:ea typeface="微软雅黑"/>
                <a:cs typeface="微软雅黑"/>
                <a:sym typeface="微软雅黑"/>
              </a:defRPr>
            </a:lvl1pPr>
          </a:lstStyle>
          <a:p>
            <a:r>
              <a:t>谢谢您的观看</a:t>
            </a:r>
          </a:p>
        </p:txBody>
      </p:sp>
      <p:sp>
        <p:nvSpPr>
          <p:cNvPr id="293" name="矩形 6"/>
          <p:cNvSpPr txBox="1"/>
          <p:nvPr/>
        </p:nvSpPr>
        <p:spPr>
          <a:xfrm>
            <a:off x="2632710" y="3507740"/>
            <a:ext cx="4205412" cy="408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150000"/>
              </a:lnSpc>
              <a:defRPr spc="226">
                <a:solidFill>
                  <a:srgbClr val="002060"/>
                </a:solidFill>
                <a:latin typeface="楷体"/>
                <a:ea typeface="楷体"/>
                <a:cs typeface="楷体"/>
                <a:sym typeface="楷体"/>
              </a:defRPr>
            </a:lvl1pPr>
          </a:lstStyle>
          <a:p>
            <a:r>
              <a:t>北京市朝阳区教育研究中心  制作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92"/>
                                        </p:tgtEl>
                                        <p:attrNameLst>
                                          <p:attrName>style.visibility</p:attrName>
                                        </p:attrNameLst>
                                      </p:cBhvr>
                                      <p:to>
                                        <p:strVal val="visible"/>
                                      </p:to>
                                    </p:set>
                                    <p:anim calcmode="lin" valueType="num">
                                      <p:cBhvr>
                                        <p:cTn id="7" dur="500" fill="hold"/>
                                        <p:tgtEl>
                                          <p:spTgt spid="292"/>
                                        </p:tgtEl>
                                        <p:attrNameLst>
                                          <p:attrName>ppt_w</p:attrName>
                                        </p:attrNameLst>
                                      </p:cBhvr>
                                      <p:tavLst>
                                        <p:tav tm="0">
                                          <p:val>
                                            <p:fltVal val="0"/>
                                          </p:val>
                                        </p:tav>
                                        <p:tav tm="100000">
                                          <p:val>
                                            <p:strVal val="#ppt_w"/>
                                          </p:val>
                                        </p:tav>
                                      </p:tavLst>
                                    </p:anim>
                                    <p:anim calcmode="lin" valueType="num">
                                      <p:cBhvr>
                                        <p:cTn id="8" dur="500" fill="hold"/>
                                        <p:tgtEl>
                                          <p:spTgt spid="29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293"/>
                                        </p:tgtEl>
                                        <p:attrNameLst>
                                          <p:attrName>style.visibility</p:attrName>
                                        </p:attrNameLst>
                                      </p:cBhvr>
                                      <p:to>
                                        <p:strVal val="visible"/>
                                      </p:to>
                                    </p:set>
                                    <p:animEffect transition="in" filter="wipe(left)">
                                      <p:cBhvr>
                                        <p:cTn id="12"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animBg="1" advAuto="0"/>
      <p:bldP spid="293"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标题 1"/>
          <p:cNvSpPr txBox="1">
            <a:spLocks noGrp="1"/>
          </p:cNvSpPr>
          <p:nvPr>
            <p:ph type="title"/>
          </p:nvPr>
        </p:nvSpPr>
        <p:spPr>
          <a:xfrm>
            <a:off x="502411" y="332465"/>
            <a:ext cx="8139180" cy="331517"/>
          </a:xfrm>
          <a:prstGeom prst="rect">
            <a:avLst/>
          </a:prstGeom>
        </p:spPr>
        <p:txBody>
          <a:bodyPr/>
          <a:lstStyle/>
          <a:p>
            <a:pPr defTabSz="777240">
              <a:defRPr sz="1300" b="0" spc="100">
                <a:latin typeface="黑体"/>
                <a:ea typeface="黑体"/>
                <a:cs typeface="黑体"/>
                <a:sym typeface="黑体"/>
              </a:defRPr>
            </a:pPr>
            <a:r>
              <a:t>实验探究专题  </a:t>
            </a:r>
            <a:r>
              <a:rPr b="1">
                <a:solidFill>
                  <a:srgbClr val="FF0000"/>
                </a:solidFill>
                <a:latin typeface="微软雅黑"/>
                <a:ea typeface="微软雅黑"/>
                <a:cs typeface="微软雅黑"/>
                <a:sym typeface="微软雅黑"/>
              </a:rPr>
              <a:t>课时</a:t>
            </a:r>
            <a:r>
              <a:rPr b="1">
                <a:solidFill>
                  <a:srgbClr val="FF0000"/>
                </a:solidFill>
                <a:latin typeface="Arial"/>
                <a:ea typeface="Arial"/>
                <a:cs typeface="Arial"/>
                <a:sym typeface="Arial"/>
              </a:rPr>
              <a:t>12</a:t>
            </a:r>
            <a:r>
              <a:rPr b="1">
                <a:solidFill>
                  <a:srgbClr val="FF0000"/>
                </a:solidFill>
                <a:latin typeface="微软雅黑"/>
                <a:ea typeface="微软雅黑"/>
                <a:cs typeface="微软雅黑"/>
                <a:sym typeface="微软雅黑"/>
              </a:rPr>
              <a:t>：实验数据和实验结果结论</a:t>
            </a:r>
          </a:p>
        </p:txBody>
      </p:sp>
      <p:sp>
        <p:nvSpPr>
          <p:cNvPr id="226" name="内容占位符 2"/>
          <p:cNvSpPr txBox="1">
            <a:spLocks noGrp="1"/>
          </p:cNvSpPr>
          <p:nvPr>
            <p:ph type="body" idx="1"/>
          </p:nvPr>
        </p:nvSpPr>
        <p:spPr>
          <a:xfrm>
            <a:off x="500034" y="820091"/>
            <a:ext cx="8229601" cy="3923360"/>
          </a:xfrm>
          <a:prstGeom prst="rect">
            <a:avLst/>
          </a:prstGeom>
        </p:spPr>
        <p:txBody>
          <a:bodyPr/>
          <a:lstStyle/>
          <a:p>
            <a:pPr marL="162877" indent="-162877" algn="ctr" defTabSz="868680">
              <a:lnSpc>
                <a:spcPct val="116999"/>
              </a:lnSpc>
              <a:spcBef>
                <a:spcPts val="900"/>
              </a:spcBef>
              <a:buSzTx/>
              <a:buNone/>
              <a:defRPr sz="3500" b="1" spc="0"/>
            </a:pPr>
            <a:r>
              <a:t>  </a:t>
            </a:r>
            <a:r>
              <a:rPr>
                <a:latin typeface="微软雅黑"/>
                <a:ea typeface="微软雅黑"/>
                <a:cs typeface="微软雅黑"/>
                <a:sym typeface="微软雅黑"/>
              </a:rPr>
              <a:t>本节课内容：</a:t>
            </a:r>
            <a:endParaRPr sz="3800" spc="142"/>
          </a:p>
          <a:p>
            <a:pPr marL="162877" indent="-162877" defTabSz="868680">
              <a:lnSpc>
                <a:spcPct val="116999"/>
              </a:lnSpc>
              <a:spcBef>
                <a:spcPts val="900"/>
              </a:spcBef>
              <a:buSzTx/>
              <a:buNone/>
              <a:defRPr sz="1000" b="1" spc="0"/>
            </a:pPr>
            <a:r>
              <a:t> </a:t>
            </a:r>
            <a:r>
              <a:rPr sz="3100"/>
              <a:t>1. </a:t>
            </a:r>
            <a:r>
              <a:rPr sz="3100">
                <a:latin typeface="微软雅黑"/>
                <a:ea typeface="微软雅黑"/>
                <a:cs typeface="微软雅黑"/>
                <a:sym typeface="微软雅黑"/>
              </a:rPr>
              <a:t>数据的收集和处理</a:t>
            </a:r>
            <a:endParaRPr sz="3400" spc="142"/>
          </a:p>
          <a:p>
            <a:pPr marL="162877" indent="-162877" defTabSz="868680">
              <a:lnSpc>
                <a:spcPct val="116999"/>
              </a:lnSpc>
              <a:spcBef>
                <a:spcPts val="900"/>
              </a:spcBef>
              <a:buSzTx/>
              <a:buNone/>
              <a:defRPr sz="3100" b="1" spc="0"/>
            </a:pPr>
            <a:r>
              <a:t> 2. </a:t>
            </a:r>
            <a:r>
              <a:rPr>
                <a:latin typeface="微软雅黑"/>
                <a:ea typeface="微软雅黑"/>
                <a:cs typeface="微软雅黑"/>
                <a:sym typeface="微软雅黑"/>
              </a:rPr>
              <a:t>结果的预测和分析</a:t>
            </a:r>
            <a:endParaRPr sz="3400" spc="142"/>
          </a:p>
          <a:p>
            <a:pPr marL="162877" indent="-162877" defTabSz="868680">
              <a:lnSpc>
                <a:spcPct val="116999"/>
              </a:lnSpc>
              <a:spcBef>
                <a:spcPts val="900"/>
              </a:spcBef>
              <a:buSzTx/>
              <a:buNone/>
              <a:defRPr sz="3100" b="1" spc="0"/>
            </a:pPr>
            <a:r>
              <a:t> 3. </a:t>
            </a:r>
            <a:r>
              <a:rPr>
                <a:latin typeface="微软雅黑"/>
                <a:ea typeface="微软雅黑"/>
                <a:cs typeface="微软雅黑"/>
                <a:sym typeface="微软雅黑"/>
              </a:rPr>
              <a:t>结论的得出和评价</a:t>
            </a:r>
            <a:endParaRPr sz="3400" spc="142"/>
          </a:p>
          <a:p>
            <a:pPr marL="162877" indent="-162877" defTabSz="868680">
              <a:lnSpc>
                <a:spcPct val="116999"/>
              </a:lnSpc>
              <a:spcBef>
                <a:spcPts val="900"/>
              </a:spcBef>
              <a:buSzTx/>
              <a:buNone/>
              <a:defRPr sz="3100" b="1" spc="0"/>
            </a:pPr>
            <a:r>
              <a:t> 4. </a:t>
            </a:r>
            <a:r>
              <a:rPr>
                <a:latin typeface="微软雅黑"/>
                <a:ea typeface="微软雅黑"/>
                <a:cs typeface="微软雅黑"/>
                <a:sym typeface="微软雅黑"/>
              </a:rPr>
              <a:t>反馈训练</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6">
                                            <p:bg/>
                                          </p:spTgt>
                                        </p:tgtEl>
                                        <p:attrNameLst>
                                          <p:attrName>style.visibility</p:attrName>
                                        </p:attrNameLst>
                                      </p:cBhvr>
                                      <p:to>
                                        <p:strVal val="visible"/>
                                      </p:to>
                                    </p:set>
                                    <p:animEffect transition="in" filter="dissolve">
                                      <p:cBhvr>
                                        <p:cTn id="7" dur="500"/>
                                        <p:tgtEl>
                                          <p:spTgt spid="226">
                                            <p:bg/>
                                          </p:spTgt>
                                        </p:tgtEl>
                                      </p:cBhvr>
                                    </p:animEffect>
                                  </p:childTnLst>
                                </p:cTn>
                              </p:par>
                              <p:par>
                                <p:cTn id="8" presetID="9" presetClass="entr" presetSubtype="0" fill="hold" grpId="1" nodeType="withEffect">
                                  <p:stCondLst>
                                    <p:cond delay="0"/>
                                  </p:stCondLst>
                                  <p:iterate>
                                    <p:tmAbs val="0"/>
                                  </p:iterate>
                                  <p:childTnLst>
                                    <p:set>
                                      <p:cBhvr>
                                        <p:cTn id="9" fill="hold"/>
                                        <p:tgtEl>
                                          <p:spTgt spid="226">
                                            <p:txEl>
                                              <p:pRg st="0" end="0"/>
                                            </p:txEl>
                                          </p:spTgt>
                                        </p:tgtEl>
                                        <p:attrNameLst>
                                          <p:attrName>style.visibility</p:attrName>
                                        </p:attrNameLst>
                                      </p:cBhvr>
                                      <p:to>
                                        <p:strVal val="visible"/>
                                      </p:to>
                                    </p:set>
                                    <p:animEffect transition="in" filter="dissolve">
                                      <p:cBhvr>
                                        <p:cTn id="10" dur="500"/>
                                        <p:tgtEl>
                                          <p:spTgt spid="226">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26">
                                            <p:txEl>
                                              <p:pRg st="1" end="1"/>
                                            </p:txEl>
                                          </p:spTgt>
                                        </p:tgtEl>
                                        <p:attrNameLst>
                                          <p:attrName>style.visibility</p:attrName>
                                        </p:attrNameLst>
                                      </p:cBhvr>
                                      <p:to>
                                        <p:strVal val="visible"/>
                                      </p:to>
                                    </p:set>
                                    <p:animEffect transition="in" filter="dissolve">
                                      <p:cBhvr>
                                        <p:cTn id="14" dur="500"/>
                                        <p:tgtEl>
                                          <p:spTgt spid="22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226">
                                            <p:txEl>
                                              <p:pRg st="2" end="2"/>
                                            </p:txEl>
                                          </p:spTgt>
                                        </p:tgtEl>
                                        <p:attrNameLst>
                                          <p:attrName>style.visibility</p:attrName>
                                        </p:attrNameLst>
                                      </p:cBhvr>
                                      <p:to>
                                        <p:strVal val="visible"/>
                                      </p:to>
                                    </p:set>
                                    <p:animEffect transition="in" filter="dissolve">
                                      <p:cBhvr>
                                        <p:cTn id="19" dur="500"/>
                                        <p:tgtEl>
                                          <p:spTgt spid="22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p:tmAbs val="0"/>
                                  </p:iterate>
                                  <p:childTnLst>
                                    <p:set>
                                      <p:cBhvr>
                                        <p:cTn id="23" fill="hold"/>
                                        <p:tgtEl>
                                          <p:spTgt spid="226">
                                            <p:txEl>
                                              <p:pRg st="3" end="3"/>
                                            </p:txEl>
                                          </p:spTgt>
                                        </p:tgtEl>
                                        <p:attrNameLst>
                                          <p:attrName>style.visibility</p:attrName>
                                        </p:attrNameLst>
                                      </p:cBhvr>
                                      <p:to>
                                        <p:strVal val="visible"/>
                                      </p:to>
                                    </p:set>
                                    <p:animEffect transition="in" filter="dissolve">
                                      <p:cBhvr>
                                        <p:cTn id="24" dur="500"/>
                                        <p:tgtEl>
                                          <p:spTgt spid="22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1" nodeType="clickEffect">
                                  <p:stCondLst>
                                    <p:cond delay="0"/>
                                  </p:stCondLst>
                                  <p:iterate>
                                    <p:tmAbs val="0"/>
                                  </p:iterate>
                                  <p:childTnLst>
                                    <p:set>
                                      <p:cBhvr>
                                        <p:cTn id="28" fill="hold"/>
                                        <p:tgtEl>
                                          <p:spTgt spid="226">
                                            <p:txEl>
                                              <p:pRg st="4" end="4"/>
                                            </p:txEl>
                                          </p:spTgt>
                                        </p:tgtEl>
                                        <p:attrNameLst>
                                          <p:attrName>style.visibility</p:attrName>
                                        </p:attrNameLst>
                                      </p:cBhvr>
                                      <p:to>
                                        <p:strVal val="visible"/>
                                      </p:to>
                                    </p:set>
                                    <p:animEffect transition="in" filter="dissolve">
                                      <p:cBhvr>
                                        <p:cTn id="29" dur="500"/>
                                        <p:tgtEl>
                                          <p:spTgt spid="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 descr="Picture 2"/>
          <p:cNvPicPr>
            <a:picLocks noChangeAspect="1"/>
          </p:cNvPicPr>
          <p:nvPr/>
        </p:nvPicPr>
        <p:blipFill>
          <a:blip r:embed="rId2">
            <a:extLst/>
          </a:blip>
          <a:stretch>
            <a:fillRect/>
          </a:stretch>
        </p:blipFill>
        <p:spPr>
          <a:xfrm>
            <a:off x="3320510" y="628650"/>
            <a:ext cx="5767900" cy="4514850"/>
          </a:xfrm>
          <a:prstGeom prst="rect">
            <a:avLst/>
          </a:prstGeom>
          <a:ln w="12700">
            <a:miter lim="400000"/>
          </a:ln>
        </p:spPr>
      </p:pic>
      <p:sp>
        <p:nvSpPr>
          <p:cNvPr id="229" name="标题 1"/>
          <p:cNvSpPr txBox="1">
            <a:spLocks noGrp="1"/>
          </p:cNvSpPr>
          <p:nvPr>
            <p:ph type="title"/>
          </p:nvPr>
        </p:nvSpPr>
        <p:spPr>
          <a:xfrm>
            <a:off x="502411" y="241026"/>
            <a:ext cx="8139180" cy="639085"/>
          </a:xfrm>
          <a:prstGeom prst="rect">
            <a:avLst/>
          </a:prstGeom>
        </p:spPr>
        <p:txBody>
          <a:bodyPr/>
          <a:lstStyle>
            <a:lvl1pPr defTabSz="777240">
              <a:defRPr sz="3000" spc="100">
                <a:latin typeface="微软雅黑"/>
                <a:ea typeface="微软雅黑"/>
                <a:cs typeface="微软雅黑"/>
                <a:sym typeface="微软雅黑"/>
              </a:defRPr>
            </a:lvl1pPr>
          </a:lstStyle>
          <a:p>
            <a:r>
              <a:t>1.数据的收集和处理</a:t>
            </a:r>
          </a:p>
        </p:txBody>
      </p:sp>
      <p:sp>
        <p:nvSpPr>
          <p:cNvPr id="230" name="内容占位符 2"/>
          <p:cNvSpPr txBox="1">
            <a:spLocks noGrp="1"/>
          </p:cNvSpPr>
          <p:nvPr>
            <p:ph type="body" sz="half" idx="1"/>
          </p:nvPr>
        </p:nvSpPr>
        <p:spPr>
          <a:xfrm>
            <a:off x="225711" y="1052979"/>
            <a:ext cx="3797650" cy="3781912"/>
          </a:xfrm>
          <a:prstGeom prst="rect">
            <a:avLst/>
          </a:prstGeom>
        </p:spPr>
        <p:txBody>
          <a:bodyPr/>
          <a:lstStyle/>
          <a:p>
            <a:pPr marL="162877" indent="-162877" defTabSz="868680">
              <a:spcBef>
                <a:spcPts val="900"/>
              </a:spcBef>
              <a:defRPr sz="2800" b="1" spc="0">
                <a:latin typeface="微软雅黑"/>
                <a:ea typeface="微软雅黑"/>
                <a:cs typeface="微软雅黑"/>
                <a:sym typeface="微软雅黑"/>
              </a:defRPr>
            </a:pPr>
            <a:r>
              <a:t>因变量与观测指标</a:t>
            </a:r>
            <a:endParaRPr spc="142">
              <a:latin typeface="Arial"/>
              <a:ea typeface="Arial"/>
              <a:cs typeface="Arial"/>
              <a:sym typeface="Arial"/>
            </a:endParaRPr>
          </a:p>
          <a:p>
            <a:pPr marL="162877" indent="-162877" defTabSz="868680">
              <a:spcBef>
                <a:spcPts val="900"/>
              </a:spcBef>
              <a:defRPr sz="2800" b="1" spc="0">
                <a:latin typeface="微软雅黑"/>
                <a:ea typeface="微软雅黑"/>
                <a:cs typeface="微软雅黑"/>
                <a:sym typeface="微软雅黑"/>
              </a:defRPr>
            </a:pPr>
            <a:r>
              <a:t>相互对照找异同</a:t>
            </a:r>
            <a:endParaRPr spc="142">
              <a:latin typeface="Arial"/>
              <a:ea typeface="Arial"/>
              <a:cs typeface="Arial"/>
              <a:sym typeface="Arial"/>
            </a:endParaRPr>
          </a:p>
          <a:p>
            <a:pPr marL="162877" indent="-162877" defTabSz="868680">
              <a:spcBef>
                <a:spcPts val="900"/>
              </a:spcBef>
              <a:defRPr sz="2800" b="1" spc="0">
                <a:latin typeface="微软雅黑"/>
                <a:ea typeface="微软雅黑"/>
                <a:cs typeface="微软雅黑"/>
                <a:sym typeface="微软雅黑"/>
              </a:defRPr>
            </a:pPr>
            <a:r>
              <a:t>列表法、作图法</a:t>
            </a:r>
            <a:endParaRPr spc="142">
              <a:latin typeface="Arial"/>
              <a:ea typeface="Arial"/>
              <a:cs typeface="Arial"/>
              <a:sym typeface="Arial"/>
            </a:endParaRPr>
          </a:p>
          <a:p>
            <a:pPr marL="162877" indent="-162877" defTabSz="868680">
              <a:spcBef>
                <a:spcPts val="900"/>
              </a:spcBef>
              <a:defRPr sz="2800" b="1" spc="0">
                <a:latin typeface="微软雅黑"/>
                <a:ea typeface="微软雅黑"/>
                <a:cs typeface="微软雅黑"/>
                <a:sym typeface="微软雅黑"/>
              </a:defRPr>
            </a:pPr>
            <a:r>
              <a:t>误差和有效数据</a:t>
            </a:r>
            <a:endParaRPr spc="142">
              <a:latin typeface="Arial"/>
              <a:ea typeface="Arial"/>
              <a:cs typeface="Arial"/>
              <a:sym typeface="Arial"/>
            </a:endParaRPr>
          </a:p>
          <a:p>
            <a:pPr marL="162877" indent="-162877" defTabSz="868680">
              <a:spcBef>
                <a:spcPts val="900"/>
              </a:spcBef>
              <a:defRPr sz="2800" b="1" spc="0">
                <a:latin typeface="微软雅黑"/>
                <a:ea typeface="微软雅黑"/>
                <a:cs typeface="微软雅黑"/>
                <a:sym typeface="微软雅黑"/>
              </a:defRPr>
            </a:pPr>
            <a:r>
              <a:t>统计学分析</a:t>
            </a:r>
          </a:p>
        </p:txBody>
      </p:sp>
      <p:sp>
        <p:nvSpPr>
          <p:cNvPr id="231" name="圆角矩形 5"/>
          <p:cNvSpPr/>
          <p:nvPr/>
        </p:nvSpPr>
        <p:spPr>
          <a:xfrm>
            <a:off x="5566409" y="2823210"/>
            <a:ext cx="2411732" cy="468632"/>
          </a:xfrm>
          <a:prstGeom prst="roundRect">
            <a:avLst>
              <a:gd name="adj" fmla="val 16667"/>
            </a:avLst>
          </a:prstGeom>
          <a:ln w="38100">
            <a:solidFill>
              <a:srgbClr val="FF0000"/>
            </a:solidFill>
            <a:miter/>
          </a:ln>
        </p:spPr>
        <p:txBody>
          <a:bodyPr lIns="45718" tIns="45718" rIns="45718" bIns="45718" anchor="ctr"/>
          <a:lstStyle/>
          <a:p>
            <a:pPr algn="ctr">
              <a:defRPr>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28"/>
                                        </p:tgtEl>
                                        <p:attrNameLst>
                                          <p:attrName>style.visibility</p:attrName>
                                        </p:attrNameLst>
                                      </p:cBhvr>
                                      <p:to>
                                        <p:strVal val="visible"/>
                                      </p:to>
                                    </p:set>
                                    <p:animEffect transition="in" filter="blinds(horizontal)">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p:tmAbs val="0"/>
                                  </p:iterate>
                                  <p:childTnLst>
                                    <p:set>
                                      <p:cBhvr>
                                        <p:cTn id="11" fill="hold"/>
                                        <p:tgtEl>
                                          <p:spTgt spid="231"/>
                                        </p:tgtEl>
                                        <p:attrNameLst>
                                          <p:attrName>style.visibility</p:attrName>
                                        </p:attrNameLst>
                                      </p:cBhvr>
                                      <p:to>
                                        <p:strVal val="visible"/>
                                      </p:to>
                                    </p:set>
                                    <p:animEffect transition="in" filter="blinds(horizontal)">
                                      <p:cBhvr>
                                        <p:cTn id="12" dur="10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3" nodeType="clickEffect">
                                  <p:stCondLst>
                                    <p:cond delay="0"/>
                                  </p:stCondLst>
                                  <p:iterate>
                                    <p:tmAbs val="0"/>
                                  </p:iterate>
                                  <p:childTnLst>
                                    <p:set>
                                      <p:cBhvr>
                                        <p:cTn id="16" fill="hold"/>
                                        <p:tgtEl>
                                          <p:spTgt spid="230">
                                            <p:bg/>
                                          </p:spTgt>
                                        </p:tgtEl>
                                        <p:attrNameLst>
                                          <p:attrName>style.visibility</p:attrName>
                                        </p:attrNameLst>
                                      </p:cBhvr>
                                      <p:to>
                                        <p:strVal val="visible"/>
                                      </p:to>
                                    </p:set>
                                    <p:animEffect transition="in" filter="blinds(horizontal)">
                                      <p:cBhvr>
                                        <p:cTn id="17" dur="500"/>
                                        <p:tgtEl>
                                          <p:spTgt spid="230">
                                            <p:bg/>
                                          </p:spTgt>
                                        </p:tgtEl>
                                      </p:cBhvr>
                                    </p:animEffect>
                                  </p:childTnLst>
                                </p:cTn>
                              </p:par>
                              <p:par>
                                <p:cTn id="18" presetID="3" presetClass="entr" presetSubtype="10" fill="hold" grpId="3" nodeType="withEffect">
                                  <p:stCondLst>
                                    <p:cond delay="0"/>
                                  </p:stCondLst>
                                  <p:iterate>
                                    <p:tmAbs val="0"/>
                                  </p:iterate>
                                  <p:childTnLst>
                                    <p:set>
                                      <p:cBhvr>
                                        <p:cTn id="19" fill="hold"/>
                                        <p:tgtEl>
                                          <p:spTgt spid="230">
                                            <p:txEl>
                                              <p:pRg st="0" end="0"/>
                                            </p:txEl>
                                          </p:spTgt>
                                        </p:tgtEl>
                                        <p:attrNameLst>
                                          <p:attrName>style.visibility</p:attrName>
                                        </p:attrNameLst>
                                      </p:cBhvr>
                                      <p:to>
                                        <p:strVal val="visible"/>
                                      </p:to>
                                    </p:set>
                                    <p:animEffect transition="in" filter="blinds(horizontal)">
                                      <p:cBhvr>
                                        <p:cTn id="20" dur="500"/>
                                        <p:tgtEl>
                                          <p:spTgt spid="230">
                                            <p:txEl>
                                              <p:pRg st="0" end="0"/>
                                            </p:txEl>
                                          </p:spTgt>
                                        </p:tgtEl>
                                      </p:cBhvr>
                                    </p:animEffect>
                                  </p:childTnLst>
                                </p:cTn>
                              </p:par>
                            </p:childTnLst>
                          </p:cTn>
                        </p:par>
                        <p:par>
                          <p:cTn id="21" fill="hold">
                            <p:stCondLst>
                              <p:cond delay="500"/>
                            </p:stCondLst>
                            <p:childTnLst>
                              <p:par>
                                <p:cTn id="22" presetID="3" presetClass="entr" presetSubtype="10" fill="hold" grpId="3" nodeType="afterEffect">
                                  <p:stCondLst>
                                    <p:cond delay="0"/>
                                  </p:stCondLst>
                                  <p:iterate>
                                    <p:tmAbs val="0"/>
                                  </p:iterate>
                                  <p:childTnLst>
                                    <p:set>
                                      <p:cBhvr>
                                        <p:cTn id="23" fill="hold"/>
                                        <p:tgtEl>
                                          <p:spTgt spid="230">
                                            <p:txEl>
                                              <p:pRg st="1" end="1"/>
                                            </p:txEl>
                                          </p:spTgt>
                                        </p:tgtEl>
                                        <p:attrNameLst>
                                          <p:attrName>style.visibility</p:attrName>
                                        </p:attrNameLst>
                                      </p:cBhvr>
                                      <p:to>
                                        <p:strVal val="visible"/>
                                      </p:to>
                                    </p:set>
                                    <p:animEffect transition="in" filter="blinds(horizontal)">
                                      <p:cBhvr>
                                        <p:cTn id="24" dur="500"/>
                                        <p:tgtEl>
                                          <p:spTgt spid="23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3" nodeType="clickEffect">
                                  <p:stCondLst>
                                    <p:cond delay="0"/>
                                  </p:stCondLst>
                                  <p:iterate>
                                    <p:tmAbs val="0"/>
                                  </p:iterate>
                                  <p:childTnLst>
                                    <p:set>
                                      <p:cBhvr>
                                        <p:cTn id="28" fill="hold"/>
                                        <p:tgtEl>
                                          <p:spTgt spid="230">
                                            <p:txEl>
                                              <p:pRg st="2" end="2"/>
                                            </p:txEl>
                                          </p:spTgt>
                                        </p:tgtEl>
                                        <p:attrNameLst>
                                          <p:attrName>style.visibility</p:attrName>
                                        </p:attrNameLst>
                                      </p:cBhvr>
                                      <p:to>
                                        <p:strVal val="visible"/>
                                      </p:to>
                                    </p:set>
                                    <p:animEffect transition="in" filter="blinds(horizontal)">
                                      <p:cBhvr>
                                        <p:cTn id="29" dur="500"/>
                                        <p:tgtEl>
                                          <p:spTgt spid="23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3" nodeType="clickEffect">
                                  <p:stCondLst>
                                    <p:cond delay="0"/>
                                  </p:stCondLst>
                                  <p:iterate>
                                    <p:tmAbs val="0"/>
                                  </p:iterate>
                                  <p:childTnLst>
                                    <p:set>
                                      <p:cBhvr>
                                        <p:cTn id="33" fill="hold"/>
                                        <p:tgtEl>
                                          <p:spTgt spid="230">
                                            <p:txEl>
                                              <p:pRg st="3" end="3"/>
                                            </p:txEl>
                                          </p:spTgt>
                                        </p:tgtEl>
                                        <p:attrNameLst>
                                          <p:attrName>style.visibility</p:attrName>
                                        </p:attrNameLst>
                                      </p:cBhvr>
                                      <p:to>
                                        <p:strVal val="visible"/>
                                      </p:to>
                                    </p:set>
                                    <p:animEffect transition="in" filter="blinds(horizontal)">
                                      <p:cBhvr>
                                        <p:cTn id="34" dur="500"/>
                                        <p:tgtEl>
                                          <p:spTgt spid="23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3" nodeType="clickEffect">
                                  <p:stCondLst>
                                    <p:cond delay="0"/>
                                  </p:stCondLst>
                                  <p:iterate>
                                    <p:tmAbs val="0"/>
                                  </p:iterate>
                                  <p:childTnLst>
                                    <p:set>
                                      <p:cBhvr>
                                        <p:cTn id="38" fill="hold"/>
                                        <p:tgtEl>
                                          <p:spTgt spid="230">
                                            <p:txEl>
                                              <p:pRg st="4" end="4"/>
                                            </p:txEl>
                                          </p:spTgt>
                                        </p:tgtEl>
                                        <p:attrNameLst>
                                          <p:attrName>style.visibility</p:attrName>
                                        </p:attrNameLst>
                                      </p:cBhvr>
                                      <p:to>
                                        <p:strVal val="visible"/>
                                      </p:to>
                                    </p:set>
                                    <p:animEffect transition="in" filter="blinds(horizontal)">
                                      <p:cBhvr>
                                        <p:cTn id="39" dur="500"/>
                                        <p:tgtEl>
                                          <p:spTgt spid="2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P spid="230" grpId="3" build="p" bldLvl="5" animBg="1" advAuto="0"/>
      <p:bldP spid="231"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3" descr="Picture 3"/>
          <p:cNvPicPr>
            <a:picLocks noChangeAspect="1"/>
          </p:cNvPicPr>
          <p:nvPr/>
        </p:nvPicPr>
        <p:blipFill>
          <a:blip r:embed="rId2">
            <a:extLst/>
          </a:blip>
          <a:stretch>
            <a:fillRect/>
          </a:stretch>
        </p:blipFill>
        <p:spPr>
          <a:xfrm>
            <a:off x="320040" y="680128"/>
            <a:ext cx="8625841" cy="4280492"/>
          </a:xfrm>
          <a:prstGeom prst="rect">
            <a:avLst/>
          </a:prstGeom>
          <a:ln w="12700">
            <a:miter lim="400000"/>
          </a:ln>
        </p:spPr>
      </p:pic>
      <p:sp>
        <p:nvSpPr>
          <p:cNvPr id="234" name="标题 1"/>
          <p:cNvSpPr txBox="1">
            <a:spLocks noGrp="1"/>
          </p:cNvSpPr>
          <p:nvPr>
            <p:ph type="title"/>
          </p:nvPr>
        </p:nvSpPr>
        <p:spPr>
          <a:xfrm>
            <a:off x="534324" y="-45720"/>
            <a:ext cx="8229601" cy="857251"/>
          </a:xfrm>
          <a:prstGeom prst="rect">
            <a:avLst/>
          </a:prstGeom>
        </p:spPr>
        <p:txBody>
          <a:bodyPr/>
          <a:lstStyle/>
          <a:p>
            <a:pPr>
              <a:defRPr sz="2800">
                <a:latin typeface="微软雅黑"/>
                <a:ea typeface="微软雅黑"/>
                <a:cs typeface="微软雅黑"/>
                <a:sym typeface="微软雅黑"/>
              </a:defRPr>
            </a:pPr>
            <a:r>
              <a:t>例</a:t>
            </a:r>
            <a:r>
              <a:rPr>
                <a:latin typeface="Arial"/>
                <a:ea typeface="Arial"/>
                <a:cs typeface="Arial"/>
                <a:sym typeface="Arial"/>
              </a:rPr>
              <a:t>:</a:t>
            </a:r>
          </a:p>
        </p:txBody>
      </p:sp>
      <p:sp>
        <p:nvSpPr>
          <p:cNvPr id="235" name="矩形 6"/>
          <p:cNvSpPr txBox="1"/>
          <p:nvPr/>
        </p:nvSpPr>
        <p:spPr>
          <a:xfrm>
            <a:off x="6020751" y="1764118"/>
            <a:ext cx="1500200" cy="4370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400" b="1">
                <a:solidFill>
                  <a:srgbClr val="FF0000"/>
                </a:solidFill>
                <a:latin typeface="Arial"/>
                <a:ea typeface="Arial"/>
                <a:cs typeface="Arial"/>
                <a:sym typeface="Arial"/>
              </a:defRPr>
            </a:lvl1pPr>
          </a:lstStyle>
          <a:p>
            <a:r>
              <a:t>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35"/>
                                        </p:tgtEl>
                                        <p:attrNameLst>
                                          <p:attrName>style.visibility</p:attrName>
                                        </p:attrNameLst>
                                      </p:cBhvr>
                                      <p:to>
                                        <p:strVal val="visible"/>
                                      </p:to>
                                    </p:set>
                                    <p:anim calcmode="lin" valueType="num">
                                      <p:cBhvr>
                                        <p:cTn id="7" dur="500" fill="hold"/>
                                        <p:tgtEl>
                                          <p:spTgt spid="235"/>
                                        </p:tgtEl>
                                        <p:attrNameLst>
                                          <p:attrName>ppt_x</p:attrName>
                                        </p:attrNameLst>
                                      </p:cBhvr>
                                      <p:tavLst>
                                        <p:tav tm="0">
                                          <p:val>
                                            <p:strVal val="0-#ppt_w/2"/>
                                          </p:val>
                                        </p:tav>
                                        <p:tav tm="100000">
                                          <p:val>
                                            <p:strVal val="#ppt_x"/>
                                          </p:val>
                                        </p:tav>
                                      </p:tavLst>
                                    </p:anim>
                                    <p:anim calcmode="lin" valueType="num">
                                      <p:cBhvr>
                                        <p:cTn id="8"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标题 1"/>
          <p:cNvSpPr txBox="1">
            <a:spLocks noGrp="1"/>
          </p:cNvSpPr>
          <p:nvPr>
            <p:ph type="title"/>
          </p:nvPr>
        </p:nvSpPr>
        <p:spPr>
          <a:xfrm>
            <a:off x="502410" y="-35835"/>
            <a:ext cx="8305533" cy="1291901"/>
          </a:xfrm>
          <a:prstGeom prst="rect">
            <a:avLst/>
          </a:prstGeom>
        </p:spPr>
        <p:txBody>
          <a:bodyPr/>
          <a:lstStyle/>
          <a:p>
            <a:pPr>
              <a:defRPr sz="3600"/>
            </a:pPr>
            <a:r>
              <a:t>2. </a:t>
            </a:r>
            <a:r>
              <a:rPr>
                <a:latin typeface="微软雅黑"/>
                <a:ea typeface="微软雅黑"/>
                <a:cs typeface="微软雅黑"/>
                <a:sym typeface="微软雅黑"/>
              </a:rPr>
              <a:t>结果的预测和分析</a:t>
            </a:r>
            <a:r>
              <a:rPr sz="2400">
                <a:solidFill>
                  <a:srgbClr val="FF0000"/>
                </a:solidFill>
                <a:latin typeface="微软雅黑"/>
                <a:ea typeface="微软雅黑"/>
                <a:cs typeface="微软雅黑"/>
                <a:sym typeface="微软雅黑"/>
              </a:rPr>
              <a:t>（结合实验目的和原理）</a:t>
            </a:r>
          </a:p>
        </p:txBody>
      </p:sp>
      <p:sp>
        <p:nvSpPr>
          <p:cNvPr id="238" name="内容占位符 2"/>
          <p:cNvSpPr txBox="1">
            <a:spLocks noGrp="1"/>
          </p:cNvSpPr>
          <p:nvPr>
            <p:ph type="body" sz="half" idx="1"/>
          </p:nvPr>
        </p:nvSpPr>
        <p:spPr>
          <a:xfrm>
            <a:off x="216696" y="885918"/>
            <a:ext cx="3962436" cy="4042181"/>
          </a:xfrm>
          <a:prstGeom prst="rect">
            <a:avLst/>
          </a:prstGeom>
        </p:spPr>
        <p:txBody>
          <a:bodyPr/>
          <a:lstStyle/>
          <a:p>
            <a:pPr>
              <a:defRPr sz="3600" b="1" spc="100">
                <a:latin typeface="微软雅黑"/>
                <a:ea typeface="微软雅黑"/>
                <a:cs typeface="微软雅黑"/>
                <a:sym typeface="微软雅黑"/>
              </a:defRPr>
            </a:pPr>
            <a:r>
              <a:t>预测</a:t>
            </a:r>
            <a:endParaRPr spc="150">
              <a:latin typeface="Arial"/>
              <a:ea typeface="Arial"/>
              <a:cs typeface="Arial"/>
              <a:sym typeface="Arial"/>
            </a:endParaRPr>
          </a:p>
          <a:p>
            <a:pPr>
              <a:buSzTx/>
              <a:buNone/>
              <a:defRPr sz="2800" spc="100">
                <a:latin typeface="微软雅黑"/>
                <a:ea typeface="微软雅黑"/>
                <a:cs typeface="微软雅黑"/>
                <a:sym typeface="微软雅黑"/>
              </a:defRPr>
            </a:pPr>
            <a:r>
              <a:t>（</a:t>
            </a:r>
            <a:r>
              <a:rPr>
                <a:latin typeface="Arial"/>
                <a:ea typeface="Arial"/>
                <a:cs typeface="Arial"/>
                <a:sym typeface="Arial"/>
              </a:rPr>
              <a:t>1</a:t>
            </a:r>
            <a:r>
              <a:t>）验证性实验</a:t>
            </a:r>
            <a:endParaRPr spc="150"/>
          </a:p>
          <a:p>
            <a:pPr>
              <a:buSzTx/>
              <a:buNone/>
              <a:defRPr sz="2800"/>
            </a:pPr>
            <a:endParaRPr spc="150"/>
          </a:p>
          <a:p>
            <a:pPr>
              <a:buSzTx/>
              <a:buNone/>
              <a:defRPr sz="2800"/>
            </a:pPr>
            <a:endParaRPr spc="150"/>
          </a:p>
          <a:p>
            <a:pPr>
              <a:buSzTx/>
              <a:buNone/>
              <a:defRPr sz="2800" spc="100">
                <a:latin typeface="微软雅黑"/>
                <a:ea typeface="微软雅黑"/>
                <a:cs typeface="微软雅黑"/>
                <a:sym typeface="微软雅黑"/>
              </a:defRPr>
            </a:pPr>
            <a:r>
              <a:t>（</a:t>
            </a:r>
            <a:r>
              <a:rPr>
                <a:latin typeface="Arial"/>
                <a:ea typeface="Arial"/>
                <a:cs typeface="Arial"/>
                <a:sym typeface="Arial"/>
              </a:rPr>
              <a:t>2</a:t>
            </a:r>
            <a:r>
              <a:t>）探究性实验</a:t>
            </a:r>
          </a:p>
        </p:txBody>
      </p:sp>
      <p:sp>
        <p:nvSpPr>
          <p:cNvPr id="239" name="内容占位符 3"/>
          <p:cNvSpPr txBox="1"/>
          <p:nvPr/>
        </p:nvSpPr>
        <p:spPr>
          <a:xfrm>
            <a:off x="3268979" y="891539"/>
            <a:ext cx="6069332" cy="2514601"/>
          </a:xfrm>
          <a:prstGeom prst="rect">
            <a:avLst/>
          </a:prstGeom>
          <a:ln w="12700">
            <a:miter lim="400000"/>
          </a:ln>
          <a:extLst>
            <a:ext uri="{C572A759-6A51-4108-AA02-DFA0A04FC94B}">
              <ma14:wrappingTextBoxFlag xmlns="" xmlns:ma14="http://schemas.microsoft.com/office/mac/drawingml/2011/main" val="1"/>
            </a:ext>
          </a:extLst>
        </p:spPr>
        <p:txBody>
          <a:bodyPr lIns="46990" tIns="46990" rIns="46990" bIns="46990">
            <a:normAutofit/>
          </a:bodyPr>
          <a:lstStyle/>
          <a:p>
            <a:pPr marL="171450" indent="-171450" defTabSz="685800">
              <a:lnSpc>
                <a:spcPct val="120000"/>
              </a:lnSpc>
              <a:spcBef>
                <a:spcPts val="1000"/>
              </a:spcBef>
              <a:buSzPct val="100000"/>
              <a:buFont typeface="Arial"/>
              <a:buChar char="•"/>
              <a:defRPr sz="3600" b="1" spc="100">
                <a:latin typeface="微软雅黑"/>
                <a:ea typeface="微软雅黑"/>
                <a:cs typeface="微软雅黑"/>
                <a:sym typeface="微软雅黑"/>
              </a:defRPr>
            </a:pPr>
            <a:r>
              <a:t>分析</a:t>
            </a:r>
            <a:endParaRPr spc="150">
              <a:latin typeface="Arial"/>
              <a:ea typeface="Arial"/>
              <a:cs typeface="Arial"/>
              <a:sym typeface="Arial"/>
            </a:endParaRPr>
          </a:p>
          <a:p>
            <a:pPr marL="171450" indent="-171450" defTabSz="685800">
              <a:lnSpc>
                <a:spcPct val="120000"/>
              </a:lnSpc>
              <a:spcBef>
                <a:spcPts val="1000"/>
              </a:spcBef>
              <a:defRPr sz="2400" spc="100">
                <a:latin typeface="Arial"/>
                <a:ea typeface="Arial"/>
                <a:cs typeface="Arial"/>
                <a:sym typeface="Arial"/>
              </a:defRPr>
            </a:pPr>
            <a:r>
              <a:t> </a:t>
            </a:r>
            <a:r>
              <a:rPr sz="2000"/>
              <a:t>a.</a:t>
            </a:r>
            <a:r>
              <a:rPr sz="2000">
                <a:latin typeface="微软雅黑"/>
                <a:ea typeface="微软雅黑"/>
                <a:cs typeface="微软雅黑"/>
                <a:sym typeface="微软雅黑"/>
              </a:rPr>
              <a:t>实验结果与预期结果相符，结论成立；</a:t>
            </a:r>
            <a:endParaRPr sz="2000" spc="150"/>
          </a:p>
          <a:p>
            <a:pPr marL="171450" indent="-171450" defTabSz="685800">
              <a:lnSpc>
                <a:spcPct val="120000"/>
              </a:lnSpc>
              <a:spcBef>
                <a:spcPts val="1000"/>
              </a:spcBef>
              <a:defRPr sz="2000" spc="100">
                <a:latin typeface="Arial"/>
                <a:ea typeface="Arial"/>
                <a:cs typeface="Arial"/>
                <a:sym typeface="Arial"/>
              </a:defRPr>
            </a:pPr>
            <a:r>
              <a:t> b.</a:t>
            </a:r>
            <a:r>
              <a:rPr>
                <a:latin typeface="微软雅黑"/>
                <a:ea typeface="微软雅黑"/>
                <a:cs typeface="微软雅黑"/>
                <a:sym typeface="微软雅黑"/>
              </a:rPr>
              <a:t>实验结果与预期结果不相符，结论不成立；</a:t>
            </a:r>
          </a:p>
        </p:txBody>
      </p:sp>
      <p:sp>
        <p:nvSpPr>
          <p:cNvPr id="240" name="内容占位符 3"/>
          <p:cNvSpPr txBox="1"/>
          <p:nvPr/>
        </p:nvSpPr>
        <p:spPr>
          <a:xfrm>
            <a:off x="3417568" y="2981960"/>
            <a:ext cx="5109213" cy="2114552"/>
          </a:xfrm>
          <a:prstGeom prst="rect">
            <a:avLst/>
          </a:prstGeom>
          <a:ln w="12700">
            <a:miter lim="400000"/>
          </a:ln>
          <a:extLst>
            <a:ext uri="{C572A759-6A51-4108-AA02-DFA0A04FC94B}">
              <ma14:wrappingTextBoxFlag xmlns="" xmlns:ma14="http://schemas.microsoft.com/office/mac/drawingml/2011/main" val="1"/>
            </a:ext>
          </a:extLst>
        </p:spPr>
        <p:txBody>
          <a:bodyPr lIns="46990" tIns="46990" rIns="46990" bIns="46990">
            <a:normAutofit/>
          </a:bodyPr>
          <a:lstStyle/>
          <a:p>
            <a:pPr marL="162877" indent="-162877" defTabSz="651509">
              <a:lnSpc>
                <a:spcPct val="130000"/>
              </a:lnSpc>
              <a:spcBef>
                <a:spcPts val="900"/>
              </a:spcBef>
              <a:defRPr sz="1900">
                <a:latin typeface="微软雅黑"/>
                <a:ea typeface="微软雅黑"/>
                <a:cs typeface="微软雅黑"/>
                <a:sym typeface="微软雅黑"/>
              </a:defRPr>
            </a:pPr>
            <a:r>
              <a:t>多种可能结果，一般分三种，具体分析：</a:t>
            </a:r>
            <a:endParaRPr spc="142">
              <a:latin typeface="Arial"/>
              <a:ea typeface="Arial"/>
              <a:cs typeface="Arial"/>
              <a:sym typeface="Arial"/>
            </a:endParaRPr>
          </a:p>
          <a:p>
            <a:pPr marL="162877" indent="-162877" defTabSz="651509">
              <a:lnSpc>
                <a:spcPct val="130000"/>
              </a:lnSpc>
              <a:spcBef>
                <a:spcPts val="900"/>
              </a:spcBef>
              <a:defRPr sz="1900">
                <a:latin typeface="Arial"/>
                <a:ea typeface="Arial"/>
                <a:cs typeface="Arial"/>
                <a:sym typeface="Arial"/>
              </a:defRPr>
            </a:pPr>
            <a:r>
              <a:t>a.</a:t>
            </a:r>
            <a:r>
              <a:rPr>
                <a:latin typeface="微软雅黑"/>
                <a:ea typeface="微软雅黑"/>
                <a:cs typeface="微软雅黑"/>
                <a:sym typeface="微软雅黑"/>
              </a:rPr>
              <a:t>有影响 （促进 </a:t>
            </a:r>
            <a:r>
              <a:t>+</a:t>
            </a:r>
            <a:r>
              <a:rPr>
                <a:latin typeface="微软雅黑"/>
                <a:ea typeface="微软雅黑"/>
                <a:cs typeface="微软雅黑"/>
                <a:sym typeface="微软雅黑"/>
              </a:rPr>
              <a:t>）</a:t>
            </a:r>
            <a:endParaRPr spc="142"/>
          </a:p>
          <a:p>
            <a:pPr marL="162877" indent="-162877" defTabSz="651509">
              <a:lnSpc>
                <a:spcPct val="130000"/>
              </a:lnSpc>
              <a:spcBef>
                <a:spcPts val="900"/>
              </a:spcBef>
              <a:defRPr sz="1900">
                <a:latin typeface="Arial"/>
                <a:ea typeface="Arial"/>
                <a:cs typeface="Arial"/>
                <a:sym typeface="Arial"/>
              </a:defRPr>
            </a:pPr>
            <a:r>
              <a:t>b.</a:t>
            </a:r>
            <a:r>
              <a:rPr>
                <a:latin typeface="微软雅黑"/>
                <a:ea typeface="微软雅黑"/>
                <a:cs typeface="微软雅黑"/>
                <a:sym typeface="微软雅黑"/>
              </a:rPr>
              <a:t>有影响 （抑制 </a:t>
            </a:r>
            <a:r>
              <a:t>-</a:t>
            </a:r>
            <a:r>
              <a:rPr>
                <a:latin typeface="微软雅黑"/>
                <a:ea typeface="微软雅黑"/>
                <a:cs typeface="微软雅黑"/>
                <a:sym typeface="微软雅黑"/>
              </a:rPr>
              <a:t>）</a:t>
            </a:r>
            <a:endParaRPr spc="142"/>
          </a:p>
          <a:p>
            <a:pPr marL="162877" indent="-162877" defTabSz="651509">
              <a:lnSpc>
                <a:spcPct val="130000"/>
              </a:lnSpc>
              <a:spcBef>
                <a:spcPts val="900"/>
              </a:spcBef>
              <a:defRPr sz="1900">
                <a:latin typeface="Arial"/>
                <a:ea typeface="Arial"/>
                <a:cs typeface="Arial"/>
                <a:sym typeface="Arial"/>
              </a:defRPr>
            </a:pPr>
            <a:r>
              <a:t>c.</a:t>
            </a:r>
            <a:r>
              <a:rPr>
                <a:latin typeface="微软雅黑"/>
                <a:ea typeface="微软雅黑"/>
                <a:cs typeface="微软雅黑"/>
                <a:sym typeface="微软雅黑"/>
              </a:rPr>
              <a:t>无</a:t>
            </a:r>
            <a:r>
              <a:t>(</a:t>
            </a:r>
            <a:r>
              <a:rPr>
                <a:latin typeface="微软雅黑"/>
                <a:ea typeface="微软雅黑"/>
                <a:cs typeface="微软雅黑"/>
                <a:sym typeface="微软雅黑"/>
              </a:rPr>
              <a:t>显著</a:t>
            </a:r>
            <a:r>
              <a:t>)</a:t>
            </a:r>
            <a:r>
              <a:rPr>
                <a:latin typeface="微软雅黑"/>
                <a:ea typeface="微软雅黑"/>
                <a:cs typeface="微软雅黑"/>
                <a:sym typeface="微软雅黑"/>
              </a:rPr>
              <a:t>影响</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38">
                                            <p:bg/>
                                          </p:spTgt>
                                        </p:tgtEl>
                                        <p:attrNameLst>
                                          <p:attrName>style.visibility</p:attrName>
                                        </p:attrNameLst>
                                      </p:cBhvr>
                                      <p:to>
                                        <p:strVal val="visible"/>
                                      </p:to>
                                    </p:set>
                                    <p:anim calcmode="lin" valueType="num">
                                      <p:cBhvr>
                                        <p:cTn id="7" dur="500" fill="hold"/>
                                        <p:tgtEl>
                                          <p:spTgt spid="238">
                                            <p:bg/>
                                          </p:spTgt>
                                        </p:tgtEl>
                                        <p:attrNameLst>
                                          <p:attrName>ppt_x</p:attrName>
                                        </p:attrNameLst>
                                      </p:cBhvr>
                                      <p:tavLst>
                                        <p:tav tm="0">
                                          <p:val>
                                            <p:strVal val="0-#ppt_w/2"/>
                                          </p:val>
                                        </p:tav>
                                        <p:tav tm="100000">
                                          <p:val>
                                            <p:strVal val="#ppt_x"/>
                                          </p:val>
                                        </p:tav>
                                      </p:tavLst>
                                    </p:anim>
                                    <p:anim calcmode="lin" valueType="num">
                                      <p:cBhvr>
                                        <p:cTn id="8" dur="500" fill="hold"/>
                                        <p:tgtEl>
                                          <p:spTgt spid="23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238">
                                            <p:txEl>
                                              <p:pRg st="0" end="0"/>
                                            </p:txEl>
                                          </p:spTgt>
                                        </p:tgtEl>
                                        <p:attrNameLst>
                                          <p:attrName>style.visibility</p:attrName>
                                        </p:attrNameLst>
                                      </p:cBhvr>
                                      <p:to>
                                        <p:strVal val="visible"/>
                                      </p:to>
                                    </p:set>
                                    <p:anim calcmode="lin" valueType="num">
                                      <p:cBhvr>
                                        <p:cTn id="11" dur="500" fill="hold"/>
                                        <p:tgtEl>
                                          <p:spTgt spid="23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3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238">
                                            <p:txEl>
                                              <p:pRg st="1" end="1"/>
                                            </p:txEl>
                                          </p:spTgt>
                                        </p:tgtEl>
                                        <p:attrNameLst>
                                          <p:attrName>style.visibility</p:attrName>
                                        </p:attrNameLst>
                                      </p:cBhvr>
                                      <p:to>
                                        <p:strVal val="visible"/>
                                      </p:to>
                                    </p:set>
                                    <p:anim calcmode="lin" valueType="num">
                                      <p:cBhvr>
                                        <p:cTn id="16" dur="500" fill="hold"/>
                                        <p:tgtEl>
                                          <p:spTgt spid="238">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2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238">
                                            <p:txEl>
                                              <p:pRg st="2" end="2"/>
                                            </p:txEl>
                                          </p:spTgt>
                                        </p:tgtEl>
                                        <p:attrNameLst>
                                          <p:attrName>style.visibility</p:attrName>
                                        </p:attrNameLst>
                                      </p:cBhvr>
                                      <p:to>
                                        <p:strVal val="visible"/>
                                      </p:to>
                                    </p:set>
                                    <p:anim calcmode="lin" valueType="num">
                                      <p:cBhvr>
                                        <p:cTn id="22" dur="500" fill="hold"/>
                                        <p:tgtEl>
                                          <p:spTgt spid="238">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238">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1" nodeType="afterEffect">
                                  <p:stCondLst>
                                    <p:cond delay="0"/>
                                  </p:stCondLst>
                                  <p:iterate>
                                    <p:tmAbs val="0"/>
                                  </p:iterate>
                                  <p:childTnLst>
                                    <p:set>
                                      <p:cBhvr>
                                        <p:cTn id="26" fill="hold"/>
                                        <p:tgtEl>
                                          <p:spTgt spid="238">
                                            <p:txEl>
                                              <p:pRg st="3" end="3"/>
                                            </p:txEl>
                                          </p:spTgt>
                                        </p:tgtEl>
                                        <p:attrNameLst>
                                          <p:attrName>style.visibility</p:attrName>
                                        </p:attrNameLst>
                                      </p:cBhvr>
                                      <p:to>
                                        <p:strVal val="visible"/>
                                      </p:to>
                                    </p:set>
                                    <p:anim calcmode="lin" valueType="num">
                                      <p:cBhvr>
                                        <p:cTn id="27" dur="500" fill="hold"/>
                                        <p:tgtEl>
                                          <p:spTgt spid="238">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238">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1" nodeType="afterEffect">
                                  <p:stCondLst>
                                    <p:cond delay="0"/>
                                  </p:stCondLst>
                                  <p:iterate>
                                    <p:tmAbs val="0"/>
                                  </p:iterate>
                                  <p:childTnLst>
                                    <p:set>
                                      <p:cBhvr>
                                        <p:cTn id="31" fill="hold"/>
                                        <p:tgtEl>
                                          <p:spTgt spid="238">
                                            <p:txEl>
                                              <p:pRg st="4" end="4"/>
                                            </p:txEl>
                                          </p:spTgt>
                                        </p:tgtEl>
                                        <p:attrNameLst>
                                          <p:attrName>style.visibility</p:attrName>
                                        </p:attrNameLst>
                                      </p:cBhvr>
                                      <p:to>
                                        <p:strVal val="visible"/>
                                      </p:to>
                                    </p:set>
                                    <p:anim calcmode="lin" valueType="num">
                                      <p:cBhvr>
                                        <p:cTn id="32" dur="500" fill="hold"/>
                                        <p:tgtEl>
                                          <p:spTgt spid="238">
                                            <p:txEl>
                                              <p:pRg st="4" end="4"/>
                                            </p:txEl>
                                          </p:spTgt>
                                        </p:tgtEl>
                                        <p:attrNameLst>
                                          <p:attrName>ppt_x</p:attrName>
                                        </p:attrNameLst>
                                      </p:cBhvr>
                                      <p:tavLst>
                                        <p:tav tm="0">
                                          <p:val>
                                            <p:strVal val="0-#ppt_w/2"/>
                                          </p:val>
                                        </p:tav>
                                        <p:tav tm="100000">
                                          <p:val>
                                            <p:strVal val="#ppt_x"/>
                                          </p:val>
                                        </p:tav>
                                      </p:tavLst>
                                    </p:anim>
                                    <p:anim calcmode="lin" valueType="num">
                                      <p:cBhvr>
                                        <p:cTn id="33" dur="500" fill="hold"/>
                                        <p:tgtEl>
                                          <p:spTgt spid="2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2" nodeType="clickEffect">
                                  <p:stCondLst>
                                    <p:cond delay="0"/>
                                  </p:stCondLst>
                                  <p:iterate>
                                    <p:tmAbs val="0"/>
                                  </p:iterate>
                                  <p:childTnLst>
                                    <p:set>
                                      <p:cBhvr>
                                        <p:cTn id="37" fill="hold"/>
                                        <p:tgtEl>
                                          <p:spTgt spid="239">
                                            <p:bg/>
                                          </p:spTgt>
                                        </p:tgtEl>
                                        <p:attrNameLst>
                                          <p:attrName>style.visibility</p:attrName>
                                        </p:attrNameLst>
                                      </p:cBhvr>
                                      <p:to>
                                        <p:strVal val="visible"/>
                                      </p:to>
                                    </p:set>
                                    <p:animEffect transition="in" filter="blinds(horizontal)">
                                      <p:cBhvr>
                                        <p:cTn id="38" dur="1000"/>
                                        <p:tgtEl>
                                          <p:spTgt spid="239">
                                            <p:bg/>
                                          </p:spTgt>
                                        </p:tgtEl>
                                      </p:cBhvr>
                                    </p:animEffect>
                                  </p:childTnLst>
                                </p:cTn>
                              </p:par>
                              <p:par>
                                <p:cTn id="39" presetID="3" presetClass="entr" presetSubtype="10" fill="hold" grpId="2" nodeType="withEffect">
                                  <p:stCondLst>
                                    <p:cond delay="0"/>
                                  </p:stCondLst>
                                  <p:iterate>
                                    <p:tmAbs val="0"/>
                                  </p:iterate>
                                  <p:childTnLst>
                                    <p:set>
                                      <p:cBhvr>
                                        <p:cTn id="40" fill="hold"/>
                                        <p:tgtEl>
                                          <p:spTgt spid="239">
                                            <p:txEl>
                                              <p:pRg st="0" end="0"/>
                                            </p:txEl>
                                          </p:spTgt>
                                        </p:tgtEl>
                                        <p:attrNameLst>
                                          <p:attrName>style.visibility</p:attrName>
                                        </p:attrNameLst>
                                      </p:cBhvr>
                                      <p:to>
                                        <p:strVal val="visible"/>
                                      </p:to>
                                    </p:set>
                                    <p:animEffect transition="in" filter="blinds(horizontal)">
                                      <p:cBhvr>
                                        <p:cTn id="41" dur="1000"/>
                                        <p:tgtEl>
                                          <p:spTgt spid="239">
                                            <p:txEl>
                                              <p:pRg st="0" end="0"/>
                                            </p:txEl>
                                          </p:spTgt>
                                        </p:tgtEl>
                                      </p:cBhvr>
                                    </p:animEffect>
                                  </p:childTnLst>
                                </p:cTn>
                              </p:par>
                            </p:childTnLst>
                          </p:cTn>
                        </p:par>
                        <p:par>
                          <p:cTn id="42" fill="hold">
                            <p:stCondLst>
                              <p:cond delay="1000"/>
                            </p:stCondLst>
                            <p:childTnLst>
                              <p:par>
                                <p:cTn id="43" presetID="3" presetClass="entr" presetSubtype="10" fill="hold" grpId="2" nodeType="afterEffect">
                                  <p:stCondLst>
                                    <p:cond delay="0"/>
                                  </p:stCondLst>
                                  <p:iterate>
                                    <p:tmAbs val="0"/>
                                  </p:iterate>
                                  <p:childTnLst>
                                    <p:set>
                                      <p:cBhvr>
                                        <p:cTn id="44" fill="hold"/>
                                        <p:tgtEl>
                                          <p:spTgt spid="239">
                                            <p:txEl>
                                              <p:pRg st="1" end="1"/>
                                            </p:txEl>
                                          </p:spTgt>
                                        </p:tgtEl>
                                        <p:attrNameLst>
                                          <p:attrName>style.visibility</p:attrName>
                                        </p:attrNameLst>
                                      </p:cBhvr>
                                      <p:to>
                                        <p:strVal val="visible"/>
                                      </p:to>
                                    </p:set>
                                    <p:animEffect transition="in" filter="blinds(horizontal)">
                                      <p:cBhvr>
                                        <p:cTn id="45" dur="1000"/>
                                        <p:tgtEl>
                                          <p:spTgt spid="23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2" nodeType="clickEffect">
                                  <p:stCondLst>
                                    <p:cond delay="0"/>
                                  </p:stCondLst>
                                  <p:iterate>
                                    <p:tmAbs val="0"/>
                                  </p:iterate>
                                  <p:childTnLst>
                                    <p:set>
                                      <p:cBhvr>
                                        <p:cTn id="49" fill="hold"/>
                                        <p:tgtEl>
                                          <p:spTgt spid="239">
                                            <p:txEl>
                                              <p:pRg st="2" end="2"/>
                                            </p:txEl>
                                          </p:spTgt>
                                        </p:tgtEl>
                                        <p:attrNameLst>
                                          <p:attrName>style.visibility</p:attrName>
                                        </p:attrNameLst>
                                      </p:cBhvr>
                                      <p:to>
                                        <p:strVal val="visible"/>
                                      </p:to>
                                    </p:set>
                                    <p:animEffect transition="in" filter="blinds(horizontal)">
                                      <p:cBhvr>
                                        <p:cTn id="50" dur="1000"/>
                                        <p:tgtEl>
                                          <p:spTgt spid="23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3" nodeType="clickEffect">
                                  <p:stCondLst>
                                    <p:cond delay="0"/>
                                  </p:stCondLst>
                                  <p:iterate>
                                    <p:tmAbs val="0"/>
                                  </p:iterate>
                                  <p:childTnLst>
                                    <p:set>
                                      <p:cBhvr>
                                        <p:cTn id="54" fill="hold"/>
                                        <p:tgtEl>
                                          <p:spTgt spid="240"/>
                                        </p:tgtEl>
                                        <p:attrNameLst>
                                          <p:attrName>style.visibility</p:attrName>
                                        </p:attrNameLst>
                                      </p:cBhvr>
                                      <p:to>
                                        <p:strVal val="visible"/>
                                      </p:to>
                                    </p:set>
                                    <p:anim calcmode="lin" valueType="num">
                                      <p:cBhvr>
                                        <p:cTn id="55" dur="500" fill="hold"/>
                                        <p:tgtEl>
                                          <p:spTgt spid="240"/>
                                        </p:tgtEl>
                                        <p:attrNameLst>
                                          <p:attrName>ppt_x</p:attrName>
                                        </p:attrNameLst>
                                      </p:cBhvr>
                                      <p:tavLst>
                                        <p:tav tm="0">
                                          <p:val>
                                            <p:strVal val="#ppt_x"/>
                                          </p:val>
                                        </p:tav>
                                        <p:tav tm="100000">
                                          <p:val>
                                            <p:strVal val="#ppt_x"/>
                                          </p:val>
                                        </p:tav>
                                      </p:tavLst>
                                    </p:anim>
                                    <p:anim calcmode="lin" valueType="num">
                                      <p:cBhvr>
                                        <p:cTn id="56"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build="p" bldLvl="5" animBg="1" advAuto="0"/>
      <p:bldP spid="239" grpId="2" build="p" bldLvl="5" animBg="1" advAuto="0"/>
      <p:bldP spid="240"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标题"/>
          <p:cNvSpPr txBox="1">
            <a:spLocks noGrp="1"/>
          </p:cNvSpPr>
          <p:nvPr>
            <p:ph type="title"/>
          </p:nvPr>
        </p:nvSpPr>
        <p:spPr>
          <a:xfrm>
            <a:off x="502411" y="332465"/>
            <a:ext cx="8139181" cy="331517"/>
          </a:xfrm>
          <a:prstGeom prst="rect">
            <a:avLst/>
          </a:prstGeom>
        </p:spPr>
        <p:txBody>
          <a:bodyPr/>
          <a:lstStyle/>
          <a:p>
            <a:pPr defTabSz="685800">
              <a:defRPr sz="1300" spc="150"/>
            </a:pPr>
            <a:endParaRPr/>
          </a:p>
        </p:txBody>
      </p:sp>
      <p:sp>
        <p:nvSpPr>
          <p:cNvPr id="243" name="正文"/>
          <p:cNvSpPr txBox="1">
            <a:spLocks noGrp="1"/>
          </p:cNvSpPr>
          <p:nvPr>
            <p:ph type="body" idx="1"/>
          </p:nvPr>
        </p:nvSpPr>
        <p:spPr>
          <a:xfrm>
            <a:off x="502411" y="714468"/>
            <a:ext cx="8139181" cy="4042181"/>
          </a:xfrm>
          <a:prstGeom prst="rect">
            <a:avLst/>
          </a:prstGeom>
        </p:spPr>
        <p:txBody>
          <a:bodyPr/>
          <a:lstStyle/>
          <a:p>
            <a:endParaRPr/>
          </a:p>
        </p:txBody>
      </p:sp>
      <p:pic>
        <p:nvPicPr>
          <p:cNvPr id="244" name="图片 1" descr="图片 1"/>
          <p:cNvPicPr>
            <a:picLocks noChangeAspect="1"/>
          </p:cNvPicPr>
          <p:nvPr/>
        </p:nvPicPr>
        <p:blipFill>
          <a:blip r:embed="rId3">
            <a:extLst/>
          </a:blip>
          <a:stretch>
            <a:fillRect/>
          </a:stretch>
        </p:blipFill>
        <p:spPr>
          <a:xfrm>
            <a:off x="1187048" y="1944953"/>
            <a:ext cx="6696746" cy="1555699"/>
          </a:xfrm>
          <a:prstGeom prst="rect">
            <a:avLst/>
          </a:prstGeom>
          <a:ln w="12700">
            <a:miter lim="400000"/>
          </a:ln>
        </p:spPr>
      </p:pic>
      <p:sp>
        <p:nvSpPr>
          <p:cNvPr id="245" name="Rectangle 30"/>
          <p:cNvSpPr txBox="1"/>
          <p:nvPr/>
        </p:nvSpPr>
        <p:spPr>
          <a:xfrm>
            <a:off x="111354" y="4191344"/>
            <a:ext cx="8672246" cy="347979"/>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spAutoFit/>
          </a:bodyPr>
          <a:lstStyle/>
          <a:p>
            <a:pPr algn="just" defTabSz="685800">
              <a:lnSpc>
                <a:spcPct val="125000"/>
              </a:lnSpc>
              <a:defRPr sz="1600">
                <a:solidFill>
                  <a:srgbClr val="333333"/>
                </a:solidFill>
                <a:latin typeface="黑体"/>
                <a:ea typeface="黑体"/>
                <a:cs typeface="黑体"/>
                <a:sym typeface="黑体"/>
              </a:defRPr>
            </a:pPr>
            <a:r>
              <a:t>②表中DB7和iPSC与免疫组小鼠血清作用后的检测数据无明显差异，说明DB7有</a:t>
            </a:r>
            <a:r>
              <a:rPr u="sng"/>
              <a:t>        </a:t>
            </a:r>
            <a:r>
              <a:t>。</a:t>
            </a:r>
          </a:p>
        </p:txBody>
      </p:sp>
      <p:sp>
        <p:nvSpPr>
          <p:cNvPr id="246" name="Rectangle 26"/>
          <p:cNvSpPr txBox="1"/>
          <p:nvPr/>
        </p:nvSpPr>
        <p:spPr>
          <a:xfrm>
            <a:off x="253304" y="31130"/>
            <a:ext cx="8701038" cy="1973579"/>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spAutoFit/>
          </a:bodyPr>
          <a:lstStyle/>
          <a:p>
            <a:pPr algn="just" defTabSz="685800">
              <a:lnSpc>
                <a:spcPct val="125000"/>
              </a:lnSpc>
              <a:defRPr>
                <a:solidFill>
                  <a:srgbClr val="333333"/>
                </a:solidFill>
                <a:latin typeface="黑体"/>
                <a:ea typeface="黑体"/>
                <a:cs typeface="黑体"/>
                <a:sym typeface="黑体"/>
              </a:defRPr>
            </a:pPr>
            <a:r>
              <a:t>（2）研究人员进行的系列实验如下：</a:t>
            </a:r>
          </a:p>
          <a:p>
            <a:pPr algn="just" defTabSz="685800">
              <a:lnSpc>
                <a:spcPct val="125000"/>
              </a:lnSpc>
              <a:defRPr>
                <a:solidFill>
                  <a:srgbClr val="333333"/>
                </a:solidFill>
                <a:latin typeface="黑体"/>
                <a:ea typeface="黑体"/>
                <a:cs typeface="黑体"/>
                <a:sym typeface="黑体"/>
              </a:defRPr>
            </a:pPr>
            <a:r>
              <a:t>免疫组小鼠：每周注射1次含失去增殖活性的iPSC悬液，连续4周；</a:t>
            </a:r>
          </a:p>
          <a:p>
            <a:pPr algn="just" defTabSz="685800">
              <a:lnSpc>
                <a:spcPct val="125000"/>
              </a:lnSpc>
              <a:defRPr>
                <a:solidFill>
                  <a:srgbClr val="333333"/>
                </a:solidFill>
                <a:latin typeface="黑体"/>
                <a:ea typeface="黑体"/>
                <a:cs typeface="黑体"/>
                <a:sym typeface="黑体"/>
              </a:defRPr>
            </a:pPr>
            <a:r>
              <a:t>空白组小鼠：每周注射1次不含失去增殖活性的iPSC的缓冲液，连续4周。</a:t>
            </a:r>
          </a:p>
          <a:p>
            <a:pPr algn="just" defTabSz="685800">
              <a:lnSpc>
                <a:spcPct val="125000"/>
              </a:lnSpc>
              <a:defRPr>
                <a:solidFill>
                  <a:srgbClr val="333333"/>
                </a:solidFill>
                <a:latin typeface="黑体"/>
                <a:ea typeface="黑体"/>
                <a:cs typeface="黑体"/>
                <a:sym typeface="黑体"/>
              </a:defRPr>
            </a:pPr>
            <a:r>
              <a:t>实验一：取免疫组和空白组小鼠的血清分别与iPSC、DB7（一种癌细胞）和MEF</a:t>
            </a:r>
          </a:p>
          <a:p>
            <a:pPr algn="just" defTabSz="685800">
              <a:lnSpc>
                <a:spcPct val="125000"/>
              </a:lnSpc>
              <a:defRPr>
                <a:solidFill>
                  <a:srgbClr val="333333"/>
                </a:solidFill>
                <a:latin typeface="黑体"/>
                <a:ea typeface="黑体"/>
                <a:cs typeface="黑体"/>
                <a:sym typeface="黑体"/>
              </a:defRPr>
            </a:pPr>
            <a:r>
              <a:t>（一种正常体细胞）混合，检测三种细胞与血清中抗体的结合率，结果见下表。</a:t>
            </a:r>
          </a:p>
        </p:txBody>
      </p:sp>
      <p:sp>
        <p:nvSpPr>
          <p:cNvPr id="247" name="矩形 6"/>
          <p:cNvSpPr/>
          <p:nvPr/>
        </p:nvSpPr>
        <p:spPr>
          <a:xfrm>
            <a:off x="148059" y="4608772"/>
            <a:ext cx="8598836" cy="395884"/>
          </a:xfrm>
          <a:prstGeom prst="rect">
            <a:avLst/>
          </a:prstGeom>
          <a:solidFill>
            <a:srgbClr val="FFFFFF"/>
          </a:solidFill>
          <a:ln w="3175">
            <a:solidFill>
              <a:srgbClr val="095B75"/>
            </a:solidFill>
          </a:ln>
          <a:extLst>
            <a:ext uri="{C572A759-6A51-4108-AA02-DFA0A04FC94B}">
              <ma14:wrappingTextBoxFlag xmlns="" xmlns:ma14="http://schemas.microsoft.com/office/mac/drawingml/2011/main" val="1"/>
            </a:ext>
          </a:extLst>
        </p:spPr>
        <p:txBody>
          <a:bodyPr lIns="34289" tIns="34289" rIns="34289" bIns="34289">
            <a:spAutoFit/>
          </a:bodyPr>
          <a:lstStyle/>
          <a:p>
            <a:pPr algn="just" defTabSz="685800">
              <a:defRPr>
                <a:solidFill>
                  <a:srgbClr val="FF0000"/>
                </a:solidFill>
                <a:latin typeface="黑体"/>
                <a:ea typeface="黑体"/>
                <a:cs typeface="黑体"/>
                <a:sym typeface="黑体"/>
              </a:defRPr>
            </a:pPr>
            <a:r>
              <a:t>可以与抗iPSC的抗体结合的抗原。</a:t>
            </a:r>
            <a:r>
              <a:rPr u="sng">
                <a:solidFill>
                  <a:srgbClr val="0000FF"/>
                </a:solidFill>
              </a:rPr>
              <a:t>扩展</a:t>
            </a:r>
            <a:r>
              <a:rPr u="sng"/>
              <a:t>：与iPSC有相同的抗原（抗原决定簇）</a:t>
            </a:r>
          </a:p>
        </p:txBody>
      </p:sp>
      <p:sp>
        <p:nvSpPr>
          <p:cNvPr id="248" name="Rectangle 30"/>
          <p:cNvSpPr txBox="1"/>
          <p:nvPr/>
        </p:nvSpPr>
        <p:spPr>
          <a:xfrm>
            <a:off x="151029" y="3450168"/>
            <a:ext cx="8768786" cy="777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p>
            <a:pPr algn="just">
              <a:lnSpc>
                <a:spcPct val="125000"/>
              </a:lnSpc>
              <a:defRPr sz="1700">
                <a:solidFill>
                  <a:srgbClr val="333333"/>
                </a:solidFill>
                <a:latin typeface="黑体"/>
                <a:ea typeface="黑体"/>
                <a:cs typeface="黑体"/>
                <a:sym typeface="黑体"/>
              </a:defRPr>
            </a:pPr>
            <a:r>
              <a:t>①比较表中iPSC与两组小鼠血清作用的结果可知，免疫组的数值明显</a:t>
            </a:r>
            <a:r>
              <a:rPr u="sng"/>
              <a:t>        </a:t>
            </a:r>
            <a:r>
              <a:t>空白组的数值，说明iPSC刺激小鼠产生了特异性抗体。</a:t>
            </a:r>
          </a:p>
        </p:txBody>
      </p:sp>
      <p:sp>
        <p:nvSpPr>
          <p:cNvPr id="249" name="矩形 4"/>
          <p:cNvSpPr txBox="1"/>
          <p:nvPr/>
        </p:nvSpPr>
        <p:spPr>
          <a:xfrm>
            <a:off x="6559122" y="3320643"/>
            <a:ext cx="914136" cy="599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800">
                <a:solidFill>
                  <a:srgbClr val="FF0000"/>
                </a:solidFill>
                <a:latin typeface="黑体"/>
                <a:ea typeface="黑体"/>
                <a:cs typeface="黑体"/>
                <a:sym typeface="黑体"/>
              </a:defRPr>
            </a:lvl1pPr>
          </a:lstStyle>
          <a:p>
            <a:r>
              <a:t> 高于</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49"/>
                                        </p:tgtEl>
                                        <p:attrNameLst>
                                          <p:attrName>style.visibility</p:attrName>
                                        </p:attrNameLst>
                                      </p:cBhvr>
                                      <p:to>
                                        <p:strVal val="visible"/>
                                      </p:to>
                                    </p:set>
                                    <p:anim calcmode="lin" valueType="num">
                                      <p:cBhvr>
                                        <p:cTn id="7" dur="500" fill="hold"/>
                                        <p:tgtEl>
                                          <p:spTgt spid="249"/>
                                        </p:tgtEl>
                                        <p:attrNameLst>
                                          <p:attrName>ppt_x</p:attrName>
                                        </p:attrNameLst>
                                      </p:cBhvr>
                                      <p:tavLst>
                                        <p:tav tm="0">
                                          <p:val>
                                            <p:strVal val="#ppt_x"/>
                                          </p:val>
                                        </p:tav>
                                        <p:tav tm="100000">
                                          <p:val>
                                            <p:strVal val="#ppt_x"/>
                                          </p:val>
                                        </p:tav>
                                      </p:tavLst>
                                    </p:anim>
                                    <p:anim calcmode="lin" valueType="num">
                                      <p:cBhvr>
                                        <p:cTn id="8" dur="500" fill="hold"/>
                                        <p:tgtEl>
                                          <p:spTgt spid="2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247"/>
                                        </p:tgtEl>
                                        <p:attrNameLst>
                                          <p:attrName>style.visibility</p:attrName>
                                        </p:attrNameLst>
                                      </p:cBhvr>
                                      <p:to>
                                        <p:strVal val="visible"/>
                                      </p:to>
                                    </p:set>
                                    <p:anim calcmode="lin" valueType="num">
                                      <p:cBhvr>
                                        <p:cTn id="12" dur="500" fill="hold"/>
                                        <p:tgtEl>
                                          <p:spTgt spid="247"/>
                                        </p:tgtEl>
                                        <p:attrNameLst>
                                          <p:attrName>ppt_x</p:attrName>
                                        </p:attrNameLst>
                                      </p:cBhvr>
                                      <p:tavLst>
                                        <p:tav tm="0">
                                          <p:val>
                                            <p:strVal val="#ppt_x"/>
                                          </p:val>
                                        </p:tav>
                                        <p:tav tm="100000">
                                          <p:val>
                                            <p:strVal val="#ppt_x"/>
                                          </p:val>
                                        </p:tav>
                                      </p:tavLst>
                                    </p:anim>
                                    <p:anim calcmode="lin" valueType="num">
                                      <p:cBhvr>
                                        <p:cTn id="13" dur="500" fill="hold"/>
                                        <p:tgtEl>
                                          <p:spTgt spid="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2" animBg="1" advAuto="0"/>
      <p:bldP spid="24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标题"/>
          <p:cNvSpPr txBox="1">
            <a:spLocks noGrp="1"/>
          </p:cNvSpPr>
          <p:nvPr>
            <p:ph type="title"/>
          </p:nvPr>
        </p:nvSpPr>
        <p:spPr>
          <a:xfrm>
            <a:off x="502411" y="332465"/>
            <a:ext cx="8139181" cy="331517"/>
          </a:xfrm>
          <a:prstGeom prst="rect">
            <a:avLst/>
          </a:prstGeom>
        </p:spPr>
        <p:txBody>
          <a:bodyPr/>
          <a:lstStyle/>
          <a:p>
            <a:pPr defTabSz="685800">
              <a:defRPr sz="1300" spc="150"/>
            </a:pPr>
            <a:endParaRPr/>
          </a:p>
        </p:txBody>
      </p:sp>
      <p:sp>
        <p:nvSpPr>
          <p:cNvPr id="254" name="正文"/>
          <p:cNvSpPr txBox="1">
            <a:spLocks noGrp="1"/>
          </p:cNvSpPr>
          <p:nvPr>
            <p:ph type="body" idx="1"/>
          </p:nvPr>
        </p:nvSpPr>
        <p:spPr>
          <a:xfrm>
            <a:off x="502411" y="714468"/>
            <a:ext cx="8139181" cy="4042181"/>
          </a:xfrm>
          <a:prstGeom prst="rect">
            <a:avLst/>
          </a:prstGeom>
        </p:spPr>
        <p:txBody>
          <a:bodyPr/>
          <a:lstStyle/>
          <a:p>
            <a:endParaRPr/>
          </a:p>
        </p:txBody>
      </p:sp>
      <p:pic>
        <p:nvPicPr>
          <p:cNvPr id="255" name="图片 1" descr="图片 1"/>
          <p:cNvPicPr>
            <a:picLocks noChangeAspect="1"/>
          </p:cNvPicPr>
          <p:nvPr/>
        </p:nvPicPr>
        <p:blipFill>
          <a:blip r:embed="rId3">
            <a:extLst/>
          </a:blip>
          <a:stretch>
            <a:fillRect/>
          </a:stretch>
        </p:blipFill>
        <p:spPr>
          <a:xfrm>
            <a:off x="793364" y="87474"/>
            <a:ext cx="7182800" cy="2916326"/>
          </a:xfrm>
          <a:prstGeom prst="rect">
            <a:avLst/>
          </a:prstGeom>
          <a:ln w="12700">
            <a:miter lim="400000"/>
          </a:ln>
        </p:spPr>
      </p:pic>
      <p:sp>
        <p:nvSpPr>
          <p:cNvPr id="256" name="矩形 2"/>
          <p:cNvSpPr/>
          <p:nvPr/>
        </p:nvSpPr>
        <p:spPr>
          <a:xfrm>
            <a:off x="87529" y="3439460"/>
            <a:ext cx="8860743" cy="1356995"/>
          </a:xfrm>
          <a:prstGeom prst="rect">
            <a:avLst/>
          </a:prstGeom>
          <a:ln w="3175">
            <a:solidFill>
              <a:srgbClr val="095B75"/>
            </a:solidFill>
          </a:ln>
          <a:extLst>
            <a:ext uri="{C572A759-6A51-4108-AA02-DFA0A04FC94B}">
              <ma14:wrappingTextBoxFlag xmlns="" xmlns:ma14="http://schemas.microsoft.com/office/mac/drawingml/2011/main" val="1"/>
            </a:ext>
          </a:extLst>
        </p:spPr>
        <p:txBody>
          <a:bodyPr lIns="34289" tIns="34289" rIns="34289" bIns="34289">
            <a:spAutoFit/>
          </a:bodyPr>
          <a:lstStyle/>
          <a:p>
            <a:pPr indent="228600" algn="just" defTabSz="685800">
              <a:lnSpc>
                <a:spcPct val="120000"/>
              </a:lnSpc>
              <a:spcBef>
                <a:spcPts val="1500"/>
              </a:spcBef>
              <a:defRPr sz="1600">
                <a:solidFill>
                  <a:srgbClr val="333333"/>
                </a:solidFill>
                <a:latin typeface="黑体"/>
                <a:ea typeface="黑体"/>
                <a:cs typeface="黑体"/>
                <a:sym typeface="黑体"/>
              </a:defRPr>
            </a:pPr>
            <a:r>
              <a:t>  实验中使用了四组小鼠：一组接受了</a:t>
            </a:r>
            <a:r>
              <a:rPr>
                <a:solidFill>
                  <a:srgbClr val="FF0000"/>
                </a:solidFill>
              </a:rPr>
              <a:t>对照试剂</a:t>
            </a:r>
            <a:r>
              <a:t>的注射，一组接受了基因匹配的iPSC细胞，一组接受了一种称为佐剂的通用免疫刺激剂(免疫增强分子CpG)，另一组接受了iPSC细胞和佐剂的组合。每组的所有动物每周注射一次，持续四周。最后，将小鼠乳腺癌细胞系移植到动物中以观察肿瘤的潜在生长。</a:t>
            </a:r>
          </a:p>
        </p:txBody>
      </p:sp>
      <p:sp>
        <p:nvSpPr>
          <p:cNvPr id="257" name="矩形 3"/>
          <p:cNvSpPr/>
          <p:nvPr/>
        </p:nvSpPr>
        <p:spPr>
          <a:xfrm>
            <a:off x="87529" y="4355253"/>
            <a:ext cx="8860743" cy="351157"/>
          </a:xfrm>
          <a:prstGeom prst="rect">
            <a:avLst/>
          </a:prstGeom>
          <a:ln w="3175">
            <a:solidFill>
              <a:srgbClr val="095B75"/>
            </a:solidFill>
          </a:ln>
        </p:spPr>
        <p:txBody>
          <a:bodyPr lIns="45718" tIns="45718" rIns="45718" bIns="45718"/>
          <a:lstStyle/>
          <a:p>
            <a:pPr algn="just" defTabSz="685800">
              <a:defRPr sz="1600">
                <a:solidFill>
                  <a:srgbClr val="333333"/>
                </a:solidFill>
                <a:latin typeface="黑体"/>
                <a:ea typeface="黑体"/>
                <a:cs typeface="黑体"/>
                <a:sym typeface="黑体"/>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标题 1"/>
          <p:cNvSpPr txBox="1">
            <a:spLocks noGrp="1"/>
          </p:cNvSpPr>
          <p:nvPr>
            <p:ph type="title"/>
          </p:nvPr>
        </p:nvSpPr>
        <p:spPr>
          <a:xfrm>
            <a:off x="502410" y="154394"/>
            <a:ext cx="8139180" cy="894565"/>
          </a:xfrm>
          <a:prstGeom prst="rect">
            <a:avLst/>
          </a:prstGeom>
        </p:spPr>
        <p:txBody>
          <a:bodyPr/>
          <a:lstStyle>
            <a:lvl1pPr>
              <a:defRPr sz="3600">
                <a:latin typeface="微软雅黑"/>
                <a:ea typeface="微软雅黑"/>
                <a:cs typeface="微软雅黑"/>
                <a:sym typeface="微软雅黑"/>
              </a:defRPr>
            </a:lvl1pPr>
          </a:lstStyle>
          <a:p>
            <a:r>
              <a:t>3. 结论的得出和评价</a:t>
            </a:r>
          </a:p>
        </p:txBody>
      </p:sp>
      <p:sp>
        <p:nvSpPr>
          <p:cNvPr id="262" name="内容占位符 2"/>
          <p:cNvSpPr txBox="1">
            <a:spLocks noGrp="1"/>
          </p:cNvSpPr>
          <p:nvPr>
            <p:ph type="body" idx="1"/>
          </p:nvPr>
        </p:nvSpPr>
        <p:spPr>
          <a:xfrm>
            <a:off x="420476" y="2524237"/>
            <a:ext cx="8572560" cy="2305757"/>
          </a:xfrm>
          <a:prstGeom prst="rect">
            <a:avLst/>
          </a:prstGeom>
        </p:spPr>
        <p:txBody>
          <a:bodyPr/>
          <a:lstStyle/>
          <a:p>
            <a:pPr>
              <a:lnSpc>
                <a:spcPct val="100000"/>
              </a:lnSpc>
              <a:buSzTx/>
              <a:buNone/>
              <a:defRPr sz="3200" b="1" spc="100">
                <a:latin typeface="微软雅黑"/>
                <a:ea typeface="微软雅黑"/>
                <a:cs typeface="微软雅黑"/>
                <a:sym typeface="微软雅黑"/>
              </a:defRPr>
            </a:pPr>
            <a:r>
              <a:t>以高中生物实验题为例，常用答题策略如下：</a:t>
            </a:r>
            <a:endParaRPr spc="150">
              <a:latin typeface="Arial"/>
              <a:ea typeface="Arial"/>
              <a:cs typeface="Arial"/>
              <a:sym typeface="Arial"/>
            </a:endParaRPr>
          </a:p>
          <a:p>
            <a:pPr>
              <a:lnSpc>
                <a:spcPct val="100000"/>
              </a:lnSpc>
              <a:buSzTx/>
              <a:buNone/>
              <a:defRPr sz="3200" b="1"/>
            </a:pPr>
            <a:endParaRPr spc="150">
              <a:latin typeface="Arial"/>
              <a:ea typeface="Arial"/>
              <a:cs typeface="Arial"/>
              <a:sym typeface="Arial"/>
            </a:endParaRPr>
          </a:p>
          <a:p>
            <a:pPr>
              <a:lnSpc>
                <a:spcPct val="100000"/>
              </a:lnSpc>
              <a:defRPr sz="3200" b="1" spc="100">
                <a:latin typeface="微软雅黑"/>
                <a:ea typeface="微软雅黑"/>
                <a:cs typeface="微软雅黑"/>
                <a:sym typeface="微软雅黑"/>
              </a:defRPr>
            </a:pPr>
            <a:r>
              <a:t>回顾目的，对照分析</a:t>
            </a:r>
          </a:p>
        </p:txBody>
      </p:sp>
      <p:sp>
        <p:nvSpPr>
          <p:cNvPr id="263" name="矩形 6"/>
          <p:cNvSpPr txBox="1"/>
          <p:nvPr/>
        </p:nvSpPr>
        <p:spPr>
          <a:xfrm>
            <a:off x="481666" y="1085632"/>
            <a:ext cx="8605185" cy="1107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800">
                <a:latin typeface="微软雅黑"/>
                <a:ea typeface="微软雅黑"/>
                <a:cs typeface="微软雅黑"/>
                <a:sym typeface="微软雅黑"/>
              </a:defRPr>
            </a:pPr>
            <a:r>
              <a:t>实验结论是对实验现象和实验结果进行</a:t>
            </a:r>
            <a:r>
              <a:rPr>
                <a:solidFill>
                  <a:srgbClr val="FF0000"/>
                </a:solidFill>
              </a:rPr>
              <a:t>概括、分析、推导</a:t>
            </a:r>
            <a:r>
              <a:t>得出的一个普遍</a:t>
            </a:r>
            <a:r>
              <a:rPr>
                <a:solidFill>
                  <a:srgbClr val="FF0000"/>
                </a:solidFill>
              </a:rPr>
              <a:t>事实或规律</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62">
                                            <p:bg/>
                                          </p:spTgt>
                                        </p:tgtEl>
                                        <p:attrNameLst>
                                          <p:attrName>style.visibility</p:attrName>
                                        </p:attrNameLst>
                                      </p:cBhvr>
                                      <p:to>
                                        <p:strVal val="visible"/>
                                      </p:to>
                                    </p:set>
                                    <p:animEffect transition="in" filter="blinds(horizontal)">
                                      <p:cBhvr>
                                        <p:cTn id="7" dur="500"/>
                                        <p:tgtEl>
                                          <p:spTgt spid="262">
                                            <p:bg/>
                                          </p:spTgt>
                                        </p:tgtEl>
                                      </p:cBhvr>
                                    </p:animEffect>
                                  </p:childTnLst>
                                </p:cTn>
                              </p:par>
                              <p:par>
                                <p:cTn id="8" presetID="3" presetClass="entr" presetSubtype="10" fill="hold" grpId="1" nodeType="withEffect">
                                  <p:stCondLst>
                                    <p:cond delay="0"/>
                                  </p:stCondLst>
                                  <p:iterate>
                                    <p:tmAbs val="0"/>
                                  </p:iterate>
                                  <p:childTnLst>
                                    <p:set>
                                      <p:cBhvr>
                                        <p:cTn id="9" fill="hold"/>
                                        <p:tgtEl>
                                          <p:spTgt spid="262">
                                            <p:txEl>
                                              <p:pRg st="0" end="0"/>
                                            </p:txEl>
                                          </p:spTgt>
                                        </p:tgtEl>
                                        <p:attrNameLst>
                                          <p:attrName>style.visibility</p:attrName>
                                        </p:attrNameLst>
                                      </p:cBhvr>
                                      <p:to>
                                        <p:strVal val="visible"/>
                                      </p:to>
                                    </p:set>
                                    <p:animEffect transition="in" filter="blinds(horizontal)">
                                      <p:cBhvr>
                                        <p:cTn id="10" dur="500"/>
                                        <p:tgtEl>
                                          <p:spTgt spid="262">
                                            <p:txEl>
                                              <p:pRg st="0" end="0"/>
                                            </p:txEl>
                                          </p:spTgt>
                                        </p:tgtEl>
                                      </p:cBhvr>
                                    </p:animEffect>
                                  </p:childTnLst>
                                </p:cTn>
                              </p:par>
                            </p:childTnLst>
                          </p:cTn>
                        </p:par>
                        <p:par>
                          <p:cTn id="11" fill="hold">
                            <p:stCondLst>
                              <p:cond delay="500"/>
                            </p:stCondLst>
                            <p:childTnLst>
                              <p:par>
                                <p:cTn id="12" presetID="3" presetClass="entr" presetSubtype="10" fill="hold" grpId="1" nodeType="afterEffect">
                                  <p:stCondLst>
                                    <p:cond delay="0"/>
                                  </p:stCondLst>
                                  <p:iterate>
                                    <p:tmAbs val="0"/>
                                  </p:iterate>
                                  <p:childTnLst>
                                    <p:set>
                                      <p:cBhvr>
                                        <p:cTn id="13" fill="hold"/>
                                        <p:tgtEl>
                                          <p:spTgt spid="262">
                                            <p:txEl>
                                              <p:pRg st="1" end="1"/>
                                            </p:txEl>
                                          </p:spTgt>
                                        </p:tgtEl>
                                        <p:attrNameLst>
                                          <p:attrName>style.visibility</p:attrName>
                                        </p:attrNameLst>
                                      </p:cBhvr>
                                      <p:to>
                                        <p:strVal val="visible"/>
                                      </p:to>
                                    </p:set>
                                    <p:animEffect transition="in" filter="blinds(horizontal)">
                                      <p:cBhvr>
                                        <p:cTn id="14" dur="500"/>
                                        <p:tgtEl>
                                          <p:spTgt spid="262">
                                            <p:txEl>
                                              <p:pRg st="1" end="1"/>
                                            </p:txEl>
                                          </p:spTgt>
                                        </p:tgtEl>
                                      </p:cBhvr>
                                    </p:animEffect>
                                  </p:childTnLst>
                                </p:cTn>
                              </p:par>
                            </p:childTnLst>
                          </p:cTn>
                        </p:par>
                        <p:par>
                          <p:cTn id="15" fill="hold">
                            <p:stCondLst>
                              <p:cond delay="1000"/>
                            </p:stCondLst>
                            <p:childTnLst>
                              <p:par>
                                <p:cTn id="16" presetID="3" presetClass="entr" presetSubtype="10" fill="hold" grpId="1" nodeType="afterEffect">
                                  <p:stCondLst>
                                    <p:cond delay="0"/>
                                  </p:stCondLst>
                                  <p:iterate>
                                    <p:tmAbs val="0"/>
                                  </p:iterate>
                                  <p:childTnLst>
                                    <p:set>
                                      <p:cBhvr>
                                        <p:cTn id="17" fill="hold"/>
                                        <p:tgtEl>
                                          <p:spTgt spid="262">
                                            <p:txEl>
                                              <p:pRg st="2" end="2"/>
                                            </p:txEl>
                                          </p:spTgt>
                                        </p:tgtEl>
                                        <p:attrNameLst>
                                          <p:attrName>style.visibility</p:attrName>
                                        </p:attrNameLst>
                                      </p:cBhvr>
                                      <p:to>
                                        <p:strVal val="visible"/>
                                      </p:to>
                                    </p:set>
                                    <p:animEffect transition="in" filter="blinds(horizontal)">
                                      <p:cBhvr>
                                        <p:cTn id="18" dur="500"/>
                                        <p:tgtEl>
                                          <p:spTgt spid="2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Picture 3" descr="Picture 3"/>
          <p:cNvPicPr>
            <a:picLocks noChangeAspect="1"/>
          </p:cNvPicPr>
          <p:nvPr/>
        </p:nvPicPr>
        <p:blipFill>
          <a:blip r:embed="rId2">
            <a:extLst/>
          </a:blip>
          <a:stretch>
            <a:fillRect/>
          </a:stretch>
        </p:blipFill>
        <p:spPr>
          <a:xfrm>
            <a:off x="697229" y="354329"/>
            <a:ext cx="7999705" cy="4777743"/>
          </a:xfrm>
          <a:prstGeom prst="rect">
            <a:avLst/>
          </a:prstGeom>
          <a:ln w="12700">
            <a:miter lim="400000"/>
          </a:ln>
        </p:spPr>
      </p:pic>
      <p:sp>
        <p:nvSpPr>
          <p:cNvPr id="266" name="内容占位符 2"/>
          <p:cNvSpPr txBox="1">
            <a:spLocks noGrp="1"/>
          </p:cNvSpPr>
          <p:nvPr>
            <p:ph type="body" idx="1"/>
          </p:nvPr>
        </p:nvSpPr>
        <p:spPr>
          <a:xfrm>
            <a:off x="320010" y="320038"/>
            <a:ext cx="8572560" cy="3540199"/>
          </a:xfrm>
          <a:prstGeom prst="rect">
            <a:avLst/>
          </a:prstGeom>
        </p:spPr>
        <p:txBody>
          <a:bodyPr/>
          <a:lstStyle/>
          <a:p>
            <a:pPr>
              <a:lnSpc>
                <a:spcPct val="100000"/>
              </a:lnSpc>
              <a:buSzTx/>
              <a:buNone/>
              <a:defRPr sz="2000" b="1" spc="100">
                <a:latin typeface="微软雅黑"/>
                <a:ea typeface="微软雅黑"/>
                <a:cs typeface="微软雅黑"/>
                <a:sym typeface="微软雅黑"/>
              </a:defRPr>
            </a:pPr>
            <a:r>
              <a:t>例</a:t>
            </a:r>
            <a:r>
              <a:rPr>
                <a:latin typeface="Arial"/>
                <a:ea typeface="Arial"/>
                <a:cs typeface="Arial"/>
                <a:sym typeface="Arial"/>
              </a:rPr>
              <a:t>1</a:t>
            </a:r>
            <a:r>
              <a:t>：</a:t>
            </a:r>
            <a:endParaRPr>
              <a:latin typeface="Arial"/>
              <a:ea typeface="Arial"/>
              <a:cs typeface="Arial"/>
              <a:sym typeface="Arial"/>
            </a:endParaRPr>
          </a:p>
          <a:p>
            <a:pPr>
              <a:buSzTx/>
              <a:buNone/>
              <a:defRPr b="1"/>
            </a:pPr>
            <a:endParaRPr>
              <a:latin typeface="Arial"/>
              <a:ea typeface="Arial"/>
              <a:cs typeface="Arial"/>
              <a:sym typeface="Arial"/>
            </a:endParaRPr>
          </a:p>
          <a:p>
            <a:pPr>
              <a:buSzTx/>
              <a:buNone/>
              <a:defRPr b="1"/>
            </a:pPr>
            <a:endParaRPr>
              <a:latin typeface="Arial"/>
              <a:ea typeface="Arial"/>
              <a:cs typeface="Arial"/>
              <a:sym typeface="Arial"/>
            </a:endParaRPr>
          </a:p>
          <a:p>
            <a:pPr>
              <a:buSzTx/>
              <a:buNone/>
              <a:defRPr spc="100"/>
            </a:pPr>
            <a:r>
              <a:t> </a:t>
            </a:r>
          </a:p>
        </p:txBody>
      </p:sp>
      <p:sp>
        <p:nvSpPr>
          <p:cNvPr id="267" name="矩形 4"/>
          <p:cNvSpPr txBox="1"/>
          <p:nvPr/>
        </p:nvSpPr>
        <p:spPr>
          <a:xfrm>
            <a:off x="1828781" y="1434643"/>
            <a:ext cx="6643704" cy="365468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b="1">
                <a:solidFill>
                  <a:srgbClr val="FF0000"/>
                </a:solidFill>
                <a:latin typeface="Arial"/>
                <a:ea typeface="Arial"/>
                <a:cs typeface="Arial"/>
                <a:sym typeface="Arial"/>
              </a:defRPr>
            </a:pPr>
            <a:r>
              <a:t>     </a:t>
            </a:r>
          </a:p>
          <a:p>
            <a:pPr>
              <a:lnSpc>
                <a:spcPct val="150000"/>
              </a:lnSpc>
              <a:defRPr sz="1600" b="1">
                <a:solidFill>
                  <a:srgbClr val="FF0000"/>
                </a:solidFill>
                <a:latin typeface="Arial"/>
                <a:ea typeface="Arial"/>
                <a:cs typeface="Arial"/>
                <a:sym typeface="Arial"/>
              </a:defRPr>
            </a:pPr>
            <a:r>
              <a:t>            10</a:t>
            </a:r>
            <a:r>
              <a:rPr>
                <a:latin typeface="微软雅黑"/>
                <a:ea typeface="微软雅黑"/>
                <a:cs typeface="微软雅黑"/>
                <a:sym typeface="微软雅黑"/>
              </a:rPr>
              <a:t>、</a:t>
            </a:r>
            <a:r>
              <a:t>500</a:t>
            </a:r>
            <a:r>
              <a:rPr>
                <a:latin typeface="微软雅黑"/>
                <a:ea typeface="微软雅黑"/>
                <a:cs typeface="微软雅黑"/>
                <a:sym typeface="微软雅黑"/>
              </a:rPr>
              <a:t>、</a:t>
            </a:r>
            <a:r>
              <a:t>1000</a:t>
            </a:r>
          </a:p>
          <a:p>
            <a:pPr>
              <a:lnSpc>
                <a:spcPct val="150000"/>
              </a:lnSpc>
              <a:defRPr sz="1600" b="1">
                <a:solidFill>
                  <a:srgbClr val="FF0000"/>
                </a:solidFill>
                <a:latin typeface="微软雅黑"/>
                <a:ea typeface="微软雅黑"/>
                <a:cs typeface="微软雅黑"/>
                <a:sym typeface="微软雅黑"/>
              </a:defRPr>
            </a:pPr>
            <a:r>
              <a:t>                    测量株高，记录数据</a:t>
            </a:r>
          </a:p>
          <a:p>
            <a:pPr>
              <a:defRPr sz="1600" b="1">
                <a:solidFill>
                  <a:srgbClr val="FF0000"/>
                </a:solidFill>
                <a:latin typeface="Arial"/>
                <a:ea typeface="Arial"/>
                <a:cs typeface="Arial"/>
                <a:sym typeface="Arial"/>
              </a:defRPr>
            </a:pPr>
            <a:endParaRPr/>
          </a:p>
          <a:p>
            <a:pPr>
              <a:defRPr sz="1600" b="1">
                <a:solidFill>
                  <a:srgbClr val="FF0000"/>
                </a:solidFill>
                <a:latin typeface="Arial"/>
                <a:ea typeface="Arial"/>
                <a:cs typeface="Arial"/>
                <a:sym typeface="Arial"/>
              </a:defRPr>
            </a:pPr>
            <a:endParaRPr/>
          </a:p>
          <a:p>
            <a:pPr>
              <a:defRPr sz="1600" b="1">
                <a:solidFill>
                  <a:srgbClr val="FF0000"/>
                </a:solidFill>
                <a:latin typeface="Arial"/>
                <a:ea typeface="Arial"/>
                <a:cs typeface="Arial"/>
                <a:sym typeface="Arial"/>
              </a:defRPr>
            </a:pPr>
            <a:endParaRPr/>
          </a:p>
          <a:p>
            <a:pPr>
              <a:defRPr sz="1600" b="1">
                <a:solidFill>
                  <a:srgbClr val="FF0000"/>
                </a:solidFill>
                <a:latin typeface="微软雅黑"/>
                <a:ea typeface="微软雅黑"/>
                <a:cs typeface="微软雅黑"/>
                <a:sym typeface="微软雅黑"/>
              </a:defRPr>
            </a:pPr>
            <a:r>
              <a:t>                          与</a:t>
            </a:r>
            <a:r>
              <a:rPr>
                <a:latin typeface="Arial"/>
                <a:ea typeface="Arial"/>
                <a:cs typeface="Arial"/>
                <a:sym typeface="Arial"/>
              </a:rPr>
              <a:t>10 m</a:t>
            </a:r>
            <a:r>
              <a:t>处野菊的株高无显著差异</a:t>
            </a:r>
            <a:r>
              <a:rPr>
                <a:latin typeface="Arial"/>
                <a:ea typeface="Arial"/>
                <a:cs typeface="Arial"/>
                <a:sym typeface="Arial"/>
              </a:rPr>
              <a:t>  </a:t>
            </a:r>
          </a:p>
          <a:p>
            <a:pPr>
              <a:defRPr sz="1600" b="1">
                <a:solidFill>
                  <a:srgbClr val="FF0000"/>
                </a:solidFill>
                <a:latin typeface="Arial"/>
                <a:ea typeface="Arial"/>
                <a:cs typeface="Arial"/>
                <a:sym typeface="Arial"/>
              </a:defRPr>
            </a:pPr>
            <a:r>
              <a:t>     </a:t>
            </a:r>
          </a:p>
          <a:p>
            <a:pPr>
              <a:defRPr sz="1600" b="1">
                <a:solidFill>
                  <a:srgbClr val="FF0000"/>
                </a:solidFill>
                <a:latin typeface="Arial"/>
                <a:ea typeface="Arial"/>
                <a:cs typeface="Arial"/>
                <a:sym typeface="Arial"/>
              </a:defRPr>
            </a:pPr>
            <a:endParaRPr/>
          </a:p>
          <a:p>
            <a:pPr>
              <a:defRPr sz="1600" b="1">
                <a:solidFill>
                  <a:srgbClr val="FF0000"/>
                </a:solidFill>
                <a:latin typeface="微软雅黑"/>
                <a:ea typeface="微软雅黑"/>
                <a:cs typeface="微软雅黑"/>
                <a:sym typeface="微软雅黑"/>
              </a:defRPr>
            </a:pPr>
            <a:r>
              <a:t>                         与原海拔处（</a:t>
            </a:r>
            <a:r>
              <a:rPr>
                <a:latin typeface="Arial"/>
                <a:ea typeface="Arial"/>
                <a:cs typeface="Arial"/>
                <a:sym typeface="Arial"/>
              </a:rPr>
              <a:t>500 m</a:t>
            </a:r>
            <a:r>
              <a:t>和</a:t>
            </a:r>
            <a:r>
              <a:rPr>
                <a:latin typeface="Arial"/>
                <a:ea typeface="Arial"/>
                <a:cs typeface="Arial"/>
                <a:sym typeface="Arial"/>
              </a:rPr>
              <a:t>1000 m</a:t>
            </a:r>
            <a:r>
              <a:t>）野菊的株高无显著差异</a:t>
            </a:r>
            <a:r>
              <a:rPr>
                <a:latin typeface="Arial"/>
                <a:ea typeface="Arial"/>
                <a:cs typeface="Arial"/>
                <a:sym typeface="Arial"/>
              </a:rPr>
              <a:t> </a:t>
            </a:r>
          </a:p>
          <a:p>
            <a:pPr>
              <a:defRPr sz="1600" b="1">
                <a:solidFill>
                  <a:srgbClr val="FF0000"/>
                </a:solidFill>
                <a:latin typeface="Arial"/>
                <a:ea typeface="Arial"/>
                <a:cs typeface="Arial"/>
                <a:sym typeface="Arial"/>
              </a:defRPr>
            </a:pPr>
            <a:r>
              <a:t>    </a:t>
            </a:r>
          </a:p>
          <a:p>
            <a:pPr>
              <a:defRPr sz="1600" b="1">
                <a:solidFill>
                  <a:srgbClr val="FF0000"/>
                </a:solidFill>
                <a:latin typeface="Arial"/>
                <a:ea typeface="Arial"/>
                <a:cs typeface="Arial"/>
                <a:sym typeface="Arial"/>
              </a:defRPr>
            </a:pPr>
            <a:endParaRPr/>
          </a:p>
          <a:p>
            <a:pPr>
              <a:defRPr sz="1600" b="1">
                <a:solidFill>
                  <a:srgbClr val="FF0000"/>
                </a:solidFill>
                <a:latin typeface="Arial"/>
                <a:ea typeface="Arial"/>
                <a:cs typeface="Arial"/>
                <a:sym typeface="Arial"/>
              </a:defRPr>
            </a:pPr>
            <a:r>
              <a:t>                         </a:t>
            </a:r>
            <a:r>
              <a:rPr>
                <a:latin typeface="微软雅黑"/>
                <a:ea typeface="微软雅黑"/>
                <a:cs typeface="微软雅黑"/>
                <a:sym typeface="微软雅黑"/>
              </a:rPr>
              <a:t>比</a:t>
            </a:r>
            <a:r>
              <a:t>10 m</a:t>
            </a:r>
            <a:r>
              <a:rPr>
                <a:latin typeface="微软雅黑"/>
                <a:ea typeface="微软雅黑"/>
                <a:cs typeface="微软雅黑"/>
                <a:sym typeface="微软雅黑"/>
              </a:rPr>
              <a:t>处矮，比原海拔处高</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67">
                                            <p:txEl>
                                              <p:pRg st="1" end="1"/>
                                            </p:txEl>
                                          </p:spTgt>
                                        </p:tgtEl>
                                        <p:attrNameLst>
                                          <p:attrName>style.visibility</p:attrName>
                                        </p:attrNameLst>
                                      </p:cBhvr>
                                      <p:to>
                                        <p:strVal val="visible"/>
                                      </p:to>
                                    </p:set>
                                    <p:animEffect transition="in" filter="blinds(horizontal)">
                                      <p:cBhvr>
                                        <p:cTn id="7" dur="500"/>
                                        <p:tgtEl>
                                          <p:spTgt spid="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iterate>
                                    <p:tmAbs val="0"/>
                                  </p:iterate>
                                  <p:childTnLst>
                                    <p:set>
                                      <p:cBhvr>
                                        <p:cTn id="11" fill="hold"/>
                                        <p:tgtEl>
                                          <p:spTgt spid="267">
                                            <p:txEl>
                                              <p:pRg st="2" end="2"/>
                                            </p:txEl>
                                          </p:spTgt>
                                        </p:tgtEl>
                                        <p:attrNameLst>
                                          <p:attrName>style.visibility</p:attrName>
                                        </p:attrNameLst>
                                      </p:cBhvr>
                                      <p:to>
                                        <p:strVal val="visible"/>
                                      </p:to>
                                    </p:set>
                                    <p:animEffect transition="in" filter="blinds(horizontal)">
                                      <p:cBhvr>
                                        <p:cTn id="12" dur="500"/>
                                        <p:tgtEl>
                                          <p:spTgt spid="267">
                                            <p:txEl>
                                              <p:pRg st="2" end="2"/>
                                            </p:txEl>
                                          </p:spTgt>
                                        </p:tgtEl>
                                      </p:cBhvr>
                                    </p:animEffect>
                                  </p:childTnLst>
                                </p:cTn>
                              </p:par>
                            </p:childTnLst>
                          </p:cTn>
                        </p:par>
                        <p:par>
                          <p:cTn id="13" fill="hold">
                            <p:stCondLst>
                              <p:cond delay="500"/>
                            </p:stCondLst>
                            <p:childTnLst>
                              <p:par>
                                <p:cTn id="14" presetID="3" presetClass="entr" presetSubtype="10" fill="hold" grpId="1" nodeType="afterEffect">
                                  <p:stCondLst>
                                    <p:cond delay="0"/>
                                  </p:stCondLst>
                                  <p:iterate>
                                    <p:tmAbs val="0"/>
                                  </p:iterate>
                                  <p:childTnLst>
                                    <p:set>
                                      <p:cBhvr>
                                        <p:cTn id="15" fill="hold"/>
                                        <p:tgtEl>
                                          <p:spTgt spid="267">
                                            <p:txEl>
                                              <p:pRg st="3" end="3"/>
                                            </p:txEl>
                                          </p:spTgt>
                                        </p:tgtEl>
                                        <p:attrNameLst>
                                          <p:attrName>style.visibility</p:attrName>
                                        </p:attrNameLst>
                                      </p:cBhvr>
                                      <p:to>
                                        <p:strVal val="visible"/>
                                      </p:to>
                                    </p:set>
                                    <p:animEffect transition="in" filter="blinds(horizontal)">
                                      <p:cBhvr>
                                        <p:cTn id="16" dur="500"/>
                                        <p:tgtEl>
                                          <p:spTgt spid="267">
                                            <p:txEl>
                                              <p:pRg st="3" end="3"/>
                                            </p:txEl>
                                          </p:spTgt>
                                        </p:tgtEl>
                                      </p:cBhvr>
                                    </p:animEffect>
                                  </p:childTnLst>
                                </p:cTn>
                              </p:par>
                            </p:childTnLst>
                          </p:cTn>
                        </p:par>
                        <p:par>
                          <p:cTn id="17" fill="hold">
                            <p:stCondLst>
                              <p:cond delay="1000"/>
                            </p:stCondLst>
                            <p:childTnLst>
                              <p:par>
                                <p:cTn id="18" presetID="3" presetClass="entr" presetSubtype="10" fill="hold" grpId="1" nodeType="afterEffect">
                                  <p:stCondLst>
                                    <p:cond delay="0"/>
                                  </p:stCondLst>
                                  <p:iterate>
                                    <p:tmAbs val="0"/>
                                  </p:iterate>
                                  <p:childTnLst>
                                    <p:set>
                                      <p:cBhvr>
                                        <p:cTn id="19" fill="hold"/>
                                        <p:tgtEl>
                                          <p:spTgt spid="267">
                                            <p:txEl>
                                              <p:pRg st="4" end="4"/>
                                            </p:txEl>
                                          </p:spTgt>
                                        </p:tgtEl>
                                        <p:attrNameLst>
                                          <p:attrName>style.visibility</p:attrName>
                                        </p:attrNameLst>
                                      </p:cBhvr>
                                      <p:to>
                                        <p:strVal val="visible"/>
                                      </p:to>
                                    </p:set>
                                    <p:animEffect transition="in" filter="blinds(horizontal)">
                                      <p:cBhvr>
                                        <p:cTn id="20" dur="500"/>
                                        <p:tgtEl>
                                          <p:spTgt spid="267">
                                            <p:txEl>
                                              <p:pRg st="4" end="4"/>
                                            </p:txEl>
                                          </p:spTgt>
                                        </p:tgtEl>
                                      </p:cBhvr>
                                    </p:animEffect>
                                  </p:childTnLst>
                                </p:cTn>
                              </p:par>
                            </p:childTnLst>
                          </p:cTn>
                        </p:par>
                        <p:par>
                          <p:cTn id="21" fill="hold">
                            <p:stCondLst>
                              <p:cond delay="1500"/>
                            </p:stCondLst>
                            <p:childTnLst>
                              <p:par>
                                <p:cTn id="22" presetID="3" presetClass="entr" presetSubtype="10" fill="hold" grpId="1" nodeType="afterEffect">
                                  <p:stCondLst>
                                    <p:cond delay="0"/>
                                  </p:stCondLst>
                                  <p:iterate>
                                    <p:tmAbs val="0"/>
                                  </p:iterate>
                                  <p:childTnLst>
                                    <p:set>
                                      <p:cBhvr>
                                        <p:cTn id="23" fill="hold"/>
                                        <p:tgtEl>
                                          <p:spTgt spid="267">
                                            <p:txEl>
                                              <p:pRg st="5" end="5"/>
                                            </p:txEl>
                                          </p:spTgt>
                                        </p:tgtEl>
                                        <p:attrNameLst>
                                          <p:attrName>style.visibility</p:attrName>
                                        </p:attrNameLst>
                                      </p:cBhvr>
                                      <p:to>
                                        <p:strVal val="visible"/>
                                      </p:to>
                                    </p:set>
                                    <p:animEffect transition="in" filter="blinds(horizontal)">
                                      <p:cBhvr>
                                        <p:cTn id="24" dur="500"/>
                                        <p:tgtEl>
                                          <p:spTgt spid="2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stCondLst>
                                    <p:cond delay="0"/>
                                  </p:stCondLst>
                                  <p:iterate>
                                    <p:tmAbs val="0"/>
                                  </p:iterate>
                                  <p:childTnLst>
                                    <p:set>
                                      <p:cBhvr>
                                        <p:cTn id="28" fill="hold"/>
                                        <p:tgtEl>
                                          <p:spTgt spid="267">
                                            <p:txEl>
                                              <p:pRg st="6" end="6"/>
                                            </p:txEl>
                                          </p:spTgt>
                                        </p:tgtEl>
                                        <p:attrNameLst>
                                          <p:attrName>style.visibility</p:attrName>
                                        </p:attrNameLst>
                                      </p:cBhvr>
                                      <p:to>
                                        <p:strVal val="visible"/>
                                      </p:to>
                                    </p:set>
                                    <p:animEffect transition="in" filter="blinds(horizontal)">
                                      <p:cBhvr>
                                        <p:cTn id="29" dur="500"/>
                                        <p:tgtEl>
                                          <p:spTgt spid="267">
                                            <p:txEl>
                                              <p:pRg st="6" end="6"/>
                                            </p:txEl>
                                          </p:spTgt>
                                        </p:tgtEl>
                                      </p:cBhvr>
                                    </p:animEffect>
                                  </p:childTnLst>
                                </p:cTn>
                              </p:par>
                            </p:childTnLst>
                          </p:cTn>
                        </p:par>
                        <p:par>
                          <p:cTn id="30" fill="hold">
                            <p:stCondLst>
                              <p:cond delay="500"/>
                            </p:stCondLst>
                            <p:childTnLst>
                              <p:par>
                                <p:cTn id="31" presetID="3" presetClass="entr" presetSubtype="10" fill="hold" grpId="1" nodeType="afterEffect">
                                  <p:stCondLst>
                                    <p:cond delay="0"/>
                                  </p:stCondLst>
                                  <p:iterate>
                                    <p:tmAbs val="0"/>
                                  </p:iterate>
                                  <p:childTnLst>
                                    <p:set>
                                      <p:cBhvr>
                                        <p:cTn id="32" fill="hold"/>
                                        <p:tgtEl>
                                          <p:spTgt spid="267">
                                            <p:txEl>
                                              <p:pRg st="7" end="7"/>
                                            </p:txEl>
                                          </p:spTgt>
                                        </p:tgtEl>
                                        <p:attrNameLst>
                                          <p:attrName>style.visibility</p:attrName>
                                        </p:attrNameLst>
                                      </p:cBhvr>
                                      <p:to>
                                        <p:strVal val="visible"/>
                                      </p:to>
                                    </p:set>
                                    <p:animEffect transition="in" filter="blinds(horizontal)">
                                      <p:cBhvr>
                                        <p:cTn id="33" dur="500"/>
                                        <p:tgtEl>
                                          <p:spTgt spid="267">
                                            <p:txEl>
                                              <p:pRg st="7" end="7"/>
                                            </p:txEl>
                                          </p:spTgt>
                                        </p:tgtEl>
                                      </p:cBhvr>
                                    </p:animEffect>
                                  </p:childTnLst>
                                </p:cTn>
                              </p:par>
                            </p:childTnLst>
                          </p:cTn>
                        </p:par>
                        <p:par>
                          <p:cTn id="34" fill="hold">
                            <p:stCondLst>
                              <p:cond delay="1000"/>
                            </p:stCondLst>
                            <p:childTnLst>
                              <p:par>
                                <p:cTn id="35" presetID="3" presetClass="entr" presetSubtype="10" fill="hold" grpId="1" nodeType="afterEffect">
                                  <p:stCondLst>
                                    <p:cond delay="0"/>
                                  </p:stCondLst>
                                  <p:iterate>
                                    <p:tmAbs val="0"/>
                                  </p:iterate>
                                  <p:childTnLst>
                                    <p:set>
                                      <p:cBhvr>
                                        <p:cTn id="36" fill="hold"/>
                                        <p:tgtEl>
                                          <p:spTgt spid="267">
                                            <p:txEl>
                                              <p:pRg st="8" end="8"/>
                                            </p:txEl>
                                          </p:spTgt>
                                        </p:tgtEl>
                                        <p:attrNameLst>
                                          <p:attrName>style.visibility</p:attrName>
                                        </p:attrNameLst>
                                      </p:cBhvr>
                                      <p:to>
                                        <p:strVal val="visible"/>
                                      </p:to>
                                    </p:set>
                                    <p:animEffect transition="in" filter="blinds(horizontal)">
                                      <p:cBhvr>
                                        <p:cTn id="37" dur="500"/>
                                        <p:tgtEl>
                                          <p:spTgt spid="267">
                                            <p:txEl>
                                              <p:pRg st="8" end="8"/>
                                            </p:txEl>
                                          </p:spTgt>
                                        </p:tgtEl>
                                      </p:cBhvr>
                                    </p:animEffect>
                                  </p:childTnLst>
                                </p:cTn>
                              </p:par>
                            </p:childTnLst>
                          </p:cTn>
                        </p:par>
                        <p:par>
                          <p:cTn id="38" fill="hold">
                            <p:stCondLst>
                              <p:cond delay="1500"/>
                            </p:stCondLst>
                            <p:childTnLst>
                              <p:par>
                                <p:cTn id="39" presetID="3" presetClass="entr" presetSubtype="10" fill="hold" grpId="1" nodeType="afterEffect">
                                  <p:stCondLst>
                                    <p:cond delay="0"/>
                                  </p:stCondLst>
                                  <p:iterate>
                                    <p:tmAbs val="0"/>
                                  </p:iterate>
                                  <p:childTnLst>
                                    <p:set>
                                      <p:cBhvr>
                                        <p:cTn id="40" fill="hold"/>
                                        <p:tgtEl>
                                          <p:spTgt spid="267">
                                            <p:txEl>
                                              <p:pRg st="9" end="9"/>
                                            </p:txEl>
                                          </p:spTgt>
                                        </p:tgtEl>
                                        <p:attrNameLst>
                                          <p:attrName>style.visibility</p:attrName>
                                        </p:attrNameLst>
                                      </p:cBhvr>
                                      <p:to>
                                        <p:strVal val="visible"/>
                                      </p:to>
                                    </p:set>
                                    <p:animEffect transition="in" filter="blinds(horizontal)">
                                      <p:cBhvr>
                                        <p:cTn id="41" dur="500"/>
                                        <p:tgtEl>
                                          <p:spTgt spid="267">
                                            <p:txEl>
                                              <p:pRg st="9" end="9"/>
                                            </p:txEl>
                                          </p:spTgt>
                                        </p:tgtEl>
                                      </p:cBhvr>
                                    </p:animEffect>
                                  </p:childTnLst>
                                </p:cTn>
                              </p:par>
                            </p:childTnLst>
                          </p:cTn>
                        </p:par>
                        <p:par>
                          <p:cTn id="42" fill="hold">
                            <p:stCondLst>
                              <p:cond delay="2000"/>
                            </p:stCondLst>
                            <p:childTnLst>
                              <p:par>
                                <p:cTn id="43" presetID="3" presetClass="entr" presetSubtype="10" fill="hold" grpId="1" nodeType="afterEffect">
                                  <p:stCondLst>
                                    <p:cond delay="0"/>
                                  </p:stCondLst>
                                  <p:iterate>
                                    <p:tmAbs val="0"/>
                                  </p:iterate>
                                  <p:childTnLst>
                                    <p:set>
                                      <p:cBhvr>
                                        <p:cTn id="44" fill="hold"/>
                                        <p:tgtEl>
                                          <p:spTgt spid="267">
                                            <p:txEl>
                                              <p:pRg st="10" end="10"/>
                                            </p:txEl>
                                          </p:spTgt>
                                        </p:tgtEl>
                                        <p:attrNameLst>
                                          <p:attrName>style.visibility</p:attrName>
                                        </p:attrNameLst>
                                      </p:cBhvr>
                                      <p:to>
                                        <p:strVal val="visible"/>
                                      </p:to>
                                    </p:set>
                                    <p:animEffect transition="in" filter="blinds(horizontal)">
                                      <p:cBhvr>
                                        <p:cTn id="45" dur="500"/>
                                        <p:tgtEl>
                                          <p:spTgt spid="267">
                                            <p:txEl>
                                              <p:pRg st="10" end="10"/>
                                            </p:txEl>
                                          </p:spTgt>
                                        </p:tgtEl>
                                      </p:cBhvr>
                                    </p:animEffect>
                                  </p:childTnLst>
                                </p:cTn>
                              </p:par>
                            </p:childTnLst>
                          </p:cTn>
                        </p:par>
                        <p:par>
                          <p:cTn id="46" fill="hold">
                            <p:stCondLst>
                              <p:cond delay="2500"/>
                            </p:stCondLst>
                            <p:childTnLst>
                              <p:par>
                                <p:cTn id="47" presetID="3" presetClass="entr" presetSubtype="10" fill="hold" grpId="1" nodeType="afterEffect">
                                  <p:stCondLst>
                                    <p:cond delay="0"/>
                                  </p:stCondLst>
                                  <p:iterate>
                                    <p:tmAbs val="0"/>
                                  </p:iterate>
                                  <p:childTnLst>
                                    <p:set>
                                      <p:cBhvr>
                                        <p:cTn id="48" fill="hold"/>
                                        <p:tgtEl>
                                          <p:spTgt spid="267">
                                            <p:txEl>
                                              <p:pRg st="11" end="11"/>
                                            </p:txEl>
                                          </p:spTgt>
                                        </p:tgtEl>
                                        <p:attrNameLst>
                                          <p:attrName>style.visibility</p:attrName>
                                        </p:attrNameLst>
                                      </p:cBhvr>
                                      <p:to>
                                        <p:strVal val="visible"/>
                                      </p:to>
                                    </p:set>
                                    <p:animEffect transition="in" filter="blinds(horizontal)">
                                      <p:cBhvr>
                                        <p:cTn id="49" dur="500"/>
                                        <p:tgtEl>
                                          <p:spTgt spid="267">
                                            <p:txEl>
                                              <p:pRg st="11" end="11"/>
                                            </p:txEl>
                                          </p:spTgt>
                                        </p:tgtEl>
                                      </p:cBhvr>
                                    </p:animEffect>
                                  </p:childTnLst>
                                </p:cTn>
                              </p:par>
                            </p:childTnLst>
                          </p:cTn>
                        </p:par>
                        <p:par>
                          <p:cTn id="50" fill="hold">
                            <p:stCondLst>
                              <p:cond delay="3000"/>
                            </p:stCondLst>
                            <p:childTnLst>
                              <p:par>
                                <p:cTn id="51" presetID="3" presetClass="entr" presetSubtype="10" fill="hold" grpId="1" nodeType="afterEffect">
                                  <p:stCondLst>
                                    <p:cond delay="0"/>
                                  </p:stCondLst>
                                  <p:iterate>
                                    <p:tmAbs val="0"/>
                                  </p:iterate>
                                  <p:childTnLst>
                                    <p:set>
                                      <p:cBhvr>
                                        <p:cTn id="52" fill="hold"/>
                                        <p:tgtEl>
                                          <p:spTgt spid="267">
                                            <p:txEl>
                                              <p:pRg st="12" end="12"/>
                                            </p:txEl>
                                          </p:spTgt>
                                        </p:tgtEl>
                                        <p:attrNameLst>
                                          <p:attrName>style.visibility</p:attrName>
                                        </p:attrNameLst>
                                      </p:cBhvr>
                                      <p:to>
                                        <p:strVal val="visible"/>
                                      </p:to>
                                    </p:set>
                                    <p:animEffect transition="in" filter="blinds(horizontal)">
                                      <p:cBhvr>
                                        <p:cTn id="53" dur="500"/>
                                        <p:tgtEl>
                                          <p:spTgt spid="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build="p" bldLvl="5" animBg="1" advAuto="0"/>
    </p:bldLst>
  </p:timing>
</p:sld>
</file>

<file path=ppt/theme/theme1.xml><?xml version="1.0" encoding="utf-8"?>
<a:theme xmlns:a="http://schemas.openxmlformats.org/drawingml/2006/main" name="1_Office 主题​​">
  <a:themeElements>
    <a:clrScheme name="1_Office 主题​​">
      <a:dk1>
        <a:srgbClr val="000000"/>
      </a:dk1>
      <a:lt1>
        <a:srgbClr val="FCFDFD"/>
      </a:lt1>
      <a:dk2>
        <a:srgbClr val="A7A7A7"/>
      </a:dk2>
      <a:lt2>
        <a:srgbClr val="535353"/>
      </a:lt2>
      <a:accent1>
        <a:srgbClr val="547D9D"/>
      </a:accent1>
      <a:accent2>
        <a:srgbClr val="437F81"/>
      </a:accent2>
      <a:accent3>
        <a:srgbClr val="4F7A5C"/>
      </a:accent3>
      <a:accent4>
        <a:srgbClr val="6E6D45"/>
      </a:accent4>
      <a:accent5>
        <a:srgbClr val="905E43"/>
      </a:accent5>
      <a:accent6>
        <a:srgbClr val="9D5458"/>
      </a:accent6>
      <a:hlink>
        <a:srgbClr val="0000FF"/>
      </a:hlink>
      <a:folHlink>
        <a:srgbClr val="FF00FF"/>
      </a:folHlink>
    </a:clrScheme>
    <a:fontScheme name="1_Office 主题​​">
      <a:majorFont>
        <a:latin typeface="Helvetica"/>
        <a:ea typeface="Helvetica"/>
        <a:cs typeface="Helvetica"/>
      </a:majorFont>
      <a:minorFont>
        <a:latin typeface="Calibri"/>
        <a:ea typeface="Calibri"/>
        <a:cs typeface="Calibri"/>
      </a:minorFont>
    </a:fontScheme>
    <a:fmtScheme name="1_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CFDFD"/>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主题​​">
  <a:themeElements>
    <a:clrScheme name="1_Office 主题​​">
      <a:dk1>
        <a:srgbClr val="000000"/>
      </a:dk1>
      <a:lt1>
        <a:srgbClr val="FFFFFF"/>
      </a:lt1>
      <a:dk2>
        <a:srgbClr val="A7A7A7"/>
      </a:dk2>
      <a:lt2>
        <a:srgbClr val="535353"/>
      </a:lt2>
      <a:accent1>
        <a:srgbClr val="547D9D"/>
      </a:accent1>
      <a:accent2>
        <a:srgbClr val="437F81"/>
      </a:accent2>
      <a:accent3>
        <a:srgbClr val="4F7A5C"/>
      </a:accent3>
      <a:accent4>
        <a:srgbClr val="6E6D45"/>
      </a:accent4>
      <a:accent5>
        <a:srgbClr val="905E43"/>
      </a:accent5>
      <a:accent6>
        <a:srgbClr val="9D5458"/>
      </a:accent6>
      <a:hlink>
        <a:srgbClr val="0000FF"/>
      </a:hlink>
      <a:folHlink>
        <a:srgbClr val="FF00FF"/>
      </a:folHlink>
    </a:clrScheme>
    <a:fontScheme name="1_Office 主题​​">
      <a:majorFont>
        <a:latin typeface="Helvetica"/>
        <a:ea typeface="Helvetica"/>
        <a:cs typeface="Helvetica"/>
      </a:majorFont>
      <a:minorFont>
        <a:latin typeface="Calibri"/>
        <a:ea typeface="Calibri"/>
        <a:cs typeface="Calibri"/>
      </a:minorFont>
    </a:fontScheme>
    <a:fmtScheme name="1_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CFDFD"/>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380</Words>
  <Application>Microsoft Office PowerPoint</Application>
  <PresentationFormat>全屏显示(16:9)</PresentationFormat>
  <Paragraphs>92</Paragraphs>
  <Slides>15</Slides>
  <Notes>2</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1_Office 主题​​</vt:lpstr>
      <vt:lpstr>课时12：实验数据和实验结果结论</vt:lpstr>
      <vt:lpstr>实验探究专题  课时12：实验数据和实验结果结论</vt:lpstr>
      <vt:lpstr>1.数据的收集和处理</vt:lpstr>
      <vt:lpstr>例:</vt:lpstr>
      <vt:lpstr>2. 结果的预测和分析（结合实验目的和原理）</vt:lpstr>
      <vt:lpstr>PowerPoint 演示文稿</vt:lpstr>
      <vt:lpstr>PowerPoint 演示文稿</vt:lpstr>
      <vt:lpstr>3. 结论的得出和评价</vt:lpstr>
      <vt:lpstr>PowerPoint 演示文稿</vt:lpstr>
      <vt:lpstr>PowerPoint 演示文稿</vt:lpstr>
      <vt:lpstr>PowerPoint 演示文稿</vt:lpstr>
      <vt:lpstr>反馈练习1：</vt:lpstr>
      <vt:lpstr>反馈练习2：</vt:lpstr>
      <vt:lpstr>反馈练习3：</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课时12：实验数据和实验结果结论</dc:title>
  <dc:creator>apple</dc:creator>
  <cp:lastModifiedBy>apple</cp:lastModifiedBy>
  <cp:revision>3</cp:revision>
  <dcterms:modified xsi:type="dcterms:W3CDTF">2020-02-19T09:19:21Z</dcterms:modified>
</cp:coreProperties>
</file>