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94" r:id="rId2"/>
    <p:sldId id="296" r:id="rId3"/>
    <p:sldId id="284" r:id="rId4"/>
    <p:sldId id="285" r:id="rId5"/>
    <p:sldId id="286" r:id="rId6"/>
    <p:sldId id="305" r:id="rId7"/>
    <p:sldId id="306" r:id="rId8"/>
    <p:sldId id="307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5" r:id="rId17"/>
    <p:sldId id="297" r:id="rId18"/>
    <p:sldId id="298" r:id="rId19"/>
    <p:sldId id="299" r:id="rId20"/>
    <p:sldId id="300" r:id="rId21"/>
    <p:sldId id="301" r:id="rId22"/>
    <p:sldId id="272" r:id="rId23"/>
    <p:sldId id="273" r:id="rId24"/>
    <p:sldId id="281" r:id="rId25"/>
    <p:sldId id="283" r:id="rId26"/>
    <p:sldId id="282" r:id="rId27"/>
    <p:sldId id="274" r:id="rId28"/>
    <p:sldId id="275" r:id="rId29"/>
    <p:sldId id="304" r:id="rId30"/>
    <p:sldId id="271" r:id="rId3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-270" y="-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744720-BCA2-44BC-BD88-8C92C133C10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82AE6EF-058E-4816-A7CF-74130C228AD4}">
      <dgm:prSet phldrT="[文本]" custT="1"/>
      <dgm:spPr/>
      <dgm:t>
        <a:bodyPr/>
        <a:lstStyle/>
        <a:p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为什么读？</a:t>
          </a:r>
          <a:endParaRPr lang="zh-CN" altLang="en-US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C444189-0FA2-4D95-B81B-0D80B3E56688}" type="parTrans" cxnId="{41051FED-4E14-4B2E-92DE-B6178842E46F}">
      <dgm:prSet/>
      <dgm:spPr/>
      <dgm:t>
        <a:bodyPr/>
        <a:lstStyle/>
        <a:p>
          <a:endParaRPr lang="zh-CN" alt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1000F4F-3D77-4F60-9AA8-7128055A4131}" type="sibTrans" cxnId="{41051FED-4E14-4B2E-92DE-B6178842E46F}">
      <dgm:prSet/>
      <dgm:spPr/>
      <dgm:t>
        <a:bodyPr/>
        <a:lstStyle/>
        <a:p>
          <a:endParaRPr lang="zh-CN" alt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8F45F2E-4A8F-4332-96C7-7D4F0AAC618F}">
      <dgm:prSet phldrT="[文本]" custT="1"/>
      <dgm:spPr/>
      <dgm:t>
        <a:bodyPr/>
        <a:lstStyle/>
        <a:p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怎么读？</a:t>
          </a:r>
          <a:endParaRPr lang="zh-CN" altLang="en-US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B5B3780-8B99-4E45-A938-391A7D870945}" type="parTrans" cxnId="{07085A29-2811-439C-9BE2-018D1BE0CD76}">
      <dgm:prSet/>
      <dgm:spPr/>
      <dgm:t>
        <a:bodyPr/>
        <a:lstStyle/>
        <a:p>
          <a:endParaRPr lang="zh-CN" alt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9B24E48-1B0D-4336-B306-2E2426DCBFDF}" type="sibTrans" cxnId="{07085A29-2811-439C-9BE2-018D1BE0CD76}">
      <dgm:prSet/>
      <dgm:spPr/>
      <dgm:t>
        <a:bodyPr/>
        <a:lstStyle/>
        <a:p>
          <a:endParaRPr lang="zh-CN" alt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7E69BE2-9073-4B61-A228-BF30B3A2A11C}" type="pres">
      <dgm:prSet presAssocID="{88744720-BCA2-44BC-BD88-8C92C133C1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CE8832D-B66D-415C-BA5F-29F3FB908FF9}" type="pres">
      <dgm:prSet presAssocID="{F82AE6EF-058E-4816-A7CF-74130C228AD4}" presName="composite" presStyleCnt="0"/>
      <dgm:spPr/>
    </dgm:pt>
    <dgm:pt modelId="{2737C6CF-F77D-45E4-9FE2-626A79FEFB81}" type="pres">
      <dgm:prSet presAssocID="{F82AE6EF-058E-4816-A7CF-74130C228AD4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3CC55D-C74D-47C2-B5F5-CBF328282A02}" type="pres">
      <dgm:prSet presAssocID="{F82AE6EF-058E-4816-A7CF-74130C228AD4}" presName="rect2" presStyleLbl="fgImgPlace1" presStyleIdx="0" presStyleCnt="2"/>
      <dgm:spPr/>
    </dgm:pt>
    <dgm:pt modelId="{D914203E-BF46-4FEA-BBB9-D449984A2944}" type="pres">
      <dgm:prSet presAssocID="{71000F4F-3D77-4F60-9AA8-7128055A4131}" presName="sibTrans" presStyleCnt="0"/>
      <dgm:spPr/>
    </dgm:pt>
    <dgm:pt modelId="{4281ED32-4BFB-44CB-A54A-720C182E307B}" type="pres">
      <dgm:prSet presAssocID="{58F45F2E-4A8F-4332-96C7-7D4F0AAC618F}" presName="composite" presStyleCnt="0"/>
      <dgm:spPr/>
    </dgm:pt>
    <dgm:pt modelId="{2B94511C-DF65-43CA-AD07-16676ABA5D90}" type="pres">
      <dgm:prSet presAssocID="{58F45F2E-4A8F-4332-96C7-7D4F0AAC618F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30DECB3-51FD-4CE8-9BDB-B2E3C2288DBF}" type="pres">
      <dgm:prSet presAssocID="{58F45F2E-4A8F-4332-96C7-7D4F0AAC618F}" presName="rect2" presStyleLbl="fgImgPlace1" presStyleIdx="1" presStyleCnt="2"/>
      <dgm:spPr/>
    </dgm:pt>
  </dgm:ptLst>
  <dgm:cxnLst>
    <dgm:cxn modelId="{07085A29-2811-439C-9BE2-018D1BE0CD76}" srcId="{88744720-BCA2-44BC-BD88-8C92C133C10A}" destId="{58F45F2E-4A8F-4332-96C7-7D4F0AAC618F}" srcOrd="1" destOrd="0" parTransId="{0B5B3780-8B99-4E45-A938-391A7D870945}" sibTransId="{E9B24E48-1B0D-4336-B306-2E2426DCBFDF}"/>
    <dgm:cxn modelId="{094CA1C3-3B3E-46D7-988C-339FAEBBEC10}" type="presOf" srcId="{F82AE6EF-058E-4816-A7CF-74130C228AD4}" destId="{2737C6CF-F77D-45E4-9FE2-626A79FEFB81}" srcOrd="0" destOrd="0" presId="urn:microsoft.com/office/officeart/2008/layout/PictureStrips"/>
    <dgm:cxn modelId="{D2165D1C-3557-420F-B2B3-12493B35F304}" type="presOf" srcId="{88744720-BCA2-44BC-BD88-8C92C133C10A}" destId="{27E69BE2-9073-4B61-A228-BF30B3A2A11C}" srcOrd="0" destOrd="0" presId="urn:microsoft.com/office/officeart/2008/layout/PictureStrips"/>
    <dgm:cxn modelId="{41051FED-4E14-4B2E-92DE-B6178842E46F}" srcId="{88744720-BCA2-44BC-BD88-8C92C133C10A}" destId="{F82AE6EF-058E-4816-A7CF-74130C228AD4}" srcOrd="0" destOrd="0" parTransId="{EC444189-0FA2-4D95-B81B-0D80B3E56688}" sibTransId="{71000F4F-3D77-4F60-9AA8-7128055A4131}"/>
    <dgm:cxn modelId="{5DEFE939-4053-4FA9-91FF-65B40B21C61E}" type="presOf" srcId="{58F45F2E-4A8F-4332-96C7-7D4F0AAC618F}" destId="{2B94511C-DF65-43CA-AD07-16676ABA5D90}" srcOrd="0" destOrd="0" presId="urn:microsoft.com/office/officeart/2008/layout/PictureStrips"/>
    <dgm:cxn modelId="{533F6C0F-35FF-498A-8BE3-4E88626C3A59}" type="presParOf" srcId="{27E69BE2-9073-4B61-A228-BF30B3A2A11C}" destId="{7CE8832D-B66D-415C-BA5F-29F3FB908FF9}" srcOrd="0" destOrd="0" presId="urn:microsoft.com/office/officeart/2008/layout/PictureStrips"/>
    <dgm:cxn modelId="{2347760C-CDB9-470C-85F4-DD95FD44C09F}" type="presParOf" srcId="{7CE8832D-B66D-415C-BA5F-29F3FB908FF9}" destId="{2737C6CF-F77D-45E4-9FE2-626A79FEFB81}" srcOrd="0" destOrd="0" presId="urn:microsoft.com/office/officeart/2008/layout/PictureStrips"/>
    <dgm:cxn modelId="{84D016CE-EBA9-41B6-A628-3C07EC032235}" type="presParOf" srcId="{7CE8832D-B66D-415C-BA5F-29F3FB908FF9}" destId="{663CC55D-C74D-47C2-B5F5-CBF328282A02}" srcOrd="1" destOrd="0" presId="urn:microsoft.com/office/officeart/2008/layout/PictureStrips"/>
    <dgm:cxn modelId="{EFC612C8-5FB6-43FA-8FD2-931F7699CAFC}" type="presParOf" srcId="{27E69BE2-9073-4B61-A228-BF30B3A2A11C}" destId="{D914203E-BF46-4FEA-BBB9-D449984A2944}" srcOrd="1" destOrd="0" presId="urn:microsoft.com/office/officeart/2008/layout/PictureStrips"/>
    <dgm:cxn modelId="{8252DED5-CA71-4B4A-8F17-C53CF90E773D}" type="presParOf" srcId="{27E69BE2-9073-4B61-A228-BF30B3A2A11C}" destId="{4281ED32-4BFB-44CB-A54A-720C182E307B}" srcOrd="2" destOrd="0" presId="urn:microsoft.com/office/officeart/2008/layout/PictureStrips"/>
    <dgm:cxn modelId="{2E22C0BA-12C4-46FA-B8CC-340096809C7C}" type="presParOf" srcId="{4281ED32-4BFB-44CB-A54A-720C182E307B}" destId="{2B94511C-DF65-43CA-AD07-16676ABA5D90}" srcOrd="0" destOrd="0" presId="urn:microsoft.com/office/officeart/2008/layout/PictureStrips"/>
    <dgm:cxn modelId="{532E04C2-B19D-47AE-BDD6-8759435DBF29}" type="presParOf" srcId="{4281ED32-4BFB-44CB-A54A-720C182E307B}" destId="{E30DECB3-51FD-4CE8-9BDB-B2E3C2288DB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7D70D-852A-4C5E-93A6-491EE895487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41D915D-745C-4AA8-A21C-6F41050BBF1E}">
      <dgm:prSet phldrT="[文本]" custT="1"/>
      <dgm:spPr/>
      <dgm:t>
        <a:bodyPr/>
        <a:lstStyle/>
        <a:p>
          <a:r>
            <a:rPr lang="zh-CN" altLang="en-US" sz="32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解读实验</a:t>
          </a:r>
          <a:endParaRPr lang="zh-CN" altLang="en-US" sz="32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6288FD1-53AF-4F58-A56C-CEAB5B3F2D7B}" type="parTrans" cxnId="{E5D43E6B-BF77-4FA0-9C46-4D30623E4F9C}">
      <dgm:prSet/>
      <dgm:spPr/>
      <dgm:t>
        <a:bodyPr/>
        <a:lstStyle/>
        <a:p>
          <a:endParaRPr lang="zh-CN" altLang="en-US" sz="32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3E1D428-B2D6-40EE-8CF6-022750033527}" type="sibTrans" cxnId="{E5D43E6B-BF77-4FA0-9C46-4D30623E4F9C}">
      <dgm:prSet/>
      <dgm:spPr/>
      <dgm:t>
        <a:bodyPr/>
        <a:lstStyle/>
        <a:p>
          <a:endParaRPr lang="zh-CN" altLang="en-US" sz="32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CCFA213-E536-4888-8910-279A48AEBBD1}">
      <dgm:prSet phldrT="[文本]" custT="1"/>
      <dgm:spPr/>
      <dgm:t>
        <a:bodyPr/>
        <a:lstStyle/>
        <a:p>
          <a:r>
            <a:rPr lang="zh-CN" altLang="en-US" sz="32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反应原理</a:t>
          </a:r>
          <a:endParaRPr lang="zh-CN" altLang="en-US" sz="32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C4CA0E3-BE95-4F2C-A86E-DFE0697D0193}" type="parTrans" cxnId="{BF7C03E1-EA9E-43A7-9E2C-468A73F0175F}">
      <dgm:prSet custT="1"/>
      <dgm:spPr/>
      <dgm:t>
        <a:bodyPr/>
        <a:lstStyle/>
        <a:p>
          <a:endParaRPr lang="zh-CN" altLang="en-US" sz="32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9A67EFA-AAF2-4C39-AFD0-A35CDF26B62E}" type="sibTrans" cxnId="{BF7C03E1-EA9E-43A7-9E2C-468A73F0175F}">
      <dgm:prSet/>
      <dgm:spPr/>
      <dgm:t>
        <a:bodyPr/>
        <a:lstStyle/>
        <a:p>
          <a:endParaRPr lang="zh-CN" altLang="en-US" sz="32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A8A2FBD-121D-4B58-A632-68B153618383}">
      <dgm:prSet phldrT="[文本]" custT="1"/>
      <dgm:spPr/>
      <dgm:t>
        <a:bodyPr/>
        <a:lstStyle/>
        <a:p>
          <a:r>
            <a:rPr lang="zh-CN" altLang="en-US" sz="32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装置原理</a:t>
          </a:r>
          <a:endParaRPr lang="zh-CN" altLang="en-US" sz="32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3035C11-0BDD-44E6-A604-75E453A58B6B}" type="parTrans" cxnId="{444BF112-F583-4462-A5F0-F6B393748CA7}">
      <dgm:prSet custT="1"/>
      <dgm:spPr/>
      <dgm:t>
        <a:bodyPr/>
        <a:lstStyle/>
        <a:p>
          <a:endParaRPr lang="zh-CN" altLang="en-US" sz="32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D267D10-9275-4B94-ACE4-B4BDAA7D9810}" type="sibTrans" cxnId="{444BF112-F583-4462-A5F0-F6B393748CA7}">
      <dgm:prSet/>
      <dgm:spPr/>
      <dgm:t>
        <a:bodyPr/>
        <a:lstStyle/>
        <a:p>
          <a:endParaRPr lang="zh-CN" altLang="en-US" sz="32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6A09E9C-D7C8-45FE-BF3D-E8BF0B3E9A0D}">
      <dgm:prSet phldrT="[文本]" custT="1"/>
      <dgm:spPr/>
      <dgm:t>
        <a:bodyPr/>
        <a:lstStyle/>
        <a:p>
          <a:r>
            <a:rPr lang="zh-CN" altLang="en-US" sz="32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操作原理</a:t>
          </a:r>
          <a:endParaRPr lang="zh-CN" altLang="en-US" sz="32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3608A7D-9F95-4DF0-8A48-03678D880013}" type="parTrans" cxnId="{5712ED68-992B-4D97-AEE5-DDCAAEC9A104}">
      <dgm:prSet custT="1"/>
      <dgm:spPr/>
      <dgm:t>
        <a:bodyPr/>
        <a:lstStyle/>
        <a:p>
          <a:endParaRPr lang="zh-CN" altLang="en-US" sz="32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B2473D2-BD07-499D-A7D1-53AACA9902AE}" type="sibTrans" cxnId="{5712ED68-992B-4D97-AEE5-DDCAAEC9A104}">
      <dgm:prSet/>
      <dgm:spPr/>
      <dgm:t>
        <a:bodyPr/>
        <a:lstStyle/>
        <a:p>
          <a:endParaRPr lang="zh-CN" altLang="en-US" sz="32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B31E094-33F8-4D4F-8B8A-25D945E54AD4}" type="pres">
      <dgm:prSet presAssocID="{D457D70D-852A-4C5E-93A6-491EE895487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B88C843-E6C3-458C-934E-1F9E3FA274FA}" type="pres">
      <dgm:prSet presAssocID="{D41D915D-745C-4AA8-A21C-6F41050BBF1E}" presName="root1" presStyleCnt="0"/>
      <dgm:spPr/>
    </dgm:pt>
    <dgm:pt modelId="{BA9C4A13-C93B-4680-B374-641E11BD2C2F}" type="pres">
      <dgm:prSet presAssocID="{D41D915D-745C-4AA8-A21C-6F41050BBF1E}" presName="LevelOneTextNode" presStyleLbl="node0" presStyleIdx="0" presStyleCnt="1" custScaleX="297212" custScaleY="7328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F4B2AF4-D631-497D-B261-9CC2897AE48A}" type="pres">
      <dgm:prSet presAssocID="{D41D915D-745C-4AA8-A21C-6F41050BBF1E}" presName="level2hierChild" presStyleCnt="0"/>
      <dgm:spPr/>
    </dgm:pt>
    <dgm:pt modelId="{8D8071D0-EBFA-4E8C-8DBE-35E4B24BA52A}" type="pres">
      <dgm:prSet presAssocID="{0C4CA0E3-BE95-4F2C-A86E-DFE0697D0193}" presName="conn2-1" presStyleLbl="parChTrans1D2" presStyleIdx="0" presStyleCnt="3"/>
      <dgm:spPr/>
      <dgm:t>
        <a:bodyPr/>
        <a:lstStyle/>
        <a:p>
          <a:endParaRPr lang="zh-CN" altLang="en-US"/>
        </a:p>
      </dgm:t>
    </dgm:pt>
    <dgm:pt modelId="{B7EF2916-6E60-455A-AF00-82044B3E8ACF}" type="pres">
      <dgm:prSet presAssocID="{0C4CA0E3-BE95-4F2C-A86E-DFE0697D0193}" presName="connTx" presStyleLbl="parChTrans1D2" presStyleIdx="0" presStyleCnt="3"/>
      <dgm:spPr/>
      <dgm:t>
        <a:bodyPr/>
        <a:lstStyle/>
        <a:p>
          <a:endParaRPr lang="zh-CN" altLang="en-US"/>
        </a:p>
      </dgm:t>
    </dgm:pt>
    <dgm:pt modelId="{A4590910-B995-4C98-9B1A-43F29981712E}" type="pres">
      <dgm:prSet presAssocID="{8CCFA213-E536-4888-8910-279A48AEBBD1}" presName="root2" presStyleCnt="0"/>
      <dgm:spPr/>
    </dgm:pt>
    <dgm:pt modelId="{D8AA2A64-5497-404D-A4AA-E83BE60B2DA4}" type="pres">
      <dgm:prSet presAssocID="{8CCFA213-E536-4888-8910-279A48AEBBD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B9C4E8DE-39E2-4EF7-8EEF-3C7A106302FE}" type="pres">
      <dgm:prSet presAssocID="{8CCFA213-E536-4888-8910-279A48AEBBD1}" presName="level3hierChild" presStyleCnt="0"/>
      <dgm:spPr/>
    </dgm:pt>
    <dgm:pt modelId="{9D05C67C-49E1-440B-A35F-C24241AAD041}" type="pres">
      <dgm:prSet presAssocID="{E3035C11-0BDD-44E6-A604-75E453A58B6B}" presName="conn2-1" presStyleLbl="parChTrans1D2" presStyleIdx="1" presStyleCnt="3"/>
      <dgm:spPr/>
      <dgm:t>
        <a:bodyPr/>
        <a:lstStyle/>
        <a:p>
          <a:endParaRPr lang="zh-CN" altLang="en-US"/>
        </a:p>
      </dgm:t>
    </dgm:pt>
    <dgm:pt modelId="{28F4C26B-A75E-4E7B-8F7A-7020A9ADDF23}" type="pres">
      <dgm:prSet presAssocID="{E3035C11-0BDD-44E6-A604-75E453A58B6B}" presName="connTx" presStyleLbl="parChTrans1D2" presStyleIdx="1" presStyleCnt="3"/>
      <dgm:spPr/>
      <dgm:t>
        <a:bodyPr/>
        <a:lstStyle/>
        <a:p>
          <a:endParaRPr lang="zh-CN" altLang="en-US"/>
        </a:p>
      </dgm:t>
    </dgm:pt>
    <dgm:pt modelId="{6A2C503E-6C92-43EE-B570-3F06D5308461}" type="pres">
      <dgm:prSet presAssocID="{6A8A2FBD-121D-4B58-A632-68B153618383}" presName="root2" presStyleCnt="0"/>
      <dgm:spPr/>
    </dgm:pt>
    <dgm:pt modelId="{6725509E-1F0F-4EAB-B967-B18F37372CB3}" type="pres">
      <dgm:prSet presAssocID="{6A8A2FBD-121D-4B58-A632-68B153618383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CD69FBE-5AF5-4D06-A656-1477FEACA838}" type="pres">
      <dgm:prSet presAssocID="{6A8A2FBD-121D-4B58-A632-68B153618383}" presName="level3hierChild" presStyleCnt="0"/>
      <dgm:spPr/>
    </dgm:pt>
    <dgm:pt modelId="{F9709D62-AF13-4FE4-9166-634321010405}" type="pres">
      <dgm:prSet presAssocID="{13608A7D-9F95-4DF0-8A48-03678D880013}" presName="conn2-1" presStyleLbl="parChTrans1D2" presStyleIdx="2" presStyleCnt="3"/>
      <dgm:spPr/>
      <dgm:t>
        <a:bodyPr/>
        <a:lstStyle/>
        <a:p>
          <a:endParaRPr lang="zh-CN" altLang="en-US"/>
        </a:p>
      </dgm:t>
    </dgm:pt>
    <dgm:pt modelId="{DB1AE243-907B-44FF-960A-61989008C7E6}" type="pres">
      <dgm:prSet presAssocID="{13608A7D-9F95-4DF0-8A48-03678D880013}" presName="connTx" presStyleLbl="parChTrans1D2" presStyleIdx="2" presStyleCnt="3"/>
      <dgm:spPr/>
      <dgm:t>
        <a:bodyPr/>
        <a:lstStyle/>
        <a:p>
          <a:endParaRPr lang="zh-CN" altLang="en-US"/>
        </a:p>
      </dgm:t>
    </dgm:pt>
    <dgm:pt modelId="{E0CD974F-89DC-46F9-8FD3-13F264F8630E}" type="pres">
      <dgm:prSet presAssocID="{46A09E9C-D7C8-45FE-BF3D-E8BF0B3E9A0D}" presName="root2" presStyleCnt="0"/>
      <dgm:spPr/>
    </dgm:pt>
    <dgm:pt modelId="{7B6915ED-1E44-415C-9C8D-6532505B9AEE}" type="pres">
      <dgm:prSet presAssocID="{46A09E9C-D7C8-45FE-BF3D-E8BF0B3E9A0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F009E89-BB11-4376-B39A-BF762984D917}" type="pres">
      <dgm:prSet presAssocID="{46A09E9C-D7C8-45FE-BF3D-E8BF0B3E9A0D}" presName="level3hierChild" presStyleCnt="0"/>
      <dgm:spPr/>
    </dgm:pt>
  </dgm:ptLst>
  <dgm:cxnLst>
    <dgm:cxn modelId="{90D3E524-409F-4668-B1FF-F6FFE2C89F7B}" type="presOf" srcId="{D457D70D-852A-4C5E-93A6-491EE895487E}" destId="{2B31E094-33F8-4D4F-8B8A-25D945E54AD4}" srcOrd="0" destOrd="0" presId="urn:microsoft.com/office/officeart/2008/layout/HorizontalMultiLevelHierarchy"/>
    <dgm:cxn modelId="{BF7C03E1-EA9E-43A7-9E2C-468A73F0175F}" srcId="{D41D915D-745C-4AA8-A21C-6F41050BBF1E}" destId="{8CCFA213-E536-4888-8910-279A48AEBBD1}" srcOrd="0" destOrd="0" parTransId="{0C4CA0E3-BE95-4F2C-A86E-DFE0697D0193}" sibTransId="{B9A67EFA-AAF2-4C39-AFD0-A35CDF26B62E}"/>
    <dgm:cxn modelId="{08497A41-B94D-45E2-BA88-6DEB5F1A547F}" type="presOf" srcId="{0C4CA0E3-BE95-4F2C-A86E-DFE0697D0193}" destId="{8D8071D0-EBFA-4E8C-8DBE-35E4B24BA52A}" srcOrd="0" destOrd="0" presId="urn:microsoft.com/office/officeart/2008/layout/HorizontalMultiLevelHierarchy"/>
    <dgm:cxn modelId="{CFAB59A8-3085-4A2C-A158-002F3E95BBAA}" type="presOf" srcId="{D41D915D-745C-4AA8-A21C-6F41050BBF1E}" destId="{BA9C4A13-C93B-4680-B374-641E11BD2C2F}" srcOrd="0" destOrd="0" presId="urn:microsoft.com/office/officeart/2008/layout/HorizontalMultiLevelHierarchy"/>
    <dgm:cxn modelId="{5F4613B5-D777-48BA-B5D8-8C44BA5F7D44}" type="presOf" srcId="{13608A7D-9F95-4DF0-8A48-03678D880013}" destId="{F9709D62-AF13-4FE4-9166-634321010405}" srcOrd="0" destOrd="0" presId="urn:microsoft.com/office/officeart/2008/layout/HorizontalMultiLevelHierarchy"/>
    <dgm:cxn modelId="{3DD767BB-D5C3-4308-9138-88A3D12002DC}" type="presOf" srcId="{6A8A2FBD-121D-4B58-A632-68B153618383}" destId="{6725509E-1F0F-4EAB-B967-B18F37372CB3}" srcOrd="0" destOrd="0" presId="urn:microsoft.com/office/officeart/2008/layout/HorizontalMultiLevelHierarchy"/>
    <dgm:cxn modelId="{7CBB2BD7-7CA6-49F3-B3AF-FEB79EB743E3}" type="presOf" srcId="{E3035C11-0BDD-44E6-A604-75E453A58B6B}" destId="{28F4C26B-A75E-4E7B-8F7A-7020A9ADDF23}" srcOrd="1" destOrd="0" presId="urn:microsoft.com/office/officeart/2008/layout/HorizontalMultiLevelHierarchy"/>
    <dgm:cxn modelId="{444BF112-F583-4462-A5F0-F6B393748CA7}" srcId="{D41D915D-745C-4AA8-A21C-6F41050BBF1E}" destId="{6A8A2FBD-121D-4B58-A632-68B153618383}" srcOrd="1" destOrd="0" parTransId="{E3035C11-0BDD-44E6-A604-75E453A58B6B}" sibTransId="{1D267D10-9275-4B94-ACE4-B4BDAA7D9810}"/>
    <dgm:cxn modelId="{C9EFD87D-4760-4E2E-A3AE-BEC230E1BAFF}" type="presOf" srcId="{13608A7D-9F95-4DF0-8A48-03678D880013}" destId="{DB1AE243-907B-44FF-960A-61989008C7E6}" srcOrd="1" destOrd="0" presId="urn:microsoft.com/office/officeart/2008/layout/HorizontalMultiLevelHierarchy"/>
    <dgm:cxn modelId="{E5D43E6B-BF77-4FA0-9C46-4D30623E4F9C}" srcId="{D457D70D-852A-4C5E-93A6-491EE895487E}" destId="{D41D915D-745C-4AA8-A21C-6F41050BBF1E}" srcOrd="0" destOrd="0" parTransId="{B6288FD1-53AF-4F58-A56C-CEAB5B3F2D7B}" sibTransId="{23E1D428-B2D6-40EE-8CF6-022750033527}"/>
    <dgm:cxn modelId="{BF026170-8331-44A0-8E86-9BEBE4B3C19E}" type="presOf" srcId="{46A09E9C-D7C8-45FE-BF3D-E8BF0B3E9A0D}" destId="{7B6915ED-1E44-415C-9C8D-6532505B9AEE}" srcOrd="0" destOrd="0" presId="urn:microsoft.com/office/officeart/2008/layout/HorizontalMultiLevelHierarchy"/>
    <dgm:cxn modelId="{5712ED68-992B-4D97-AEE5-DDCAAEC9A104}" srcId="{D41D915D-745C-4AA8-A21C-6F41050BBF1E}" destId="{46A09E9C-D7C8-45FE-BF3D-E8BF0B3E9A0D}" srcOrd="2" destOrd="0" parTransId="{13608A7D-9F95-4DF0-8A48-03678D880013}" sibTransId="{6B2473D2-BD07-499D-A7D1-53AACA9902AE}"/>
    <dgm:cxn modelId="{74F1A8D2-C6EE-4F77-ABE7-5DF9ACED696D}" type="presOf" srcId="{0C4CA0E3-BE95-4F2C-A86E-DFE0697D0193}" destId="{B7EF2916-6E60-455A-AF00-82044B3E8ACF}" srcOrd="1" destOrd="0" presId="urn:microsoft.com/office/officeart/2008/layout/HorizontalMultiLevelHierarchy"/>
    <dgm:cxn modelId="{3EFB2ADB-6C5F-45A6-B762-FCE29EAEE727}" type="presOf" srcId="{8CCFA213-E536-4888-8910-279A48AEBBD1}" destId="{D8AA2A64-5497-404D-A4AA-E83BE60B2DA4}" srcOrd="0" destOrd="0" presId="urn:microsoft.com/office/officeart/2008/layout/HorizontalMultiLevelHierarchy"/>
    <dgm:cxn modelId="{D5E7975C-B80A-4E32-BBC5-3D9F8E93E7FE}" type="presOf" srcId="{E3035C11-0BDD-44E6-A604-75E453A58B6B}" destId="{9D05C67C-49E1-440B-A35F-C24241AAD041}" srcOrd="0" destOrd="0" presId="urn:microsoft.com/office/officeart/2008/layout/HorizontalMultiLevelHierarchy"/>
    <dgm:cxn modelId="{DB4E162A-BBA9-4D10-AEEE-4C7DCC07E817}" type="presParOf" srcId="{2B31E094-33F8-4D4F-8B8A-25D945E54AD4}" destId="{0B88C843-E6C3-458C-934E-1F9E3FA274FA}" srcOrd="0" destOrd="0" presId="urn:microsoft.com/office/officeart/2008/layout/HorizontalMultiLevelHierarchy"/>
    <dgm:cxn modelId="{7537B54D-7B22-41A1-BD08-1153401432B7}" type="presParOf" srcId="{0B88C843-E6C3-458C-934E-1F9E3FA274FA}" destId="{BA9C4A13-C93B-4680-B374-641E11BD2C2F}" srcOrd="0" destOrd="0" presId="urn:microsoft.com/office/officeart/2008/layout/HorizontalMultiLevelHierarchy"/>
    <dgm:cxn modelId="{5BA6900E-A20E-4C4D-B9FC-6077C5664A4B}" type="presParOf" srcId="{0B88C843-E6C3-458C-934E-1F9E3FA274FA}" destId="{3F4B2AF4-D631-497D-B261-9CC2897AE48A}" srcOrd="1" destOrd="0" presId="urn:microsoft.com/office/officeart/2008/layout/HorizontalMultiLevelHierarchy"/>
    <dgm:cxn modelId="{D1233F46-2A3B-4C62-B3CB-EAAB1DDF8578}" type="presParOf" srcId="{3F4B2AF4-D631-497D-B261-9CC2897AE48A}" destId="{8D8071D0-EBFA-4E8C-8DBE-35E4B24BA52A}" srcOrd="0" destOrd="0" presId="urn:microsoft.com/office/officeart/2008/layout/HorizontalMultiLevelHierarchy"/>
    <dgm:cxn modelId="{0058CCF4-7427-4753-83D7-A2B98B198B03}" type="presParOf" srcId="{8D8071D0-EBFA-4E8C-8DBE-35E4B24BA52A}" destId="{B7EF2916-6E60-455A-AF00-82044B3E8ACF}" srcOrd="0" destOrd="0" presId="urn:microsoft.com/office/officeart/2008/layout/HorizontalMultiLevelHierarchy"/>
    <dgm:cxn modelId="{09F85700-371C-4FCA-BF20-1BCC9986BB45}" type="presParOf" srcId="{3F4B2AF4-D631-497D-B261-9CC2897AE48A}" destId="{A4590910-B995-4C98-9B1A-43F29981712E}" srcOrd="1" destOrd="0" presId="urn:microsoft.com/office/officeart/2008/layout/HorizontalMultiLevelHierarchy"/>
    <dgm:cxn modelId="{968125BC-5102-4FE7-AE07-7488EEAEC905}" type="presParOf" srcId="{A4590910-B995-4C98-9B1A-43F29981712E}" destId="{D8AA2A64-5497-404D-A4AA-E83BE60B2DA4}" srcOrd="0" destOrd="0" presId="urn:microsoft.com/office/officeart/2008/layout/HorizontalMultiLevelHierarchy"/>
    <dgm:cxn modelId="{A4AD9A41-A9AF-4ECD-8377-C8583696AF3A}" type="presParOf" srcId="{A4590910-B995-4C98-9B1A-43F29981712E}" destId="{B9C4E8DE-39E2-4EF7-8EEF-3C7A106302FE}" srcOrd="1" destOrd="0" presId="urn:microsoft.com/office/officeart/2008/layout/HorizontalMultiLevelHierarchy"/>
    <dgm:cxn modelId="{E1A67D0E-2BCD-4BB5-9466-B5AA629548D2}" type="presParOf" srcId="{3F4B2AF4-D631-497D-B261-9CC2897AE48A}" destId="{9D05C67C-49E1-440B-A35F-C24241AAD041}" srcOrd="2" destOrd="0" presId="urn:microsoft.com/office/officeart/2008/layout/HorizontalMultiLevelHierarchy"/>
    <dgm:cxn modelId="{C7302907-A039-4068-9D1E-23C0DFBCA046}" type="presParOf" srcId="{9D05C67C-49E1-440B-A35F-C24241AAD041}" destId="{28F4C26B-A75E-4E7B-8F7A-7020A9ADDF23}" srcOrd="0" destOrd="0" presId="urn:microsoft.com/office/officeart/2008/layout/HorizontalMultiLevelHierarchy"/>
    <dgm:cxn modelId="{A8926595-BEEA-4B3F-8C7F-14E3251D8028}" type="presParOf" srcId="{3F4B2AF4-D631-497D-B261-9CC2897AE48A}" destId="{6A2C503E-6C92-43EE-B570-3F06D5308461}" srcOrd="3" destOrd="0" presId="urn:microsoft.com/office/officeart/2008/layout/HorizontalMultiLevelHierarchy"/>
    <dgm:cxn modelId="{841B8AE2-A672-421C-9213-3C17FFF9C0AA}" type="presParOf" srcId="{6A2C503E-6C92-43EE-B570-3F06D5308461}" destId="{6725509E-1F0F-4EAB-B967-B18F37372CB3}" srcOrd="0" destOrd="0" presId="urn:microsoft.com/office/officeart/2008/layout/HorizontalMultiLevelHierarchy"/>
    <dgm:cxn modelId="{31129A79-3E56-4ECE-ADA1-1805866ECB1C}" type="presParOf" srcId="{6A2C503E-6C92-43EE-B570-3F06D5308461}" destId="{1CD69FBE-5AF5-4D06-A656-1477FEACA838}" srcOrd="1" destOrd="0" presId="urn:microsoft.com/office/officeart/2008/layout/HorizontalMultiLevelHierarchy"/>
    <dgm:cxn modelId="{DD9AD5CD-3C6A-4E8A-BA33-13055498D5FE}" type="presParOf" srcId="{3F4B2AF4-D631-497D-B261-9CC2897AE48A}" destId="{F9709D62-AF13-4FE4-9166-634321010405}" srcOrd="4" destOrd="0" presId="urn:microsoft.com/office/officeart/2008/layout/HorizontalMultiLevelHierarchy"/>
    <dgm:cxn modelId="{B558D628-A0EF-453D-BDC5-D720AB1DDC92}" type="presParOf" srcId="{F9709D62-AF13-4FE4-9166-634321010405}" destId="{DB1AE243-907B-44FF-960A-61989008C7E6}" srcOrd="0" destOrd="0" presId="urn:microsoft.com/office/officeart/2008/layout/HorizontalMultiLevelHierarchy"/>
    <dgm:cxn modelId="{6EDF1A49-4272-4E40-A2CF-7B9A84BA7D5F}" type="presParOf" srcId="{3F4B2AF4-D631-497D-B261-9CC2897AE48A}" destId="{E0CD974F-89DC-46F9-8FD3-13F264F8630E}" srcOrd="5" destOrd="0" presId="urn:microsoft.com/office/officeart/2008/layout/HorizontalMultiLevelHierarchy"/>
    <dgm:cxn modelId="{63B223D5-86C8-45F4-955F-D590B67CF1DE}" type="presParOf" srcId="{E0CD974F-89DC-46F9-8FD3-13F264F8630E}" destId="{7B6915ED-1E44-415C-9C8D-6532505B9AEE}" srcOrd="0" destOrd="0" presId="urn:microsoft.com/office/officeart/2008/layout/HorizontalMultiLevelHierarchy"/>
    <dgm:cxn modelId="{5E762384-5765-4B64-8A25-17AB781A24A6}" type="presParOf" srcId="{E0CD974F-89DC-46F9-8FD3-13F264F8630E}" destId="{DF009E89-BB11-4376-B39A-BF762984D91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7C6CF-F77D-45E4-9FE2-626A79FEFB81}">
      <dsp:nvSpPr>
        <dsp:cNvPr id="0" name=""/>
        <dsp:cNvSpPr/>
      </dsp:nvSpPr>
      <dsp:spPr>
        <a:xfrm>
          <a:off x="375137" y="249760"/>
          <a:ext cx="3951835" cy="12349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472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为什么读？</a:t>
          </a:r>
          <a:endParaRPr lang="zh-CN" altLang="en-US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75137" y="249760"/>
        <a:ext cx="3951835" cy="1234948"/>
      </dsp:txXfrm>
    </dsp:sp>
    <dsp:sp modelId="{663CC55D-C74D-47C2-B5F5-CBF328282A02}">
      <dsp:nvSpPr>
        <dsp:cNvPr id="0" name=""/>
        <dsp:cNvSpPr/>
      </dsp:nvSpPr>
      <dsp:spPr>
        <a:xfrm>
          <a:off x="210477" y="71378"/>
          <a:ext cx="864463" cy="129669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4511C-DF65-43CA-AD07-16676ABA5D90}">
      <dsp:nvSpPr>
        <dsp:cNvPr id="0" name=""/>
        <dsp:cNvSpPr/>
      </dsp:nvSpPr>
      <dsp:spPr>
        <a:xfrm>
          <a:off x="375137" y="1804423"/>
          <a:ext cx="3951835" cy="12349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472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怎么读？</a:t>
          </a:r>
          <a:endParaRPr lang="zh-CN" altLang="en-US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75137" y="1804423"/>
        <a:ext cx="3951835" cy="1234948"/>
      </dsp:txXfrm>
    </dsp:sp>
    <dsp:sp modelId="{E30DECB3-51FD-4CE8-9BDB-B2E3C2288DBF}">
      <dsp:nvSpPr>
        <dsp:cNvPr id="0" name=""/>
        <dsp:cNvSpPr/>
      </dsp:nvSpPr>
      <dsp:spPr>
        <a:xfrm>
          <a:off x="210477" y="1626042"/>
          <a:ext cx="864463" cy="129669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09D62-AF13-4FE4-9166-634321010405}">
      <dsp:nvSpPr>
        <dsp:cNvPr id="0" name=""/>
        <dsp:cNvSpPr/>
      </dsp:nvSpPr>
      <dsp:spPr>
        <a:xfrm>
          <a:off x="2350493" y="1617389"/>
          <a:ext cx="402395" cy="766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197" y="0"/>
              </a:lnTo>
              <a:lnTo>
                <a:pt x="201197" y="766760"/>
              </a:lnTo>
              <a:lnTo>
                <a:pt x="402395" y="7667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200" b="0" i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530043" y="1979120"/>
        <a:ext cx="43296" cy="43296"/>
      </dsp:txXfrm>
    </dsp:sp>
    <dsp:sp modelId="{9D05C67C-49E1-440B-A35F-C24241AAD041}">
      <dsp:nvSpPr>
        <dsp:cNvPr id="0" name=""/>
        <dsp:cNvSpPr/>
      </dsp:nvSpPr>
      <dsp:spPr>
        <a:xfrm>
          <a:off x="2350493" y="1571668"/>
          <a:ext cx="4023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2395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200" b="0" i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541631" y="1607329"/>
        <a:ext cx="20119" cy="20119"/>
      </dsp:txXfrm>
    </dsp:sp>
    <dsp:sp modelId="{8D8071D0-EBFA-4E8C-8DBE-35E4B24BA52A}">
      <dsp:nvSpPr>
        <dsp:cNvPr id="0" name=""/>
        <dsp:cNvSpPr/>
      </dsp:nvSpPr>
      <dsp:spPr>
        <a:xfrm>
          <a:off x="2350493" y="850628"/>
          <a:ext cx="402395" cy="766760"/>
        </a:xfrm>
        <a:custGeom>
          <a:avLst/>
          <a:gdLst/>
          <a:ahLst/>
          <a:cxnLst/>
          <a:rect l="0" t="0" r="0" b="0"/>
          <a:pathLst>
            <a:path>
              <a:moveTo>
                <a:pt x="0" y="766760"/>
              </a:moveTo>
              <a:lnTo>
                <a:pt x="201197" y="766760"/>
              </a:lnTo>
              <a:lnTo>
                <a:pt x="201197" y="0"/>
              </a:lnTo>
              <a:lnTo>
                <a:pt x="40239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200" b="0" i="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530043" y="1212360"/>
        <a:ext cx="43296" cy="43296"/>
      </dsp:txXfrm>
    </dsp:sp>
    <dsp:sp modelId="{BA9C4A13-C93B-4680-B374-641E11BD2C2F}">
      <dsp:nvSpPr>
        <dsp:cNvPr id="0" name=""/>
        <dsp:cNvSpPr/>
      </dsp:nvSpPr>
      <dsp:spPr>
        <a:xfrm rot="16200000">
          <a:off x="255910" y="705827"/>
          <a:ext cx="2366043" cy="18231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解读实验</a:t>
          </a:r>
          <a:endParaRPr lang="zh-CN" altLang="en-US" sz="32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55910" y="705827"/>
        <a:ext cx="2366043" cy="1823122"/>
      </dsp:txXfrm>
    </dsp:sp>
    <dsp:sp modelId="{D8AA2A64-5497-404D-A4AA-E83BE60B2DA4}">
      <dsp:nvSpPr>
        <dsp:cNvPr id="0" name=""/>
        <dsp:cNvSpPr/>
      </dsp:nvSpPr>
      <dsp:spPr>
        <a:xfrm>
          <a:off x="2752889" y="543924"/>
          <a:ext cx="2011978" cy="613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反应原理</a:t>
          </a:r>
          <a:endParaRPr lang="zh-CN" altLang="en-US" sz="32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752889" y="543924"/>
        <a:ext cx="2011978" cy="613408"/>
      </dsp:txXfrm>
    </dsp:sp>
    <dsp:sp modelId="{6725509E-1F0F-4EAB-B967-B18F37372CB3}">
      <dsp:nvSpPr>
        <dsp:cNvPr id="0" name=""/>
        <dsp:cNvSpPr/>
      </dsp:nvSpPr>
      <dsp:spPr>
        <a:xfrm>
          <a:off x="2752889" y="1310684"/>
          <a:ext cx="2011978" cy="613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装置原理</a:t>
          </a:r>
          <a:endParaRPr lang="zh-CN" altLang="en-US" sz="32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752889" y="1310684"/>
        <a:ext cx="2011978" cy="613408"/>
      </dsp:txXfrm>
    </dsp:sp>
    <dsp:sp modelId="{7B6915ED-1E44-415C-9C8D-6532505B9AEE}">
      <dsp:nvSpPr>
        <dsp:cNvPr id="0" name=""/>
        <dsp:cNvSpPr/>
      </dsp:nvSpPr>
      <dsp:spPr>
        <a:xfrm>
          <a:off x="2752889" y="2077445"/>
          <a:ext cx="2011978" cy="613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操作原理</a:t>
          </a:r>
          <a:endParaRPr lang="zh-CN" altLang="en-US" sz="32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752889" y="2077445"/>
        <a:ext cx="2011978" cy="613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321957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../../&#36873;&#20462;5&#26377;&#26426;/&#26377;&#26426;&#21270;&#23398;&#22522;&#30784;/&#31532;&#19977;&#31456;&#36164;&#26009;/&#31532;&#19977;&#33410;%20&#32679;&#37240;%20&#37231;/&#20057;&#37240;&#20057;&#37231;&#30340;&#37231;&#21270;&#36807;&#31243;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../../&#36873;&#20462;5&#26377;&#26426;/&#26377;&#26426;&#21270;&#23398;&#22522;&#30784;/&#31532;&#19977;&#31456;&#36164;&#26009;/&#31532;&#19977;&#33410;%20&#32679;&#37240;%20&#37231;/&#20057;&#37240;&#20057;&#37231;&#30340;&#37231;&#21270;&#36807;&#31243;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../../&#36873;&#20462;5&#26377;&#26426;/&#26377;&#26426;&#21270;&#23398;&#22522;&#30784;/&#31532;&#19977;&#31456;&#36164;&#26009;/&#31532;&#19977;&#33410;%20&#32679;&#37240;%20&#37231;/&#20057;&#37240;&#20057;&#37231;&#30340;&#37231;&#21270;&#36807;&#31243;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jpe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37.emf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8.png"/><Relationship Id="rId4" Type="http://schemas.openxmlformats.org/officeDocument/2006/relationships/image" Target="../media/image30.png"/><Relationship Id="rId9" Type="http://schemas.openxmlformats.org/officeDocument/2006/relationships/image" Target="../media/image36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基础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实验和定量实验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十二</a:t>
            </a: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年级化学</a:t>
            </a:r>
            <a:r>
              <a:rPr lang="zh-CN" altLang="en-US" sz="24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北京市日坛中学   高学军</a:t>
            </a:r>
            <a:endParaRPr lang="zh-CN" altLang="en-US" sz="2000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771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218222T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006079"/>
            <a:ext cx="2496741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799" name="Group 7"/>
          <p:cNvGrpSpPr>
            <a:grpSpLocks/>
          </p:cNvGrpSpPr>
          <p:nvPr/>
        </p:nvGrpSpPr>
        <p:grpSpPr bwMode="auto">
          <a:xfrm>
            <a:off x="1331120" y="33337"/>
            <a:ext cx="2484835" cy="729854"/>
            <a:chOff x="521" y="3371"/>
            <a:chExt cx="1588" cy="499"/>
          </a:xfrm>
        </p:grpSpPr>
        <p:grpSp>
          <p:nvGrpSpPr>
            <p:cNvPr id="33800" name="Group 8"/>
            <p:cNvGrpSpPr>
              <a:grpSpLocks/>
            </p:cNvGrpSpPr>
            <p:nvPr/>
          </p:nvGrpSpPr>
          <p:grpSpPr bwMode="auto">
            <a:xfrm>
              <a:off x="521" y="3371"/>
              <a:ext cx="1588" cy="499"/>
              <a:chOff x="521" y="3371"/>
              <a:chExt cx="1588" cy="499"/>
            </a:xfrm>
          </p:grpSpPr>
          <p:sp>
            <p:nvSpPr>
              <p:cNvPr id="33801" name="AutoShape 9"/>
              <p:cNvSpPr>
                <a:spLocks noChangeArrowheads="1"/>
              </p:cNvSpPr>
              <p:nvPr/>
            </p:nvSpPr>
            <p:spPr bwMode="auto">
              <a:xfrm>
                <a:off x="793" y="3451"/>
                <a:ext cx="1316" cy="31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D3F595">
                      <a:alpha val="94000"/>
                    </a:srgbClr>
                  </a:gs>
                  <a:gs pos="100000">
                    <a:srgbClr val="FDFEE8"/>
                  </a:gs>
                </a:gsLst>
                <a:lin ang="5400000" scaled="1"/>
              </a:gradFill>
              <a:ln w="12700" algn="ctr">
                <a:solidFill>
                  <a:srgbClr val="006600"/>
                </a:solidFill>
                <a:round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33802" name="Picture 10" descr="点击中考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" y="3371"/>
                <a:ext cx="460" cy="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803" name="Rectangle 11"/>
            <p:cNvSpPr>
              <a:spLocks noChangeArrowheads="1"/>
            </p:cNvSpPr>
            <p:nvPr/>
          </p:nvSpPr>
          <p:spPr bwMode="auto">
            <a:xfrm>
              <a:off x="975" y="3430"/>
              <a:ext cx="1088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100" dirty="0">
                  <a:solidFill>
                    <a:srgbClr val="33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反应原理</a:t>
              </a:r>
            </a:p>
          </p:txBody>
        </p:sp>
      </p:grp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074657" y="1253730"/>
            <a:ext cx="2794876" cy="453628"/>
          </a:xfrm>
          <a:prstGeom prst="rect">
            <a:avLst/>
          </a:prstGeom>
          <a:noFill/>
          <a:ln w="28575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0000FF"/>
                </a:solidFill>
                <a:ea typeface="黑体" panose="02010609060101010101" pitchFamily="49" charset="-122"/>
              </a:rPr>
              <a:t>化学平衡原理</a:t>
            </a:r>
          </a:p>
        </p:txBody>
      </p:sp>
      <p:grpSp>
        <p:nvGrpSpPr>
          <p:cNvPr id="33813" name="Group 21"/>
          <p:cNvGrpSpPr>
            <a:grpSpLocks/>
          </p:cNvGrpSpPr>
          <p:nvPr/>
        </p:nvGrpSpPr>
        <p:grpSpPr bwMode="auto">
          <a:xfrm>
            <a:off x="961534" y="1796653"/>
            <a:ext cx="7168054" cy="2907507"/>
            <a:chOff x="204" y="1253"/>
            <a:chExt cx="5664" cy="2442"/>
          </a:xfrm>
        </p:grpSpPr>
        <p:sp>
          <p:nvSpPr>
            <p:cNvPr id="33808" name="Text Box 16"/>
            <p:cNvSpPr txBox="1">
              <a:spLocks noChangeArrowheads="1"/>
            </p:cNvSpPr>
            <p:nvPr/>
          </p:nvSpPr>
          <p:spPr bwMode="auto">
            <a:xfrm>
              <a:off x="204" y="1253"/>
              <a:ext cx="2640" cy="10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b="1" dirty="0">
                  <a:latin typeface="仿宋_GB2312" pitchFamily="49" charset="-122"/>
                  <a:ea typeface="仿宋_GB2312" pitchFamily="49" charset="-122"/>
                </a:rPr>
                <a:t>1</a:t>
              </a:r>
              <a:r>
                <a:rPr kumimoji="1" lang="zh-CN" altLang="en-US" b="1" dirty="0">
                  <a:latin typeface="仿宋_GB2312" pitchFamily="49" charset="-122"/>
                  <a:ea typeface="仿宋_GB2312" pitchFamily="49" charset="-122"/>
                </a:rPr>
                <a:t>）由于乙酸乙酯的沸点比乙酸、乙醇都低，因此从反应物中不断</a:t>
              </a:r>
              <a:r>
                <a:rPr kumimoji="1" lang="zh-CN" altLang="en-US" b="1" dirty="0">
                  <a:solidFill>
                    <a:srgbClr val="FF0000"/>
                  </a:solidFill>
                  <a:latin typeface="仿宋_GB2312" pitchFamily="49" charset="-122"/>
                  <a:ea typeface="仿宋_GB2312" pitchFamily="49" charset="-122"/>
                </a:rPr>
                <a:t>蒸</a:t>
              </a:r>
              <a:r>
                <a:rPr lang="zh-CN" altLang="en-US" b="1" dirty="0">
                  <a:solidFill>
                    <a:srgbClr val="FF0000"/>
                  </a:solidFill>
                  <a:latin typeface="仿宋_GB2312" pitchFamily="49" charset="-122"/>
                  <a:ea typeface="仿宋_GB2312" pitchFamily="49" charset="-122"/>
                </a:rPr>
                <a:t>馏</a:t>
              </a:r>
              <a:r>
                <a:rPr kumimoji="1" lang="zh-CN" altLang="en-US" b="1" dirty="0">
                  <a:latin typeface="仿宋_GB2312" pitchFamily="49" charset="-122"/>
                  <a:ea typeface="仿宋_GB2312" pitchFamily="49" charset="-122"/>
                </a:rPr>
                <a:t>出乙酸乙酯可提高其产率。</a:t>
              </a:r>
            </a:p>
          </p:txBody>
        </p:sp>
        <p:sp>
          <p:nvSpPr>
            <p:cNvPr id="33809" name="Rectangle 17"/>
            <p:cNvSpPr>
              <a:spLocks noChangeArrowheads="1"/>
            </p:cNvSpPr>
            <p:nvPr/>
          </p:nvSpPr>
          <p:spPr bwMode="auto">
            <a:xfrm>
              <a:off x="204" y="2480"/>
              <a:ext cx="3084" cy="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b="1" dirty="0">
                  <a:latin typeface="仿宋_GB2312" pitchFamily="49" charset="-122"/>
                  <a:ea typeface="仿宋_GB2312" pitchFamily="49" charset="-122"/>
                </a:rPr>
                <a:t>2</a:t>
              </a:r>
              <a:r>
                <a:rPr kumimoji="1" lang="zh-CN" altLang="en-US" b="1" dirty="0">
                  <a:latin typeface="仿宋_GB2312" pitchFamily="49" charset="-122"/>
                  <a:ea typeface="仿宋_GB2312" pitchFamily="49" charset="-122"/>
                </a:rPr>
                <a:t>）</a:t>
              </a:r>
              <a:r>
                <a:rPr kumimoji="1" lang="zh-CN" altLang="en-US" b="1" dirty="0">
                  <a:solidFill>
                    <a:srgbClr val="FF3300"/>
                  </a:solidFill>
                  <a:latin typeface="仿宋_GB2312" pitchFamily="49" charset="-122"/>
                  <a:ea typeface="仿宋_GB2312" pitchFamily="49" charset="-122"/>
                </a:rPr>
                <a:t>使用过量的乙醇</a:t>
              </a:r>
              <a:r>
                <a:rPr kumimoji="1" lang="zh-CN" altLang="en-US" b="1" dirty="0">
                  <a:latin typeface="仿宋_GB2312" pitchFamily="49" charset="-122"/>
                  <a:ea typeface="仿宋_GB2312" pitchFamily="49" charset="-122"/>
                </a:rPr>
                <a:t>，可提高乙酸</a:t>
              </a:r>
            </a:p>
            <a:p>
              <a:pPr>
                <a:spcBef>
                  <a:spcPct val="50000"/>
                </a:spcBef>
              </a:pPr>
              <a:r>
                <a:rPr kumimoji="1" lang="zh-CN" altLang="en-US" b="1" dirty="0">
                  <a:latin typeface="仿宋_GB2312" pitchFamily="49" charset="-122"/>
                  <a:ea typeface="仿宋_GB2312" pitchFamily="49" charset="-122"/>
                </a:rPr>
                <a:t>转化为乙酸乙酯的产率。</a:t>
              </a:r>
            </a:p>
          </p:txBody>
        </p:sp>
        <p:sp>
          <p:nvSpPr>
            <p:cNvPr id="33810" name="Rectangle 18"/>
            <p:cNvSpPr>
              <a:spLocks noChangeArrowheads="1"/>
            </p:cNvSpPr>
            <p:nvPr/>
          </p:nvSpPr>
          <p:spPr bwMode="auto">
            <a:xfrm>
              <a:off x="204" y="3385"/>
              <a:ext cx="566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b="1" dirty="0">
                  <a:latin typeface="仿宋_GB2312" pitchFamily="49" charset="-122"/>
                  <a:ea typeface="仿宋_GB2312" pitchFamily="49" charset="-122"/>
                </a:rPr>
                <a:t>3</a:t>
              </a:r>
              <a:r>
                <a:rPr kumimoji="1" lang="zh-CN" altLang="en-US" b="1" dirty="0">
                  <a:latin typeface="仿宋_GB2312" pitchFamily="49" charset="-122"/>
                  <a:ea typeface="仿宋_GB2312" pitchFamily="49" charset="-122"/>
                </a:rPr>
                <a:t>）</a:t>
              </a:r>
              <a:r>
                <a:rPr kumimoji="1" lang="zh-CN" altLang="en-US" b="1" dirty="0">
                  <a:solidFill>
                    <a:srgbClr val="FF3300"/>
                  </a:solidFill>
                  <a:latin typeface="仿宋_GB2312" pitchFamily="49" charset="-122"/>
                  <a:ea typeface="仿宋_GB2312" pitchFamily="49" charset="-122"/>
                </a:rPr>
                <a:t>使用浓</a:t>
              </a:r>
              <a:r>
                <a:rPr kumimoji="1" lang="en-US" altLang="zh-CN" b="1" dirty="0">
                  <a:solidFill>
                    <a:srgbClr val="FF3300"/>
                  </a:solidFill>
                  <a:latin typeface="仿宋_GB2312" pitchFamily="49" charset="-122"/>
                  <a:ea typeface="仿宋_GB2312" pitchFamily="49" charset="-122"/>
                </a:rPr>
                <a:t>H</a:t>
              </a:r>
              <a:r>
                <a:rPr kumimoji="1" lang="en-US" altLang="zh-CN" b="1" baseline="-25000" dirty="0">
                  <a:solidFill>
                    <a:srgbClr val="FF3300"/>
                  </a:solidFill>
                  <a:latin typeface="仿宋_GB2312" pitchFamily="49" charset="-122"/>
                  <a:ea typeface="仿宋_GB2312" pitchFamily="49" charset="-122"/>
                </a:rPr>
                <a:t>2</a:t>
              </a:r>
              <a:r>
                <a:rPr kumimoji="1" lang="en-US" altLang="zh-CN" b="1" dirty="0">
                  <a:solidFill>
                    <a:srgbClr val="FF3300"/>
                  </a:solidFill>
                  <a:latin typeface="仿宋_GB2312" pitchFamily="49" charset="-122"/>
                  <a:ea typeface="仿宋_GB2312" pitchFamily="49" charset="-122"/>
                </a:rPr>
                <a:t>SO</a:t>
              </a:r>
              <a:r>
                <a:rPr kumimoji="1" lang="en-US" altLang="zh-CN" b="1" baseline="-25000" dirty="0">
                  <a:solidFill>
                    <a:srgbClr val="FF3300"/>
                  </a:solidFill>
                  <a:latin typeface="仿宋_GB2312" pitchFamily="49" charset="-122"/>
                  <a:ea typeface="仿宋_GB2312" pitchFamily="49" charset="-122"/>
                </a:rPr>
                <a:t>4</a:t>
              </a:r>
              <a:r>
                <a:rPr kumimoji="1" lang="zh-CN" altLang="en-US" b="1" dirty="0">
                  <a:solidFill>
                    <a:srgbClr val="FF3300"/>
                  </a:solidFill>
                  <a:latin typeface="仿宋_GB2312" pitchFamily="49" charset="-122"/>
                  <a:ea typeface="仿宋_GB2312" pitchFamily="49" charset="-122"/>
                </a:rPr>
                <a:t>作吸水剂</a:t>
              </a:r>
              <a:r>
                <a:rPr kumimoji="1" lang="zh-CN" altLang="en-US" b="1" dirty="0">
                  <a:latin typeface="仿宋_GB2312" pitchFamily="49" charset="-122"/>
                  <a:ea typeface="仿宋_GB2312" pitchFamily="49" charset="-122"/>
                </a:rPr>
                <a:t>，提高乙醇、乙酸的转化率。</a:t>
              </a:r>
            </a:p>
          </p:txBody>
        </p:sp>
      </p:grpSp>
      <p:sp>
        <p:nvSpPr>
          <p:cNvPr id="33811" name="AutoShape 19"/>
          <p:cNvSpPr>
            <a:spLocks noChangeArrowheads="1"/>
          </p:cNvSpPr>
          <p:nvPr/>
        </p:nvSpPr>
        <p:spPr bwMode="auto">
          <a:xfrm>
            <a:off x="3924301" y="897732"/>
            <a:ext cx="1997869" cy="702469"/>
          </a:xfrm>
          <a:prstGeom prst="cloudCallout">
            <a:avLst>
              <a:gd name="adj1" fmla="val -57093"/>
              <a:gd name="adj2" fmla="val 55426"/>
            </a:avLst>
          </a:prstGeom>
          <a:solidFill>
            <a:srgbClr val="FFFF5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algn="ctr"/>
            <a:r>
              <a:rPr lang="zh-CN" altLang="en-US" sz="15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如何提高乙酸乙酯产率？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1494235" y="681037"/>
            <a:ext cx="2375297" cy="45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FF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0000FF"/>
                </a:solidFill>
                <a:ea typeface="黑体" panose="02010609060101010101" pitchFamily="49" charset="-122"/>
              </a:rPr>
              <a:t> </a:t>
            </a:r>
            <a:r>
              <a:rPr lang="zh-CN" altLang="en-US">
                <a:solidFill>
                  <a:srgbClr val="0000FF"/>
                </a:solidFill>
                <a:ea typeface="黑体" panose="02010609060101010101" pitchFamily="49" charset="-122"/>
              </a:rPr>
              <a:t>物质性质</a:t>
            </a:r>
          </a:p>
        </p:txBody>
      </p:sp>
    </p:spTree>
    <p:extLst>
      <p:ext uri="{BB962C8B-B14F-4D97-AF65-F5344CB8AC3E}">
        <p14:creationId xmlns:p14="http://schemas.microsoft.com/office/powerpoint/2010/main" val="8625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5" grpId="0" animBg="1"/>
      <p:bldP spid="33811" grpId="0" animBg="1"/>
      <p:bldP spid="338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494235" y="1275161"/>
            <a:ext cx="3132534" cy="486965"/>
          </a:xfrm>
        </p:spPr>
        <p:txBody>
          <a:bodyPr>
            <a:normAutofit lnSpcReduction="10000"/>
          </a:bodyPr>
          <a:lstStyle/>
          <a:p>
            <a:r>
              <a:rPr lang="zh-CN" altLang="en-US" sz="2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</a:t>
            </a:r>
            <a:r>
              <a:rPr lang="en-US" altLang="zh-CN" sz="2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液反应加热装置</a:t>
            </a:r>
          </a:p>
        </p:txBody>
      </p:sp>
      <p:pic>
        <p:nvPicPr>
          <p:cNvPr id="38917" name="Picture 5" descr="218222T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789385"/>
            <a:ext cx="2496741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918" name="Group 6"/>
          <p:cNvGrpSpPr>
            <a:grpSpLocks/>
          </p:cNvGrpSpPr>
          <p:nvPr/>
        </p:nvGrpSpPr>
        <p:grpSpPr bwMode="auto">
          <a:xfrm>
            <a:off x="1385889" y="59531"/>
            <a:ext cx="2432447" cy="729854"/>
            <a:chOff x="521" y="3371"/>
            <a:chExt cx="1588" cy="499"/>
          </a:xfrm>
        </p:grpSpPr>
        <p:grpSp>
          <p:nvGrpSpPr>
            <p:cNvPr id="38919" name="Group 7"/>
            <p:cNvGrpSpPr>
              <a:grpSpLocks/>
            </p:cNvGrpSpPr>
            <p:nvPr/>
          </p:nvGrpSpPr>
          <p:grpSpPr bwMode="auto">
            <a:xfrm>
              <a:off x="521" y="3371"/>
              <a:ext cx="1588" cy="499"/>
              <a:chOff x="521" y="3371"/>
              <a:chExt cx="1588" cy="499"/>
            </a:xfrm>
          </p:grpSpPr>
          <p:sp>
            <p:nvSpPr>
              <p:cNvPr id="38920" name="AutoShape 8"/>
              <p:cNvSpPr>
                <a:spLocks noChangeArrowheads="1"/>
              </p:cNvSpPr>
              <p:nvPr/>
            </p:nvSpPr>
            <p:spPr bwMode="auto">
              <a:xfrm>
                <a:off x="793" y="3451"/>
                <a:ext cx="1316" cy="31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D3F595">
                      <a:alpha val="94000"/>
                    </a:srgbClr>
                  </a:gs>
                  <a:gs pos="100000">
                    <a:srgbClr val="FDFEE8"/>
                  </a:gs>
                </a:gsLst>
                <a:lin ang="5400000" scaled="1"/>
              </a:gradFill>
              <a:ln w="12700" algn="ctr">
                <a:solidFill>
                  <a:srgbClr val="006600"/>
                </a:solidFill>
                <a:round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38921" name="Picture 9" descr="点击中考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" y="3371"/>
                <a:ext cx="460" cy="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975" y="3430"/>
              <a:ext cx="1088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100" dirty="0">
                  <a:solidFill>
                    <a:srgbClr val="33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装置原理</a:t>
              </a:r>
            </a:p>
          </p:txBody>
        </p:sp>
      </p:grp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1495426" y="1976438"/>
            <a:ext cx="3132535" cy="48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冷凝装置</a:t>
            </a: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1494235" y="2680099"/>
            <a:ext cx="3132534" cy="48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10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接收装置</a:t>
            </a: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1494236" y="1168005"/>
            <a:ext cx="3077765" cy="2106215"/>
          </a:xfrm>
          <a:prstGeom prst="rect">
            <a:avLst/>
          </a:prstGeom>
          <a:noFill/>
          <a:ln w="28575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4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218222T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24" y="1168004"/>
            <a:ext cx="249674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1385888" y="59531"/>
            <a:ext cx="2324100" cy="729854"/>
            <a:chOff x="521" y="3371"/>
            <a:chExt cx="1588" cy="499"/>
          </a:xfrm>
        </p:grpSpPr>
        <p:grpSp>
          <p:nvGrpSpPr>
            <p:cNvPr id="40966" name="Group 6"/>
            <p:cNvGrpSpPr>
              <a:grpSpLocks/>
            </p:cNvGrpSpPr>
            <p:nvPr/>
          </p:nvGrpSpPr>
          <p:grpSpPr bwMode="auto">
            <a:xfrm>
              <a:off x="521" y="3371"/>
              <a:ext cx="1588" cy="499"/>
              <a:chOff x="521" y="3371"/>
              <a:chExt cx="1588" cy="499"/>
            </a:xfrm>
          </p:grpSpPr>
          <p:sp>
            <p:nvSpPr>
              <p:cNvPr id="40967" name="AutoShape 7"/>
              <p:cNvSpPr>
                <a:spLocks noChangeArrowheads="1"/>
              </p:cNvSpPr>
              <p:nvPr/>
            </p:nvSpPr>
            <p:spPr bwMode="auto">
              <a:xfrm>
                <a:off x="793" y="3451"/>
                <a:ext cx="1316" cy="31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D3F595">
                      <a:alpha val="94000"/>
                    </a:srgbClr>
                  </a:gs>
                  <a:gs pos="100000">
                    <a:srgbClr val="FDFEE8"/>
                  </a:gs>
                </a:gsLst>
                <a:lin ang="5400000" scaled="1"/>
              </a:gradFill>
              <a:ln w="12700" algn="ctr">
                <a:solidFill>
                  <a:srgbClr val="006600"/>
                </a:solidFill>
                <a:round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40968" name="Picture 8" descr="点击中考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" y="3371"/>
                <a:ext cx="460" cy="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969" name="Rectangle 9"/>
            <p:cNvSpPr>
              <a:spLocks noChangeArrowheads="1"/>
            </p:cNvSpPr>
            <p:nvPr/>
          </p:nvSpPr>
          <p:spPr bwMode="auto">
            <a:xfrm>
              <a:off x="975" y="3430"/>
              <a:ext cx="1088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100" dirty="0">
                  <a:solidFill>
                    <a:srgbClr val="33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操作原理</a:t>
              </a:r>
            </a:p>
          </p:txBody>
        </p:sp>
      </p:grp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1494235" y="1924050"/>
            <a:ext cx="3132534" cy="48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加药顺序</a:t>
            </a: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1547814" y="3274219"/>
            <a:ext cx="3132535" cy="48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防倒吸</a:t>
            </a:r>
          </a:p>
        </p:txBody>
      </p:sp>
      <p:sp>
        <p:nvSpPr>
          <p:cNvPr id="40972" name="AutoShape 12"/>
          <p:cNvSpPr>
            <a:spLocks noChangeArrowheads="1"/>
          </p:cNvSpPr>
          <p:nvPr/>
        </p:nvSpPr>
        <p:spPr bwMode="auto">
          <a:xfrm>
            <a:off x="3113486" y="3975497"/>
            <a:ext cx="4644628" cy="917972"/>
          </a:xfrm>
          <a:prstGeom prst="cloudCallout">
            <a:avLst>
              <a:gd name="adj1" fmla="val -56949"/>
              <a:gd name="adj2" fmla="val -93449"/>
            </a:avLst>
          </a:prstGeom>
          <a:solidFill>
            <a:srgbClr val="FFFF5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algn="ctr"/>
            <a:endParaRPr lang="zh-CN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3673493" y="498874"/>
            <a:ext cx="3888581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关注影响实验成败的注意事项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1494236" y="832249"/>
            <a:ext cx="3725465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本实验从安全性考虑</a:t>
            </a:r>
          </a:p>
          <a:p>
            <a:pPr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采取了哪些措施？</a:t>
            </a: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3383757" y="4226719"/>
            <a:ext cx="4274344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拓展问题：还有哪些装置可以防止倒吸？</a:t>
            </a:r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1547814" y="2625330"/>
            <a:ext cx="3132535" cy="48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69925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022350" indent="-350838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39850" indent="-3159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681163" indent="-339725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1383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5955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0527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509963" indent="-339725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防爆沸</a:t>
            </a:r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1494235" y="1881189"/>
            <a:ext cx="2179257" cy="1889522"/>
          </a:xfrm>
          <a:prstGeom prst="rect">
            <a:avLst/>
          </a:prstGeom>
          <a:noFill/>
          <a:ln w="28575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087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0" grpId="0"/>
      <p:bldP spid="40971" grpId="0"/>
      <p:bldP spid="40972" grpId="0" animBg="1"/>
      <p:bldP spid="40973" grpId="0"/>
      <p:bldP spid="40974" grpId="0"/>
      <p:bldP spid="40976" grpId="0"/>
      <p:bldP spid="409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1709738" y="1275160"/>
            <a:ext cx="3308103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dirty="0">
                <a:latin typeface="黑体" pitchFamily="49" charset="-122"/>
                <a:ea typeface="黑体" pitchFamily="49" charset="-122"/>
              </a:rPr>
              <a:t>☆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吸收氨气</a:t>
            </a:r>
            <a:r>
              <a:rPr lang="zh-CN" altLang="en-US" dirty="0">
                <a:ea typeface="黑体" pitchFamily="49" charset="-122"/>
              </a:rPr>
              <a:t>防倒吸装置</a:t>
            </a:r>
            <a:endParaRPr lang="zh-CN" altLang="en-US" sz="15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4283" name="Group 11"/>
          <p:cNvGrpSpPr>
            <a:grpSpLocks/>
          </p:cNvGrpSpPr>
          <p:nvPr/>
        </p:nvGrpSpPr>
        <p:grpSpPr bwMode="auto">
          <a:xfrm>
            <a:off x="2033589" y="2301478"/>
            <a:ext cx="1054894" cy="1404938"/>
            <a:chOff x="3038" y="1531"/>
            <a:chExt cx="943" cy="1254"/>
          </a:xfrm>
        </p:grpSpPr>
        <p:grpSp>
          <p:nvGrpSpPr>
            <p:cNvPr id="76964" name="Group 12"/>
            <p:cNvGrpSpPr>
              <a:grpSpLocks/>
            </p:cNvGrpSpPr>
            <p:nvPr/>
          </p:nvGrpSpPr>
          <p:grpSpPr bwMode="auto">
            <a:xfrm>
              <a:off x="3375" y="2320"/>
              <a:ext cx="506" cy="422"/>
              <a:chOff x="8728" y="6297"/>
              <a:chExt cx="446" cy="452"/>
            </a:xfrm>
          </p:grpSpPr>
          <p:grpSp>
            <p:nvGrpSpPr>
              <p:cNvPr id="76999" name="Group 13"/>
              <p:cNvGrpSpPr>
                <a:grpSpLocks/>
              </p:cNvGrpSpPr>
              <p:nvPr/>
            </p:nvGrpSpPr>
            <p:grpSpPr bwMode="auto">
              <a:xfrm>
                <a:off x="8728" y="6297"/>
                <a:ext cx="446" cy="19"/>
                <a:chOff x="3717" y="5241"/>
                <a:chExt cx="627" cy="24"/>
              </a:xfrm>
            </p:grpSpPr>
            <p:sp>
              <p:nvSpPr>
                <p:cNvPr id="77042" name="Line 14"/>
                <p:cNvSpPr>
                  <a:spLocks noChangeShapeType="1"/>
                </p:cNvSpPr>
                <p:nvPr/>
              </p:nvSpPr>
              <p:spPr bwMode="auto">
                <a:xfrm>
                  <a:off x="3741" y="5262"/>
                  <a:ext cx="57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7043" name="Freeform 15"/>
                <p:cNvSpPr>
                  <a:spLocks/>
                </p:cNvSpPr>
                <p:nvPr/>
              </p:nvSpPr>
              <p:spPr bwMode="auto">
                <a:xfrm>
                  <a:off x="4302" y="5241"/>
                  <a:ext cx="42" cy="24"/>
                </a:xfrm>
                <a:custGeom>
                  <a:avLst/>
                  <a:gdLst>
                    <a:gd name="T0" fmla="*/ 0 w 42"/>
                    <a:gd name="T1" fmla="*/ 24 h 24"/>
                    <a:gd name="T2" fmla="*/ 27 w 42"/>
                    <a:gd name="T3" fmla="*/ 15 h 24"/>
                    <a:gd name="T4" fmla="*/ 42 w 42"/>
                    <a:gd name="T5" fmla="*/ 0 h 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24">
                      <a:moveTo>
                        <a:pt x="0" y="24"/>
                      </a:moveTo>
                      <a:cubicBezTo>
                        <a:pt x="10" y="21"/>
                        <a:pt x="20" y="19"/>
                        <a:pt x="27" y="15"/>
                      </a:cubicBezTo>
                      <a:cubicBezTo>
                        <a:pt x="34" y="11"/>
                        <a:pt x="38" y="5"/>
                        <a:pt x="42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7044" name="Freeform 16"/>
                <p:cNvSpPr>
                  <a:spLocks/>
                </p:cNvSpPr>
                <p:nvPr/>
              </p:nvSpPr>
              <p:spPr bwMode="auto">
                <a:xfrm flipH="1">
                  <a:off x="3717" y="5241"/>
                  <a:ext cx="42" cy="24"/>
                </a:xfrm>
                <a:custGeom>
                  <a:avLst/>
                  <a:gdLst>
                    <a:gd name="T0" fmla="*/ 0 w 42"/>
                    <a:gd name="T1" fmla="*/ 24 h 24"/>
                    <a:gd name="T2" fmla="*/ 27 w 42"/>
                    <a:gd name="T3" fmla="*/ 15 h 24"/>
                    <a:gd name="T4" fmla="*/ 42 w 42"/>
                    <a:gd name="T5" fmla="*/ 0 h 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24">
                      <a:moveTo>
                        <a:pt x="0" y="24"/>
                      </a:moveTo>
                      <a:cubicBezTo>
                        <a:pt x="10" y="21"/>
                        <a:pt x="20" y="19"/>
                        <a:pt x="27" y="15"/>
                      </a:cubicBezTo>
                      <a:cubicBezTo>
                        <a:pt x="34" y="11"/>
                        <a:pt x="38" y="5"/>
                        <a:pt x="42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77000" name="Line 17"/>
              <p:cNvSpPr>
                <a:spLocks noChangeShapeType="1"/>
              </p:cNvSpPr>
              <p:nvPr/>
            </p:nvSpPr>
            <p:spPr bwMode="auto">
              <a:xfrm>
                <a:off x="8745" y="6349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01" name="Line 18"/>
              <p:cNvSpPr>
                <a:spLocks noChangeShapeType="1"/>
              </p:cNvSpPr>
              <p:nvPr/>
            </p:nvSpPr>
            <p:spPr bwMode="auto">
              <a:xfrm>
                <a:off x="8815" y="6349"/>
                <a:ext cx="5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02" name="Line 19"/>
              <p:cNvSpPr>
                <a:spLocks noChangeShapeType="1"/>
              </p:cNvSpPr>
              <p:nvPr/>
            </p:nvSpPr>
            <p:spPr bwMode="auto">
              <a:xfrm>
                <a:off x="8905" y="6349"/>
                <a:ext cx="2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03" name="Line 20"/>
              <p:cNvSpPr>
                <a:spLocks noChangeShapeType="1"/>
              </p:cNvSpPr>
              <p:nvPr/>
            </p:nvSpPr>
            <p:spPr bwMode="auto">
              <a:xfrm>
                <a:off x="8980" y="6349"/>
                <a:ext cx="13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04" name="Line 21"/>
              <p:cNvSpPr>
                <a:spLocks noChangeShapeType="1"/>
              </p:cNvSpPr>
              <p:nvPr/>
            </p:nvSpPr>
            <p:spPr bwMode="auto">
              <a:xfrm>
                <a:off x="9140" y="6349"/>
                <a:ext cx="2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05" name="Line 22"/>
              <p:cNvSpPr>
                <a:spLocks noChangeShapeType="1"/>
              </p:cNvSpPr>
              <p:nvPr/>
            </p:nvSpPr>
            <p:spPr bwMode="auto">
              <a:xfrm>
                <a:off x="8777" y="6390"/>
                <a:ext cx="5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06" name="Line 23"/>
              <p:cNvSpPr>
                <a:spLocks noChangeShapeType="1"/>
              </p:cNvSpPr>
              <p:nvPr/>
            </p:nvSpPr>
            <p:spPr bwMode="auto">
              <a:xfrm flipV="1">
                <a:off x="8899" y="6390"/>
                <a:ext cx="8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07" name="Line 24"/>
              <p:cNvSpPr>
                <a:spLocks noChangeShapeType="1"/>
              </p:cNvSpPr>
              <p:nvPr/>
            </p:nvSpPr>
            <p:spPr bwMode="auto">
              <a:xfrm>
                <a:off x="9046" y="6390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08" name="Line 25"/>
              <p:cNvSpPr>
                <a:spLocks noChangeShapeType="1"/>
              </p:cNvSpPr>
              <p:nvPr/>
            </p:nvSpPr>
            <p:spPr bwMode="auto">
              <a:xfrm>
                <a:off x="9116" y="6390"/>
                <a:ext cx="3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09" name="Line 26"/>
              <p:cNvSpPr>
                <a:spLocks noChangeShapeType="1"/>
              </p:cNvSpPr>
              <p:nvPr/>
            </p:nvSpPr>
            <p:spPr bwMode="auto">
              <a:xfrm>
                <a:off x="8743" y="6435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10" name="Line 27"/>
              <p:cNvSpPr>
                <a:spLocks noChangeShapeType="1"/>
              </p:cNvSpPr>
              <p:nvPr/>
            </p:nvSpPr>
            <p:spPr bwMode="auto">
              <a:xfrm>
                <a:off x="8824" y="6435"/>
                <a:ext cx="6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11" name="Line 28"/>
              <p:cNvSpPr>
                <a:spLocks noChangeShapeType="1"/>
              </p:cNvSpPr>
              <p:nvPr/>
            </p:nvSpPr>
            <p:spPr bwMode="auto">
              <a:xfrm>
                <a:off x="8935" y="6435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12" name="Line 29"/>
              <p:cNvSpPr>
                <a:spLocks noChangeShapeType="1"/>
              </p:cNvSpPr>
              <p:nvPr/>
            </p:nvSpPr>
            <p:spPr bwMode="auto">
              <a:xfrm>
                <a:off x="9097" y="6435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13" name="Line 30"/>
              <p:cNvSpPr>
                <a:spLocks noChangeShapeType="1"/>
              </p:cNvSpPr>
              <p:nvPr/>
            </p:nvSpPr>
            <p:spPr bwMode="auto">
              <a:xfrm>
                <a:off x="8790" y="6485"/>
                <a:ext cx="6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14" name="Line 31"/>
              <p:cNvSpPr>
                <a:spLocks noChangeShapeType="1"/>
              </p:cNvSpPr>
              <p:nvPr/>
            </p:nvSpPr>
            <p:spPr bwMode="auto">
              <a:xfrm>
                <a:off x="8926" y="6490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15" name="Line 32"/>
              <p:cNvSpPr>
                <a:spLocks noChangeShapeType="1"/>
              </p:cNvSpPr>
              <p:nvPr/>
            </p:nvSpPr>
            <p:spPr bwMode="auto">
              <a:xfrm>
                <a:off x="8997" y="6485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16" name="Line 33"/>
              <p:cNvSpPr>
                <a:spLocks noChangeShapeType="1"/>
              </p:cNvSpPr>
              <p:nvPr/>
            </p:nvSpPr>
            <p:spPr bwMode="auto">
              <a:xfrm>
                <a:off x="9052" y="6483"/>
                <a:ext cx="6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17" name="Line 34"/>
              <p:cNvSpPr>
                <a:spLocks noChangeShapeType="1"/>
              </p:cNvSpPr>
              <p:nvPr/>
            </p:nvSpPr>
            <p:spPr bwMode="auto">
              <a:xfrm>
                <a:off x="8805" y="6526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18" name="Line 35"/>
              <p:cNvSpPr>
                <a:spLocks noChangeShapeType="1"/>
              </p:cNvSpPr>
              <p:nvPr/>
            </p:nvSpPr>
            <p:spPr bwMode="auto">
              <a:xfrm>
                <a:off x="9033" y="6526"/>
                <a:ext cx="2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19" name="Line 36"/>
              <p:cNvSpPr>
                <a:spLocks noChangeShapeType="1"/>
              </p:cNvSpPr>
              <p:nvPr/>
            </p:nvSpPr>
            <p:spPr bwMode="auto">
              <a:xfrm>
                <a:off x="9078" y="6526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20" name="Line 37"/>
              <p:cNvSpPr>
                <a:spLocks noChangeShapeType="1"/>
              </p:cNvSpPr>
              <p:nvPr/>
            </p:nvSpPr>
            <p:spPr bwMode="auto">
              <a:xfrm>
                <a:off x="8741" y="6572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21" name="Line 38"/>
              <p:cNvSpPr>
                <a:spLocks noChangeShapeType="1"/>
              </p:cNvSpPr>
              <p:nvPr/>
            </p:nvSpPr>
            <p:spPr bwMode="auto">
              <a:xfrm>
                <a:off x="8811" y="6572"/>
                <a:ext cx="5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22" name="Line 39"/>
              <p:cNvSpPr>
                <a:spLocks noChangeShapeType="1"/>
              </p:cNvSpPr>
              <p:nvPr/>
            </p:nvSpPr>
            <p:spPr bwMode="auto">
              <a:xfrm>
                <a:off x="8901" y="6572"/>
                <a:ext cx="2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23" name="Line 40"/>
              <p:cNvSpPr>
                <a:spLocks noChangeShapeType="1"/>
              </p:cNvSpPr>
              <p:nvPr/>
            </p:nvSpPr>
            <p:spPr bwMode="auto">
              <a:xfrm>
                <a:off x="8976" y="6572"/>
                <a:ext cx="13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24" name="Line 41"/>
              <p:cNvSpPr>
                <a:spLocks noChangeShapeType="1"/>
              </p:cNvSpPr>
              <p:nvPr/>
            </p:nvSpPr>
            <p:spPr bwMode="auto">
              <a:xfrm>
                <a:off x="9136" y="6572"/>
                <a:ext cx="2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25" name="Line 42"/>
              <p:cNvSpPr>
                <a:spLocks noChangeShapeType="1"/>
              </p:cNvSpPr>
              <p:nvPr/>
            </p:nvSpPr>
            <p:spPr bwMode="auto">
              <a:xfrm>
                <a:off x="8773" y="6612"/>
                <a:ext cx="5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26" name="Line 43"/>
              <p:cNvSpPr>
                <a:spLocks noChangeShapeType="1"/>
              </p:cNvSpPr>
              <p:nvPr/>
            </p:nvSpPr>
            <p:spPr bwMode="auto">
              <a:xfrm flipV="1">
                <a:off x="8894" y="6612"/>
                <a:ext cx="8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27" name="Line 44"/>
              <p:cNvSpPr>
                <a:spLocks noChangeShapeType="1"/>
              </p:cNvSpPr>
              <p:nvPr/>
            </p:nvSpPr>
            <p:spPr bwMode="auto">
              <a:xfrm>
                <a:off x="9042" y="6612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28" name="Line 45"/>
              <p:cNvSpPr>
                <a:spLocks noChangeShapeType="1"/>
              </p:cNvSpPr>
              <p:nvPr/>
            </p:nvSpPr>
            <p:spPr bwMode="auto">
              <a:xfrm>
                <a:off x="9112" y="6612"/>
                <a:ext cx="3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29" name="Line 46"/>
              <p:cNvSpPr>
                <a:spLocks noChangeShapeType="1"/>
              </p:cNvSpPr>
              <p:nvPr/>
            </p:nvSpPr>
            <p:spPr bwMode="auto">
              <a:xfrm>
                <a:off x="8739" y="6658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30" name="Line 47"/>
              <p:cNvSpPr>
                <a:spLocks noChangeShapeType="1"/>
              </p:cNvSpPr>
              <p:nvPr/>
            </p:nvSpPr>
            <p:spPr bwMode="auto">
              <a:xfrm>
                <a:off x="8820" y="6658"/>
                <a:ext cx="6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31" name="Line 48"/>
              <p:cNvSpPr>
                <a:spLocks noChangeShapeType="1"/>
              </p:cNvSpPr>
              <p:nvPr/>
            </p:nvSpPr>
            <p:spPr bwMode="auto">
              <a:xfrm>
                <a:off x="8931" y="6658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32" name="Line 49"/>
              <p:cNvSpPr>
                <a:spLocks noChangeShapeType="1"/>
              </p:cNvSpPr>
              <p:nvPr/>
            </p:nvSpPr>
            <p:spPr bwMode="auto">
              <a:xfrm>
                <a:off x="9093" y="6658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33" name="Line 50"/>
              <p:cNvSpPr>
                <a:spLocks noChangeShapeType="1"/>
              </p:cNvSpPr>
              <p:nvPr/>
            </p:nvSpPr>
            <p:spPr bwMode="auto">
              <a:xfrm>
                <a:off x="8786" y="6708"/>
                <a:ext cx="6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34" name="Line 51"/>
              <p:cNvSpPr>
                <a:spLocks noChangeShapeType="1"/>
              </p:cNvSpPr>
              <p:nvPr/>
            </p:nvSpPr>
            <p:spPr bwMode="auto">
              <a:xfrm>
                <a:off x="8922" y="6713"/>
                <a:ext cx="3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35" name="Line 52"/>
              <p:cNvSpPr>
                <a:spLocks noChangeShapeType="1"/>
              </p:cNvSpPr>
              <p:nvPr/>
            </p:nvSpPr>
            <p:spPr bwMode="auto">
              <a:xfrm>
                <a:off x="8993" y="6708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36" name="Line 53"/>
              <p:cNvSpPr>
                <a:spLocks noChangeShapeType="1"/>
              </p:cNvSpPr>
              <p:nvPr/>
            </p:nvSpPr>
            <p:spPr bwMode="auto">
              <a:xfrm>
                <a:off x="9048" y="6706"/>
                <a:ext cx="6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37" name="Line 54"/>
              <p:cNvSpPr>
                <a:spLocks noChangeShapeType="1"/>
              </p:cNvSpPr>
              <p:nvPr/>
            </p:nvSpPr>
            <p:spPr bwMode="auto">
              <a:xfrm>
                <a:off x="8801" y="6749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38" name="Line 55"/>
              <p:cNvSpPr>
                <a:spLocks noChangeShapeType="1"/>
              </p:cNvSpPr>
              <p:nvPr/>
            </p:nvSpPr>
            <p:spPr bwMode="auto">
              <a:xfrm>
                <a:off x="9029" y="6749"/>
                <a:ext cx="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39" name="Line 56"/>
              <p:cNvSpPr>
                <a:spLocks noChangeShapeType="1"/>
              </p:cNvSpPr>
              <p:nvPr/>
            </p:nvSpPr>
            <p:spPr bwMode="auto">
              <a:xfrm>
                <a:off x="9074" y="6749"/>
                <a:ext cx="3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040" name="Oval 57"/>
              <p:cNvSpPr>
                <a:spLocks noChangeArrowheads="1"/>
              </p:cNvSpPr>
              <p:nvPr/>
            </p:nvSpPr>
            <p:spPr bwMode="auto">
              <a:xfrm>
                <a:off x="8984" y="6649"/>
                <a:ext cx="28" cy="28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7041" name="Oval 58"/>
              <p:cNvSpPr>
                <a:spLocks noChangeArrowheads="1"/>
              </p:cNvSpPr>
              <p:nvPr/>
            </p:nvSpPr>
            <p:spPr bwMode="auto">
              <a:xfrm>
                <a:off x="9034" y="6584"/>
                <a:ext cx="28" cy="28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76965" name="Group 59"/>
            <p:cNvGrpSpPr>
              <a:grpSpLocks/>
            </p:cNvGrpSpPr>
            <p:nvPr/>
          </p:nvGrpSpPr>
          <p:grpSpPr bwMode="auto">
            <a:xfrm>
              <a:off x="3330" y="2022"/>
              <a:ext cx="651" cy="763"/>
              <a:chOff x="1622" y="901"/>
              <a:chExt cx="576" cy="763"/>
            </a:xfrm>
          </p:grpSpPr>
          <p:sp>
            <p:nvSpPr>
              <p:cNvPr id="76989" name="AutoShape 60"/>
              <p:cNvSpPr>
                <a:spLocks noChangeArrowheads="1"/>
              </p:cNvSpPr>
              <p:nvPr/>
            </p:nvSpPr>
            <p:spPr bwMode="auto">
              <a:xfrm rot="1802204">
                <a:off x="2108" y="973"/>
                <a:ext cx="90" cy="2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6990" name="AutoShape 61"/>
              <p:cNvSpPr>
                <a:spLocks noChangeArrowheads="1"/>
              </p:cNvSpPr>
              <p:nvPr/>
            </p:nvSpPr>
            <p:spPr bwMode="auto">
              <a:xfrm>
                <a:off x="1622" y="948"/>
                <a:ext cx="499" cy="2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6991" name="Rectangle 62"/>
              <p:cNvSpPr>
                <a:spLocks noChangeArrowheads="1"/>
              </p:cNvSpPr>
              <p:nvPr/>
            </p:nvSpPr>
            <p:spPr bwMode="auto">
              <a:xfrm>
                <a:off x="2053" y="901"/>
                <a:ext cx="91" cy="1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6992" name="Freeform 63"/>
              <p:cNvSpPr>
                <a:spLocks/>
              </p:cNvSpPr>
              <p:nvPr/>
            </p:nvSpPr>
            <p:spPr bwMode="auto">
              <a:xfrm>
                <a:off x="1632" y="957"/>
                <a:ext cx="20" cy="228"/>
              </a:xfrm>
              <a:custGeom>
                <a:avLst/>
                <a:gdLst>
                  <a:gd name="T0" fmla="*/ 9 w 26"/>
                  <a:gd name="T1" fmla="*/ 117 h 285"/>
                  <a:gd name="T2" fmla="*/ 9 w 26"/>
                  <a:gd name="T3" fmla="*/ 92 h 285"/>
                  <a:gd name="T4" fmla="*/ 9 w 26"/>
                  <a:gd name="T5" fmla="*/ 72 h 285"/>
                  <a:gd name="T6" fmla="*/ 7 w 26"/>
                  <a:gd name="T7" fmla="*/ 33 h 285"/>
                  <a:gd name="T8" fmla="*/ 5 w 26"/>
                  <a:gd name="T9" fmla="*/ 14 h 285"/>
                  <a:gd name="T10" fmla="*/ 0 w 26"/>
                  <a:gd name="T11" fmla="*/ 0 h 2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285">
                    <a:moveTo>
                      <a:pt x="25" y="285"/>
                    </a:moveTo>
                    <a:cubicBezTo>
                      <a:pt x="25" y="264"/>
                      <a:pt x="25" y="243"/>
                      <a:pt x="25" y="225"/>
                    </a:cubicBezTo>
                    <a:cubicBezTo>
                      <a:pt x="25" y="207"/>
                      <a:pt x="26" y="199"/>
                      <a:pt x="25" y="175"/>
                    </a:cubicBezTo>
                    <a:cubicBezTo>
                      <a:pt x="24" y="151"/>
                      <a:pt x="22" y="103"/>
                      <a:pt x="20" y="80"/>
                    </a:cubicBezTo>
                    <a:cubicBezTo>
                      <a:pt x="18" y="57"/>
                      <a:pt x="18" y="48"/>
                      <a:pt x="15" y="35"/>
                    </a:cubicBezTo>
                    <a:cubicBezTo>
                      <a:pt x="12" y="22"/>
                      <a:pt x="6" y="11"/>
                      <a:pt x="0" y="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93" name="Freeform 64"/>
              <p:cNvSpPr>
                <a:spLocks/>
              </p:cNvSpPr>
              <p:nvPr/>
            </p:nvSpPr>
            <p:spPr bwMode="auto">
              <a:xfrm>
                <a:off x="2024" y="961"/>
                <a:ext cx="124" cy="32"/>
              </a:xfrm>
              <a:custGeom>
                <a:avLst/>
                <a:gdLst>
                  <a:gd name="T0" fmla="*/ 0 w 155"/>
                  <a:gd name="T1" fmla="*/ 0 h 40"/>
                  <a:gd name="T2" fmla="*/ 33 w 155"/>
                  <a:gd name="T3" fmla="*/ 4 h 40"/>
                  <a:gd name="T4" fmla="*/ 63 w 155"/>
                  <a:gd name="T5" fmla="*/ 17 h 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5" h="40">
                    <a:moveTo>
                      <a:pt x="0" y="0"/>
                    </a:moveTo>
                    <a:cubicBezTo>
                      <a:pt x="27" y="1"/>
                      <a:pt x="54" y="3"/>
                      <a:pt x="80" y="10"/>
                    </a:cubicBezTo>
                    <a:cubicBezTo>
                      <a:pt x="106" y="17"/>
                      <a:pt x="130" y="28"/>
                      <a:pt x="155" y="4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94" name="Freeform 65"/>
              <p:cNvSpPr>
                <a:spLocks/>
              </p:cNvSpPr>
              <p:nvPr/>
            </p:nvSpPr>
            <p:spPr bwMode="auto">
              <a:xfrm>
                <a:off x="2040" y="941"/>
                <a:ext cx="124" cy="32"/>
              </a:xfrm>
              <a:custGeom>
                <a:avLst/>
                <a:gdLst>
                  <a:gd name="T0" fmla="*/ 0 w 155"/>
                  <a:gd name="T1" fmla="*/ 0 h 40"/>
                  <a:gd name="T2" fmla="*/ 33 w 155"/>
                  <a:gd name="T3" fmla="*/ 4 h 40"/>
                  <a:gd name="T4" fmla="*/ 63 w 155"/>
                  <a:gd name="T5" fmla="*/ 17 h 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5" h="40">
                    <a:moveTo>
                      <a:pt x="0" y="0"/>
                    </a:moveTo>
                    <a:cubicBezTo>
                      <a:pt x="27" y="1"/>
                      <a:pt x="54" y="3"/>
                      <a:pt x="80" y="10"/>
                    </a:cubicBezTo>
                    <a:cubicBezTo>
                      <a:pt x="106" y="17"/>
                      <a:pt x="130" y="28"/>
                      <a:pt x="155" y="4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95" name="Freeform 66"/>
              <p:cNvSpPr>
                <a:spLocks/>
              </p:cNvSpPr>
              <p:nvPr/>
            </p:nvSpPr>
            <p:spPr bwMode="auto">
              <a:xfrm>
                <a:off x="2102" y="1013"/>
                <a:ext cx="82" cy="136"/>
              </a:xfrm>
              <a:custGeom>
                <a:avLst/>
                <a:gdLst>
                  <a:gd name="T0" fmla="*/ 2 w 102"/>
                  <a:gd name="T1" fmla="*/ 70 h 170"/>
                  <a:gd name="T2" fmla="*/ 2 w 102"/>
                  <a:gd name="T3" fmla="*/ 45 h 170"/>
                  <a:gd name="T4" fmla="*/ 7 w 102"/>
                  <a:gd name="T5" fmla="*/ 21 h 170"/>
                  <a:gd name="T6" fmla="*/ 24 w 102"/>
                  <a:gd name="T7" fmla="*/ 6 h 170"/>
                  <a:gd name="T8" fmla="*/ 43 w 102"/>
                  <a:gd name="T9" fmla="*/ 0 h 1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2" h="170">
                    <a:moveTo>
                      <a:pt x="2" y="170"/>
                    </a:moveTo>
                    <a:cubicBezTo>
                      <a:pt x="1" y="150"/>
                      <a:pt x="0" y="130"/>
                      <a:pt x="2" y="110"/>
                    </a:cubicBezTo>
                    <a:cubicBezTo>
                      <a:pt x="4" y="90"/>
                      <a:pt x="8" y="66"/>
                      <a:pt x="17" y="50"/>
                    </a:cubicBezTo>
                    <a:cubicBezTo>
                      <a:pt x="26" y="34"/>
                      <a:pt x="43" y="23"/>
                      <a:pt x="57" y="15"/>
                    </a:cubicBezTo>
                    <a:cubicBezTo>
                      <a:pt x="71" y="7"/>
                      <a:pt x="86" y="3"/>
                      <a:pt x="102" y="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96" name="Line 67"/>
              <p:cNvSpPr>
                <a:spLocks noChangeShapeType="1"/>
              </p:cNvSpPr>
              <p:nvPr/>
            </p:nvSpPr>
            <p:spPr bwMode="auto">
              <a:xfrm>
                <a:off x="1651" y="1172"/>
                <a:ext cx="1" cy="3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97" name="Line 68"/>
              <p:cNvSpPr>
                <a:spLocks noChangeShapeType="1"/>
              </p:cNvSpPr>
              <p:nvPr/>
            </p:nvSpPr>
            <p:spPr bwMode="auto">
              <a:xfrm rot="21540000" flipH="1">
                <a:off x="2098" y="1113"/>
                <a:ext cx="8" cy="4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98" name="Freeform 69"/>
              <p:cNvSpPr>
                <a:spLocks/>
              </p:cNvSpPr>
              <p:nvPr/>
            </p:nvSpPr>
            <p:spPr bwMode="auto">
              <a:xfrm>
                <a:off x="1624" y="1538"/>
                <a:ext cx="484" cy="126"/>
              </a:xfrm>
              <a:custGeom>
                <a:avLst/>
                <a:gdLst>
                  <a:gd name="T0" fmla="*/ 28 w 484"/>
                  <a:gd name="T1" fmla="*/ 19 h 126"/>
                  <a:gd name="T2" fmla="*/ 71 w 484"/>
                  <a:gd name="T3" fmla="*/ 112 h 126"/>
                  <a:gd name="T4" fmla="*/ 454 w 484"/>
                  <a:gd name="T5" fmla="*/ 105 h 126"/>
                  <a:gd name="T6" fmla="*/ 476 w 484"/>
                  <a:gd name="T7" fmla="*/ 0 h 1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84" h="126">
                    <a:moveTo>
                      <a:pt x="28" y="19"/>
                    </a:moveTo>
                    <a:cubicBezTo>
                      <a:pt x="35" y="34"/>
                      <a:pt x="0" y="98"/>
                      <a:pt x="71" y="112"/>
                    </a:cubicBezTo>
                    <a:cubicBezTo>
                      <a:pt x="142" y="126"/>
                      <a:pt x="387" y="124"/>
                      <a:pt x="454" y="105"/>
                    </a:cubicBezTo>
                    <a:cubicBezTo>
                      <a:pt x="484" y="82"/>
                      <a:pt x="472" y="22"/>
                      <a:pt x="476" y="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6966" name="Group 70"/>
            <p:cNvGrpSpPr>
              <a:grpSpLocks/>
            </p:cNvGrpSpPr>
            <p:nvPr/>
          </p:nvGrpSpPr>
          <p:grpSpPr bwMode="auto">
            <a:xfrm>
              <a:off x="3038" y="1531"/>
              <a:ext cx="758" cy="799"/>
              <a:chOff x="3038" y="1531"/>
              <a:chExt cx="758" cy="769"/>
            </a:xfrm>
          </p:grpSpPr>
          <p:grpSp>
            <p:nvGrpSpPr>
              <p:cNvPr id="76967" name="Group 71"/>
              <p:cNvGrpSpPr>
                <a:grpSpLocks/>
              </p:cNvGrpSpPr>
              <p:nvPr/>
            </p:nvGrpSpPr>
            <p:grpSpPr bwMode="auto">
              <a:xfrm>
                <a:off x="3264" y="1541"/>
                <a:ext cx="412" cy="151"/>
                <a:chOff x="8676" y="4677"/>
                <a:chExt cx="412" cy="151"/>
              </a:xfrm>
            </p:grpSpPr>
            <p:sp>
              <p:nvSpPr>
                <p:cNvPr id="76985" name="Rectangle 72"/>
                <p:cNvSpPr>
                  <a:spLocks noChangeArrowheads="1"/>
                </p:cNvSpPr>
                <p:nvPr/>
              </p:nvSpPr>
              <p:spPr bwMode="auto">
                <a:xfrm flipH="1">
                  <a:off x="8676" y="4677"/>
                  <a:ext cx="318" cy="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6986" name="Rectangle 73"/>
                <p:cNvSpPr>
                  <a:spLocks noChangeArrowheads="1"/>
                </p:cNvSpPr>
                <p:nvPr/>
              </p:nvSpPr>
              <p:spPr bwMode="auto">
                <a:xfrm flipH="1">
                  <a:off x="8983" y="4677"/>
                  <a:ext cx="105" cy="1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6987" name="Freeform 74"/>
                <p:cNvSpPr>
                  <a:spLocks/>
                </p:cNvSpPr>
                <p:nvPr/>
              </p:nvSpPr>
              <p:spPr bwMode="auto">
                <a:xfrm flipH="1">
                  <a:off x="8963" y="4677"/>
                  <a:ext cx="111" cy="151"/>
                </a:xfrm>
                <a:custGeom>
                  <a:avLst/>
                  <a:gdLst>
                    <a:gd name="T0" fmla="*/ 57 w 139"/>
                    <a:gd name="T1" fmla="*/ 0 h 189"/>
                    <a:gd name="T2" fmla="*/ 30 w 139"/>
                    <a:gd name="T3" fmla="*/ 2 h 189"/>
                    <a:gd name="T4" fmla="*/ 11 w 139"/>
                    <a:gd name="T5" fmla="*/ 14 h 189"/>
                    <a:gd name="T6" fmla="*/ 2 w 139"/>
                    <a:gd name="T7" fmla="*/ 38 h 189"/>
                    <a:gd name="T8" fmla="*/ 1 w 139"/>
                    <a:gd name="T9" fmla="*/ 77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9" h="189">
                      <a:moveTo>
                        <a:pt x="139" y="0"/>
                      </a:moveTo>
                      <a:cubicBezTo>
                        <a:pt x="115" y="0"/>
                        <a:pt x="91" y="0"/>
                        <a:pt x="73" y="6"/>
                      </a:cubicBezTo>
                      <a:cubicBezTo>
                        <a:pt x="55" y="12"/>
                        <a:pt x="39" y="22"/>
                        <a:pt x="28" y="36"/>
                      </a:cubicBezTo>
                      <a:cubicBezTo>
                        <a:pt x="17" y="50"/>
                        <a:pt x="8" y="68"/>
                        <a:pt x="4" y="93"/>
                      </a:cubicBezTo>
                      <a:cubicBezTo>
                        <a:pt x="0" y="118"/>
                        <a:pt x="2" y="169"/>
                        <a:pt x="1" y="189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988" name="Freeform 75"/>
                <p:cNvSpPr>
                  <a:spLocks/>
                </p:cNvSpPr>
                <p:nvPr/>
              </p:nvSpPr>
              <p:spPr bwMode="auto">
                <a:xfrm flipH="1">
                  <a:off x="8980" y="4727"/>
                  <a:ext cx="49" cy="79"/>
                </a:xfrm>
                <a:custGeom>
                  <a:avLst/>
                  <a:gdLst>
                    <a:gd name="T0" fmla="*/ 25 w 61"/>
                    <a:gd name="T1" fmla="*/ 0 h 99"/>
                    <a:gd name="T2" fmla="*/ 4 w 61"/>
                    <a:gd name="T3" fmla="*/ 10 h 99"/>
                    <a:gd name="T4" fmla="*/ 1 w 61"/>
                    <a:gd name="T5" fmla="*/ 40 h 9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1" h="99">
                      <a:moveTo>
                        <a:pt x="61" y="0"/>
                      </a:moveTo>
                      <a:cubicBezTo>
                        <a:pt x="52" y="4"/>
                        <a:pt x="20" y="8"/>
                        <a:pt x="10" y="24"/>
                      </a:cubicBezTo>
                      <a:cubicBezTo>
                        <a:pt x="0" y="40"/>
                        <a:pt x="3" y="83"/>
                        <a:pt x="1" y="99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6968" name="Group 76"/>
              <p:cNvGrpSpPr>
                <a:grpSpLocks/>
              </p:cNvGrpSpPr>
              <p:nvPr/>
            </p:nvGrpSpPr>
            <p:grpSpPr bwMode="auto">
              <a:xfrm>
                <a:off x="3038" y="1531"/>
                <a:ext cx="314" cy="68"/>
                <a:chOff x="6920" y="9357"/>
                <a:chExt cx="314" cy="68"/>
              </a:xfrm>
            </p:grpSpPr>
            <p:sp>
              <p:nvSpPr>
                <p:cNvPr id="76981" name="Rectangle 77"/>
                <p:cNvSpPr>
                  <a:spLocks noChangeArrowheads="1"/>
                </p:cNvSpPr>
                <p:nvPr/>
              </p:nvSpPr>
              <p:spPr bwMode="auto">
                <a:xfrm>
                  <a:off x="6963" y="9368"/>
                  <a:ext cx="115" cy="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6982" name="AutoShape 78"/>
                <p:cNvSpPr>
                  <a:spLocks noChangeArrowheads="1"/>
                </p:cNvSpPr>
                <p:nvPr/>
              </p:nvSpPr>
              <p:spPr bwMode="auto">
                <a:xfrm>
                  <a:off x="6920" y="9357"/>
                  <a:ext cx="91" cy="6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6983" name="Rectangle 79"/>
                <p:cNvSpPr>
                  <a:spLocks noChangeArrowheads="1"/>
                </p:cNvSpPr>
                <p:nvPr/>
              </p:nvSpPr>
              <p:spPr bwMode="auto">
                <a:xfrm flipH="1">
                  <a:off x="7076" y="9368"/>
                  <a:ext cx="115" cy="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6984" name="AutoShape 80"/>
                <p:cNvSpPr>
                  <a:spLocks noChangeArrowheads="1"/>
                </p:cNvSpPr>
                <p:nvPr/>
              </p:nvSpPr>
              <p:spPr bwMode="auto">
                <a:xfrm flipH="1">
                  <a:off x="7143" y="9357"/>
                  <a:ext cx="91" cy="6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76969" name="Line 81"/>
              <p:cNvSpPr>
                <a:spLocks noChangeShapeType="1"/>
              </p:cNvSpPr>
              <p:nvPr/>
            </p:nvSpPr>
            <p:spPr bwMode="auto">
              <a:xfrm flipV="1">
                <a:off x="3662" y="1939"/>
                <a:ext cx="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70" name="Line 82"/>
              <p:cNvSpPr>
                <a:spLocks noChangeShapeType="1"/>
              </p:cNvSpPr>
              <p:nvPr/>
            </p:nvSpPr>
            <p:spPr bwMode="auto">
              <a:xfrm flipV="1">
                <a:off x="3616" y="1939"/>
                <a:ext cx="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76971" name="Group 83"/>
              <p:cNvGrpSpPr>
                <a:grpSpLocks/>
              </p:cNvGrpSpPr>
              <p:nvPr/>
            </p:nvGrpSpPr>
            <p:grpSpPr bwMode="auto">
              <a:xfrm>
                <a:off x="3612" y="1658"/>
                <a:ext cx="49" cy="341"/>
                <a:chOff x="1854" y="552"/>
                <a:chExt cx="45" cy="1068"/>
              </a:xfrm>
            </p:grpSpPr>
            <p:sp>
              <p:nvSpPr>
                <p:cNvPr id="76979" name="Line 84"/>
                <p:cNvSpPr>
                  <a:spLocks noChangeShapeType="1"/>
                </p:cNvSpPr>
                <p:nvPr/>
              </p:nvSpPr>
              <p:spPr bwMode="auto">
                <a:xfrm>
                  <a:off x="1854" y="555"/>
                  <a:ext cx="0" cy="10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980" name="Line 85"/>
                <p:cNvSpPr>
                  <a:spLocks noChangeShapeType="1"/>
                </p:cNvSpPr>
                <p:nvPr/>
              </p:nvSpPr>
              <p:spPr bwMode="auto">
                <a:xfrm>
                  <a:off x="1899" y="552"/>
                  <a:ext cx="0" cy="10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6972" name="Group 86"/>
              <p:cNvGrpSpPr>
                <a:grpSpLocks/>
              </p:cNvGrpSpPr>
              <p:nvPr/>
            </p:nvGrpSpPr>
            <p:grpSpPr bwMode="auto">
              <a:xfrm rot="5400000">
                <a:off x="3498" y="1794"/>
                <a:ext cx="283" cy="62"/>
                <a:chOff x="6920" y="9357"/>
                <a:chExt cx="314" cy="68"/>
              </a:xfrm>
            </p:grpSpPr>
            <p:sp>
              <p:nvSpPr>
                <p:cNvPr id="76975" name="Rectangle 87"/>
                <p:cNvSpPr>
                  <a:spLocks noChangeArrowheads="1"/>
                </p:cNvSpPr>
                <p:nvPr/>
              </p:nvSpPr>
              <p:spPr bwMode="auto">
                <a:xfrm>
                  <a:off x="6963" y="9368"/>
                  <a:ext cx="115" cy="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6976" name="AutoShape 88"/>
                <p:cNvSpPr>
                  <a:spLocks noChangeArrowheads="1"/>
                </p:cNvSpPr>
                <p:nvPr/>
              </p:nvSpPr>
              <p:spPr bwMode="auto">
                <a:xfrm>
                  <a:off x="6920" y="9357"/>
                  <a:ext cx="91" cy="6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6977" name="Rectangle 89"/>
                <p:cNvSpPr>
                  <a:spLocks noChangeArrowheads="1"/>
                </p:cNvSpPr>
                <p:nvPr/>
              </p:nvSpPr>
              <p:spPr bwMode="auto">
                <a:xfrm flipH="1">
                  <a:off x="7076" y="9368"/>
                  <a:ext cx="115" cy="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6978" name="AutoShape 90"/>
                <p:cNvSpPr>
                  <a:spLocks noChangeArrowheads="1"/>
                </p:cNvSpPr>
                <p:nvPr/>
              </p:nvSpPr>
              <p:spPr bwMode="auto">
                <a:xfrm flipH="1">
                  <a:off x="7143" y="9357"/>
                  <a:ext cx="91" cy="6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sp>
            <p:nvSpPr>
              <p:cNvPr id="76973" name="Line 91"/>
              <p:cNvSpPr>
                <a:spLocks noChangeShapeType="1"/>
              </p:cNvSpPr>
              <p:nvPr/>
            </p:nvSpPr>
            <p:spPr bwMode="auto">
              <a:xfrm flipH="1">
                <a:off x="3440" y="2089"/>
                <a:ext cx="177" cy="1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74" name="Line 92"/>
              <p:cNvSpPr>
                <a:spLocks noChangeShapeType="1"/>
              </p:cNvSpPr>
              <p:nvPr/>
            </p:nvSpPr>
            <p:spPr bwMode="auto">
              <a:xfrm rot="16200000" flipH="1">
                <a:off x="3624" y="2129"/>
                <a:ext cx="209" cy="1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4365" name="Group 93"/>
          <p:cNvGrpSpPr>
            <a:grpSpLocks/>
          </p:cNvGrpSpPr>
          <p:nvPr/>
        </p:nvGrpSpPr>
        <p:grpSpPr bwMode="auto">
          <a:xfrm flipH="1">
            <a:off x="3600451" y="2463405"/>
            <a:ext cx="1188244" cy="1188244"/>
            <a:chOff x="2581" y="2355"/>
            <a:chExt cx="1053" cy="1298"/>
          </a:xfrm>
        </p:grpSpPr>
        <p:sp>
          <p:nvSpPr>
            <p:cNvPr id="76888" name="Rectangle 94"/>
            <p:cNvSpPr>
              <a:spLocks noChangeArrowheads="1"/>
            </p:cNvSpPr>
            <p:nvPr/>
          </p:nvSpPr>
          <p:spPr bwMode="auto">
            <a:xfrm>
              <a:off x="3316" y="2395"/>
              <a:ext cx="318" cy="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889" name="Rectangle 95"/>
            <p:cNvSpPr>
              <a:spLocks noChangeArrowheads="1"/>
            </p:cNvSpPr>
            <p:nvPr/>
          </p:nvSpPr>
          <p:spPr bwMode="auto">
            <a:xfrm>
              <a:off x="3251" y="2496"/>
              <a:ext cx="46" cy="3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890" name="Rectangle 96"/>
            <p:cNvSpPr>
              <a:spLocks noChangeArrowheads="1"/>
            </p:cNvSpPr>
            <p:nvPr/>
          </p:nvSpPr>
          <p:spPr bwMode="auto">
            <a:xfrm>
              <a:off x="3237" y="2374"/>
              <a:ext cx="105" cy="1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891" name="Freeform 97"/>
            <p:cNvSpPr>
              <a:spLocks/>
            </p:cNvSpPr>
            <p:nvPr/>
          </p:nvSpPr>
          <p:spPr bwMode="auto">
            <a:xfrm>
              <a:off x="3251" y="2396"/>
              <a:ext cx="111" cy="151"/>
            </a:xfrm>
            <a:custGeom>
              <a:avLst/>
              <a:gdLst>
                <a:gd name="T0" fmla="*/ 57 w 139"/>
                <a:gd name="T1" fmla="*/ 0 h 189"/>
                <a:gd name="T2" fmla="*/ 30 w 139"/>
                <a:gd name="T3" fmla="*/ 2 h 189"/>
                <a:gd name="T4" fmla="*/ 11 w 139"/>
                <a:gd name="T5" fmla="*/ 14 h 189"/>
                <a:gd name="T6" fmla="*/ 2 w 139"/>
                <a:gd name="T7" fmla="*/ 38 h 189"/>
                <a:gd name="T8" fmla="*/ 1 w 139"/>
                <a:gd name="T9" fmla="*/ 77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" h="189">
                  <a:moveTo>
                    <a:pt x="139" y="0"/>
                  </a:moveTo>
                  <a:cubicBezTo>
                    <a:pt x="115" y="0"/>
                    <a:pt x="91" y="0"/>
                    <a:pt x="73" y="6"/>
                  </a:cubicBezTo>
                  <a:cubicBezTo>
                    <a:pt x="55" y="12"/>
                    <a:pt x="39" y="22"/>
                    <a:pt x="28" y="36"/>
                  </a:cubicBezTo>
                  <a:cubicBezTo>
                    <a:pt x="17" y="50"/>
                    <a:pt x="8" y="68"/>
                    <a:pt x="4" y="93"/>
                  </a:cubicBezTo>
                  <a:cubicBezTo>
                    <a:pt x="0" y="118"/>
                    <a:pt x="2" y="169"/>
                    <a:pt x="1" y="18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892" name="Freeform 98"/>
            <p:cNvSpPr>
              <a:spLocks/>
            </p:cNvSpPr>
            <p:nvPr/>
          </p:nvSpPr>
          <p:spPr bwMode="auto">
            <a:xfrm>
              <a:off x="3296" y="2439"/>
              <a:ext cx="49" cy="79"/>
            </a:xfrm>
            <a:custGeom>
              <a:avLst/>
              <a:gdLst>
                <a:gd name="T0" fmla="*/ 25 w 61"/>
                <a:gd name="T1" fmla="*/ 0 h 99"/>
                <a:gd name="T2" fmla="*/ 4 w 61"/>
                <a:gd name="T3" fmla="*/ 10 h 99"/>
                <a:gd name="T4" fmla="*/ 1 w 61"/>
                <a:gd name="T5" fmla="*/ 40 h 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1" h="99">
                  <a:moveTo>
                    <a:pt x="61" y="0"/>
                  </a:moveTo>
                  <a:cubicBezTo>
                    <a:pt x="52" y="4"/>
                    <a:pt x="20" y="8"/>
                    <a:pt x="10" y="24"/>
                  </a:cubicBezTo>
                  <a:cubicBezTo>
                    <a:pt x="0" y="40"/>
                    <a:pt x="3" y="83"/>
                    <a:pt x="1" y="9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6893" name="Group 99"/>
            <p:cNvGrpSpPr>
              <a:grpSpLocks/>
            </p:cNvGrpSpPr>
            <p:nvPr/>
          </p:nvGrpSpPr>
          <p:grpSpPr bwMode="auto">
            <a:xfrm>
              <a:off x="2581" y="2355"/>
              <a:ext cx="638" cy="1194"/>
              <a:chOff x="8638" y="1578"/>
              <a:chExt cx="638" cy="1194"/>
            </a:xfrm>
          </p:grpSpPr>
          <p:grpSp>
            <p:nvGrpSpPr>
              <p:cNvPr id="76951" name="Group 100"/>
              <p:cNvGrpSpPr>
                <a:grpSpLocks/>
              </p:cNvGrpSpPr>
              <p:nvPr/>
            </p:nvGrpSpPr>
            <p:grpSpPr bwMode="auto">
              <a:xfrm>
                <a:off x="8864" y="1588"/>
                <a:ext cx="412" cy="151"/>
                <a:chOff x="8676" y="4677"/>
                <a:chExt cx="412" cy="151"/>
              </a:xfrm>
            </p:grpSpPr>
            <p:sp>
              <p:nvSpPr>
                <p:cNvPr id="76960" name="Rectangle 101"/>
                <p:cNvSpPr>
                  <a:spLocks noChangeArrowheads="1"/>
                </p:cNvSpPr>
                <p:nvPr/>
              </p:nvSpPr>
              <p:spPr bwMode="auto">
                <a:xfrm flipH="1">
                  <a:off x="8676" y="4677"/>
                  <a:ext cx="318" cy="4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6961" name="Rectangle 102"/>
                <p:cNvSpPr>
                  <a:spLocks noChangeArrowheads="1"/>
                </p:cNvSpPr>
                <p:nvPr/>
              </p:nvSpPr>
              <p:spPr bwMode="auto">
                <a:xfrm flipH="1">
                  <a:off x="8983" y="4677"/>
                  <a:ext cx="105" cy="1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6962" name="Freeform 103"/>
                <p:cNvSpPr>
                  <a:spLocks/>
                </p:cNvSpPr>
                <p:nvPr/>
              </p:nvSpPr>
              <p:spPr bwMode="auto">
                <a:xfrm flipH="1">
                  <a:off x="8963" y="4677"/>
                  <a:ext cx="111" cy="151"/>
                </a:xfrm>
                <a:custGeom>
                  <a:avLst/>
                  <a:gdLst>
                    <a:gd name="T0" fmla="*/ 57 w 139"/>
                    <a:gd name="T1" fmla="*/ 0 h 189"/>
                    <a:gd name="T2" fmla="*/ 30 w 139"/>
                    <a:gd name="T3" fmla="*/ 2 h 189"/>
                    <a:gd name="T4" fmla="*/ 11 w 139"/>
                    <a:gd name="T5" fmla="*/ 14 h 189"/>
                    <a:gd name="T6" fmla="*/ 2 w 139"/>
                    <a:gd name="T7" fmla="*/ 38 h 189"/>
                    <a:gd name="T8" fmla="*/ 1 w 139"/>
                    <a:gd name="T9" fmla="*/ 77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9" h="189">
                      <a:moveTo>
                        <a:pt x="139" y="0"/>
                      </a:moveTo>
                      <a:cubicBezTo>
                        <a:pt x="115" y="0"/>
                        <a:pt x="91" y="0"/>
                        <a:pt x="73" y="6"/>
                      </a:cubicBezTo>
                      <a:cubicBezTo>
                        <a:pt x="55" y="12"/>
                        <a:pt x="39" y="22"/>
                        <a:pt x="28" y="36"/>
                      </a:cubicBezTo>
                      <a:cubicBezTo>
                        <a:pt x="17" y="50"/>
                        <a:pt x="8" y="68"/>
                        <a:pt x="4" y="93"/>
                      </a:cubicBezTo>
                      <a:cubicBezTo>
                        <a:pt x="0" y="118"/>
                        <a:pt x="2" y="169"/>
                        <a:pt x="1" y="189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963" name="Freeform 104"/>
                <p:cNvSpPr>
                  <a:spLocks/>
                </p:cNvSpPr>
                <p:nvPr/>
              </p:nvSpPr>
              <p:spPr bwMode="auto">
                <a:xfrm flipH="1">
                  <a:off x="8980" y="4727"/>
                  <a:ext cx="49" cy="79"/>
                </a:xfrm>
                <a:custGeom>
                  <a:avLst/>
                  <a:gdLst>
                    <a:gd name="T0" fmla="*/ 25 w 61"/>
                    <a:gd name="T1" fmla="*/ 0 h 99"/>
                    <a:gd name="T2" fmla="*/ 4 w 61"/>
                    <a:gd name="T3" fmla="*/ 10 h 99"/>
                    <a:gd name="T4" fmla="*/ 1 w 61"/>
                    <a:gd name="T5" fmla="*/ 40 h 9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1" h="99">
                      <a:moveTo>
                        <a:pt x="61" y="0"/>
                      </a:moveTo>
                      <a:cubicBezTo>
                        <a:pt x="52" y="4"/>
                        <a:pt x="20" y="8"/>
                        <a:pt x="10" y="24"/>
                      </a:cubicBezTo>
                      <a:cubicBezTo>
                        <a:pt x="0" y="40"/>
                        <a:pt x="3" y="83"/>
                        <a:pt x="1" y="99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6952" name="Group 105"/>
              <p:cNvGrpSpPr>
                <a:grpSpLocks/>
              </p:cNvGrpSpPr>
              <p:nvPr/>
            </p:nvGrpSpPr>
            <p:grpSpPr bwMode="auto">
              <a:xfrm>
                <a:off x="8638" y="1578"/>
                <a:ext cx="314" cy="68"/>
                <a:chOff x="6920" y="9357"/>
                <a:chExt cx="314" cy="68"/>
              </a:xfrm>
            </p:grpSpPr>
            <p:sp>
              <p:nvSpPr>
                <p:cNvPr id="76956" name="Rectangle 106"/>
                <p:cNvSpPr>
                  <a:spLocks noChangeArrowheads="1"/>
                </p:cNvSpPr>
                <p:nvPr/>
              </p:nvSpPr>
              <p:spPr bwMode="auto">
                <a:xfrm>
                  <a:off x="6963" y="9368"/>
                  <a:ext cx="115" cy="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6957" name="AutoShape 107"/>
                <p:cNvSpPr>
                  <a:spLocks noChangeArrowheads="1"/>
                </p:cNvSpPr>
                <p:nvPr/>
              </p:nvSpPr>
              <p:spPr bwMode="auto">
                <a:xfrm>
                  <a:off x="6920" y="9357"/>
                  <a:ext cx="91" cy="6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6958" name="Rectangle 108"/>
                <p:cNvSpPr>
                  <a:spLocks noChangeArrowheads="1"/>
                </p:cNvSpPr>
                <p:nvPr/>
              </p:nvSpPr>
              <p:spPr bwMode="auto">
                <a:xfrm flipH="1">
                  <a:off x="7076" y="9368"/>
                  <a:ext cx="115" cy="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6959" name="AutoShape 109"/>
                <p:cNvSpPr>
                  <a:spLocks noChangeArrowheads="1"/>
                </p:cNvSpPr>
                <p:nvPr/>
              </p:nvSpPr>
              <p:spPr bwMode="auto">
                <a:xfrm flipH="1">
                  <a:off x="7143" y="9357"/>
                  <a:ext cx="91" cy="6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76953" name="Group 110"/>
              <p:cNvGrpSpPr>
                <a:grpSpLocks/>
              </p:cNvGrpSpPr>
              <p:nvPr/>
            </p:nvGrpSpPr>
            <p:grpSpPr bwMode="auto">
              <a:xfrm rot="60000">
                <a:off x="9205" y="1716"/>
                <a:ext cx="57" cy="1056"/>
                <a:chOff x="8366" y="8736"/>
                <a:chExt cx="63" cy="1533"/>
              </a:xfrm>
            </p:grpSpPr>
            <p:sp>
              <p:nvSpPr>
                <p:cNvPr id="76954" name="Line 111"/>
                <p:cNvSpPr>
                  <a:spLocks noChangeShapeType="1"/>
                </p:cNvSpPr>
                <p:nvPr/>
              </p:nvSpPr>
              <p:spPr bwMode="auto">
                <a:xfrm>
                  <a:off x="8366" y="8736"/>
                  <a:ext cx="17" cy="153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955" name="Line 112"/>
                <p:cNvSpPr>
                  <a:spLocks noChangeShapeType="1"/>
                </p:cNvSpPr>
                <p:nvPr/>
              </p:nvSpPr>
              <p:spPr bwMode="auto">
                <a:xfrm>
                  <a:off x="8412" y="8751"/>
                  <a:ext cx="17" cy="15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6894" name="Group 113"/>
            <p:cNvGrpSpPr>
              <a:grpSpLocks/>
            </p:cNvGrpSpPr>
            <p:nvPr/>
          </p:nvGrpSpPr>
          <p:grpSpPr bwMode="auto">
            <a:xfrm>
              <a:off x="3048" y="2577"/>
              <a:ext cx="361" cy="154"/>
              <a:chOff x="7710" y="6780"/>
              <a:chExt cx="328" cy="212"/>
            </a:xfrm>
          </p:grpSpPr>
          <p:sp>
            <p:nvSpPr>
              <p:cNvPr id="76948" name="AutoShape 114"/>
              <p:cNvSpPr>
                <a:spLocks noChangeArrowheads="1"/>
              </p:cNvSpPr>
              <p:nvPr/>
            </p:nvSpPr>
            <p:spPr bwMode="auto">
              <a:xfrm>
                <a:off x="7734" y="6895"/>
                <a:ext cx="272" cy="2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6949" name="AutoShape 115"/>
              <p:cNvSpPr>
                <a:spLocks noChangeArrowheads="1"/>
              </p:cNvSpPr>
              <p:nvPr/>
            </p:nvSpPr>
            <p:spPr bwMode="auto">
              <a:xfrm>
                <a:off x="7710" y="6780"/>
                <a:ext cx="328" cy="21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622 w 21600"/>
                  <a:gd name="T13" fmla="*/ 3566 h 21600"/>
                  <a:gd name="T14" fmla="*/ 17978 w 21600"/>
                  <a:gd name="T15" fmla="*/ 1803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622" y="21600"/>
                    </a:lnTo>
                    <a:lnTo>
                      <a:pt x="17978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0" scaled="1"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50" name="AutoShape 116"/>
              <p:cNvSpPr>
                <a:spLocks noChangeArrowheads="1"/>
              </p:cNvSpPr>
              <p:nvPr/>
            </p:nvSpPr>
            <p:spPr bwMode="auto">
              <a:xfrm flipH="1">
                <a:off x="7730" y="6869"/>
                <a:ext cx="285" cy="23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76895" name="Group 117"/>
            <p:cNvGrpSpPr>
              <a:grpSpLocks/>
            </p:cNvGrpSpPr>
            <p:nvPr/>
          </p:nvGrpSpPr>
          <p:grpSpPr bwMode="auto">
            <a:xfrm>
              <a:off x="2964" y="2635"/>
              <a:ext cx="519" cy="1018"/>
              <a:chOff x="7146" y="4243"/>
              <a:chExt cx="519" cy="1018"/>
            </a:xfrm>
          </p:grpSpPr>
          <p:sp>
            <p:nvSpPr>
              <p:cNvPr id="76941" name="Freeform 118"/>
              <p:cNvSpPr>
                <a:spLocks/>
              </p:cNvSpPr>
              <p:nvPr/>
            </p:nvSpPr>
            <p:spPr bwMode="auto">
              <a:xfrm>
                <a:off x="7146" y="4337"/>
                <a:ext cx="116" cy="219"/>
              </a:xfrm>
              <a:custGeom>
                <a:avLst/>
                <a:gdLst>
                  <a:gd name="T0" fmla="*/ 56 w 145"/>
                  <a:gd name="T1" fmla="*/ 0 h 273"/>
                  <a:gd name="T2" fmla="*/ 58 w 145"/>
                  <a:gd name="T3" fmla="*/ 28 h 273"/>
                  <a:gd name="T4" fmla="*/ 44 w 145"/>
                  <a:gd name="T5" fmla="*/ 36 h 273"/>
                  <a:gd name="T6" fmla="*/ 27 w 145"/>
                  <a:gd name="T7" fmla="*/ 40 h 273"/>
                  <a:gd name="T8" fmla="*/ 14 w 145"/>
                  <a:gd name="T9" fmla="*/ 47 h 273"/>
                  <a:gd name="T10" fmla="*/ 2 w 145"/>
                  <a:gd name="T11" fmla="*/ 60 h 273"/>
                  <a:gd name="T12" fmla="*/ 2 w 145"/>
                  <a:gd name="T13" fmla="*/ 86 h 273"/>
                  <a:gd name="T14" fmla="*/ 2 w 145"/>
                  <a:gd name="T15" fmla="*/ 113 h 2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5" h="273">
                    <a:moveTo>
                      <a:pt x="137" y="0"/>
                    </a:moveTo>
                    <a:cubicBezTo>
                      <a:pt x="137" y="11"/>
                      <a:pt x="145" y="55"/>
                      <a:pt x="140" y="69"/>
                    </a:cubicBezTo>
                    <a:cubicBezTo>
                      <a:pt x="135" y="83"/>
                      <a:pt x="119" y="83"/>
                      <a:pt x="107" y="87"/>
                    </a:cubicBezTo>
                    <a:cubicBezTo>
                      <a:pt x="95" y="91"/>
                      <a:pt x="77" y="92"/>
                      <a:pt x="65" y="96"/>
                    </a:cubicBezTo>
                    <a:cubicBezTo>
                      <a:pt x="53" y="100"/>
                      <a:pt x="42" y="106"/>
                      <a:pt x="32" y="114"/>
                    </a:cubicBezTo>
                    <a:cubicBezTo>
                      <a:pt x="22" y="122"/>
                      <a:pt x="10" y="129"/>
                      <a:pt x="5" y="144"/>
                    </a:cubicBezTo>
                    <a:cubicBezTo>
                      <a:pt x="0" y="159"/>
                      <a:pt x="2" y="186"/>
                      <a:pt x="2" y="207"/>
                    </a:cubicBezTo>
                    <a:cubicBezTo>
                      <a:pt x="2" y="228"/>
                      <a:pt x="5" y="259"/>
                      <a:pt x="5" y="273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42" name="Freeform 119"/>
              <p:cNvSpPr>
                <a:spLocks/>
              </p:cNvSpPr>
              <p:nvPr/>
            </p:nvSpPr>
            <p:spPr bwMode="auto">
              <a:xfrm flipH="1">
                <a:off x="7546" y="4337"/>
                <a:ext cx="116" cy="219"/>
              </a:xfrm>
              <a:custGeom>
                <a:avLst/>
                <a:gdLst>
                  <a:gd name="T0" fmla="*/ 56 w 145"/>
                  <a:gd name="T1" fmla="*/ 0 h 273"/>
                  <a:gd name="T2" fmla="*/ 58 w 145"/>
                  <a:gd name="T3" fmla="*/ 28 h 273"/>
                  <a:gd name="T4" fmla="*/ 44 w 145"/>
                  <a:gd name="T5" fmla="*/ 36 h 273"/>
                  <a:gd name="T6" fmla="*/ 27 w 145"/>
                  <a:gd name="T7" fmla="*/ 40 h 273"/>
                  <a:gd name="T8" fmla="*/ 14 w 145"/>
                  <a:gd name="T9" fmla="*/ 47 h 273"/>
                  <a:gd name="T10" fmla="*/ 2 w 145"/>
                  <a:gd name="T11" fmla="*/ 60 h 273"/>
                  <a:gd name="T12" fmla="*/ 2 w 145"/>
                  <a:gd name="T13" fmla="*/ 86 h 273"/>
                  <a:gd name="T14" fmla="*/ 2 w 145"/>
                  <a:gd name="T15" fmla="*/ 113 h 2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5" h="273">
                    <a:moveTo>
                      <a:pt x="137" y="0"/>
                    </a:moveTo>
                    <a:cubicBezTo>
                      <a:pt x="137" y="11"/>
                      <a:pt x="145" y="55"/>
                      <a:pt x="140" y="69"/>
                    </a:cubicBezTo>
                    <a:cubicBezTo>
                      <a:pt x="135" y="83"/>
                      <a:pt x="119" y="83"/>
                      <a:pt x="107" y="87"/>
                    </a:cubicBezTo>
                    <a:cubicBezTo>
                      <a:pt x="95" y="91"/>
                      <a:pt x="77" y="92"/>
                      <a:pt x="65" y="96"/>
                    </a:cubicBezTo>
                    <a:cubicBezTo>
                      <a:pt x="53" y="100"/>
                      <a:pt x="42" y="106"/>
                      <a:pt x="32" y="114"/>
                    </a:cubicBezTo>
                    <a:cubicBezTo>
                      <a:pt x="22" y="122"/>
                      <a:pt x="10" y="129"/>
                      <a:pt x="5" y="144"/>
                    </a:cubicBezTo>
                    <a:cubicBezTo>
                      <a:pt x="0" y="159"/>
                      <a:pt x="2" y="186"/>
                      <a:pt x="2" y="207"/>
                    </a:cubicBezTo>
                    <a:cubicBezTo>
                      <a:pt x="2" y="228"/>
                      <a:pt x="5" y="259"/>
                      <a:pt x="5" y="273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43" name="Freeform 120"/>
              <p:cNvSpPr>
                <a:spLocks/>
              </p:cNvSpPr>
              <p:nvPr/>
            </p:nvSpPr>
            <p:spPr bwMode="auto">
              <a:xfrm>
                <a:off x="7149" y="4530"/>
                <a:ext cx="516" cy="731"/>
              </a:xfrm>
              <a:custGeom>
                <a:avLst/>
                <a:gdLst>
                  <a:gd name="T0" fmla="*/ 0 w 516"/>
                  <a:gd name="T1" fmla="*/ 32 h 696"/>
                  <a:gd name="T2" fmla="*/ 6 w 516"/>
                  <a:gd name="T3" fmla="*/ 755 h 696"/>
                  <a:gd name="T4" fmla="*/ 30 w 516"/>
                  <a:gd name="T5" fmla="*/ 832 h 696"/>
                  <a:gd name="T6" fmla="*/ 471 w 516"/>
                  <a:gd name="T7" fmla="*/ 839 h 696"/>
                  <a:gd name="T8" fmla="*/ 501 w 516"/>
                  <a:gd name="T9" fmla="*/ 767 h 696"/>
                  <a:gd name="T10" fmla="*/ 507 w 516"/>
                  <a:gd name="T11" fmla="*/ 0 h 6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6" h="696">
                    <a:moveTo>
                      <a:pt x="0" y="27"/>
                    </a:moveTo>
                    <a:lnTo>
                      <a:pt x="6" y="621"/>
                    </a:lnTo>
                    <a:cubicBezTo>
                      <a:pt x="6" y="666"/>
                      <a:pt x="18" y="690"/>
                      <a:pt x="30" y="684"/>
                    </a:cubicBezTo>
                    <a:cubicBezTo>
                      <a:pt x="114" y="690"/>
                      <a:pt x="516" y="681"/>
                      <a:pt x="471" y="690"/>
                    </a:cubicBezTo>
                    <a:cubicBezTo>
                      <a:pt x="456" y="696"/>
                      <a:pt x="501" y="669"/>
                      <a:pt x="501" y="630"/>
                    </a:cubicBezTo>
                    <a:lnTo>
                      <a:pt x="507" y="0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76944" name="Group 121"/>
              <p:cNvGrpSpPr>
                <a:grpSpLocks/>
              </p:cNvGrpSpPr>
              <p:nvPr/>
            </p:nvGrpSpPr>
            <p:grpSpPr bwMode="auto">
              <a:xfrm>
                <a:off x="7248" y="4243"/>
                <a:ext cx="316" cy="122"/>
                <a:chOff x="6138" y="4174"/>
                <a:chExt cx="340" cy="188"/>
              </a:xfrm>
            </p:grpSpPr>
            <p:sp>
              <p:nvSpPr>
                <p:cNvPr id="76945" name="AutoShape 122"/>
                <p:cNvSpPr>
                  <a:spLocks noChangeArrowheads="1"/>
                </p:cNvSpPr>
                <p:nvPr/>
              </p:nvSpPr>
              <p:spPr bwMode="auto">
                <a:xfrm>
                  <a:off x="6139" y="4174"/>
                  <a:ext cx="339" cy="2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6946" name="Line 123"/>
                <p:cNvSpPr>
                  <a:spLocks noChangeShapeType="1"/>
                </p:cNvSpPr>
                <p:nvPr/>
              </p:nvSpPr>
              <p:spPr bwMode="auto">
                <a:xfrm>
                  <a:off x="6138" y="4185"/>
                  <a:ext cx="15" cy="17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947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6462" y="4185"/>
                  <a:ext cx="15" cy="17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6896" name="Group 125"/>
            <p:cNvGrpSpPr>
              <a:grpSpLocks/>
            </p:cNvGrpSpPr>
            <p:nvPr/>
          </p:nvGrpSpPr>
          <p:grpSpPr bwMode="auto">
            <a:xfrm>
              <a:off x="2976" y="3115"/>
              <a:ext cx="501" cy="452"/>
              <a:chOff x="4047" y="11697"/>
              <a:chExt cx="501" cy="452"/>
            </a:xfrm>
          </p:grpSpPr>
          <p:grpSp>
            <p:nvGrpSpPr>
              <p:cNvPr id="76897" name="Group 126"/>
              <p:cNvGrpSpPr>
                <a:grpSpLocks/>
              </p:cNvGrpSpPr>
              <p:nvPr/>
            </p:nvGrpSpPr>
            <p:grpSpPr bwMode="auto">
              <a:xfrm>
                <a:off x="4047" y="11697"/>
                <a:ext cx="501" cy="19"/>
                <a:chOff x="3717" y="5241"/>
                <a:chExt cx="627" cy="24"/>
              </a:xfrm>
            </p:grpSpPr>
            <p:sp>
              <p:nvSpPr>
                <p:cNvPr id="76938" name="Line 127"/>
                <p:cNvSpPr>
                  <a:spLocks noChangeShapeType="1"/>
                </p:cNvSpPr>
                <p:nvPr/>
              </p:nvSpPr>
              <p:spPr bwMode="auto">
                <a:xfrm>
                  <a:off x="3741" y="5262"/>
                  <a:ext cx="57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939" name="Freeform 128"/>
                <p:cNvSpPr>
                  <a:spLocks/>
                </p:cNvSpPr>
                <p:nvPr/>
              </p:nvSpPr>
              <p:spPr bwMode="auto">
                <a:xfrm>
                  <a:off x="4302" y="5241"/>
                  <a:ext cx="42" cy="24"/>
                </a:xfrm>
                <a:custGeom>
                  <a:avLst/>
                  <a:gdLst>
                    <a:gd name="T0" fmla="*/ 0 w 42"/>
                    <a:gd name="T1" fmla="*/ 24 h 24"/>
                    <a:gd name="T2" fmla="*/ 27 w 42"/>
                    <a:gd name="T3" fmla="*/ 15 h 24"/>
                    <a:gd name="T4" fmla="*/ 42 w 42"/>
                    <a:gd name="T5" fmla="*/ 0 h 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24">
                      <a:moveTo>
                        <a:pt x="0" y="24"/>
                      </a:moveTo>
                      <a:cubicBezTo>
                        <a:pt x="10" y="21"/>
                        <a:pt x="20" y="19"/>
                        <a:pt x="27" y="15"/>
                      </a:cubicBezTo>
                      <a:cubicBezTo>
                        <a:pt x="34" y="11"/>
                        <a:pt x="38" y="5"/>
                        <a:pt x="42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940" name="Freeform 129"/>
                <p:cNvSpPr>
                  <a:spLocks/>
                </p:cNvSpPr>
                <p:nvPr/>
              </p:nvSpPr>
              <p:spPr bwMode="auto">
                <a:xfrm flipH="1">
                  <a:off x="3717" y="5241"/>
                  <a:ext cx="42" cy="24"/>
                </a:xfrm>
                <a:custGeom>
                  <a:avLst/>
                  <a:gdLst>
                    <a:gd name="T0" fmla="*/ 0 w 42"/>
                    <a:gd name="T1" fmla="*/ 24 h 24"/>
                    <a:gd name="T2" fmla="*/ 27 w 42"/>
                    <a:gd name="T3" fmla="*/ 15 h 24"/>
                    <a:gd name="T4" fmla="*/ 42 w 42"/>
                    <a:gd name="T5" fmla="*/ 0 h 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24">
                      <a:moveTo>
                        <a:pt x="0" y="24"/>
                      </a:moveTo>
                      <a:cubicBezTo>
                        <a:pt x="10" y="21"/>
                        <a:pt x="20" y="19"/>
                        <a:pt x="27" y="15"/>
                      </a:cubicBezTo>
                      <a:cubicBezTo>
                        <a:pt x="34" y="11"/>
                        <a:pt x="38" y="5"/>
                        <a:pt x="42" y="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76898" name="Line 130"/>
              <p:cNvSpPr>
                <a:spLocks noChangeShapeType="1"/>
              </p:cNvSpPr>
              <p:nvPr/>
            </p:nvSpPr>
            <p:spPr bwMode="auto">
              <a:xfrm>
                <a:off x="4066" y="11749"/>
                <a:ext cx="4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899" name="Line 131"/>
              <p:cNvSpPr>
                <a:spLocks noChangeShapeType="1"/>
              </p:cNvSpPr>
              <p:nvPr/>
            </p:nvSpPr>
            <p:spPr bwMode="auto">
              <a:xfrm>
                <a:off x="4145" y="11749"/>
                <a:ext cx="6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00" name="Line 132"/>
              <p:cNvSpPr>
                <a:spLocks noChangeShapeType="1"/>
              </p:cNvSpPr>
              <p:nvPr/>
            </p:nvSpPr>
            <p:spPr bwMode="auto">
              <a:xfrm>
                <a:off x="4246" y="11749"/>
                <a:ext cx="3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01" name="Line 133"/>
              <p:cNvSpPr>
                <a:spLocks noChangeShapeType="1"/>
              </p:cNvSpPr>
              <p:nvPr/>
            </p:nvSpPr>
            <p:spPr bwMode="auto">
              <a:xfrm>
                <a:off x="4330" y="11749"/>
                <a:ext cx="15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02" name="Line 134"/>
              <p:cNvSpPr>
                <a:spLocks noChangeShapeType="1"/>
              </p:cNvSpPr>
              <p:nvPr/>
            </p:nvSpPr>
            <p:spPr bwMode="auto">
              <a:xfrm>
                <a:off x="4510" y="11749"/>
                <a:ext cx="2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03" name="Line 135"/>
              <p:cNvSpPr>
                <a:spLocks noChangeShapeType="1"/>
              </p:cNvSpPr>
              <p:nvPr/>
            </p:nvSpPr>
            <p:spPr bwMode="auto">
              <a:xfrm>
                <a:off x="4102" y="11790"/>
                <a:ext cx="6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04" name="Line 136"/>
              <p:cNvSpPr>
                <a:spLocks noChangeShapeType="1"/>
              </p:cNvSpPr>
              <p:nvPr/>
            </p:nvSpPr>
            <p:spPr bwMode="auto">
              <a:xfrm flipV="1">
                <a:off x="4239" y="11790"/>
                <a:ext cx="9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05" name="Line 137"/>
              <p:cNvSpPr>
                <a:spLocks noChangeShapeType="1"/>
              </p:cNvSpPr>
              <p:nvPr/>
            </p:nvSpPr>
            <p:spPr bwMode="auto">
              <a:xfrm>
                <a:off x="4404" y="11790"/>
                <a:ext cx="4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06" name="Line 138"/>
              <p:cNvSpPr>
                <a:spLocks noChangeShapeType="1"/>
              </p:cNvSpPr>
              <p:nvPr/>
            </p:nvSpPr>
            <p:spPr bwMode="auto">
              <a:xfrm>
                <a:off x="4483" y="11790"/>
                <a:ext cx="3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07" name="Line 139"/>
              <p:cNvSpPr>
                <a:spLocks noChangeShapeType="1"/>
              </p:cNvSpPr>
              <p:nvPr/>
            </p:nvSpPr>
            <p:spPr bwMode="auto">
              <a:xfrm>
                <a:off x="4064" y="11835"/>
                <a:ext cx="4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08" name="Line 140"/>
              <p:cNvSpPr>
                <a:spLocks noChangeShapeType="1"/>
              </p:cNvSpPr>
              <p:nvPr/>
            </p:nvSpPr>
            <p:spPr bwMode="auto">
              <a:xfrm>
                <a:off x="4155" y="11835"/>
                <a:ext cx="6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09" name="Line 141"/>
              <p:cNvSpPr>
                <a:spLocks noChangeShapeType="1"/>
              </p:cNvSpPr>
              <p:nvPr/>
            </p:nvSpPr>
            <p:spPr bwMode="auto">
              <a:xfrm>
                <a:off x="4280" y="11835"/>
                <a:ext cx="14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10" name="Line 142"/>
              <p:cNvSpPr>
                <a:spLocks noChangeShapeType="1"/>
              </p:cNvSpPr>
              <p:nvPr/>
            </p:nvSpPr>
            <p:spPr bwMode="auto">
              <a:xfrm>
                <a:off x="4462" y="11835"/>
                <a:ext cx="4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11" name="Line 143"/>
              <p:cNvSpPr>
                <a:spLocks noChangeShapeType="1"/>
              </p:cNvSpPr>
              <p:nvPr/>
            </p:nvSpPr>
            <p:spPr bwMode="auto">
              <a:xfrm>
                <a:off x="4117" y="11885"/>
                <a:ext cx="6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12" name="Line 144"/>
              <p:cNvSpPr>
                <a:spLocks noChangeShapeType="1"/>
              </p:cNvSpPr>
              <p:nvPr/>
            </p:nvSpPr>
            <p:spPr bwMode="auto">
              <a:xfrm>
                <a:off x="4270" y="11890"/>
                <a:ext cx="4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13" name="Line 145"/>
              <p:cNvSpPr>
                <a:spLocks noChangeShapeType="1"/>
              </p:cNvSpPr>
              <p:nvPr/>
            </p:nvSpPr>
            <p:spPr bwMode="auto">
              <a:xfrm>
                <a:off x="4349" y="11885"/>
                <a:ext cx="2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14" name="Line 146"/>
              <p:cNvSpPr>
                <a:spLocks noChangeShapeType="1"/>
              </p:cNvSpPr>
              <p:nvPr/>
            </p:nvSpPr>
            <p:spPr bwMode="auto">
              <a:xfrm>
                <a:off x="4411" y="11883"/>
                <a:ext cx="6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15" name="Line 147"/>
              <p:cNvSpPr>
                <a:spLocks noChangeShapeType="1"/>
              </p:cNvSpPr>
              <p:nvPr/>
            </p:nvSpPr>
            <p:spPr bwMode="auto">
              <a:xfrm>
                <a:off x="4133" y="11926"/>
                <a:ext cx="4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16" name="Line 148"/>
              <p:cNvSpPr>
                <a:spLocks noChangeShapeType="1"/>
              </p:cNvSpPr>
              <p:nvPr/>
            </p:nvSpPr>
            <p:spPr bwMode="auto">
              <a:xfrm>
                <a:off x="4390" y="11926"/>
                <a:ext cx="2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17" name="Line 149"/>
              <p:cNvSpPr>
                <a:spLocks noChangeShapeType="1"/>
              </p:cNvSpPr>
              <p:nvPr/>
            </p:nvSpPr>
            <p:spPr bwMode="auto">
              <a:xfrm>
                <a:off x="4440" y="11926"/>
                <a:ext cx="4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18" name="Line 150"/>
              <p:cNvSpPr>
                <a:spLocks noChangeShapeType="1"/>
              </p:cNvSpPr>
              <p:nvPr/>
            </p:nvSpPr>
            <p:spPr bwMode="auto">
              <a:xfrm>
                <a:off x="4061" y="11972"/>
                <a:ext cx="4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19" name="Line 151"/>
              <p:cNvSpPr>
                <a:spLocks noChangeShapeType="1"/>
              </p:cNvSpPr>
              <p:nvPr/>
            </p:nvSpPr>
            <p:spPr bwMode="auto">
              <a:xfrm>
                <a:off x="4140" y="11972"/>
                <a:ext cx="6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20" name="Line 152"/>
              <p:cNvSpPr>
                <a:spLocks noChangeShapeType="1"/>
              </p:cNvSpPr>
              <p:nvPr/>
            </p:nvSpPr>
            <p:spPr bwMode="auto">
              <a:xfrm>
                <a:off x="4241" y="11972"/>
                <a:ext cx="3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21" name="Line 153"/>
              <p:cNvSpPr>
                <a:spLocks noChangeShapeType="1"/>
              </p:cNvSpPr>
              <p:nvPr/>
            </p:nvSpPr>
            <p:spPr bwMode="auto">
              <a:xfrm>
                <a:off x="4325" y="11972"/>
                <a:ext cx="15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22" name="Line 154"/>
              <p:cNvSpPr>
                <a:spLocks noChangeShapeType="1"/>
              </p:cNvSpPr>
              <p:nvPr/>
            </p:nvSpPr>
            <p:spPr bwMode="auto">
              <a:xfrm>
                <a:off x="4505" y="11972"/>
                <a:ext cx="26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23" name="Line 155"/>
              <p:cNvSpPr>
                <a:spLocks noChangeShapeType="1"/>
              </p:cNvSpPr>
              <p:nvPr/>
            </p:nvSpPr>
            <p:spPr bwMode="auto">
              <a:xfrm>
                <a:off x="4097" y="12012"/>
                <a:ext cx="6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24" name="Line 156"/>
              <p:cNvSpPr>
                <a:spLocks noChangeShapeType="1"/>
              </p:cNvSpPr>
              <p:nvPr/>
            </p:nvSpPr>
            <p:spPr bwMode="auto">
              <a:xfrm flipV="1">
                <a:off x="4234" y="12012"/>
                <a:ext cx="9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25" name="Line 157"/>
              <p:cNvSpPr>
                <a:spLocks noChangeShapeType="1"/>
              </p:cNvSpPr>
              <p:nvPr/>
            </p:nvSpPr>
            <p:spPr bwMode="auto">
              <a:xfrm>
                <a:off x="4399" y="12012"/>
                <a:ext cx="4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26" name="Line 158"/>
              <p:cNvSpPr>
                <a:spLocks noChangeShapeType="1"/>
              </p:cNvSpPr>
              <p:nvPr/>
            </p:nvSpPr>
            <p:spPr bwMode="auto">
              <a:xfrm>
                <a:off x="4478" y="12012"/>
                <a:ext cx="34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27" name="Line 159"/>
              <p:cNvSpPr>
                <a:spLocks noChangeShapeType="1"/>
              </p:cNvSpPr>
              <p:nvPr/>
            </p:nvSpPr>
            <p:spPr bwMode="auto">
              <a:xfrm>
                <a:off x="4059" y="12058"/>
                <a:ext cx="4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28" name="Line 160"/>
              <p:cNvSpPr>
                <a:spLocks noChangeShapeType="1"/>
              </p:cNvSpPr>
              <p:nvPr/>
            </p:nvSpPr>
            <p:spPr bwMode="auto">
              <a:xfrm>
                <a:off x="4150" y="12058"/>
                <a:ext cx="7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29" name="Line 161"/>
              <p:cNvSpPr>
                <a:spLocks noChangeShapeType="1"/>
              </p:cNvSpPr>
              <p:nvPr/>
            </p:nvSpPr>
            <p:spPr bwMode="auto">
              <a:xfrm>
                <a:off x="4275" y="12058"/>
                <a:ext cx="148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30" name="Line 162"/>
              <p:cNvSpPr>
                <a:spLocks noChangeShapeType="1"/>
              </p:cNvSpPr>
              <p:nvPr/>
            </p:nvSpPr>
            <p:spPr bwMode="auto">
              <a:xfrm>
                <a:off x="4457" y="12058"/>
                <a:ext cx="4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31" name="Line 163"/>
              <p:cNvSpPr>
                <a:spLocks noChangeShapeType="1"/>
              </p:cNvSpPr>
              <p:nvPr/>
            </p:nvSpPr>
            <p:spPr bwMode="auto">
              <a:xfrm>
                <a:off x="4112" y="12108"/>
                <a:ext cx="6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32" name="Line 164"/>
              <p:cNvSpPr>
                <a:spLocks noChangeShapeType="1"/>
              </p:cNvSpPr>
              <p:nvPr/>
            </p:nvSpPr>
            <p:spPr bwMode="auto">
              <a:xfrm>
                <a:off x="4265" y="12113"/>
                <a:ext cx="4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33" name="Line 165"/>
              <p:cNvSpPr>
                <a:spLocks noChangeShapeType="1"/>
              </p:cNvSpPr>
              <p:nvPr/>
            </p:nvSpPr>
            <p:spPr bwMode="auto">
              <a:xfrm>
                <a:off x="4344" y="12108"/>
                <a:ext cx="2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34" name="Line 166"/>
              <p:cNvSpPr>
                <a:spLocks noChangeShapeType="1"/>
              </p:cNvSpPr>
              <p:nvPr/>
            </p:nvSpPr>
            <p:spPr bwMode="auto">
              <a:xfrm>
                <a:off x="4407" y="12106"/>
                <a:ext cx="67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35" name="Line 167"/>
              <p:cNvSpPr>
                <a:spLocks noChangeShapeType="1"/>
              </p:cNvSpPr>
              <p:nvPr/>
            </p:nvSpPr>
            <p:spPr bwMode="auto">
              <a:xfrm>
                <a:off x="4129" y="12149"/>
                <a:ext cx="4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36" name="Line 168"/>
              <p:cNvSpPr>
                <a:spLocks noChangeShapeType="1"/>
              </p:cNvSpPr>
              <p:nvPr/>
            </p:nvSpPr>
            <p:spPr bwMode="auto">
              <a:xfrm>
                <a:off x="4385" y="12149"/>
                <a:ext cx="29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937" name="Line 169"/>
              <p:cNvSpPr>
                <a:spLocks noChangeShapeType="1"/>
              </p:cNvSpPr>
              <p:nvPr/>
            </p:nvSpPr>
            <p:spPr bwMode="auto">
              <a:xfrm>
                <a:off x="4435" y="12149"/>
                <a:ext cx="4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4522" name="Group 250"/>
          <p:cNvGrpSpPr>
            <a:grpSpLocks/>
          </p:cNvGrpSpPr>
          <p:nvPr/>
        </p:nvGrpSpPr>
        <p:grpSpPr bwMode="auto">
          <a:xfrm>
            <a:off x="5274469" y="2463405"/>
            <a:ext cx="1944291" cy="1233488"/>
            <a:chOff x="3470" y="2069"/>
            <a:chExt cx="1633" cy="1036"/>
          </a:xfrm>
        </p:grpSpPr>
        <p:grpSp>
          <p:nvGrpSpPr>
            <p:cNvPr id="76808" name="Group 170"/>
            <p:cNvGrpSpPr>
              <a:grpSpLocks/>
            </p:cNvGrpSpPr>
            <p:nvPr/>
          </p:nvGrpSpPr>
          <p:grpSpPr bwMode="auto">
            <a:xfrm>
              <a:off x="3470" y="2069"/>
              <a:ext cx="953" cy="998"/>
              <a:chOff x="2581" y="2355"/>
              <a:chExt cx="1053" cy="1298"/>
            </a:xfrm>
          </p:grpSpPr>
          <p:sp>
            <p:nvSpPr>
              <p:cNvPr id="76812" name="Rectangle 171"/>
              <p:cNvSpPr>
                <a:spLocks noChangeArrowheads="1"/>
              </p:cNvSpPr>
              <p:nvPr/>
            </p:nvSpPr>
            <p:spPr bwMode="auto">
              <a:xfrm>
                <a:off x="3316" y="2395"/>
                <a:ext cx="318" cy="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6813" name="Rectangle 172"/>
              <p:cNvSpPr>
                <a:spLocks noChangeArrowheads="1"/>
              </p:cNvSpPr>
              <p:nvPr/>
            </p:nvSpPr>
            <p:spPr bwMode="auto">
              <a:xfrm>
                <a:off x="3251" y="2496"/>
                <a:ext cx="46" cy="31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6814" name="Rectangle 173"/>
              <p:cNvSpPr>
                <a:spLocks noChangeArrowheads="1"/>
              </p:cNvSpPr>
              <p:nvPr/>
            </p:nvSpPr>
            <p:spPr bwMode="auto">
              <a:xfrm>
                <a:off x="3237" y="2374"/>
                <a:ext cx="105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6815" name="Freeform 174"/>
              <p:cNvSpPr>
                <a:spLocks/>
              </p:cNvSpPr>
              <p:nvPr/>
            </p:nvSpPr>
            <p:spPr bwMode="auto">
              <a:xfrm>
                <a:off x="3251" y="2396"/>
                <a:ext cx="111" cy="151"/>
              </a:xfrm>
              <a:custGeom>
                <a:avLst/>
                <a:gdLst>
                  <a:gd name="T0" fmla="*/ 57 w 139"/>
                  <a:gd name="T1" fmla="*/ 0 h 189"/>
                  <a:gd name="T2" fmla="*/ 30 w 139"/>
                  <a:gd name="T3" fmla="*/ 2 h 189"/>
                  <a:gd name="T4" fmla="*/ 11 w 139"/>
                  <a:gd name="T5" fmla="*/ 14 h 189"/>
                  <a:gd name="T6" fmla="*/ 2 w 139"/>
                  <a:gd name="T7" fmla="*/ 38 h 189"/>
                  <a:gd name="T8" fmla="*/ 1 w 139"/>
                  <a:gd name="T9" fmla="*/ 77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9" h="189">
                    <a:moveTo>
                      <a:pt x="139" y="0"/>
                    </a:moveTo>
                    <a:cubicBezTo>
                      <a:pt x="115" y="0"/>
                      <a:pt x="91" y="0"/>
                      <a:pt x="73" y="6"/>
                    </a:cubicBezTo>
                    <a:cubicBezTo>
                      <a:pt x="55" y="12"/>
                      <a:pt x="39" y="22"/>
                      <a:pt x="28" y="36"/>
                    </a:cubicBezTo>
                    <a:cubicBezTo>
                      <a:pt x="17" y="50"/>
                      <a:pt x="8" y="68"/>
                      <a:pt x="4" y="93"/>
                    </a:cubicBezTo>
                    <a:cubicBezTo>
                      <a:pt x="0" y="118"/>
                      <a:pt x="2" y="169"/>
                      <a:pt x="1" y="189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816" name="Freeform 175"/>
              <p:cNvSpPr>
                <a:spLocks/>
              </p:cNvSpPr>
              <p:nvPr/>
            </p:nvSpPr>
            <p:spPr bwMode="auto">
              <a:xfrm>
                <a:off x="3296" y="2439"/>
                <a:ext cx="49" cy="79"/>
              </a:xfrm>
              <a:custGeom>
                <a:avLst/>
                <a:gdLst>
                  <a:gd name="T0" fmla="*/ 25 w 61"/>
                  <a:gd name="T1" fmla="*/ 0 h 99"/>
                  <a:gd name="T2" fmla="*/ 4 w 61"/>
                  <a:gd name="T3" fmla="*/ 10 h 99"/>
                  <a:gd name="T4" fmla="*/ 1 w 61"/>
                  <a:gd name="T5" fmla="*/ 40 h 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1" h="99">
                    <a:moveTo>
                      <a:pt x="61" y="0"/>
                    </a:moveTo>
                    <a:cubicBezTo>
                      <a:pt x="52" y="4"/>
                      <a:pt x="20" y="8"/>
                      <a:pt x="10" y="24"/>
                    </a:cubicBezTo>
                    <a:cubicBezTo>
                      <a:pt x="0" y="40"/>
                      <a:pt x="3" y="83"/>
                      <a:pt x="1" y="99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76817" name="Group 176"/>
              <p:cNvGrpSpPr>
                <a:grpSpLocks/>
              </p:cNvGrpSpPr>
              <p:nvPr/>
            </p:nvGrpSpPr>
            <p:grpSpPr bwMode="auto">
              <a:xfrm>
                <a:off x="2581" y="2355"/>
                <a:ext cx="638" cy="1194"/>
                <a:chOff x="8638" y="1578"/>
                <a:chExt cx="638" cy="1194"/>
              </a:xfrm>
            </p:grpSpPr>
            <p:grpSp>
              <p:nvGrpSpPr>
                <p:cNvPr id="76875" name="Group 177"/>
                <p:cNvGrpSpPr>
                  <a:grpSpLocks/>
                </p:cNvGrpSpPr>
                <p:nvPr/>
              </p:nvGrpSpPr>
              <p:grpSpPr bwMode="auto">
                <a:xfrm>
                  <a:off x="8864" y="1588"/>
                  <a:ext cx="412" cy="151"/>
                  <a:chOff x="8676" y="4677"/>
                  <a:chExt cx="412" cy="151"/>
                </a:xfrm>
              </p:grpSpPr>
              <p:sp>
                <p:nvSpPr>
                  <p:cNvPr id="76884" name="Rectangle 17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8676" y="4677"/>
                    <a:ext cx="318" cy="4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6885" name="Rectangle 17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8983" y="4677"/>
                    <a:ext cx="105" cy="13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6886" name="Freeform 180"/>
                  <p:cNvSpPr>
                    <a:spLocks/>
                  </p:cNvSpPr>
                  <p:nvPr/>
                </p:nvSpPr>
                <p:spPr bwMode="auto">
                  <a:xfrm flipH="1">
                    <a:off x="8963" y="4677"/>
                    <a:ext cx="111" cy="151"/>
                  </a:xfrm>
                  <a:custGeom>
                    <a:avLst/>
                    <a:gdLst>
                      <a:gd name="T0" fmla="*/ 57 w 139"/>
                      <a:gd name="T1" fmla="*/ 0 h 189"/>
                      <a:gd name="T2" fmla="*/ 30 w 139"/>
                      <a:gd name="T3" fmla="*/ 2 h 189"/>
                      <a:gd name="T4" fmla="*/ 11 w 139"/>
                      <a:gd name="T5" fmla="*/ 14 h 189"/>
                      <a:gd name="T6" fmla="*/ 2 w 139"/>
                      <a:gd name="T7" fmla="*/ 38 h 189"/>
                      <a:gd name="T8" fmla="*/ 1 w 139"/>
                      <a:gd name="T9" fmla="*/ 77 h 18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39" h="189">
                        <a:moveTo>
                          <a:pt x="139" y="0"/>
                        </a:moveTo>
                        <a:cubicBezTo>
                          <a:pt x="115" y="0"/>
                          <a:pt x="91" y="0"/>
                          <a:pt x="73" y="6"/>
                        </a:cubicBezTo>
                        <a:cubicBezTo>
                          <a:pt x="55" y="12"/>
                          <a:pt x="39" y="22"/>
                          <a:pt x="28" y="36"/>
                        </a:cubicBezTo>
                        <a:cubicBezTo>
                          <a:pt x="17" y="50"/>
                          <a:pt x="8" y="68"/>
                          <a:pt x="4" y="93"/>
                        </a:cubicBezTo>
                        <a:cubicBezTo>
                          <a:pt x="0" y="118"/>
                          <a:pt x="2" y="169"/>
                          <a:pt x="1" y="189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6887" name="Freeform 181"/>
                  <p:cNvSpPr>
                    <a:spLocks/>
                  </p:cNvSpPr>
                  <p:nvPr/>
                </p:nvSpPr>
                <p:spPr bwMode="auto">
                  <a:xfrm flipH="1">
                    <a:off x="8980" y="4727"/>
                    <a:ext cx="49" cy="79"/>
                  </a:xfrm>
                  <a:custGeom>
                    <a:avLst/>
                    <a:gdLst>
                      <a:gd name="T0" fmla="*/ 25 w 61"/>
                      <a:gd name="T1" fmla="*/ 0 h 99"/>
                      <a:gd name="T2" fmla="*/ 4 w 61"/>
                      <a:gd name="T3" fmla="*/ 10 h 99"/>
                      <a:gd name="T4" fmla="*/ 1 w 61"/>
                      <a:gd name="T5" fmla="*/ 40 h 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61" h="99">
                        <a:moveTo>
                          <a:pt x="61" y="0"/>
                        </a:moveTo>
                        <a:cubicBezTo>
                          <a:pt x="52" y="4"/>
                          <a:pt x="20" y="8"/>
                          <a:pt x="10" y="24"/>
                        </a:cubicBezTo>
                        <a:cubicBezTo>
                          <a:pt x="0" y="40"/>
                          <a:pt x="3" y="83"/>
                          <a:pt x="1" y="99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76876" name="Group 182"/>
                <p:cNvGrpSpPr>
                  <a:grpSpLocks/>
                </p:cNvGrpSpPr>
                <p:nvPr/>
              </p:nvGrpSpPr>
              <p:grpSpPr bwMode="auto">
                <a:xfrm>
                  <a:off x="8638" y="1578"/>
                  <a:ext cx="314" cy="68"/>
                  <a:chOff x="6920" y="9357"/>
                  <a:chExt cx="314" cy="68"/>
                </a:xfrm>
              </p:grpSpPr>
              <p:sp>
                <p:nvSpPr>
                  <p:cNvPr id="76880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6963" y="9368"/>
                    <a:ext cx="115" cy="4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6881" name="AutoShape 184"/>
                  <p:cNvSpPr>
                    <a:spLocks noChangeArrowheads="1"/>
                  </p:cNvSpPr>
                  <p:nvPr/>
                </p:nvSpPr>
                <p:spPr bwMode="auto">
                  <a:xfrm>
                    <a:off x="6920" y="9357"/>
                    <a:ext cx="91" cy="6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6882" name="Rectangle 18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7076" y="9368"/>
                    <a:ext cx="115" cy="46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6883" name="AutoShape 18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7143" y="9357"/>
                    <a:ext cx="91" cy="6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grpSp>
              <p:nvGrpSpPr>
                <p:cNvPr id="76877" name="Group 187"/>
                <p:cNvGrpSpPr>
                  <a:grpSpLocks/>
                </p:cNvGrpSpPr>
                <p:nvPr/>
              </p:nvGrpSpPr>
              <p:grpSpPr bwMode="auto">
                <a:xfrm rot="60000">
                  <a:off x="9205" y="1716"/>
                  <a:ext cx="57" cy="1056"/>
                  <a:chOff x="8366" y="8736"/>
                  <a:chExt cx="63" cy="1533"/>
                </a:xfrm>
              </p:grpSpPr>
              <p:sp>
                <p:nvSpPr>
                  <p:cNvPr id="76878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8366" y="8736"/>
                    <a:ext cx="17" cy="153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6879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8412" y="8751"/>
                    <a:ext cx="17" cy="15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76818" name="Group 190"/>
              <p:cNvGrpSpPr>
                <a:grpSpLocks/>
              </p:cNvGrpSpPr>
              <p:nvPr/>
            </p:nvGrpSpPr>
            <p:grpSpPr bwMode="auto">
              <a:xfrm>
                <a:off x="3048" y="2577"/>
                <a:ext cx="361" cy="154"/>
                <a:chOff x="7710" y="6780"/>
                <a:chExt cx="328" cy="212"/>
              </a:xfrm>
            </p:grpSpPr>
            <p:sp>
              <p:nvSpPr>
                <p:cNvPr id="76872" name="AutoShape 191"/>
                <p:cNvSpPr>
                  <a:spLocks noChangeArrowheads="1"/>
                </p:cNvSpPr>
                <p:nvPr/>
              </p:nvSpPr>
              <p:spPr bwMode="auto">
                <a:xfrm>
                  <a:off x="7734" y="6895"/>
                  <a:ext cx="272" cy="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6873" name="AutoShape 192"/>
                <p:cNvSpPr>
                  <a:spLocks noChangeArrowheads="1"/>
                </p:cNvSpPr>
                <p:nvPr/>
              </p:nvSpPr>
              <p:spPr bwMode="auto">
                <a:xfrm>
                  <a:off x="7710" y="6780"/>
                  <a:ext cx="328" cy="21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622 w 21600"/>
                    <a:gd name="T13" fmla="*/ 3566 h 21600"/>
                    <a:gd name="T14" fmla="*/ 17978 w 21600"/>
                    <a:gd name="T15" fmla="*/ 1803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3622" y="21600"/>
                      </a:lnTo>
                      <a:lnTo>
                        <a:pt x="17978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0" scaled="1"/>
                </a:gra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74" name="AutoShape 193"/>
                <p:cNvSpPr>
                  <a:spLocks noChangeArrowheads="1"/>
                </p:cNvSpPr>
                <p:nvPr/>
              </p:nvSpPr>
              <p:spPr bwMode="auto">
                <a:xfrm flipH="1">
                  <a:off x="7730" y="6869"/>
                  <a:ext cx="285" cy="2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76819" name="Group 194"/>
              <p:cNvGrpSpPr>
                <a:grpSpLocks/>
              </p:cNvGrpSpPr>
              <p:nvPr/>
            </p:nvGrpSpPr>
            <p:grpSpPr bwMode="auto">
              <a:xfrm>
                <a:off x="2964" y="2635"/>
                <a:ext cx="519" cy="1018"/>
                <a:chOff x="7146" y="4243"/>
                <a:chExt cx="519" cy="1018"/>
              </a:xfrm>
            </p:grpSpPr>
            <p:sp>
              <p:nvSpPr>
                <p:cNvPr id="76865" name="Freeform 195"/>
                <p:cNvSpPr>
                  <a:spLocks/>
                </p:cNvSpPr>
                <p:nvPr/>
              </p:nvSpPr>
              <p:spPr bwMode="auto">
                <a:xfrm>
                  <a:off x="7146" y="4337"/>
                  <a:ext cx="116" cy="219"/>
                </a:xfrm>
                <a:custGeom>
                  <a:avLst/>
                  <a:gdLst>
                    <a:gd name="T0" fmla="*/ 56 w 145"/>
                    <a:gd name="T1" fmla="*/ 0 h 273"/>
                    <a:gd name="T2" fmla="*/ 58 w 145"/>
                    <a:gd name="T3" fmla="*/ 28 h 273"/>
                    <a:gd name="T4" fmla="*/ 44 w 145"/>
                    <a:gd name="T5" fmla="*/ 36 h 273"/>
                    <a:gd name="T6" fmla="*/ 27 w 145"/>
                    <a:gd name="T7" fmla="*/ 40 h 273"/>
                    <a:gd name="T8" fmla="*/ 14 w 145"/>
                    <a:gd name="T9" fmla="*/ 47 h 273"/>
                    <a:gd name="T10" fmla="*/ 2 w 145"/>
                    <a:gd name="T11" fmla="*/ 60 h 273"/>
                    <a:gd name="T12" fmla="*/ 2 w 145"/>
                    <a:gd name="T13" fmla="*/ 86 h 273"/>
                    <a:gd name="T14" fmla="*/ 2 w 145"/>
                    <a:gd name="T15" fmla="*/ 113 h 2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45" h="273">
                      <a:moveTo>
                        <a:pt x="137" y="0"/>
                      </a:moveTo>
                      <a:cubicBezTo>
                        <a:pt x="137" y="11"/>
                        <a:pt x="145" y="55"/>
                        <a:pt x="140" y="69"/>
                      </a:cubicBezTo>
                      <a:cubicBezTo>
                        <a:pt x="135" y="83"/>
                        <a:pt x="119" y="83"/>
                        <a:pt x="107" y="87"/>
                      </a:cubicBezTo>
                      <a:cubicBezTo>
                        <a:pt x="95" y="91"/>
                        <a:pt x="77" y="92"/>
                        <a:pt x="65" y="96"/>
                      </a:cubicBezTo>
                      <a:cubicBezTo>
                        <a:pt x="53" y="100"/>
                        <a:pt x="42" y="106"/>
                        <a:pt x="32" y="114"/>
                      </a:cubicBezTo>
                      <a:cubicBezTo>
                        <a:pt x="22" y="122"/>
                        <a:pt x="10" y="129"/>
                        <a:pt x="5" y="144"/>
                      </a:cubicBezTo>
                      <a:cubicBezTo>
                        <a:pt x="0" y="159"/>
                        <a:pt x="2" y="186"/>
                        <a:pt x="2" y="207"/>
                      </a:cubicBezTo>
                      <a:cubicBezTo>
                        <a:pt x="2" y="228"/>
                        <a:pt x="5" y="259"/>
                        <a:pt x="5" y="273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66" name="Freeform 196"/>
                <p:cNvSpPr>
                  <a:spLocks/>
                </p:cNvSpPr>
                <p:nvPr/>
              </p:nvSpPr>
              <p:spPr bwMode="auto">
                <a:xfrm flipH="1">
                  <a:off x="7546" y="4337"/>
                  <a:ext cx="116" cy="219"/>
                </a:xfrm>
                <a:custGeom>
                  <a:avLst/>
                  <a:gdLst>
                    <a:gd name="T0" fmla="*/ 56 w 145"/>
                    <a:gd name="T1" fmla="*/ 0 h 273"/>
                    <a:gd name="T2" fmla="*/ 58 w 145"/>
                    <a:gd name="T3" fmla="*/ 28 h 273"/>
                    <a:gd name="T4" fmla="*/ 44 w 145"/>
                    <a:gd name="T5" fmla="*/ 36 h 273"/>
                    <a:gd name="T6" fmla="*/ 27 w 145"/>
                    <a:gd name="T7" fmla="*/ 40 h 273"/>
                    <a:gd name="T8" fmla="*/ 14 w 145"/>
                    <a:gd name="T9" fmla="*/ 47 h 273"/>
                    <a:gd name="T10" fmla="*/ 2 w 145"/>
                    <a:gd name="T11" fmla="*/ 60 h 273"/>
                    <a:gd name="T12" fmla="*/ 2 w 145"/>
                    <a:gd name="T13" fmla="*/ 86 h 273"/>
                    <a:gd name="T14" fmla="*/ 2 w 145"/>
                    <a:gd name="T15" fmla="*/ 113 h 2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45" h="273">
                      <a:moveTo>
                        <a:pt x="137" y="0"/>
                      </a:moveTo>
                      <a:cubicBezTo>
                        <a:pt x="137" y="11"/>
                        <a:pt x="145" y="55"/>
                        <a:pt x="140" y="69"/>
                      </a:cubicBezTo>
                      <a:cubicBezTo>
                        <a:pt x="135" y="83"/>
                        <a:pt x="119" y="83"/>
                        <a:pt x="107" y="87"/>
                      </a:cubicBezTo>
                      <a:cubicBezTo>
                        <a:pt x="95" y="91"/>
                        <a:pt x="77" y="92"/>
                        <a:pt x="65" y="96"/>
                      </a:cubicBezTo>
                      <a:cubicBezTo>
                        <a:pt x="53" y="100"/>
                        <a:pt x="42" y="106"/>
                        <a:pt x="32" y="114"/>
                      </a:cubicBezTo>
                      <a:cubicBezTo>
                        <a:pt x="22" y="122"/>
                        <a:pt x="10" y="129"/>
                        <a:pt x="5" y="144"/>
                      </a:cubicBezTo>
                      <a:cubicBezTo>
                        <a:pt x="0" y="159"/>
                        <a:pt x="2" y="186"/>
                        <a:pt x="2" y="207"/>
                      </a:cubicBezTo>
                      <a:cubicBezTo>
                        <a:pt x="2" y="228"/>
                        <a:pt x="5" y="259"/>
                        <a:pt x="5" y="273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67" name="Freeform 197"/>
                <p:cNvSpPr>
                  <a:spLocks/>
                </p:cNvSpPr>
                <p:nvPr/>
              </p:nvSpPr>
              <p:spPr bwMode="auto">
                <a:xfrm>
                  <a:off x="7149" y="4530"/>
                  <a:ext cx="516" cy="731"/>
                </a:xfrm>
                <a:custGeom>
                  <a:avLst/>
                  <a:gdLst>
                    <a:gd name="T0" fmla="*/ 0 w 516"/>
                    <a:gd name="T1" fmla="*/ 32 h 696"/>
                    <a:gd name="T2" fmla="*/ 6 w 516"/>
                    <a:gd name="T3" fmla="*/ 755 h 696"/>
                    <a:gd name="T4" fmla="*/ 30 w 516"/>
                    <a:gd name="T5" fmla="*/ 832 h 696"/>
                    <a:gd name="T6" fmla="*/ 471 w 516"/>
                    <a:gd name="T7" fmla="*/ 839 h 696"/>
                    <a:gd name="T8" fmla="*/ 501 w 516"/>
                    <a:gd name="T9" fmla="*/ 767 h 696"/>
                    <a:gd name="T10" fmla="*/ 507 w 516"/>
                    <a:gd name="T11" fmla="*/ 0 h 69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16" h="696">
                      <a:moveTo>
                        <a:pt x="0" y="27"/>
                      </a:moveTo>
                      <a:lnTo>
                        <a:pt x="6" y="621"/>
                      </a:lnTo>
                      <a:cubicBezTo>
                        <a:pt x="6" y="666"/>
                        <a:pt x="18" y="690"/>
                        <a:pt x="30" y="684"/>
                      </a:cubicBezTo>
                      <a:cubicBezTo>
                        <a:pt x="114" y="690"/>
                        <a:pt x="516" y="681"/>
                        <a:pt x="471" y="690"/>
                      </a:cubicBezTo>
                      <a:cubicBezTo>
                        <a:pt x="456" y="696"/>
                        <a:pt x="501" y="669"/>
                        <a:pt x="501" y="630"/>
                      </a:cubicBezTo>
                      <a:lnTo>
                        <a:pt x="507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76868" name="Group 198"/>
                <p:cNvGrpSpPr>
                  <a:grpSpLocks/>
                </p:cNvGrpSpPr>
                <p:nvPr/>
              </p:nvGrpSpPr>
              <p:grpSpPr bwMode="auto">
                <a:xfrm>
                  <a:off x="7248" y="4243"/>
                  <a:ext cx="316" cy="122"/>
                  <a:chOff x="6138" y="4174"/>
                  <a:chExt cx="340" cy="188"/>
                </a:xfrm>
              </p:grpSpPr>
              <p:sp>
                <p:nvSpPr>
                  <p:cNvPr id="76869" name="AutoShape 199"/>
                  <p:cNvSpPr>
                    <a:spLocks noChangeArrowheads="1"/>
                  </p:cNvSpPr>
                  <p:nvPr/>
                </p:nvSpPr>
                <p:spPr bwMode="auto">
                  <a:xfrm>
                    <a:off x="6139" y="4174"/>
                    <a:ext cx="339" cy="2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6870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6138" y="4185"/>
                    <a:ext cx="15" cy="17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6871" name="Line 2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62" y="4185"/>
                    <a:ext cx="15" cy="177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76820" name="Group 202"/>
              <p:cNvGrpSpPr>
                <a:grpSpLocks/>
              </p:cNvGrpSpPr>
              <p:nvPr/>
            </p:nvGrpSpPr>
            <p:grpSpPr bwMode="auto">
              <a:xfrm>
                <a:off x="2976" y="3115"/>
                <a:ext cx="501" cy="452"/>
                <a:chOff x="4047" y="11697"/>
                <a:chExt cx="501" cy="452"/>
              </a:xfrm>
            </p:grpSpPr>
            <p:grpSp>
              <p:nvGrpSpPr>
                <p:cNvPr id="76821" name="Group 203"/>
                <p:cNvGrpSpPr>
                  <a:grpSpLocks/>
                </p:cNvGrpSpPr>
                <p:nvPr/>
              </p:nvGrpSpPr>
              <p:grpSpPr bwMode="auto">
                <a:xfrm>
                  <a:off x="4047" y="11697"/>
                  <a:ext cx="501" cy="19"/>
                  <a:chOff x="3717" y="5241"/>
                  <a:chExt cx="627" cy="24"/>
                </a:xfrm>
              </p:grpSpPr>
              <p:sp>
                <p:nvSpPr>
                  <p:cNvPr id="76862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3741" y="5262"/>
                    <a:ext cx="57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6863" name="Freeform 205"/>
                  <p:cNvSpPr>
                    <a:spLocks/>
                  </p:cNvSpPr>
                  <p:nvPr/>
                </p:nvSpPr>
                <p:spPr bwMode="auto">
                  <a:xfrm>
                    <a:off x="4302" y="5241"/>
                    <a:ext cx="42" cy="24"/>
                  </a:xfrm>
                  <a:custGeom>
                    <a:avLst/>
                    <a:gdLst>
                      <a:gd name="T0" fmla="*/ 0 w 42"/>
                      <a:gd name="T1" fmla="*/ 24 h 24"/>
                      <a:gd name="T2" fmla="*/ 27 w 42"/>
                      <a:gd name="T3" fmla="*/ 15 h 24"/>
                      <a:gd name="T4" fmla="*/ 42 w 42"/>
                      <a:gd name="T5" fmla="*/ 0 h 2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24">
                        <a:moveTo>
                          <a:pt x="0" y="24"/>
                        </a:moveTo>
                        <a:cubicBezTo>
                          <a:pt x="10" y="21"/>
                          <a:pt x="20" y="19"/>
                          <a:pt x="27" y="15"/>
                        </a:cubicBezTo>
                        <a:cubicBezTo>
                          <a:pt x="34" y="11"/>
                          <a:pt x="38" y="5"/>
                          <a:pt x="42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76864" name="Freeform 206"/>
                  <p:cNvSpPr>
                    <a:spLocks/>
                  </p:cNvSpPr>
                  <p:nvPr/>
                </p:nvSpPr>
                <p:spPr bwMode="auto">
                  <a:xfrm flipH="1">
                    <a:off x="3717" y="5241"/>
                    <a:ext cx="42" cy="24"/>
                  </a:xfrm>
                  <a:custGeom>
                    <a:avLst/>
                    <a:gdLst>
                      <a:gd name="T0" fmla="*/ 0 w 42"/>
                      <a:gd name="T1" fmla="*/ 24 h 24"/>
                      <a:gd name="T2" fmla="*/ 27 w 42"/>
                      <a:gd name="T3" fmla="*/ 15 h 24"/>
                      <a:gd name="T4" fmla="*/ 42 w 42"/>
                      <a:gd name="T5" fmla="*/ 0 h 2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24">
                        <a:moveTo>
                          <a:pt x="0" y="24"/>
                        </a:moveTo>
                        <a:cubicBezTo>
                          <a:pt x="10" y="21"/>
                          <a:pt x="20" y="19"/>
                          <a:pt x="27" y="15"/>
                        </a:cubicBezTo>
                        <a:cubicBezTo>
                          <a:pt x="34" y="11"/>
                          <a:pt x="38" y="5"/>
                          <a:pt x="42" y="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6822" name="Line 207"/>
                <p:cNvSpPr>
                  <a:spLocks noChangeShapeType="1"/>
                </p:cNvSpPr>
                <p:nvPr/>
              </p:nvSpPr>
              <p:spPr bwMode="auto">
                <a:xfrm>
                  <a:off x="4066" y="11749"/>
                  <a:ext cx="4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23" name="Line 208"/>
                <p:cNvSpPr>
                  <a:spLocks noChangeShapeType="1"/>
                </p:cNvSpPr>
                <p:nvPr/>
              </p:nvSpPr>
              <p:spPr bwMode="auto">
                <a:xfrm>
                  <a:off x="4145" y="11749"/>
                  <a:ext cx="6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24" name="Line 209"/>
                <p:cNvSpPr>
                  <a:spLocks noChangeShapeType="1"/>
                </p:cNvSpPr>
                <p:nvPr/>
              </p:nvSpPr>
              <p:spPr bwMode="auto">
                <a:xfrm>
                  <a:off x="4246" y="11749"/>
                  <a:ext cx="31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25" name="Line 210"/>
                <p:cNvSpPr>
                  <a:spLocks noChangeShapeType="1"/>
                </p:cNvSpPr>
                <p:nvPr/>
              </p:nvSpPr>
              <p:spPr bwMode="auto">
                <a:xfrm>
                  <a:off x="4330" y="11749"/>
                  <a:ext cx="15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26" name="Line 211"/>
                <p:cNvSpPr>
                  <a:spLocks noChangeShapeType="1"/>
                </p:cNvSpPr>
                <p:nvPr/>
              </p:nvSpPr>
              <p:spPr bwMode="auto">
                <a:xfrm>
                  <a:off x="4510" y="11749"/>
                  <a:ext cx="2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27" name="Line 212"/>
                <p:cNvSpPr>
                  <a:spLocks noChangeShapeType="1"/>
                </p:cNvSpPr>
                <p:nvPr/>
              </p:nvSpPr>
              <p:spPr bwMode="auto">
                <a:xfrm>
                  <a:off x="4102" y="11790"/>
                  <a:ext cx="6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28" name="Line 213"/>
                <p:cNvSpPr>
                  <a:spLocks noChangeShapeType="1"/>
                </p:cNvSpPr>
                <p:nvPr/>
              </p:nvSpPr>
              <p:spPr bwMode="auto">
                <a:xfrm flipV="1">
                  <a:off x="4239" y="11790"/>
                  <a:ext cx="91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29" name="Line 214"/>
                <p:cNvSpPr>
                  <a:spLocks noChangeShapeType="1"/>
                </p:cNvSpPr>
                <p:nvPr/>
              </p:nvSpPr>
              <p:spPr bwMode="auto">
                <a:xfrm>
                  <a:off x="4404" y="11790"/>
                  <a:ext cx="4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30" name="Line 215"/>
                <p:cNvSpPr>
                  <a:spLocks noChangeShapeType="1"/>
                </p:cNvSpPr>
                <p:nvPr/>
              </p:nvSpPr>
              <p:spPr bwMode="auto">
                <a:xfrm>
                  <a:off x="4483" y="11790"/>
                  <a:ext cx="3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31" name="Line 216"/>
                <p:cNvSpPr>
                  <a:spLocks noChangeShapeType="1"/>
                </p:cNvSpPr>
                <p:nvPr/>
              </p:nvSpPr>
              <p:spPr bwMode="auto">
                <a:xfrm>
                  <a:off x="4064" y="11835"/>
                  <a:ext cx="4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32" name="Line 217"/>
                <p:cNvSpPr>
                  <a:spLocks noChangeShapeType="1"/>
                </p:cNvSpPr>
                <p:nvPr/>
              </p:nvSpPr>
              <p:spPr bwMode="auto">
                <a:xfrm>
                  <a:off x="4155" y="11835"/>
                  <a:ext cx="69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33" name="Line 218"/>
                <p:cNvSpPr>
                  <a:spLocks noChangeShapeType="1"/>
                </p:cNvSpPr>
                <p:nvPr/>
              </p:nvSpPr>
              <p:spPr bwMode="auto">
                <a:xfrm>
                  <a:off x="4280" y="11835"/>
                  <a:ext cx="14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34" name="Line 219"/>
                <p:cNvSpPr>
                  <a:spLocks noChangeShapeType="1"/>
                </p:cNvSpPr>
                <p:nvPr/>
              </p:nvSpPr>
              <p:spPr bwMode="auto">
                <a:xfrm>
                  <a:off x="4462" y="11835"/>
                  <a:ext cx="4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35" name="Line 220"/>
                <p:cNvSpPr>
                  <a:spLocks noChangeShapeType="1"/>
                </p:cNvSpPr>
                <p:nvPr/>
              </p:nvSpPr>
              <p:spPr bwMode="auto">
                <a:xfrm>
                  <a:off x="4117" y="11885"/>
                  <a:ext cx="69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36" name="Line 221"/>
                <p:cNvSpPr>
                  <a:spLocks noChangeShapeType="1"/>
                </p:cNvSpPr>
                <p:nvPr/>
              </p:nvSpPr>
              <p:spPr bwMode="auto">
                <a:xfrm>
                  <a:off x="4270" y="11890"/>
                  <a:ext cx="4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37" name="Line 222"/>
                <p:cNvSpPr>
                  <a:spLocks noChangeShapeType="1"/>
                </p:cNvSpPr>
                <p:nvPr/>
              </p:nvSpPr>
              <p:spPr bwMode="auto">
                <a:xfrm>
                  <a:off x="4349" y="11885"/>
                  <a:ext cx="29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38" name="Line 223"/>
                <p:cNvSpPr>
                  <a:spLocks noChangeShapeType="1"/>
                </p:cNvSpPr>
                <p:nvPr/>
              </p:nvSpPr>
              <p:spPr bwMode="auto">
                <a:xfrm>
                  <a:off x="4411" y="11883"/>
                  <a:ext cx="67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39" name="Line 224"/>
                <p:cNvSpPr>
                  <a:spLocks noChangeShapeType="1"/>
                </p:cNvSpPr>
                <p:nvPr/>
              </p:nvSpPr>
              <p:spPr bwMode="auto">
                <a:xfrm>
                  <a:off x="4133" y="11926"/>
                  <a:ext cx="4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40" name="Line 225"/>
                <p:cNvSpPr>
                  <a:spLocks noChangeShapeType="1"/>
                </p:cNvSpPr>
                <p:nvPr/>
              </p:nvSpPr>
              <p:spPr bwMode="auto">
                <a:xfrm>
                  <a:off x="4390" y="11926"/>
                  <a:ext cx="29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41" name="Line 226"/>
                <p:cNvSpPr>
                  <a:spLocks noChangeShapeType="1"/>
                </p:cNvSpPr>
                <p:nvPr/>
              </p:nvSpPr>
              <p:spPr bwMode="auto">
                <a:xfrm>
                  <a:off x="4440" y="11926"/>
                  <a:ext cx="4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42" name="Line 227"/>
                <p:cNvSpPr>
                  <a:spLocks noChangeShapeType="1"/>
                </p:cNvSpPr>
                <p:nvPr/>
              </p:nvSpPr>
              <p:spPr bwMode="auto">
                <a:xfrm>
                  <a:off x="4061" y="11972"/>
                  <a:ext cx="4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43" name="Line 228"/>
                <p:cNvSpPr>
                  <a:spLocks noChangeShapeType="1"/>
                </p:cNvSpPr>
                <p:nvPr/>
              </p:nvSpPr>
              <p:spPr bwMode="auto">
                <a:xfrm>
                  <a:off x="4140" y="11972"/>
                  <a:ext cx="65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44" name="Line 229"/>
                <p:cNvSpPr>
                  <a:spLocks noChangeShapeType="1"/>
                </p:cNvSpPr>
                <p:nvPr/>
              </p:nvSpPr>
              <p:spPr bwMode="auto">
                <a:xfrm>
                  <a:off x="4241" y="11972"/>
                  <a:ext cx="31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45" name="Line 230"/>
                <p:cNvSpPr>
                  <a:spLocks noChangeShapeType="1"/>
                </p:cNvSpPr>
                <p:nvPr/>
              </p:nvSpPr>
              <p:spPr bwMode="auto">
                <a:xfrm>
                  <a:off x="4325" y="11972"/>
                  <a:ext cx="15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46" name="Line 231"/>
                <p:cNvSpPr>
                  <a:spLocks noChangeShapeType="1"/>
                </p:cNvSpPr>
                <p:nvPr/>
              </p:nvSpPr>
              <p:spPr bwMode="auto">
                <a:xfrm>
                  <a:off x="4505" y="11972"/>
                  <a:ext cx="2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47" name="Line 232"/>
                <p:cNvSpPr>
                  <a:spLocks noChangeShapeType="1"/>
                </p:cNvSpPr>
                <p:nvPr/>
              </p:nvSpPr>
              <p:spPr bwMode="auto">
                <a:xfrm>
                  <a:off x="4097" y="12012"/>
                  <a:ext cx="6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48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4234" y="12012"/>
                  <a:ext cx="91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49" name="Line 234"/>
                <p:cNvSpPr>
                  <a:spLocks noChangeShapeType="1"/>
                </p:cNvSpPr>
                <p:nvPr/>
              </p:nvSpPr>
              <p:spPr bwMode="auto">
                <a:xfrm>
                  <a:off x="4399" y="12012"/>
                  <a:ext cx="4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50" name="Line 235"/>
                <p:cNvSpPr>
                  <a:spLocks noChangeShapeType="1"/>
                </p:cNvSpPr>
                <p:nvPr/>
              </p:nvSpPr>
              <p:spPr bwMode="auto">
                <a:xfrm>
                  <a:off x="4478" y="12012"/>
                  <a:ext cx="34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51" name="Line 236"/>
                <p:cNvSpPr>
                  <a:spLocks noChangeShapeType="1"/>
                </p:cNvSpPr>
                <p:nvPr/>
              </p:nvSpPr>
              <p:spPr bwMode="auto">
                <a:xfrm>
                  <a:off x="4059" y="12058"/>
                  <a:ext cx="4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52" name="Line 237"/>
                <p:cNvSpPr>
                  <a:spLocks noChangeShapeType="1"/>
                </p:cNvSpPr>
                <p:nvPr/>
              </p:nvSpPr>
              <p:spPr bwMode="auto">
                <a:xfrm>
                  <a:off x="4150" y="12058"/>
                  <a:ext cx="7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53" name="Line 238"/>
                <p:cNvSpPr>
                  <a:spLocks noChangeShapeType="1"/>
                </p:cNvSpPr>
                <p:nvPr/>
              </p:nvSpPr>
              <p:spPr bwMode="auto">
                <a:xfrm>
                  <a:off x="4275" y="12058"/>
                  <a:ext cx="14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54" name="Line 239"/>
                <p:cNvSpPr>
                  <a:spLocks noChangeShapeType="1"/>
                </p:cNvSpPr>
                <p:nvPr/>
              </p:nvSpPr>
              <p:spPr bwMode="auto">
                <a:xfrm>
                  <a:off x="4457" y="12058"/>
                  <a:ext cx="4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55" name="Line 240"/>
                <p:cNvSpPr>
                  <a:spLocks noChangeShapeType="1"/>
                </p:cNvSpPr>
                <p:nvPr/>
              </p:nvSpPr>
              <p:spPr bwMode="auto">
                <a:xfrm>
                  <a:off x="4112" y="12108"/>
                  <a:ext cx="69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56" name="Line 241"/>
                <p:cNvSpPr>
                  <a:spLocks noChangeShapeType="1"/>
                </p:cNvSpPr>
                <p:nvPr/>
              </p:nvSpPr>
              <p:spPr bwMode="auto">
                <a:xfrm>
                  <a:off x="4265" y="12113"/>
                  <a:ext cx="4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57" name="Line 242"/>
                <p:cNvSpPr>
                  <a:spLocks noChangeShapeType="1"/>
                </p:cNvSpPr>
                <p:nvPr/>
              </p:nvSpPr>
              <p:spPr bwMode="auto">
                <a:xfrm>
                  <a:off x="4344" y="12108"/>
                  <a:ext cx="29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58" name="Line 243"/>
                <p:cNvSpPr>
                  <a:spLocks noChangeShapeType="1"/>
                </p:cNvSpPr>
                <p:nvPr/>
              </p:nvSpPr>
              <p:spPr bwMode="auto">
                <a:xfrm>
                  <a:off x="4407" y="12106"/>
                  <a:ext cx="67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59" name="Line 244"/>
                <p:cNvSpPr>
                  <a:spLocks noChangeShapeType="1"/>
                </p:cNvSpPr>
                <p:nvPr/>
              </p:nvSpPr>
              <p:spPr bwMode="auto">
                <a:xfrm>
                  <a:off x="4129" y="12149"/>
                  <a:ext cx="4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60" name="Line 245"/>
                <p:cNvSpPr>
                  <a:spLocks noChangeShapeType="1"/>
                </p:cNvSpPr>
                <p:nvPr/>
              </p:nvSpPr>
              <p:spPr bwMode="auto">
                <a:xfrm>
                  <a:off x="4385" y="12149"/>
                  <a:ext cx="29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6861" name="Line 246"/>
                <p:cNvSpPr>
                  <a:spLocks noChangeShapeType="1"/>
                </p:cNvSpPr>
                <p:nvPr/>
              </p:nvSpPr>
              <p:spPr bwMode="auto">
                <a:xfrm>
                  <a:off x="4435" y="12149"/>
                  <a:ext cx="43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76809" name="Line 247"/>
            <p:cNvSpPr>
              <a:spLocks noChangeShapeType="1"/>
            </p:cNvSpPr>
            <p:nvPr/>
          </p:nvSpPr>
          <p:spPr bwMode="auto">
            <a:xfrm>
              <a:off x="3824" y="2867"/>
              <a:ext cx="4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520" name="Text Box 248"/>
            <p:cNvSpPr txBox="1">
              <a:spLocks noChangeArrowheads="1"/>
            </p:cNvSpPr>
            <p:nvPr/>
          </p:nvSpPr>
          <p:spPr bwMode="auto">
            <a:xfrm>
              <a:off x="4468" y="2795"/>
              <a:ext cx="635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CN">
                  <a:latin typeface="Times New Roman" pitchFamily="18" charset="0"/>
                  <a:ea typeface="黑体" pitchFamily="49" charset="-122"/>
                </a:rPr>
                <a:t>CCl</a:t>
              </a:r>
              <a:r>
                <a:rPr lang="en-US" altLang="zh-CN" baseline="-25000">
                  <a:latin typeface="Times New Roman" pitchFamily="18" charset="0"/>
                  <a:ea typeface="黑体" pitchFamily="49" charset="-122"/>
                </a:rPr>
                <a:t>4</a:t>
              </a:r>
              <a:endParaRPr lang="en-US" altLang="zh-CN" sz="15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6811" name="Line 249"/>
            <p:cNvSpPr>
              <a:spLocks noChangeShapeType="1"/>
            </p:cNvSpPr>
            <p:nvPr/>
          </p:nvSpPr>
          <p:spPr bwMode="auto">
            <a:xfrm>
              <a:off x="4195" y="2976"/>
              <a:ext cx="2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37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09" name="Group 25"/>
          <p:cNvGrpSpPr>
            <a:grpSpLocks/>
          </p:cNvGrpSpPr>
          <p:nvPr/>
        </p:nvGrpSpPr>
        <p:grpSpPr bwMode="auto">
          <a:xfrm>
            <a:off x="1068900" y="2006259"/>
            <a:ext cx="5319713" cy="586978"/>
            <a:chOff x="90" y="760"/>
            <a:chExt cx="4468" cy="493"/>
          </a:xfrm>
        </p:grpSpPr>
        <p:sp>
          <p:nvSpPr>
            <p:cNvPr id="41997" name="AutoShape 13"/>
            <p:cNvSpPr>
              <a:spLocks noChangeArrowheads="1"/>
            </p:cNvSpPr>
            <p:nvPr/>
          </p:nvSpPr>
          <p:spPr bwMode="auto">
            <a:xfrm>
              <a:off x="90" y="760"/>
              <a:ext cx="4468" cy="493"/>
            </a:xfrm>
            <a:prstGeom prst="parallelogram">
              <a:avLst>
                <a:gd name="adj" fmla="val 70237"/>
              </a:avLst>
            </a:prstGeom>
            <a:gradFill rotWithShape="1">
              <a:gsLst>
                <a:gs pos="0">
                  <a:srgbClr val="66FFFF"/>
                </a:gs>
                <a:gs pos="50000">
                  <a:schemeClr val="bg1"/>
                </a:gs>
                <a:gs pos="100000">
                  <a:srgbClr val="66FFFF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folHlin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1998" name="Text Box 14"/>
            <p:cNvSpPr txBox="1">
              <a:spLocks noChangeArrowheads="1"/>
            </p:cNvSpPr>
            <p:nvPr/>
          </p:nvSpPr>
          <p:spPr bwMode="auto">
            <a:xfrm>
              <a:off x="276" y="852"/>
              <a:ext cx="4029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1. </a:t>
              </a:r>
              <a:r>
                <a:rPr lang="zh-CN" altLang="en-US" sz="2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实验目的是什么？怎么达到目的的？</a:t>
              </a:r>
            </a:p>
          </p:txBody>
        </p:sp>
      </p:grpSp>
      <p:grpSp>
        <p:nvGrpSpPr>
          <p:cNvPr id="42010" name="Group 26"/>
          <p:cNvGrpSpPr>
            <a:grpSpLocks/>
          </p:cNvGrpSpPr>
          <p:nvPr/>
        </p:nvGrpSpPr>
        <p:grpSpPr bwMode="auto">
          <a:xfrm>
            <a:off x="1025403" y="3014759"/>
            <a:ext cx="5704286" cy="628650"/>
            <a:chOff x="130" y="1570"/>
            <a:chExt cx="4791" cy="528"/>
          </a:xfrm>
        </p:grpSpPr>
        <p:sp>
          <p:nvSpPr>
            <p:cNvPr id="42000" name="AutoShape 16"/>
            <p:cNvSpPr>
              <a:spLocks noChangeArrowheads="1"/>
            </p:cNvSpPr>
            <p:nvPr/>
          </p:nvSpPr>
          <p:spPr bwMode="auto">
            <a:xfrm>
              <a:off x="130" y="1570"/>
              <a:ext cx="4791" cy="528"/>
            </a:xfrm>
            <a:prstGeom prst="parallelogram">
              <a:avLst>
                <a:gd name="adj" fmla="val 70322"/>
              </a:avLst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rgbClr val="FFFF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2001" name="Text Box 17"/>
            <p:cNvSpPr txBox="1">
              <a:spLocks noChangeArrowheads="1"/>
            </p:cNvSpPr>
            <p:nvPr/>
          </p:nvSpPr>
          <p:spPr bwMode="auto">
            <a:xfrm>
              <a:off x="459" y="1669"/>
              <a:ext cx="357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2. </a:t>
              </a:r>
              <a:r>
                <a:rPr lang="zh-CN" altLang="en-US" sz="2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实验体现了什么学科思想方法？</a:t>
              </a:r>
            </a:p>
          </p:txBody>
        </p:sp>
      </p:grp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5812" y="424890"/>
            <a:ext cx="7200897" cy="977900"/>
          </a:xfrm>
        </p:spPr>
        <p:txBody>
          <a:bodyPr>
            <a:normAutofit/>
          </a:bodyPr>
          <a:lstStyle/>
          <a:p>
            <a:pPr algn="l"/>
            <a:r>
              <a:rPr lang="zh-CN" altLang="en-US" sz="3000" dirty="0">
                <a:ea typeface="华文新魏" panose="02010800040101010101" pitchFamily="2" charset="-122"/>
              </a:rPr>
              <a:t>怎么读？</a:t>
            </a:r>
          </a:p>
        </p:txBody>
      </p:sp>
    </p:spTree>
    <p:extLst>
      <p:ext uri="{BB962C8B-B14F-4D97-AF65-F5344CB8AC3E}">
        <p14:creationId xmlns:p14="http://schemas.microsoft.com/office/powerpoint/2010/main" val="236333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032251" y="2239578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2473" name="Group 9"/>
          <p:cNvGrpSpPr>
            <a:grpSpLocks/>
          </p:cNvGrpSpPr>
          <p:nvPr/>
        </p:nvGrpSpPr>
        <p:grpSpPr bwMode="auto">
          <a:xfrm>
            <a:off x="584462" y="1460315"/>
            <a:ext cx="2824277" cy="2126600"/>
            <a:chOff x="1837" y="1162"/>
            <a:chExt cx="1905" cy="1635"/>
          </a:xfrm>
        </p:grpSpPr>
        <p:graphicFrame>
          <p:nvGraphicFramePr>
            <p:cNvPr id="62474" name="Object 10"/>
            <p:cNvGraphicFramePr>
              <a:graphicFrameLocks noChangeAspect="1"/>
            </p:cNvGraphicFramePr>
            <p:nvPr/>
          </p:nvGraphicFramePr>
          <p:xfrm>
            <a:off x="1837" y="1162"/>
            <a:ext cx="1905" cy="1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2" name="位图图像" r:id="rId3" imgW="2685714" imgH="2295238" progId="Paint.Picture">
                    <p:embed/>
                  </p:oleObj>
                </mc:Choice>
                <mc:Fallback>
                  <p:oleObj name="位图图像" r:id="rId3" imgW="2685714" imgH="2295238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7" y="1162"/>
                          <a:ext cx="1905" cy="16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475" name="Text Box 11"/>
            <p:cNvSpPr txBox="1">
              <a:spLocks noChangeArrowheads="1"/>
            </p:cNvSpPr>
            <p:nvPr/>
          </p:nvSpPr>
          <p:spPr bwMode="auto">
            <a:xfrm>
              <a:off x="2426" y="1389"/>
              <a:ext cx="702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稀硫酸</a:t>
              </a:r>
            </a:p>
          </p:txBody>
        </p:sp>
        <p:sp>
          <p:nvSpPr>
            <p:cNvPr id="62476" name="Text Box 12"/>
            <p:cNvSpPr txBox="1">
              <a:spLocks noChangeArrowheads="1"/>
            </p:cNvSpPr>
            <p:nvPr/>
          </p:nvSpPr>
          <p:spPr bwMode="auto">
            <a:xfrm>
              <a:off x="2472" y="2432"/>
              <a:ext cx="33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锌</a:t>
              </a:r>
            </a:p>
          </p:txBody>
        </p:sp>
      </p:grpSp>
      <p:sp>
        <p:nvSpPr>
          <p:cNvPr id="62477" name="AutoShape 13"/>
          <p:cNvSpPr>
            <a:spLocks noChangeArrowheads="1"/>
          </p:cNvSpPr>
          <p:nvPr/>
        </p:nvSpPr>
        <p:spPr bwMode="auto">
          <a:xfrm>
            <a:off x="3758781" y="1462583"/>
            <a:ext cx="3077766" cy="59412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气体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测体积</a:t>
            </a:r>
          </a:p>
        </p:txBody>
      </p:sp>
      <p:sp>
        <p:nvSpPr>
          <p:cNvPr id="62480" name="AutoShape 16"/>
          <p:cNvSpPr>
            <a:spLocks noChangeArrowheads="1"/>
          </p:cNvSpPr>
          <p:nvPr/>
        </p:nvSpPr>
        <p:spPr bwMode="auto">
          <a:xfrm>
            <a:off x="3758782" y="2380556"/>
            <a:ext cx="3132535" cy="59412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</a:rPr>
              <a:t>固体</a:t>
            </a:r>
            <a:r>
              <a:rPr lang="en-US" altLang="zh-CN" sz="210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</a:rPr>
              <a:t>测质量</a:t>
            </a:r>
          </a:p>
        </p:txBody>
      </p:sp>
      <p:sp>
        <p:nvSpPr>
          <p:cNvPr id="62481" name="AutoShape 17"/>
          <p:cNvSpPr>
            <a:spLocks noChangeArrowheads="1"/>
          </p:cNvSpPr>
          <p:nvPr/>
        </p:nvSpPr>
        <p:spPr bwMode="auto">
          <a:xfrm>
            <a:off x="3758781" y="3353296"/>
            <a:ext cx="3024188" cy="59412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algn="ctr"/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</a:rPr>
              <a:t>溶液</a:t>
            </a:r>
            <a:r>
              <a:rPr lang="en-US" altLang="zh-CN" sz="210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</a:rPr>
              <a:t>测浓度</a:t>
            </a:r>
          </a:p>
        </p:txBody>
      </p:sp>
      <p:sp>
        <p:nvSpPr>
          <p:cNvPr id="62482" name="AutoShape 18"/>
          <p:cNvSpPr>
            <a:spLocks noChangeArrowheads="1"/>
          </p:cNvSpPr>
          <p:nvPr/>
        </p:nvSpPr>
        <p:spPr bwMode="auto">
          <a:xfrm>
            <a:off x="6621044" y="1109676"/>
            <a:ext cx="1578738" cy="701278"/>
          </a:xfrm>
          <a:prstGeom prst="wedgeRectCallout">
            <a:avLst>
              <a:gd name="adj1" fmla="val -62671"/>
              <a:gd name="adj2" fmla="val 4677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复习常见的量气装置</a:t>
            </a:r>
          </a:p>
        </p:txBody>
      </p:sp>
      <p:sp>
        <p:nvSpPr>
          <p:cNvPr id="62483" name="AutoShape 19"/>
          <p:cNvSpPr>
            <a:spLocks noChangeArrowheads="1"/>
          </p:cNvSpPr>
          <p:nvPr/>
        </p:nvSpPr>
        <p:spPr bwMode="auto">
          <a:xfrm>
            <a:off x="6621044" y="1976337"/>
            <a:ext cx="1578739" cy="917972"/>
          </a:xfrm>
          <a:prstGeom prst="wedgeRectCallout">
            <a:avLst>
              <a:gd name="adj1" fmla="val -62764"/>
              <a:gd name="adj2" fmla="val 49611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过滤、洗涤、干燥、称量至恒重</a:t>
            </a:r>
          </a:p>
        </p:txBody>
      </p:sp>
      <p:sp>
        <p:nvSpPr>
          <p:cNvPr id="62484" name="AutoShape 20"/>
          <p:cNvSpPr>
            <a:spLocks noChangeArrowheads="1"/>
          </p:cNvSpPr>
          <p:nvPr/>
        </p:nvSpPr>
        <p:spPr bwMode="auto">
          <a:xfrm>
            <a:off x="6586242" y="3007419"/>
            <a:ext cx="1613540" cy="917972"/>
          </a:xfrm>
          <a:prstGeom prst="wedgeRectCallout">
            <a:avLst>
              <a:gd name="adj1" fmla="val -62764"/>
              <a:gd name="adj2" fmla="val 49611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滴定法、</a:t>
            </a: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沉淀法、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化气法等</a:t>
            </a:r>
          </a:p>
        </p:txBody>
      </p:sp>
    </p:spTree>
    <p:extLst>
      <p:ext uri="{BB962C8B-B14F-4D97-AF65-F5344CB8AC3E}">
        <p14:creationId xmlns:p14="http://schemas.microsoft.com/office/powerpoint/2010/main" val="142066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7" grpId="0" animBg="1"/>
      <p:bldP spid="62480" grpId="0" animBg="1"/>
      <p:bldP spid="62481" grpId="0" animBg="1"/>
      <p:bldP spid="62482" grpId="0" animBg="1"/>
      <p:bldP spid="62483" grpId="0" animBg="1"/>
      <p:bldP spid="624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12" y="592853"/>
            <a:ext cx="6837920" cy="3957793"/>
          </a:xfrm>
          <a:prstGeom prst="rect">
            <a:avLst/>
          </a:prstGeom>
        </p:spPr>
      </p:pic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5161774" y="619290"/>
            <a:ext cx="1666463" cy="45362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b="1" dirty="0" smtClean="0">
                <a:solidFill>
                  <a:srgbClr val="0000CC"/>
                </a:solidFill>
                <a:latin typeface="仿宋_GB2312" pitchFamily="49" charset="-122"/>
                <a:ea typeface="仿宋_GB2312" pitchFamily="49" charset="-122"/>
              </a:rPr>
              <a:t>（</a:t>
            </a:r>
            <a:r>
              <a:rPr lang="en-US" altLang="zh-CN" b="1" dirty="0" smtClean="0">
                <a:solidFill>
                  <a:srgbClr val="0000CC"/>
                </a:solidFill>
                <a:latin typeface="仿宋_GB2312" pitchFamily="49" charset="-122"/>
                <a:ea typeface="仿宋_GB2312" pitchFamily="49" charset="-122"/>
              </a:rPr>
              <a:t>19</a:t>
            </a:r>
            <a:r>
              <a:rPr lang="zh-CN" altLang="en-US" b="1" dirty="0" smtClean="0">
                <a:solidFill>
                  <a:srgbClr val="0000CC"/>
                </a:solidFill>
                <a:latin typeface="仿宋_GB2312" pitchFamily="49" charset="-122"/>
                <a:ea typeface="仿宋_GB2312" pitchFamily="49" charset="-122"/>
              </a:rPr>
              <a:t>西城期末）</a:t>
            </a:r>
            <a:endParaRPr lang="zh-CN" altLang="en-US" b="1" dirty="0">
              <a:solidFill>
                <a:srgbClr val="0000CC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49081" y="88036"/>
            <a:ext cx="691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025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4000" dirty="0" smtClean="0"/>
          </a:p>
          <a:p>
            <a:pPr marL="0" indent="0" algn="ctr">
              <a:buNone/>
            </a:pPr>
            <a:r>
              <a:rPr lang="zh-CN" altLang="en-US" sz="4000" dirty="0" smtClean="0"/>
              <a:t>第二部分</a:t>
            </a:r>
            <a:r>
              <a:rPr lang="en-US" altLang="zh-CN" sz="4000" dirty="0" smtClean="0"/>
              <a:t>    </a:t>
            </a:r>
            <a:r>
              <a:rPr lang="zh-CN" altLang="en-US" sz="4000" dirty="0" smtClean="0"/>
              <a:t>定量实验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1901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5" y="1607880"/>
            <a:ext cx="3954569" cy="1089161"/>
          </a:xfrm>
        </p:spPr>
      </p:pic>
      <p:sp>
        <p:nvSpPr>
          <p:cNvPr id="5" name="标题 1"/>
          <p:cNvSpPr txBox="1">
            <a:spLocks noGrp="1"/>
          </p:cNvSpPr>
          <p:nvPr>
            <p:ph type="title"/>
          </p:nvPr>
        </p:nvSpPr>
        <p:spPr>
          <a:xfrm>
            <a:off x="0" y="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7030A0"/>
                </a:solidFill>
              </a:rPr>
              <a:t>14</a:t>
            </a:r>
            <a:r>
              <a:rPr lang="zh-CN" altLang="en-US" b="1" dirty="0" smtClean="0">
                <a:solidFill>
                  <a:srgbClr val="7030A0"/>
                </a:solidFill>
              </a:rPr>
              <a:t>年高考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26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题和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27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题</a:t>
            </a:r>
            <a:endParaRPr lang="zh-CN" altLang="en-US" sz="2400" b="1" dirty="0">
              <a:solidFill>
                <a:srgbClr val="7030A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99" y="96018"/>
            <a:ext cx="3801005" cy="500132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757780" y="1833196"/>
            <a:ext cx="886507" cy="3824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498099" y="2854523"/>
            <a:ext cx="1252070" cy="3824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045421" y="4761034"/>
            <a:ext cx="1410332" cy="3824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634630" y="1641963"/>
            <a:ext cx="1252070" cy="3824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786184" y="2913832"/>
            <a:ext cx="133913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滴定法</a:t>
            </a:r>
            <a:endParaRPr lang="zh-CN" altLang="en-US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21554" y="4761035"/>
            <a:ext cx="133913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重量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法</a:t>
            </a:r>
            <a:endParaRPr lang="zh-CN" altLang="en-US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999881" y="1641963"/>
            <a:ext cx="133913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质量守恒</a:t>
            </a:r>
            <a:endParaRPr lang="zh-CN" altLang="en-US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99056" y="2841376"/>
            <a:ext cx="133913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电子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守恒</a:t>
            </a:r>
            <a:endParaRPr lang="zh-CN" altLang="en-US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2436829" y="3045756"/>
            <a:ext cx="1419086" cy="1655932"/>
          </a:xfrm>
          <a:prstGeom prst="wedgeRoundRectCallout">
            <a:avLst>
              <a:gd name="adj1" fmla="val 84182"/>
              <a:gd name="adj2" fmla="val -4152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定性与定量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分类与比较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实验与模型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3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54" y="789751"/>
            <a:ext cx="7045489" cy="3127193"/>
          </a:xfrm>
        </p:spPr>
      </p:pic>
      <p:sp>
        <p:nvSpPr>
          <p:cNvPr id="5" name="标题 1"/>
          <p:cNvSpPr txBox="1">
            <a:spLocks noGrp="1"/>
          </p:cNvSpPr>
          <p:nvPr>
            <p:ph type="title"/>
          </p:nvPr>
        </p:nvSpPr>
        <p:spPr>
          <a:xfrm>
            <a:off x="0" y="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7030A0"/>
                </a:solidFill>
              </a:rPr>
              <a:t>15</a:t>
            </a:r>
            <a:r>
              <a:rPr lang="zh-CN" altLang="en-US" b="1" dirty="0" smtClean="0">
                <a:solidFill>
                  <a:srgbClr val="7030A0"/>
                </a:solidFill>
              </a:rPr>
              <a:t>年高考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74227" y="2954214"/>
            <a:ext cx="5822119" cy="1008155"/>
            <a:chOff x="1965636" y="3938953"/>
            <a:chExt cx="7762825" cy="1344207"/>
          </a:xfrm>
        </p:grpSpPr>
        <p:sp>
          <p:nvSpPr>
            <p:cNvPr id="6" name="文本框 5"/>
            <p:cNvSpPr txBox="1"/>
            <p:nvPr/>
          </p:nvSpPr>
          <p:spPr>
            <a:xfrm>
              <a:off x="6325728" y="4790717"/>
              <a:ext cx="178551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滴定法</a:t>
              </a:r>
              <a:endParaRPr lang="zh-CN" alt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315201" y="4790717"/>
              <a:ext cx="241326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NaHCO</a:t>
              </a:r>
              <a:r>
                <a:rPr lang="en-US" altLang="zh-CN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~ </a:t>
              </a:r>
              <a:r>
                <a:rPr lang="en-US" altLang="zh-CN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HCl</a:t>
              </a:r>
              <a:endParaRPr lang="zh-CN" alt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965636" y="3938953"/>
              <a:ext cx="540171" cy="50995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355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4000" dirty="0" smtClean="0"/>
          </a:p>
          <a:p>
            <a:pPr marL="0" indent="0" algn="ctr">
              <a:buNone/>
            </a:pPr>
            <a:r>
              <a:rPr lang="zh-CN" altLang="en-US" sz="4000" dirty="0" smtClean="0"/>
              <a:t>第一部分</a:t>
            </a:r>
            <a:r>
              <a:rPr lang="en-US" altLang="zh-CN" sz="4000" dirty="0"/>
              <a:t> </a:t>
            </a:r>
            <a:r>
              <a:rPr lang="en-US" altLang="zh-CN" sz="4000" dirty="0" smtClean="0"/>
              <a:t>   </a:t>
            </a:r>
            <a:r>
              <a:rPr lang="zh-CN" altLang="en-US" sz="4000" dirty="0" smtClean="0"/>
              <a:t>基础实验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116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67" y="112785"/>
            <a:ext cx="3309681" cy="5030716"/>
          </a:xfrm>
        </p:spPr>
      </p:pic>
      <p:sp>
        <p:nvSpPr>
          <p:cNvPr id="5" name="标题 1"/>
          <p:cNvSpPr txBox="1">
            <a:spLocks noGrp="1"/>
          </p:cNvSpPr>
          <p:nvPr>
            <p:ph type="title"/>
          </p:nvPr>
        </p:nvSpPr>
        <p:spPr>
          <a:xfrm>
            <a:off x="0" y="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7030A0"/>
                </a:solidFill>
              </a:rPr>
              <a:t>17</a:t>
            </a:r>
            <a:r>
              <a:rPr lang="zh-CN" altLang="en-US" b="1" dirty="0" smtClean="0">
                <a:solidFill>
                  <a:srgbClr val="7030A0"/>
                </a:solidFill>
              </a:rPr>
              <a:t>年高考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51967" y="1727689"/>
            <a:ext cx="3309681" cy="7253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724138" y="1923897"/>
            <a:ext cx="133913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滴定法</a:t>
            </a:r>
            <a:endParaRPr lang="zh-CN" altLang="en-US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31550" y="1629163"/>
            <a:ext cx="230798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CO(NH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~2NH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~H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31550" y="2176055"/>
            <a:ext cx="2672066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剩余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~2NaOH</a:t>
            </a:r>
            <a:endParaRPr lang="zh-CN" altLang="en-US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38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4"/>
          <a:stretch/>
        </p:blipFill>
        <p:spPr>
          <a:xfrm>
            <a:off x="402249" y="1160584"/>
            <a:ext cx="8203223" cy="1221641"/>
          </a:xfrm>
        </p:spPr>
      </p:pic>
      <p:sp>
        <p:nvSpPr>
          <p:cNvPr id="5" name="标题 1"/>
          <p:cNvSpPr txBox="1">
            <a:spLocks noGrp="1"/>
          </p:cNvSpPr>
          <p:nvPr>
            <p:ph type="title"/>
          </p:nvPr>
        </p:nvSpPr>
        <p:spPr>
          <a:xfrm>
            <a:off x="186837" y="62829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7030A0"/>
                </a:solidFill>
              </a:rPr>
              <a:t>18</a:t>
            </a:r>
            <a:r>
              <a:rPr lang="zh-CN" altLang="en-US" b="1" dirty="0" smtClean="0">
                <a:solidFill>
                  <a:srgbClr val="7030A0"/>
                </a:solidFill>
              </a:rPr>
              <a:t>年高考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74869" y="2382224"/>
            <a:ext cx="3866954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滴定法     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~2NaOH~NaH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7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2019</a:t>
            </a:r>
            <a:r>
              <a:rPr lang="zh-CN" altLang="en-US" dirty="0" smtClean="0"/>
              <a:t>北京高考</a:t>
            </a:r>
            <a:r>
              <a:rPr lang="en-US" altLang="zh-CN" dirty="0" smtClean="0"/>
              <a:t>26</a:t>
            </a:r>
            <a:r>
              <a:rPr lang="zh-CN" altLang="en-US" dirty="0" smtClean="0"/>
              <a:t>题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1" y="819740"/>
            <a:ext cx="7607843" cy="333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828040" y="819740"/>
            <a:ext cx="348041" cy="216817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875174" y="1644977"/>
            <a:ext cx="372359" cy="169683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704787" y="1660689"/>
            <a:ext cx="556181" cy="188536"/>
          </a:xfrm>
          <a:prstGeom prst="rect">
            <a:avLst/>
          </a:prstGeom>
          <a:noFill/>
          <a:ln>
            <a:solidFill>
              <a:srgbClr val="FF00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976179" y="817945"/>
            <a:ext cx="1354577" cy="224796"/>
          </a:xfrm>
          <a:prstGeom prst="rect">
            <a:avLst/>
          </a:prstGeom>
          <a:noFill/>
          <a:ln>
            <a:solidFill>
              <a:srgbClr val="FF00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853064"/>
              </p:ext>
            </p:extLst>
          </p:nvPr>
        </p:nvGraphicFramePr>
        <p:xfrm>
          <a:off x="6439711" y="1660688"/>
          <a:ext cx="2338214" cy="26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r:id="rId4" imgW="1892300" imgH="215900" progId="Equation.DSMT4">
                  <p:embed/>
                </p:oleObj>
              </mc:Choice>
              <mc:Fallback>
                <p:oleObj r:id="rId4" imgW="1892300" imgH="215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9711" y="1660688"/>
                        <a:ext cx="2338214" cy="2644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图片 16" descr="Y:\2019化学图\5.24-1稿\答案26-3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78230" y="1961745"/>
            <a:ext cx="2234554" cy="80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718880" y="2428965"/>
            <a:ext cx="2514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altLang="zh-CN" sz="1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600" b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+ 2 I </a:t>
            </a:r>
            <a:r>
              <a:rPr lang="en-US" altLang="zh-CN" sz="1600" b="1" baseline="30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altLang="zh-CN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1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600" b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+  2Br </a:t>
            </a:r>
            <a:r>
              <a:rPr lang="en-US" altLang="zh-CN" sz="16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zh-CN" altLang="en-US" sz="16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61353" y="235793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2400" b="1" cap="all" dirty="0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</a:rPr>
              <a:t>实验目的</a:t>
            </a:r>
            <a:endParaRPr lang="zh-CN" altLang="en-US" sz="2400" b="1" cap="all" spc="0" dirty="0">
              <a:ln w="0"/>
              <a:solidFill>
                <a:srgbClr val="0066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16" y="3835158"/>
            <a:ext cx="7845442" cy="115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93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3" grpId="0" animBg="1"/>
      <p:bldP spid="16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2019</a:t>
            </a:r>
            <a:r>
              <a:rPr lang="zh-CN" altLang="en-US" dirty="0"/>
              <a:t>北京高考</a:t>
            </a:r>
            <a:r>
              <a:rPr lang="en-US" altLang="zh-CN" dirty="0"/>
              <a:t>26</a:t>
            </a:r>
            <a:r>
              <a:rPr lang="zh-CN" altLang="en-US" dirty="0"/>
              <a:t>题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35"/>
          <a:stretch/>
        </p:blipFill>
        <p:spPr bwMode="auto">
          <a:xfrm>
            <a:off x="2226" y="1043219"/>
            <a:ext cx="6902253" cy="177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503" y="1805537"/>
            <a:ext cx="3123759" cy="230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387365" y="2366128"/>
            <a:ext cx="556181" cy="238812"/>
          </a:xfrm>
          <a:prstGeom prst="rect">
            <a:avLst/>
          </a:prstGeom>
          <a:noFill/>
          <a:ln>
            <a:solidFill>
              <a:srgbClr val="FF00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16" y="2754786"/>
            <a:ext cx="7770082" cy="51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6108334" y="78924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rgbClr val="FF0000"/>
                </a:solidFill>
              </a:rPr>
              <a:t>容量瓶</a:t>
            </a:r>
            <a:endParaRPr lang="zh-CN" altLang="zh-CN" dirty="0">
              <a:solidFill>
                <a:srgbClr val="FF000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3" y="3546386"/>
            <a:ext cx="784701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47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2019</a:t>
            </a:r>
            <a:r>
              <a:rPr lang="zh-CN" altLang="en-US" dirty="0"/>
              <a:t>北京高考</a:t>
            </a:r>
            <a:r>
              <a:rPr lang="en-US" altLang="zh-CN" dirty="0"/>
              <a:t>26</a:t>
            </a:r>
            <a:r>
              <a:rPr lang="zh-CN" altLang="en-US" dirty="0"/>
              <a:t>题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27"/>
          <a:stretch/>
        </p:blipFill>
        <p:spPr bwMode="auto">
          <a:xfrm>
            <a:off x="-156904" y="1481667"/>
            <a:ext cx="8426955" cy="46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090190"/>
              </p:ext>
            </p:extLst>
          </p:nvPr>
        </p:nvGraphicFramePr>
        <p:xfrm>
          <a:off x="477466" y="2160146"/>
          <a:ext cx="2653130" cy="301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r:id="rId4" imgW="1892300" imgH="215900" progId="Equation.DSMT4">
                  <p:embed/>
                </p:oleObj>
              </mc:Choice>
              <mc:Fallback>
                <p:oleObj r:id="rId4" imgW="1892300" imgH="2159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466" y="2160146"/>
                        <a:ext cx="2653130" cy="301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13404" y="2113166"/>
            <a:ext cx="2514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altLang="zh-CN" sz="1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600" b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+ 2 I </a:t>
            </a:r>
            <a:r>
              <a:rPr lang="en-US" altLang="zh-CN" sz="1600" b="1" baseline="30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 I</a:t>
            </a:r>
            <a:r>
              <a:rPr lang="en-US" altLang="zh-CN" sz="16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altLang="zh-CN" sz="1600" b="1" dirty="0" smtClean="0">
                <a:latin typeface="Times New Roman" pitchFamily="18" charset="0"/>
                <a:cs typeface="Times New Roman" pitchFamily="18" charset="0"/>
              </a:rPr>
              <a:t>+  2Br </a:t>
            </a:r>
            <a:r>
              <a:rPr lang="en-US" altLang="zh-CN" sz="16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zh-CN" altLang="en-US" sz="16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78033" y="2159353"/>
            <a:ext cx="396108" cy="246180"/>
          </a:xfrm>
          <a:prstGeom prst="rect">
            <a:avLst/>
          </a:prstGeom>
          <a:noFill/>
          <a:ln>
            <a:solidFill>
              <a:srgbClr val="FF00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6" y="3362563"/>
            <a:ext cx="784701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368665" y="2224802"/>
            <a:ext cx="556181" cy="232143"/>
          </a:xfrm>
          <a:prstGeom prst="rect">
            <a:avLst/>
          </a:prstGeom>
          <a:noFill/>
          <a:ln>
            <a:solidFill>
              <a:srgbClr val="FF00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320221" y="2668726"/>
            <a:ext cx="39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66FF"/>
                </a:solidFill>
              </a:rPr>
              <a:t>6</a:t>
            </a:r>
            <a:endParaRPr lang="zh-CN" altLang="en-US" b="1" dirty="0">
              <a:solidFill>
                <a:srgbClr val="0066FF"/>
              </a:solidFill>
            </a:endParaRPr>
          </a:p>
        </p:txBody>
      </p:sp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549" y="684452"/>
            <a:ext cx="6234001" cy="65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7466" y="2664953"/>
            <a:ext cx="39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66FF"/>
                </a:solidFill>
              </a:rPr>
              <a:t>1</a:t>
            </a:r>
            <a:endParaRPr lang="zh-CN" altLang="en-US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2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 animBg="1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2019</a:t>
            </a:r>
            <a:r>
              <a:rPr lang="zh-CN" altLang="en-US" dirty="0"/>
              <a:t>北京高考</a:t>
            </a:r>
            <a:r>
              <a:rPr lang="en-US" altLang="zh-CN" dirty="0"/>
              <a:t>26</a:t>
            </a:r>
            <a:r>
              <a:rPr lang="zh-CN" altLang="en-US" dirty="0"/>
              <a:t>题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5414" y="1810490"/>
            <a:ext cx="6590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滴入最后一滴，溶液恰好由</a:t>
            </a:r>
            <a:r>
              <a:rPr lang="zh-CN" altLang="en-US" u="sng" dirty="0" smtClean="0"/>
              <a:t>           </a:t>
            </a:r>
            <a:r>
              <a:rPr lang="zh-CN" altLang="en-US" dirty="0" smtClean="0"/>
              <a:t>色变成</a:t>
            </a:r>
            <a:r>
              <a:rPr lang="zh-CN" altLang="en-US" u="sng" dirty="0" smtClean="0"/>
              <a:t>         </a:t>
            </a:r>
            <a:r>
              <a:rPr lang="zh-CN" altLang="en-US" dirty="0" smtClean="0"/>
              <a:t>色，</a:t>
            </a:r>
            <a:endParaRPr lang="en-US" altLang="zh-CN" dirty="0" smtClean="0"/>
          </a:p>
          <a:p>
            <a:r>
              <a:rPr lang="zh-CN" altLang="en-US" dirty="0" smtClean="0"/>
              <a:t>且半分钟不变色     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457348" y="117574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/>
              <a:t>溶液</a:t>
            </a:r>
            <a:r>
              <a:rPr lang="zh-CN" altLang="zh-CN" b="1" dirty="0">
                <a:solidFill>
                  <a:srgbClr val="0066FF"/>
                </a:solidFill>
              </a:rPr>
              <a:t>蓝</a:t>
            </a:r>
            <a:r>
              <a:rPr lang="zh-CN" altLang="zh-CN" b="1" dirty="0"/>
              <a:t>色恰好消失</a:t>
            </a:r>
            <a:endParaRPr lang="zh-CN" altLang="zh-CN" dirty="0"/>
          </a:p>
        </p:txBody>
      </p:sp>
      <p:sp>
        <p:nvSpPr>
          <p:cNvPr id="6" name="矩形 5"/>
          <p:cNvSpPr/>
          <p:nvPr/>
        </p:nvSpPr>
        <p:spPr>
          <a:xfrm>
            <a:off x="4062910" y="176432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tx1"/>
                </a:solidFill>
              </a:rPr>
              <a:t>蓝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80924" y="178981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</a:rPr>
              <a:t>无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0" y="2653302"/>
            <a:ext cx="8644788" cy="89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7"/>
          <a:stretch/>
        </p:blipFill>
        <p:spPr bwMode="auto">
          <a:xfrm>
            <a:off x="0" y="1319714"/>
            <a:ext cx="4693453" cy="47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3" y="3546386"/>
            <a:ext cx="784701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7"/>
          <a:stretch/>
        </p:blipFill>
        <p:spPr bwMode="auto">
          <a:xfrm>
            <a:off x="6461666" y="4705261"/>
            <a:ext cx="2352396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1282045" y="1272619"/>
            <a:ext cx="1720391" cy="358218"/>
          </a:xfrm>
          <a:prstGeom prst="rect">
            <a:avLst/>
          </a:prstGeom>
          <a:noFill/>
          <a:ln>
            <a:solidFill>
              <a:srgbClr val="FF00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301819" y="2672828"/>
            <a:ext cx="400637" cy="232143"/>
          </a:xfrm>
          <a:prstGeom prst="rect">
            <a:avLst/>
          </a:prstGeom>
          <a:noFill/>
          <a:ln>
            <a:solidFill>
              <a:srgbClr val="FF00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80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2019</a:t>
            </a:r>
            <a:r>
              <a:rPr lang="zh-CN" altLang="en-US" dirty="0"/>
              <a:t>北京高考</a:t>
            </a:r>
            <a:r>
              <a:rPr lang="en-US" altLang="zh-CN" dirty="0"/>
              <a:t>26</a:t>
            </a:r>
            <a:r>
              <a:rPr lang="zh-CN" altLang="en-US" dirty="0"/>
              <a:t>题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15" y="822964"/>
            <a:ext cx="7922752" cy="26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3040755" y="851939"/>
            <a:ext cx="461303" cy="232143"/>
          </a:xfrm>
          <a:prstGeom prst="rect">
            <a:avLst/>
          </a:prstGeom>
          <a:noFill/>
          <a:ln>
            <a:solidFill>
              <a:srgbClr val="FF00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142174" y="341128"/>
            <a:ext cx="2671888" cy="2166402"/>
          </a:xfrm>
          <a:prstGeom prst="rect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05" y="3532245"/>
            <a:ext cx="784701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1"/>
          <p:cNvSpPr txBox="1"/>
          <p:nvPr/>
        </p:nvSpPr>
        <p:spPr>
          <a:xfrm>
            <a:off x="328623" y="1334824"/>
            <a:ext cx="100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amol</a:t>
            </a:r>
            <a:r>
              <a:rPr lang="en-US" altLang="zh-CN" sz="1200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/L× V</a:t>
            </a:r>
            <a:r>
              <a:rPr lang="en-US" altLang="zh-CN" sz="1200" baseline="-25000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12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 </a:t>
            </a:r>
            <a:r>
              <a:rPr lang="en-US" altLang="zh-CN" sz="1200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×10</a:t>
            </a:r>
            <a:r>
              <a:rPr lang="en-US" altLang="zh-CN" sz="1200" baseline="30000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zh-CN" altLang="en-US" sz="1200" baseline="30000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33"/>
          <p:cNvSpPr txBox="1"/>
          <p:nvPr/>
        </p:nvSpPr>
        <p:spPr>
          <a:xfrm>
            <a:off x="1649692" y="2382931"/>
            <a:ext cx="1387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600" baseline="-25000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600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mL×10</a:t>
            </a:r>
            <a:r>
              <a:rPr lang="en-US" altLang="zh-CN" sz="1600" baseline="30000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zh-CN" altLang="en-US" sz="1600" baseline="30000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34"/>
          <p:cNvSpPr txBox="1"/>
          <p:nvPr/>
        </p:nvSpPr>
        <p:spPr>
          <a:xfrm>
            <a:off x="6893025" y="2520696"/>
            <a:ext cx="1170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bmol</a:t>
            </a:r>
            <a:r>
              <a:rPr lang="en-US" altLang="zh-CN" sz="1200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/L×V</a:t>
            </a:r>
            <a:r>
              <a:rPr lang="en-US" altLang="zh-CN" sz="1200" baseline="-25000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200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mL×10</a:t>
            </a:r>
            <a:r>
              <a:rPr lang="en-US" altLang="zh-CN" sz="1200" baseline="30000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zh-CN" altLang="en-US" sz="1200" baseline="30000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947595"/>
              </p:ext>
            </p:extLst>
          </p:nvPr>
        </p:nvGraphicFramePr>
        <p:xfrm>
          <a:off x="6144186" y="299176"/>
          <a:ext cx="2652712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r:id="rId5" imgW="1892300" imgH="215900" progId="Equation.DSMT4">
                  <p:embed/>
                </p:oleObj>
              </mc:Choice>
              <mc:Fallback>
                <p:oleObj r:id="rId5" imgW="1892300" imgH="2159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4186" y="299176"/>
                        <a:ext cx="2652712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图片 13" descr="Y:\2019化学图\5.24-1稿\答案26-3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8573" y="775938"/>
            <a:ext cx="2234554" cy="80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6297838" y="1660609"/>
            <a:ext cx="2225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altLang="zh-CN" sz="16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zh-CN" sz="16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+ 2 I </a:t>
            </a:r>
            <a:r>
              <a:rPr lang="en-US" altLang="zh-CN" sz="16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 I</a:t>
            </a:r>
            <a:r>
              <a:rPr lang="en-US" altLang="zh-CN" sz="16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 2Br </a:t>
            </a:r>
            <a:r>
              <a:rPr lang="en-US" altLang="zh-CN" sz="16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zh-CN" altLang="en-US" sz="1600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197493"/>
              </p:ext>
            </p:extLst>
          </p:nvPr>
        </p:nvGraphicFramePr>
        <p:xfrm>
          <a:off x="6519530" y="2191400"/>
          <a:ext cx="2085259" cy="229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r:id="rId8" imgW="1803400" imgH="190500" progId="Equation.DSMT4">
                  <p:embed/>
                </p:oleObj>
              </mc:Choice>
              <mc:Fallback>
                <p:oleObj r:id="rId8" imgW="1803400" imgH="190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530" y="2191400"/>
                        <a:ext cx="2085259" cy="2298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6396086" y="1737528"/>
            <a:ext cx="305109" cy="658768"/>
          </a:xfrm>
          <a:prstGeom prst="rect">
            <a:avLst/>
          </a:prstGeom>
          <a:noFill/>
          <a:ln>
            <a:solidFill>
              <a:srgbClr val="FF00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263944" y="1415784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×3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文本框 34"/>
          <p:cNvSpPr txBox="1"/>
          <p:nvPr/>
        </p:nvSpPr>
        <p:spPr>
          <a:xfrm>
            <a:off x="5749043" y="2497903"/>
            <a:ext cx="1079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altLang="zh-CN" sz="1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bmol/L×V</a:t>
            </a:r>
            <a:r>
              <a:rPr lang="en-US" altLang="zh-CN" sz="1200" b="1" baseline="-250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mL×10</a:t>
            </a:r>
            <a:r>
              <a:rPr lang="en-US" altLang="zh-CN" sz="1200" b="1" baseline="300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zh-CN" altLang="en-US" sz="1200" b="1" baseline="300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87398" y="1409309"/>
            <a:ext cx="24132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+mj-ea"/>
              </a:rPr>
              <a:t>－</a:t>
            </a:r>
            <a:r>
              <a:rPr lang="en-US" altLang="zh-CN" sz="1200" dirty="0" smtClean="0"/>
              <a:t>  </a:t>
            </a:r>
            <a:r>
              <a:rPr lang="en-US" altLang="zh-CN" sz="1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0.5×bmol/L×V</a:t>
            </a:r>
            <a:r>
              <a:rPr lang="en-US" altLang="zh-CN" sz="1400" b="1" baseline="-250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4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mL×10</a:t>
            </a:r>
            <a:r>
              <a:rPr lang="en-US" altLang="zh-CN" sz="1400" b="1" baseline="30000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zh-CN" altLang="en-US" sz="1400" b="1" baseline="300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200" dirty="0" smtClean="0"/>
              <a:t>     </a:t>
            </a:r>
            <a:endParaRPr lang="zh-CN" altLang="en-US" sz="1200" dirty="0"/>
          </a:p>
        </p:txBody>
      </p:sp>
      <p:sp>
        <p:nvSpPr>
          <p:cNvPr id="27" name="矩形 26"/>
          <p:cNvSpPr/>
          <p:nvPr/>
        </p:nvSpPr>
        <p:spPr>
          <a:xfrm>
            <a:off x="290915" y="1305612"/>
            <a:ext cx="3748472" cy="508849"/>
          </a:xfrm>
          <a:prstGeom prst="rect">
            <a:avLst/>
          </a:prstGeom>
          <a:noFill/>
          <a:ln>
            <a:solidFill>
              <a:srgbClr val="FF00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548265" y="1446561"/>
            <a:ext cx="1079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sz="1400" b="1" dirty="0">
                <a:latin typeface="Times New Roman" pitchFamily="18" charset="0"/>
                <a:cs typeface="Times New Roman" pitchFamily="18" charset="0"/>
              </a:rPr>
              <a:t>94 g·mol</a:t>
            </a:r>
            <a:r>
              <a:rPr lang="en-US" altLang="zh-CN" sz="1400" b="1" baseline="30000" dirty="0">
                <a:latin typeface="Times New Roman" pitchFamily="18" charset="0"/>
                <a:cs typeface="Times New Roman" pitchFamily="18" charset="0"/>
              </a:rPr>
              <a:t>-1</a:t>
            </a:r>
            <a:endParaRPr lang="zh-CN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76661" y="1409309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÷3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53383" y="1168142"/>
            <a:ext cx="5481292" cy="827139"/>
          </a:xfrm>
          <a:prstGeom prst="ellipse">
            <a:avLst/>
          </a:prstGeom>
          <a:solidFill>
            <a:srgbClr val="FFFF00">
              <a:alpha val="20000"/>
            </a:srgbClr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23" name="直接连接符 5122"/>
          <p:cNvCxnSpPr/>
          <p:nvPr/>
        </p:nvCxnSpPr>
        <p:spPr>
          <a:xfrm>
            <a:off x="386499" y="2201771"/>
            <a:ext cx="5015060" cy="0"/>
          </a:xfrm>
          <a:prstGeom prst="line">
            <a:avLst/>
          </a:prstGeom>
          <a:ln w="508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503" y="341128"/>
            <a:ext cx="1174322" cy="46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735548" y="326377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zh-CN" b="1" dirty="0"/>
              <a:t>易挥发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68491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1" grpId="0"/>
      <p:bldP spid="12" grpId="0"/>
      <p:bldP spid="13" grpId="0"/>
      <p:bldP spid="18" grpId="0" animBg="1"/>
      <p:bldP spid="20" grpId="0"/>
      <p:bldP spid="23" grpId="0"/>
      <p:bldP spid="21" grpId="0"/>
      <p:bldP spid="27" grpId="0" animBg="1"/>
      <p:bldP spid="24" grpId="0"/>
      <p:bldP spid="28" grpId="0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68" y="725374"/>
            <a:ext cx="5868614" cy="4345589"/>
          </a:xfrm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8141" y="1"/>
            <a:ext cx="7886700" cy="994172"/>
          </a:xfrm>
        </p:spPr>
        <p:txBody>
          <a:bodyPr/>
          <a:lstStyle/>
          <a:p>
            <a:r>
              <a:rPr lang="en-US" altLang="zh-CN" b="1" dirty="0">
                <a:solidFill>
                  <a:srgbClr val="7030A0"/>
                </a:solidFill>
              </a:rPr>
              <a:t>1</a:t>
            </a:r>
            <a:r>
              <a:rPr lang="en-US" altLang="zh-CN" b="1" dirty="0" smtClean="0">
                <a:solidFill>
                  <a:srgbClr val="7030A0"/>
                </a:solidFill>
              </a:rPr>
              <a:t>9</a:t>
            </a:r>
            <a:r>
              <a:rPr lang="zh-CN" altLang="en-US" b="1" dirty="0" smtClean="0">
                <a:solidFill>
                  <a:srgbClr val="7030A0"/>
                </a:solidFill>
              </a:rPr>
              <a:t>年高考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18060" y="698988"/>
            <a:ext cx="936381" cy="2307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标注 7"/>
          <p:cNvSpPr/>
          <p:nvPr/>
        </p:nvSpPr>
        <p:spPr>
          <a:xfrm>
            <a:off x="5031398" y="0"/>
            <a:ext cx="1859573" cy="754144"/>
          </a:xfrm>
          <a:prstGeom prst="wedgeRoundRectCallout">
            <a:avLst>
              <a:gd name="adj1" fmla="val -63032"/>
              <a:gd name="adj2" fmla="val 7529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选材</a:t>
            </a:r>
            <a:r>
              <a:rPr lang="zh-CN" altLang="en-US" dirty="0" smtClean="0">
                <a:solidFill>
                  <a:srgbClr val="FF0000"/>
                </a:solidFill>
              </a:rPr>
              <a:t>体现化学知识的学科价值和应用价值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80442" y="3283927"/>
            <a:ext cx="4991833" cy="9759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800225" y="4339023"/>
            <a:ext cx="4972050" cy="4483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>
            <a:off x="116248" y="2295427"/>
            <a:ext cx="1859573" cy="823653"/>
          </a:xfrm>
          <a:prstGeom prst="wedgeRoundRectCallout">
            <a:avLst>
              <a:gd name="adj1" fmla="val 37677"/>
              <a:gd name="adj2" fmla="val 7835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重点考查对氧化还原反应原理的深刻理解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6890971" y="3936765"/>
            <a:ext cx="1859573" cy="646235"/>
          </a:xfrm>
          <a:prstGeom prst="wedgeRoundRectCallout">
            <a:avLst>
              <a:gd name="adj1" fmla="val -74025"/>
              <a:gd name="adj2" fmla="val 4569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定性定量结合考查学科思想方法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右大括号 13"/>
          <p:cNvSpPr/>
          <p:nvPr/>
        </p:nvSpPr>
        <p:spPr>
          <a:xfrm>
            <a:off x="5862272" y="1088048"/>
            <a:ext cx="323117" cy="1810121"/>
          </a:xfrm>
          <a:prstGeom prst="rightBrace">
            <a:avLst>
              <a:gd name="adj1" fmla="val 8333"/>
              <a:gd name="adj2" fmla="val 50729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6185389" y="1569563"/>
            <a:ext cx="2331729" cy="5068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考查信息的接受、吸收与整合的能力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6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645" y="99480"/>
            <a:ext cx="3461972" cy="5044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椭圆 6"/>
          <p:cNvSpPr/>
          <p:nvPr/>
        </p:nvSpPr>
        <p:spPr>
          <a:xfrm>
            <a:off x="1455128" y="1677308"/>
            <a:ext cx="3211390" cy="3884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330936" y="4308405"/>
            <a:ext cx="3211390" cy="5383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1"/>
            <a:ext cx="1329837" cy="994172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教材出处：</a:t>
            </a:r>
            <a:r>
              <a:rPr lang="en-US" altLang="zh-CN" dirty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/>
            </a:r>
            <a:br>
              <a:rPr lang="en-US" altLang="zh-CN" dirty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dirty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选</a:t>
            </a:r>
            <a:r>
              <a:rPr lang="en-US" altLang="zh-CN" dirty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 P54</a:t>
            </a:r>
            <a:endParaRPr lang="zh-CN" altLang="en-US" dirty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6268915" y="0"/>
            <a:ext cx="1329837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800" b="1" dirty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课标出处：</a:t>
            </a:r>
            <a:r>
              <a:rPr lang="en-US" altLang="zh-CN" sz="1800" b="1" dirty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P27</a:t>
            </a:r>
            <a:endParaRPr lang="zh-CN" altLang="en-US" sz="1800" b="1" dirty="0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900" y="1516673"/>
            <a:ext cx="4386074" cy="72398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40" y="1112527"/>
            <a:ext cx="828791" cy="28579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932484" y="994172"/>
            <a:ext cx="4160960" cy="1439100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6312017" y="2359012"/>
            <a:ext cx="1329837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800" b="1" dirty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考试说明：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31" t="9488" r="7607" b="32051"/>
          <a:stretch/>
        </p:blipFill>
        <p:spPr>
          <a:xfrm>
            <a:off x="4932484" y="3057433"/>
            <a:ext cx="4160960" cy="19212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782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 txBox="1">
            <a:spLocks noGrp="1"/>
          </p:cNvSpPr>
          <p:nvPr>
            <p:ph type="title"/>
          </p:nvPr>
        </p:nvSpPr>
        <p:spPr>
          <a:xfrm>
            <a:off x="6596" y="-57576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>
                <a:solidFill>
                  <a:srgbClr val="7030A0"/>
                </a:solidFill>
              </a:rPr>
              <a:t>解决策略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pic>
        <p:nvPicPr>
          <p:cNvPr id="32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0" b="8085"/>
          <a:stretch/>
        </p:blipFill>
        <p:spPr bwMode="auto">
          <a:xfrm>
            <a:off x="770492" y="64503"/>
            <a:ext cx="6848294" cy="296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椭圆 32"/>
          <p:cNvSpPr/>
          <p:nvPr/>
        </p:nvSpPr>
        <p:spPr>
          <a:xfrm>
            <a:off x="3128964" y="1058682"/>
            <a:ext cx="2080479" cy="741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3" y="3546386"/>
            <a:ext cx="784701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31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855958" y="363424"/>
            <a:ext cx="2591990" cy="379809"/>
            <a:chOff x="3334" y="201"/>
            <a:chExt cx="2177" cy="319"/>
          </a:xfrm>
        </p:grpSpPr>
        <p:sp>
          <p:nvSpPr>
            <p:cNvPr id="3" name="AutoShape 41"/>
            <p:cNvSpPr>
              <a:spLocks noChangeArrowheads="1"/>
            </p:cNvSpPr>
            <p:nvPr/>
          </p:nvSpPr>
          <p:spPr bwMode="gray">
            <a:xfrm>
              <a:off x="3379" y="201"/>
              <a:ext cx="2087" cy="27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FDFDF"/>
                </a:gs>
                <a:gs pos="50000">
                  <a:srgbClr val="F7F7F7"/>
                </a:gs>
                <a:gs pos="100000">
                  <a:srgbClr val="DFDFDF"/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" name="Text Box 42"/>
            <p:cNvSpPr txBox="1">
              <a:spLocks noChangeArrowheads="1"/>
            </p:cNvSpPr>
            <p:nvPr/>
          </p:nvSpPr>
          <p:spPr bwMode="auto">
            <a:xfrm>
              <a:off x="3334" y="210"/>
              <a:ext cx="217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b="1" dirty="0" smtClean="0">
                  <a:ea typeface="楷体_GB2312" charset="-122"/>
                </a:rPr>
                <a:t>回归</a:t>
              </a:r>
              <a:r>
                <a:rPr lang="zh-CN" altLang="en-US" b="1" dirty="0">
                  <a:ea typeface="楷体_GB2312" charset="-122"/>
                </a:rPr>
                <a:t>教材，重视基础</a:t>
              </a:r>
            </a:p>
          </p:txBody>
        </p:sp>
      </p:grp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214569956"/>
              </p:ext>
            </p:extLst>
          </p:nvPr>
        </p:nvGraphicFramePr>
        <p:xfrm>
          <a:off x="243024" y="774029"/>
          <a:ext cx="4537450" cy="3110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4408160" y="532754"/>
            <a:ext cx="3103890" cy="2181139"/>
            <a:chOff x="611" y="-481"/>
            <a:chExt cx="2700" cy="5675"/>
          </a:xfrm>
        </p:grpSpPr>
        <p:sp>
          <p:nvSpPr>
            <p:cNvPr id="7" name="AutoShape 18"/>
            <p:cNvSpPr>
              <a:spLocks noChangeArrowheads="1"/>
            </p:cNvSpPr>
            <p:nvPr/>
          </p:nvSpPr>
          <p:spPr bwMode="gray">
            <a:xfrm>
              <a:off x="1859" y="-452"/>
              <a:ext cx="1452" cy="5646"/>
            </a:xfrm>
            <a:prstGeom prst="chevron">
              <a:avLst>
                <a:gd name="adj" fmla="val 17384"/>
              </a:avLst>
            </a:prstGeom>
            <a:gradFill rotWithShape="1">
              <a:gsLst>
                <a:gs pos="0">
                  <a:srgbClr val="FF6699"/>
                </a:gs>
                <a:gs pos="100000">
                  <a:srgbClr val="762F47"/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/>
              <a:endParaRPr kumimoji="1" lang="en-US" altLang="zh-CN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kumimoji="1" lang="en-US" altLang="zh-CN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kumimoji="1" lang="en-US" altLang="zh-CN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kumimoji="1" lang="en-US" altLang="zh-CN" sz="27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endParaRPr kumimoji="1" lang="en-US" altLang="zh-CN" sz="2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kumimoji="1" lang="en-US" altLang="zh-CN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kumimoji="1" lang="en-US" altLang="zh-CN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endParaRPr lang="en-US" altLang="zh-CN" b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611" y="-481"/>
              <a:ext cx="1452" cy="5646"/>
              <a:chOff x="215" y="-639"/>
              <a:chExt cx="1452" cy="5646"/>
            </a:xfrm>
          </p:grpSpPr>
          <p:sp>
            <p:nvSpPr>
              <p:cNvPr id="12" name="AutoShape 21"/>
              <p:cNvSpPr>
                <a:spLocks noChangeArrowheads="1"/>
              </p:cNvSpPr>
              <p:nvPr/>
            </p:nvSpPr>
            <p:spPr bwMode="gray">
              <a:xfrm>
                <a:off x="215" y="-639"/>
                <a:ext cx="1452" cy="5646"/>
              </a:xfrm>
              <a:prstGeom prst="chevron">
                <a:avLst>
                  <a:gd name="adj" fmla="val 17384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38100">
                <a:solidFill>
                  <a:srgbClr val="EAEAEA"/>
                </a:solidFill>
                <a:miter lim="800000"/>
                <a:headEnd/>
                <a:tailEnd/>
              </a:ln>
              <a:effectLst>
                <a:outerShdw dist="109250" dir="3267739" algn="ctr" rotWithShape="0">
                  <a:schemeClr val="bg2">
                    <a:alpha val="50000"/>
                  </a:scheme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/>
                <a:endParaRPr kumimoji="1" lang="en-US" altLang="zh-CN" b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endParaRPr kumimoji="1" lang="en-US" altLang="zh-CN" b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endParaRPr kumimoji="1" lang="en-US" altLang="zh-CN" b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endParaRPr kumimoji="1" lang="en-US" altLang="zh-CN" sz="27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endParaRPr kumimoji="1" lang="en-US" altLang="zh-CN" b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endParaRPr kumimoji="1" lang="en-US" altLang="zh-CN" b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endParaRPr kumimoji="1" lang="en-US" altLang="zh-CN" b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Text Box 22"/>
              <p:cNvSpPr txBox="1">
                <a:spLocks noChangeArrowheads="1"/>
              </p:cNvSpPr>
              <p:nvPr/>
            </p:nvSpPr>
            <p:spPr bwMode="auto">
              <a:xfrm>
                <a:off x="697" y="1617"/>
                <a:ext cx="696" cy="1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原型</a:t>
                </a:r>
              </a:p>
            </p:txBody>
          </p:sp>
        </p:grpSp>
        <p:sp>
          <p:nvSpPr>
            <p:cNvPr id="11" name="Text Box 24"/>
            <p:cNvSpPr txBox="1">
              <a:spLocks noChangeArrowheads="1"/>
            </p:cNvSpPr>
            <p:nvPr/>
          </p:nvSpPr>
          <p:spPr bwMode="auto">
            <a:xfrm>
              <a:off x="2064" y="1888"/>
              <a:ext cx="836" cy="1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变式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327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1439467" y="114300"/>
            <a:ext cx="1782365" cy="729854"/>
            <a:chOff x="521" y="3371"/>
            <a:chExt cx="1588" cy="499"/>
          </a:xfrm>
        </p:grpSpPr>
        <p:grpSp>
          <p:nvGrpSpPr>
            <p:cNvPr id="28675" name="Group 3"/>
            <p:cNvGrpSpPr>
              <a:grpSpLocks/>
            </p:cNvGrpSpPr>
            <p:nvPr/>
          </p:nvGrpSpPr>
          <p:grpSpPr bwMode="auto">
            <a:xfrm>
              <a:off x="521" y="3371"/>
              <a:ext cx="1588" cy="499"/>
              <a:chOff x="521" y="3371"/>
              <a:chExt cx="1588" cy="499"/>
            </a:xfrm>
          </p:grpSpPr>
          <p:sp>
            <p:nvSpPr>
              <p:cNvPr id="28676" name="AutoShape 4"/>
              <p:cNvSpPr>
                <a:spLocks noChangeArrowheads="1"/>
              </p:cNvSpPr>
              <p:nvPr/>
            </p:nvSpPr>
            <p:spPr bwMode="auto">
              <a:xfrm>
                <a:off x="793" y="3451"/>
                <a:ext cx="1316" cy="31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D3F595">
                      <a:alpha val="94000"/>
                    </a:srgbClr>
                  </a:gs>
                  <a:gs pos="100000">
                    <a:srgbClr val="FDFEE8"/>
                  </a:gs>
                </a:gsLst>
                <a:lin ang="5400000" scaled="1"/>
              </a:gradFill>
              <a:ln w="12700" algn="ctr">
                <a:solidFill>
                  <a:srgbClr val="006600"/>
                </a:solidFill>
                <a:round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28677" name="Picture 5" descr="点击中考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" y="3371"/>
                <a:ext cx="460" cy="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975" y="3430"/>
              <a:ext cx="1088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100" dirty="0">
                  <a:solidFill>
                    <a:srgbClr val="33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原型</a:t>
              </a:r>
            </a:p>
          </p:txBody>
        </p:sp>
      </p:grpSp>
      <p:pic>
        <p:nvPicPr>
          <p:cNvPr id="28711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0"/>
          <a:stretch>
            <a:fillRect/>
          </a:stretch>
        </p:blipFill>
        <p:spPr bwMode="auto">
          <a:xfrm>
            <a:off x="5453753" y="1413842"/>
            <a:ext cx="2564606" cy="170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714" name="Group 42"/>
          <p:cNvGrpSpPr>
            <a:grpSpLocks/>
          </p:cNvGrpSpPr>
          <p:nvPr/>
        </p:nvGrpSpPr>
        <p:grpSpPr bwMode="auto">
          <a:xfrm>
            <a:off x="4306039" y="3975935"/>
            <a:ext cx="3509963" cy="917972"/>
            <a:chOff x="975" y="3294"/>
            <a:chExt cx="2948" cy="771"/>
          </a:xfrm>
        </p:grpSpPr>
        <p:sp>
          <p:nvSpPr>
            <p:cNvPr id="28712" name="AutoShape 40"/>
            <p:cNvSpPr>
              <a:spLocks noChangeArrowheads="1"/>
            </p:cNvSpPr>
            <p:nvPr/>
          </p:nvSpPr>
          <p:spPr bwMode="auto">
            <a:xfrm>
              <a:off x="975" y="3294"/>
              <a:ext cx="2948" cy="771"/>
            </a:xfrm>
            <a:prstGeom prst="cloudCallout">
              <a:avLst>
                <a:gd name="adj1" fmla="val 57495"/>
                <a:gd name="adj2" fmla="val -89819"/>
              </a:avLst>
            </a:prstGeom>
            <a:solidFill>
              <a:srgbClr val="FFFF5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zh-CN">
                <a:ea typeface="宋体" panose="02010600030101010101" pitchFamily="2" charset="-122"/>
              </a:endParaRPr>
            </a:p>
          </p:txBody>
        </p:sp>
        <p:sp>
          <p:nvSpPr>
            <p:cNvPr id="28713" name="Text Box 41"/>
            <p:cNvSpPr txBox="1">
              <a:spLocks noChangeArrowheads="1"/>
            </p:cNvSpPr>
            <p:nvPr/>
          </p:nvSpPr>
          <p:spPr bwMode="auto">
            <a:xfrm>
              <a:off x="1383" y="3511"/>
              <a:ext cx="2359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100" dirty="0">
                  <a:solidFill>
                    <a:srgbClr val="FF0000"/>
                  </a:solidFill>
                  <a:latin typeface="黑体" panose="02010609060101010101" pitchFamily="49" charset="-122"/>
                </a:rPr>
                <a:t>必修</a:t>
              </a:r>
              <a:r>
                <a:rPr lang="en-US" altLang="zh-CN" sz="2100" dirty="0">
                  <a:solidFill>
                    <a:srgbClr val="FF0000"/>
                  </a:solidFill>
                  <a:latin typeface="黑体" panose="02010609060101010101" pitchFamily="49" charset="-122"/>
                </a:rPr>
                <a:t>ⅠP101</a:t>
              </a:r>
              <a:r>
                <a:rPr lang="zh-CN" altLang="en-US" sz="2100" dirty="0">
                  <a:solidFill>
                    <a:srgbClr val="FF0000"/>
                  </a:solidFill>
                  <a:latin typeface="黑体" panose="02010609060101010101" pitchFamily="49" charset="-122"/>
                </a:rPr>
                <a:t>实验</a:t>
              </a:r>
              <a:r>
                <a:rPr lang="en-US" altLang="zh-CN" sz="2100" dirty="0">
                  <a:solidFill>
                    <a:srgbClr val="FF0000"/>
                  </a:solidFill>
                  <a:latin typeface="黑体" panose="02010609060101010101" pitchFamily="49" charset="-122"/>
                </a:rPr>
                <a:t>4-9</a:t>
              </a:r>
            </a:p>
          </p:txBody>
        </p:sp>
      </p:grp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268664" y="889988"/>
            <a:ext cx="5215337" cy="297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北京９）用右图所示实验装置（夹持仪器已略去）探究铜丝与过量浓硫酸的反应。</a:t>
            </a:r>
            <a:endParaRPr lang="en-US" altLang="zh-CN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下列实验不合理的是 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Ａ．上下移动①中铜丝可控制</a:t>
            </a:r>
            <a:r>
              <a:rPr lang="en-US" altLang="zh-CN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</a:t>
            </a:r>
            <a:r>
              <a:rPr lang="en-US" altLang="zh-CN" baseline="-250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的量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Ｂ．②中选用品红溶液验证的生成</a:t>
            </a:r>
            <a:r>
              <a:rPr lang="en-US" altLang="zh-CN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</a:t>
            </a:r>
            <a:r>
              <a:rPr lang="en-US" altLang="zh-CN" baseline="-250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Ｃ．③中选用</a:t>
            </a:r>
            <a:r>
              <a:rPr lang="en-US" altLang="zh-CN" dirty="0" err="1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NaOH</a:t>
            </a:r>
            <a:r>
              <a:rPr lang="zh-CN" altLang="en-US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溶液吸收多余的</a:t>
            </a:r>
            <a:r>
              <a:rPr lang="en-US" altLang="zh-CN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</a:t>
            </a:r>
            <a:r>
              <a:rPr lang="en-US" altLang="zh-CN" baseline="-250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Ｄ．为确认</a:t>
            </a:r>
            <a:r>
              <a:rPr lang="en-US" altLang="zh-CN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CuSO</a:t>
            </a:r>
            <a:r>
              <a:rPr lang="en-US" altLang="zh-CN" baseline="-250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生成，向①中加水，观察颜色</a:t>
            </a:r>
          </a:p>
        </p:txBody>
      </p:sp>
      <p:sp>
        <p:nvSpPr>
          <p:cNvPr id="12" name="矩形 11"/>
          <p:cNvSpPr/>
          <p:nvPr/>
        </p:nvSpPr>
        <p:spPr>
          <a:xfrm>
            <a:off x="6649081" y="88036"/>
            <a:ext cx="691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6473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1385889" y="59531"/>
            <a:ext cx="2594372" cy="729854"/>
            <a:chOff x="521" y="3371"/>
            <a:chExt cx="1588" cy="499"/>
          </a:xfrm>
        </p:grpSpPr>
        <p:grpSp>
          <p:nvGrpSpPr>
            <p:cNvPr id="31749" name="Group 5"/>
            <p:cNvGrpSpPr>
              <a:grpSpLocks/>
            </p:cNvGrpSpPr>
            <p:nvPr/>
          </p:nvGrpSpPr>
          <p:grpSpPr bwMode="auto">
            <a:xfrm>
              <a:off x="521" y="3371"/>
              <a:ext cx="1588" cy="499"/>
              <a:chOff x="521" y="3371"/>
              <a:chExt cx="1588" cy="499"/>
            </a:xfrm>
          </p:grpSpPr>
          <p:sp>
            <p:nvSpPr>
              <p:cNvPr id="31750" name="AutoShape 6"/>
              <p:cNvSpPr>
                <a:spLocks noChangeArrowheads="1"/>
              </p:cNvSpPr>
              <p:nvPr/>
            </p:nvSpPr>
            <p:spPr bwMode="auto">
              <a:xfrm>
                <a:off x="793" y="3451"/>
                <a:ext cx="1316" cy="31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D3F595">
                      <a:alpha val="94000"/>
                    </a:srgbClr>
                  </a:gs>
                  <a:gs pos="100000">
                    <a:srgbClr val="FDFEE8"/>
                  </a:gs>
                </a:gsLst>
                <a:lin ang="5400000" scaled="1"/>
              </a:gradFill>
              <a:ln w="12700" algn="ctr">
                <a:solidFill>
                  <a:srgbClr val="006600"/>
                </a:solidFill>
                <a:round/>
                <a:headEnd/>
                <a:tailEnd/>
              </a:ln>
              <a:effectLst>
                <a:outerShdw dist="5388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31751" name="Picture 7" descr="点击中考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" y="3371"/>
                <a:ext cx="460" cy="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752" name="Rectangle 8"/>
            <p:cNvSpPr>
              <a:spLocks noChangeArrowheads="1"/>
            </p:cNvSpPr>
            <p:nvPr/>
          </p:nvSpPr>
          <p:spPr bwMode="auto">
            <a:xfrm>
              <a:off x="975" y="3430"/>
              <a:ext cx="1088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100" dirty="0" smtClean="0">
                  <a:solidFill>
                    <a:srgbClr val="33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原型</a:t>
              </a:r>
              <a:r>
                <a:rPr lang="en-US" altLang="zh-CN" sz="2100" dirty="0" smtClean="0">
                  <a:solidFill>
                    <a:srgbClr val="33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2100" dirty="0" smtClean="0">
                  <a:solidFill>
                    <a:srgbClr val="336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变式</a:t>
              </a:r>
              <a:endParaRPr lang="zh-CN" altLang="en-US" sz="2100" dirty="0">
                <a:solidFill>
                  <a:srgbClr val="33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165021" y="418242"/>
            <a:ext cx="1666463" cy="45362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b="1" dirty="0" smtClean="0">
                <a:solidFill>
                  <a:srgbClr val="0000CC"/>
                </a:solidFill>
                <a:latin typeface="仿宋_GB2312" pitchFamily="49" charset="-122"/>
                <a:ea typeface="仿宋_GB2312" pitchFamily="49" charset="-122"/>
              </a:rPr>
              <a:t>（</a:t>
            </a:r>
            <a:r>
              <a:rPr lang="en-US" altLang="zh-CN" b="1" dirty="0" smtClean="0">
                <a:solidFill>
                  <a:srgbClr val="0000CC"/>
                </a:solidFill>
                <a:latin typeface="仿宋_GB2312" pitchFamily="49" charset="-122"/>
                <a:ea typeface="仿宋_GB2312" pitchFamily="49" charset="-122"/>
              </a:rPr>
              <a:t>2018</a:t>
            </a:r>
            <a:r>
              <a:rPr lang="zh-CN" altLang="en-US" b="1" dirty="0" smtClean="0">
                <a:solidFill>
                  <a:srgbClr val="0000CC"/>
                </a:solidFill>
                <a:latin typeface="仿宋_GB2312" pitchFamily="49" charset="-122"/>
                <a:ea typeface="仿宋_GB2312" pitchFamily="49" charset="-122"/>
              </a:rPr>
              <a:t>北京</a:t>
            </a:r>
            <a:r>
              <a:rPr lang="en-US" altLang="zh-CN" b="1" dirty="0" smtClean="0">
                <a:solidFill>
                  <a:srgbClr val="0000CC"/>
                </a:solidFill>
                <a:latin typeface="仿宋_GB2312" pitchFamily="49" charset="-122"/>
                <a:ea typeface="仿宋_GB2312" pitchFamily="49" charset="-122"/>
              </a:rPr>
              <a:t>12</a:t>
            </a:r>
            <a:r>
              <a:rPr lang="zh-CN" altLang="en-US" b="1" dirty="0" smtClean="0">
                <a:solidFill>
                  <a:srgbClr val="0000CC"/>
                </a:solidFill>
                <a:latin typeface="仿宋_GB2312" pitchFamily="49" charset="-122"/>
                <a:ea typeface="仿宋_GB2312" pitchFamily="49" charset="-122"/>
              </a:rPr>
              <a:t>）</a:t>
            </a:r>
            <a:endParaRPr lang="zh-CN" altLang="en-US" b="1" dirty="0">
              <a:solidFill>
                <a:srgbClr val="0000CC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66" y="706689"/>
            <a:ext cx="6624368" cy="3984752"/>
          </a:xfrm>
          <a:prstGeom prst="rect">
            <a:avLst/>
          </a:prstGeom>
        </p:spPr>
      </p:pic>
      <p:sp>
        <p:nvSpPr>
          <p:cNvPr id="9" name="AutoShape 40"/>
          <p:cNvSpPr>
            <a:spLocks noChangeArrowheads="1"/>
          </p:cNvSpPr>
          <p:nvPr/>
        </p:nvSpPr>
        <p:spPr bwMode="auto">
          <a:xfrm>
            <a:off x="4306039" y="3975935"/>
            <a:ext cx="4163945" cy="917972"/>
          </a:xfrm>
          <a:prstGeom prst="cloudCallout">
            <a:avLst>
              <a:gd name="adj1" fmla="val 57495"/>
              <a:gd name="adj2" fmla="val -89819"/>
            </a:avLst>
          </a:prstGeom>
          <a:solidFill>
            <a:srgbClr val="FFFF5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</a:rPr>
              <a:t>选修</a:t>
            </a:r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49" charset="-122"/>
              </a:rPr>
              <a:t>4  P87 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</a:rPr>
              <a:t>科学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</a:rPr>
              <a:t>探究</a:t>
            </a:r>
            <a:endParaRPr lang="en-US" altLang="zh-CN" dirty="0" smtClean="0">
              <a:solidFill>
                <a:srgbClr val="FF0000"/>
              </a:solidFill>
              <a:latin typeface="黑体" panose="02010609060101010101" pitchFamily="49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</a:rPr>
              <a:t>牺牲阳极的阴极保护法</a:t>
            </a:r>
            <a:endParaRPr lang="en-US" altLang="zh-CN" dirty="0">
              <a:solidFill>
                <a:srgbClr val="FF0000"/>
              </a:solidFill>
              <a:latin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49081" y="88036"/>
            <a:ext cx="691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533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53" y="374848"/>
            <a:ext cx="6669881" cy="440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8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05" y="491938"/>
            <a:ext cx="6571811" cy="3337466"/>
          </a:xfrm>
          <a:prstGeom prst="rect">
            <a:avLst/>
          </a:prstGeom>
        </p:spPr>
      </p:pic>
      <p:sp>
        <p:nvSpPr>
          <p:cNvPr id="3" name="圆角矩形标注 2"/>
          <p:cNvSpPr/>
          <p:nvPr/>
        </p:nvSpPr>
        <p:spPr>
          <a:xfrm>
            <a:off x="1230304" y="3782548"/>
            <a:ext cx="4362587" cy="1098984"/>
          </a:xfrm>
          <a:prstGeom prst="wedgeRoundRectCallout">
            <a:avLst>
              <a:gd name="adj1" fmla="val 71774"/>
              <a:gd name="adj2" fmla="val -696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向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PbO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粗品中加入一定量的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35 % 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NaOH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溶液，加热至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110 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℃，充分溶解后，趁热过滤，冷却结晶，过滤得到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PbO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固体</a:t>
            </a:r>
          </a:p>
          <a:p>
            <a:pPr algn="ctr"/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42202" y="3667026"/>
            <a:ext cx="1833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加热</a:t>
            </a:r>
            <a:r>
              <a:rPr lang="zh-CN" altLang="en-US" b="1" dirty="0" smtClean="0"/>
              <a:t>浓缩、冷却结晶、过滤、洗涤、干燥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95802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592" y="351349"/>
            <a:ext cx="3350635" cy="251940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13253" y="394231"/>
            <a:ext cx="5368550" cy="233140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150019">
              <a:lnSpc>
                <a:spcPct val="140000"/>
              </a:lnSpc>
              <a:tabLst>
                <a:tab pos="202883" algn="l"/>
              </a:tabLst>
            </a:pPr>
            <a:r>
              <a:rPr lang="de-DE" altLang="zh-CN" sz="2100" kern="100" dirty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2018</a:t>
            </a:r>
            <a:r>
              <a:rPr lang="zh-CN" altLang="zh-CN" sz="2100" kern="100" dirty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西</a:t>
            </a:r>
            <a:r>
              <a:rPr lang="zh-CN" altLang="zh-CN" sz="2100" kern="100" dirty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城</a:t>
            </a:r>
            <a:r>
              <a:rPr lang="zh-CN" altLang="zh-CN" sz="2100" kern="100" dirty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期末</a:t>
            </a:r>
            <a:endParaRPr lang="en-US" altLang="zh-CN" sz="2100" kern="100" dirty="0">
              <a:latin typeface="黑体" pitchFamily="49" charset="-122"/>
              <a:ea typeface="黑体" pitchFamily="49" charset="-122"/>
              <a:cs typeface="Times New Roman" panose="02020603050405020304" pitchFamily="18" charset="0"/>
            </a:endParaRPr>
          </a:p>
          <a:p>
            <a:pPr indent="150019">
              <a:lnSpc>
                <a:spcPct val="140000"/>
              </a:lnSpc>
              <a:tabLst>
                <a:tab pos="202883" algn="l"/>
              </a:tabLst>
            </a:pPr>
            <a:r>
              <a:rPr lang="zh-CN" altLang="zh-CN" sz="2100" kern="100" dirty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（</a:t>
            </a:r>
            <a:r>
              <a:rPr lang="de-DE" altLang="zh-CN" sz="2100" kern="100" dirty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100" kern="100" dirty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）制备无水</a:t>
            </a:r>
            <a:r>
              <a:rPr lang="de-DE" altLang="zh-CN" sz="2100" kern="100" dirty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Na</a:t>
            </a:r>
            <a:r>
              <a:rPr lang="de-DE" altLang="zh-CN" sz="2100" kern="100" baseline="-25000" dirty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de-DE" altLang="zh-CN" sz="2100" kern="100" dirty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SO</a:t>
            </a:r>
            <a:r>
              <a:rPr lang="de-DE" altLang="zh-CN" sz="2100" kern="100" baseline="-25000" dirty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3</a:t>
            </a:r>
            <a:endParaRPr lang="zh-CN" altLang="zh-CN" sz="2100" kern="100" dirty="0">
              <a:latin typeface="黑体" pitchFamily="49" charset="-122"/>
              <a:ea typeface="黑体" pitchFamily="49" charset="-122"/>
              <a:cs typeface="Times New Roman" panose="02020603050405020304" pitchFamily="18" charset="0"/>
            </a:endParaRPr>
          </a:p>
          <a:p>
            <a:pPr marL="400050" indent="-100013" algn="just">
              <a:lnSpc>
                <a:spcPct val="140000"/>
              </a:lnSpc>
              <a:tabLst>
                <a:tab pos="2440305" algn="l"/>
              </a:tabLst>
            </a:pPr>
            <a:r>
              <a:rPr lang="de-DE" altLang="zh-CN" sz="2100" kern="100" dirty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  </a:t>
            </a:r>
            <a:r>
              <a:rPr lang="zh-CN" altLang="zh-CN" sz="2100" kern="100" dirty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将中和塔中得到的</a:t>
            </a:r>
            <a:r>
              <a:rPr lang="de-DE" altLang="zh-CN" sz="2100" kern="100" dirty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Na</a:t>
            </a:r>
            <a:r>
              <a:rPr lang="de-DE" altLang="zh-CN" sz="2100" kern="100" baseline="-25000" dirty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de-DE" altLang="zh-CN" sz="2100" kern="100" dirty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SO</a:t>
            </a:r>
            <a:r>
              <a:rPr lang="de-DE" altLang="zh-CN" sz="2100" kern="100" baseline="-25000" dirty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100" kern="100" dirty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溶液</a:t>
            </a:r>
            <a:r>
              <a:rPr lang="de-DE" altLang="zh-CN" sz="2100" kern="100" dirty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________</a:t>
            </a:r>
            <a:r>
              <a:rPr lang="zh-CN" altLang="zh-CN" sz="2100" kern="100" dirty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（填操作），过滤出的固体用无水乙醇洗涤、干燥，得无水</a:t>
            </a:r>
            <a:r>
              <a:rPr lang="de-DE" altLang="zh-CN" sz="2100" kern="100" dirty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Na</a:t>
            </a:r>
            <a:r>
              <a:rPr lang="de-DE" altLang="zh-CN" sz="2100" kern="100" baseline="-25000" dirty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2</a:t>
            </a:r>
            <a:r>
              <a:rPr lang="de-DE" altLang="zh-CN" sz="2100" kern="100" dirty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SO</a:t>
            </a:r>
            <a:r>
              <a:rPr lang="de-DE" altLang="zh-CN" sz="2100" kern="100" baseline="-25000" dirty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sz="2100" kern="100" dirty="0">
                <a:latin typeface="黑体" pitchFamily="49" charset="-122"/>
                <a:ea typeface="黑体" pitchFamily="49" charset="-122"/>
                <a:cs typeface="Times New Roman" panose="02020603050405020304" pitchFamily="18" charset="0"/>
              </a:rPr>
              <a:t>固体。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2167423" y="3058411"/>
            <a:ext cx="4362587" cy="1098984"/>
          </a:xfrm>
          <a:prstGeom prst="wedgeRoundRectCallout">
            <a:avLst>
              <a:gd name="adj1" fmla="val 22075"/>
              <a:gd name="adj2" fmla="val -1285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隔绝空气，加热浓缩至有大量固体析出，高于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34</a:t>
            </a:r>
            <a:r>
              <a:rPr lang="zh-CN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℃过滤</a:t>
            </a:r>
          </a:p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530010" y="4009089"/>
            <a:ext cx="2565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加热浓缩、冷却结晶、过滤、洗涤、干燥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35615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41735" y="293291"/>
            <a:ext cx="7200897" cy="977900"/>
          </a:xfrm>
        </p:spPr>
        <p:txBody>
          <a:bodyPr>
            <a:normAutofit/>
          </a:bodyPr>
          <a:lstStyle/>
          <a:p>
            <a:pPr algn="l"/>
            <a:r>
              <a:rPr lang="zh-CN" altLang="en-US" sz="3000" dirty="0">
                <a:ea typeface="华文新魏" panose="02010800040101010101" pitchFamily="2" charset="-122"/>
              </a:rPr>
              <a:t>怎么读？</a:t>
            </a: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2100168123"/>
              </p:ext>
            </p:extLst>
          </p:nvPr>
        </p:nvGraphicFramePr>
        <p:xfrm>
          <a:off x="1702069" y="1493409"/>
          <a:ext cx="5292239" cy="3234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10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9C4A13-C93B-4680-B374-641E11BD2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8071D0-EBFA-4E8C-8DBE-35E4B24BA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AA2A64-5497-404D-A4AA-E83BE60B2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05C67C-49E1-440B-A35F-C24241AAD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25509E-1F0F-4EAB-B967-B18F37372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709D62-AF13-4FE4-9166-634321010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6915ED-1E44-415C-9C8D-6532505B9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681</Words>
  <Application>Microsoft Office PowerPoint</Application>
  <PresentationFormat>全屏显示(16:9)</PresentationFormat>
  <Paragraphs>142</Paragraphs>
  <Slides>30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3" baseType="lpstr">
      <vt:lpstr>1_Office 主题​​</vt:lpstr>
      <vt:lpstr>位图图像</vt:lpstr>
      <vt:lpstr>Equation.DSMT4</vt:lpstr>
      <vt:lpstr>基础实验和定量实验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怎么读？</vt:lpstr>
      <vt:lpstr>PowerPoint 演示文稿</vt:lpstr>
      <vt:lpstr>PowerPoint 演示文稿</vt:lpstr>
      <vt:lpstr>PowerPoint 演示文稿</vt:lpstr>
      <vt:lpstr>PowerPoint 演示文稿</vt:lpstr>
      <vt:lpstr>怎么读？</vt:lpstr>
      <vt:lpstr>PowerPoint 演示文稿</vt:lpstr>
      <vt:lpstr>PowerPoint 演示文稿</vt:lpstr>
      <vt:lpstr>PowerPoint 演示文稿</vt:lpstr>
      <vt:lpstr>14年高考26题和27题</vt:lpstr>
      <vt:lpstr>15年高考</vt:lpstr>
      <vt:lpstr>17年高考</vt:lpstr>
      <vt:lpstr>18年高考</vt:lpstr>
      <vt:lpstr>2019北京高考26题</vt:lpstr>
      <vt:lpstr>2019北京高考26题</vt:lpstr>
      <vt:lpstr>2019北京高考26题</vt:lpstr>
      <vt:lpstr>2019北京高考26题</vt:lpstr>
      <vt:lpstr>2019北京高考26题</vt:lpstr>
      <vt:lpstr>19年高考</vt:lpstr>
      <vt:lpstr>教材出处： 选5 P54</vt:lpstr>
      <vt:lpstr>解决策略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Windows 用户</cp:lastModifiedBy>
  <cp:revision>48</cp:revision>
  <dcterms:created xsi:type="dcterms:W3CDTF">2020-02-01T11:21:51Z</dcterms:created>
  <dcterms:modified xsi:type="dcterms:W3CDTF">2020-02-07T23:58:28Z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