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184.xml" ContentType="application/vnd.openxmlformats-officedocument.presentationml.tags+xml"/>
  <Override PartName="/ppt/notesSlides/notesSlide1.xml" ContentType="application/vnd.openxmlformats-officedocument.presentationml.notesSlide+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Lst>
  <p:notesMasterIdLst>
    <p:notesMasterId r:id="rId17"/>
  </p:notesMasterIdLst>
  <p:handoutMasterIdLst>
    <p:handoutMasterId r:id="rId18"/>
  </p:handoutMasterIdLst>
  <p:sldIdLst>
    <p:sldId id="263" r:id="rId4"/>
    <p:sldId id="304" r:id="rId5"/>
    <p:sldId id="280" r:id="rId6"/>
    <p:sldId id="321" r:id="rId7"/>
    <p:sldId id="322" r:id="rId8"/>
    <p:sldId id="315" r:id="rId9"/>
    <p:sldId id="317" r:id="rId10"/>
    <p:sldId id="307" r:id="rId11"/>
    <p:sldId id="308" r:id="rId12"/>
    <p:sldId id="319" r:id="rId13"/>
    <p:sldId id="320" r:id="rId14"/>
    <p:sldId id="318" r:id="rId15"/>
    <p:sldId id="301" r:id="rId16"/>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F0F0F0"/>
    <a:srgbClr val="E6E6E6"/>
    <a:srgbClr val="C8C8C8"/>
    <a:srgbClr val="FFFFFF"/>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3778" autoAdjust="0"/>
    <p:restoredTop sz="94660"/>
  </p:normalViewPr>
  <p:slideViewPr>
    <p:cSldViewPr snapToGrid="0">
      <p:cViewPr varScale="1">
        <p:scale>
          <a:sx n="91" d="100"/>
          <a:sy n="91" d="100"/>
        </p:scale>
        <p:origin x="-628" y="-68"/>
      </p:cViewPr>
      <p:guideLst>
        <p:guide orient="horz" pos="1524"/>
        <p:guide pos="2888"/>
      </p:guideLst>
    </p:cSldViewPr>
  </p:slideViewPr>
  <p:notesTextViewPr>
    <p:cViewPr>
      <p:scale>
        <a:sx n="3" d="2"/>
        <a:sy n="3" d="2"/>
      </p:scale>
      <p:origin x="0" y="0"/>
    </p:cViewPr>
  </p:notesTextViewPr>
  <p:sorterViewPr>
    <p:cViewPr>
      <p:scale>
        <a:sx n="100" d="100"/>
        <a:sy n="100" d="100"/>
      </p:scale>
      <p:origin x="0" y="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t>2020/2/11</a:t>
            </a:fld>
            <a:endParaRPr lang="zh-CN" altLang="en-US" smtClean="0">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t>‹#›</a:t>
            </a:fld>
            <a:endParaRPr lang="zh-CN" altLang="en-US" smtClean="0">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1296757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t>2020/2/11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t>‹#›</a:t>
            </a:fld>
            <a:endParaRPr lang="zh-CN" altLang="en-US"/>
          </a:p>
        </p:txBody>
      </p:sp>
    </p:spTree>
    <p:extLst>
      <p:ext uri="{BB962C8B-B14F-4D97-AF65-F5344CB8AC3E}">
        <p14:creationId xmlns:p14="http://schemas.microsoft.com/office/powerpoint/2010/main" val="1208625247"/>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t>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slideMaster" Target="../slideMasters/slideMaster1.xml"/><Relationship Id="rId4" Type="http://schemas.openxmlformats.org/officeDocument/2006/relationships/tags" Target="../tags/tag6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slideMaster" Target="../slideMasters/slideMaster2.xml"/><Relationship Id="rId5" Type="http://schemas.openxmlformats.org/officeDocument/2006/relationships/tags" Target="../tags/tag72.xml"/><Relationship Id="rId4" Type="http://schemas.openxmlformats.org/officeDocument/2006/relationships/tags" Target="../tags/tag7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slideMaster" Target="../slideMasters/slideMaster2.xml"/><Relationship Id="rId5" Type="http://schemas.openxmlformats.org/officeDocument/2006/relationships/tags" Target="../tags/tag77.xml"/><Relationship Id="rId4" Type="http://schemas.openxmlformats.org/officeDocument/2006/relationships/tags" Target="../tags/tag76.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slideMaster" Target="../slideMasters/slideMaster2.xml"/><Relationship Id="rId5" Type="http://schemas.openxmlformats.org/officeDocument/2006/relationships/tags" Target="../tags/tag82.xml"/><Relationship Id="rId4" Type="http://schemas.openxmlformats.org/officeDocument/2006/relationships/tags" Target="../tags/tag8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85.xml"/><Relationship Id="rId7" Type="http://schemas.openxmlformats.org/officeDocument/2006/relationships/slideMaster" Target="../slideMasters/slideMaster2.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96.xml"/><Relationship Id="rId3" Type="http://schemas.openxmlformats.org/officeDocument/2006/relationships/tags" Target="../tags/tag91.xml"/><Relationship Id="rId7" Type="http://schemas.openxmlformats.org/officeDocument/2006/relationships/tags" Target="../tags/tag95.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 Id="rId9"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5" Type="http://schemas.openxmlformats.org/officeDocument/2006/relationships/slideMaster" Target="../slideMasters/slideMaster2.xml"/><Relationship Id="rId4" Type="http://schemas.openxmlformats.org/officeDocument/2006/relationships/tags" Target="../tags/tag100.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106.xml"/><Relationship Id="rId7" Type="http://schemas.openxmlformats.org/officeDocument/2006/relationships/slideMaster" Target="../slideMasters/slideMaster2.xm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tags" Target="../tags/tag107.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slideMaster" Target="../slideMasters/slideMaster2.xml"/><Relationship Id="rId5" Type="http://schemas.openxmlformats.org/officeDocument/2006/relationships/tags" Target="../tags/tag114.xml"/><Relationship Id="rId4" Type="http://schemas.openxmlformats.org/officeDocument/2006/relationships/tags" Target="../tags/tag113.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 Id="rId5" Type="http://schemas.openxmlformats.org/officeDocument/2006/relationships/slideMaster" Target="../slideMasters/slideMaster2.xml"/><Relationship Id="rId4" Type="http://schemas.openxmlformats.org/officeDocument/2006/relationships/tags" Target="../tags/tag118.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tags" Target="../tags/tag119.xml"/><Relationship Id="rId5" Type="http://schemas.openxmlformats.org/officeDocument/2006/relationships/slideMaster" Target="../slideMasters/slideMaster2.xml"/><Relationship Id="rId4" Type="http://schemas.openxmlformats.org/officeDocument/2006/relationships/tags" Target="../tags/tag122.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slideMaster" Target="../slideMasters/slideMaster3.xml"/><Relationship Id="rId5" Type="http://schemas.openxmlformats.org/officeDocument/2006/relationships/tags" Target="../tags/tag133.xml"/><Relationship Id="rId4" Type="http://schemas.openxmlformats.org/officeDocument/2006/relationships/tags" Target="../tags/tag132.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slideMaster" Target="../slideMasters/slideMaster3.xml"/><Relationship Id="rId5" Type="http://schemas.openxmlformats.org/officeDocument/2006/relationships/tags" Target="../tags/tag138.xml"/><Relationship Id="rId4" Type="http://schemas.openxmlformats.org/officeDocument/2006/relationships/tags" Target="../tags/tag137.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slideMaster" Target="../slideMasters/slideMaster3.xml"/><Relationship Id="rId5" Type="http://schemas.openxmlformats.org/officeDocument/2006/relationships/tags" Target="../tags/tag143.xml"/><Relationship Id="rId4" Type="http://schemas.openxmlformats.org/officeDocument/2006/relationships/tags" Target="../tags/tag142.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146.xml"/><Relationship Id="rId7" Type="http://schemas.openxmlformats.org/officeDocument/2006/relationships/slideMaster" Target="../slideMasters/slideMaster3.xml"/><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tags" Target="../tags/tag149.xml"/><Relationship Id="rId5" Type="http://schemas.openxmlformats.org/officeDocument/2006/relationships/tags" Target="../tags/tag148.xml"/><Relationship Id="rId4" Type="http://schemas.openxmlformats.org/officeDocument/2006/relationships/tags" Target="../tags/tag147.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157.xml"/><Relationship Id="rId3" Type="http://schemas.openxmlformats.org/officeDocument/2006/relationships/tags" Target="../tags/tag152.xml"/><Relationship Id="rId7" Type="http://schemas.openxmlformats.org/officeDocument/2006/relationships/tags" Target="../tags/tag156.xml"/><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tags" Target="../tags/tag155.xml"/><Relationship Id="rId5" Type="http://schemas.openxmlformats.org/officeDocument/2006/relationships/tags" Target="../tags/tag154.xml"/><Relationship Id="rId4" Type="http://schemas.openxmlformats.org/officeDocument/2006/relationships/tags" Target="../tags/tag153.xml"/><Relationship Id="rId9"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tags" Target="../tags/tag158.xml"/><Relationship Id="rId5" Type="http://schemas.openxmlformats.org/officeDocument/2006/relationships/slideMaster" Target="../slideMasters/slideMaster3.xml"/><Relationship Id="rId4" Type="http://schemas.openxmlformats.org/officeDocument/2006/relationships/tags" Target="../tags/tag161.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tags" Target="../tags/tag162.xml"/><Relationship Id="rId4"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167.xml"/><Relationship Id="rId7" Type="http://schemas.openxmlformats.org/officeDocument/2006/relationships/slideMaster" Target="../slideMasters/slideMaster3.xml"/><Relationship Id="rId2" Type="http://schemas.openxmlformats.org/officeDocument/2006/relationships/tags" Target="../tags/tag166.xml"/><Relationship Id="rId1" Type="http://schemas.openxmlformats.org/officeDocument/2006/relationships/tags" Target="../tags/tag165.xml"/><Relationship Id="rId6" Type="http://schemas.openxmlformats.org/officeDocument/2006/relationships/tags" Target="../tags/tag170.xml"/><Relationship Id="rId5" Type="http://schemas.openxmlformats.org/officeDocument/2006/relationships/tags" Target="../tags/tag169.xml"/><Relationship Id="rId4" Type="http://schemas.openxmlformats.org/officeDocument/2006/relationships/tags" Target="../tags/tag168.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tags" Target="../tags/tag171.xml"/><Relationship Id="rId6" Type="http://schemas.openxmlformats.org/officeDocument/2006/relationships/slideMaster" Target="../slideMasters/slideMaster3.xml"/><Relationship Id="rId5" Type="http://schemas.openxmlformats.org/officeDocument/2006/relationships/tags" Target="../tags/tag175.xml"/><Relationship Id="rId4" Type="http://schemas.openxmlformats.org/officeDocument/2006/relationships/tags" Target="../tags/tag174.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78.xml"/><Relationship Id="rId2" Type="http://schemas.openxmlformats.org/officeDocument/2006/relationships/tags" Target="../tags/tag177.xml"/><Relationship Id="rId1" Type="http://schemas.openxmlformats.org/officeDocument/2006/relationships/tags" Target="../tags/tag176.xml"/><Relationship Id="rId5" Type="http://schemas.openxmlformats.org/officeDocument/2006/relationships/slideMaster" Target="../slideMasters/slideMaster3.xml"/><Relationship Id="rId4" Type="http://schemas.openxmlformats.org/officeDocument/2006/relationships/tags" Target="../tags/tag179.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tags" Target="../tags/tag180.xml"/><Relationship Id="rId5" Type="http://schemas.openxmlformats.org/officeDocument/2006/relationships/slideMaster" Target="../slideMasters/slideMaster3.xml"/><Relationship Id="rId4" Type="http://schemas.openxmlformats.org/officeDocument/2006/relationships/tags" Target="../tags/tag183.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502412" y="1941551"/>
            <a:ext cx="8139178" cy="674493"/>
          </a:xfrm>
        </p:spPr>
        <p:txBody>
          <a:bodyPr lIns="101600" tIns="38100" rIns="25400" bIns="38100" anchor="t" anchorCtr="0">
            <a:noAutofit/>
          </a:bodyPr>
          <a:lstStyle>
            <a:lvl1pPr algn="ctr">
              <a:defRPr sz="405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502412" y="2675090"/>
            <a:ext cx="8139178" cy="713363"/>
          </a:xfrm>
        </p:spPr>
        <p:txBody>
          <a:bodyPr lIns="101600" tIns="38100" rIns="76200" bIns="38100">
            <a:noAutofit/>
          </a:bodyPr>
          <a:lstStyle>
            <a:lvl1pPr marL="0" indent="0" algn="ctr" eaLnBrk="1" fontAlgn="auto" latinLnBrk="0" hangingPunct="1">
              <a:lnSpc>
                <a:spcPct val="100000"/>
              </a:lnSpc>
              <a:buNone/>
              <a:defRPr sz="1800" u="none" strike="noStrike" kern="1200" cap="none" spc="200" normalizeH="0" baseline="0">
                <a:solidFill>
                  <a:schemeClr val="tx1"/>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8035" indent="0" algn="ctr">
              <a:buNone/>
              <a:defRPr sz="1200"/>
            </a:lvl7pPr>
            <a:lvl8pPr marL="2400935" indent="0" algn="ctr">
              <a:buNone/>
              <a:defRPr sz="1200"/>
            </a:lvl8pPr>
            <a:lvl9pPr marL="2743835" indent="0" algn="ctr">
              <a:buNone/>
              <a:defRPr sz="12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2020/2/11</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2020/2/11</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502448" y="714508"/>
            <a:ext cx="8139178" cy="378066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2020/2/11</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502412" y="1941551"/>
            <a:ext cx="8139178" cy="674493"/>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405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502412" y="1941551"/>
            <a:ext cx="8139178" cy="674493"/>
          </a:xfrm>
        </p:spPr>
        <p:txBody>
          <a:bodyPr lIns="101600" tIns="38100" rIns="25400" bIns="38100" anchor="t" anchorCtr="0">
            <a:noAutofit/>
          </a:bodyPr>
          <a:lstStyle>
            <a:lvl1pPr algn="ctr">
              <a:defRPr sz="405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502412" y="2675090"/>
            <a:ext cx="8139178" cy="713363"/>
          </a:xfrm>
        </p:spPr>
        <p:txBody>
          <a:bodyPr lIns="101600" tIns="38100" rIns="76200" bIns="38100">
            <a:noAutofit/>
          </a:bodyPr>
          <a:lstStyle>
            <a:lvl1pPr marL="0" indent="0" algn="ctr" eaLnBrk="1" fontAlgn="auto" latinLnBrk="0" hangingPunct="1">
              <a:lnSpc>
                <a:spcPct val="100000"/>
              </a:lnSpc>
              <a:buNone/>
              <a:defRPr sz="1800" u="none" strike="noStrike" kern="1200" cap="none" spc="200" normalizeH="0" baseline="0">
                <a:solidFill>
                  <a:schemeClr val="tx1"/>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8035" indent="0" algn="ctr">
              <a:buNone/>
              <a:defRPr sz="1200"/>
            </a:lvl7pPr>
            <a:lvl8pPr marL="2400935" indent="0" algn="ctr">
              <a:buNone/>
              <a:defRPr sz="1200"/>
            </a:lvl8pPr>
            <a:lvl9pPr marL="2743835" indent="0" algn="ctr">
              <a:buNone/>
              <a:defRPr sz="12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solidFill>
                  <a:prstClr val="black">
                    <a:tint val="75000"/>
                  </a:prstClr>
                </a:solidFill>
              </a:rPr>
              <a:pPr/>
              <a:t>2020/2/11</a:t>
            </a:fld>
            <a:endParaRPr lang="zh-CN" altLang="en-US">
              <a:solidFill>
                <a:prstClr val="black">
                  <a:tint val="75000"/>
                </a:prstClr>
              </a:solidFill>
            </a:endParaRPr>
          </a:p>
        </p:txBody>
      </p:sp>
      <p:sp>
        <p:nvSpPr>
          <p:cNvPr id="17" name="页脚占位符 16"/>
          <p:cNvSpPr>
            <a:spLocks noGrp="1"/>
          </p:cNvSpPr>
          <p:nvPr>
            <p:ph type="ftr" sz="quarter" idx="11"/>
            <p:custDataLst>
              <p:tags r:id="rId4"/>
            </p:custDataLst>
          </p:nvPr>
        </p:nvSpPr>
        <p:spPr/>
        <p:txBody>
          <a:bodyPr/>
          <a:lstStyle/>
          <a:p>
            <a:endParaRPr lang="zh-CN" altLang="en-US" dirty="0">
              <a:solidFill>
                <a:prstClr val="black">
                  <a:tint val="75000"/>
                </a:prstClr>
              </a:solidFill>
            </a:endParaRPr>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2675391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324059"/>
            <a:ext cx="8139178" cy="486085"/>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502412" y="972171"/>
            <a:ext cx="8139178" cy="3781678"/>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solidFill>
                  <a:prstClr val="black">
                    <a:tint val="75000"/>
                  </a:prstClr>
                </a:solidFill>
              </a:rPr>
              <a:pPr/>
              <a:t>2020/2/11</a:t>
            </a:fld>
            <a:endParaRPr lang="zh-CN" altLang="en-US">
              <a:solidFill>
                <a:prstClr val="black">
                  <a:tint val="75000"/>
                </a:prstClr>
              </a:solidFill>
            </a:endParaRPr>
          </a:p>
        </p:txBody>
      </p:sp>
      <p:sp>
        <p:nvSpPr>
          <p:cNvPr id="5" name="页脚占位符 4"/>
          <p:cNvSpPr>
            <a:spLocks noGrp="1"/>
          </p:cNvSpPr>
          <p:nvPr>
            <p:ph type="ftr" sz="quarter" idx="11"/>
            <p:custDataLst>
              <p:tags r:id="rId4"/>
            </p:custDataLst>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026765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48" y="2857048"/>
            <a:ext cx="8139178" cy="468716"/>
          </a:xfrm>
        </p:spPr>
        <p:txBody>
          <a:bodyPr lIns="101600" tIns="38100" rIns="63500" bIns="38100" anchor="t" anchorCtr="0">
            <a:noAutofit/>
          </a:bodyPr>
          <a:lstStyle>
            <a:lvl1pPr>
              <a:defRPr sz="27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p>
        </p:txBody>
      </p:sp>
      <p:sp>
        <p:nvSpPr>
          <p:cNvPr id="3" name="文本占位符 2"/>
          <p:cNvSpPr>
            <a:spLocks noGrp="1"/>
          </p:cNvSpPr>
          <p:nvPr>
            <p:ph type="body" idx="1"/>
            <p:custDataLst>
              <p:tags r:id="rId2"/>
            </p:custDataLst>
          </p:nvPr>
        </p:nvSpPr>
        <p:spPr>
          <a:xfrm>
            <a:off x="502444" y="3384348"/>
            <a:ext cx="8139178" cy="808630"/>
          </a:xfrm>
        </p:spPr>
        <p:txBody>
          <a:bodyPr lIns="101600" tIns="38100" rIns="76200" bIns="38100">
            <a:noAutofit/>
          </a:bodyPr>
          <a:lstStyle>
            <a:lvl1pPr marL="0" indent="0" eaLnBrk="1" fontAlgn="auto" latinLnBrk="0" hangingPunct="1">
              <a:buNone/>
              <a:defRPr kumimoji="0" lang="zh-CN" altLang="en-US" sz="1200" b="0" i="0" u="none" strike="noStrike" kern="1200" cap="none" spc="150" normalizeH="0" baseline="0" noProof="1">
                <a:solidFill>
                  <a:schemeClr val="tx1"/>
                </a:solidFill>
                <a:uFillTx/>
                <a:latin typeface="+mn-lt"/>
                <a:ea typeface="+mn-ea"/>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8035" indent="0">
              <a:buNone/>
              <a:defRPr sz="1200">
                <a:solidFill>
                  <a:schemeClr val="tx1">
                    <a:tint val="75000"/>
                  </a:schemeClr>
                </a:solidFill>
              </a:defRPr>
            </a:lvl7pPr>
            <a:lvl8pPr marL="2400935" indent="0">
              <a:buNone/>
              <a:defRPr sz="1200">
                <a:solidFill>
                  <a:schemeClr val="tx1">
                    <a:tint val="75000"/>
                  </a:schemeClr>
                </a:solidFill>
              </a:defRPr>
            </a:lvl8pPr>
            <a:lvl9pPr marL="2743835" indent="0">
              <a:buNone/>
              <a:defRPr sz="12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solidFill>
                  <a:prstClr val="black">
                    <a:tint val="75000"/>
                  </a:prstClr>
                </a:solidFill>
              </a:rPr>
              <a:pPr/>
              <a:t>2020/2/11</a:t>
            </a:fld>
            <a:endParaRPr lang="zh-CN" altLang="en-US">
              <a:solidFill>
                <a:prstClr val="black">
                  <a:tint val="75000"/>
                </a:prstClr>
              </a:solidFill>
            </a:endParaRPr>
          </a:p>
        </p:txBody>
      </p:sp>
      <p:sp>
        <p:nvSpPr>
          <p:cNvPr id="5" name="页脚占位符 4"/>
          <p:cNvSpPr>
            <a:spLocks noGrp="1"/>
          </p:cNvSpPr>
          <p:nvPr>
            <p:ph type="ftr" sz="quarter" idx="11"/>
            <p:custDataLst>
              <p:tags r:id="rId4"/>
            </p:custDataLst>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70460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324059"/>
            <a:ext cx="8139178" cy="486085"/>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502448" y="972170"/>
            <a:ext cx="3962432" cy="3780661"/>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4679158" y="972170"/>
            <a:ext cx="3962432" cy="3780661"/>
          </a:xfrm>
        </p:spPr>
        <p:txBody>
          <a:bodyPr>
            <a:noAutofit/>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solidFill>
                  <a:prstClr val="black">
                    <a:tint val="75000"/>
                  </a:prstClr>
                </a:solidFill>
              </a:rPr>
              <a:pPr/>
              <a:t>2020/2/11</a:t>
            </a:fld>
            <a:endParaRPr lang="zh-CN" altLang="en-US">
              <a:solidFill>
                <a:prstClr val="black">
                  <a:tint val="75000"/>
                </a:prstClr>
              </a:solidFill>
            </a:endParaRPr>
          </a:p>
        </p:txBody>
      </p:sp>
      <p:sp>
        <p:nvSpPr>
          <p:cNvPr id="6" name="页脚占位符 5"/>
          <p:cNvSpPr>
            <a:spLocks noGrp="1"/>
          </p:cNvSpPr>
          <p:nvPr>
            <p:ph type="ftr" sz="quarter" idx="11"/>
            <p:custDataLst>
              <p:tags r:id="rId5"/>
            </p:custDataLst>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374360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324059"/>
            <a:ext cx="8139178" cy="486085"/>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502448" y="972171"/>
            <a:ext cx="3962432" cy="285802"/>
          </a:xfrm>
        </p:spPr>
        <p:txBody>
          <a:bodyPr lIns="101600" tIns="38100" rIns="76200" bIns="38100" anchor="t" anchorCtr="0">
            <a:noAutofit/>
          </a:bodyPr>
          <a:lstStyle>
            <a:lvl1pPr marL="0" indent="0" eaLnBrk="1" fontAlgn="auto" latinLnBrk="0" hangingPunct="1">
              <a:lnSpc>
                <a:spcPct val="100000"/>
              </a:lnSpc>
              <a:spcAft>
                <a:spcPts val="0"/>
              </a:spcAft>
              <a:buNone/>
              <a:defRPr sz="1500" b="1" u="none" strike="noStrike" kern="1200" cap="none" spc="200" normalizeH="0" baseline="0">
                <a:solidFill>
                  <a:schemeClr val="tx1"/>
                </a:solidFill>
                <a:uFillTx/>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502444" y="1342019"/>
            <a:ext cx="3962400" cy="3414773"/>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4676813" y="972171"/>
            <a:ext cx="3962432" cy="285802"/>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1" i="0" u="none" strike="noStrike" kern="1200" cap="none" spc="200" normalizeH="0" baseline="0" noProof="1" dirty="0">
                <a:solidFill>
                  <a:schemeClr val="tx1"/>
                </a:solidFill>
                <a:uFillTx/>
                <a:latin typeface="+mn-lt"/>
                <a:ea typeface="+mn-ea"/>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4676813" y="1342019"/>
            <a:ext cx="3962432" cy="3414773"/>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solidFill>
                  <a:prstClr val="black">
                    <a:tint val="75000"/>
                  </a:prstClr>
                </a:solidFill>
              </a:rPr>
              <a:pPr/>
              <a:t>2020/2/11</a:t>
            </a:fld>
            <a:endParaRPr lang="zh-CN" altLang="en-US">
              <a:solidFill>
                <a:prstClr val="black">
                  <a:tint val="75000"/>
                </a:prstClr>
              </a:solidFill>
            </a:endParaRPr>
          </a:p>
        </p:txBody>
      </p:sp>
      <p:sp>
        <p:nvSpPr>
          <p:cNvPr id="8" name="页脚占位符 7"/>
          <p:cNvSpPr>
            <a:spLocks noGrp="1"/>
          </p:cNvSpPr>
          <p:nvPr>
            <p:ph type="ftr" sz="quarter" idx="11"/>
            <p:custDataLst>
              <p:tags r:id="rId7"/>
            </p:custDataLst>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03264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solidFill>
                  <a:prstClr val="black">
                    <a:tint val="75000"/>
                  </a:prstClr>
                </a:solidFill>
              </a:rPr>
              <a:pPr/>
              <a:t>2020/2/11</a:t>
            </a:fld>
            <a:endParaRPr lang="zh-CN" altLang="en-US">
              <a:solidFill>
                <a:prstClr val="black">
                  <a:tint val="75000"/>
                </a:prstClr>
              </a:solidFill>
            </a:endParaRPr>
          </a:p>
        </p:txBody>
      </p:sp>
      <p:sp>
        <p:nvSpPr>
          <p:cNvPr id="4" name="页脚占位符 3"/>
          <p:cNvSpPr>
            <a:spLocks noGrp="1"/>
          </p:cNvSpPr>
          <p:nvPr>
            <p:ph type="ftr" sz="quarter" idx="11"/>
            <p:custDataLst>
              <p:tags r:id="rId3"/>
            </p:custDataLst>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80802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solidFill>
                  <a:prstClr val="black">
                    <a:tint val="75000"/>
                  </a:prstClr>
                </a:solidFill>
              </a:rPr>
              <a:pPr/>
              <a:t>2020/2/11</a:t>
            </a:fld>
            <a:endParaRPr lang="zh-CN" altLang="en-US">
              <a:solidFill>
                <a:prstClr val="black">
                  <a:tint val="75000"/>
                </a:prstClr>
              </a:solidFill>
            </a:endParaRPr>
          </a:p>
        </p:txBody>
      </p:sp>
      <p:sp>
        <p:nvSpPr>
          <p:cNvPr id="3" name="页脚占位符 2"/>
          <p:cNvSpPr>
            <a:spLocks noGrp="1"/>
          </p:cNvSpPr>
          <p:nvPr>
            <p:ph type="ftr" sz="quarter" idx="11"/>
            <p:custDataLst>
              <p:tags r:id="rId2"/>
            </p:custDataLst>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371159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502448" y="972170"/>
            <a:ext cx="3962432" cy="3780661"/>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4679194" y="972170"/>
            <a:ext cx="3962432" cy="3780661"/>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solidFill>
                  <a:prstClr val="black">
                    <a:tint val="75000"/>
                  </a:prstClr>
                </a:solidFill>
              </a:rPr>
              <a:pPr/>
              <a:t>2020/2/11</a:t>
            </a:fld>
            <a:endParaRPr lang="zh-CN" altLang="en-US" dirty="0">
              <a:solidFill>
                <a:prstClr val="black">
                  <a:tint val="75000"/>
                </a:prstClr>
              </a:solidFill>
            </a:endParaRPr>
          </a:p>
        </p:txBody>
      </p:sp>
      <p:sp>
        <p:nvSpPr>
          <p:cNvPr id="6" name="页脚占位符 5"/>
          <p:cNvSpPr>
            <a:spLocks noGrp="1"/>
          </p:cNvSpPr>
          <p:nvPr>
            <p:ph type="ftr" sz="quarter" idx="11"/>
            <p:custDataLst>
              <p:tags r:id="rId4"/>
            </p:custDataLst>
          </p:nvPr>
        </p:nvSpPr>
        <p:spPr/>
        <p:txBody>
          <a:bodyPr/>
          <a:lstStyle/>
          <a:p>
            <a:endParaRPr lang="zh-CN" altLang="en-US" dirty="0">
              <a:solidFill>
                <a:prstClr val="black">
                  <a:tint val="75000"/>
                </a:prstClr>
              </a:solidFill>
            </a:endParaRPr>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solidFill>
                  <a:prstClr val="black">
                    <a:tint val="75000"/>
                  </a:prstClr>
                </a:solidFill>
              </a:rPr>
              <a:pPr/>
              <a:t>‹#›</a:t>
            </a:fld>
            <a:endParaRPr lang="zh-CN" altLang="en-US">
              <a:solidFill>
                <a:prstClr val="black">
                  <a:tint val="75000"/>
                </a:prstClr>
              </a:solidFill>
            </a:endParaRPr>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extLst>
      <p:ext uri="{BB962C8B-B14F-4D97-AF65-F5344CB8AC3E}">
        <p14:creationId xmlns:p14="http://schemas.microsoft.com/office/powerpoint/2010/main" val="2571890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324059"/>
            <a:ext cx="8139178" cy="486085"/>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502412" y="972171"/>
            <a:ext cx="8139178" cy="3781678"/>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2020/2/11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7928351" y="714508"/>
            <a:ext cx="713238" cy="404238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502444" y="714502"/>
            <a:ext cx="7371076" cy="404238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solidFill>
                  <a:prstClr val="black">
                    <a:tint val="75000"/>
                  </a:prstClr>
                </a:solidFill>
              </a:rPr>
              <a:pPr/>
              <a:t>2020/2/11</a:t>
            </a:fld>
            <a:endParaRPr lang="zh-CN" altLang="en-US">
              <a:solidFill>
                <a:prstClr val="black">
                  <a:tint val="75000"/>
                </a:prstClr>
              </a:solidFill>
            </a:endParaRPr>
          </a:p>
        </p:txBody>
      </p:sp>
      <p:sp>
        <p:nvSpPr>
          <p:cNvPr id="5" name="页脚占位符 4"/>
          <p:cNvSpPr>
            <a:spLocks noGrp="1"/>
          </p:cNvSpPr>
          <p:nvPr>
            <p:ph type="ftr" sz="quarter" idx="11"/>
            <p:custDataLst>
              <p:tags r:id="rId4"/>
            </p:custDataLst>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207145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solidFill>
                  <a:prstClr val="black">
                    <a:tint val="75000"/>
                  </a:prstClr>
                </a:solidFill>
              </a:rPr>
              <a:pPr/>
              <a:t>2020/2/11</a:t>
            </a:fld>
            <a:endParaRPr lang="zh-CN" altLang="en-US">
              <a:solidFill>
                <a:prstClr val="black">
                  <a:tint val="75000"/>
                </a:prstClr>
              </a:solidFill>
            </a:endParaRPr>
          </a:p>
        </p:txBody>
      </p:sp>
      <p:sp>
        <p:nvSpPr>
          <p:cNvPr id="4" name="页脚占位符 3"/>
          <p:cNvSpPr>
            <a:spLocks noGrp="1"/>
          </p:cNvSpPr>
          <p:nvPr>
            <p:ph type="ftr" sz="quarter" idx="11"/>
            <p:custDataLst>
              <p:tags r:id="rId2"/>
            </p:custDataLst>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solidFill>
                  <a:prstClr val="black">
                    <a:tint val="75000"/>
                  </a:prstClr>
                </a:solidFill>
              </a:rPr>
              <a:pPr/>
              <a:t>‹#›</a:t>
            </a:fld>
            <a:endParaRPr lang="zh-CN" altLang="en-US">
              <a:solidFill>
                <a:prstClr val="black">
                  <a:tint val="75000"/>
                </a:prstClr>
              </a:solidFill>
            </a:endParaRPr>
          </a:p>
        </p:txBody>
      </p:sp>
      <p:sp>
        <p:nvSpPr>
          <p:cNvPr id="7" name="内容占位符 6"/>
          <p:cNvSpPr>
            <a:spLocks noGrp="1"/>
          </p:cNvSpPr>
          <p:nvPr>
            <p:ph sz="quarter" idx="13"/>
            <p:custDataLst>
              <p:tags r:id="rId4"/>
            </p:custDataLst>
          </p:nvPr>
        </p:nvSpPr>
        <p:spPr>
          <a:xfrm>
            <a:off x="502448" y="714508"/>
            <a:ext cx="8139178" cy="378066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0484598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solidFill>
                  <a:prstClr val="black">
                    <a:tint val="75000"/>
                  </a:prstClr>
                </a:solidFill>
              </a:rPr>
              <a:pPr/>
              <a:t>2020/2/11</a:t>
            </a:fld>
            <a:endParaRPr lang="zh-CN" altLang="en-US">
              <a:solidFill>
                <a:prstClr val="black">
                  <a:tint val="75000"/>
                </a:prstClr>
              </a:solidFill>
            </a:endParaRPr>
          </a:p>
        </p:txBody>
      </p:sp>
      <p:sp>
        <p:nvSpPr>
          <p:cNvPr id="4" name="页脚占位符 3"/>
          <p:cNvSpPr>
            <a:spLocks noGrp="1"/>
          </p:cNvSpPr>
          <p:nvPr>
            <p:ph type="ftr" sz="quarter" idx="11"/>
            <p:custDataLst>
              <p:tags r:id="rId2"/>
            </p:custDataLst>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solidFill>
                  <a:prstClr val="black">
                    <a:tint val="75000"/>
                  </a:prstClr>
                </a:solidFill>
              </a:rPr>
              <a:pPr/>
              <a:t>‹#›</a:t>
            </a:fld>
            <a:endParaRPr lang="zh-CN" altLang="en-US">
              <a:solidFill>
                <a:prstClr val="black">
                  <a:tint val="75000"/>
                </a:prstClr>
              </a:solidFill>
            </a:endParaRPr>
          </a:p>
        </p:txBody>
      </p:sp>
      <p:sp>
        <p:nvSpPr>
          <p:cNvPr id="2" name="标题 1"/>
          <p:cNvSpPr>
            <a:spLocks noGrp="1"/>
          </p:cNvSpPr>
          <p:nvPr>
            <p:ph type="title" hasCustomPrompt="1"/>
            <p:custDataLst>
              <p:tags r:id="rId4"/>
            </p:custDataLst>
          </p:nvPr>
        </p:nvSpPr>
        <p:spPr>
          <a:xfrm>
            <a:off x="502412" y="1941551"/>
            <a:ext cx="8139178" cy="674493"/>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405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p>
        </p:txBody>
      </p:sp>
    </p:spTree>
    <p:extLst>
      <p:ext uri="{BB962C8B-B14F-4D97-AF65-F5344CB8AC3E}">
        <p14:creationId xmlns:p14="http://schemas.microsoft.com/office/powerpoint/2010/main" val="145983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502412" y="1941551"/>
            <a:ext cx="8139178" cy="674493"/>
          </a:xfrm>
        </p:spPr>
        <p:txBody>
          <a:bodyPr lIns="101600" tIns="38100" rIns="25400" bIns="38100" anchor="t" anchorCtr="0">
            <a:noAutofit/>
          </a:bodyPr>
          <a:lstStyle>
            <a:lvl1pPr algn="ctr">
              <a:defRPr sz="405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502412" y="2675090"/>
            <a:ext cx="8139178" cy="713363"/>
          </a:xfrm>
        </p:spPr>
        <p:txBody>
          <a:bodyPr lIns="101600" tIns="38100" rIns="76200" bIns="38100">
            <a:noAutofit/>
          </a:bodyPr>
          <a:lstStyle>
            <a:lvl1pPr marL="0" indent="0" algn="ctr" eaLnBrk="1" fontAlgn="auto" latinLnBrk="0" hangingPunct="1">
              <a:lnSpc>
                <a:spcPct val="100000"/>
              </a:lnSpc>
              <a:buNone/>
              <a:defRPr sz="1800" u="none" strike="noStrike" kern="1200" cap="none" spc="200" normalizeH="0" baseline="0">
                <a:solidFill>
                  <a:schemeClr val="tx1"/>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8035" indent="0" algn="ctr">
              <a:buNone/>
              <a:defRPr sz="1200"/>
            </a:lvl7pPr>
            <a:lvl8pPr marL="2400935" indent="0" algn="ctr">
              <a:buNone/>
              <a:defRPr sz="1200"/>
            </a:lvl8pPr>
            <a:lvl9pPr marL="2743835" indent="0" algn="ctr">
              <a:buNone/>
              <a:defRPr sz="12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solidFill>
                  <a:prstClr val="black">
                    <a:tint val="75000"/>
                  </a:prstClr>
                </a:solidFill>
              </a:rPr>
              <a:pPr/>
              <a:t>2020/2/11</a:t>
            </a:fld>
            <a:endParaRPr lang="zh-CN" altLang="en-US">
              <a:solidFill>
                <a:prstClr val="black">
                  <a:tint val="75000"/>
                </a:prstClr>
              </a:solidFill>
            </a:endParaRPr>
          </a:p>
        </p:txBody>
      </p:sp>
      <p:sp>
        <p:nvSpPr>
          <p:cNvPr id="17" name="页脚占位符 16"/>
          <p:cNvSpPr>
            <a:spLocks noGrp="1"/>
          </p:cNvSpPr>
          <p:nvPr>
            <p:ph type="ftr" sz="quarter" idx="11"/>
            <p:custDataLst>
              <p:tags r:id="rId4"/>
            </p:custDataLst>
          </p:nvPr>
        </p:nvSpPr>
        <p:spPr/>
        <p:txBody>
          <a:bodyPr/>
          <a:lstStyle/>
          <a:p>
            <a:endParaRPr lang="zh-CN" altLang="en-US" dirty="0">
              <a:solidFill>
                <a:prstClr val="black">
                  <a:tint val="75000"/>
                </a:prstClr>
              </a:solidFill>
            </a:endParaRPr>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40685296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324059"/>
            <a:ext cx="8139178" cy="486085"/>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502412" y="972171"/>
            <a:ext cx="8139178" cy="3781678"/>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solidFill>
                  <a:prstClr val="black">
                    <a:tint val="75000"/>
                  </a:prstClr>
                </a:solidFill>
              </a:rPr>
              <a:pPr/>
              <a:t>2020/2/11</a:t>
            </a:fld>
            <a:endParaRPr lang="zh-CN" altLang="en-US">
              <a:solidFill>
                <a:prstClr val="black">
                  <a:tint val="75000"/>
                </a:prstClr>
              </a:solidFill>
            </a:endParaRPr>
          </a:p>
        </p:txBody>
      </p:sp>
      <p:sp>
        <p:nvSpPr>
          <p:cNvPr id="5" name="页脚占位符 4"/>
          <p:cNvSpPr>
            <a:spLocks noGrp="1"/>
          </p:cNvSpPr>
          <p:nvPr>
            <p:ph type="ftr" sz="quarter" idx="11"/>
            <p:custDataLst>
              <p:tags r:id="rId4"/>
            </p:custDataLst>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44705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48" y="2857048"/>
            <a:ext cx="8139178" cy="468716"/>
          </a:xfrm>
        </p:spPr>
        <p:txBody>
          <a:bodyPr lIns="101600" tIns="38100" rIns="63500" bIns="38100" anchor="t" anchorCtr="0">
            <a:noAutofit/>
          </a:bodyPr>
          <a:lstStyle>
            <a:lvl1pPr>
              <a:defRPr sz="27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p>
        </p:txBody>
      </p:sp>
      <p:sp>
        <p:nvSpPr>
          <p:cNvPr id="3" name="文本占位符 2"/>
          <p:cNvSpPr>
            <a:spLocks noGrp="1"/>
          </p:cNvSpPr>
          <p:nvPr>
            <p:ph type="body" idx="1"/>
            <p:custDataLst>
              <p:tags r:id="rId2"/>
            </p:custDataLst>
          </p:nvPr>
        </p:nvSpPr>
        <p:spPr>
          <a:xfrm>
            <a:off x="502444" y="3384348"/>
            <a:ext cx="8139178" cy="808630"/>
          </a:xfrm>
        </p:spPr>
        <p:txBody>
          <a:bodyPr lIns="101600" tIns="38100" rIns="76200" bIns="38100">
            <a:noAutofit/>
          </a:bodyPr>
          <a:lstStyle>
            <a:lvl1pPr marL="0" indent="0" eaLnBrk="1" fontAlgn="auto" latinLnBrk="0" hangingPunct="1">
              <a:buNone/>
              <a:defRPr kumimoji="0" lang="zh-CN" altLang="en-US" sz="1200" b="0" i="0" u="none" strike="noStrike" kern="1200" cap="none" spc="150" normalizeH="0" baseline="0" noProof="1">
                <a:solidFill>
                  <a:schemeClr val="tx1"/>
                </a:solidFill>
                <a:uFillTx/>
                <a:latin typeface="+mn-lt"/>
                <a:ea typeface="+mn-ea"/>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8035" indent="0">
              <a:buNone/>
              <a:defRPr sz="1200">
                <a:solidFill>
                  <a:schemeClr val="tx1">
                    <a:tint val="75000"/>
                  </a:schemeClr>
                </a:solidFill>
              </a:defRPr>
            </a:lvl7pPr>
            <a:lvl8pPr marL="2400935" indent="0">
              <a:buNone/>
              <a:defRPr sz="1200">
                <a:solidFill>
                  <a:schemeClr val="tx1">
                    <a:tint val="75000"/>
                  </a:schemeClr>
                </a:solidFill>
              </a:defRPr>
            </a:lvl8pPr>
            <a:lvl9pPr marL="2743835" indent="0">
              <a:buNone/>
              <a:defRPr sz="12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solidFill>
                  <a:prstClr val="black">
                    <a:tint val="75000"/>
                  </a:prstClr>
                </a:solidFill>
              </a:rPr>
              <a:pPr/>
              <a:t>2020/2/11</a:t>
            </a:fld>
            <a:endParaRPr lang="zh-CN" altLang="en-US">
              <a:solidFill>
                <a:prstClr val="black">
                  <a:tint val="75000"/>
                </a:prstClr>
              </a:solidFill>
            </a:endParaRPr>
          </a:p>
        </p:txBody>
      </p:sp>
      <p:sp>
        <p:nvSpPr>
          <p:cNvPr id="5" name="页脚占位符 4"/>
          <p:cNvSpPr>
            <a:spLocks noGrp="1"/>
          </p:cNvSpPr>
          <p:nvPr>
            <p:ph type="ftr" sz="quarter" idx="11"/>
            <p:custDataLst>
              <p:tags r:id="rId4"/>
            </p:custDataLst>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371558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324059"/>
            <a:ext cx="8139178" cy="486085"/>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502448" y="972170"/>
            <a:ext cx="3962432" cy="3780661"/>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4679158" y="972170"/>
            <a:ext cx="3962432" cy="3780661"/>
          </a:xfrm>
        </p:spPr>
        <p:txBody>
          <a:bodyPr>
            <a:noAutofit/>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solidFill>
                  <a:prstClr val="black">
                    <a:tint val="75000"/>
                  </a:prstClr>
                </a:solidFill>
              </a:rPr>
              <a:pPr/>
              <a:t>2020/2/11</a:t>
            </a:fld>
            <a:endParaRPr lang="zh-CN" altLang="en-US">
              <a:solidFill>
                <a:prstClr val="black">
                  <a:tint val="75000"/>
                </a:prstClr>
              </a:solidFill>
            </a:endParaRPr>
          </a:p>
        </p:txBody>
      </p:sp>
      <p:sp>
        <p:nvSpPr>
          <p:cNvPr id="6" name="页脚占位符 5"/>
          <p:cNvSpPr>
            <a:spLocks noGrp="1"/>
          </p:cNvSpPr>
          <p:nvPr>
            <p:ph type="ftr" sz="quarter" idx="11"/>
            <p:custDataLst>
              <p:tags r:id="rId5"/>
            </p:custDataLst>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779503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324059"/>
            <a:ext cx="8139178" cy="486085"/>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502448" y="972171"/>
            <a:ext cx="3962432" cy="285802"/>
          </a:xfrm>
        </p:spPr>
        <p:txBody>
          <a:bodyPr lIns="101600" tIns="38100" rIns="76200" bIns="38100" anchor="t" anchorCtr="0">
            <a:noAutofit/>
          </a:bodyPr>
          <a:lstStyle>
            <a:lvl1pPr marL="0" indent="0" eaLnBrk="1" fontAlgn="auto" latinLnBrk="0" hangingPunct="1">
              <a:lnSpc>
                <a:spcPct val="100000"/>
              </a:lnSpc>
              <a:spcAft>
                <a:spcPts val="0"/>
              </a:spcAft>
              <a:buNone/>
              <a:defRPr sz="1500" b="1" u="none" strike="noStrike" kern="1200" cap="none" spc="200" normalizeH="0" baseline="0">
                <a:solidFill>
                  <a:schemeClr val="tx1"/>
                </a:solidFill>
                <a:uFillTx/>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502444" y="1342019"/>
            <a:ext cx="3962400" cy="3414773"/>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4676813" y="972171"/>
            <a:ext cx="3962432" cy="285802"/>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1" i="0" u="none" strike="noStrike" kern="1200" cap="none" spc="200" normalizeH="0" baseline="0" noProof="1" dirty="0">
                <a:solidFill>
                  <a:schemeClr val="tx1"/>
                </a:solidFill>
                <a:uFillTx/>
                <a:latin typeface="+mn-lt"/>
                <a:ea typeface="+mn-ea"/>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4676813" y="1342019"/>
            <a:ext cx="3962432" cy="3414773"/>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solidFill>
                  <a:prstClr val="black">
                    <a:tint val="75000"/>
                  </a:prstClr>
                </a:solidFill>
              </a:rPr>
              <a:pPr/>
              <a:t>2020/2/11</a:t>
            </a:fld>
            <a:endParaRPr lang="zh-CN" altLang="en-US">
              <a:solidFill>
                <a:prstClr val="black">
                  <a:tint val="75000"/>
                </a:prstClr>
              </a:solidFill>
            </a:endParaRPr>
          </a:p>
        </p:txBody>
      </p:sp>
      <p:sp>
        <p:nvSpPr>
          <p:cNvPr id="8" name="页脚占位符 7"/>
          <p:cNvSpPr>
            <a:spLocks noGrp="1"/>
          </p:cNvSpPr>
          <p:nvPr>
            <p:ph type="ftr" sz="quarter" idx="11"/>
            <p:custDataLst>
              <p:tags r:id="rId7"/>
            </p:custDataLst>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341080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solidFill>
                  <a:prstClr val="black">
                    <a:tint val="75000"/>
                  </a:prstClr>
                </a:solidFill>
              </a:rPr>
              <a:pPr/>
              <a:t>2020/2/11</a:t>
            </a:fld>
            <a:endParaRPr lang="zh-CN" altLang="en-US">
              <a:solidFill>
                <a:prstClr val="black">
                  <a:tint val="75000"/>
                </a:prstClr>
              </a:solidFill>
            </a:endParaRPr>
          </a:p>
        </p:txBody>
      </p:sp>
      <p:sp>
        <p:nvSpPr>
          <p:cNvPr id="4" name="页脚占位符 3"/>
          <p:cNvSpPr>
            <a:spLocks noGrp="1"/>
          </p:cNvSpPr>
          <p:nvPr>
            <p:ph type="ftr" sz="quarter" idx="11"/>
            <p:custDataLst>
              <p:tags r:id="rId3"/>
            </p:custDataLst>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333035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solidFill>
                  <a:prstClr val="black">
                    <a:tint val="75000"/>
                  </a:prstClr>
                </a:solidFill>
              </a:rPr>
              <a:pPr/>
              <a:t>2020/2/11</a:t>
            </a:fld>
            <a:endParaRPr lang="zh-CN" altLang="en-US">
              <a:solidFill>
                <a:prstClr val="black">
                  <a:tint val="75000"/>
                </a:prstClr>
              </a:solidFill>
            </a:endParaRPr>
          </a:p>
        </p:txBody>
      </p:sp>
      <p:sp>
        <p:nvSpPr>
          <p:cNvPr id="3" name="页脚占位符 2"/>
          <p:cNvSpPr>
            <a:spLocks noGrp="1"/>
          </p:cNvSpPr>
          <p:nvPr>
            <p:ph type="ftr" sz="quarter" idx="11"/>
            <p:custDataLst>
              <p:tags r:id="rId2"/>
            </p:custDataLst>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83474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48" y="2857048"/>
            <a:ext cx="8139178" cy="468716"/>
          </a:xfrm>
        </p:spPr>
        <p:txBody>
          <a:bodyPr lIns="101600" tIns="38100" rIns="63500" bIns="38100" anchor="t" anchorCtr="0">
            <a:noAutofit/>
          </a:bodyPr>
          <a:lstStyle>
            <a:lvl1pPr>
              <a:defRPr sz="27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p>
        </p:txBody>
      </p:sp>
      <p:sp>
        <p:nvSpPr>
          <p:cNvPr id="3" name="文本占位符 2"/>
          <p:cNvSpPr>
            <a:spLocks noGrp="1"/>
          </p:cNvSpPr>
          <p:nvPr>
            <p:ph type="body" idx="1"/>
            <p:custDataLst>
              <p:tags r:id="rId2"/>
            </p:custDataLst>
          </p:nvPr>
        </p:nvSpPr>
        <p:spPr>
          <a:xfrm>
            <a:off x="502444" y="3384348"/>
            <a:ext cx="8139178" cy="808630"/>
          </a:xfrm>
        </p:spPr>
        <p:txBody>
          <a:bodyPr lIns="101600" tIns="38100" rIns="76200" bIns="38100">
            <a:noAutofit/>
          </a:bodyPr>
          <a:lstStyle>
            <a:lvl1pPr marL="0" indent="0" eaLnBrk="1" fontAlgn="auto" latinLnBrk="0" hangingPunct="1">
              <a:buNone/>
              <a:defRPr kumimoji="0" lang="zh-CN" altLang="en-US" sz="1200" b="0" i="0" u="none" strike="noStrike" kern="1200" cap="none" spc="150" normalizeH="0" baseline="0" noProof="1">
                <a:solidFill>
                  <a:schemeClr val="tx1"/>
                </a:solidFill>
                <a:uFillTx/>
                <a:latin typeface="+mn-lt"/>
                <a:ea typeface="+mn-ea"/>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8035" indent="0">
              <a:buNone/>
              <a:defRPr sz="1200">
                <a:solidFill>
                  <a:schemeClr val="tx1">
                    <a:tint val="75000"/>
                  </a:schemeClr>
                </a:solidFill>
              </a:defRPr>
            </a:lvl7pPr>
            <a:lvl8pPr marL="2400935" indent="0">
              <a:buNone/>
              <a:defRPr sz="1200">
                <a:solidFill>
                  <a:schemeClr val="tx1">
                    <a:tint val="75000"/>
                  </a:schemeClr>
                </a:solidFill>
              </a:defRPr>
            </a:lvl8pPr>
            <a:lvl9pPr marL="2743835" indent="0">
              <a:buNone/>
              <a:defRPr sz="12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2020/2/11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502448" y="972170"/>
            <a:ext cx="3962432" cy="3780661"/>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4679194" y="972170"/>
            <a:ext cx="3962432" cy="3780661"/>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solidFill>
                  <a:prstClr val="black">
                    <a:tint val="75000"/>
                  </a:prstClr>
                </a:solidFill>
              </a:rPr>
              <a:pPr/>
              <a:t>2020/2/11</a:t>
            </a:fld>
            <a:endParaRPr lang="zh-CN" altLang="en-US" dirty="0">
              <a:solidFill>
                <a:prstClr val="black">
                  <a:tint val="75000"/>
                </a:prstClr>
              </a:solidFill>
            </a:endParaRPr>
          </a:p>
        </p:txBody>
      </p:sp>
      <p:sp>
        <p:nvSpPr>
          <p:cNvPr id="6" name="页脚占位符 5"/>
          <p:cNvSpPr>
            <a:spLocks noGrp="1"/>
          </p:cNvSpPr>
          <p:nvPr>
            <p:ph type="ftr" sz="quarter" idx="11"/>
            <p:custDataLst>
              <p:tags r:id="rId4"/>
            </p:custDataLst>
          </p:nvPr>
        </p:nvSpPr>
        <p:spPr/>
        <p:txBody>
          <a:bodyPr/>
          <a:lstStyle/>
          <a:p>
            <a:endParaRPr lang="zh-CN" altLang="en-US" dirty="0">
              <a:solidFill>
                <a:prstClr val="black">
                  <a:tint val="75000"/>
                </a:prstClr>
              </a:solidFill>
            </a:endParaRPr>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solidFill>
                  <a:prstClr val="black">
                    <a:tint val="75000"/>
                  </a:prstClr>
                </a:solidFill>
              </a:rPr>
              <a:pPr/>
              <a:t>‹#›</a:t>
            </a:fld>
            <a:endParaRPr lang="zh-CN" altLang="en-US">
              <a:solidFill>
                <a:prstClr val="black">
                  <a:tint val="75000"/>
                </a:prstClr>
              </a:solidFill>
            </a:endParaRPr>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extLst>
      <p:ext uri="{BB962C8B-B14F-4D97-AF65-F5344CB8AC3E}">
        <p14:creationId xmlns:p14="http://schemas.microsoft.com/office/powerpoint/2010/main" val="7769551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7928351" y="714508"/>
            <a:ext cx="713238" cy="404238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502444" y="714502"/>
            <a:ext cx="7371076" cy="404238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solidFill>
                  <a:prstClr val="black">
                    <a:tint val="75000"/>
                  </a:prstClr>
                </a:solidFill>
              </a:rPr>
              <a:pPr/>
              <a:t>2020/2/11</a:t>
            </a:fld>
            <a:endParaRPr lang="zh-CN" altLang="en-US">
              <a:solidFill>
                <a:prstClr val="black">
                  <a:tint val="75000"/>
                </a:prstClr>
              </a:solidFill>
            </a:endParaRPr>
          </a:p>
        </p:txBody>
      </p:sp>
      <p:sp>
        <p:nvSpPr>
          <p:cNvPr id="5" name="页脚占位符 4"/>
          <p:cNvSpPr>
            <a:spLocks noGrp="1"/>
          </p:cNvSpPr>
          <p:nvPr>
            <p:ph type="ftr" sz="quarter" idx="11"/>
            <p:custDataLst>
              <p:tags r:id="rId4"/>
            </p:custDataLst>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16482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solidFill>
                  <a:prstClr val="black">
                    <a:tint val="75000"/>
                  </a:prstClr>
                </a:solidFill>
              </a:rPr>
              <a:pPr/>
              <a:t>2020/2/11</a:t>
            </a:fld>
            <a:endParaRPr lang="zh-CN" altLang="en-US">
              <a:solidFill>
                <a:prstClr val="black">
                  <a:tint val="75000"/>
                </a:prstClr>
              </a:solidFill>
            </a:endParaRPr>
          </a:p>
        </p:txBody>
      </p:sp>
      <p:sp>
        <p:nvSpPr>
          <p:cNvPr id="4" name="页脚占位符 3"/>
          <p:cNvSpPr>
            <a:spLocks noGrp="1"/>
          </p:cNvSpPr>
          <p:nvPr>
            <p:ph type="ftr" sz="quarter" idx="11"/>
            <p:custDataLst>
              <p:tags r:id="rId2"/>
            </p:custDataLst>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solidFill>
                  <a:prstClr val="black">
                    <a:tint val="75000"/>
                  </a:prstClr>
                </a:solidFill>
              </a:rPr>
              <a:pPr/>
              <a:t>‹#›</a:t>
            </a:fld>
            <a:endParaRPr lang="zh-CN" altLang="en-US">
              <a:solidFill>
                <a:prstClr val="black">
                  <a:tint val="75000"/>
                </a:prstClr>
              </a:solidFill>
            </a:endParaRPr>
          </a:p>
        </p:txBody>
      </p:sp>
      <p:sp>
        <p:nvSpPr>
          <p:cNvPr id="7" name="内容占位符 6"/>
          <p:cNvSpPr>
            <a:spLocks noGrp="1"/>
          </p:cNvSpPr>
          <p:nvPr>
            <p:ph sz="quarter" idx="13"/>
            <p:custDataLst>
              <p:tags r:id="rId4"/>
            </p:custDataLst>
          </p:nvPr>
        </p:nvSpPr>
        <p:spPr>
          <a:xfrm>
            <a:off x="502448" y="714508"/>
            <a:ext cx="8139178" cy="378066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8143735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solidFill>
                  <a:prstClr val="black">
                    <a:tint val="75000"/>
                  </a:prstClr>
                </a:solidFill>
              </a:rPr>
              <a:pPr/>
              <a:t>2020/2/11</a:t>
            </a:fld>
            <a:endParaRPr lang="zh-CN" altLang="en-US">
              <a:solidFill>
                <a:prstClr val="black">
                  <a:tint val="75000"/>
                </a:prstClr>
              </a:solidFill>
            </a:endParaRPr>
          </a:p>
        </p:txBody>
      </p:sp>
      <p:sp>
        <p:nvSpPr>
          <p:cNvPr id="4" name="页脚占位符 3"/>
          <p:cNvSpPr>
            <a:spLocks noGrp="1"/>
          </p:cNvSpPr>
          <p:nvPr>
            <p:ph type="ftr" sz="quarter" idx="11"/>
            <p:custDataLst>
              <p:tags r:id="rId2"/>
            </p:custDataLst>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solidFill>
                  <a:prstClr val="black">
                    <a:tint val="75000"/>
                  </a:prstClr>
                </a:solidFill>
              </a:rPr>
              <a:pPr/>
              <a:t>‹#›</a:t>
            </a:fld>
            <a:endParaRPr lang="zh-CN" altLang="en-US">
              <a:solidFill>
                <a:prstClr val="black">
                  <a:tint val="75000"/>
                </a:prstClr>
              </a:solidFill>
            </a:endParaRPr>
          </a:p>
        </p:txBody>
      </p:sp>
      <p:sp>
        <p:nvSpPr>
          <p:cNvPr id="2" name="标题 1"/>
          <p:cNvSpPr>
            <a:spLocks noGrp="1"/>
          </p:cNvSpPr>
          <p:nvPr>
            <p:ph type="title" hasCustomPrompt="1"/>
            <p:custDataLst>
              <p:tags r:id="rId4"/>
            </p:custDataLst>
          </p:nvPr>
        </p:nvSpPr>
        <p:spPr>
          <a:xfrm>
            <a:off x="502412" y="1941551"/>
            <a:ext cx="8139178" cy="674493"/>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405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p>
        </p:txBody>
      </p:sp>
    </p:spTree>
    <p:extLst>
      <p:ext uri="{BB962C8B-B14F-4D97-AF65-F5344CB8AC3E}">
        <p14:creationId xmlns:p14="http://schemas.microsoft.com/office/powerpoint/2010/main" val="79919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324059"/>
            <a:ext cx="8139178" cy="486085"/>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502448" y="972170"/>
            <a:ext cx="3962432" cy="3780661"/>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4679158" y="972170"/>
            <a:ext cx="3962432" cy="3780661"/>
          </a:xfrm>
        </p:spPr>
        <p:txBody>
          <a:bodyPr>
            <a:noAutofit/>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2020/2/11</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324059"/>
            <a:ext cx="8139178" cy="486085"/>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502448" y="972171"/>
            <a:ext cx="3962432" cy="285802"/>
          </a:xfrm>
        </p:spPr>
        <p:txBody>
          <a:bodyPr lIns="101600" tIns="38100" rIns="76200" bIns="38100" anchor="t" anchorCtr="0">
            <a:noAutofit/>
          </a:bodyPr>
          <a:lstStyle>
            <a:lvl1pPr marL="0" indent="0" eaLnBrk="1" fontAlgn="auto" latinLnBrk="0" hangingPunct="1">
              <a:lnSpc>
                <a:spcPct val="100000"/>
              </a:lnSpc>
              <a:spcAft>
                <a:spcPts val="0"/>
              </a:spcAft>
              <a:buNone/>
              <a:defRPr sz="1500" b="1" u="none" strike="noStrike" kern="1200" cap="none" spc="200" normalizeH="0" baseline="0">
                <a:solidFill>
                  <a:schemeClr val="tx1"/>
                </a:solidFill>
                <a:uFillTx/>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502444" y="1342019"/>
            <a:ext cx="3962400" cy="3414773"/>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4676813" y="972171"/>
            <a:ext cx="3962432" cy="285802"/>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1" i="0" u="none" strike="noStrike" kern="1200" cap="none" spc="200" normalizeH="0" baseline="0" noProof="1" dirty="0">
                <a:solidFill>
                  <a:schemeClr val="tx1"/>
                </a:solidFill>
                <a:uFillTx/>
                <a:latin typeface="+mn-lt"/>
                <a:ea typeface="+mn-ea"/>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4676813" y="1342019"/>
            <a:ext cx="3962432" cy="3414773"/>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2020/2/11</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2020/2/11</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2020/2/11</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502448" y="972170"/>
            <a:ext cx="3962432" cy="3780661"/>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4679194" y="972170"/>
            <a:ext cx="3962432" cy="3780661"/>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2020/2/11</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7928351" y="714508"/>
            <a:ext cx="713238" cy="404238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502444" y="714502"/>
            <a:ext cx="7371076" cy="404238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2020/2/11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62.xml"/><Relationship Id="rId18" Type="http://schemas.openxmlformats.org/officeDocument/2006/relationships/tags" Target="../tags/tag67.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tags" Target="../tags/tag66.xml"/><Relationship Id="rId2" Type="http://schemas.openxmlformats.org/officeDocument/2006/relationships/slideLayout" Target="../slideLayouts/slideLayout13.xml"/><Relationship Id="rId16" Type="http://schemas.openxmlformats.org/officeDocument/2006/relationships/tags" Target="../tags/tag65.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ags" Target="../tags/tag64.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ags" Target="../tags/tag123.xml"/><Relationship Id="rId18" Type="http://schemas.openxmlformats.org/officeDocument/2006/relationships/tags" Target="../tags/tag128.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tags" Target="../tags/tag127.xml"/><Relationship Id="rId2" Type="http://schemas.openxmlformats.org/officeDocument/2006/relationships/slideLayout" Target="../slideLayouts/slideLayout24.xml"/><Relationship Id="rId16" Type="http://schemas.openxmlformats.org/officeDocument/2006/relationships/tags" Target="../tags/tag126.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ags" Target="../tags/tag125.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ags" Target="../tags/tag1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502412" y="324059"/>
            <a:ext cx="8139178" cy="486085"/>
          </a:xfrm>
          <a:prstGeom prst="rect">
            <a:avLst/>
          </a:prstGeom>
        </p:spPr>
        <p:txBody>
          <a:bodyPr vert="horz" lIns="101600" tIns="38100" rIns="76200" bIns="38100"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502412" y="972170"/>
            <a:ext cx="8139178" cy="3780661"/>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659807" y="4763208"/>
            <a:ext cx="2025000" cy="237642"/>
          </a:xfrm>
          <a:prstGeom prst="rect">
            <a:avLst/>
          </a:prstGeom>
        </p:spPr>
        <p:txBody>
          <a:bodyPr vert="horz" lIns="91440" tIns="45720" rIns="91440" bIns="45720" rtlCol="0" anchor="ctr">
            <a:normAutofit/>
          </a:bodyPr>
          <a:lstStyle>
            <a:lvl1pPr algn="l">
              <a:defRPr sz="900">
                <a:solidFill>
                  <a:schemeClr val="tx1">
                    <a:tint val="75000"/>
                  </a:schemeClr>
                </a:solidFill>
              </a:defRPr>
            </a:lvl1pPr>
          </a:lstStyle>
          <a:p>
            <a:fld id="{760FBDFE-C587-4B4C-A407-44438C67B59E}" type="datetimeFigureOut">
              <a:rPr lang="zh-CN" altLang="en-US" smtClean="0"/>
              <a:t>2020/2/11</a:t>
            </a:fld>
            <a:endParaRPr lang="zh-CN" altLang="en-US"/>
          </a:p>
        </p:txBody>
      </p:sp>
      <p:sp>
        <p:nvSpPr>
          <p:cNvPr id="5" name="页脚占位符 4"/>
          <p:cNvSpPr>
            <a:spLocks noGrp="1"/>
          </p:cNvSpPr>
          <p:nvPr>
            <p:ph type="ftr" sz="quarter" idx="3"/>
            <p:custDataLst>
              <p:tags r:id="rId16"/>
            </p:custDataLst>
          </p:nvPr>
        </p:nvSpPr>
        <p:spPr>
          <a:xfrm>
            <a:off x="3087000" y="4763208"/>
            <a:ext cx="2970000" cy="237642"/>
          </a:xfrm>
          <a:prstGeom prst="rect">
            <a:avLst/>
          </a:prstGeom>
        </p:spPr>
        <p:txBody>
          <a:bodyPr vert="horz" lIns="91440" tIns="45720" rIns="91440" bIns="45720" rtlCol="0" anchor="ctr">
            <a:normAutofit/>
          </a:bodyPr>
          <a:lstStyle>
            <a:lvl1pPr algn="ctr">
              <a:defRPr sz="9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6457950" y="4763208"/>
            <a:ext cx="2025000" cy="237642"/>
          </a:xfrm>
          <a:prstGeom prst="rect">
            <a:avLst/>
          </a:prstGeom>
        </p:spPr>
        <p:txBody>
          <a:bodyPr vert="horz" lIns="91440" tIns="45720" rIns="91440" bIns="45720" rtlCol="0" anchor="ctr">
            <a:normAutofit/>
          </a:bodyPr>
          <a:lstStyle>
            <a:lvl1pPr algn="r">
              <a:defRPr sz="900">
                <a:solidFill>
                  <a:schemeClr val="tx1">
                    <a:tint val="75000"/>
                  </a:schemeClr>
                </a:solidFill>
              </a:defRPr>
            </a:lvl1pPr>
          </a:lstStyle>
          <a:p>
            <a:fld id="{49AE70B2-8BF9-45C0-BB95-33D1B9D3A854}" type="slidenum">
              <a:rPr lang="zh-CN" altLang="en-US" smtClean="0"/>
              <a:t>‹#›</a:t>
            </a:fld>
            <a:endParaRPr lang="zh-CN" altLang="en-US" dirty="0"/>
          </a:p>
        </p:txBody>
      </p:sp>
      <p:sp>
        <p:nvSpPr>
          <p:cNvPr id="7"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fontAlgn="auto" latinLnBrk="0" hangingPunct="1">
        <a:lnSpc>
          <a:spcPct val="100000"/>
        </a:lnSpc>
        <a:spcBef>
          <a:spcPct val="0"/>
        </a:spcBef>
        <a:buNone/>
        <a:defRPr sz="2100" b="1" u="none" strike="noStrike" kern="1200" cap="none" spc="200" normalizeH="0">
          <a:solidFill>
            <a:schemeClr val="tx1"/>
          </a:solidFill>
          <a:uFillTx/>
          <a:latin typeface="+mj-lt"/>
          <a:ea typeface="+mj-ea"/>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770" algn="l"/>
        </a:tabLst>
        <a:defRPr sz="1200" u="none" strike="noStrike" kern="1200" cap="none" spc="150" normalizeH="0" baseline="0">
          <a:solidFill>
            <a:schemeClr val="tx1"/>
          </a:solidFill>
          <a:uFillTx/>
          <a:latin typeface="+mn-lt"/>
          <a:ea typeface="+mn-ea"/>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502412" y="324059"/>
            <a:ext cx="8139178" cy="486085"/>
          </a:xfrm>
          <a:prstGeom prst="rect">
            <a:avLst/>
          </a:prstGeom>
        </p:spPr>
        <p:txBody>
          <a:bodyPr vert="horz" lIns="101600" tIns="38100" rIns="76200" bIns="38100"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502412" y="972170"/>
            <a:ext cx="8139178" cy="3780661"/>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659807" y="4763208"/>
            <a:ext cx="2025000" cy="237642"/>
          </a:xfrm>
          <a:prstGeom prst="rect">
            <a:avLst/>
          </a:prstGeom>
        </p:spPr>
        <p:txBody>
          <a:bodyPr vert="horz" lIns="91440" tIns="45720" rIns="91440" bIns="45720" rtlCol="0" anchor="ctr">
            <a:normAutofit/>
          </a:bodyPr>
          <a:lstStyle>
            <a:lvl1pPr algn="l">
              <a:defRPr sz="900">
                <a:solidFill>
                  <a:schemeClr val="tx1">
                    <a:tint val="75000"/>
                  </a:schemeClr>
                </a:solidFill>
              </a:defRPr>
            </a:lvl1pPr>
          </a:lstStyle>
          <a:p>
            <a:fld id="{760FBDFE-C587-4B4C-A407-44438C67B59E}" type="datetimeFigureOut">
              <a:rPr lang="zh-CN" altLang="en-US" smtClean="0">
                <a:solidFill>
                  <a:prstClr val="black">
                    <a:tint val="75000"/>
                  </a:prstClr>
                </a:solidFill>
              </a:rPr>
              <a:pPr/>
              <a:t>2020/2/11</a:t>
            </a:fld>
            <a:endParaRPr lang="zh-CN" altLang="en-US">
              <a:solidFill>
                <a:prstClr val="black">
                  <a:tint val="75000"/>
                </a:prstClr>
              </a:solidFill>
            </a:endParaRPr>
          </a:p>
        </p:txBody>
      </p:sp>
      <p:sp>
        <p:nvSpPr>
          <p:cNvPr id="5" name="页脚占位符 4"/>
          <p:cNvSpPr>
            <a:spLocks noGrp="1"/>
          </p:cNvSpPr>
          <p:nvPr>
            <p:ph type="ftr" sz="quarter" idx="3"/>
            <p:custDataLst>
              <p:tags r:id="rId16"/>
            </p:custDataLst>
          </p:nvPr>
        </p:nvSpPr>
        <p:spPr>
          <a:xfrm>
            <a:off x="3087000" y="4763208"/>
            <a:ext cx="2970000" cy="237642"/>
          </a:xfrm>
          <a:prstGeom prst="rect">
            <a:avLst/>
          </a:prstGeom>
        </p:spPr>
        <p:txBody>
          <a:bodyPr vert="horz" lIns="91440" tIns="45720" rIns="91440" bIns="45720" rtlCol="0" anchor="ctr">
            <a:normAutofit/>
          </a:bodyPr>
          <a:lstStyle>
            <a:lvl1pPr algn="ctr">
              <a:defRPr sz="900">
                <a:solidFill>
                  <a:schemeClr val="tx1">
                    <a:tint val="75000"/>
                  </a:schemeClr>
                </a:solidFill>
              </a:defRPr>
            </a:lvl1pPr>
          </a:lstStyle>
          <a:p>
            <a:endParaRPr lang="zh-CN" altLang="en-US" dirty="0">
              <a:solidFill>
                <a:prstClr val="black">
                  <a:tint val="75000"/>
                </a:prstClr>
              </a:solidFill>
            </a:endParaRPr>
          </a:p>
        </p:txBody>
      </p:sp>
      <p:sp>
        <p:nvSpPr>
          <p:cNvPr id="6" name="灯片编号占位符 5"/>
          <p:cNvSpPr>
            <a:spLocks noGrp="1"/>
          </p:cNvSpPr>
          <p:nvPr>
            <p:ph type="sldNum" sz="quarter" idx="4"/>
            <p:custDataLst>
              <p:tags r:id="rId17"/>
            </p:custDataLst>
          </p:nvPr>
        </p:nvSpPr>
        <p:spPr>
          <a:xfrm>
            <a:off x="6457950" y="4763208"/>
            <a:ext cx="2025000" cy="237642"/>
          </a:xfrm>
          <a:prstGeom prst="rect">
            <a:avLst/>
          </a:prstGeom>
        </p:spPr>
        <p:txBody>
          <a:bodyPr vert="horz" lIns="91440" tIns="45720" rIns="91440" bIns="45720" rtlCol="0" anchor="ctr">
            <a:normAutofit/>
          </a:bodyPr>
          <a:lstStyle>
            <a:lvl1pPr algn="r">
              <a:defRPr sz="900">
                <a:solidFill>
                  <a:schemeClr val="tx1">
                    <a:tint val="75000"/>
                  </a:schemeClr>
                </a:solidFill>
              </a:defRPr>
            </a:lvl1pPr>
          </a:lstStyle>
          <a:p>
            <a:fld id="{49AE70B2-8BF9-45C0-BB95-33D1B9D3A854}" type="slidenum">
              <a:rPr lang="zh-CN" altLang="en-US" smtClean="0">
                <a:solidFill>
                  <a:prstClr val="black">
                    <a:tint val="75000"/>
                  </a:prstClr>
                </a:solidFill>
              </a:rPr>
              <a:pPr/>
              <a:t>‹#›</a:t>
            </a:fld>
            <a:endParaRPr lang="zh-CN" altLang="en-US" dirty="0">
              <a:solidFill>
                <a:prstClr val="black">
                  <a:tint val="75000"/>
                </a:prstClr>
              </a:solidFill>
            </a:endParaRPr>
          </a:p>
        </p:txBody>
      </p:sp>
      <p:sp>
        <p:nvSpPr>
          <p:cNvPr id="7"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Tree>
    <p:extLst>
      <p:ext uri="{BB962C8B-B14F-4D97-AF65-F5344CB8AC3E}">
        <p14:creationId xmlns:p14="http://schemas.microsoft.com/office/powerpoint/2010/main" val="1849523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fontAlgn="auto" latinLnBrk="0" hangingPunct="1">
        <a:lnSpc>
          <a:spcPct val="100000"/>
        </a:lnSpc>
        <a:spcBef>
          <a:spcPct val="0"/>
        </a:spcBef>
        <a:buNone/>
        <a:defRPr sz="2100" b="1" u="none" strike="noStrike" kern="1200" cap="none" spc="200" normalizeH="0">
          <a:solidFill>
            <a:schemeClr val="tx1"/>
          </a:solidFill>
          <a:uFillTx/>
          <a:latin typeface="+mj-lt"/>
          <a:ea typeface="+mj-ea"/>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770" algn="l"/>
        </a:tabLst>
        <a:defRPr sz="1200" u="none" strike="noStrike" kern="1200" cap="none" spc="150" normalizeH="0" baseline="0">
          <a:solidFill>
            <a:schemeClr val="tx1"/>
          </a:solidFill>
          <a:uFillTx/>
          <a:latin typeface="+mn-lt"/>
          <a:ea typeface="+mn-ea"/>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502412" y="324059"/>
            <a:ext cx="8139178" cy="486085"/>
          </a:xfrm>
          <a:prstGeom prst="rect">
            <a:avLst/>
          </a:prstGeom>
        </p:spPr>
        <p:txBody>
          <a:bodyPr vert="horz" lIns="101600" tIns="38100" rIns="76200" bIns="38100"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502412" y="972170"/>
            <a:ext cx="8139178" cy="3780661"/>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659807" y="4763208"/>
            <a:ext cx="2025000" cy="237642"/>
          </a:xfrm>
          <a:prstGeom prst="rect">
            <a:avLst/>
          </a:prstGeom>
        </p:spPr>
        <p:txBody>
          <a:bodyPr vert="horz" lIns="91440" tIns="45720" rIns="91440" bIns="45720" rtlCol="0" anchor="ctr">
            <a:normAutofit/>
          </a:bodyPr>
          <a:lstStyle>
            <a:lvl1pPr algn="l">
              <a:defRPr sz="900">
                <a:solidFill>
                  <a:schemeClr val="tx1">
                    <a:tint val="75000"/>
                  </a:schemeClr>
                </a:solidFill>
              </a:defRPr>
            </a:lvl1pPr>
          </a:lstStyle>
          <a:p>
            <a:fld id="{760FBDFE-C587-4B4C-A407-44438C67B59E}" type="datetimeFigureOut">
              <a:rPr lang="zh-CN" altLang="en-US" smtClean="0">
                <a:solidFill>
                  <a:prstClr val="black">
                    <a:tint val="75000"/>
                  </a:prstClr>
                </a:solidFill>
              </a:rPr>
              <a:pPr/>
              <a:t>2020/2/11</a:t>
            </a:fld>
            <a:endParaRPr lang="zh-CN" altLang="en-US">
              <a:solidFill>
                <a:prstClr val="black">
                  <a:tint val="75000"/>
                </a:prstClr>
              </a:solidFill>
            </a:endParaRPr>
          </a:p>
        </p:txBody>
      </p:sp>
      <p:sp>
        <p:nvSpPr>
          <p:cNvPr id="5" name="页脚占位符 4"/>
          <p:cNvSpPr>
            <a:spLocks noGrp="1"/>
          </p:cNvSpPr>
          <p:nvPr>
            <p:ph type="ftr" sz="quarter" idx="3"/>
            <p:custDataLst>
              <p:tags r:id="rId16"/>
            </p:custDataLst>
          </p:nvPr>
        </p:nvSpPr>
        <p:spPr>
          <a:xfrm>
            <a:off x="3087000" y="4763208"/>
            <a:ext cx="2970000" cy="237642"/>
          </a:xfrm>
          <a:prstGeom prst="rect">
            <a:avLst/>
          </a:prstGeom>
        </p:spPr>
        <p:txBody>
          <a:bodyPr vert="horz" lIns="91440" tIns="45720" rIns="91440" bIns="45720" rtlCol="0" anchor="ctr">
            <a:normAutofit/>
          </a:bodyPr>
          <a:lstStyle>
            <a:lvl1pPr algn="ctr">
              <a:defRPr sz="900">
                <a:solidFill>
                  <a:schemeClr val="tx1">
                    <a:tint val="75000"/>
                  </a:schemeClr>
                </a:solidFill>
              </a:defRPr>
            </a:lvl1pPr>
          </a:lstStyle>
          <a:p>
            <a:endParaRPr lang="zh-CN" altLang="en-US" dirty="0">
              <a:solidFill>
                <a:prstClr val="black">
                  <a:tint val="75000"/>
                </a:prstClr>
              </a:solidFill>
            </a:endParaRPr>
          </a:p>
        </p:txBody>
      </p:sp>
      <p:sp>
        <p:nvSpPr>
          <p:cNvPr id="6" name="灯片编号占位符 5"/>
          <p:cNvSpPr>
            <a:spLocks noGrp="1"/>
          </p:cNvSpPr>
          <p:nvPr>
            <p:ph type="sldNum" sz="quarter" idx="4"/>
            <p:custDataLst>
              <p:tags r:id="rId17"/>
            </p:custDataLst>
          </p:nvPr>
        </p:nvSpPr>
        <p:spPr>
          <a:xfrm>
            <a:off x="6457950" y="4763208"/>
            <a:ext cx="2025000" cy="237642"/>
          </a:xfrm>
          <a:prstGeom prst="rect">
            <a:avLst/>
          </a:prstGeom>
        </p:spPr>
        <p:txBody>
          <a:bodyPr vert="horz" lIns="91440" tIns="45720" rIns="91440" bIns="45720" rtlCol="0" anchor="ctr">
            <a:normAutofit/>
          </a:bodyPr>
          <a:lstStyle>
            <a:lvl1pPr algn="r">
              <a:defRPr sz="900">
                <a:solidFill>
                  <a:schemeClr val="tx1">
                    <a:tint val="75000"/>
                  </a:schemeClr>
                </a:solidFill>
              </a:defRPr>
            </a:lvl1pPr>
          </a:lstStyle>
          <a:p>
            <a:fld id="{49AE70B2-8BF9-45C0-BB95-33D1B9D3A854}" type="slidenum">
              <a:rPr lang="zh-CN" altLang="en-US" smtClean="0">
                <a:solidFill>
                  <a:prstClr val="black">
                    <a:tint val="75000"/>
                  </a:prstClr>
                </a:solidFill>
              </a:rPr>
              <a:pPr/>
              <a:t>‹#›</a:t>
            </a:fld>
            <a:endParaRPr lang="zh-CN" altLang="en-US" dirty="0">
              <a:solidFill>
                <a:prstClr val="black">
                  <a:tint val="75000"/>
                </a:prstClr>
              </a:solidFill>
            </a:endParaRPr>
          </a:p>
        </p:txBody>
      </p:sp>
      <p:sp>
        <p:nvSpPr>
          <p:cNvPr id="7"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Tree>
    <p:extLst>
      <p:ext uri="{BB962C8B-B14F-4D97-AF65-F5344CB8AC3E}">
        <p14:creationId xmlns:p14="http://schemas.microsoft.com/office/powerpoint/2010/main" val="42333148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fontAlgn="auto" latinLnBrk="0" hangingPunct="1">
        <a:lnSpc>
          <a:spcPct val="100000"/>
        </a:lnSpc>
        <a:spcBef>
          <a:spcPct val="0"/>
        </a:spcBef>
        <a:buNone/>
        <a:defRPr sz="2100" b="1" u="none" strike="noStrike" kern="1200" cap="none" spc="200" normalizeH="0">
          <a:solidFill>
            <a:schemeClr val="tx1"/>
          </a:solidFill>
          <a:uFillTx/>
          <a:latin typeface="+mj-lt"/>
          <a:ea typeface="+mj-ea"/>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770" algn="l"/>
        </a:tabLst>
        <a:defRPr sz="1200" u="none" strike="noStrike" kern="1200" cap="none" spc="150" normalizeH="0" baseline="0">
          <a:solidFill>
            <a:schemeClr val="tx1"/>
          </a:solidFill>
          <a:uFillTx/>
          <a:latin typeface="+mn-lt"/>
          <a:ea typeface="+mn-ea"/>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84.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ags" Target="../tags/tag192.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ags" Target="../tags/tag193.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95.xml"/><Relationship Id="rId1" Type="http://schemas.openxmlformats.org/officeDocument/2006/relationships/tags" Target="../tags/tag194.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85.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4.xml"/><Relationship Id="rId1" Type="http://schemas.openxmlformats.org/officeDocument/2006/relationships/tags" Target="../tags/tag186.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4.xml"/><Relationship Id="rId1" Type="http://schemas.openxmlformats.org/officeDocument/2006/relationships/tags" Target="../tags/tag187.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88.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89.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90.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9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4"/>
          <a:srcRect r="531"/>
          <a:stretch>
            <a:fillRect/>
          </a:stretch>
        </p:blipFill>
        <p:spPr>
          <a:xfrm>
            <a:off x="173" y="547"/>
            <a:ext cx="9143661" cy="5143310"/>
          </a:xfrm>
          <a:prstGeom prst="rect">
            <a:avLst/>
          </a:prstGeom>
        </p:spPr>
      </p:pic>
      <p:sp>
        <p:nvSpPr>
          <p:cNvPr id="15" name="标题 14"/>
          <p:cNvSpPr>
            <a:spLocks noGrp="1"/>
          </p:cNvSpPr>
          <p:nvPr>
            <p:ph type="ctrTitle" idx="13"/>
          </p:nvPr>
        </p:nvSpPr>
        <p:spPr>
          <a:xfrm>
            <a:off x="3496985" y="1919456"/>
            <a:ext cx="5411905" cy="728319"/>
          </a:xfrm>
        </p:spPr>
        <p:txBody>
          <a:bodyPr>
            <a:normAutofit/>
          </a:bodyPr>
          <a:lstStyle/>
          <a:p>
            <a:pPr algn="ctr"/>
            <a:r>
              <a:rPr lang="zh-CN" altLang="en-US" dirty="0" smtClean="0">
                <a:solidFill>
                  <a:srgbClr val="FF0000"/>
                </a:solidFill>
              </a:rPr>
              <a:t>语法填空</a:t>
            </a:r>
            <a:endParaRPr lang="zh-CN" altLang="en-US" dirty="0">
              <a:solidFill>
                <a:srgbClr val="FF0000"/>
              </a:solidFill>
            </a:endParaRPr>
          </a:p>
        </p:txBody>
      </p:sp>
      <p:sp>
        <p:nvSpPr>
          <p:cNvPr id="10" name="矩形 9"/>
          <p:cNvSpPr/>
          <p:nvPr/>
        </p:nvSpPr>
        <p:spPr>
          <a:xfrm>
            <a:off x="4871074" y="3635786"/>
            <a:ext cx="3601586" cy="555152"/>
          </a:xfrm>
          <a:prstGeom prst="rect">
            <a:avLst/>
          </a:prstGeom>
        </p:spPr>
        <p:txBody>
          <a:bodyPr wrap="square">
            <a:spAutoFit/>
          </a:bodyPr>
          <a:lstStyle/>
          <a:p>
            <a:pPr algn="l">
              <a:lnSpc>
                <a:spcPct val="150000"/>
              </a:lnSpc>
            </a:pPr>
            <a:r>
              <a:rPr lang="en-US" altLang="zh-CN" sz="1375" b="1" spc="226" dirty="0">
                <a:solidFill>
                  <a:schemeClr val="tx1"/>
                </a:solidFill>
                <a:latin typeface="楷体" panose="02010609060101010101" charset="-122"/>
                <a:ea typeface="楷体" panose="02010609060101010101" charset="-122"/>
                <a:cs typeface="楷体" panose="02010609060101010101" charset="-122"/>
              </a:rPr>
              <a:t>  </a:t>
            </a:r>
            <a:r>
              <a:rPr lang="en-US" altLang="zh-CN" sz="2005" spc="226" dirty="0">
                <a:solidFill>
                  <a:schemeClr val="tx1"/>
                </a:solidFill>
                <a:latin typeface="微软雅黑" panose="020B0503020204020204" charset="-122"/>
                <a:ea typeface="微软雅黑" panose="020B0503020204020204" charset="-122"/>
              </a:rPr>
              <a:t> </a:t>
            </a:r>
          </a:p>
        </p:txBody>
      </p:sp>
      <p:sp>
        <p:nvSpPr>
          <p:cNvPr id="11" name="文本框 10"/>
          <p:cNvSpPr txBox="1"/>
          <p:nvPr/>
        </p:nvSpPr>
        <p:spPr>
          <a:xfrm>
            <a:off x="4066699" y="1194411"/>
            <a:ext cx="4406265" cy="461665"/>
          </a:xfrm>
          <a:prstGeom prst="rect">
            <a:avLst/>
          </a:prstGeom>
          <a:noFill/>
        </p:spPr>
        <p:txBody>
          <a:bodyPr wrap="square" rtlCol="0">
            <a:spAutoFit/>
          </a:bodyPr>
          <a:lstStyle/>
          <a:p>
            <a:pPr algn="ctr"/>
            <a:r>
              <a:rPr lang="zh-CN" altLang="en-US" sz="2005" b="1" spc="226" dirty="0">
                <a:solidFill>
                  <a:srgbClr val="002060"/>
                </a:solidFill>
                <a:latin typeface="微软雅黑" panose="020B0503020204020204" charset="-122"/>
                <a:ea typeface="微软雅黑" panose="020B0503020204020204" charset="-122"/>
                <a:cs typeface="楷体" panose="02010609060101010101" charset="-122"/>
                <a:sym typeface="+mn-ea"/>
              </a:rPr>
              <a:t>朝阳区线上课堂</a:t>
            </a:r>
            <a:r>
              <a:rPr lang="en-US" altLang="zh-CN" sz="2005" b="1" spc="226" dirty="0">
                <a:solidFill>
                  <a:srgbClr val="002060"/>
                </a:solidFill>
                <a:latin typeface="微软雅黑" panose="020B0503020204020204" charset="-122"/>
                <a:ea typeface="微软雅黑" panose="020B0503020204020204" charset="-122"/>
                <a:cs typeface="楷体" panose="02010609060101010101" charset="-122"/>
                <a:sym typeface="+mn-ea"/>
              </a:rPr>
              <a:t>·</a:t>
            </a:r>
            <a:r>
              <a:rPr lang="zh-CN" altLang="en-US" sz="2005" b="1" spc="226" dirty="0">
                <a:solidFill>
                  <a:srgbClr val="002060"/>
                </a:solidFill>
                <a:latin typeface="微软雅黑" panose="020B0503020204020204" charset="-122"/>
                <a:ea typeface="微软雅黑" panose="020B0503020204020204" charset="-122"/>
                <a:cs typeface="楷体" panose="02010609060101010101" charset="-122"/>
                <a:sym typeface="+mn-ea"/>
              </a:rPr>
              <a:t>高三英语总复习</a:t>
            </a:r>
            <a:r>
              <a:rPr lang="zh-CN" altLang="en-US" sz="2400" b="1" spc="226" dirty="0">
                <a:solidFill>
                  <a:srgbClr val="002060"/>
                </a:solidFill>
                <a:latin typeface="微软雅黑" panose="020B0503020204020204" charset="-122"/>
                <a:ea typeface="微软雅黑" panose="020B0503020204020204" charset="-122"/>
                <a:cs typeface="楷体" panose="02010609060101010101" charset="-122"/>
                <a:sym typeface="+mn-ea"/>
              </a:rPr>
              <a:t> </a:t>
            </a:r>
          </a:p>
        </p:txBody>
      </p:sp>
      <p:sp>
        <p:nvSpPr>
          <p:cNvPr id="9" name="文本框 8"/>
          <p:cNvSpPr txBox="1"/>
          <p:nvPr/>
        </p:nvSpPr>
        <p:spPr>
          <a:xfrm>
            <a:off x="3324270" y="3721406"/>
            <a:ext cx="4836061" cy="1017971"/>
          </a:xfrm>
          <a:prstGeom prst="rect">
            <a:avLst/>
          </a:prstGeom>
          <a:noFill/>
        </p:spPr>
        <p:txBody>
          <a:bodyPr wrap="square" rtlCol="0">
            <a:spAutoFit/>
          </a:bodyPr>
          <a:lstStyle/>
          <a:p>
            <a:pPr algn="ctr">
              <a:lnSpc>
                <a:spcPct val="150000"/>
              </a:lnSpc>
            </a:pPr>
            <a:r>
              <a:rPr lang="zh-CN" altLang="en-US" sz="2005" spc="226" dirty="0" smtClean="0">
                <a:solidFill>
                  <a:schemeClr val="bg2">
                    <a:lumMod val="10000"/>
                  </a:schemeClr>
                </a:solidFill>
                <a:latin typeface="微软雅黑" panose="020B0503020204020204" charset="-122"/>
                <a:ea typeface="微软雅黑" panose="020B0503020204020204" charset="-122"/>
              </a:rPr>
              <a:t>人大附中朝阳学校 </a:t>
            </a:r>
            <a:endParaRPr lang="en-US" altLang="zh-CN" sz="2005" spc="226" dirty="0" smtClean="0">
              <a:solidFill>
                <a:schemeClr val="bg2">
                  <a:lumMod val="10000"/>
                </a:schemeClr>
              </a:solidFill>
              <a:latin typeface="微软雅黑" panose="020B0503020204020204" charset="-122"/>
              <a:ea typeface="微软雅黑" panose="020B0503020204020204" charset="-122"/>
            </a:endParaRPr>
          </a:p>
          <a:p>
            <a:pPr algn="ctr">
              <a:lnSpc>
                <a:spcPct val="150000"/>
              </a:lnSpc>
            </a:pPr>
            <a:r>
              <a:rPr lang="zh-CN" altLang="en-US" sz="2005" spc="226" dirty="0" smtClean="0">
                <a:solidFill>
                  <a:schemeClr val="bg2">
                    <a:lumMod val="10000"/>
                  </a:schemeClr>
                </a:solidFill>
                <a:latin typeface="微软雅黑" panose="020B0503020204020204" charset="-122"/>
                <a:ea typeface="微软雅黑" panose="020B0503020204020204" charset="-122"/>
              </a:rPr>
              <a:t>武海琴 </a:t>
            </a:r>
            <a:endParaRPr lang="zh-CN" altLang="en-US" sz="2005" spc="226" dirty="0">
              <a:solidFill>
                <a:schemeClr val="bg2">
                  <a:lumMod val="10000"/>
                </a:schemeClr>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1"/>
          </p:nvPr>
        </p:nvPicPr>
        <p:blipFill>
          <a:blip r:embed="rId3">
            <a:clrChange>
              <a:clrFrom>
                <a:srgbClr val="FFFFFF">
                  <a:alpha val="100000"/>
                </a:srgbClr>
              </a:clrFrom>
              <a:clrTo>
                <a:srgbClr val="FFFFFF">
                  <a:alpha val="100000"/>
                  <a:alpha val="0"/>
                </a:srgbClr>
              </a:clrTo>
            </a:clrChange>
          </a:blip>
          <a:stretch>
            <a:fillRect/>
          </a:stretch>
        </p:blipFill>
        <p:spPr>
          <a:xfrm rot="20880000">
            <a:off x="8210" y="-18618"/>
            <a:ext cx="843960" cy="800991"/>
          </a:xfrm>
          <a:prstGeom prst="rect">
            <a:avLst/>
          </a:prstGeom>
        </p:spPr>
      </p:pic>
      <p:pic>
        <p:nvPicPr>
          <p:cNvPr id="13" name="内容占位符 12"/>
          <p:cNvPicPr>
            <a:picLocks noChangeAspect="1"/>
          </p:cNvPicPr>
          <p:nvPr/>
        </p:nvPicPr>
        <p:blipFill>
          <a:blip r:embed="rId4"/>
          <a:stretch>
            <a:fillRect/>
          </a:stretch>
        </p:blipFill>
        <p:spPr>
          <a:xfrm>
            <a:off x="6187916" y="477565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775650"/>
            <a:ext cx="2042160" cy="369332"/>
          </a:xfrm>
          <a:prstGeom prst="rect">
            <a:avLst/>
          </a:prstGeom>
          <a:noFill/>
        </p:spPr>
        <p:txBody>
          <a:bodyPr wrap="square" rtlCol="0">
            <a:spAutoFit/>
            <a:scene3d>
              <a:camera prst="orthographicFront"/>
              <a:lightRig rig="threePt" dir="t"/>
            </a:scene3d>
          </a:bodyPr>
          <a:lstStyle/>
          <a:p>
            <a:r>
              <a:rPr lang="zh-CN" altLang="en-US">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p>
        </p:txBody>
      </p:sp>
      <p:sp>
        <p:nvSpPr>
          <p:cNvPr id="3" name="文本框 2"/>
          <p:cNvSpPr txBox="1"/>
          <p:nvPr/>
        </p:nvSpPr>
        <p:spPr>
          <a:xfrm>
            <a:off x="1308100" y="-22172"/>
            <a:ext cx="5589270" cy="400110"/>
          </a:xfrm>
          <a:prstGeom prst="rect">
            <a:avLst/>
          </a:prstGeom>
          <a:noFill/>
        </p:spPr>
        <p:txBody>
          <a:bodyPr wrap="square" rtlCol="0">
            <a:spAutoFit/>
          </a:bodyPr>
          <a:lstStyle/>
          <a:p>
            <a:r>
              <a:rPr lang="en-US" altLang="zh-CN" sz="2000" dirty="0" smtClean="0">
                <a:solidFill>
                  <a:prstClr val="black"/>
                </a:solidFill>
                <a:latin typeface="微软雅黑" panose="020B0503020204020204" charset="-122"/>
                <a:cs typeface="微软雅黑" panose="020B0503020204020204" charset="-122"/>
                <a:sym typeface="+mn-ea"/>
              </a:rPr>
              <a:t>3.</a:t>
            </a:r>
            <a:r>
              <a:rPr lang="zh-CN" altLang="en-US" sz="2000" dirty="0" smtClean="0">
                <a:solidFill>
                  <a:prstClr val="black"/>
                </a:solidFill>
                <a:latin typeface="微软雅黑" panose="020B0503020204020204" charset="-122"/>
                <a:cs typeface="微软雅黑" panose="020B0503020204020204" charset="-122"/>
                <a:sym typeface="+mn-ea"/>
              </a:rPr>
              <a:t>语法填空试题</a:t>
            </a:r>
            <a:r>
              <a:rPr lang="zh-CN" altLang="en-US" sz="2000" dirty="0">
                <a:solidFill>
                  <a:prstClr val="black"/>
                </a:solidFill>
                <a:latin typeface="微软雅黑" panose="020B0503020204020204" charset="-122"/>
                <a:cs typeface="微软雅黑" panose="020B0503020204020204" charset="-122"/>
                <a:sym typeface="+mn-ea"/>
              </a:rPr>
              <a:t>解析：</a:t>
            </a:r>
            <a:endParaRPr lang="zh-CN" altLang="en-US" sz="2000" dirty="0">
              <a:solidFill>
                <a:prstClr val="black"/>
              </a:solidFill>
              <a:latin typeface="微软雅黑" panose="020B0503020204020204" charset="-122"/>
              <a:cs typeface="微软雅黑" panose="020B0503020204020204" charset="-122"/>
            </a:endParaRPr>
          </a:p>
        </p:txBody>
      </p:sp>
      <p:sp>
        <p:nvSpPr>
          <p:cNvPr id="4" name="文本框 3"/>
          <p:cNvSpPr txBox="1"/>
          <p:nvPr/>
        </p:nvSpPr>
        <p:spPr>
          <a:xfrm>
            <a:off x="1453515" y="346380"/>
            <a:ext cx="6414770" cy="338554"/>
          </a:xfrm>
          <a:prstGeom prst="rect">
            <a:avLst/>
          </a:prstGeom>
          <a:noFill/>
        </p:spPr>
        <p:txBody>
          <a:bodyPr wrap="square" rtlCol="0">
            <a:spAutoFit/>
          </a:bodyPr>
          <a:lstStyle/>
          <a:p>
            <a:r>
              <a:rPr lang="zh-CN" altLang="en-US" sz="1600" dirty="0" smtClean="0">
                <a:solidFill>
                  <a:prstClr val="black"/>
                </a:solidFill>
              </a:rPr>
              <a:t>海淀一模</a:t>
            </a:r>
            <a:r>
              <a:rPr lang="en-US" altLang="zh-CN" sz="1600" dirty="0">
                <a:solidFill>
                  <a:prstClr val="black"/>
                </a:solidFill>
              </a:rPr>
              <a:t> </a:t>
            </a:r>
            <a:r>
              <a:rPr lang="en-US" altLang="zh-CN" sz="1600" dirty="0" smtClean="0">
                <a:solidFill>
                  <a:prstClr val="black"/>
                </a:solidFill>
              </a:rPr>
              <a:t>5, 6, 7, 9</a:t>
            </a:r>
            <a:r>
              <a:rPr lang="zh-CN" altLang="en-US" sz="1600" dirty="0" smtClean="0">
                <a:solidFill>
                  <a:prstClr val="black"/>
                </a:solidFill>
              </a:rPr>
              <a:t>，</a:t>
            </a:r>
            <a:r>
              <a:rPr lang="en-US" altLang="zh-CN" sz="1600" dirty="0" smtClean="0">
                <a:solidFill>
                  <a:prstClr val="black"/>
                </a:solidFill>
              </a:rPr>
              <a:t>10    </a:t>
            </a:r>
            <a:r>
              <a:rPr lang="zh-CN" altLang="en-US" sz="1600" dirty="0" smtClean="0">
                <a:solidFill>
                  <a:prstClr val="black"/>
                </a:solidFill>
              </a:rPr>
              <a:t>难度：</a:t>
            </a:r>
            <a:endParaRPr lang="zh-CN" altLang="en-US" sz="1600" dirty="0">
              <a:solidFill>
                <a:prstClr val="black"/>
              </a:solidFill>
            </a:endParaRPr>
          </a:p>
        </p:txBody>
      </p:sp>
      <p:pic>
        <p:nvPicPr>
          <p:cNvPr id="5" name="图片 4"/>
          <p:cNvPicPr>
            <a:picLocks noChangeAspect="1"/>
          </p:cNvPicPr>
          <p:nvPr/>
        </p:nvPicPr>
        <p:blipFill>
          <a:blip r:embed="rId5"/>
          <a:stretch>
            <a:fillRect/>
          </a:stretch>
        </p:blipFill>
        <p:spPr>
          <a:xfrm>
            <a:off x="4346578" y="375722"/>
            <a:ext cx="314325" cy="247245"/>
          </a:xfrm>
          <a:prstGeom prst="rect">
            <a:avLst/>
          </a:prstGeom>
        </p:spPr>
      </p:pic>
      <p:pic>
        <p:nvPicPr>
          <p:cNvPr id="6" name="图片 5"/>
          <p:cNvPicPr>
            <a:picLocks noChangeAspect="1"/>
          </p:cNvPicPr>
          <p:nvPr/>
        </p:nvPicPr>
        <p:blipFill>
          <a:blip r:embed="rId5"/>
          <a:stretch>
            <a:fillRect/>
          </a:stretch>
        </p:blipFill>
        <p:spPr>
          <a:xfrm>
            <a:off x="4766310" y="369051"/>
            <a:ext cx="314325" cy="253916"/>
          </a:xfrm>
          <a:prstGeom prst="rect">
            <a:avLst/>
          </a:prstGeom>
        </p:spPr>
      </p:pic>
      <p:sp>
        <p:nvSpPr>
          <p:cNvPr id="15" name="内容占位符 2"/>
          <p:cNvSpPr txBox="1">
            <a:spLocks/>
          </p:cNvSpPr>
          <p:nvPr/>
        </p:nvSpPr>
        <p:spPr>
          <a:xfrm>
            <a:off x="546102" y="677377"/>
            <a:ext cx="8319767" cy="3765418"/>
          </a:xfrm>
          <a:prstGeom prst="rect">
            <a:avLst/>
          </a:prstGeom>
          <a:solidFill>
            <a:schemeClr val="accent1">
              <a:lumMod val="60000"/>
              <a:lumOff val="4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1560"/>
              </a:lnSpc>
              <a:buFont typeface="Arial" pitchFamily="34" charset="0"/>
              <a:buNone/>
            </a:pPr>
            <a:r>
              <a:rPr lang="en-US" altLang="zh-CN" sz="1400" dirty="0" smtClean="0">
                <a:solidFill>
                  <a:prstClr val="black"/>
                </a:solidFill>
                <a:latin typeface="Times New Roman" pitchFamily="18" charset="0"/>
                <a:cs typeface="Times New Roman" pitchFamily="18" charset="0"/>
              </a:rPr>
              <a:t>A</a:t>
            </a:r>
            <a:endParaRPr lang="en-US" altLang="zh-CN" sz="1400" dirty="0">
              <a:solidFill>
                <a:prstClr val="black"/>
              </a:solidFill>
              <a:latin typeface="Times New Roman" pitchFamily="18" charset="0"/>
              <a:cs typeface="Times New Roman" pitchFamily="18" charset="0"/>
            </a:endParaRPr>
          </a:p>
          <a:p>
            <a:pPr marL="0" indent="0">
              <a:lnSpc>
                <a:spcPts val="1560"/>
              </a:lnSpc>
              <a:buFont typeface="Arial" pitchFamily="34" charset="0"/>
              <a:buNone/>
            </a:pPr>
            <a:r>
              <a:rPr lang="en-US" altLang="zh-CN" sz="1400" dirty="0" smtClean="0">
                <a:solidFill>
                  <a:prstClr val="black"/>
                </a:solidFill>
                <a:latin typeface="Times New Roman" pitchFamily="18" charset="0"/>
                <a:cs typeface="Times New Roman" pitchFamily="18" charset="0"/>
              </a:rPr>
              <a:t>      Old </a:t>
            </a:r>
            <a:r>
              <a:rPr lang="en-US" altLang="zh-CN" sz="1400" dirty="0">
                <a:solidFill>
                  <a:prstClr val="black"/>
                </a:solidFill>
                <a:latin typeface="Times New Roman" pitchFamily="18" charset="0"/>
                <a:cs typeface="Times New Roman" pitchFamily="18" charset="0"/>
              </a:rPr>
              <a:t>Tom had four sons. He wanted them </a:t>
            </a:r>
            <a:r>
              <a:rPr lang="en-US" altLang="zh-CN" sz="1400" u="sng" dirty="0">
                <a:solidFill>
                  <a:prstClr val="black"/>
                </a:solidFill>
                <a:latin typeface="Times New Roman" pitchFamily="18" charset="0"/>
                <a:cs typeface="Times New Roman" pitchFamily="18" charset="0"/>
              </a:rPr>
              <a:t>   1    </a:t>
            </a:r>
            <a:r>
              <a:rPr lang="en-US" altLang="zh-CN" sz="1400" dirty="0">
                <a:solidFill>
                  <a:prstClr val="black"/>
                </a:solidFill>
                <a:latin typeface="Times New Roman" pitchFamily="18" charset="0"/>
                <a:cs typeface="Times New Roman" pitchFamily="18" charset="0"/>
              </a:rPr>
              <a:t>(learn) not to judge things too quickly. So he sent them to look at an apple tree in different seasons. The first son went in winter, the second in spring, the third in summer, and the youngest in autumn. When they all came back, he called them together to describe</a:t>
            </a:r>
            <a:r>
              <a:rPr lang="en-US" altLang="zh-CN" sz="1400" u="sng" dirty="0">
                <a:solidFill>
                  <a:prstClr val="black"/>
                </a:solidFill>
                <a:latin typeface="Times New Roman" pitchFamily="18" charset="0"/>
                <a:cs typeface="Times New Roman" pitchFamily="18" charset="0"/>
              </a:rPr>
              <a:t>    2    </a:t>
            </a:r>
            <a:r>
              <a:rPr lang="en-US" altLang="zh-CN" sz="1400" dirty="0">
                <a:solidFill>
                  <a:prstClr val="black"/>
                </a:solidFill>
                <a:latin typeface="Times New Roman" pitchFamily="18" charset="0"/>
                <a:cs typeface="Times New Roman" pitchFamily="18" charset="0"/>
              </a:rPr>
              <a:t>they had seen. The </a:t>
            </a:r>
            <a:r>
              <a:rPr lang="en-US" altLang="zh-CN" sz="1400" dirty="0" smtClean="0">
                <a:solidFill>
                  <a:prstClr val="black"/>
                </a:solidFill>
                <a:latin typeface="Times New Roman" pitchFamily="18" charset="0"/>
                <a:cs typeface="Times New Roman" pitchFamily="18" charset="0"/>
              </a:rPr>
              <a:t>sons had </a:t>
            </a:r>
            <a:r>
              <a:rPr lang="en-US" altLang="zh-CN" sz="1400" dirty="0">
                <a:solidFill>
                  <a:prstClr val="black"/>
                </a:solidFill>
                <a:latin typeface="Times New Roman" pitchFamily="18" charset="0"/>
                <a:cs typeface="Times New Roman" pitchFamily="18" charset="0"/>
              </a:rPr>
              <a:t>different   </a:t>
            </a:r>
            <a:r>
              <a:rPr lang="en-US" altLang="zh-CN" sz="1400" u="sng" dirty="0" smtClean="0">
                <a:solidFill>
                  <a:prstClr val="black"/>
                </a:solidFill>
                <a:latin typeface="Times New Roman" pitchFamily="18" charset="0"/>
                <a:cs typeface="Times New Roman" pitchFamily="18" charset="0"/>
              </a:rPr>
              <a:t>     </a:t>
            </a:r>
            <a:r>
              <a:rPr lang="en-US" altLang="zh-CN" sz="1400" u="sng" dirty="0">
                <a:solidFill>
                  <a:prstClr val="black"/>
                </a:solidFill>
                <a:latin typeface="Times New Roman" pitchFamily="18" charset="0"/>
                <a:cs typeface="Times New Roman" pitchFamily="18" charset="0"/>
              </a:rPr>
              <a:t>3  </a:t>
            </a:r>
            <a:r>
              <a:rPr lang="en-US" altLang="zh-CN" sz="1400" u="sng" dirty="0" smtClean="0">
                <a:solidFill>
                  <a:prstClr val="black"/>
                </a:solidFill>
                <a:latin typeface="Times New Roman" pitchFamily="18" charset="0"/>
                <a:cs typeface="Times New Roman" pitchFamily="18" charset="0"/>
              </a:rPr>
              <a:t>        </a:t>
            </a:r>
            <a:r>
              <a:rPr lang="en-US" altLang="zh-CN" sz="1400" dirty="0">
                <a:solidFill>
                  <a:prstClr val="black"/>
                </a:solidFill>
                <a:latin typeface="Times New Roman" pitchFamily="18" charset="0"/>
                <a:cs typeface="Times New Roman" pitchFamily="18" charset="0"/>
              </a:rPr>
              <a:t>(opinion). Tom then told them that they shouldn’t judge a tree, or a person, by only </a:t>
            </a:r>
            <a:r>
              <a:rPr lang="en-US" altLang="zh-CN" sz="1400" dirty="0" smtClean="0">
                <a:solidFill>
                  <a:prstClr val="black"/>
                </a:solidFill>
                <a:latin typeface="Times New Roman" pitchFamily="18" charset="0"/>
                <a:cs typeface="Times New Roman" pitchFamily="18" charset="0"/>
              </a:rPr>
              <a:t>one season</a:t>
            </a:r>
            <a:r>
              <a:rPr lang="en-US" altLang="zh-CN" sz="1400" dirty="0">
                <a:solidFill>
                  <a:prstClr val="black"/>
                </a:solidFill>
                <a:latin typeface="Times New Roman" pitchFamily="18" charset="0"/>
                <a:cs typeface="Times New Roman" pitchFamily="18" charset="0"/>
              </a:rPr>
              <a:t>.  </a:t>
            </a:r>
          </a:p>
          <a:p>
            <a:pPr marL="0" indent="0" algn="ctr">
              <a:lnSpc>
                <a:spcPts val="1560"/>
              </a:lnSpc>
              <a:buFont typeface="Arial" pitchFamily="34" charset="0"/>
              <a:buNone/>
            </a:pPr>
            <a:r>
              <a:rPr lang="en-US" altLang="zh-CN" sz="1400" dirty="0">
                <a:solidFill>
                  <a:prstClr val="black"/>
                </a:solidFill>
                <a:latin typeface="Times New Roman" pitchFamily="18" charset="0"/>
                <a:cs typeface="Times New Roman" pitchFamily="18" charset="0"/>
              </a:rPr>
              <a:t>B</a:t>
            </a:r>
          </a:p>
          <a:p>
            <a:pPr marL="0" indent="0">
              <a:lnSpc>
                <a:spcPts val="1560"/>
              </a:lnSpc>
              <a:buFont typeface="Arial" pitchFamily="34" charset="0"/>
              <a:buNone/>
            </a:pPr>
            <a:r>
              <a:rPr lang="en-US" altLang="zh-CN" sz="1400" dirty="0" smtClean="0">
                <a:solidFill>
                  <a:prstClr val="black"/>
                </a:solidFill>
                <a:latin typeface="Times New Roman" pitchFamily="18" charset="0"/>
                <a:cs typeface="Times New Roman" pitchFamily="18" charset="0"/>
              </a:rPr>
              <a:t>      Everyone  </a:t>
            </a:r>
            <a:r>
              <a:rPr lang="en-US" altLang="zh-CN" sz="1400" u="sng" dirty="0" smtClean="0">
                <a:solidFill>
                  <a:prstClr val="black"/>
                </a:solidFill>
                <a:latin typeface="Times New Roman" pitchFamily="18" charset="0"/>
                <a:cs typeface="Times New Roman" pitchFamily="18" charset="0"/>
              </a:rPr>
              <a:t>  </a:t>
            </a:r>
            <a:r>
              <a:rPr lang="en-US" altLang="zh-CN" sz="1400" u="sng" dirty="0">
                <a:solidFill>
                  <a:prstClr val="black"/>
                </a:solidFill>
                <a:latin typeface="Times New Roman" pitchFamily="18" charset="0"/>
                <a:cs typeface="Times New Roman" pitchFamily="18" charset="0"/>
              </a:rPr>
              <a:t>4    </a:t>
            </a:r>
            <a:r>
              <a:rPr lang="en-US" altLang="zh-CN" sz="1400" dirty="0">
                <a:solidFill>
                  <a:prstClr val="black"/>
                </a:solidFill>
                <a:latin typeface="Times New Roman" pitchFamily="18" charset="0"/>
                <a:cs typeface="Times New Roman" pitchFamily="18" charset="0"/>
              </a:rPr>
              <a:t>(love) snow. But when school stays open despite the snow, it can be really annoying. However, there is one upside of going to school </a:t>
            </a:r>
            <a:r>
              <a:rPr lang="en-US" altLang="zh-CN" sz="1400" u="sng" dirty="0">
                <a:solidFill>
                  <a:prstClr val="black"/>
                </a:solidFill>
                <a:latin typeface="Times New Roman" pitchFamily="18" charset="0"/>
                <a:cs typeface="Times New Roman" pitchFamily="18" charset="0"/>
              </a:rPr>
              <a:t>   5    </a:t>
            </a:r>
            <a:r>
              <a:rPr lang="en-US" altLang="zh-CN" sz="1400" dirty="0">
                <a:solidFill>
                  <a:prstClr val="black"/>
                </a:solidFill>
                <a:latin typeface="Times New Roman" pitchFamily="18" charset="0"/>
                <a:cs typeface="Times New Roman" pitchFamily="18" charset="0"/>
              </a:rPr>
              <a:t>a cold winter day: you might be smarter. So far, researchers who study the brain </a:t>
            </a:r>
            <a:r>
              <a:rPr lang="en-US" altLang="zh-CN" sz="1400" u="sng" dirty="0">
                <a:solidFill>
                  <a:prstClr val="black"/>
                </a:solidFill>
                <a:latin typeface="Times New Roman" pitchFamily="18" charset="0"/>
                <a:cs typeface="Times New Roman" pitchFamily="18" charset="0"/>
              </a:rPr>
              <a:t>   6    </a:t>
            </a:r>
            <a:r>
              <a:rPr lang="en-US" altLang="zh-CN" sz="1400" dirty="0">
                <a:solidFill>
                  <a:prstClr val="black"/>
                </a:solidFill>
                <a:latin typeface="Times New Roman" pitchFamily="18" charset="0"/>
                <a:cs typeface="Times New Roman" pitchFamily="18" charset="0"/>
              </a:rPr>
              <a:t>(find) that cold temperatures make us think more quickly since messages travel faster among our brain cells. So the scientists say </a:t>
            </a:r>
            <a:r>
              <a:rPr lang="en-US" altLang="zh-CN" sz="1400" u="sng" dirty="0">
                <a:solidFill>
                  <a:prstClr val="black"/>
                </a:solidFill>
                <a:latin typeface="Times New Roman" pitchFamily="18" charset="0"/>
                <a:cs typeface="Times New Roman" pitchFamily="18" charset="0"/>
              </a:rPr>
              <a:t>   7    </a:t>
            </a:r>
            <a:r>
              <a:rPr lang="en-US" altLang="zh-CN" sz="1400" dirty="0">
                <a:solidFill>
                  <a:prstClr val="black"/>
                </a:solidFill>
                <a:latin typeface="Times New Roman" pitchFamily="18" charset="0"/>
                <a:cs typeface="Times New Roman" pitchFamily="18" charset="0"/>
              </a:rPr>
              <a:t>(hang) out on a cold morning may boost the result of any test that day.   </a:t>
            </a:r>
          </a:p>
          <a:p>
            <a:pPr marL="0" indent="0" algn="ctr">
              <a:lnSpc>
                <a:spcPts val="1560"/>
              </a:lnSpc>
              <a:buFont typeface="Arial" pitchFamily="34" charset="0"/>
              <a:buNone/>
            </a:pPr>
            <a:r>
              <a:rPr lang="en-US" altLang="zh-CN" sz="1400" dirty="0">
                <a:solidFill>
                  <a:prstClr val="black"/>
                </a:solidFill>
                <a:latin typeface="Times New Roman" pitchFamily="18" charset="0"/>
                <a:cs typeface="Times New Roman" pitchFamily="18" charset="0"/>
              </a:rPr>
              <a:t>C</a:t>
            </a:r>
          </a:p>
          <a:p>
            <a:pPr marL="0" indent="0">
              <a:lnSpc>
                <a:spcPts val="1560"/>
              </a:lnSpc>
              <a:buFont typeface="Arial" pitchFamily="34" charset="0"/>
              <a:buNone/>
            </a:pPr>
            <a:r>
              <a:rPr lang="en-US" altLang="zh-CN" sz="1400" dirty="0">
                <a:solidFill>
                  <a:prstClr val="black"/>
                </a:solidFill>
                <a:latin typeface="Times New Roman" pitchFamily="18" charset="0"/>
                <a:cs typeface="Times New Roman" pitchFamily="18" charset="0"/>
              </a:rPr>
              <a:t>   </a:t>
            </a:r>
            <a:r>
              <a:rPr lang="en-US" altLang="zh-CN" sz="1400" dirty="0" smtClean="0">
                <a:solidFill>
                  <a:prstClr val="black"/>
                </a:solidFill>
                <a:latin typeface="Times New Roman" pitchFamily="18" charset="0"/>
                <a:cs typeface="Times New Roman" pitchFamily="18" charset="0"/>
              </a:rPr>
              <a:t>   A </a:t>
            </a:r>
            <a:r>
              <a:rPr lang="en-US" altLang="zh-CN" sz="1400" dirty="0">
                <a:solidFill>
                  <a:prstClr val="black"/>
                </a:solidFill>
                <a:latin typeface="Times New Roman" pitchFamily="18" charset="0"/>
                <a:cs typeface="Times New Roman" pitchFamily="18" charset="0"/>
              </a:rPr>
              <a:t>black hole is a spot in space that has</a:t>
            </a:r>
            <a:r>
              <a:rPr lang="en-US" altLang="zh-CN" sz="1400" u="sng" dirty="0">
                <a:solidFill>
                  <a:prstClr val="black"/>
                </a:solidFill>
                <a:latin typeface="Times New Roman" pitchFamily="18" charset="0"/>
                <a:cs typeface="Times New Roman" pitchFamily="18" charset="0"/>
              </a:rPr>
              <a:t>    8    </a:t>
            </a:r>
            <a:r>
              <a:rPr lang="en-US" altLang="zh-CN" sz="1400" dirty="0">
                <a:solidFill>
                  <a:prstClr val="black"/>
                </a:solidFill>
                <a:latin typeface="Times New Roman" pitchFamily="18" charset="0"/>
                <a:cs typeface="Times New Roman" pitchFamily="18" charset="0"/>
              </a:rPr>
              <a:t>(power) gravity. Its gravity is so strong that it pulls everything nearby into it, stars, planets and other things. Black holes form when a star dies. When that happens, a huge amount of matter crowds into a very small space,</a:t>
            </a:r>
            <a:r>
              <a:rPr lang="en-US" altLang="zh-CN" sz="1400" u="sng" dirty="0">
                <a:solidFill>
                  <a:prstClr val="black"/>
                </a:solidFill>
                <a:latin typeface="Times New Roman" pitchFamily="18" charset="0"/>
                <a:cs typeface="Times New Roman" pitchFamily="18" charset="0"/>
              </a:rPr>
              <a:t>    9    </a:t>
            </a:r>
            <a:r>
              <a:rPr lang="en-US" altLang="zh-CN" sz="1400" dirty="0">
                <a:solidFill>
                  <a:prstClr val="black"/>
                </a:solidFill>
                <a:latin typeface="Times New Roman" pitchFamily="18" charset="0"/>
                <a:cs typeface="Times New Roman" pitchFamily="18" charset="0"/>
              </a:rPr>
              <a:t>becomes very dense. Black holes</a:t>
            </a:r>
            <a:r>
              <a:rPr lang="en-US" altLang="zh-CN" sz="1400" u="sng" dirty="0">
                <a:solidFill>
                  <a:prstClr val="black"/>
                </a:solidFill>
                <a:latin typeface="Times New Roman" pitchFamily="18" charset="0"/>
                <a:cs typeface="Times New Roman" pitchFamily="18" charset="0"/>
              </a:rPr>
              <a:t>    10    </a:t>
            </a:r>
            <a:r>
              <a:rPr lang="en-US" altLang="zh-CN" sz="1400" dirty="0">
                <a:solidFill>
                  <a:prstClr val="black"/>
                </a:solidFill>
                <a:latin typeface="Times New Roman" pitchFamily="18" charset="0"/>
                <a:cs typeface="Times New Roman" pitchFamily="18" charset="0"/>
              </a:rPr>
              <a:t>(talk) about in 1783 first. That year, one scientist said that in the universe, there might be places with strong gravity to trap light, although he didn’t use the term “black hole”. </a:t>
            </a:r>
            <a:endParaRPr lang="zh-CN" altLang="zh-CN" sz="1050" kern="100" dirty="0">
              <a:solidFill>
                <a:prstClr val="black"/>
              </a:solidFill>
              <a:latin typeface="Times New Roman" pitchFamily="18" charset="0"/>
              <a:ea typeface="宋体"/>
              <a:cs typeface="Times New Roman" pitchFamily="18" charset="0"/>
            </a:endParaRPr>
          </a:p>
        </p:txBody>
      </p:sp>
      <p:sp>
        <p:nvSpPr>
          <p:cNvPr id="17" name="TextBox 16"/>
          <p:cNvSpPr txBox="1"/>
          <p:nvPr/>
        </p:nvSpPr>
        <p:spPr>
          <a:xfrm>
            <a:off x="4972281" y="1992628"/>
            <a:ext cx="2041027" cy="292388"/>
          </a:xfrm>
          <a:prstGeom prst="rect">
            <a:avLst/>
          </a:prstGeom>
          <a:solidFill>
            <a:schemeClr val="bg1"/>
          </a:solidFill>
        </p:spPr>
        <p:txBody>
          <a:bodyPr wrap="square" rtlCol="0">
            <a:spAutoFit/>
          </a:bodyPr>
          <a:lstStyle/>
          <a:p>
            <a:r>
              <a:rPr lang="zh-CN" altLang="en-US" sz="1300" dirty="0" smtClean="0">
                <a:solidFill>
                  <a:prstClr val="black"/>
                </a:solidFill>
                <a:latin typeface="宋体" pitchFamily="2" charset="-122"/>
                <a:ea typeface="宋体" pitchFamily="2" charset="-122"/>
              </a:rPr>
              <a:t>寒冷使人思维更加敏捷。</a:t>
            </a:r>
            <a:endParaRPr lang="zh-CN" altLang="zh-CN" sz="1300" dirty="0">
              <a:solidFill>
                <a:prstClr val="black"/>
              </a:solidFill>
              <a:latin typeface="宋体" pitchFamily="2" charset="-122"/>
              <a:ea typeface="宋体" pitchFamily="2" charset="-122"/>
            </a:endParaRPr>
          </a:p>
        </p:txBody>
      </p:sp>
      <p:sp>
        <p:nvSpPr>
          <p:cNvPr id="14" name="TextBox 13"/>
          <p:cNvSpPr txBox="1"/>
          <p:nvPr/>
        </p:nvSpPr>
        <p:spPr>
          <a:xfrm>
            <a:off x="0" y="4575596"/>
            <a:ext cx="4094665" cy="400110"/>
          </a:xfrm>
          <a:prstGeom prst="rect">
            <a:avLst/>
          </a:prstGeom>
          <a:solidFill>
            <a:schemeClr val="bg1"/>
          </a:solidFill>
        </p:spPr>
        <p:txBody>
          <a:bodyPr wrap="square" rtlCol="0">
            <a:spAutoFit/>
          </a:bodyPr>
          <a:lstStyle/>
          <a:p>
            <a:r>
              <a:rPr lang="en-US" altLang="zh-CN" sz="1000" b="1" dirty="0" smtClean="0">
                <a:solidFill>
                  <a:prstClr val="black"/>
                </a:solidFill>
              </a:rPr>
              <a:t>1. to </a:t>
            </a:r>
            <a:r>
              <a:rPr lang="en-US" altLang="zh-CN" sz="1000" b="1" dirty="0">
                <a:solidFill>
                  <a:prstClr val="black"/>
                </a:solidFill>
              </a:rPr>
              <a:t>learn    </a:t>
            </a:r>
            <a:r>
              <a:rPr lang="en-US" altLang="zh-CN" sz="1000" b="1" dirty="0" smtClean="0">
                <a:solidFill>
                  <a:prstClr val="black"/>
                </a:solidFill>
              </a:rPr>
              <a:t>2</a:t>
            </a:r>
            <a:r>
              <a:rPr lang="en-US" altLang="zh-CN" sz="1000" b="1" dirty="0">
                <a:solidFill>
                  <a:prstClr val="black"/>
                </a:solidFill>
              </a:rPr>
              <a:t>. what/whatever   3. </a:t>
            </a:r>
            <a:r>
              <a:rPr lang="en-US" altLang="zh-CN" sz="1000" b="1" dirty="0" smtClean="0">
                <a:solidFill>
                  <a:prstClr val="black"/>
                </a:solidFill>
              </a:rPr>
              <a:t>opinions</a:t>
            </a:r>
            <a:r>
              <a:rPr lang="en-US" altLang="zh-CN" sz="1000" b="1" dirty="0">
                <a:solidFill>
                  <a:prstClr val="black"/>
                </a:solidFill>
              </a:rPr>
              <a:t> </a:t>
            </a:r>
            <a:r>
              <a:rPr lang="en-US" altLang="zh-CN" sz="1000" b="1" dirty="0" smtClean="0">
                <a:solidFill>
                  <a:prstClr val="black"/>
                </a:solidFill>
              </a:rPr>
              <a:t>  4</a:t>
            </a:r>
            <a:r>
              <a:rPr lang="en-US" altLang="zh-CN" sz="1000" b="1" dirty="0">
                <a:solidFill>
                  <a:prstClr val="black"/>
                </a:solidFill>
              </a:rPr>
              <a:t>. loves   </a:t>
            </a:r>
            <a:r>
              <a:rPr lang="en-US" altLang="zh-CN" sz="1000" b="1" dirty="0" smtClean="0">
                <a:solidFill>
                  <a:prstClr val="black"/>
                </a:solidFill>
              </a:rPr>
              <a:t>5</a:t>
            </a:r>
            <a:r>
              <a:rPr lang="en-US" altLang="zh-CN" sz="1000" b="1" dirty="0">
                <a:solidFill>
                  <a:prstClr val="black"/>
                </a:solidFill>
              </a:rPr>
              <a:t>. on</a:t>
            </a:r>
            <a:endParaRPr lang="zh-CN" altLang="zh-CN" sz="1000" b="1" dirty="0">
              <a:solidFill>
                <a:prstClr val="black"/>
              </a:solidFill>
            </a:endParaRPr>
          </a:p>
          <a:p>
            <a:r>
              <a:rPr lang="en-US" altLang="zh-CN" sz="1000" b="1" dirty="0">
                <a:solidFill>
                  <a:prstClr val="black"/>
                </a:solidFill>
              </a:rPr>
              <a:t>6. have found </a:t>
            </a:r>
            <a:r>
              <a:rPr lang="en-US" altLang="zh-CN" sz="1000" b="1" dirty="0" smtClean="0">
                <a:solidFill>
                  <a:prstClr val="black"/>
                </a:solidFill>
              </a:rPr>
              <a:t> </a:t>
            </a:r>
            <a:r>
              <a:rPr lang="en-US" altLang="zh-CN" sz="1000" b="1" dirty="0" smtClean="0">
                <a:solidFill>
                  <a:prstClr val="black"/>
                </a:solidFill>
              </a:rPr>
              <a:t>7</a:t>
            </a:r>
            <a:r>
              <a:rPr lang="en-US" altLang="zh-CN" sz="1000" b="1" dirty="0">
                <a:solidFill>
                  <a:prstClr val="black"/>
                </a:solidFill>
              </a:rPr>
              <a:t>. hanging  </a:t>
            </a:r>
            <a:r>
              <a:rPr lang="en-US" altLang="zh-CN" sz="1000" b="1" dirty="0" smtClean="0">
                <a:solidFill>
                  <a:prstClr val="black"/>
                </a:solidFill>
              </a:rPr>
              <a:t> </a:t>
            </a:r>
            <a:r>
              <a:rPr lang="en-US" altLang="zh-CN" sz="1000" b="1" dirty="0">
                <a:solidFill>
                  <a:prstClr val="black"/>
                </a:solidFill>
              </a:rPr>
              <a:t>8. </a:t>
            </a:r>
            <a:r>
              <a:rPr lang="en-US" altLang="zh-CN" sz="1000" b="1" dirty="0" smtClean="0">
                <a:solidFill>
                  <a:prstClr val="black"/>
                </a:solidFill>
              </a:rPr>
              <a:t>powerful    9</a:t>
            </a:r>
            <a:r>
              <a:rPr lang="en-US" altLang="zh-CN" sz="1000" b="1" dirty="0">
                <a:solidFill>
                  <a:prstClr val="black"/>
                </a:solidFill>
              </a:rPr>
              <a:t>. which  </a:t>
            </a:r>
            <a:r>
              <a:rPr lang="en-US" altLang="zh-CN" sz="1000" b="1" dirty="0" smtClean="0">
                <a:solidFill>
                  <a:prstClr val="black"/>
                </a:solidFill>
              </a:rPr>
              <a:t>10</a:t>
            </a:r>
            <a:r>
              <a:rPr lang="en-US" altLang="zh-CN" sz="1000" b="1" dirty="0">
                <a:solidFill>
                  <a:prstClr val="black"/>
                </a:solidFill>
              </a:rPr>
              <a:t>. were talked</a:t>
            </a:r>
            <a:endParaRPr lang="zh-CN" altLang="zh-CN" sz="1000" b="1" dirty="0">
              <a:solidFill>
                <a:prstClr val="black"/>
              </a:solidFill>
            </a:endParaRPr>
          </a:p>
        </p:txBody>
      </p:sp>
      <p:sp>
        <p:nvSpPr>
          <p:cNvPr id="19" name="圆角矩形标注 18"/>
          <p:cNvSpPr/>
          <p:nvPr/>
        </p:nvSpPr>
        <p:spPr>
          <a:xfrm>
            <a:off x="4315216" y="2666109"/>
            <a:ext cx="3572998" cy="522707"/>
          </a:xfrm>
          <a:prstGeom prst="wedgeRoundRectCallout">
            <a:avLst>
              <a:gd name="adj1" fmla="val -71192"/>
              <a:gd name="adj2" fmla="val -49746"/>
              <a:gd name="adj3" fmla="val 16667"/>
            </a:avLst>
          </a:prstGeom>
          <a:solidFill>
            <a:srgbClr val="EF853D"/>
          </a:solidFill>
          <a:ln w="25400" cap="flat" cmpd="sng" algn="ctr">
            <a:solidFill>
              <a:srgbClr val="4F81BD">
                <a:shade val="50000"/>
              </a:srgbClr>
            </a:solidFill>
            <a:prstDash val="solid"/>
          </a:ln>
          <a:effectLst/>
        </p:spPr>
        <p:txBody>
          <a:bodyPr rtlCol="0" anchor="ctr"/>
          <a:lstStyle/>
          <a:p>
            <a:pPr>
              <a:defRPr/>
            </a:pPr>
            <a:r>
              <a:rPr lang="en-US" altLang="zh-CN" sz="1400" b="1" kern="0" dirty="0">
                <a:solidFill>
                  <a:prstClr val="white"/>
                </a:solidFill>
                <a:latin typeface="宋体"/>
                <a:ea typeface="宋体"/>
              </a:rPr>
              <a:t>on </a:t>
            </a:r>
            <a:r>
              <a:rPr lang="zh-CN" altLang="en-US" sz="1400" b="1" kern="0" dirty="0">
                <a:solidFill>
                  <a:prstClr val="white"/>
                </a:solidFill>
                <a:latin typeface="宋体"/>
                <a:ea typeface="宋体"/>
              </a:rPr>
              <a:t>考查</a:t>
            </a:r>
            <a:r>
              <a:rPr lang="zh-CN" altLang="en-US" sz="1400" b="1" kern="0" dirty="0" smtClean="0">
                <a:solidFill>
                  <a:prstClr val="white"/>
                </a:solidFill>
                <a:latin typeface="宋体"/>
                <a:ea typeface="宋体"/>
              </a:rPr>
              <a:t>介词，</a:t>
            </a:r>
            <a:r>
              <a:rPr lang="en-US" altLang="zh-CN" sz="1400" b="1" kern="0" dirty="0" smtClean="0">
                <a:solidFill>
                  <a:prstClr val="white"/>
                </a:solidFill>
                <a:latin typeface="宋体"/>
                <a:ea typeface="宋体"/>
              </a:rPr>
              <a:t>on </a:t>
            </a:r>
            <a:r>
              <a:rPr lang="en-US" altLang="zh-CN" sz="1400" b="1" kern="0" dirty="0">
                <a:solidFill>
                  <a:prstClr val="white"/>
                </a:solidFill>
                <a:latin typeface="宋体"/>
                <a:ea typeface="宋体"/>
              </a:rPr>
              <a:t>a… day, </a:t>
            </a:r>
            <a:r>
              <a:rPr lang="zh-CN" altLang="en-US" sz="1400" b="1" kern="0" dirty="0">
                <a:solidFill>
                  <a:prstClr val="white"/>
                </a:solidFill>
                <a:latin typeface="宋体"/>
                <a:ea typeface="宋体"/>
              </a:rPr>
              <a:t>意为在一个寒冷的冬天，固定介词</a:t>
            </a:r>
            <a:r>
              <a:rPr lang="zh-CN" altLang="en-US" sz="1400" b="1" kern="0" dirty="0" smtClean="0">
                <a:solidFill>
                  <a:prstClr val="white"/>
                </a:solidFill>
                <a:latin typeface="宋体"/>
                <a:ea typeface="宋体"/>
              </a:rPr>
              <a:t>搭配。</a:t>
            </a:r>
            <a:endParaRPr lang="zh-CN" altLang="en-US" sz="1400" b="1" kern="0" dirty="0">
              <a:solidFill>
                <a:prstClr val="white"/>
              </a:solidFill>
              <a:latin typeface="宋体"/>
              <a:ea typeface="宋体"/>
            </a:endParaRPr>
          </a:p>
        </p:txBody>
      </p:sp>
      <p:sp>
        <p:nvSpPr>
          <p:cNvPr id="21" name="TextBox 20"/>
          <p:cNvSpPr txBox="1"/>
          <p:nvPr/>
        </p:nvSpPr>
        <p:spPr>
          <a:xfrm>
            <a:off x="4954584" y="3127361"/>
            <a:ext cx="2594883" cy="292388"/>
          </a:xfrm>
          <a:prstGeom prst="rect">
            <a:avLst/>
          </a:prstGeom>
          <a:solidFill>
            <a:schemeClr val="bg1"/>
          </a:solidFill>
        </p:spPr>
        <p:txBody>
          <a:bodyPr wrap="square" rtlCol="0">
            <a:spAutoFit/>
          </a:bodyPr>
          <a:lstStyle/>
          <a:p>
            <a:r>
              <a:rPr lang="zh-CN" altLang="en-US" sz="1300" dirty="0" smtClean="0">
                <a:solidFill>
                  <a:prstClr val="black"/>
                </a:solidFill>
                <a:latin typeface="宋体" pitchFamily="2" charset="-122"/>
                <a:ea typeface="宋体" pitchFamily="2" charset="-122"/>
              </a:rPr>
              <a:t>介绍黑洞的形成及其名称的起源。 </a:t>
            </a:r>
            <a:endParaRPr lang="zh-CN" altLang="zh-CN" sz="1300" dirty="0">
              <a:solidFill>
                <a:prstClr val="black"/>
              </a:solidFill>
              <a:latin typeface="宋体" pitchFamily="2" charset="-122"/>
              <a:ea typeface="宋体" pitchFamily="2" charset="-122"/>
            </a:endParaRPr>
          </a:p>
        </p:txBody>
      </p:sp>
      <p:sp>
        <p:nvSpPr>
          <p:cNvPr id="16" name="TextBox 15"/>
          <p:cNvSpPr txBox="1"/>
          <p:nvPr/>
        </p:nvSpPr>
        <p:spPr>
          <a:xfrm>
            <a:off x="4923472" y="715162"/>
            <a:ext cx="3769257" cy="292388"/>
          </a:xfrm>
          <a:prstGeom prst="rect">
            <a:avLst/>
          </a:prstGeom>
          <a:solidFill>
            <a:schemeClr val="bg1"/>
          </a:solidFill>
        </p:spPr>
        <p:txBody>
          <a:bodyPr wrap="square" rtlCol="0">
            <a:spAutoFit/>
          </a:bodyPr>
          <a:lstStyle/>
          <a:p>
            <a:r>
              <a:rPr lang="zh-CN" altLang="en-US" sz="1300" dirty="0">
                <a:solidFill>
                  <a:prstClr val="black"/>
                </a:solidFill>
                <a:latin typeface="宋体" pitchFamily="2" charset="-122"/>
                <a:ea typeface="宋体" pitchFamily="2" charset="-122"/>
              </a:rPr>
              <a:t>老汤姆教会儿子们不要从一个方面判断一个人。</a:t>
            </a:r>
            <a:endParaRPr lang="zh-CN" altLang="zh-CN" sz="1300" dirty="0">
              <a:solidFill>
                <a:prstClr val="black"/>
              </a:solidFill>
              <a:latin typeface="宋体" pitchFamily="2" charset="-122"/>
              <a:ea typeface="宋体" pitchFamily="2" charset="-122"/>
            </a:endParaRPr>
          </a:p>
        </p:txBody>
      </p:sp>
      <p:sp>
        <p:nvSpPr>
          <p:cNvPr id="22" name="圆角矩形标注 21"/>
          <p:cNvSpPr/>
          <p:nvPr/>
        </p:nvSpPr>
        <p:spPr>
          <a:xfrm>
            <a:off x="1308100" y="3006286"/>
            <a:ext cx="3702127" cy="701667"/>
          </a:xfrm>
          <a:prstGeom prst="wedgeRoundRectCallout">
            <a:avLst>
              <a:gd name="adj1" fmla="val -40925"/>
              <a:gd name="adj2" fmla="val -74250"/>
              <a:gd name="adj3" fmla="val 16667"/>
            </a:avLst>
          </a:prstGeom>
          <a:solidFill>
            <a:srgbClr val="EF853D"/>
          </a:solidFill>
          <a:ln w="25400" cap="flat" cmpd="sng" algn="ctr">
            <a:solidFill>
              <a:srgbClr val="4F81BD">
                <a:shade val="50000"/>
              </a:srgbClr>
            </a:solidFill>
            <a:prstDash val="solid"/>
          </a:ln>
          <a:effectLst/>
        </p:spPr>
        <p:txBody>
          <a:bodyPr rtlCol="0" anchor="ctr"/>
          <a:lstStyle/>
          <a:p>
            <a:pPr>
              <a:defRPr/>
            </a:pPr>
            <a:r>
              <a:rPr lang="zh-CN" altLang="en-US" sz="1400" b="1" kern="0" dirty="0">
                <a:solidFill>
                  <a:prstClr val="white"/>
                </a:solidFill>
                <a:latin typeface="宋体"/>
                <a:ea typeface="宋体"/>
              </a:rPr>
              <a:t>考查时态</a:t>
            </a:r>
            <a:r>
              <a:rPr lang="zh-CN" altLang="en-US" sz="1400" b="1" kern="0" dirty="0" smtClean="0">
                <a:solidFill>
                  <a:prstClr val="white"/>
                </a:solidFill>
                <a:latin typeface="宋体"/>
                <a:ea typeface="宋体"/>
              </a:rPr>
              <a:t>语态，句</a:t>
            </a:r>
            <a:r>
              <a:rPr lang="zh-CN" altLang="en-US" sz="1400" b="1" kern="0" dirty="0">
                <a:solidFill>
                  <a:prstClr val="white"/>
                </a:solidFill>
                <a:latin typeface="宋体"/>
                <a:ea typeface="宋体"/>
              </a:rPr>
              <a:t>中</a:t>
            </a:r>
            <a:r>
              <a:rPr lang="en-US" altLang="zh-CN" sz="1400" b="1" kern="0" dirty="0">
                <a:solidFill>
                  <a:prstClr val="white"/>
                </a:solidFill>
                <a:latin typeface="宋体"/>
                <a:ea typeface="宋体"/>
              </a:rPr>
              <a:t>so far</a:t>
            </a:r>
            <a:r>
              <a:rPr lang="zh-CN" altLang="en-US" sz="1400" b="1" kern="0" dirty="0">
                <a:solidFill>
                  <a:prstClr val="white"/>
                </a:solidFill>
                <a:latin typeface="宋体"/>
                <a:ea typeface="宋体"/>
              </a:rPr>
              <a:t>，意为到目前为止，是现在完成时态的标识</a:t>
            </a:r>
            <a:r>
              <a:rPr lang="zh-CN" altLang="en-US" sz="1400" b="1" kern="0" dirty="0" smtClean="0">
                <a:solidFill>
                  <a:prstClr val="white"/>
                </a:solidFill>
                <a:latin typeface="宋体"/>
                <a:ea typeface="宋体"/>
              </a:rPr>
              <a:t>词。</a:t>
            </a:r>
            <a:endParaRPr lang="en-US" altLang="zh-CN" sz="1400" b="1" kern="0" dirty="0">
              <a:solidFill>
                <a:prstClr val="white"/>
              </a:solidFill>
              <a:latin typeface="宋体"/>
              <a:ea typeface="宋体"/>
            </a:endParaRPr>
          </a:p>
        </p:txBody>
      </p:sp>
      <p:sp>
        <p:nvSpPr>
          <p:cNvPr id="23" name="圆角矩形标注 22"/>
          <p:cNvSpPr/>
          <p:nvPr/>
        </p:nvSpPr>
        <p:spPr>
          <a:xfrm>
            <a:off x="483280" y="3357119"/>
            <a:ext cx="3702127" cy="890366"/>
          </a:xfrm>
          <a:prstGeom prst="wedgeRoundRectCallout">
            <a:avLst>
              <a:gd name="adj1" fmla="val 21105"/>
              <a:gd name="adj2" fmla="val -84305"/>
              <a:gd name="adj3" fmla="val 16667"/>
            </a:avLst>
          </a:prstGeom>
          <a:solidFill>
            <a:srgbClr val="EF853D"/>
          </a:solidFill>
          <a:ln w="25400" cap="flat" cmpd="sng" algn="ctr">
            <a:solidFill>
              <a:srgbClr val="4F81BD">
                <a:shade val="50000"/>
              </a:srgbClr>
            </a:solidFill>
            <a:prstDash val="solid"/>
          </a:ln>
          <a:effectLst/>
        </p:spPr>
        <p:txBody>
          <a:bodyPr rtlCol="0" anchor="ctr"/>
          <a:lstStyle/>
          <a:p>
            <a:pPr>
              <a:defRPr/>
            </a:pPr>
            <a:r>
              <a:rPr lang="zh-CN" altLang="en-US" sz="1400" b="1" kern="0" dirty="0">
                <a:solidFill>
                  <a:prstClr val="white"/>
                </a:solidFill>
                <a:latin typeface="宋体"/>
                <a:ea typeface="宋体"/>
              </a:rPr>
              <a:t>考查非谓语</a:t>
            </a:r>
            <a:r>
              <a:rPr lang="zh-CN" altLang="en-US" sz="1400" b="1" kern="0" dirty="0" smtClean="0">
                <a:solidFill>
                  <a:prstClr val="white"/>
                </a:solidFill>
                <a:latin typeface="宋体"/>
                <a:ea typeface="宋体"/>
              </a:rPr>
              <a:t>动词，本</a:t>
            </a:r>
            <a:r>
              <a:rPr lang="zh-CN" altLang="en-US" sz="1400" b="1" kern="0" dirty="0">
                <a:solidFill>
                  <a:prstClr val="white"/>
                </a:solidFill>
                <a:latin typeface="宋体"/>
                <a:ea typeface="宋体"/>
              </a:rPr>
              <a:t>句意为：所以科学家们说在寒冷的冬天逛逛会提高一天里的任何考试成绩。科学家们所陈述的观点中主语是动名词</a:t>
            </a:r>
            <a:r>
              <a:rPr lang="en-US" altLang="zh-CN" sz="1400" b="1" kern="0" dirty="0">
                <a:solidFill>
                  <a:prstClr val="white"/>
                </a:solidFill>
                <a:latin typeface="宋体"/>
                <a:ea typeface="宋体"/>
              </a:rPr>
              <a:t>hanging </a:t>
            </a:r>
            <a:r>
              <a:rPr lang="en-US" altLang="zh-CN" sz="1400" b="1" kern="0" dirty="0" smtClean="0">
                <a:solidFill>
                  <a:prstClr val="white"/>
                </a:solidFill>
                <a:latin typeface="宋体"/>
                <a:ea typeface="宋体"/>
              </a:rPr>
              <a:t>out</a:t>
            </a:r>
            <a:r>
              <a:rPr lang="zh-CN" altLang="en-US" sz="1400" b="1" kern="0" dirty="0" smtClean="0">
                <a:solidFill>
                  <a:prstClr val="white"/>
                </a:solidFill>
                <a:latin typeface="宋体"/>
                <a:ea typeface="宋体"/>
              </a:rPr>
              <a:t>。</a:t>
            </a:r>
            <a:endParaRPr lang="zh-CN" altLang="en-US" sz="1400" b="1" kern="0" dirty="0">
              <a:solidFill>
                <a:prstClr val="white"/>
              </a:solidFill>
              <a:latin typeface="宋体"/>
              <a:ea typeface="宋体"/>
            </a:endParaRPr>
          </a:p>
        </p:txBody>
      </p:sp>
      <p:sp>
        <p:nvSpPr>
          <p:cNvPr id="24" name="圆角矩形标注 23"/>
          <p:cNvSpPr/>
          <p:nvPr/>
        </p:nvSpPr>
        <p:spPr>
          <a:xfrm flipH="1">
            <a:off x="1467030" y="2433530"/>
            <a:ext cx="3384265" cy="912426"/>
          </a:xfrm>
          <a:prstGeom prst="wedgeRoundRectCallout">
            <a:avLst>
              <a:gd name="adj1" fmla="val -35970"/>
              <a:gd name="adj2" fmla="val 105744"/>
              <a:gd name="adj3" fmla="val 16667"/>
            </a:avLst>
          </a:prstGeom>
          <a:solidFill>
            <a:srgbClr val="EF853D"/>
          </a:solidFill>
          <a:ln w="25400" cap="flat" cmpd="sng" algn="ctr">
            <a:solidFill>
              <a:srgbClr val="4F81BD">
                <a:shade val="50000"/>
              </a:srgbClr>
            </a:solidFill>
            <a:prstDash val="solid"/>
          </a:ln>
          <a:effectLst/>
        </p:spPr>
        <p:txBody>
          <a:bodyPr rtlCol="0" anchor="ctr"/>
          <a:lstStyle/>
          <a:p>
            <a:pPr algn="ctr"/>
            <a:r>
              <a:rPr lang="zh-CN" altLang="en-US" sz="1400" b="1" kern="0" dirty="0">
                <a:solidFill>
                  <a:prstClr val="white"/>
                </a:solidFill>
                <a:latin typeface="宋体"/>
                <a:ea typeface="宋体"/>
              </a:rPr>
              <a:t>考查定</a:t>
            </a:r>
            <a:r>
              <a:rPr lang="zh-CN" altLang="en-US" sz="1400" b="1" kern="0" dirty="0" smtClean="0">
                <a:solidFill>
                  <a:prstClr val="white"/>
                </a:solidFill>
                <a:latin typeface="宋体"/>
                <a:ea typeface="宋体"/>
              </a:rPr>
              <a:t>从，本</a:t>
            </a:r>
            <a:r>
              <a:rPr lang="zh-CN" altLang="en-US" sz="1400" b="1" kern="0" dirty="0">
                <a:solidFill>
                  <a:prstClr val="white"/>
                </a:solidFill>
                <a:latin typeface="宋体"/>
                <a:ea typeface="宋体"/>
              </a:rPr>
              <a:t>句句意为当这种情况发生时，大量的物质聚集在很小的空间里，（物质）变得非常密集。关系代词</a:t>
            </a:r>
            <a:r>
              <a:rPr lang="en-US" altLang="zh-CN" sz="1400" b="1" kern="0" dirty="0">
                <a:solidFill>
                  <a:prstClr val="white"/>
                </a:solidFill>
                <a:latin typeface="宋体"/>
                <a:ea typeface="宋体"/>
              </a:rPr>
              <a:t>which</a:t>
            </a:r>
            <a:r>
              <a:rPr lang="zh-CN" altLang="en-US" sz="1400" b="1" kern="0" dirty="0">
                <a:solidFill>
                  <a:prstClr val="white"/>
                </a:solidFill>
                <a:latin typeface="宋体"/>
                <a:ea typeface="宋体"/>
              </a:rPr>
              <a:t>引导定从修饰先行词</a:t>
            </a:r>
            <a:r>
              <a:rPr lang="en-US" altLang="zh-CN" sz="1400" b="1" kern="0" dirty="0">
                <a:solidFill>
                  <a:prstClr val="white"/>
                </a:solidFill>
                <a:latin typeface="宋体"/>
                <a:ea typeface="宋体"/>
              </a:rPr>
              <a:t>matter</a:t>
            </a:r>
            <a:r>
              <a:rPr lang="zh-CN" altLang="en-US" sz="1400" b="1" kern="0" dirty="0">
                <a:solidFill>
                  <a:prstClr val="white"/>
                </a:solidFill>
                <a:latin typeface="宋体"/>
                <a:ea typeface="宋体"/>
              </a:rPr>
              <a:t>。</a:t>
            </a:r>
            <a:endParaRPr lang="en-US" altLang="zh-CN" sz="1400" b="1" kern="0" dirty="0">
              <a:solidFill>
                <a:prstClr val="white"/>
              </a:solidFill>
              <a:latin typeface="宋体"/>
              <a:ea typeface="宋体"/>
            </a:endParaRPr>
          </a:p>
        </p:txBody>
      </p:sp>
      <p:sp>
        <p:nvSpPr>
          <p:cNvPr id="25" name="圆角矩形标注 24"/>
          <p:cNvSpPr/>
          <p:nvPr/>
        </p:nvSpPr>
        <p:spPr>
          <a:xfrm flipH="1">
            <a:off x="4923472" y="3083307"/>
            <a:ext cx="3384265" cy="672883"/>
          </a:xfrm>
          <a:prstGeom prst="wedgeRoundRectCallout">
            <a:avLst>
              <a:gd name="adj1" fmla="val -17530"/>
              <a:gd name="adj2" fmla="val 61781"/>
              <a:gd name="adj3" fmla="val 16667"/>
            </a:avLst>
          </a:prstGeom>
          <a:solidFill>
            <a:srgbClr val="EF853D"/>
          </a:solidFill>
          <a:ln w="25400" cap="flat" cmpd="sng" algn="ctr">
            <a:solidFill>
              <a:srgbClr val="4F81BD">
                <a:shade val="50000"/>
              </a:srgbClr>
            </a:solidFill>
            <a:prstDash val="solid"/>
          </a:ln>
          <a:effectLst/>
        </p:spPr>
        <p:txBody>
          <a:bodyPr rtlCol="0" anchor="ctr"/>
          <a:lstStyle/>
          <a:p>
            <a:pPr>
              <a:defRPr/>
            </a:pPr>
            <a:r>
              <a:rPr lang="zh-CN" altLang="en-US" sz="1400" b="1" kern="0" dirty="0">
                <a:solidFill>
                  <a:prstClr val="white"/>
                </a:solidFill>
                <a:latin typeface="宋体"/>
                <a:ea typeface="宋体"/>
              </a:rPr>
              <a:t>考查时态语态，本句句意为黑洞在</a:t>
            </a:r>
            <a:r>
              <a:rPr lang="en-US" altLang="zh-CN" sz="1400" b="1" kern="0" dirty="0">
                <a:solidFill>
                  <a:prstClr val="white"/>
                </a:solidFill>
                <a:latin typeface="宋体"/>
                <a:ea typeface="宋体"/>
              </a:rPr>
              <a:t>1783</a:t>
            </a:r>
            <a:r>
              <a:rPr lang="zh-CN" altLang="en-US" sz="1400" b="1" kern="0" dirty="0">
                <a:solidFill>
                  <a:prstClr val="white"/>
                </a:solidFill>
                <a:latin typeface="宋体"/>
                <a:ea typeface="宋体"/>
              </a:rPr>
              <a:t>年首次被人们谈及，因此需要</a:t>
            </a:r>
            <a:r>
              <a:rPr lang="zh-CN" altLang="en-US" sz="1400" b="1" kern="0" dirty="0" smtClean="0">
                <a:solidFill>
                  <a:prstClr val="white"/>
                </a:solidFill>
                <a:latin typeface="宋体"/>
                <a:ea typeface="宋体"/>
              </a:rPr>
              <a:t>一般过去时</a:t>
            </a:r>
            <a:r>
              <a:rPr lang="zh-CN" altLang="en-US" sz="1400" b="1" kern="0" dirty="0">
                <a:solidFill>
                  <a:prstClr val="white"/>
                </a:solidFill>
                <a:latin typeface="宋体"/>
                <a:ea typeface="宋体"/>
              </a:rPr>
              <a:t>的被动语态。</a:t>
            </a:r>
          </a:p>
        </p:txBody>
      </p:sp>
    </p:spTree>
    <p:custDataLst>
      <p:tags r:id="rId1"/>
    </p:custDataLst>
    <p:extLst>
      <p:ext uri="{BB962C8B-B14F-4D97-AF65-F5344CB8AC3E}">
        <p14:creationId xmlns:p14="http://schemas.microsoft.com/office/powerpoint/2010/main" val="2906505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16"/>
                                        </p:tgtEl>
                                        <p:attrNameLst>
                                          <p:attrName>ppt_x</p:attrName>
                                        </p:attrNameLst>
                                      </p:cBhvr>
                                      <p:tavLst>
                                        <p:tav tm="0">
                                          <p:val>
                                            <p:strVal val="ppt_x"/>
                                          </p:val>
                                        </p:tav>
                                        <p:tav tm="100000">
                                          <p:val>
                                            <p:strVal val="ppt_x"/>
                                          </p:val>
                                        </p:tav>
                                      </p:tavLst>
                                    </p:anim>
                                    <p:anim calcmode="lin" valueType="num">
                                      <p:cBhvr additive="base">
                                        <p:cTn id="25" dur="500"/>
                                        <p:tgtEl>
                                          <p:spTgt spid="16"/>
                                        </p:tgtEl>
                                        <p:attrNameLst>
                                          <p:attrName>ppt_y</p:attrName>
                                        </p:attrNameLst>
                                      </p:cBhvr>
                                      <p:tavLst>
                                        <p:tav tm="0">
                                          <p:val>
                                            <p:strVal val="ppt_y"/>
                                          </p:val>
                                        </p:tav>
                                        <p:tav tm="100000">
                                          <p:val>
                                            <p:strVal val="1+ppt_h/2"/>
                                          </p:val>
                                        </p:tav>
                                      </p:tavLst>
                                    </p:anim>
                                    <p:set>
                                      <p:cBhvr>
                                        <p:cTn id="26" dur="1" fill="hold">
                                          <p:stCondLst>
                                            <p:cond delay="499"/>
                                          </p:stCondLst>
                                        </p:cTn>
                                        <p:tgtEl>
                                          <p:spTgt spid="16"/>
                                        </p:tgtEl>
                                        <p:attrNameLst>
                                          <p:attrName>style.visibility</p:attrName>
                                        </p:attrNameLst>
                                      </p:cBhvr>
                                      <p:to>
                                        <p:strVal val="hidden"/>
                                      </p:to>
                                    </p:set>
                                  </p:childTnLst>
                                </p:cTn>
                              </p:par>
                              <p:par>
                                <p:cTn id="27" presetID="2" presetClass="exit" presetSubtype="4" fill="hold" grpId="1" nodeType="withEffect">
                                  <p:stCondLst>
                                    <p:cond delay="0"/>
                                  </p:stCondLst>
                                  <p:childTnLst>
                                    <p:anim calcmode="lin" valueType="num">
                                      <p:cBhvr additive="base">
                                        <p:cTn id="28" dur="500"/>
                                        <p:tgtEl>
                                          <p:spTgt spid="17"/>
                                        </p:tgtEl>
                                        <p:attrNameLst>
                                          <p:attrName>ppt_x</p:attrName>
                                        </p:attrNameLst>
                                      </p:cBhvr>
                                      <p:tavLst>
                                        <p:tav tm="0">
                                          <p:val>
                                            <p:strVal val="ppt_x"/>
                                          </p:val>
                                        </p:tav>
                                        <p:tav tm="100000">
                                          <p:val>
                                            <p:strVal val="ppt_x"/>
                                          </p:val>
                                        </p:tav>
                                      </p:tavLst>
                                    </p:anim>
                                    <p:anim calcmode="lin" valueType="num">
                                      <p:cBhvr additive="base">
                                        <p:cTn id="29" dur="500"/>
                                        <p:tgtEl>
                                          <p:spTgt spid="17"/>
                                        </p:tgtEl>
                                        <p:attrNameLst>
                                          <p:attrName>ppt_y</p:attrName>
                                        </p:attrNameLst>
                                      </p:cBhvr>
                                      <p:tavLst>
                                        <p:tav tm="0">
                                          <p:val>
                                            <p:strVal val="ppt_y"/>
                                          </p:val>
                                        </p:tav>
                                        <p:tav tm="100000">
                                          <p:val>
                                            <p:strVal val="1+ppt_h/2"/>
                                          </p:val>
                                        </p:tav>
                                      </p:tavLst>
                                    </p:anim>
                                    <p:set>
                                      <p:cBhvr>
                                        <p:cTn id="30" dur="1" fill="hold">
                                          <p:stCondLst>
                                            <p:cond delay="499"/>
                                          </p:stCondLst>
                                        </p:cTn>
                                        <p:tgtEl>
                                          <p:spTgt spid="17"/>
                                        </p:tgtEl>
                                        <p:attrNameLst>
                                          <p:attrName>style.visibility</p:attrName>
                                        </p:attrNameLst>
                                      </p:cBhvr>
                                      <p:to>
                                        <p:strVal val="hidden"/>
                                      </p:to>
                                    </p:set>
                                  </p:childTnLst>
                                </p:cTn>
                              </p:par>
                              <p:par>
                                <p:cTn id="31" presetID="2" presetClass="exit" presetSubtype="4" fill="hold" grpId="1" nodeType="withEffect">
                                  <p:stCondLst>
                                    <p:cond delay="0"/>
                                  </p:stCondLst>
                                  <p:childTnLst>
                                    <p:anim calcmode="lin" valueType="num">
                                      <p:cBhvr additive="base">
                                        <p:cTn id="32" dur="500"/>
                                        <p:tgtEl>
                                          <p:spTgt spid="21"/>
                                        </p:tgtEl>
                                        <p:attrNameLst>
                                          <p:attrName>ppt_x</p:attrName>
                                        </p:attrNameLst>
                                      </p:cBhvr>
                                      <p:tavLst>
                                        <p:tav tm="0">
                                          <p:val>
                                            <p:strVal val="ppt_x"/>
                                          </p:val>
                                        </p:tav>
                                        <p:tav tm="100000">
                                          <p:val>
                                            <p:strVal val="ppt_x"/>
                                          </p:val>
                                        </p:tav>
                                      </p:tavLst>
                                    </p:anim>
                                    <p:anim calcmode="lin" valueType="num">
                                      <p:cBhvr additive="base">
                                        <p:cTn id="33" dur="500"/>
                                        <p:tgtEl>
                                          <p:spTgt spid="21"/>
                                        </p:tgtEl>
                                        <p:attrNameLst>
                                          <p:attrName>ppt_y</p:attrName>
                                        </p:attrNameLst>
                                      </p:cBhvr>
                                      <p:tavLst>
                                        <p:tav tm="0">
                                          <p:val>
                                            <p:strVal val="ppt_y"/>
                                          </p:val>
                                        </p:tav>
                                        <p:tav tm="100000">
                                          <p:val>
                                            <p:strVal val="1+ppt_h/2"/>
                                          </p:val>
                                        </p:tav>
                                      </p:tavLst>
                                    </p:anim>
                                    <p:set>
                                      <p:cBhvr>
                                        <p:cTn id="34" dur="1" fill="hold">
                                          <p:stCondLst>
                                            <p:cond delay="499"/>
                                          </p:stCondLst>
                                        </p:cTn>
                                        <p:tgtEl>
                                          <p:spTgt spid="2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xit" presetSubtype="4" fill="hold" grpId="1" nodeType="clickEffect">
                                  <p:stCondLst>
                                    <p:cond delay="0"/>
                                  </p:stCondLst>
                                  <p:childTnLst>
                                    <p:anim calcmode="lin" valueType="num">
                                      <p:cBhvr additive="base">
                                        <p:cTn id="44" dur="500"/>
                                        <p:tgtEl>
                                          <p:spTgt spid="19"/>
                                        </p:tgtEl>
                                        <p:attrNameLst>
                                          <p:attrName>ppt_x</p:attrName>
                                        </p:attrNameLst>
                                      </p:cBhvr>
                                      <p:tavLst>
                                        <p:tav tm="0">
                                          <p:val>
                                            <p:strVal val="ppt_x"/>
                                          </p:val>
                                        </p:tav>
                                        <p:tav tm="100000">
                                          <p:val>
                                            <p:strVal val="ppt_x"/>
                                          </p:val>
                                        </p:tav>
                                      </p:tavLst>
                                    </p:anim>
                                    <p:anim calcmode="lin" valueType="num">
                                      <p:cBhvr additive="base">
                                        <p:cTn id="45" dur="500"/>
                                        <p:tgtEl>
                                          <p:spTgt spid="19"/>
                                        </p:tgtEl>
                                        <p:attrNameLst>
                                          <p:attrName>ppt_y</p:attrName>
                                        </p:attrNameLst>
                                      </p:cBhvr>
                                      <p:tavLst>
                                        <p:tav tm="0">
                                          <p:val>
                                            <p:strVal val="ppt_y"/>
                                          </p:val>
                                        </p:tav>
                                        <p:tav tm="100000">
                                          <p:val>
                                            <p:strVal val="1+ppt_h/2"/>
                                          </p:val>
                                        </p:tav>
                                      </p:tavLst>
                                    </p:anim>
                                    <p:set>
                                      <p:cBhvr>
                                        <p:cTn id="46" dur="1" fill="hold">
                                          <p:stCondLst>
                                            <p:cond delay="499"/>
                                          </p:stCondLst>
                                        </p:cTn>
                                        <p:tgtEl>
                                          <p:spTgt spid="19"/>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500" fill="hold"/>
                                        <p:tgtEl>
                                          <p:spTgt spid="22"/>
                                        </p:tgtEl>
                                        <p:attrNameLst>
                                          <p:attrName>ppt_x</p:attrName>
                                        </p:attrNameLst>
                                      </p:cBhvr>
                                      <p:tavLst>
                                        <p:tav tm="0">
                                          <p:val>
                                            <p:strVal val="#ppt_x"/>
                                          </p:val>
                                        </p:tav>
                                        <p:tav tm="100000">
                                          <p:val>
                                            <p:strVal val="#ppt_x"/>
                                          </p:val>
                                        </p:tav>
                                      </p:tavLst>
                                    </p:anim>
                                    <p:anim calcmode="lin" valueType="num">
                                      <p:cBhvr additive="base">
                                        <p:cTn id="5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xit" presetSubtype="4" fill="hold" grpId="1" nodeType="clickEffect">
                                  <p:stCondLst>
                                    <p:cond delay="0"/>
                                  </p:stCondLst>
                                  <p:childTnLst>
                                    <p:anim calcmode="lin" valueType="num">
                                      <p:cBhvr additive="base">
                                        <p:cTn id="56" dur="500"/>
                                        <p:tgtEl>
                                          <p:spTgt spid="22"/>
                                        </p:tgtEl>
                                        <p:attrNameLst>
                                          <p:attrName>ppt_x</p:attrName>
                                        </p:attrNameLst>
                                      </p:cBhvr>
                                      <p:tavLst>
                                        <p:tav tm="0">
                                          <p:val>
                                            <p:strVal val="ppt_x"/>
                                          </p:val>
                                        </p:tav>
                                        <p:tav tm="100000">
                                          <p:val>
                                            <p:strVal val="ppt_x"/>
                                          </p:val>
                                        </p:tav>
                                      </p:tavLst>
                                    </p:anim>
                                    <p:anim calcmode="lin" valueType="num">
                                      <p:cBhvr additive="base">
                                        <p:cTn id="57" dur="500"/>
                                        <p:tgtEl>
                                          <p:spTgt spid="22"/>
                                        </p:tgtEl>
                                        <p:attrNameLst>
                                          <p:attrName>ppt_y</p:attrName>
                                        </p:attrNameLst>
                                      </p:cBhvr>
                                      <p:tavLst>
                                        <p:tav tm="0">
                                          <p:val>
                                            <p:strVal val="ppt_y"/>
                                          </p:val>
                                        </p:tav>
                                        <p:tav tm="100000">
                                          <p:val>
                                            <p:strVal val="1+ppt_h/2"/>
                                          </p:val>
                                        </p:tav>
                                      </p:tavLst>
                                    </p:anim>
                                    <p:set>
                                      <p:cBhvr>
                                        <p:cTn id="58" dur="1" fill="hold">
                                          <p:stCondLst>
                                            <p:cond delay="499"/>
                                          </p:stCondLst>
                                        </p:cTn>
                                        <p:tgtEl>
                                          <p:spTgt spid="2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500" fill="hold"/>
                                        <p:tgtEl>
                                          <p:spTgt spid="23"/>
                                        </p:tgtEl>
                                        <p:attrNameLst>
                                          <p:attrName>ppt_x</p:attrName>
                                        </p:attrNameLst>
                                      </p:cBhvr>
                                      <p:tavLst>
                                        <p:tav tm="0">
                                          <p:val>
                                            <p:strVal val="#ppt_x"/>
                                          </p:val>
                                        </p:tav>
                                        <p:tav tm="100000">
                                          <p:val>
                                            <p:strVal val="#ppt_x"/>
                                          </p:val>
                                        </p:tav>
                                      </p:tavLst>
                                    </p:anim>
                                    <p:anim calcmode="lin" valueType="num">
                                      <p:cBhvr additive="base">
                                        <p:cTn id="6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xit" presetSubtype="4" fill="hold" grpId="1" nodeType="clickEffect">
                                  <p:stCondLst>
                                    <p:cond delay="0"/>
                                  </p:stCondLst>
                                  <p:childTnLst>
                                    <p:anim calcmode="lin" valueType="num">
                                      <p:cBhvr additive="base">
                                        <p:cTn id="68" dur="500"/>
                                        <p:tgtEl>
                                          <p:spTgt spid="23"/>
                                        </p:tgtEl>
                                        <p:attrNameLst>
                                          <p:attrName>ppt_x</p:attrName>
                                        </p:attrNameLst>
                                      </p:cBhvr>
                                      <p:tavLst>
                                        <p:tav tm="0">
                                          <p:val>
                                            <p:strVal val="ppt_x"/>
                                          </p:val>
                                        </p:tav>
                                        <p:tav tm="100000">
                                          <p:val>
                                            <p:strVal val="ppt_x"/>
                                          </p:val>
                                        </p:tav>
                                      </p:tavLst>
                                    </p:anim>
                                    <p:anim calcmode="lin" valueType="num">
                                      <p:cBhvr additive="base">
                                        <p:cTn id="69" dur="500"/>
                                        <p:tgtEl>
                                          <p:spTgt spid="23"/>
                                        </p:tgtEl>
                                        <p:attrNameLst>
                                          <p:attrName>ppt_y</p:attrName>
                                        </p:attrNameLst>
                                      </p:cBhvr>
                                      <p:tavLst>
                                        <p:tav tm="0">
                                          <p:val>
                                            <p:strVal val="ppt_y"/>
                                          </p:val>
                                        </p:tav>
                                        <p:tav tm="100000">
                                          <p:val>
                                            <p:strVal val="1+ppt_h/2"/>
                                          </p:val>
                                        </p:tav>
                                      </p:tavLst>
                                    </p:anim>
                                    <p:set>
                                      <p:cBhvr>
                                        <p:cTn id="70" dur="1" fill="hold">
                                          <p:stCondLst>
                                            <p:cond delay="499"/>
                                          </p:stCondLst>
                                        </p:cTn>
                                        <p:tgtEl>
                                          <p:spTgt spid="23"/>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additive="base">
                                        <p:cTn id="75" dur="500" fill="hold"/>
                                        <p:tgtEl>
                                          <p:spTgt spid="24"/>
                                        </p:tgtEl>
                                        <p:attrNameLst>
                                          <p:attrName>ppt_x</p:attrName>
                                        </p:attrNameLst>
                                      </p:cBhvr>
                                      <p:tavLst>
                                        <p:tav tm="0">
                                          <p:val>
                                            <p:strVal val="#ppt_x"/>
                                          </p:val>
                                        </p:tav>
                                        <p:tav tm="100000">
                                          <p:val>
                                            <p:strVal val="#ppt_x"/>
                                          </p:val>
                                        </p:tav>
                                      </p:tavLst>
                                    </p:anim>
                                    <p:anim calcmode="lin" valueType="num">
                                      <p:cBhvr additive="base">
                                        <p:cTn id="7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xit" presetSubtype="4" fill="hold" grpId="1" nodeType="clickEffect">
                                  <p:stCondLst>
                                    <p:cond delay="0"/>
                                  </p:stCondLst>
                                  <p:childTnLst>
                                    <p:anim calcmode="lin" valueType="num">
                                      <p:cBhvr additive="base">
                                        <p:cTn id="80" dur="500"/>
                                        <p:tgtEl>
                                          <p:spTgt spid="24"/>
                                        </p:tgtEl>
                                        <p:attrNameLst>
                                          <p:attrName>ppt_x</p:attrName>
                                        </p:attrNameLst>
                                      </p:cBhvr>
                                      <p:tavLst>
                                        <p:tav tm="0">
                                          <p:val>
                                            <p:strVal val="ppt_x"/>
                                          </p:val>
                                        </p:tav>
                                        <p:tav tm="100000">
                                          <p:val>
                                            <p:strVal val="ppt_x"/>
                                          </p:val>
                                        </p:tav>
                                      </p:tavLst>
                                    </p:anim>
                                    <p:anim calcmode="lin" valueType="num">
                                      <p:cBhvr additive="base">
                                        <p:cTn id="81" dur="500"/>
                                        <p:tgtEl>
                                          <p:spTgt spid="24"/>
                                        </p:tgtEl>
                                        <p:attrNameLst>
                                          <p:attrName>ppt_y</p:attrName>
                                        </p:attrNameLst>
                                      </p:cBhvr>
                                      <p:tavLst>
                                        <p:tav tm="0">
                                          <p:val>
                                            <p:strVal val="ppt_y"/>
                                          </p:val>
                                        </p:tav>
                                        <p:tav tm="100000">
                                          <p:val>
                                            <p:strVal val="1+ppt_h/2"/>
                                          </p:val>
                                        </p:tav>
                                      </p:tavLst>
                                    </p:anim>
                                    <p:set>
                                      <p:cBhvr>
                                        <p:cTn id="82" dur="1" fill="hold">
                                          <p:stCondLst>
                                            <p:cond delay="499"/>
                                          </p:stCondLst>
                                        </p:cTn>
                                        <p:tgtEl>
                                          <p:spTgt spid="24"/>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ppt_x"/>
                                          </p:val>
                                        </p:tav>
                                        <p:tav tm="100000">
                                          <p:val>
                                            <p:strVal val="#ppt_x"/>
                                          </p:val>
                                        </p:tav>
                                      </p:tavLst>
                                    </p:anim>
                                    <p:anim calcmode="lin" valueType="num">
                                      <p:cBhvr additive="base">
                                        <p:cTn id="8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xit" presetSubtype="4" fill="hold" grpId="1" nodeType="clickEffect">
                                  <p:stCondLst>
                                    <p:cond delay="0"/>
                                  </p:stCondLst>
                                  <p:childTnLst>
                                    <p:anim calcmode="lin" valueType="num">
                                      <p:cBhvr additive="base">
                                        <p:cTn id="92" dur="500"/>
                                        <p:tgtEl>
                                          <p:spTgt spid="25"/>
                                        </p:tgtEl>
                                        <p:attrNameLst>
                                          <p:attrName>ppt_x</p:attrName>
                                        </p:attrNameLst>
                                      </p:cBhvr>
                                      <p:tavLst>
                                        <p:tav tm="0">
                                          <p:val>
                                            <p:strVal val="ppt_x"/>
                                          </p:val>
                                        </p:tav>
                                        <p:tav tm="100000">
                                          <p:val>
                                            <p:strVal val="ppt_x"/>
                                          </p:val>
                                        </p:tav>
                                      </p:tavLst>
                                    </p:anim>
                                    <p:anim calcmode="lin" valueType="num">
                                      <p:cBhvr additive="base">
                                        <p:cTn id="93" dur="500"/>
                                        <p:tgtEl>
                                          <p:spTgt spid="25"/>
                                        </p:tgtEl>
                                        <p:attrNameLst>
                                          <p:attrName>ppt_y</p:attrName>
                                        </p:attrNameLst>
                                      </p:cBhvr>
                                      <p:tavLst>
                                        <p:tav tm="0">
                                          <p:val>
                                            <p:strVal val="ppt_y"/>
                                          </p:val>
                                        </p:tav>
                                        <p:tav tm="100000">
                                          <p:val>
                                            <p:strVal val="1+ppt_h/2"/>
                                          </p:val>
                                        </p:tav>
                                      </p:tavLst>
                                    </p:anim>
                                    <p:set>
                                      <p:cBhvr>
                                        <p:cTn id="94"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9" grpId="0" animBg="1"/>
      <p:bldP spid="19" grpId="1" animBg="1"/>
      <p:bldP spid="21" grpId="0" animBg="1"/>
      <p:bldP spid="21" grpId="1" animBg="1"/>
      <p:bldP spid="16" grpId="0" animBg="1"/>
      <p:bldP spid="16" grpId="1" animBg="1"/>
      <p:bldP spid="22" grpId="0" animBg="1"/>
      <p:bldP spid="22" grpId="1" animBg="1"/>
      <p:bldP spid="23" grpId="0" animBg="1"/>
      <p:bldP spid="23" grpId="1" animBg="1"/>
      <p:bldP spid="24" grpId="0" animBg="1"/>
      <p:bldP spid="24" grpId="1" animBg="1"/>
      <p:bldP spid="25" grpId="0" animBg="1"/>
      <p:bldP spid="2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1"/>
          </p:nvPr>
        </p:nvPicPr>
        <p:blipFill>
          <a:blip r:embed="rId3">
            <a:clrChange>
              <a:clrFrom>
                <a:srgbClr val="FFFFFF">
                  <a:alpha val="100000"/>
                </a:srgbClr>
              </a:clrFrom>
              <a:clrTo>
                <a:srgbClr val="FFFFFF">
                  <a:alpha val="100000"/>
                  <a:alpha val="0"/>
                </a:srgbClr>
              </a:clrTo>
            </a:clrChange>
          </a:blip>
          <a:stretch>
            <a:fillRect/>
          </a:stretch>
        </p:blipFill>
        <p:spPr>
          <a:xfrm rot="20880000">
            <a:off x="-19287" y="-16202"/>
            <a:ext cx="825895" cy="783846"/>
          </a:xfrm>
          <a:prstGeom prst="rect">
            <a:avLst/>
          </a:prstGeom>
        </p:spPr>
      </p:pic>
      <p:pic>
        <p:nvPicPr>
          <p:cNvPr id="13" name="内容占位符 12"/>
          <p:cNvPicPr>
            <a:picLocks noChangeAspect="1"/>
          </p:cNvPicPr>
          <p:nvPr/>
        </p:nvPicPr>
        <p:blipFill>
          <a:blip r:embed="rId4"/>
          <a:stretch>
            <a:fillRect/>
          </a:stretch>
        </p:blipFill>
        <p:spPr>
          <a:xfrm>
            <a:off x="6187916" y="477565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775650"/>
            <a:ext cx="2042160" cy="369332"/>
          </a:xfrm>
          <a:prstGeom prst="rect">
            <a:avLst/>
          </a:prstGeom>
          <a:noFill/>
        </p:spPr>
        <p:txBody>
          <a:bodyPr wrap="square" rtlCol="0">
            <a:spAutoFit/>
            <a:scene3d>
              <a:camera prst="orthographicFront"/>
              <a:lightRig rig="threePt" dir="t"/>
            </a:scene3d>
          </a:bodyPr>
          <a:lstStyle/>
          <a:p>
            <a:r>
              <a:rPr lang="zh-CN" altLang="en-US">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p>
        </p:txBody>
      </p:sp>
      <p:sp>
        <p:nvSpPr>
          <p:cNvPr id="3" name="文本框 2"/>
          <p:cNvSpPr txBox="1"/>
          <p:nvPr/>
        </p:nvSpPr>
        <p:spPr>
          <a:xfrm>
            <a:off x="1308100" y="-29729"/>
            <a:ext cx="5589270" cy="400110"/>
          </a:xfrm>
          <a:prstGeom prst="rect">
            <a:avLst/>
          </a:prstGeom>
          <a:noFill/>
        </p:spPr>
        <p:txBody>
          <a:bodyPr wrap="square" rtlCol="0">
            <a:spAutoFit/>
          </a:bodyPr>
          <a:lstStyle/>
          <a:p>
            <a:r>
              <a:rPr lang="en-US" altLang="zh-CN" sz="2000" dirty="0" smtClean="0">
                <a:solidFill>
                  <a:prstClr val="black"/>
                </a:solidFill>
                <a:latin typeface="微软雅黑" panose="020B0503020204020204" charset="-122"/>
                <a:cs typeface="微软雅黑" panose="020B0503020204020204" charset="-122"/>
                <a:sym typeface="+mn-ea"/>
              </a:rPr>
              <a:t>3.</a:t>
            </a:r>
            <a:r>
              <a:rPr lang="zh-CN" altLang="en-US" sz="2000" dirty="0" smtClean="0">
                <a:solidFill>
                  <a:prstClr val="black"/>
                </a:solidFill>
                <a:latin typeface="微软雅黑" panose="020B0503020204020204" charset="-122"/>
                <a:cs typeface="微软雅黑" panose="020B0503020204020204" charset="-122"/>
                <a:sym typeface="+mn-ea"/>
              </a:rPr>
              <a:t>语法填空试题</a:t>
            </a:r>
            <a:r>
              <a:rPr lang="zh-CN" altLang="en-US" sz="2000" dirty="0">
                <a:solidFill>
                  <a:prstClr val="black"/>
                </a:solidFill>
                <a:latin typeface="微软雅黑" panose="020B0503020204020204" charset="-122"/>
                <a:cs typeface="微软雅黑" panose="020B0503020204020204" charset="-122"/>
                <a:sym typeface="+mn-ea"/>
              </a:rPr>
              <a:t>解析：</a:t>
            </a:r>
            <a:endParaRPr lang="zh-CN" altLang="en-US" sz="2000" dirty="0">
              <a:solidFill>
                <a:prstClr val="black"/>
              </a:solidFill>
              <a:latin typeface="微软雅黑" panose="020B0503020204020204" charset="-122"/>
              <a:cs typeface="微软雅黑" panose="020B0503020204020204" charset="-122"/>
            </a:endParaRPr>
          </a:p>
        </p:txBody>
      </p:sp>
      <p:sp>
        <p:nvSpPr>
          <p:cNvPr id="4" name="文本框 3"/>
          <p:cNvSpPr txBox="1"/>
          <p:nvPr/>
        </p:nvSpPr>
        <p:spPr>
          <a:xfrm>
            <a:off x="1453515" y="369051"/>
            <a:ext cx="6414770" cy="338554"/>
          </a:xfrm>
          <a:prstGeom prst="rect">
            <a:avLst/>
          </a:prstGeom>
          <a:noFill/>
        </p:spPr>
        <p:txBody>
          <a:bodyPr wrap="square" rtlCol="0">
            <a:spAutoFit/>
          </a:bodyPr>
          <a:lstStyle/>
          <a:p>
            <a:r>
              <a:rPr lang="zh-CN" altLang="en-US" sz="1600" dirty="0" smtClean="0">
                <a:solidFill>
                  <a:prstClr val="black"/>
                </a:solidFill>
              </a:rPr>
              <a:t>海淀二模</a:t>
            </a:r>
            <a:r>
              <a:rPr lang="en-US" altLang="zh-CN" sz="1600" dirty="0" smtClean="0">
                <a:solidFill>
                  <a:prstClr val="black"/>
                </a:solidFill>
              </a:rPr>
              <a:t> 1, 5, 7, 8        </a:t>
            </a:r>
            <a:r>
              <a:rPr lang="zh-CN" altLang="en-US" sz="1600" dirty="0" smtClean="0">
                <a:solidFill>
                  <a:prstClr val="black"/>
                </a:solidFill>
              </a:rPr>
              <a:t>难度：</a:t>
            </a:r>
            <a:endParaRPr lang="zh-CN" altLang="en-US" sz="1600" dirty="0">
              <a:solidFill>
                <a:prstClr val="black"/>
              </a:solidFill>
            </a:endParaRPr>
          </a:p>
        </p:txBody>
      </p:sp>
      <p:pic>
        <p:nvPicPr>
          <p:cNvPr id="5" name="图片 4"/>
          <p:cNvPicPr>
            <a:picLocks noChangeAspect="1"/>
          </p:cNvPicPr>
          <p:nvPr/>
        </p:nvPicPr>
        <p:blipFill>
          <a:blip r:embed="rId5"/>
          <a:stretch>
            <a:fillRect/>
          </a:stretch>
        </p:blipFill>
        <p:spPr>
          <a:xfrm>
            <a:off x="4346578" y="375722"/>
            <a:ext cx="314325" cy="258438"/>
          </a:xfrm>
          <a:prstGeom prst="rect">
            <a:avLst/>
          </a:prstGeom>
        </p:spPr>
      </p:pic>
      <p:pic>
        <p:nvPicPr>
          <p:cNvPr id="6" name="图片 5"/>
          <p:cNvPicPr>
            <a:picLocks noChangeAspect="1"/>
          </p:cNvPicPr>
          <p:nvPr/>
        </p:nvPicPr>
        <p:blipFill>
          <a:blip r:embed="rId5"/>
          <a:stretch>
            <a:fillRect/>
          </a:stretch>
        </p:blipFill>
        <p:spPr>
          <a:xfrm>
            <a:off x="4766310" y="369050"/>
            <a:ext cx="314325" cy="265411"/>
          </a:xfrm>
          <a:prstGeom prst="rect">
            <a:avLst/>
          </a:prstGeom>
        </p:spPr>
      </p:pic>
      <p:sp>
        <p:nvSpPr>
          <p:cNvPr id="15" name="内容占位符 2"/>
          <p:cNvSpPr txBox="1">
            <a:spLocks/>
          </p:cNvSpPr>
          <p:nvPr/>
        </p:nvSpPr>
        <p:spPr>
          <a:xfrm>
            <a:off x="546103" y="656400"/>
            <a:ext cx="8229600" cy="3926442"/>
          </a:xfrm>
          <a:prstGeom prst="rect">
            <a:avLst/>
          </a:prstGeom>
          <a:solidFill>
            <a:schemeClr val="accent1">
              <a:lumMod val="60000"/>
              <a:lumOff val="4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1560"/>
              </a:lnSpc>
              <a:buFont typeface="Arial" pitchFamily="34" charset="0"/>
              <a:buNone/>
            </a:pPr>
            <a:r>
              <a:rPr lang="en-US" altLang="zh-CN" sz="1400" dirty="0">
                <a:solidFill>
                  <a:prstClr val="black"/>
                </a:solidFill>
                <a:latin typeface="Times New Roman" pitchFamily="18" charset="0"/>
                <a:cs typeface="Times New Roman" pitchFamily="18" charset="0"/>
              </a:rPr>
              <a:t>A</a:t>
            </a:r>
          </a:p>
          <a:p>
            <a:pPr marL="0" indent="0">
              <a:lnSpc>
                <a:spcPts val="1560"/>
              </a:lnSpc>
              <a:buFont typeface="Arial" pitchFamily="34" charset="0"/>
              <a:buNone/>
            </a:pPr>
            <a:r>
              <a:rPr lang="en-US" altLang="zh-CN" sz="1400" dirty="0" smtClean="0">
                <a:solidFill>
                  <a:prstClr val="black"/>
                </a:solidFill>
                <a:latin typeface="Times New Roman" pitchFamily="18" charset="0"/>
                <a:cs typeface="Times New Roman" pitchFamily="18" charset="0"/>
              </a:rPr>
              <a:t>          To </a:t>
            </a:r>
            <a:r>
              <a:rPr lang="en-US" altLang="zh-CN" sz="1400" dirty="0">
                <a:solidFill>
                  <a:prstClr val="black"/>
                </a:solidFill>
                <a:latin typeface="Times New Roman" pitchFamily="18" charset="0"/>
                <a:cs typeface="Times New Roman" pitchFamily="18" charset="0"/>
              </a:rPr>
              <a:t>me, the most beautiful thing is the ocean. It is beautiful because it has a calming effect. When</a:t>
            </a:r>
            <a:r>
              <a:rPr lang="en-US" altLang="zh-CN" sz="1400" u="sng" dirty="0">
                <a:solidFill>
                  <a:prstClr val="black"/>
                </a:solidFill>
                <a:latin typeface="Times New Roman" pitchFamily="18" charset="0"/>
                <a:cs typeface="Times New Roman" pitchFamily="18" charset="0"/>
              </a:rPr>
              <a:t> </a:t>
            </a:r>
            <a:r>
              <a:rPr lang="en-US" altLang="zh-CN" sz="1400" u="sng" dirty="0" smtClean="0">
                <a:solidFill>
                  <a:prstClr val="black"/>
                </a:solidFill>
                <a:latin typeface="Times New Roman" pitchFamily="18" charset="0"/>
                <a:cs typeface="Times New Roman" pitchFamily="18" charset="0"/>
              </a:rPr>
              <a:t>       1 </a:t>
            </a:r>
            <a:r>
              <a:rPr lang="en-US" altLang="zh-CN" sz="1400" dirty="0" smtClean="0">
                <a:solidFill>
                  <a:prstClr val="black"/>
                </a:solidFill>
                <a:latin typeface="Times New Roman" pitchFamily="18" charset="0"/>
                <a:cs typeface="Times New Roman" pitchFamily="18" charset="0"/>
              </a:rPr>
              <a:t>(</a:t>
            </a:r>
            <a:r>
              <a:rPr lang="en-US" altLang="zh-CN" sz="1400" dirty="0">
                <a:solidFill>
                  <a:prstClr val="black"/>
                </a:solidFill>
                <a:latin typeface="Times New Roman" pitchFamily="18" charset="0"/>
                <a:cs typeface="Times New Roman" pitchFamily="18" charset="0"/>
              </a:rPr>
              <a:t>listen) to the sound of the waves, I feel peaceful. </a:t>
            </a:r>
            <a:r>
              <a:rPr lang="en-US" altLang="zh-CN" sz="1400" u="sng" dirty="0">
                <a:solidFill>
                  <a:prstClr val="black"/>
                </a:solidFill>
                <a:latin typeface="Times New Roman" pitchFamily="18" charset="0"/>
                <a:cs typeface="Times New Roman" pitchFamily="18" charset="0"/>
              </a:rPr>
              <a:t>   2    </a:t>
            </a:r>
            <a:r>
              <a:rPr lang="en-US" altLang="zh-CN" sz="1400" dirty="0">
                <a:solidFill>
                  <a:prstClr val="black"/>
                </a:solidFill>
                <a:latin typeface="Times New Roman" pitchFamily="18" charset="0"/>
                <a:cs typeface="Times New Roman" pitchFamily="18" charset="0"/>
              </a:rPr>
              <a:t>the age of 10, I went to the beach for the first time. With my feet in the water, I felt totally relaxed, and the sound of the ocean really </a:t>
            </a:r>
            <a:r>
              <a:rPr lang="en-US" altLang="zh-CN" sz="1400" u="sng" dirty="0">
                <a:solidFill>
                  <a:prstClr val="black"/>
                </a:solidFill>
                <a:latin typeface="Times New Roman" pitchFamily="18" charset="0"/>
                <a:cs typeface="Times New Roman" pitchFamily="18" charset="0"/>
              </a:rPr>
              <a:t>   3    </a:t>
            </a:r>
            <a:r>
              <a:rPr lang="en-US" altLang="zh-CN" sz="1400" dirty="0">
                <a:solidFill>
                  <a:prstClr val="black"/>
                </a:solidFill>
                <a:latin typeface="Times New Roman" pitchFamily="18" charset="0"/>
                <a:cs typeface="Times New Roman" pitchFamily="18" charset="0"/>
              </a:rPr>
              <a:t>(comfort) me. From then on, I often dream of floating in the ocean, feeling carefree.  </a:t>
            </a:r>
          </a:p>
          <a:p>
            <a:pPr marL="0" indent="0" algn="ctr">
              <a:lnSpc>
                <a:spcPts val="1560"/>
              </a:lnSpc>
              <a:buFont typeface="Arial" pitchFamily="34" charset="0"/>
              <a:buNone/>
            </a:pPr>
            <a:r>
              <a:rPr lang="en-US" altLang="zh-CN" sz="1400" dirty="0">
                <a:solidFill>
                  <a:prstClr val="black"/>
                </a:solidFill>
                <a:latin typeface="Times New Roman" pitchFamily="18" charset="0"/>
                <a:cs typeface="Times New Roman" pitchFamily="18" charset="0"/>
              </a:rPr>
              <a:t>B</a:t>
            </a:r>
          </a:p>
          <a:p>
            <a:pPr marL="0" indent="0">
              <a:lnSpc>
                <a:spcPts val="1560"/>
              </a:lnSpc>
              <a:buFont typeface="Arial" pitchFamily="34" charset="0"/>
              <a:buNone/>
            </a:pPr>
            <a:r>
              <a:rPr lang="en-US" altLang="zh-CN" sz="1400" dirty="0" smtClean="0">
                <a:solidFill>
                  <a:prstClr val="black"/>
                </a:solidFill>
                <a:latin typeface="Times New Roman" pitchFamily="18" charset="0"/>
                <a:cs typeface="Times New Roman" pitchFamily="18" charset="0"/>
              </a:rPr>
              <a:t>          Discovering </a:t>
            </a:r>
            <a:r>
              <a:rPr lang="en-US" altLang="zh-CN" sz="1400" dirty="0">
                <a:solidFill>
                  <a:prstClr val="black"/>
                </a:solidFill>
                <a:latin typeface="Times New Roman" pitchFamily="18" charset="0"/>
                <a:cs typeface="Times New Roman" pitchFamily="18" charset="0"/>
              </a:rPr>
              <a:t>yourself plays </a:t>
            </a:r>
            <a:r>
              <a:rPr lang="en-US" altLang="zh-CN" sz="1400" u="sng" dirty="0">
                <a:solidFill>
                  <a:prstClr val="black"/>
                </a:solidFill>
                <a:latin typeface="Times New Roman" pitchFamily="18" charset="0"/>
                <a:cs typeface="Times New Roman" pitchFamily="18" charset="0"/>
              </a:rPr>
              <a:t>   4    </a:t>
            </a:r>
            <a:r>
              <a:rPr lang="en-US" altLang="zh-CN" sz="1400" dirty="0">
                <a:solidFill>
                  <a:prstClr val="black"/>
                </a:solidFill>
                <a:latin typeface="Times New Roman" pitchFamily="18" charset="0"/>
                <a:cs typeface="Times New Roman" pitchFamily="18" charset="0"/>
              </a:rPr>
              <a:t>important role in inspiring your confidence. By doing so, you could know </a:t>
            </a:r>
            <a:r>
              <a:rPr lang="en-US" altLang="zh-CN" sz="1400" u="sng" dirty="0">
                <a:solidFill>
                  <a:prstClr val="black"/>
                </a:solidFill>
                <a:latin typeface="Times New Roman" pitchFamily="18" charset="0"/>
                <a:cs typeface="Times New Roman" pitchFamily="18" charset="0"/>
              </a:rPr>
              <a:t>   5    </a:t>
            </a:r>
            <a:r>
              <a:rPr lang="en-US" altLang="zh-CN" sz="1400" dirty="0">
                <a:solidFill>
                  <a:prstClr val="black"/>
                </a:solidFill>
                <a:latin typeface="Times New Roman" pitchFamily="18" charset="0"/>
                <a:cs typeface="Times New Roman" pitchFamily="18" charset="0"/>
              </a:rPr>
              <a:t>you are weak in. And you may also realize you’re quite a great person with great strengths. So when you’re in a hard situation, you will believe in</a:t>
            </a:r>
            <a:r>
              <a:rPr lang="en-US" altLang="zh-CN" sz="1400" u="sng" dirty="0">
                <a:solidFill>
                  <a:prstClr val="black"/>
                </a:solidFill>
                <a:latin typeface="Times New Roman" pitchFamily="18" charset="0"/>
                <a:cs typeface="Times New Roman" pitchFamily="18" charset="0"/>
              </a:rPr>
              <a:t>    6    </a:t>
            </a:r>
            <a:r>
              <a:rPr lang="en-US" altLang="zh-CN" sz="1400" dirty="0">
                <a:solidFill>
                  <a:prstClr val="black"/>
                </a:solidFill>
                <a:latin typeface="Times New Roman" pitchFamily="18" charset="0"/>
                <a:cs typeface="Times New Roman" pitchFamily="18" charset="0"/>
              </a:rPr>
              <a:t>(you) and spend the most difficult time with confidence. Otherwise you may give up and then lose everything. Therefore, the ability </a:t>
            </a:r>
            <a:r>
              <a:rPr lang="en-US" altLang="zh-CN" sz="1400" u="sng" dirty="0">
                <a:solidFill>
                  <a:prstClr val="black"/>
                </a:solidFill>
                <a:latin typeface="Times New Roman" pitchFamily="18" charset="0"/>
                <a:cs typeface="Times New Roman" pitchFamily="18" charset="0"/>
              </a:rPr>
              <a:t>   7    </a:t>
            </a:r>
            <a:r>
              <a:rPr lang="en-US" altLang="zh-CN" sz="1400" dirty="0">
                <a:solidFill>
                  <a:prstClr val="black"/>
                </a:solidFill>
                <a:latin typeface="Times New Roman" pitchFamily="18" charset="0"/>
                <a:cs typeface="Times New Roman" pitchFamily="18" charset="0"/>
              </a:rPr>
              <a:t>(trust) yourself will decide your future a lot. </a:t>
            </a:r>
          </a:p>
          <a:p>
            <a:pPr marL="0" indent="0" algn="ctr">
              <a:lnSpc>
                <a:spcPts val="1560"/>
              </a:lnSpc>
              <a:buFont typeface="Arial" pitchFamily="34" charset="0"/>
              <a:buNone/>
            </a:pPr>
            <a:r>
              <a:rPr lang="en-US" altLang="zh-CN" sz="1400" dirty="0">
                <a:solidFill>
                  <a:prstClr val="black"/>
                </a:solidFill>
                <a:latin typeface="Times New Roman" pitchFamily="18" charset="0"/>
                <a:cs typeface="Times New Roman" pitchFamily="18" charset="0"/>
              </a:rPr>
              <a:t>C</a:t>
            </a:r>
          </a:p>
          <a:p>
            <a:pPr marL="0" indent="0">
              <a:lnSpc>
                <a:spcPts val="1560"/>
              </a:lnSpc>
              <a:buFont typeface="Arial" pitchFamily="34" charset="0"/>
              <a:buNone/>
            </a:pPr>
            <a:r>
              <a:rPr lang="en-US" altLang="zh-CN" sz="1400" dirty="0" smtClean="0">
                <a:solidFill>
                  <a:prstClr val="black"/>
                </a:solidFill>
                <a:latin typeface="Times New Roman" pitchFamily="18" charset="0"/>
                <a:cs typeface="Times New Roman" pitchFamily="18" charset="0"/>
              </a:rPr>
              <a:t>          The </a:t>
            </a:r>
            <a:r>
              <a:rPr lang="en-US" altLang="zh-CN" sz="1400" dirty="0">
                <a:solidFill>
                  <a:prstClr val="black"/>
                </a:solidFill>
                <a:latin typeface="Times New Roman" pitchFamily="18" charset="0"/>
                <a:cs typeface="Times New Roman" pitchFamily="18" charset="0"/>
              </a:rPr>
              <a:t>year 2018 marks the 40th anniversary of China’s reform and opening-up. The past four decades has seen China shift its society from a farmers’ community to a digital culture </a:t>
            </a:r>
            <a:r>
              <a:rPr lang="en-US" altLang="zh-CN" sz="1400" u="sng" dirty="0">
                <a:solidFill>
                  <a:prstClr val="black"/>
                </a:solidFill>
                <a:latin typeface="Times New Roman" pitchFamily="18" charset="0"/>
                <a:cs typeface="Times New Roman" pitchFamily="18" charset="0"/>
              </a:rPr>
              <a:t>   8    </a:t>
            </a:r>
            <a:r>
              <a:rPr lang="en-US" altLang="zh-CN" sz="1400" dirty="0">
                <a:solidFill>
                  <a:prstClr val="black"/>
                </a:solidFill>
                <a:latin typeface="Times New Roman" pitchFamily="18" charset="0"/>
                <a:cs typeface="Times New Roman" pitchFamily="18" charset="0"/>
              </a:rPr>
              <a:t>(successful). Under the leadership of CPC, many </a:t>
            </a:r>
            <a:r>
              <a:rPr lang="en-US" altLang="zh-CN" sz="1400" u="sng" dirty="0">
                <a:solidFill>
                  <a:prstClr val="black"/>
                </a:solidFill>
                <a:latin typeface="Times New Roman" pitchFamily="18" charset="0"/>
                <a:cs typeface="Times New Roman" pitchFamily="18" charset="0"/>
              </a:rPr>
              <a:t>   9    </a:t>
            </a:r>
            <a:r>
              <a:rPr lang="en-US" altLang="zh-CN" sz="1400" dirty="0">
                <a:solidFill>
                  <a:prstClr val="black"/>
                </a:solidFill>
                <a:latin typeface="Times New Roman" pitchFamily="18" charset="0"/>
                <a:cs typeface="Times New Roman" pitchFamily="18" charset="0"/>
              </a:rPr>
              <a:t>(achievement) can be seen in every field. The life of the Chinese people has improved, with millions of people being lifted out of poverty. The country now has the world’s </a:t>
            </a:r>
            <a:r>
              <a:rPr lang="en-US" altLang="zh-CN" sz="1400" u="sng" dirty="0">
                <a:solidFill>
                  <a:prstClr val="black"/>
                </a:solidFill>
                <a:latin typeface="Times New Roman" pitchFamily="18" charset="0"/>
                <a:cs typeface="Times New Roman" pitchFamily="18" charset="0"/>
              </a:rPr>
              <a:t>   10    </a:t>
            </a:r>
            <a:r>
              <a:rPr lang="en-US" altLang="zh-CN" sz="1400" dirty="0">
                <a:solidFill>
                  <a:prstClr val="black"/>
                </a:solidFill>
                <a:latin typeface="Times New Roman" pitchFamily="18" charset="0"/>
                <a:cs typeface="Times New Roman" pitchFamily="18" charset="0"/>
              </a:rPr>
              <a:t>(large) high-speed rail network. And with around 800 million Internet users, China has become the world’s fastest-growing online shopping market. </a:t>
            </a:r>
          </a:p>
        </p:txBody>
      </p:sp>
      <p:sp>
        <p:nvSpPr>
          <p:cNvPr id="17" name="TextBox 16"/>
          <p:cNvSpPr txBox="1"/>
          <p:nvPr/>
        </p:nvSpPr>
        <p:spPr>
          <a:xfrm>
            <a:off x="4820368" y="1709733"/>
            <a:ext cx="4092580" cy="292388"/>
          </a:xfrm>
          <a:prstGeom prst="rect">
            <a:avLst/>
          </a:prstGeom>
          <a:solidFill>
            <a:schemeClr val="bg1"/>
          </a:solidFill>
        </p:spPr>
        <p:txBody>
          <a:bodyPr wrap="square" rtlCol="0">
            <a:spAutoFit/>
          </a:bodyPr>
          <a:lstStyle/>
          <a:p>
            <a:r>
              <a:rPr lang="zh-CN" altLang="en-US" sz="1300" dirty="0" smtClean="0">
                <a:solidFill>
                  <a:prstClr val="black"/>
                </a:solidFill>
                <a:latin typeface="宋体" pitchFamily="2" charset="-122"/>
                <a:ea typeface="宋体" pitchFamily="2" charset="-122"/>
              </a:rPr>
              <a:t>发现自我有助于激发自信，自信力会决定自己的未来。</a:t>
            </a:r>
            <a:endParaRPr lang="zh-CN" altLang="zh-CN" sz="1300" dirty="0">
              <a:solidFill>
                <a:prstClr val="black"/>
              </a:solidFill>
              <a:latin typeface="宋体" pitchFamily="2" charset="-122"/>
              <a:ea typeface="宋体" pitchFamily="2" charset="-122"/>
            </a:endParaRPr>
          </a:p>
        </p:txBody>
      </p:sp>
      <p:sp>
        <p:nvSpPr>
          <p:cNvPr id="19" name="圆角矩形标注 18"/>
          <p:cNvSpPr/>
          <p:nvPr/>
        </p:nvSpPr>
        <p:spPr>
          <a:xfrm>
            <a:off x="4111998" y="1120744"/>
            <a:ext cx="3572998" cy="873883"/>
          </a:xfrm>
          <a:prstGeom prst="wedgeRoundRectCallout">
            <a:avLst>
              <a:gd name="adj1" fmla="val 67554"/>
              <a:gd name="adj2" fmla="val -48016"/>
              <a:gd name="adj3" fmla="val 16667"/>
            </a:avLst>
          </a:prstGeom>
          <a:solidFill>
            <a:srgbClr val="EF853D"/>
          </a:solidFill>
          <a:ln w="25400" cap="flat" cmpd="sng" algn="ctr">
            <a:solidFill>
              <a:srgbClr val="4F81BD">
                <a:shade val="50000"/>
              </a:srgbClr>
            </a:solidFill>
            <a:prstDash val="solid"/>
          </a:ln>
          <a:effectLst/>
        </p:spPr>
        <p:txBody>
          <a:bodyPr rtlCol="0" anchor="ctr"/>
          <a:lstStyle/>
          <a:p>
            <a:r>
              <a:rPr lang="zh-CN" altLang="zh-CN" sz="1400" b="1" kern="0" dirty="0">
                <a:solidFill>
                  <a:prstClr val="white"/>
                </a:solidFill>
                <a:latin typeface="宋体"/>
                <a:ea typeface="宋体"/>
              </a:rPr>
              <a:t>考查非</a:t>
            </a:r>
            <a:r>
              <a:rPr lang="zh-CN" altLang="zh-CN" sz="1400" b="1" kern="0" dirty="0" smtClean="0">
                <a:solidFill>
                  <a:prstClr val="white"/>
                </a:solidFill>
                <a:latin typeface="宋体"/>
                <a:ea typeface="宋体"/>
              </a:rPr>
              <a:t>谓语</a:t>
            </a:r>
            <a:r>
              <a:rPr lang="zh-CN" altLang="en-US" sz="1400" b="1" kern="0" dirty="0" smtClean="0">
                <a:solidFill>
                  <a:prstClr val="white"/>
                </a:solidFill>
                <a:latin typeface="宋体"/>
                <a:ea typeface="宋体"/>
              </a:rPr>
              <a:t>，</a:t>
            </a:r>
            <a:r>
              <a:rPr lang="zh-CN" altLang="zh-CN" sz="1400" b="1" kern="0" dirty="0" smtClean="0">
                <a:solidFill>
                  <a:prstClr val="white"/>
                </a:solidFill>
                <a:latin typeface="宋体"/>
                <a:ea typeface="宋体"/>
              </a:rPr>
              <a:t>本</a:t>
            </a:r>
            <a:r>
              <a:rPr lang="zh-CN" altLang="zh-CN" sz="1400" b="1" kern="0" dirty="0">
                <a:solidFill>
                  <a:prstClr val="white"/>
                </a:solidFill>
                <a:latin typeface="宋体"/>
                <a:ea typeface="宋体"/>
              </a:rPr>
              <a:t>句句意为当我听到海浪的声音时，完整表达可为</a:t>
            </a:r>
            <a:r>
              <a:rPr lang="en-US" altLang="zh-CN" sz="1400" b="1" kern="0" dirty="0">
                <a:solidFill>
                  <a:prstClr val="white"/>
                </a:solidFill>
                <a:latin typeface="宋体"/>
                <a:ea typeface="宋体"/>
              </a:rPr>
              <a:t>When I am listening to…</a:t>
            </a:r>
            <a:r>
              <a:rPr lang="zh-CN" altLang="zh-CN" sz="1400" b="1" kern="0" dirty="0">
                <a:solidFill>
                  <a:prstClr val="white"/>
                </a:solidFill>
                <a:latin typeface="宋体"/>
                <a:ea typeface="宋体"/>
              </a:rPr>
              <a:t>，此时从句中</a:t>
            </a:r>
            <a:r>
              <a:rPr lang="en-US" altLang="zh-CN" sz="1400" b="1" kern="0" dirty="0">
                <a:solidFill>
                  <a:prstClr val="white"/>
                </a:solidFill>
                <a:latin typeface="宋体"/>
                <a:ea typeface="宋体"/>
              </a:rPr>
              <a:t>I am </a:t>
            </a:r>
            <a:r>
              <a:rPr lang="zh-CN" altLang="zh-CN" sz="1400" b="1" kern="0" dirty="0">
                <a:solidFill>
                  <a:prstClr val="white"/>
                </a:solidFill>
                <a:latin typeface="宋体"/>
                <a:ea typeface="宋体"/>
              </a:rPr>
              <a:t>可以省略，这也是</a:t>
            </a:r>
            <a:r>
              <a:rPr lang="en-US" altLang="zh-CN" sz="1400" b="1" kern="0" dirty="0">
                <a:solidFill>
                  <a:prstClr val="white"/>
                </a:solidFill>
                <a:latin typeface="宋体"/>
                <a:ea typeface="宋体"/>
              </a:rPr>
              <a:t>when</a:t>
            </a:r>
            <a:r>
              <a:rPr lang="zh-CN" altLang="zh-CN" sz="1400" b="1" kern="0" dirty="0">
                <a:solidFill>
                  <a:prstClr val="white"/>
                </a:solidFill>
                <a:latin typeface="宋体"/>
                <a:ea typeface="宋体"/>
              </a:rPr>
              <a:t>从句中常见的非谓语</a:t>
            </a:r>
            <a:r>
              <a:rPr lang="zh-CN" altLang="zh-CN" sz="1400" b="1" kern="0" dirty="0" smtClean="0">
                <a:solidFill>
                  <a:prstClr val="white"/>
                </a:solidFill>
                <a:latin typeface="宋体"/>
                <a:ea typeface="宋体"/>
              </a:rPr>
              <a:t>形式</a:t>
            </a:r>
            <a:r>
              <a:rPr lang="zh-CN" altLang="en-US" sz="1400" b="1" kern="0" dirty="0">
                <a:solidFill>
                  <a:prstClr val="white"/>
                </a:solidFill>
                <a:latin typeface="宋体"/>
                <a:ea typeface="宋体"/>
              </a:rPr>
              <a:t>。</a:t>
            </a:r>
            <a:endParaRPr lang="zh-CN" altLang="zh-CN" sz="1400" b="1" kern="0" dirty="0">
              <a:solidFill>
                <a:prstClr val="white"/>
              </a:solidFill>
              <a:latin typeface="宋体"/>
              <a:ea typeface="宋体"/>
            </a:endParaRPr>
          </a:p>
        </p:txBody>
      </p:sp>
      <p:sp>
        <p:nvSpPr>
          <p:cNvPr id="14" name="TextBox 13"/>
          <p:cNvSpPr txBox="1"/>
          <p:nvPr/>
        </p:nvSpPr>
        <p:spPr>
          <a:xfrm>
            <a:off x="0" y="4706343"/>
            <a:ext cx="4021256" cy="400110"/>
          </a:xfrm>
          <a:prstGeom prst="rect">
            <a:avLst/>
          </a:prstGeom>
          <a:solidFill>
            <a:schemeClr val="bg1"/>
          </a:solidFill>
        </p:spPr>
        <p:txBody>
          <a:bodyPr wrap="square" rtlCol="0">
            <a:spAutoFit/>
          </a:bodyPr>
          <a:lstStyle/>
          <a:p>
            <a:r>
              <a:rPr lang="en-US" altLang="zh-CN" sz="1000" b="1" dirty="0" smtClean="0">
                <a:solidFill>
                  <a:prstClr val="black"/>
                </a:solidFill>
              </a:rPr>
              <a:t>1. listening   2</a:t>
            </a:r>
            <a:r>
              <a:rPr lang="en-US" altLang="zh-CN" sz="1000" b="1" dirty="0">
                <a:solidFill>
                  <a:prstClr val="black"/>
                </a:solidFill>
              </a:rPr>
              <a:t>. At  </a:t>
            </a:r>
            <a:r>
              <a:rPr lang="en-US" altLang="zh-CN" sz="1000" b="1" dirty="0" smtClean="0">
                <a:solidFill>
                  <a:prstClr val="black"/>
                </a:solidFill>
              </a:rPr>
              <a:t> 3</a:t>
            </a:r>
            <a:r>
              <a:rPr lang="en-US" altLang="zh-CN" sz="1000" b="1" dirty="0">
                <a:solidFill>
                  <a:prstClr val="black"/>
                </a:solidFill>
              </a:rPr>
              <a:t>. </a:t>
            </a:r>
            <a:r>
              <a:rPr lang="en-US" altLang="zh-CN" sz="1000" b="1" dirty="0" smtClean="0">
                <a:solidFill>
                  <a:prstClr val="black"/>
                </a:solidFill>
              </a:rPr>
              <a:t>comforted</a:t>
            </a:r>
            <a:r>
              <a:rPr lang="en-US" altLang="zh-CN" sz="1000" b="1" dirty="0">
                <a:solidFill>
                  <a:prstClr val="black"/>
                </a:solidFill>
              </a:rPr>
              <a:t> </a:t>
            </a:r>
            <a:r>
              <a:rPr lang="en-US" altLang="zh-CN" sz="1000" b="1" dirty="0" smtClean="0">
                <a:solidFill>
                  <a:prstClr val="black"/>
                </a:solidFill>
              </a:rPr>
              <a:t>  </a:t>
            </a:r>
            <a:r>
              <a:rPr lang="en-US" altLang="zh-CN" sz="1000" b="1" dirty="0" smtClean="0">
                <a:solidFill>
                  <a:prstClr val="black"/>
                </a:solidFill>
              </a:rPr>
              <a:t>4</a:t>
            </a:r>
            <a:r>
              <a:rPr lang="en-US" altLang="zh-CN" sz="1000" b="1" dirty="0">
                <a:solidFill>
                  <a:prstClr val="black"/>
                </a:solidFill>
              </a:rPr>
              <a:t>. an   </a:t>
            </a:r>
            <a:r>
              <a:rPr lang="en-US" altLang="zh-CN" sz="1000" b="1" dirty="0" smtClean="0">
                <a:solidFill>
                  <a:prstClr val="black"/>
                </a:solidFill>
              </a:rPr>
              <a:t> 5</a:t>
            </a:r>
            <a:r>
              <a:rPr lang="en-US" altLang="zh-CN" sz="1000" b="1" dirty="0">
                <a:solidFill>
                  <a:prstClr val="black"/>
                </a:solidFill>
              </a:rPr>
              <a:t>. </a:t>
            </a:r>
            <a:r>
              <a:rPr lang="en-US" altLang="zh-CN" sz="1000" b="1" dirty="0" smtClean="0">
                <a:solidFill>
                  <a:prstClr val="black"/>
                </a:solidFill>
              </a:rPr>
              <a:t>what   6</a:t>
            </a:r>
            <a:r>
              <a:rPr lang="en-US" altLang="zh-CN" sz="1000" b="1" dirty="0">
                <a:solidFill>
                  <a:prstClr val="black"/>
                </a:solidFill>
              </a:rPr>
              <a:t>. yourself   </a:t>
            </a:r>
            <a:endParaRPr lang="en-US" altLang="zh-CN" sz="1000" b="1" dirty="0" smtClean="0">
              <a:solidFill>
                <a:prstClr val="black"/>
              </a:solidFill>
            </a:endParaRPr>
          </a:p>
          <a:p>
            <a:r>
              <a:rPr lang="en-US" altLang="zh-CN" sz="1000" b="1" dirty="0" smtClean="0">
                <a:solidFill>
                  <a:prstClr val="black"/>
                </a:solidFill>
              </a:rPr>
              <a:t> 7</a:t>
            </a:r>
            <a:r>
              <a:rPr lang="en-US" altLang="zh-CN" sz="1000" b="1" dirty="0">
                <a:solidFill>
                  <a:prstClr val="black"/>
                </a:solidFill>
              </a:rPr>
              <a:t>. to trust  </a:t>
            </a:r>
            <a:r>
              <a:rPr lang="en-US" altLang="zh-CN" sz="1000" b="1" dirty="0" smtClean="0">
                <a:solidFill>
                  <a:prstClr val="black"/>
                </a:solidFill>
              </a:rPr>
              <a:t>  8</a:t>
            </a:r>
            <a:r>
              <a:rPr lang="en-US" altLang="zh-CN" sz="1000" b="1" dirty="0">
                <a:solidFill>
                  <a:prstClr val="black"/>
                </a:solidFill>
              </a:rPr>
              <a:t>. successfully  </a:t>
            </a:r>
            <a:r>
              <a:rPr lang="en-US" altLang="zh-CN" sz="1000" b="1" dirty="0" smtClean="0">
                <a:solidFill>
                  <a:prstClr val="black"/>
                </a:solidFill>
              </a:rPr>
              <a:t>    </a:t>
            </a:r>
            <a:r>
              <a:rPr lang="en-US" altLang="zh-CN" sz="1000" b="1" dirty="0" smtClean="0">
                <a:solidFill>
                  <a:prstClr val="black"/>
                </a:solidFill>
              </a:rPr>
              <a:t>9</a:t>
            </a:r>
            <a:r>
              <a:rPr lang="en-US" altLang="zh-CN" sz="1000" b="1" dirty="0">
                <a:solidFill>
                  <a:prstClr val="black"/>
                </a:solidFill>
              </a:rPr>
              <a:t>. </a:t>
            </a:r>
            <a:r>
              <a:rPr lang="en-US" altLang="zh-CN" sz="1000" b="1" dirty="0" smtClean="0">
                <a:solidFill>
                  <a:prstClr val="black"/>
                </a:solidFill>
              </a:rPr>
              <a:t>achievements   </a:t>
            </a:r>
            <a:r>
              <a:rPr lang="en-US" altLang="zh-CN" sz="1000" b="1" dirty="0" smtClean="0">
                <a:solidFill>
                  <a:prstClr val="black"/>
                </a:solidFill>
              </a:rPr>
              <a:t>10</a:t>
            </a:r>
            <a:r>
              <a:rPr lang="en-US" altLang="zh-CN" sz="1000" b="1" dirty="0">
                <a:solidFill>
                  <a:prstClr val="black"/>
                </a:solidFill>
              </a:rPr>
              <a:t>. largest </a:t>
            </a:r>
            <a:endParaRPr lang="zh-CN" altLang="zh-CN" sz="1000" b="1" dirty="0">
              <a:solidFill>
                <a:prstClr val="black"/>
              </a:solidFill>
            </a:endParaRPr>
          </a:p>
        </p:txBody>
      </p:sp>
      <p:sp>
        <p:nvSpPr>
          <p:cNvPr id="16" name="TextBox 15"/>
          <p:cNvSpPr txBox="1"/>
          <p:nvPr/>
        </p:nvSpPr>
        <p:spPr>
          <a:xfrm>
            <a:off x="4849639" y="641770"/>
            <a:ext cx="1973898" cy="292388"/>
          </a:xfrm>
          <a:prstGeom prst="rect">
            <a:avLst/>
          </a:prstGeom>
          <a:solidFill>
            <a:schemeClr val="bg1"/>
          </a:solidFill>
        </p:spPr>
        <p:txBody>
          <a:bodyPr wrap="square" rtlCol="0">
            <a:spAutoFit/>
          </a:bodyPr>
          <a:lstStyle/>
          <a:p>
            <a:r>
              <a:rPr lang="zh-CN" altLang="en-US" sz="1300" dirty="0">
                <a:solidFill>
                  <a:prstClr val="black"/>
                </a:solidFill>
                <a:latin typeface="宋体" pitchFamily="2" charset="-122"/>
                <a:ea typeface="宋体" pitchFamily="2" charset="-122"/>
              </a:rPr>
              <a:t>我对于大海的感受。</a:t>
            </a:r>
            <a:endParaRPr lang="zh-CN" altLang="zh-CN" sz="1300" dirty="0">
              <a:solidFill>
                <a:prstClr val="black"/>
              </a:solidFill>
              <a:latin typeface="宋体" pitchFamily="2" charset="-122"/>
              <a:ea typeface="宋体" pitchFamily="2" charset="-122"/>
            </a:endParaRPr>
          </a:p>
        </p:txBody>
      </p:sp>
      <p:sp>
        <p:nvSpPr>
          <p:cNvPr id="21" name="TextBox 20"/>
          <p:cNvSpPr txBox="1"/>
          <p:nvPr/>
        </p:nvSpPr>
        <p:spPr>
          <a:xfrm>
            <a:off x="4826115" y="3022002"/>
            <a:ext cx="4106288" cy="292388"/>
          </a:xfrm>
          <a:prstGeom prst="rect">
            <a:avLst/>
          </a:prstGeom>
          <a:solidFill>
            <a:schemeClr val="bg1"/>
          </a:solidFill>
        </p:spPr>
        <p:txBody>
          <a:bodyPr wrap="square" rtlCol="0">
            <a:spAutoFit/>
          </a:bodyPr>
          <a:lstStyle/>
          <a:p>
            <a:r>
              <a:rPr lang="en-US" altLang="zh-CN" sz="1300" dirty="0" smtClean="0">
                <a:solidFill>
                  <a:prstClr val="black"/>
                </a:solidFill>
                <a:latin typeface="宋体" pitchFamily="2" charset="-122"/>
                <a:ea typeface="宋体" pitchFamily="2" charset="-122"/>
              </a:rPr>
              <a:t>2018</a:t>
            </a:r>
            <a:r>
              <a:rPr lang="zh-CN" altLang="en-US" sz="1300" dirty="0" smtClean="0">
                <a:solidFill>
                  <a:prstClr val="black"/>
                </a:solidFill>
                <a:latin typeface="宋体" pitchFamily="2" charset="-122"/>
                <a:ea typeface="宋体" pitchFamily="2" charset="-122"/>
              </a:rPr>
              <a:t>年标志中国改革开放四十周年，见证了巨大变化。</a:t>
            </a:r>
            <a:endParaRPr lang="zh-CN" altLang="zh-CN" sz="1300" dirty="0">
              <a:solidFill>
                <a:prstClr val="black"/>
              </a:solidFill>
              <a:latin typeface="宋体" pitchFamily="2" charset="-122"/>
              <a:ea typeface="宋体" pitchFamily="2" charset="-122"/>
            </a:endParaRPr>
          </a:p>
        </p:txBody>
      </p:sp>
      <p:sp>
        <p:nvSpPr>
          <p:cNvPr id="22" name="圆角矩形标注 21"/>
          <p:cNvSpPr/>
          <p:nvPr/>
        </p:nvSpPr>
        <p:spPr>
          <a:xfrm>
            <a:off x="2399588" y="2509009"/>
            <a:ext cx="3702127" cy="805381"/>
          </a:xfrm>
          <a:prstGeom prst="wedgeRoundRectCallout">
            <a:avLst>
              <a:gd name="adj1" fmla="val -78484"/>
              <a:gd name="adj2" fmla="val -62990"/>
              <a:gd name="adj3" fmla="val 16667"/>
            </a:avLst>
          </a:prstGeom>
          <a:solidFill>
            <a:srgbClr val="EF853D"/>
          </a:solidFill>
          <a:ln w="25400" cap="flat" cmpd="sng" algn="ctr">
            <a:solidFill>
              <a:srgbClr val="4F81BD">
                <a:shade val="50000"/>
              </a:srgbClr>
            </a:solidFill>
            <a:prstDash val="solid"/>
          </a:ln>
          <a:effectLst/>
        </p:spPr>
        <p:txBody>
          <a:bodyPr rtlCol="0" anchor="ctr"/>
          <a:lstStyle/>
          <a:p>
            <a:r>
              <a:rPr lang="zh-CN" altLang="zh-CN" sz="1400" b="1" kern="0" dirty="0">
                <a:solidFill>
                  <a:prstClr val="white"/>
                </a:solidFill>
                <a:latin typeface="宋体"/>
                <a:ea typeface="宋体"/>
              </a:rPr>
              <a:t>考查名词性从句中的宾语</a:t>
            </a:r>
            <a:r>
              <a:rPr lang="zh-CN" altLang="zh-CN" sz="1400" b="1" kern="0" dirty="0" smtClean="0">
                <a:solidFill>
                  <a:prstClr val="white"/>
                </a:solidFill>
                <a:latin typeface="宋体"/>
                <a:ea typeface="宋体"/>
              </a:rPr>
              <a:t>从句</a:t>
            </a:r>
            <a:r>
              <a:rPr lang="zh-CN" altLang="en-US" sz="1400" b="1" kern="0" dirty="0" smtClean="0">
                <a:solidFill>
                  <a:prstClr val="white"/>
                </a:solidFill>
                <a:latin typeface="宋体"/>
                <a:ea typeface="宋体"/>
              </a:rPr>
              <a:t>，</a:t>
            </a:r>
            <a:r>
              <a:rPr lang="zh-CN" altLang="zh-CN" sz="1400" b="1" kern="0" dirty="0" smtClean="0">
                <a:solidFill>
                  <a:prstClr val="white"/>
                </a:solidFill>
                <a:latin typeface="宋体"/>
                <a:ea typeface="宋体"/>
              </a:rPr>
              <a:t>句</a:t>
            </a:r>
            <a:r>
              <a:rPr lang="zh-CN" altLang="zh-CN" sz="1400" b="1" kern="0" dirty="0">
                <a:solidFill>
                  <a:prstClr val="white"/>
                </a:solidFill>
                <a:latin typeface="宋体"/>
                <a:ea typeface="宋体"/>
              </a:rPr>
              <a:t>意为这样做，你就能知道你的弱点是什么。宾从中缺少</a:t>
            </a:r>
            <a:r>
              <a:rPr lang="en-US" altLang="zh-CN" sz="1400" b="1" kern="0" dirty="0">
                <a:solidFill>
                  <a:prstClr val="white"/>
                </a:solidFill>
                <a:latin typeface="宋体"/>
                <a:ea typeface="宋体"/>
              </a:rPr>
              <a:t>in</a:t>
            </a:r>
            <a:r>
              <a:rPr lang="zh-CN" altLang="zh-CN" sz="1400" b="1" kern="0" dirty="0">
                <a:solidFill>
                  <a:prstClr val="white"/>
                </a:solidFill>
                <a:latin typeface="宋体"/>
                <a:ea typeface="宋体"/>
              </a:rPr>
              <a:t>后面的宾语，此处只能填写</a:t>
            </a:r>
            <a:r>
              <a:rPr lang="en-US" altLang="zh-CN" sz="1400" b="1" kern="0" dirty="0">
                <a:solidFill>
                  <a:prstClr val="white"/>
                </a:solidFill>
                <a:latin typeface="宋体"/>
                <a:ea typeface="宋体"/>
              </a:rPr>
              <a:t>what</a:t>
            </a:r>
            <a:r>
              <a:rPr lang="zh-CN" altLang="zh-CN" sz="1400" b="1" kern="0" dirty="0">
                <a:solidFill>
                  <a:prstClr val="white"/>
                </a:solidFill>
                <a:latin typeface="宋体"/>
                <a:ea typeface="宋体"/>
              </a:rPr>
              <a:t>。</a:t>
            </a:r>
          </a:p>
        </p:txBody>
      </p:sp>
      <p:sp>
        <p:nvSpPr>
          <p:cNvPr id="23" name="圆角矩形标注 22"/>
          <p:cNvSpPr/>
          <p:nvPr/>
        </p:nvSpPr>
        <p:spPr>
          <a:xfrm>
            <a:off x="2652676" y="3173498"/>
            <a:ext cx="3702127" cy="505555"/>
          </a:xfrm>
          <a:prstGeom prst="wedgeRoundRectCallout">
            <a:avLst>
              <a:gd name="adj1" fmla="val 47234"/>
              <a:gd name="adj2" fmla="val -118685"/>
              <a:gd name="adj3" fmla="val 16667"/>
            </a:avLst>
          </a:prstGeom>
          <a:solidFill>
            <a:srgbClr val="EF853D"/>
          </a:solidFill>
          <a:ln w="25400" cap="flat" cmpd="sng" algn="ctr">
            <a:solidFill>
              <a:srgbClr val="4F81BD">
                <a:shade val="50000"/>
              </a:srgbClr>
            </a:solidFill>
            <a:prstDash val="solid"/>
          </a:ln>
          <a:effectLst/>
        </p:spPr>
        <p:txBody>
          <a:bodyPr rtlCol="0" anchor="ctr"/>
          <a:lstStyle/>
          <a:p>
            <a:pPr>
              <a:defRPr/>
            </a:pPr>
            <a:r>
              <a:rPr lang="zh-CN" altLang="zh-CN" sz="1400" b="1" kern="0" dirty="0">
                <a:solidFill>
                  <a:prstClr val="white"/>
                </a:solidFill>
                <a:latin typeface="宋体"/>
                <a:ea typeface="宋体"/>
              </a:rPr>
              <a:t>考查非</a:t>
            </a:r>
            <a:r>
              <a:rPr lang="zh-CN" altLang="zh-CN" sz="1400" b="1" kern="0" dirty="0" smtClean="0">
                <a:solidFill>
                  <a:prstClr val="white"/>
                </a:solidFill>
                <a:latin typeface="宋体"/>
                <a:ea typeface="宋体"/>
              </a:rPr>
              <a:t>谓语</a:t>
            </a:r>
            <a:r>
              <a:rPr lang="zh-CN" altLang="en-US" sz="1400" b="1" kern="0" dirty="0" smtClean="0">
                <a:solidFill>
                  <a:prstClr val="white"/>
                </a:solidFill>
                <a:latin typeface="宋体"/>
                <a:ea typeface="宋体"/>
              </a:rPr>
              <a:t>，</a:t>
            </a:r>
            <a:r>
              <a:rPr lang="zh-CN" altLang="zh-CN" sz="1400" b="1" kern="0" dirty="0" smtClean="0">
                <a:solidFill>
                  <a:prstClr val="white"/>
                </a:solidFill>
                <a:latin typeface="宋体"/>
                <a:ea typeface="宋体"/>
              </a:rPr>
              <a:t>此处</a:t>
            </a:r>
            <a:r>
              <a:rPr lang="zh-CN" altLang="zh-CN" sz="1400" b="1" kern="0" dirty="0">
                <a:solidFill>
                  <a:prstClr val="white"/>
                </a:solidFill>
                <a:latin typeface="宋体"/>
                <a:ea typeface="宋体"/>
              </a:rPr>
              <a:t>意为信任自己的能力，</a:t>
            </a:r>
            <a:r>
              <a:rPr lang="en-US" altLang="zh-CN" sz="1400" b="1" kern="0" dirty="0">
                <a:solidFill>
                  <a:prstClr val="white"/>
                </a:solidFill>
                <a:latin typeface="宋体"/>
                <a:ea typeface="宋体"/>
              </a:rPr>
              <a:t>the ability to do </a:t>
            </a:r>
            <a:r>
              <a:rPr lang="en-US" altLang="zh-CN" sz="1400" b="1" kern="0" dirty="0" err="1" smtClean="0">
                <a:solidFill>
                  <a:prstClr val="white"/>
                </a:solidFill>
                <a:latin typeface="宋体"/>
                <a:ea typeface="宋体"/>
              </a:rPr>
              <a:t>sth</a:t>
            </a:r>
            <a:r>
              <a:rPr lang="zh-CN" altLang="en-US" sz="1400" b="1" kern="0" dirty="0" smtClean="0">
                <a:solidFill>
                  <a:prstClr val="white"/>
                </a:solidFill>
                <a:latin typeface="宋体"/>
                <a:ea typeface="宋体"/>
              </a:rPr>
              <a:t>。</a:t>
            </a:r>
            <a:endParaRPr lang="zh-CN" altLang="en-US" sz="1400" b="1" kern="0" dirty="0">
              <a:solidFill>
                <a:prstClr val="white"/>
              </a:solidFill>
              <a:latin typeface="宋体"/>
              <a:ea typeface="宋体"/>
            </a:endParaRPr>
          </a:p>
        </p:txBody>
      </p:sp>
      <p:sp>
        <p:nvSpPr>
          <p:cNvPr id="24" name="圆角矩形标注 23"/>
          <p:cNvSpPr/>
          <p:nvPr/>
        </p:nvSpPr>
        <p:spPr>
          <a:xfrm flipH="1">
            <a:off x="2206707" y="3766525"/>
            <a:ext cx="3384265" cy="603915"/>
          </a:xfrm>
          <a:prstGeom prst="wedgeRoundRectCallout">
            <a:avLst>
              <a:gd name="adj1" fmla="val -66015"/>
              <a:gd name="adj2" fmla="val -65826"/>
              <a:gd name="adj3" fmla="val 16667"/>
            </a:avLst>
          </a:prstGeom>
          <a:solidFill>
            <a:srgbClr val="EF853D"/>
          </a:solidFill>
          <a:ln w="25400" cap="flat" cmpd="sng" algn="ctr">
            <a:solidFill>
              <a:srgbClr val="4F81BD">
                <a:shade val="50000"/>
              </a:srgbClr>
            </a:solidFill>
            <a:prstDash val="solid"/>
          </a:ln>
          <a:effectLst/>
        </p:spPr>
        <p:txBody>
          <a:bodyPr rtlCol="0" anchor="ctr"/>
          <a:lstStyle/>
          <a:p>
            <a:pPr>
              <a:defRPr/>
            </a:pPr>
            <a:r>
              <a:rPr lang="zh-CN" altLang="zh-CN" sz="1400" b="1" kern="0" dirty="0">
                <a:solidFill>
                  <a:prstClr val="white"/>
                </a:solidFill>
                <a:latin typeface="宋体"/>
                <a:ea typeface="宋体"/>
              </a:rPr>
              <a:t>考查</a:t>
            </a:r>
            <a:r>
              <a:rPr lang="zh-CN" altLang="zh-CN" sz="1400" b="1" kern="0" dirty="0" smtClean="0">
                <a:solidFill>
                  <a:prstClr val="white"/>
                </a:solidFill>
                <a:latin typeface="宋体"/>
                <a:ea typeface="宋体"/>
              </a:rPr>
              <a:t>副词</a:t>
            </a:r>
            <a:r>
              <a:rPr lang="zh-CN" altLang="en-US" sz="1400" b="1" kern="0" dirty="0" smtClean="0">
                <a:solidFill>
                  <a:prstClr val="white"/>
                </a:solidFill>
                <a:latin typeface="宋体"/>
                <a:ea typeface="宋体"/>
              </a:rPr>
              <a:t>，</a:t>
            </a:r>
            <a:r>
              <a:rPr lang="zh-CN" altLang="zh-CN" sz="1400" b="1" kern="0" dirty="0" smtClean="0">
                <a:solidFill>
                  <a:prstClr val="white"/>
                </a:solidFill>
                <a:latin typeface="宋体"/>
                <a:ea typeface="宋体"/>
              </a:rPr>
              <a:t>本</a:t>
            </a:r>
            <a:r>
              <a:rPr lang="zh-CN" altLang="zh-CN" sz="1400" b="1" kern="0" dirty="0">
                <a:solidFill>
                  <a:prstClr val="white"/>
                </a:solidFill>
                <a:latin typeface="宋体"/>
                <a:ea typeface="宋体"/>
              </a:rPr>
              <a:t>句意为过去的四十年见证了中国社会成功地从农业社区向数字文化转型。此处需要</a:t>
            </a:r>
            <a:r>
              <a:rPr lang="zh-CN" altLang="zh-CN" sz="1400" b="1" kern="0" dirty="0" smtClean="0">
                <a:solidFill>
                  <a:prstClr val="white"/>
                </a:solidFill>
                <a:latin typeface="宋体"/>
                <a:ea typeface="宋体"/>
              </a:rPr>
              <a:t>副词</a:t>
            </a:r>
            <a:r>
              <a:rPr lang="zh-CN" altLang="en-US" sz="1400" b="1" kern="0" dirty="0" smtClean="0">
                <a:solidFill>
                  <a:prstClr val="white"/>
                </a:solidFill>
                <a:latin typeface="宋体"/>
                <a:ea typeface="宋体"/>
              </a:rPr>
              <a:t>。</a:t>
            </a:r>
            <a:endParaRPr lang="zh-CN" altLang="en-US" sz="1400" b="1" kern="0" dirty="0">
              <a:solidFill>
                <a:prstClr val="white"/>
              </a:solidFill>
              <a:latin typeface="宋体"/>
              <a:ea typeface="宋体"/>
            </a:endParaRPr>
          </a:p>
        </p:txBody>
      </p:sp>
    </p:spTree>
    <p:custDataLst>
      <p:tags r:id="rId1"/>
    </p:custDataLst>
    <p:extLst>
      <p:ext uri="{BB962C8B-B14F-4D97-AF65-F5344CB8AC3E}">
        <p14:creationId xmlns:p14="http://schemas.microsoft.com/office/powerpoint/2010/main" val="384658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16"/>
                                        </p:tgtEl>
                                        <p:attrNameLst>
                                          <p:attrName>ppt_x</p:attrName>
                                        </p:attrNameLst>
                                      </p:cBhvr>
                                      <p:tavLst>
                                        <p:tav tm="0">
                                          <p:val>
                                            <p:strVal val="ppt_x"/>
                                          </p:val>
                                        </p:tav>
                                        <p:tav tm="100000">
                                          <p:val>
                                            <p:strVal val="ppt_x"/>
                                          </p:val>
                                        </p:tav>
                                      </p:tavLst>
                                    </p:anim>
                                    <p:anim calcmode="lin" valueType="num">
                                      <p:cBhvr additive="base">
                                        <p:cTn id="25" dur="500"/>
                                        <p:tgtEl>
                                          <p:spTgt spid="16"/>
                                        </p:tgtEl>
                                        <p:attrNameLst>
                                          <p:attrName>ppt_y</p:attrName>
                                        </p:attrNameLst>
                                      </p:cBhvr>
                                      <p:tavLst>
                                        <p:tav tm="0">
                                          <p:val>
                                            <p:strVal val="ppt_y"/>
                                          </p:val>
                                        </p:tav>
                                        <p:tav tm="100000">
                                          <p:val>
                                            <p:strVal val="1+ppt_h/2"/>
                                          </p:val>
                                        </p:tav>
                                      </p:tavLst>
                                    </p:anim>
                                    <p:set>
                                      <p:cBhvr>
                                        <p:cTn id="26" dur="1" fill="hold">
                                          <p:stCondLst>
                                            <p:cond delay="499"/>
                                          </p:stCondLst>
                                        </p:cTn>
                                        <p:tgtEl>
                                          <p:spTgt spid="16"/>
                                        </p:tgtEl>
                                        <p:attrNameLst>
                                          <p:attrName>style.visibility</p:attrName>
                                        </p:attrNameLst>
                                      </p:cBhvr>
                                      <p:to>
                                        <p:strVal val="hidden"/>
                                      </p:to>
                                    </p:set>
                                  </p:childTnLst>
                                </p:cTn>
                              </p:par>
                              <p:par>
                                <p:cTn id="27" presetID="2" presetClass="exit" presetSubtype="4" fill="hold" grpId="1" nodeType="withEffect">
                                  <p:stCondLst>
                                    <p:cond delay="0"/>
                                  </p:stCondLst>
                                  <p:childTnLst>
                                    <p:anim calcmode="lin" valueType="num">
                                      <p:cBhvr additive="base">
                                        <p:cTn id="28" dur="500"/>
                                        <p:tgtEl>
                                          <p:spTgt spid="17"/>
                                        </p:tgtEl>
                                        <p:attrNameLst>
                                          <p:attrName>ppt_x</p:attrName>
                                        </p:attrNameLst>
                                      </p:cBhvr>
                                      <p:tavLst>
                                        <p:tav tm="0">
                                          <p:val>
                                            <p:strVal val="ppt_x"/>
                                          </p:val>
                                        </p:tav>
                                        <p:tav tm="100000">
                                          <p:val>
                                            <p:strVal val="ppt_x"/>
                                          </p:val>
                                        </p:tav>
                                      </p:tavLst>
                                    </p:anim>
                                    <p:anim calcmode="lin" valueType="num">
                                      <p:cBhvr additive="base">
                                        <p:cTn id="29" dur="500"/>
                                        <p:tgtEl>
                                          <p:spTgt spid="17"/>
                                        </p:tgtEl>
                                        <p:attrNameLst>
                                          <p:attrName>ppt_y</p:attrName>
                                        </p:attrNameLst>
                                      </p:cBhvr>
                                      <p:tavLst>
                                        <p:tav tm="0">
                                          <p:val>
                                            <p:strVal val="ppt_y"/>
                                          </p:val>
                                        </p:tav>
                                        <p:tav tm="100000">
                                          <p:val>
                                            <p:strVal val="1+ppt_h/2"/>
                                          </p:val>
                                        </p:tav>
                                      </p:tavLst>
                                    </p:anim>
                                    <p:set>
                                      <p:cBhvr>
                                        <p:cTn id="30" dur="1" fill="hold">
                                          <p:stCondLst>
                                            <p:cond delay="499"/>
                                          </p:stCondLst>
                                        </p:cTn>
                                        <p:tgtEl>
                                          <p:spTgt spid="17"/>
                                        </p:tgtEl>
                                        <p:attrNameLst>
                                          <p:attrName>style.visibility</p:attrName>
                                        </p:attrNameLst>
                                      </p:cBhvr>
                                      <p:to>
                                        <p:strVal val="hidden"/>
                                      </p:to>
                                    </p:set>
                                  </p:childTnLst>
                                </p:cTn>
                              </p:par>
                              <p:par>
                                <p:cTn id="31" presetID="2" presetClass="exit" presetSubtype="4" fill="hold" grpId="1" nodeType="withEffect">
                                  <p:stCondLst>
                                    <p:cond delay="0"/>
                                  </p:stCondLst>
                                  <p:childTnLst>
                                    <p:anim calcmode="lin" valueType="num">
                                      <p:cBhvr additive="base">
                                        <p:cTn id="32" dur="500"/>
                                        <p:tgtEl>
                                          <p:spTgt spid="21"/>
                                        </p:tgtEl>
                                        <p:attrNameLst>
                                          <p:attrName>ppt_x</p:attrName>
                                        </p:attrNameLst>
                                      </p:cBhvr>
                                      <p:tavLst>
                                        <p:tav tm="0">
                                          <p:val>
                                            <p:strVal val="ppt_x"/>
                                          </p:val>
                                        </p:tav>
                                        <p:tav tm="100000">
                                          <p:val>
                                            <p:strVal val="ppt_x"/>
                                          </p:val>
                                        </p:tav>
                                      </p:tavLst>
                                    </p:anim>
                                    <p:anim calcmode="lin" valueType="num">
                                      <p:cBhvr additive="base">
                                        <p:cTn id="33" dur="500"/>
                                        <p:tgtEl>
                                          <p:spTgt spid="21"/>
                                        </p:tgtEl>
                                        <p:attrNameLst>
                                          <p:attrName>ppt_y</p:attrName>
                                        </p:attrNameLst>
                                      </p:cBhvr>
                                      <p:tavLst>
                                        <p:tav tm="0">
                                          <p:val>
                                            <p:strVal val="ppt_y"/>
                                          </p:val>
                                        </p:tav>
                                        <p:tav tm="100000">
                                          <p:val>
                                            <p:strVal val="1+ppt_h/2"/>
                                          </p:val>
                                        </p:tav>
                                      </p:tavLst>
                                    </p:anim>
                                    <p:set>
                                      <p:cBhvr>
                                        <p:cTn id="34" dur="1" fill="hold">
                                          <p:stCondLst>
                                            <p:cond delay="499"/>
                                          </p:stCondLst>
                                        </p:cTn>
                                        <p:tgtEl>
                                          <p:spTgt spid="2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xit" presetSubtype="4" fill="hold" grpId="1" nodeType="clickEffect">
                                  <p:stCondLst>
                                    <p:cond delay="0"/>
                                  </p:stCondLst>
                                  <p:childTnLst>
                                    <p:anim calcmode="lin" valueType="num">
                                      <p:cBhvr additive="base">
                                        <p:cTn id="44" dur="500"/>
                                        <p:tgtEl>
                                          <p:spTgt spid="19"/>
                                        </p:tgtEl>
                                        <p:attrNameLst>
                                          <p:attrName>ppt_x</p:attrName>
                                        </p:attrNameLst>
                                      </p:cBhvr>
                                      <p:tavLst>
                                        <p:tav tm="0">
                                          <p:val>
                                            <p:strVal val="ppt_x"/>
                                          </p:val>
                                        </p:tav>
                                        <p:tav tm="100000">
                                          <p:val>
                                            <p:strVal val="ppt_x"/>
                                          </p:val>
                                        </p:tav>
                                      </p:tavLst>
                                    </p:anim>
                                    <p:anim calcmode="lin" valueType="num">
                                      <p:cBhvr additive="base">
                                        <p:cTn id="45" dur="500"/>
                                        <p:tgtEl>
                                          <p:spTgt spid="19"/>
                                        </p:tgtEl>
                                        <p:attrNameLst>
                                          <p:attrName>ppt_y</p:attrName>
                                        </p:attrNameLst>
                                      </p:cBhvr>
                                      <p:tavLst>
                                        <p:tav tm="0">
                                          <p:val>
                                            <p:strVal val="ppt_y"/>
                                          </p:val>
                                        </p:tav>
                                        <p:tav tm="100000">
                                          <p:val>
                                            <p:strVal val="1+ppt_h/2"/>
                                          </p:val>
                                        </p:tav>
                                      </p:tavLst>
                                    </p:anim>
                                    <p:set>
                                      <p:cBhvr>
                                        <p:cTn id="46" dur="1" fill="hold">
                                          <p:stCondLst>
                                            <p:cond delay="499"/>
                                          </p:stCondLst>
                                        </p:cTn>
                                        <p:tgtEl>
                                          <p:spTgt spid="19"/>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500" fill="hold"/>
                                        <p:tgtEl>
                                          <p:spTgt spid="22"/>
                                        </p:tgtEl>
                                        <p:attrNameLst>
                                          <p:attrName>ppt_x</p:attrName>
                                        </p:attrNameLst>
                                      </p:cBhvr>
                                      <p:tavLst>
                                        <p:tav tm="0">
                                          <p:val>
                                            <p:strVal val="#ppt_x"/>
                                          </p:val>
                                        </p:tav>
                                        <p:tav tm="100000">
                                          <p:val>
                                            <p:strVal val="#ppt_x"/>
                                          </p:val>
                                        </p:tav>
                                      </p:tavLst>
                                    </p:anim>
                                    <p:anim calcmode="lin" valueType="num">
                                      <p:cBhvr additive="base">
                                        <p:cTn id="5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xit" presetSubtype="4" fill="hold" grpId="1" nodeType="clickEffect">
                                  <p:stCondLst>
                                    <p:cond delay="0"/>
                                  </p:stCondLst>
                                  <p:childTnLst>
                                    <p:anim calcmode="lin" valueType="num">
                                      <p:cBhvr additive="base">
                                        <p:cTn id="56" dur="500"/>
                                        <p:tgtEl>
                                          <p:spTgt spid="22"/>
                                        </p:tgtEl>
                                        <p:attrNameLst>
                                          <p:attrName>ppt_x</p:attrName>
                                        </p:attrNameLst>
                                      </p:cBhvr>
                                      <p:tavLst>
                                        <p:tav tm="0">
                                          <p:val>
                                            <p:strVal val="ppt_x"/>
                                          </p:val>
                                        </p:tav>
                                        <p:tav tm="100000">
                                          <p:val>
                                            <p:strVal val="ppt_x"/>
                                          </p:val>
                                        </p:tav>
                                      </p:tavLst>
                                    </p:anim>
                                    <p:anim calcmode="lin" valueType="num">
                                      <p:cBhvr additive="base">
                                        <p:cTn id="57" dur="500"/>
                                        <p:tgtEl>
                                          <p:spTgt spid="22"/>
                                        </p:tgtEl>
                                        <p:attrNameLst>
                                          <p:attrName>ppt_y</p:attrName>
                                        </p:attrNameLst>
                                      </p:cBhvr>
                                      <p:tavLst>
                                        <p:tav tm="0">
                                          <p:val>
                                            <p:strVal val="ppt_y"/>
                                          </p:val>
                                        </p:tav>
                                        <p:tav tm="100000">
                                          <p:val>
                                            <p:strVal val="1+ppt_h/2"/>
                                          </p:val>
                                        </p:tav>
                                      </p:tavLst>
                                    </p:anim>
                                    <p:set>
                                      <p:cBhvr>
                                        <p:cTn id="58" dur="1" fill="hold">
                                          <p:stCondLst>
                                            <p:cond delay="499"/>
                                          </p:stCondLst>
                                        </p:cTn>
                                        <p:tgtEl>
                                          <p:spTgt spid="2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500" fill="hold"/>
                                        <p:tgtEl>
                                          <p:spTgt spid="23"/>
                                        </p:tgtEl>
                                        <p:attrNameLst>
                                          <p:attrName>ppt_x</p:attrName>
                                        </p:attrNameLst>
                                      </p:cBhvr>
                                      <p:tavLst>
                                        <p:tav tm="0">
                                          <p:val>
                                            <p:strVal val="#ppt_x"/>
                                          </p:val>
                                        </p:tav>
                                        <p:tav tm="100000">
                                          <p:val>
                                            <p:strVal val="#ppt_x"/>
                                          </p:val>
                                        </p:tav>
                                      </p:tavLst>
                                    </p:anim>
                                    <p:anim calcmode="lin" valueType="num">
                                      <p:cBhvr additive="base">
                                        <p:cTn id="6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xit" presetSubtype="4" fill="hold" grpId="1" nodeType="clickEffect">
                                  <p:stCondLst>
                                    <p:cond delay="0"/>
                                  </p:stCondLst>
                                  <p:childTnLst>
                                    <p:anim calcmode="lin" valueType="num">
                                      <p:cBhvr additive="base">
                                        <p:cTn id="68" dur="500"/>
                                        <p:tgtEl>
                                          <p:spTgt spid="23"/>
                                        </p:tgtEl>
                                        <p:attrNameLst>
                                          <p:attrName>ppt_x</p:attrName>
                                        </p:attrNameLst>
                                      </p:cBhvr>
                                      <p:tavLst>
                                        <p:tav tm="0">
                                          <p:val>
                                            <p:strVal val="ppt_x"/>
                                          </p:val>
                                        </p:tav>
                                        <p:tav tm="100000">
                                          <p:val>
                                            <p:strVal val="ppt_x"/>
                                          </p:val>
                                        </p:tav>
                                      </p:tavLst>
                                    </p:anim>
                                    <p:anim calcmode="lin" valueType="num">
                                      <p:cBhvr additive="base">
                                        <p:cTn id="69" dur="500"/>
                                        <p:tgtEl>
                                          <p:spTgt spid="23"/>
                                        </p:tgtEl>
                                        <p:attrNameLst>
                                          <p:attrName>ppt_y</p:attrName>
                                        </p:attrNameLst>
                                      </p:cBhvr>
                                      <p:tavLst>
                                        <p:tav tm="0">
                                          <p:val>
                                            <p:strVal val="ppt_y"/>
                                          </p:val>
                                        </p:tav>
                                        <p:tav tm="100000">
                                          <p:val>
                                            <p:strVal val="1+ppt_h/2"/>
                                          </p:val>
                                        </p:tav>
                                      </p:tavLst>
                                    </p:anim>
                                    <p:set>
                                      <p:cBhvr>
                                        <p:cTn id="70" dur="1" fill="hold">
                                          <p:stCondLst>
                                            <p:cond delay="499"/>
                                          </p:stCondLst>
                                        </p:cTn>
                                        <p:tgtEl>
                                          <p:spTgt spid="23"/>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additive="base">
                                        <p:cTn id="75" dur="500" fill="hold"/>
                                        <p:tgtEl>
                                          <p:spTgt spid="24"/>
                                        </p:tgtEl>
                                        <p:attrNameLst>
                                          <p:attrName>ppt_x</p:attrName>
                                        </p:attrNameLst>
                                      </p:cBhvr>
                                      <p:tavLst>
                                        <p:tav tm="0">
                                          <p:val>
                                            <p:strVal val="#ppt_x"/>
                                          </p:val>
                                        </p:tav>
                                        <p:tav tm="100000">
                                          <p:val>
                                            <p:strVal val="#ppt_x"/>
                                          </p:val>
                                        </p:tav>
                                      </p:tavLst>
                                    </p:anim>
                                    <p:anim calcmode="lin" valueType="num">
                                      <p:cBhvr additive="base">
                                        <p:cTn id="7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xit" presetSubtype="4" fill="hold" grpId="1" nodeType="clickEffect">
                                  <p:stCondLst>
                                    <p:cond delay="0"/>
                                  </p:stCondLst>
                                  <p:childTnLst>
                                    <p:anim calcmode="lin" valueType="num">
                                      <p:cBhvr additive="base">
                                        <p:cTn id="80" dur="500"/>
                                        <p:tgtEl>
                                          <p:spTgt spid="24"/>
                                        </p:tgtEl>
                                        <p:attrNameLst>
                                          <p:attrName>ppt_x</p:attrName>
                                        </p:attrNameLst>
                                      </p:cBhvr>
                                      <p:tavLst>
                                        <p:tav tm="0">
                                          <p:val>
                                            <p:strVal val="ppt_x"/>
                                          </p:val>
                                        </p:tav>
                                        <p:tav tm="100000">
                                          <p:val>
                                            <p:strVal val="ppt_x"/>
                                          </p:val>
                                        </p:tav>
                                      </p:tavLst>
                                    </p:anim>
                                    <p:anim calcmode="lin" valueType="num">
                                      <p:cBhvr additive="base">
                                        <p:cTn id="81" dur="500"/>
                                        <p:tgtEl>
                                          <p:spTgt spid="24"/>
                                        </p:tgtEl>
                                        <p:attrNameLst>
                                          <p:attrName>ppt_y</p:attrName>
                                        </p:attrNameLst>
                                      </p:cBhvr>
                                      <p:tavLst>
                                        <p:tav tm="0">
                                          <p:val>
                                            <p:strVal val="ppt_y"/>
                                          </p:val>
                                        </p:tav>
                                        <p:tav tm="100000">
                                          <p:val>
                                            <p:strVal val="1+ppt_h/2"/>
                                          </p:val>
                                        </p:tav>
                                      </p:tavLst>
                                    </p:anim>
                                    <p:set>
                                      <p:cBhvr>
                                        <p:cTn id="82"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9" grpId="0" animBg="1"/>
      <p:bldP spid="19" grpId="1" animBg="1"/>
      <p:bldP spid="16" grpId="0" animBg="1"/>
      <p:bldP spid="16" grpId="1" animBg="1"/>
      <p:bldP spid="21" grpId="0" animBg="1"/>
      <p:bldP spid="21" grpId="1" animBg="1"/>
      <p:bldP spid="22" grpId="0" animBg="1"/>
      <p:bldP spid="22" grpId="1" animBg="1"/>
      <p:bldP spid="23" grpId="0" animBg="1"/>
      <p:bldP spid="23" grpId="1" animBg="1"/>
      <p:bldP spid="24" grpId="0" animBg="1"/>
      <p:bldP spid="24"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 y="1068033"/>
            <a:ext cx="552885" cy="3785652"/>
          </a:xfrm>
          <a:prstGeom prst="rect">
            <a:avLst/>
          </a:prstGeom>
          <a:solidFill>
            <a:srgbClr val="FFFF00"/>
          </a:solidFill>
        </p:spPr>
        <p:txBody>
          <a:bodyPr wrap="square" rtlCol="0">
            <a:spAutoFit/>
          </a:bodyPr>
          <a:lstStyle/>
          <a:p>
            <a:r>
              <a:rPr lang="zh-CN" altLang="en-US" sz="1600" b="1" dirty="0"/>
              <a:t>有提示词</a:t>
            </a:r>
            <a:endParaRPr lang="en-US" altLang="zh-CN" sz="1600" b="1" dirty="0"/>
          </a:p>
          <a:p>
            <a:endParaRPr lang="en-US" altLang="zh-CN" sz="1600" dirty="0"/>
          </a:p>
          <a:p>
            <a:endParaRPr lang="en-US" altLang="zh-CN" sz="1600" dirty="0"/>
          </a:p>
          <a:p>
            <a:endParaRPr lang="en-US" altLang="zh-CN" sz="1600" dirty="0"/>
          </a:p>
          <a:p>
            <a:endParaRPr lang="en-US" altLang="zh-CN" sz="1600" dirty="0" smtClean="0"/>
          </a:p>
          <a:p>
            <a:endParaRPr lang="en-US" altLang="zh-CN" sz="1600" dirty="0"/>
          </a:p>
          <a:p>
            <a:endParaRPr lang="en-US" altLang="zh-CN" sz="1600" dirty="0"/>
          </a:p>
          <a:p>
            <a:r>
              <a:rPr lang="zh-CN" altLang="en-US" sz="1600" b="1" dirty="0"/>
              <a:t>无提示词</a:t>
            </a:r>
          </a:p>
          <a:p>
            <a:endParaRPr lang="zh-CN" altLang="en-US" sz="1600" dirty="0"/>
          </a:p>
        </p:txBody>
      </p:sp>
      <p:sp>
        <p:nvSpPr>
          <p:cNvPr id="6" name="文本框 5"/>
          <p:cNvSpPr txBox="1"/>
          <p:nvPr/>
        </p:nvSpPr>
        <p:spPr>
          <a:xfrm>
            <a:off x="875981" y="1044906"/>
            <a:ext cx="1130121" cy="1600438"/>
          </a:xfrm>
          <a:prstGeom prst="rect">
            <a:avLst/>
          </a:prstGeom>
          <a:noFill/>
        </p:spPr>
        <p:txBody>
          <a:bodyPr wrap="square" rtlCol="0">
            <a:spAutoFit/>
          </a:bodyPr>
          <a:lstStyle/>
          <a:p>
            <a:r>
              <a:rPr lang="zh-CN" altLang="en-US" sz="1400" b="1" dirty="0">
                <a:solidFill>
                  <a:srgbClr val="0000FF"/>
                </a:solidFill>
              </a:rPr>
              <a:t>动词</a:t>
            </a:r>
            <a:endParaRPr lang="en-US" altLang="zh-CN" sz="1400" b="1" dirty="0">
              <a:solidFill>
                <a:srgbClr val="0000FF"/>
              </a:solidFill>
            </a:endParaRPr>
          </a:p>
          <a:p>
            <a:endParaRPr lang="en-US" altLang="zh-CN" sz="1400" dirty="0"/>
          </a:p>
          <a:p>
            <a:r>
              <a:rPr lang="zh-CN" altLang="en-US" sz="1400" b="1" dirty="0">
                <a:solidFill>
                  <a:srgbClr val="0000FF"/>
                </a:solidFill>
              </a:rPr>
              <a:t>名词</a:t>
            </a:r>
            <a:endParaRPr lang="en-US" altLang="zh-CN" sz="1400" b="1" dirty="0">
              <a:solidFill>
                <a:srgbClr val="0000FF"/>
              </a:solidFill>
            </a:endParaRPr>
          </a:p>
          <a:p>
            <a:endParaRPr lang="en-US" altLang="zh-CN" sz="1400" dirty="0"/>
          </a:p>
          <a:p>
            <a:r>
              <a:rPr lang="zh-CN" altLang="en-US" sz="1400" b="1" dirty="0">
                <a:solidFill>
                  <a:srgbClr val="0000FF"/>
                </a:solidFill>
              </a:rPr>
              <a:t>代词</a:t>
            </a:r>
            <a:endParaRPr lang="en-US" altLang="zh-CN" sz="1400" b="1" dirty="0">
              <a:solidFill>
                <a:srgbClr val="0000FF"/>
              </a:solidFill>
            </a:endParaRPr>
          </a:p>
          <a:p>
            <a:endParaRPr lang="en-US" altLang="zh-CN" sz="1400" dirty="0"/>
          </a:p>
          <a:p>
            <a:r>
              <a:rPr lang="zh-CN" altLang="en-US" sz="1400" b="1" dirty="0">
                <a:solidFill>
                  <a:srgbClr val="0000FF"/>
                </a:solidFill>
              </a:rPr>
              <a:t>形容词</a:t>
            </a:r>
          </a:p>
        </p:txBody>
      </p:sp>
      <p:sp>
        <p:nvSpPr>
          <p:cNvPr id="7" name="文本框 6"/>
          <p:cNvSpPr txBox="1"/>
          <p:nvPr/>
        </p:nvSpPr>
        <p:spPr>
          <a:xfrm>
            <a:off x="1885292" y="702929"/>
            <a:ext cx="1762796" cy="307777"/>
          </a:xfrm>
          <a:prstGeom prst="rect">
            <a:avLst/>
          </a:prstGeom>
          <a:noFill/>
        </p:spPr>
        <p:txBody>
          <a:bodyPr wrap="square" rtlCol="0">
            <a:spAutoFit/>
          </a:bodyPr>
          <a:lstStyle/>
          <a:p>
            <a:r>
              <a:rPr lang="zh-CN" altLang="en-US" sz="1400" dirty="0"/>
              <a:t>有</a:t>
            </a:r>
            <a:r>
              <a:rPr lang="zh-CN" altLang="en-US" sz="1400" dirty="0" smtClean="0"/>
              <a:t>无谓语</a:t>
            </a:r>
            <a:endParaRPr lang="zh-CN" altLang="en-US" sz="1400" dirty="0"/>
          </a:p>
        </p:txBody>
      </p:sp>
      <p:sp>
        <p:nvSpPr>
          <p:cNvPr id="8" name="文本框 7"/>
          <p:cNvSpPr txBox="1"/>
          <p:nvPr/>
        </p:nvSpPr>
        <p:spPr>
          <a:xfrm>
            <a:off x="3305020" y="701767"/>
            <a:ext cx="1825580" cy="307777"/>
          </a:xfrm>
          <a:prstGeom prst="rect">
            <a:avLst/>
          </a:prstGeom>
          <a:noFill/>
        </p:spPr>
        <p:txBody>
          <a:bodyPr wrap="square" rtlCol="0">
            <a:spAutoFit/>
          </a:bodyPr>
          <a:lstStyle/>
          <a:p>
            <a:r>
              <a:rPr lang="zh-CN" altLang="en-US" sz="1400" dirty="0"/>
              <a:t>有无连词</a:t>
            </a:r>
          </a:p>
        </p:txBody>
      </p:sp>
      <p:sp>
        <p:nvSpPr>
          <p:cNvPr id="9" name="文本框 8"/>
          <p:cNvSpPr txBox="1"/>
          <p:nvPr/>
        </p:nvSpPr>
        <p:spPr>
          <a:xfrm>
            <a:off x="4622907" y="696286"/>
            <a:ext cx="1086898" cy="307777"/>
          </a:xfrm>
          <a:prstGeom prst="rect">
            <a:avLst/>
          </a:prstGeom>
          <a:noFill/>
        </p:spPr>
        <p:txBody>
          <a:bodyPr wrap="square" rtlCol="0">
            <a:spAutoFit/>
          </a:bodyPr>
          <a:lstStyle/>
          <a:p>
            <a:r>
              <a:rPr lang="zh-CN" altLang="en-US" sz="1400" dirty="0"/>
              <a:t>有无主语</a:t>
            </a:r>
          </a:p>
        </p:txBody>
      </p:sp>
      <p:sp>
        <p:nvSpPr>
          <p:cNvPr id="10" name="文本框 9"/>
          <p:cNvSpPr txBox="1"/>
          <p:nvPr/>
        </p:nvSpPr>
        <p:spPr>
          <a:xfrm>
            <a:off x="6034023" y="702929"/>
            <a:ext cx="1777284" cy="307777"/>
          </a:xfrm>
          <a:prstGeom prst="rect">
            <a:avLst/>
          </a:prstGeom>
          <a:noFill/>
        </p:spPr>
        <p:txBody>
          <a:bodyPr wrap="square" rtlCol="0">
            <a:spAutoFit/>
          </a:bodyPr>
          <a:lstStyle/>
          <a:p>
            <a:r>
              <a:rPr lang="zh-CN" altLang="en-US" sz="1400" dirty="0"/>
              <a:t>时态语态</a:t>
            </a:r>
          </a:p>
        </p:txBody>
      </p:sp>
      <p:sp>
        <p:nvSpPr>
          <p:cNvPr id="11" name="文本框 10"/>
          <p:cNvSpPr txBox="1"/>
          <p:nvPr/>
        </p:nvSpPr>
        <p:spPr>
          <a:xfrm>
            <a:off x="6034023" y="1136476"/>
            <a:ext cx="1670699" cy="307777"/>
          </a:xfrm>
          <a:prstGeom prst="rect">
            <a:avLst/>
          </a:prstGeom>
          <a:noFill/>
        </p:spPr>
        <p:txBody>
          <a:bodyPr wrap="square" rtlCol="0">
            <a:spAutoFit/>
          </a:bodyPr>
          <a:lstStyle/>
          <a:p>
            <a:r>
              <a:rPr lang="zh-CN" altLang="en-US" sz="1400" dirty="0"/>
              <a:t>非谓语</a:t>
            </a:r>
          </a:p>
        </p:txBody>
      </p:sp>
      <p:sp>
        <p:nvSpPr>
          <p:cNvPr id="12" name="文本框 11"/>
          <p:cNvSpPr txBox="1"/>
          <p:nvPr/>
        </p:nvSpPr>
        <p:spPr>
          <a:xfrm>
            <a:off x="3438689" y="1176774"/>
            <a:ext cx="1853391" cy="338554"/>
          </a:xfrm>
          <a:prstGeom prst="rect">
            <a:avLst/>
          </a:prstGeom>
          <a:noFill/>
        </p:spPr>
        <p:txBody>
          <a:bodyPr wrap="square" rtlCol="0">
            <a:spAutoFit/>
          </a:bodyPr>
          <a:lstStyle/>
          <a:p>
            <a:r>
              <a:rPr lang="zh-CN" altLang="en-US" sz="1600" b="1" dirty="0">
                <a:solidFill>
                  <a:srgbClr val="FF00FF"/>
                </a:solidFill>
              </a:rPr>
              <a:t>非谓语</a:t>
            </a:r>
          </a:p>
        </p:txBody>
      </p:sp>
      <p:sp>
        <p:nvSpPr>
          <p:cNvPr id="13" name="文本框 12"/>
          <p:cNvSpPr txBox="1"/>
          <p:nvPr/>
        </p:nvSpPr>
        <p:spPr>
          <a:xfrm>
            <a:off x="2006102" y="1231243"/>
            <a:ext cx="1811672" cy="338554"/>
          </a:xfrm>
          <a:prstGeom prst="rect">
            <a:avLst/>
          </a:prstGeom>
          <a:noFill/>
        </p:spPr>
        <p:txBody>
          <a:bodyPr wrap="square" rtlCol="0">
            <a:spAutoFit/>
          </a:bodyPr>
          <a:lstStyle/>
          <a:p>
            <a:r>
              <a:rPr lang="zh-CN" altLang="en-US" sz="1600" b="1" dirty="0">
                <a:solidFill>
                  <a:srgbClr val="FF00FF"/>
                </a:solidFill>
              </a:rPr>
              <a:t>时态语态</a:t>
            </a:r>
          </a:p>
        </p:txBody>
      </p:sp>
      <p:sp>
        <p:nvSpPr>
          <p:cNvPr id="14" name="文本框 13"/>
          <p:cNvSpPr txBox="1"/>
          <p:nvPr/>
        </p:nvSpPr>
        <p:spPr>
          <a:xfrm>
            <a:off x="1947708" y="1515328"/>
            <a:ext cx="3432002" cy="307777"/>
          </a:xfrm>
          <a:prstGeom prst="rect">
            <a:avLst/>
          </a:prstGeom>
          <a:noFill/>
        </p:spPr>
        <p:txBody>
          <a:bodyPr wrap="square" rtlCol="0">
            <a:spAutoFit/>
          </a:bodyPr>
          <a:lstStyle/>
          <a:p>
            <a:r>
              <a:rPr lang="zh-CN" altLang="en-US" sz="1400" b="1" dirty="0">
                <a:solidFill>
                  <a:srgbClr val="FF00FF"/>
                </a:solidFill>
              </a:rPr>
              <a:t>单复数</a:t>
            </a:r>
            <a:r>
              <a:rPr lang="zh-CN" altLang="en-US" sz="1400" dirty="0"/>
              <a:t>、词性转换</a:t>
            </a:r>
          </a:p>
        </p:txBody>
      </p:sp>
      <p:sp>
        <p:nvSpPr>
          <p:cNvPr id="15" name="文本框 14"/>
          <p:cNvSpPr txBox="1"/>
          <p:nvPr/>
        </p:nvSpPr>
        <p:spPr>
          <a:xfrm>
            <a:off x="1996792" y="1937122"/>
            <a:ext cx="5448227" cy="307777"/>
          </a:xfrm>
          <a:prstGeom prst="rect">
            <a:avLst/>
          </a:prstGeom>
          <a:noFill/>
        </p:spPr>
        <p:txBody>
          <a:bodyPr wrap="square" rtlCol="0">
            <a:spAutoFit/>
          </a:bodyPr>
          <a:lstStyle/>
          <a:p>
            <a:r>
              <a:rPr lang="zh-CN" altLang="en-US" sz="1400" dirty="0"/>
              <a:t>物主代词、宾格、</a:t>
            </a:r>
            <a:r>
              <a:rPr lang="zh-CN" altLang="en-US" sz="1400" b="1" dirty="0">
                <a:solidFill>
                  <a:srgbClr val="FF00FF"/>
                </a:solidFill>
              </a:rPr>
              <a:t>反身代词</a:t>
            </a:r>
          </a:p>
        </p:txBody>
      </p:sp>
      <p:sp>
        <p:nvSpPr>
          <p:cNvPr id="16" name="文本框 15"/>
          <p:cNvSpPr txBox="1"/>
          <p:nvPr/>
        </p:nvSpPr>
        <p:spPr>
          <a:xfrm>
            <a:off x="2033432" y="2389017"/>
            <a:ext cx="4783292" cy="307777"/>
          </a:xfrm>
          <a:prstGeom prst="rect">
            <a:avLst/>
          </a:prstGeom>
          <a:noFill/>
        </p:spPr>
        <p:txBody>
          <a:bodyPr wrap="square" rtlCol="0">
            <a:spAutoFit/>
          </a:bodyPr>
          <a:lstStyle/>
          <a:p>
            <a:r>
              <a:rPr lang="zh-CN" altLang="en-US" sz="1400" b="1" dirty="0">
                <a:solidFill>
                  <a:srgbClr val="FF00FF"/>
                </a:solidFill>
              </a:rPr>
              <a:t>变副词</a:t>
            </a:r>
            <a:r>
              <a:rPr lang="zh-CN" altLang="en-US" sz="1400" dirty="0"/>
              <a:t>、比较级、最高级</a:t>
            </a:r>
          </a:p>
        </p:txBody>
      </p:sp>
      <p:sp>
        <p:nvSpPr>
          <p:cNvPr id="17" name="文本框 16"/>
          <p:cNvSpPr txBox="1"/>
          <p:nvPr/>
        </p:nvSpPr>
        <p:spPr>
          <a:xfrm>
            <a:off x="611561" y="3215962"/>
            <a:ext cx="641239" cy="1762021"/>
          </a:xfrm>
          <a:prstGeom prst="rect">
            <a:avLst/>
          </a:prstGeom>
          <a:noFill/>
        </p:spPr>
        <p:txBody>
          <a:bodyPr wrap="square" rtlCol="0">
            <a:spAutoFit/>
          </a:bodyPr>
          <a:lstStyle/>
          <a:p>
            <a:r>
              <a:rPr lang="zh-CN" altLang="en-US" sz="1400" b="1" dirty="0">
                <a:solidFill>
                  <a:srgbClr val="0000FF"/>
                </a:solidFill>
              </a:rPr>
              <a:t>句间关系</a:t>
            </a:r>
            <a:endParaRPr lang="en-US" altLang="zh-CN" sz="1400" b="1" dirty="0">
              <a:solidFill>
                <a:srgbClr val="0000FF"/>
              </a:solidFill>
            </a:endParaRPr>
          </a:p>
          <a:p>
            <a:endParaRPr lang="en-US" altLang="zh-CN" sz="1400" b="1" dirty="0">
              <a:solidFill>
                <a:srgbClr val="0000FF"/>
              </a:solidFill>
            </a:endParaRPr>
          </a:p>
          <a:p>
            <a:endParaRPr lang="en-US" altLang="zh-CN" sz="1400" b="1" dirty="0">
              <a:solidFill>
                <a:srgbClr val="0000FF"/>
              </a:solidFill>
            </a:endParaRPr>
          </a:p>
          <a:p>
            <a:endParaRPr lang="en-US" altLang="zh-CN" sz="1400" b="1" dirty="0">
              <a:solidFill>
                <a:srgbClr val="0000FF"/>
              </a:solidFill>
            </a:endParaRPr>
          </a:p>
          <a:p>
            <a:r>
              <a:rPr lang="zh-CN" altLang="en-US" sz="1400" b="1" dirty="0">
                <a:solidFill>
                  <a:srgbClr val="0000FF"/>
                </a:solidFill>
              </a:rPr>
              <a:t>词间关系</a:t>
            </a:r>
            <a:endParaRPr lang="en-US" altLang="zh-CN" sz="1400" b="1" dirty="0">
              <a:solidFill>
                <a:srgbClr val="0000FF"/>
              </a:solidFill>
            </a:endParaRPr>
          </a:p>
          <a:p>
            <a:endParaRPr lang="zh-CN" altLang="en-US" sz="1000" dirty="0"/>
          </a:p>
        </p:txBody>
      </p:sp>
      <p:sp>
        <p:nvSpPr>
          <p:cNvPr id="18" name="文本框 17"/>
          <p:cNvSpPr txBox="1"/>
          <p:nvPr/>
        </p:nvSpPr>
        <p:spPr>
          <a:xfrm>
            <a:off x="1672453" y="2961441"/>
            <a:ext cx="667299" cy="1169551"/>
          </a:xfrm>
          <a:prstGeom prst="rect">
            <a:avLst/>
          </a:prstGeom>
          <a:noFill/>
        </p:spPr>
        <p:txBody>
          <a:bodyPr wrap="square" rtlCol="0">
            <a:spAutoFit/>
          </a:bodyPr>
          <a:lstStyle/>
          <a:p>
            <a:r>
              <a:rPr lang="zh-CN" altLang="en-US" sz="1400" b="1" dirty="0"/>
              <a:t>并列</a:t>
            </a:r>
            <a:r>
              <a:rPr lang="zh-CN" altLang="en-US" sz="1400" b="1" dirty="0" smtClean="0"/>
              <a:t>连词</a:t>
            </a:r>
            <a:endParaRPr lang="en-US" altLang="zh-CN" sz="1400" b="1" dirty="0" smtClean="0"/>
          </a:p>
          <a:p>
            <a:endParaRPr lang="en-US" altLang="zh-CN" sz="1400" b="1" dirty="0">
              <a:solidFill>
                <a:srgbClr val="00B050"/>
              </a:solidFill>
            </a:endParaRPr>
          </a:p>
          <a:p>
            <a:r>
              <a:rPr lang="zh-CN" altLang="en-US" sz="1400" b="1" dirty="0">
                <a:solidFill>
                  <a:srgbClr val="002060"/>
                </a:solidFill>
              </a:rPr>
              <a:t>从属连词</a:t>
            </a:r>
          </a:p>
        </p:txBody>
      </p:sp>
      <p:sp>
        <p:nvSpPr>
          <p:cNvPr id="19" name="文本框 18"/>
          <p:cNvSpPr txBox="1"/>
          <p:nvPr/>
        </p:nvSpPr>
        <p:spPr>
          <a:xfrm>
            <a:off x="2808692" y="3046685"/>
            <a:ext cx="6084168" cy="338554"/>
          </a:xfrm>
          <a:prstGeom prst="rect">
            <a:avLst/>
          </a:prstGeom>
          <a:noFill/>
        </p:spPr>
        <p:txBody>
          <a:bodyPr wrap="square" rtlCol="0">
            <a:spAutoFit/>
          </a:bodyPr>
          <a:lstStyle/>
          <a:p>
            <a:r>
              <a:rPr lang="en-US" altLang="zh-CN" sz="1600" dirty="0"/>
              <a:t>and, but, so , or…</a:t>
            </a:r>
            <a:endParaRPr lang="zh-CN" altLang="en-US" sz="1600" dirty="0"/>
          </a:p>
        </p:txBody>
      </p:sp>
      <p:sp>
        <p:nvSpPr>
          <p:cNvPr id="20" name="文本框 19"/>
          <p:cNvSpPr txBox="1"/>
          <p:nvPr/>
        </p:nvSpPr>
        <p:spPr>
          <a:xfrm>
            <a:off x="2736856" y="3445362"/>
            <a:ext cx="6372200" cy="738664"/>
          </a:xfrm>
          <a:prstGeom prst="rect">
            <a:avLst/>
          </a:prstGeom>
          <a:noFill/>
        </p:spPr>
        <p:txBody>
          <a:bodyPr wrap="square" rtlCol="0">
            <a:spAutoFit/>
          </a:bodyPr>
          <a:lstStyle/>
          <a:p>
            <a:r>
              <a:rPr lang="zh-CN" altLang="en-US" sz="1400" dirty="0"/>
              <a:t>名从  </a:t>
            </a:r>
            <a:r>
              <a:rPr lang="en-US" altLang="zh-CN" sz="1400" b="1" dirty="0">
                <a:solidFill>
                  <a:srgbClr val="FF00FF"/>
                </a:solidFill>
              </a:rPr>
              <a:t>what,</a:t>
            </a:r>
            <a:r>
              <a:rPr lang="zh-CN" altLang="en-US" sz="1400" b="1" dirty="0">
                <a:solidFill>
                  <a:srgbClr val="FF00FF"/>
                </a:solidFill>
              </a:rPr>
              <a:t> </a:t>
            </a:r>
            <a:r>
              <a:rPr lang="en-US" altLang="zh-CN" sz="1400" b="1" dirty="0">
                <a:solidFill>
                  <a:srgbClr val="FF00FF"/>
                </a:solidFill>
              </a:rPr>
              <a:t>that,whether</a:t>
            </a:r>
            <a:r>
              <a:rPr lang="en-US" altLang="zh-CN" sz="1400" dirty="0"/>
              <a:t>, if,  </a:t>
            </a:r>
            <a:r>
              <a:rPr lang="zh-CN" altLang="en-US" sz="1200" dirty="0"/>
              <a:t>及特殊疑问词</a:t>
            </a:r>
            <a:r>
              <a:rPr lang="en-US" altLang="zh-CN" sz="1200" dirty="0"/>
              <a:t> </a:t>
            </a:r>
            <a:endParaRPr lang="en-US" altLang="zh-CN" sz="1400" dirty="0"/>
          </a:p>
          <a:p>
            <a:r>
              <a:rPr lang="zh-CN" altLang="en-US" sz="1400" dirty="0"/>
              <a:t>定从   </a:t>
            </a:r>
            <a:r>
              <a:rPr lang="zh-CN" altLang="en-US" sz="1400" b="1" dirty="0">
                <a:solidFill>
                  <a:srgbClr val="FF00FF"/>
                </a:solidFill>
              </a:rPr>
              <a:t>关系代词 </a:t>
            </a:r>
            <a:r>
              <a:rPr lang="en-US" altLang="zh-CN" sz="1400" dirty="0"/>
              <a:t>6</a:t>
            </a:r>
            <a:r>
              <a:rPr lang="zh-CN" altLang="en-US" sz="1400" dirty="0"/>
              <a:t>个 和关系副词</a:t>
            </a:r>
            <a:r>
              <a:rPr lang="en-US" altLang="zh-CN" sz="1400" dirty="0"/>
              <a:t>3</a:t>
            </a:r>
            <a:r>
              <a:rPr lang="zh-CN" altLang="en-US" sz="1400" dirty="0"/>
              <a:t>个</a:t>
            </a:r>
          </a:p>
          <a:p>
            <a:r>
              <a:rPr lang="zh-CN" altLang="en-US" sz="1400" dirty="0"/>
              <a:t>状从   </a:t>
            </a:r>
            <a:r>
              <a:rPr lang="en-US" altLang="zh-CN" sz="1400" b="1" dirty="0">
                <a:solidFill>
                  <a:srgbClr val="FF00FF"/>
                </a:solidFill>
              </a:rPr>
              <a:t>before, after, if, because, unless, until</a:t>
            </a:r>
            <a:r>
              <a:rPr lang="en-US" altLang="zh-CN" sz="1400" dirty="0"/>
              <a:t>… </a:t>
            </a:r>
          </a:p>
        </p:txBody>
      </p:sp>
      <p:sp>
        <p:nvSpPr>
          <p:cNvPr id="21" name="文本框 20"/>
          <p:cNvSpPr txBox="1"/>
          <p:nvPr/>
        </p:nvSpPr>
        <p:spPr>
          <a:xfrm>
            <a:off x="1590791" y="4203899"/>
            <a:ext cx="902811" cy="738664"/>
          </a:xfrm>
          <a:prstGeom prst="rect">
            <a:avLst/>
          </a:prstGeom>
          <a:noFill/>
        </p:spPr>
        <p:txBody>
          <a:bodyPr wrap="none" rtlCol="0">
            <a:spAutoFit/>
          </a:bodyPr>
          <a:lstStyle/>
          <a:p>
            <a:r>
              <a:rPr lang="zh-CN" altLang="en-US" sz="1400" b="1" dirty="0"/>
              <a:t>情态动词</a:t>
            </a:r>
          </a:p>
          <a:p>
            <a:r>
              <a:rPr lang="zh-CN" altLang="en-US" sz="1400" b="1" dirty="0" smtClean="0"/>
              <a:t>冠词</a:t>
            </a:r>
            <a:endParaRPr lang="en-US" altLang="zh-CN" sz="1400" b="1" dirty="0"/>
          </a:p>
          <a:p>
            <a:r>
              <a:rPr lang="zh-CN" altLang="en-US" sz="1400" b="1" dirty="0" smtClean="0"/>
              <a:t>介词</a:t>
            </a:r>
            <a:endParaRPr lang="en-US" altLang="zh-CN" sz="1400" b="1" dirty="0" smtClean="0"/>
          </a:p>
        </p:txBody>
      </p:sp>
      <p:sp>
        <p:nvSpPr>
          <p:cNvPr id="22" name="文本框 21"/>
          <p:cNvSpPr txBox="1"/>
          <p:nvPr/>
        </p:nvSpPr>
        <p:spPr>
          <a:xfrm>
            <a:off x="2746798" y="4324157"/>
            <a:ext cx="6632620" cy="400110"/>
          </a:xfrm>
          <a:prstGeom prst="rect">
            <a:avLst/>
          </a:prstGeom>
          <a:noFill/>
        </p:spPr>
        <p:txBody>
          <a:bodyPr wrap="square" rtlCol="0">
            <a:spAutoFit/>
          </a:bodyPr>
          <a:lstStyle/>
          <a:p>
            <a:r>
              <a:rPr lang="en-US" altLang="zh-CN" sz="2000" dirty="0"/>
              <a:t> a, an, the (</a:t>
            </a:r>
            <a:r>
              <a:rPr lang="zh-CN" altLang="en-US" sz="1600" dirty="0"/>
              <a:t>最高级，第二次再提，序数词，专有名词</a:t>
            </a:r>
            <a:r>
              <a:rPr lang="en-US" altLang="zh-CN" sz="1600" dirty="0" smtClean="0"/>
              <a:t>…..)</a:t>
            </a:r>
            <a:endParaRPr lang="zh-CN" altLang="en-US" sz="2000" dirty="0"/>
          </a:p>
        </p:txBody>
      </p:sp>
      <p:sp>
        <p:nvSpPr>
          <p:cNvPr id="23" name="文本框 22"/>
          <p:cNvSpPr txBox="1"/>
          <p:nvPr/>
        </p:nvSpPr>
        <p:spPr>
          <a:xfrm>
            <a:off x="2779004" y="4634786"/>
            <a:ext cx="4593572" cy="307777"/>
          </a:xfrm>
          <a:prstGeom prst="rect">
            <a:avLst/>
          </a:prstGeom>
          <a:noFill/>
        </p:spPr>
        <p:txBody>
          <a:bodyPr wrap="square" rtlCol="0">
            <a:spAutoFit/>
          </a:bodyPr>
          <a:lstStyle/>
          <a:p>
            <a:r>
              <a:rPr lang="zh-CN" altLang="en-US" sz="1400" dirty="0"/>
              <a:t>介词含义，</a:t>
            </a:r>
            <a:r>
              <a:rPr lang="zh-CN" altLang="en-US" sz="1400" b="1" dirty="0">
                <a:solidFill>
                  <a:srgbClr val="FF00FF"/>
                </a:solidFill>
              </a:rPr>
              <a:t>固定搭配</a:t>
            </a:r>
          </a:p>
        </p:txBody>
      </p:sp>
      <p:sp>
        <p:nvSpPr>
          <p:cNvPr id="24" name="文本框 23"/>
          <p:cNvSpPr txBox="1"/>
          <p:nvPr/>
        </p:nvSpPr>
        <p:spPr>
          <a:xfrm>
            <a:off x="2211758" y="957311"/>
            <a:ext cx="389055" cy="307777"/>
          </a:xfrm>
          <a:prstGeom prst="rect">
            <a:avLst/>
          </a:prstGeom>
          <a:noFill/>
        </p:spPr>
        <p:txBody>
          <a:bodyPr wrap="square" rtlCol="0">
            <a:spAutoFit/>
          </a:bodyPr>
          <a:lstStyle/>
          <a:p>
            <a:r>
              <a:rPr lang="zh-CN" altLang="en-US" sz="1400" dirty="0">
                <a:solidFill>
                  <a:srgbClr val="FF0000"/>
                </a:solidFill>
              </a:rPr>
              <a:t>无</a:t>
            </a:r>
          </a:p>
        </p:txBody>
      </p:sp>
      <p:sp>
        <p:nvSpPr>
          <p:cNvPr id="25" name="文本框 24"/>
          <p:cNvSpPr txBox="1"/>
          <p:nvPr/>
        </p:nvSpPr>
        <p:spPr>
          <a:xfrm>
            <a:off x="2808692" y="574272"/>
            <a:ext cx="366495" cy="307777"/>
          </a:xfrm>
          <a:prstGeom prst="rect">
            <a:avLst/>
          </a:prstGeom>
          <a:noFill/>
        </p:spPr>
        <p:txBody>
          <a:bodyPr wrap="square" rtlCol="0">
            <a:spAutoFit/>
          </a:bodyPr>
          <a:lstStyle/>
          <a:p>
            <a:r>
              <a:rPr lang="zh-CN" altLang="en-US" sz="1400" dirty="0">
                <a:solidFill>
                  <a:srgbClr val="FF0000"/>
                </a:solidFill>
              </a:rPr>
              <a:t>有</a:t>
            </a:r>
          </a:p>
        </p:txBody>
      </p:sp>
      <p:sp>
        <p:nvSpPr>
          <p:cNvPr id="26" name="文本框 25"/>
          <p:cNvSpPr txBox="1"/>
          <p:nvPr/>
        </p:nvSpPr>
        <p:spPr>
          <a:xfrm>
            <a:off x="3475356" y="957268"/>
            <a:ext cx="376707" cy="307777"/>
          </a:xfrm>
          <a:prstGeom prst="rect">
            <a:avLst/>
          </a:prstGeom>
          <a:noFill/>
        </p:spPr>
        <p:txBody>
          <a:bodyPr wrap="square" rtlCol="0">
            <a:spAutoFit/>
          </a:bodyPr>
          <a:lstStyle/>
          <a:p>
            <a:r>
              <a:rPr lang="zh-CN" altLang="en-US" sz="1400" dirty="0">
                <a:solidFill>
                  <a:srgbClr val="FF0000"/>
                </a:solidFill>
              </a:rPr>
              <a:t>无</a:t>
            </a:r>
          </a:p>
        </p:txBody>
      </p:sp>
      <p:sp>
        <p:nvSpPr>
          <p:cNvPr id="27" name="文本框 26"/>
          <p:cNvSpPr txBox="1"/>
          <p:nvPr/>
        </p:nvSpPr>
        <p:spPr>
          <a:xfrm flipH="1">
            <a:off x="4153968" y="527009"/>
            <a:ext cx="542220" cy="307777"/>
          </a:xfrm>
          <a:prstGeom prst="rect">
            <a:avLst/>
          </a:prstGeom>
          <a:noFill/>
        </p:spPr>
        <p:txBody>
          <a:bodyPr wrap="square" rtlCol="0">
            <a:spAutoFit/>
          </a:bodyPr>
          <a:lstStyle/>
          <a:p>
            <a:r>
              <a:rPr lang="zh-CN" altLang="en-US" sz="1400" dirty="0">
                <a:solidFill>
                  <a:srgbClr val="FF0000"/>
                </a:solidFill>
              </a:rPr>
              <a:t>有</a:t>
            </a:r>
          </a:p>
        </p:txBody>
      </p:sp>
      <p:sp>
        <p:nvSpPr>
          <p:cNvPr id="28" name="文本框 27"/>
          <p:cNvSpPr txBox="1"/>
          <p:nvPr/>
        </p:nvSpPr>
        <p:spPr>
          <a:xfrm>
            <a:off x="5667528" y="460873"/>
            <a:ext cx="366495" cy="307777"/>
          </a:xfrm>
          <a:prstGeom prst="rect">
            <a:avLst/>
          </a:prstGeom>
          <a:noFill/>
        </p:spPr>
        <p:txBody>
          <a:bodyPr wrap="square" rtlCol="0">
            <a:spAutoFit/>
          </a:bodyPr>
          <a:lstStyle/>
          <a:p>
            <a:r>
              <a:rPr lang="zh-CN" altLang="en-US" sz="1400" dirty="0">
                <a:solidFill>
                  <a:srgbClr val="FF0000"/>
                </a:solidFill>
              </a:rPr>
              <a:t>有</a:t>
            </a:r>
          </a:p>
        </p:txBody>
      </p:sp>
      <p:sp>
        <p:nvSpPr>
          <p:cNvPr id="29" name="文本框 28"/>
          <p:cNvSpPr txBox="1"/>
          <p:nvPr/>
        </p:nvSpPr>
        <p:spPr>
          <a:xfrm>
            <a:off x="5418503" y="1008978"/>
            <a:ext cx="302722" cy="307777"/>
          </a:xfrm>
          <a:prstGeom prst="rect">
            <a:avLst/>
          </a:prstGeom>
          <a:noFill/>
        </p:spPr>
        <p:txBody>
          <a:bodyPr wrap="square" rtlCol="0">
            <a:spAutoFit/>
          </a:bodyPr>
          <a:lstStyle/>
          <a:p>
            <a:r>
              <a:rPr lang="zh-CN" altLang="en-US" sz="1400" dirty="0">
                <a:solidFill>
                  <a:srgbClr val="FF0000"/>
                </a:solidFill>
              </a:rPr>
              <a:t>无</a:t>
            </a:r>
          </a:p>
        </p:txBody>
      </p:sp>
      <p:sp>
        <p:nvSpPr>
          <p:cNvPr id="30" name="左大括号 29"/>
          <p:cNvSpPr/>
          <p:nvPr/>
        </p:nvSpPr>
        <p:spPr>
          <a:xfrm>
            <a:off x="575117" y="1012604"/>
            <a:ext cx="308487" cy="1575260"/>
          </a:xfrm>
          <a:prstGeom prst="leftBrace">
            <a:avLst>
              <a:gd name="adj1" fmla="val 53440"/>
              <a:gd name="adj2" fmla="val 50000"/>
            </a:avLst>
          </a:prstGeom>
          <a:noFill/>
          <a:ln w="57150">
            <a:solidFill>
              <a:srgbClr val="FF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5400" dirty="0"/>
          </a:p>
        </p:txBody>
      </p:sp>
      <p:sp>
        <p:nvSpPr>
          <p:cNvPr id="31" name="右箭头 30"/>
          <p:cNvSpPr/>
          <p:nvPr/>
        </p:nvSpPr>
        <p:spPr>
          <a:xfrm>
            <a:off x="1504136" y="1122898"/>
            <a:ext cx="361258" cy="45719"/>
          </a:xfrm>
          <a:prstGeom prst="rightArrow">
            <a:avLst>
              <a:gd name="adj1" fmla="val 100000"/>
              <a:gd name="adj2" fmla="val 50000"/>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grpSp>
        <p:nvGrpSpPr>
          <p:cNvPr id="2" name="组合 37"/>
          <p:cNvGrpSpPr/>
          <p:nvPr/>
        </p:nvGrpSpPr>
        <p:grpSpPr>
          <a:xfrm>
            <a:off x="2638317" y="860145"/>
            <a:ext cx="646537" cy="448111"/>
            <a:chOff x="4083440" y="310492"/>
            <a:chExt cx="862049" cy="597481"/>
          </a:xfrm>
          <a:solidFill>
            <a:srgbClr val="FF00FF"/>
          </a:solidFill>
        </p:grpSpPr>
        <p:sp>
          <p:nvSpPr>
            <p:cNvPr id="32" name="右箭头 31"/>
            <p:cNvSpPr/>
            <p:nvPr/>
          </p:nvSpPr>
          <p:spPr>
            <a:xfrm>
              <a:off x="4278786" y="310492"/>
              <a:ext cx="666703" cy="66375"/>
            </a:xfrm>
            <a:prstGeom prst="rightArrow">
              <a:avLst>
                <a:gd name="adj1" fmla="val 100000"/>
                <a:gd name="adj2" fmla="val 50000"/>
              </a:avLst>
            </a:prstGeom>
            <a:grp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33" name="右箭头 32"/>
            <p:cNvSpPr/>
            <p:nvPr/>
          </p:nvSpPr>
          <p:spPr>
            <a:xfrm rot="7040856" flipV="1">
              <a:off x="3842868" y="601747"/>
              <a:ext cx="546798" cy="65654"/>
            </a:xfrm>
            <a:prstGeom prst="rightArrow">
              <a:avLst>
                <a:gd name="adj1" fmla="val 100000"/>
                <a:gd name="adj2" fmla="val 50000"/>
              </a:avLst>
            </a:prstGeom>
            <a:grp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100"/>
            </a:p>
          </p:txBody>
        </p:sp>
      </p:grpSp>
      <p:sp>
        <p:nvSpPr>
          <p:cNvPr id="34" name="右箭头 33"/>
          <p:cNvSpPr/>
          <p:nvPr/>
        </p:nvSpPr>
        <p:spPr>
          <a:xfrm>
            <a:off x="4153968" y="813917"/>
            <a:ext cx="468939" cy="41738"/>
          </a:xfrm>
          <a:prstGeom prst="rightArrow">
            <a:avLst>
              <a:gd name="adj1" fmla="val 100000"/>
              <a:gd name="adj2" fmla="val 50000"/>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右箭头 35"/>
          <p:cNvSpPr/>
          <p:nvPr/>
        </p:nvSpPr>
        <p:spPr>
          <a:xfrm rot="5400000">
            <a:off x="3697334" y="1022047"/>
            <a:ext cx="263738" cy="45719"/>
          </a:xfrm>
          <a:prstGeom prst="rightArrow">
            <a:avLst>
              <a:gd name="adj1" fmla="val 100000"/>
              <a:gd name="adj2" fmla="val 50000"/>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3" name="组合 38"/>
          <p:cNvGrpSpPr/>
          <p:nvPr/>
        </p:nvGrpSpPr>
        <p:grpSpPr>
          <a:xfrm>
            <a:off x="5597767" y="787444"/>
            <a:ext cx="468939" cy="509206"/>
            <a:chOff x="8968196" y="304635"/>
            <a:chExt cx="625252" cy="678941"/>
          </a:xfrm>
          <a:solidFill>
            <a:srgbClr val="FF00FF"/>
          </a:solidFill>
        </p:grpSpPr>
        <p:sp>
          <p:nvSpPr>
            <p:cNvPr id="35" name="右箭头 34"/>
            <p:cNvSpPr/>
            <p:nvPr/>
          </p:nvSpPr>
          <p:spPr>
            <a:xfrm>
              <a:off x="8968196" y="340168"/>
              <a:ext cx="625252" cy="55651"/>
            </a:xfrm>
            <a:prstGeom prst="rightArrow">
              <a:avLst>
                <a:gd name="adj1" fmla="val 100000"/>
                <a:gd name="adj2" fmla="val 50000"/>
              </a:avLst>
            </a:prstGeom>
            <a:grp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37" name="右箭头 36"/>
            <p:cNvSpPr/>
            <p:nvPr/>
          </p:nvSpPr>
          <p:spPr>
            <a:xfrm rot="3337394">
              <a:off x="8789498" y="609337"/>
              <a:ext cx="678941" cy="69538"/>
            </a:xfrm>
            <a:prstGeom prst="rightArrow">
              <a:avLst>
                <a:gd name="adj1" fmla="val 100000"/>
                <a:gd name="adj2" fmla="val 50000"/>
              </a:avLst>
            </a:prstGeom>
            <a:grp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100"/>
            </a:p>
          </p:txBody>
        </p:sp>
      </p:grpSp>
      <p:sp>
        <p:nvSpPr>
          <p:cNvPr id="40" name="左大括号 39"/>
          <p:cNvSpPr/>
          <p:nvPr/>
        </p:nvSpPr>
        <p:spPr>
          <a:xfrm>
            <a:off x="467544" y="3327834"/>
            <a:ext cx="216024" cy="1234268"/>
          </a:xfrm>
          <a:prstGeom prst="leftBrace">
            <a:avLst>
              <a:gd name="adj1" fmla="val 51713"/>
              <a:gd name="adj2" fmla="val 50000"/>
            </a:avLst>
          </a:prstGeom>
          <a:ln w="57150">
            <a:solidFill>
              <a:srgbClr val="FF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6000" dirty="0"/>
          </a:p>
        </p:txBody>
      </p:sp>
      <p:sp>
        <p:nvSpPr>
          <p:cNvPr id="41" name="左大括号 40"/>
          <p:cNvSpPr/>
          <p:nvPr/>
        </p:nvSpPr>
        <p:spPr>
          <a:xfrm>
            <a:off x="1376668" y="3122065"/>
            <a:ext cx="216024" cy="778705"/>
          </a:xfrm>
          <a:prstGeom prst="leftBrace">
            <a:avLst>
              <a:gd name="adj1" fmla="val 53192"/>
              <a:gd name="adj2" fmla="val 50000"/>
            </a:avLst>
          </a:prstGeom>
          <a:ln w="57150">
            <a:solidFill>
              <a:srgbClr val="FF00FF"/>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6000" dirty="0"/>
          </a:p>
        </p:txBody>
      </p:sp>
      <p:sp>
        <p:nvSpPr>
          <p:cNvPr id="42" name="右箭头 41"/>
          <p:cNvSpPr/>
          <p:nvPr/>
        </p:nvSpPr>
        <p:spPr>
          <a:xfrm>
            <a:off x="2277859" y="3195093"/>
            <a:ext cx="468939" cy="41738"/>
          </a:xfrm>
          <a:prstGeom prst="rightArrow">
            <a:avLst>
              <a:gd name="adj1" fmla="val 100000"/>
              <a:gd name="adj2" fmla="val 50000"/>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43" name="右箭头 42"/>
          <p:cNvSpPr/>
          <p:nvPr/>
        </p:nvSpPr>
        <p:spPr>
          <a:xfrm>
            <a:off x="1530913" y="1630823"/>
            <a:ext cx="354379" cy="45719"/>
          </a:xfrm>
          <a:prstGeom prst="rightArrow">
            <a:avLst>
              <a:gd name="adj1" fmla="val 100000"/>
              <a:gd name="adj2" fmla="val 50000"/>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44" name="右箭头 43"/>
          <p:cNvSpPr/>
          <p:nvPr/>
        </p:nvSpPr>
        <p:spPr>
          <a:xfrm>
            <a:off x="1511427" y="2068152"/>
            <a:ext cx="373865" cy="45719"/>
          </a:xfrm>
          <a:prstGeom prst="rightArrow">
            <a:avLst>
              <a:gd name="adj1" fmla="val 100000"/>
              <a:gd name="adj2" fmla="val 50000"/>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右箭头 44"/>
          <p:cNvSpPr/>
          <p:nvPr/>
        </p:nvSpPr>
        <p:spPr>
          <a:xfrm>
            <a:off x="1603833" y="2520047"/>
            <a:ext cx="328253" cy="45719"/>
          </a:xfrm>
          <a:prstGeom prst="rightArrow">
            <a:avLst>
              <a:gd name="adj1" fmla="val 100000"/>
              <a:gd name="adj2" fmla="val 50000"/>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46" name="左大括号 45"/>
          <p:cNvSpPr/>
          <p:nvPr/>
        </p:nvSpPr>
        <p:spPr>
          <a:xfrm>
            <a:off x="2466210" y="3445362"/>
            <a:ext cx="216024" cy="749470"/>
          </a:xfrm>
          <a:prstGeom prst="leftBrace">
            <a:avLst>
              <a:gd name="adj1" fmla="val 63544"/>
              <a:gd name="adj2" fmla="val 50000"/>
            </a:avLst>
          </a:prstGeom>
          <a:ln w="57150">
            <a:solidFill>
              <a:srgbClr val="FF00FF"/>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6000" dirty="0"/>
          </a:p>
        </p:txBody>
      </p:sp>
      <p:sp>
        <p:nvSpPr>
          <p:cNvPr id="47" name="左大括号 46"/>
          <p:cNvSpPr/>
          <p:nvPr/>
        </p:nvSpPr>
        <p:spPr>
          <a:xfrm>
            <a:off x="1314889" y="4255780"/>
            <a:ext cx="216024" cy="613876"/>
          </a:xfrm>
          <a:prstGeom prst="leftBrace">
            <a:avLst>
              <a:gd name="adj1" fmla="val 27657"/>
              <a:gd name="adj2" fmla="val 50000"/>
            </a:avLst>
          </a:prstGeom>
          <a:ln w="57150">
            <a:solidFill>
              <a:srgbClr val="FF00FF"/>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6000" dirty="0"/>
          </a:p>
        </p:txBody>
      </p:sp>
      <p:sp>
        <p:nvSpPr>
          <p:cNvPr id="48" name="右箭头 47"/>
          <p:cNvSpPr/>
          <p:nvPr/>
        </p:nvSpPr>
        <p:spPr>
          <a:xfrm>
            <a:off x="2281457" y="4547648"/>
            <a:ext cx="468939" cy="41738"/>
          </a:xfrm>
          <a:prstGeom prst="rightArrow">
            <a:avLst>
              <a:gd name="adj1" fmla="val 100000"/>
              <a:gd name="adj2" fmla="val 50000"/>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右箭头 48"/>
          <p:cNvSpPr/>
          <p:nvPr/>
        </p:nvSpPr>
        <p:spPr>
          <a:xfrm>
            <a:off x="2281457" y="4802898"/>
            <a:ext cx="468939" cy="41738"/>
          </a:xfrm>
          <a:prstGeom prst="rightArrow">
            <a:avLst>
              <a:gd name="adj1" fmla="val 100000"/>
              <a:gd name="adj2" fmla="val 50000"/>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2" name="内容占位符 7"/>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rot="20880000">
            <a:off x="93345" y="111892"/>
            <a:ext cx="991553" cy="941070"/>
          </a:xfrm>
          <a:prstGeom prst="rect">
            <a:avLst/>
          </a:prstGeom>
        </p:spPr>
      </p:pic>
      <p:sp>
        <p:nvSpPr>
          <p:cNvPr id="53" name="文本框 1"/>
          <p:cNvSpPr txBox="1"/>
          <p:nvPr/>
        </p:nvSpPr>
        <p:spPr>
          <a:xfrm>
            <a:off x="1301750" y="187962"/>
            <a:ext cx="5027930" cy="400110"/>
          </a:xfrm>
          <a:prstGeom prst="rect">
            <a:avLst/>
          </a:prstGeom>
          <a:noFill/>
        </p:spPr>
        <p:txBody>
          <a:bodyPr wrap="square" rtlCol="0">
            <a:spAutoFit/>
          </a:bodyPr>
          <a:lstStyle/>
          <a:p>
            <a:r>
              <a:rPr lang="en-US" altLang="zh-CN" sz="2000" dirty="0">
                <a:sym typeface="+mn-ea"/>
              </a:rPr>
              <a:t>4</a:t>
            </a:r>
            <a:r>
              <a:rPr lang="en-US" altLang="zh-CN" sz="2000" dirty="0" smtClean="0">
                <a:sym typeface="+mn-ea"/>
              </a:rPr>
              <a:t>.</a:t>
            </a:r>
            <a:r>
              <a:rPr lang="zh-CN" altLang="en-US" sz="2000" dirty="0" smtClean="0">
                <a:sym typeface="+mn-ea"/>
              </a:rPr>
              <a:t>语法填空做题总结</a:t>
            </a:r>
            <a:r>
              <a:rPr lang="zh-CN" altLang="en-US" sz="2000" dirty="0">
                <a:sym typeface="+mn-ea"/>
              </a:rPr>
              <a:t>及备考建议：</a:t>
            </a:r>
            <a:endParaRPr lang="zh-CN" altLang="en-US" sz="2000" dirty="0"/>
          </a:p>
        </p:txBody>
      </p:sp>
      <p:sp>
        <p:nvSpPr>
          <p:cNvPr id="5" name="椭圆 4"/>
          <p:cNvSpPr/>
          <p:nvPr/>
        </p:nvSpPr>
        <p:spPr>
          <a:xfrm>
            <a:off x="897283" y="932890"/>
            <a:ext cx="606853" cy="380010"/>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611561" y="3255356"/>
            <a:ext cx="606853" cy="488643"/>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文本框 12"/>
          <p:cNvSpPr txBox="1"/>
          <p:nvPr/>
        </p:nvSpPr>
        <p:spPr>
          <a:xfrm>
            <a:off x="4337685" y="4810123"/>
            <a:ext cx="2042160" cy="369332"/>
          </a:xfrm>
          <a:prstGeom prst="rect">
            <a:avLst/>
          </a:prstGeom>
          <a:noFill/>
        </p:spPr>
        <p:txBody>
          <a:bodyPr wrap="square" rtlCol="0">
            <a:spAutoFit/>
            <a:scene3d>
              <a:camera prst="orthographicFront"/>
              <a:lightRig rig="threePt" dir="t"/>
            </a:scene3d>
          </a:bodyPr>
          <a:lstStyle/>
          <a:p>
            <a:r>
              <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p>
        </p:txBody>
      </p:sp>
      <p:pic>
        <p:nvPicPr>
          <p:cNvPr id="56" name="内容占位符 12"/>
          <p:cNvPicPr>
            <a:picLocks noChangeAspect="1"/>
          </p:cNvPicPr>
          <p:nvPr/>
        </p:nvPicPr>
        <p:blipFill>
          <a:blip r:embed="rId3"/>
          <a:stretch>
            <a:fillRect/>
          </a:stretch>
        </p:blipFill>
        <p:spPr>
          <a:xfrm>
            <a:off x="6466046" y="4810125"/>
            <a:ext cx="2677954" cy="33337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60476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4"/>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4"/>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15"/>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45"/>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16"/>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40"/>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17"/>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41"/>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18"/>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42"/>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19"/>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46"/>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20"/>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47"/>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21"/>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48"/>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0" nodeType="clickEffect">
                                  <p:stCondLst>
                                    <p:cond delay="0"/>
                                  </p:stCondLst>
                                  <p:childTnLst>
                                    <p:set>
                                      <p:cBhvr>
                                        <p:cTn id="154" dur="1" fill="hold">
                                          <p:stCondLst>
                                            <p:cond delay="0"/>
                                          </p:stCondLst>
                                        </p:cTn>
                                        <p:tgtEl>
                                          <p:spTgt spid="22"/>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grpId="0" nodeType="clickEffect">
                                  <p:stCondLst>
                                    <p:cond delay="0"/>
                                  </p:stCondLst>
                                  <p:childTnLst>
                                    <p:set>
                                      <p:cBhvr>
                                        <p:cTn id="158" dur="1" fill="hold">
                                          <p:stCondLst>
                                            <p:cond delay="0"/>
                                          </p:stCondLst>
                                        </p:cTn>
                                        <p:tgtEl>
                                          <p:spTgt spid="49"/>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23"/>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2" presetClass="entr" presetSubtype="4" fill="hold" grpId="0" nodeType="clickEffect">
                                  <p:stCondLst>
                                    <p:cond delay="0"/>
                                  </p:stCondLst>
                                  <p:childTnLst>
                                    <p:set>
                                      <p:cBhvr>
                                        <p:cTn id="166" dur="1" fill="hold">
                                          <p:stCondLst>
                                            <p:cond delay="0"/>
                                          </p:stCondLst>
                                        </p:cTn>
                                        <p:tgtEl>
                                          <p:spTgt spid="5"/>
                                        </p:tgtEl>
                                        <p:attrNameLst>
                                          <p:attrName>style.visibility</p:attrName>
                                        </p:attrNameLst>
                                      </p:cBhvr>
                                      <p:to>
                                        <p:strVal val="visible"/>
                                      </p:to>
                                    </p:set>
                                    <p:anim calcmode="lin" valueType="num">
                                      <p:cBhvr additive="base">
                                        <p:cTn id="167" dur="500" fill="hold"/>
                                        <p:tgtEl>
                                          <p:spTgt spid="5"/>
                                        </p:tgtEl>
                                        <p:attrNameLst>
                                          <p:attrName>ppt_x</p:attrName>
                                        </p:attrNameLst>
                                      </p:cBhvr>
                                      <p:tavLst>
                                        <p:tav tm="0">
                                          <p:val>
                                            <p:strVal val="#ppt_x"/>
                                          </p:val>
                                        </p:tav>
                                        <p:tav tm="100000">
                                          <p:val>
                                            <p:strVal val="#ppt_x"/>
                                          </p:val>
                                        </p:tav>
                                      </p:tavLst>
                                    </p:anim>
                                    <p:anim calcmode="lin" valueType="num">
                                      <p:cBhvr additive="base">
                                        <p:cTn id="16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9" fill="hold">
                      <p:stCondLst>
                        <p:cond delay="indefinite"/>
                      </p:stCondLst>
                      <p:childTnLst>
                        <p:par>
                          <p:cTn id="170" fill="hold">
                            <p:stCondLst>
                              <p:cond delay="0"/>
                            </p:stCondLst>
                            <p:childTnLst>
                              <p:par>
                                <p:cTn id="171" presetID="2" presetClass="entr" presetSubtype="4" fill="hold" grpId="0" nodeType="clickEffect">
                                  <p:stCondLst>
                                    <p:cond delay="0"/>
                                  </p:stCondLst>
                                  <p:childTnLst>
                                    <p:set>
                                      <p:cBhvr>
                                        <p:cTn id="172" dur="1" fill="hold">
                                          <p:stCondLst>
                                            <p:cond delay="0"/>
                                          </p:stCondLst>
                                        </p:cTn>
                                        <p:tgtEl>
                                          <p:spTgt spid="54"/>
                                        </p:tgtEl>
                                        <p:attrNameLst>
                                          <p:attrName>style.visibility</p:attrName>
                                        </p:attrNameLst>
                                      </p:cBhvr>
                                      <p:to>
                                        <p:strVal val="visible"/>
                                      </p:to>
                                    </p:set>
                                    <p:anim calcmode="lin" valueType="num">
                                      <p:cBhvr additive="base">
                                        <p:cTn id="173" dur="500" fill="hold"/>
                                        <p:tgtEl>
                                          <p:spTgt spid="54"/>
                                        </p:tgtEl>
                                        <p:attrNameLst>
                                          <p:attrName>ppt_x</p:attrName>
                                        </p:attrNameLst>
                                      </p:cBhvr>
                                      <p:tavLst>
                                        <p:tav tm="0">
                                          <p:val>
                                            <p:strVal val="#ppt_x"/>
                                          </p:val>
                                        </p:tav>
                                        <p:tav tm="100000">
                                          <p:val>
                                            <p:strVal val="#ppt_x"/>
                                          </p:val>
                                        </p:tav>
                                      </p:tavLst>
                                    </p:anim>
                                    <p:anim calcmode="lin" valueType="num">
                                      <p:cBhvr additive="base">
                                        <p:cTn id="174"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animBg="1"/>
      <p:bldP spid="31" grpId="0" animBg="1"/>
      <p:bldP spid="34" grpId="0" animBg="1"/>
      <p:bldP spid="36"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 grpId="0" animBg="1"/>
      <p:bldP spid="5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4">
            <a:clrChange>
              <a:clrFrom>
                <a:srgbClr val="FFFFFF">
                  <a:alpha val="100000"/>
                </a:srgbClr>
              </a:clrFrom>
              <a:clrTo>
                <a:srgbClr val="FFFFFF">
                  <a:alpha val="100000"/>
                  <a:alpha val="0"/>
                </a:srgbClr>
              </a:clrTo>
            </a:clrChange>
          </a:blip>
          <a:stretch>
            <a:fillRect/>
          </a:stretch>
        </p:blipFill>
        <p:spPr>
          <a:xfrm>
            <a:off x="3954803" y="794216"/>
            <a:ext cx="1234394" cy="1222965"/>
          </a:xfrm>
          <a:prstGeom prst="rect">
            <a:avLst/>
          </a:prstGeom>
        </p:spPr>
      </p:pic>
      <p:sp>
        <p:nvSpPr>
          <p:cNvPr id="19" name="矩形 18"/>
          <p:cNvSpPr/>
          <p:nvPr/>
        </p:nvSpPr>
        <p:spPr>
          <a:xfrm>
            <a:off x="2376891" y="2360620"/>
            <a:ext cx="4658823" cy="923330"/>
          </a:xfrm>
          <a:prstGeom prst="rect">
            <a:avLst/>
          </a:prstGeom>
        </p:spPr>
        <p:txBody>
          <a:bodyPr wrap="square">
            <a:spAutoFit/>
          </a:bodyPr>
          <a:lstStyle/>
          <a:p>
            <a:pPr algn="r"/>
            <a:r>
              <a:rPr lang="zh-CN" altLang="en-US" sz="5400" b="1" spc="300" dirty="0">
                <a:solidFill>
                  <a:srgbClr val="002060"/>
                </a:solidFill>
                <a:latin typeface="微软雅黑" panose="020B0503020204020204" charset="-122"/>
                <a:ea typeface="微软雅黑" panose="020B0503020204020204" charset="-122"/>
              </a:rPr>
              <a:t>谢谢您的观看</a:t>
            </a:r>
          </a:p>
        </p:txBody>
      </p:sp>
      <p:sp>
        <p:nvSpPr>
          <p:cNvPr id="7" name="矩形 6"/>
          <p:cNvSpPr/>
          <p:nvPr/>
        </p:nvSpPr>
        <p:spPr>
          <a:xfrm>
            <a:off x="2632782" y="3508024"/>
            <a:ext cx="4205256" cy="408573"/>
          </a:xfrm>
          <a:prstGeom prst="rect">
            <a:avLst/>
          </a:prstGeom>
        </p:spPr>
        <p:txBody>
          <a:bodyPr wrap="square">
            <a:spAutoFit/>
          </a:bodyPr>
          <a:lstStyle/>
          <a:p>
            <a:pPr algn="l">
              <a:lnSpc>
                <a:spcPct val="150000"/>
              </a:lnSpc>
            </a:pPr>
            <a:r>
              <a:rPr lang="zh-CN" altLang="en-US" sz="1370" spc="226" dirty="0">
                <a:solidFill>
                  <a:srgbClr val="002060"/>
                </a:solidFill>
                <a:latin typeface="楷体" panose="02010609060101010101" charset="-122"/>
                <a:ea typeface="楷体" panose="02010609060101010101" charset="-122"/>
              </a:rPr>
              <a:t>北京市朝阳区教育研究中心  制作</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21413" y="362970"/>
            <a:ext cx="1775298" cy="486085"/>
          </a:xfrm>
          <a:solidFill>
            <a:srgbClr val="00B0F0"/>
          </a:solidFill>
        </p:spPr>
        <p:txBody>
          <a:bodyPr/>
          <a:lstStyle/>
          <a:p>
            <a:pPr algn="ctr"/>
            <a:r>
              <a:rPr lang="zh-CN" altLang="en-US" sz="2800" dirty="0" smtClean="0"/>
              <a:t>目   录</a:t>
            </a:r>
            <a:endParaRPr lang="zh-CN" altLang="en-US" sz="2800" dirty="0"/>
          </a:p>
        </p:txBody>
      </p:sp>
      <p:sp>
        <p:nvSpPr>
          <p:cNvPr id="3" name="内容占位符 2"/>
          <p:cNvSpPr>
            <a:spLocks noGrp="1"/>
          </p:cNvSpPr>
          <p:nvPr>
            <p:ph idx="1"/>
          </p:nvPr>
        </p:nvSpPr>
        <p:spPr>
          <a:xfrm>
            <a:off x="179963" y="1200771"/>
            <a:ext cx="8784076" cy="3126924"/>
          </a:xfrm>
          <a:ln w="19050">
            <a:solidFill>
              <a:schemeClr val="accent1"/>
            </a:solidFill>
          </a:ln>
        </p:spPr>
        <p:txBody>
          <a:bodyPr/>
          <a:lstStyle/>
          <a:p>
            <a:pPr>
              <a:lnSpc>
                <a:spcPts val="2500"/>
              </a:lnSpc>
            </a:pPr>
            <a:r>
              <a:rPr lang="zh-CN" altLang="en-US" sz="2000" dirty="0">
                <a:solidFill>
                  <a:srgbClr val="FF0000"/>
                </a:solidFill>
              </a:rPr>
              <a:t>教学内容</a:t>
            </a:r>
            <a:r>
              <a:rPr lang="zh-CN" altLang="en-US" sz="2000" dirty="0"/>
              <a:t>：</a:t>
            </a:r>
            <a:r>
              <a:rPr lang="zh-CN" altLang="en-US" sz="2000" dirty="0" smtClean="0"/>
              <a:t>北京市朝阳区、东城</a:t>
            </a:r>
            <a:r>
              <a:rPr lang="zh-CN" altLang="en-US" sz="2000" dirty="0"/>
              <a:t>区、西城区、海淀</a:t>
            </a:r>
            <a:r>
              <a:rPr lang="zh-CN" altLang="en-US" sz="2000" dirty="0" smtClean="0"/>
              <a:t>区</a:t>
            </a:r>
            <a:r>
              <a:rPr lang="en-US" altLang="zh-CN" sz="2000" dirty="0" smtClean="0"/>
              <a:t>4</a:t>
            </a:r>
            <a:r>
              <a:rPr lang="zh-CN" altLang="en-US" sz="2000" dirty="0" smtClean="0"/>
              <a:t>城区</a:t>
            </a:r>
            <a:r>
              <a:rPr lang="en-US" altLang="zh-CN" sz="2000" dirty="0"/>
              <a:t>2019</a:t>
            </a:r>
            <a:r>
              <a:rPr lang="zh-CN" altLang="en-US" sz="2000" dirty="0"/>
              <a:t>年高</a:t>
            </a:r>
            <a:r>
              <a:rPr lang="zh-CN" altLang="en-US" sz="2000" dirty="0" smtClean="0"/>
              <a:t>三一模二模语法填空题。</a:t>
            </a:r>
            <a:endParaRPr lang="en-US" altLang="zh-CN" sz="2000" dirty="0" smtClean="0"/>
          </a:p>
          <a:p>
            <a:pPr>
              <a:lnSpc>
                <a:spcPts val="2500"/>
              </a:lnSpc>
            </a:pPr>
            <a:r>
              <a:rPr lang="zh-CN" altLang="en-US" sz="2000" dirty="0" smtClean="0">
                <a:solidFill>
                  <a:srgbClr val="FF0000"/>
                </a:solidFill>
              </a:rPr>
              <a:t>教学目标</a:t>
            </a:r>
            <a:r>
              <a:rPr lang="zh-CN" altLang="en-US" sz="2000" dirty="0"/>
              <a:t>：通过</a:t>
            </a:r>
            <a:r>
              <a:rPr lang="zh-CN" altLang="en-US" sz="2000" dirty="0" smtClean="0"/>
              <a:t>对重点题目的</a:t>
            </a:r>
            <a:r>
              <a:rPr lang="zh-CN" altLang="en-US" sz="2000" dirty="0"/>
              <a:t>分析，提高</a:t>
            </a:r>
            <a:r>
              <a:rPr lang="zh-CN" altLang="en-US" sz="2000" dirty="0" smtClean="0"/>
              <a:t>学生对重点语法项目的理解与掌握。</a:t>
            </a:r>
            <a:endParaRPr lang="en-US" altLang="zh-CN" sz="2000" dirty="0" smtClean="0"/>
          </a:p>
          <a:p>
            <a:pPr>
              <a:lnSpc>
                <a:spcPts val="2500"/>
              </a:lnSpc>
            </a:pPr>
            <a:r>
              <a:rPr lang="zh-CN" altLang="en-US" sz="2000" dirty="0" smtClean="0">
                <a:solidFill>
                  <a:srgbClr val="FF0000"/>
                </a:solidFill>
              </a:rPr>
              <a:t>教学</a:t>
            </a:r>
            <a:r>
              <a:rPr lang="zh-CN" altLang="en-US" sz="2000" dirty="0">
                <a:solidFill>
                  <a:srgbClr val="FF0000"/>
                </a:solidFill>
              </a:rPr>
              <a:t>准备</a:t>
            </a:r>
            <a:r>
              <a:rPr lang="zh-CN" altLang="en-US" sz="2000" dirty="0" smtClean="0"/>
              <a:t>：</a:t>
            </a:r>
            <a:r>
              <a:rPr lang="en-US" altLang="zh-CN" sz="2000" dirty="0"/>
              <a:t> 4</a:t>
            </a:r>
            <a:r>
              <a:rPr lang="zh-CN" altLang="en-US" sz="2000" dirty="0"/>
              <a:t>城区</a:t>
            </a:r>
            <a:r>
              <a:rPr lang="en-US" altLang="zh-CN" sz="2000" dirty="0"/>
              <a:t>2019</a:t>
            </a:r>
            <a:r>
              <a:rPr lang="zh-CN" altLang="en-US" sz="2000" dirty="0"/>
              <a:t>年高三一模二</a:t>
            </a:r>
            <a:r>
              <a:rPr lang="zh-CN" altLang="en-US" sz="2000" dirty="0" smtClean="0"/>
              <a:t>模语法试题。</a:t>
            </a:r>
            <a:endParaRPr lang="en-US" altLang="zh-CN" sz="2000" dirty="0" smtClean="0"/>
          </a:p>
          <a:p>
            <a:pPr>
              <a:lnSpc>
                <a:spcPts val="2500"/>
              </a:lnSpc>
            </a:pPr>
            <a:r>
              <a:rPr lang="zh-CN" altLang="en-US" sz="2000" dirty="0" smtClean="0">
                <a:solidFill>
                  <a:srgbClr val="FF0000"/>
                </a:solidFill>
              </a:rPr>
              <a:t>教学过程</a:t>
            </a:r>
            <a:r>
              <a:rPr lang="zh-CN" altLang="en-US" sz="2000" dirty="0" smtClean="0"/>
              <a:t>：</a:t>
            </a:r>
            <a:r>
              <a:rPr lang="en-US" altLang="zh-CN" sz="2000" dirty="0"/>
              <a:t>1.</a:t>
            </a:r>
            <a:r>
              <a:rPr lang="zh-CN" altLang="en-US" sz="2000" dirty="0"/>
              <a:t>试题总体分析及能力考查点归类；</a:t>
            </a:r>
          </a:p>
          <a:p>
            <a:pPr marL="0" indent="0">
              <a:lnSpc>
                <a:spcPts val="2500"/>
              </a:lnSpc>
              <a:buNone/>
            </a:pPr>
            <a:r>
              <a:rPr lang="en-US" altLang="zh-CN" sz="2000" dirty="0" smtClean="0"/>
              <a:t>                 2.</a:t>
            </a:r>
            <a:r>
              <a:rPr lang="zh-CN" altLang="en-US" sz="2000" dirty="0" smtClean="0"/>
              <a:t>语法填空重点题目讲解。</a:t>
            </a:r>
            <a:endParaRPr lang="zh-CN" altLang="en-US" sz="2000" dirty="0"/>
          </a:p>
          <a:p>
            <a:endParaRPr lang="en-US" altLang="zh-CN" sz="2400" dirty="0" smtClean="0"/>
          </a:p>
          <a:p>
            <a:endParaRPr lang="zh-CN" altLang="en-US" sz="2400" dirty="0"/>
          </a:p>
          <a:p>
            <a:endParaRPr lang="zh-CN" altLang="en-US" sz="2400" dirty="0"/>
          </a:p>
          <a:p>
            <a:endParaRPr lang="zh-CN" altLang="en-US" sz="2400" dirty="0"/>
          </a:p>
          <a:p>
            <a:endParaRPr lang="zh-CN" altLang="en-US" sz="2400" dirty="0"/>
          </a:p>
        </p:txBody>
      </p:sp>
      <p:pic>
        <p:nvPicPr>
          <p:cNvPr id="4" name="内容占位符 7"/>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rot="20880000">
            <a:off x="93349" y="111892"/>
            <a:ext cx="991553" cy="941070"/>
          </a:xfrm>
          <a:prstGeom prst="rect">
            <a:avLst/>
          </a:prstGeom>
        </p:spPr>
      </p:pic>
      <p:pic>
        <p:nvPicPr>
          <p:cNvPr id="5" name="内容占位符 12"/>
          <p:cNvPicPr>
            <a:picLocks noChangeAspect="1"/>
          </p:cNvPicPr>
          <p:nvPr/>
        </p:nvPicPr>
        <p:blipFill>
          <a:blip r:embed="rId3"/>
          <a:stretch>
            <a:fillRect/>
          </a:stretch>
        </p:blipFill>
        <p:spPr>
          <a:xfrm>
            <a:off x="6466046" y="4597532"/>
            <a:ext cx="2677954" cy="333375"/>
          </a:xfrm>
          <a:prstGeom prst="rect">
            <a:avLst/>
          </a:prstGeom>
          <a:effectLst>
            <a:outerShdw blurRad="50800" dist="38100" dir="2700000" algn="tl" rotWithShape="0">
              <a:prstClr val="black">
                <a:alpha val="40000"/>
              </a:prstClr>
            </a:outerShdw>
          </a:effectLst>
        </p:spPr>
      </p:pic>
      <p:sp>
        <p:nvSpPr>
          <p:cNvPr id="6" name="文本框 1"/>
          <p:cNvSpPr txBox="1"/>
          <p:nvPr/>
        </p:nvSpPr>
        <p:spPr>
          <a:xfrm>
            <a:off x="4337685" y="4597532"/>
            <a:ext cx="2042160" cy="369332"/>
          </a:xfrm>
          <a:prstGeom prst="rect">
            <a:avLst/>
          </a:prstGeom>
          <a:noFill/>
        </p:spPr>
        <p:txBody>
          <a:bodyPr wrap="square" rtlCol="0">
            <a:spAutoFit/>
            <a:scene3d>
              <a:camera prst="orthographicFront"/>
              <a:lightRig rig="threePt" dir="t"/>
            </a:scene3d>
          </a:bodyPr>
          <a:lstStyle/>
          <a:p>
            <a:r>
              <a:rPr lang="zh-CN" altLang="en-US" dirty="0">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p>
        </p:txBody>
      </p:sp>
    </p:spTree>
    <p:extLst>
      <p:ext uri="{BB962C8B-B14F-4D97-AF65-F5344CB8AC3E}">
        <p14:creationId xmlns:p14="http://schemas.microsoft.com/office/powerpoint/2010/main" val="16166644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1"/>
          </p:nvPr>
        </p:nvPicPr>
        <p:blipFill>
          <a:blip r:embed="rId3">
            <a:clrChange>
              <a:clrFrom>
                <a:srgbClr val="FFFFFF">
                  <a:alpha val="100000"/>
                </a:srgbClr>
              </a:clrFrom>
              <a:clrTo>
                <a:srgbClr val="FFFFFF">
                  <a:alpha val="100000"/>
                  <a:alpha val="0"/>
                </a:srgbClr>
              </a:clrTo>
            </a:clrChange>
          </a:blip>
          <a:stretch>
            <a:fillRect/>
          </a:stretch>
        </p:blipFill>
        <p:spPr>
          <a:xfrm rot="20880000">
            <a:off x="93349" y="111892"/>
            <a:ext cx="991553" cy="941070"/>
          </a:xfrm>
          <a:prstGeom prst="rect">
            <a:avLst/>
          </a:prstGeom>
        </p:spPr>
      </p:pic>
      <p:sp>
        <p:nvSpPr>
          <p:cNvPr id="4" name="文本框 3"/>
          <p:cNvSpPr txBox="1"/>
          <p:nvPr/>
        </p:nvSpPr>
        <p:spPr>
          <a:xfrm>
            <a:off x="1195868" y="103320"/>
            <a:ext cx="6752273" cy="415498"/>
          </a:xfrm>
          <a:prstGeom prst="rect">
            <a:avLst/>
          </a:prstGeom>
          <a:noFill/>
        </p:spPr>
        <p:txBody>
          <a:bodyPr wrap="square" rtlCol="0">
            <a:spAutoFit/>
          </a:bodyPr>
          <a:lstStyle/>
          <a:p>
            <a:r>
              <a:rPr lang="en-US" altLang="zh-CN" sz="2100" dirty="0">
                <a:sym typeface="+mn-ea"/>
              </a:rPr>
              <a:t>1</a:t>
            </a:r>
            <a:r>
              <a:rPr lang="en-US" altLang="zh-CN" sz="2100" dirty="0" smtClean="0">
                <a:sym typeface="+mn-ea"/>
              </a:rPr>
              <a:t>.</a:t>
            </a:r>
            <a:r>
              <a:rPr lang="zh-CN" altLang="en-US" sz="2100" dirty="0" smtClean="0">
                <a:sym typeface="+mn-ea"/>
              </a:rPr>
              <a:t> 语法考查</a:t>
            </a:r>
            <a:r>
              <a:rPr lang="zh-CN" altLang="en-US" sz="2100" dirty="0">
                <a:sym typeface="+mn-ea"/>
              </a:rPr>
              <a:t>点归类：</a:t>
            </a:r>
            <a:endParaRPr lang="en-US" altLang="zh-CN" sz="2100" dirty="0">
              <a:sym typeface="+mn-ea"/>
            </a:endParaRPr>
          </a:p>
        </p:txBody>
      </p:sp>
      <p:graphicFrame>
        <p:nvGraphicFramePr>
          <p:cNvPr id="5" name="表格 4"/>
          <p:cNvGraphicFramePr>
            <a:graphicFrameLocks noGrp="1"/>
          </p:cNvGraphicFramePr>
          <p:nvPr>
            <p:extLst>
              <p:ext uri="{D42A27DB-BD31-4B8C-83A1-F6EECF244321}">
                <p14:modId xmlns:p14="http://schemas.microsoft.com/office/powerpoint/2010/main" val="3004094810"/>
              </p:ext>
            </p:extLst>
          </p:nvPr>
        </p:nvGraphicFramePr>
        <p:xfrm>
          <a:off x="1054006" y="628213"/>
          <a:ext cx="7545542" cy="3867004"/>
        </p:xfrm>
        <a:graphic>
          <a:graphicData uri="http://schemas.openxmlformats.org/drawingml/2006/table">
            <a:tbl>
              <a:tblPr firstRow="1" bandRow="1">
                <a:tableStyleId>{5C22544A-7EE6-4342-B048-85BDC9FD1C3A}</a:tableStyleId>
              </a:tblPr>
              <a:tblGrid>
                <a:gridCol w="251282"/>
                <a:gridCol w="2017264"/>
                <a:gridCol w="684055"/>
                <a:gridCol w="537472"/>
                <a:gridCol w="523511"/>
                <a:gridCol w="663115"/>
                <a:gridCol w="711975"/>
                <a:gridCol w="537472"/>
                <a:gridCol w="579353"/>
                <a:gridCol w="607273"/>
                <a:gridCol w="432770"/>
              </a:tblGrid>
              <a:tr h="236645">
                <a:tc>
                  <a:txBody>
                    <a:bodyPr/>
                    <a:lstStyle/>
                    <a:p>
                      <a:endParaRPr lang="zh-CN" sz="900" kern="100" dirty="0">
                        <a:effectLst/>
                        <a:latin typeface="Calibri"/>
                      </a:endParaRPr>
                    </a:p>
                  </a:txBody>
                  <a:tcPr marL="46695" marR="46695" marT="0" marB="0"/>
                </a:tc>
                <a:tc>
                  <a:txBody>
                    <a:bodyPr/>
                    <a:lstStyle/>
                    <a:p>
                      <a:pPr algn="l">
                        <a:spcAft>
                          <a:spcPts val="0"/>
                        </a:spcAft>
                      </a:pPr>
                      <a:r>
                        <a:rPr lang="zh-CN" sz="1000" kern="1200" dirty="0">
                          <a:effectLst/>
                        </a:rPr>
                        <a:t>时态语态</a:t>
                      </a:r>
                      <a:endParaRPr lang="zh-CN" sz="1000" kern="100" dirty="0">
                        <a:effectLst/>
                        <a:latin typeface="Calibri"/>
                        <a:ea typeface="宋体"/>
                        <a:cs typeface="Times New Roman"/>
                      </a:endParaRPr>
                    </a:p>
                  </a:txBody>
                  <a:tcPr marL="46695" marR="46695" marT="0" marB="0"/>
                </a:tc>
                <a:tc>
                  <a:txBody>
                    <a:bodyPr/>
                    <a:lstStyle/>
                    <a:p>
                      <a:pPr algn="l">
                        <a:spcAft>
                          <a:spcPts val="0"/>
                        </a:spcAft>
                      </a:pPr>
                      <a:r>
                        <a:rPr lang="zh-CN" sz="1000" kern="1200" dirty="0">
                          <a:effectLst/>
                        </a:rPr>
                        <a:t>非谓</a:t>
                      </a:r>
                      <a:endParaRPr lang="zh-CN" sz="1000" kern="100" dirty="0">
                        <a:effectLst/>
                        <a:latin typeface="Calibri"/>
                        <a:ea typeface="宋体"/>
                        <a:cs typeface="Times New Roman"/>
                      </a:endParaRPr>
                    </a:p>
                  </a:txBody>
                  <a:tcPr marL="46695" marR="46695" marT="0" marB="0"/>
                </a:tc>
                <a:tc>
                  <a:txBody>
                    <a:bodyPr/>
                    <a:lstStyle/>
                    <a:p>
                      <a:pPr algn="l">
                        <a:spcAft>
                          <a:spcPts val="0"/>
                        </a:spcAft>
                      </a:pPr>
                      <a:r>
                        <a:rPr lang="zh-CN" sz="1000" kern="1200" dirty="0">
                          <a:effectLst/>
                        </a:rPr>
                        <a:t>从句</a:t>
                      </a:r>
                      <a:endParaRPr lang="zh-CN" sz="1000" kern="100" dirty="0">
                        <a:effectLst/>
                        <a:latin typeface="Calibri"/>
                        <a:ea typeface="宋体"/>
                        <a:cs typeface="Times New Roman"/>
                      </a:endParaRPr>
                    </a:p>
                  </a:txBody>
                  <a:tcPr marL="46695" marR="46695" marT="0" marB="0"/>
                </a:tc>
                <a:tc>
                  <a:txBody>
                    <a:bodyPr/>
                    <a:lstStyle/>
                    <a:p>
                      <a:pPr algn="l">
                        <a:spcAft>
                          <a:spcPts val="0"/>
                        </a:spcAft>
                      </a:pPr>
                      <a:r>
                        <a:rPr lang="zh-CN" sz="1000" kern="1200" dirty="0">
                          <a:effectLst/>
                        </a:rPr>
                        <a:t>并列句</a:t>
                      </a:r>
                      <a:endParaRPr lang="zh-CN" sz="1000" kern="100" dirty="0">
                        <a:effectLst/>
                        <a:latin typeface="Calibri"/>
                        <a:ea typeface="宋体"/>
                        <a:cs typeface="Times New Roman"/>
                      </a:endParaRPr>
                    </a:p>
                  </a:txBody>
                  <a:tcPr marL="46695" marR="46695" marT="0" marB="0"/>
                </a:tc>
                <a:tc>
                  <a:txBody>
                    <a:bodyPr/>
                    <a:lstStyle/>
                    <a:p>
                      <a:pPr algn="l">
                        <a:spcAft>
                          <a:spcPts val="0"/>
                        </a:spcAft>
                      </a:pPr>
                      <a:r>
                        <a:rPr lang="zh-CN" sz="1000" kern="1200" dirty="0">
                          <a:effectLst/>
                        </a:rPr>
                        <a:t>形容词</a:t>
                      </a:r>
                      <a:endParaRPr lang="zh-CN" sz="1000" kern="100" dirty="0">
                        <a:effectLst/>
                        <a:latin typeface="Calibri"/>
                        <a:ea typeface="宋体"/>
                        <a:cs typeface="Times New Roman"/>
                      </a:endParaRPr>
                    </a:p>
                  </a:txBody>
                  <a:tcPr marL="46695" marR="46695" marT="0" marB="0"/>
                </a:tc>
                <a:tc>
                  <a:txBody>
                    <a:bodyPr/>
                    <a:lstStyle/>
                    <a:p>
                      <a:pPr algn="l">
                        <a:spcAft>
                          <a:spcPts val="0"/>
                        </a:spcAft>
                      </a:pPr>
                      <a:r>
                        <a:rPr lang="zh-CN" sz="1000" kern="1200" dirty="0">
                          <a:effectLst/>
                        </a:rPr>
                        <a:t>副词</a:t>
                      </a:r>
                      <a:endParaRPr lang="zh-CN" sz="1000" kern="100" dirty="0">
                        <a:effectLst/>
                        <a:latin typeface="Calibri"/>
                        <a:ea typeface="宋体"/>
                        <a:cs typeface="Times New Roman"/>
                      </a:endParaRPr>
                    </a:p>
                  </a:txBody>
                  <a:tcPr marL="46695" marR="46695" marT="0" marB="0"/>
                </a:tc>
                <a:tc>
                  <a:txBody>
                    <a:bodyPr/>
                    <a:lstStyle/>
                    <a:p>
                      <a:pPr algn="l">
                        <a:spcAft>
                          <a:spcPts val="0"/>
                        </a:spcAft>
                      </a:pPr>
                      <a:r>
                        <a:rPr lang="zh-CN" sz="1000" kern="1200" dirty="0">
                          <a:effectLst/>
                        </a:rPr>
                        <a:t>名词</a:t>
                      </a:r>
                      <a:endParaRPr lang="zh-CN" sz="1000" kern="100" dirty="0">
                        <a:effectLst/>
                        <a:latin typeface="Calibri"/>
                        <a:ea typeface="宋体"/>
                        <a:cs typeface="Times New Roman"/>
                      </a:endParaRPr>
                    </a:p>
                  </a:txBody>
                  <a:tcPr marL="46695" marR="46695" marT="0" marB="0"/>
                </a:tc>
                <a:tc>
                  <a:txBody>
                    <a:bodyPr/>
                    <a:lstStyle/>
                    <a:p>
                      <a:pPr algn="l">
                        <a:spcAft>
                          <a:spcPts val="0"/>
                        </a:spcAft>
                      </a:pPr>
                      <a:r>
                        <a:rPr lang="zh-CN" sz="1000" kern="1200" dirty="0">
                          <a:effectLst/>
                        </a:rPr>
                        <a:t>介词</a:t>
                      </a:r>
                      <a:endParaRPr lang="zh-CN" sz="1000" kern="100" dirty="0">
                        <a:effectLst/>
                        <a:latin typeface="Calibri"/>
                        <a:ea typeface="宋体"/>
                        <a:cs typeface="Times New Roman"/>
                      </a:endParaRPr>
                    </a:p>
                  </a:txBody>
                  <a:tcPr marL="46695" marR="46695" marT="0" marB="0"/>
                </a:tc>
                <a:tc>
                  <a:txBody>
                    <a:bodyPr/>
                    <a:lstStyle/>
                    <a:p>
                      <a:pPr algn="l">
                        <a:spcAft>
                          <a:spcPts val="0"/>
                        </a:spcAft>
                      </a:pPr>
                      <a:r>
                        <a:rPr lang="zh-CN" sz="1000" kern="1200" dirty="0">
                          <a:effectLst/>
                        </a:rPr>
                        <a:t>代词</a:t>
                      </a:r>
                      <a:endParaRPr lang="zh-CN" sz="1000" kern="100" dirty="0">
                        <a:effectLst/>
                        <a:latin typeface="Calibri"/>
                        <a:ea typeface="宋体"/>
                        <a:cs typeface="Times New Roman"/>
                      </a:endParaRPr>
                    </a:p>
                  </a:txBody>
                  <a:tcPr marL="46695" marR="46695" marT="0" marB="0"/>
                </a:tc>
                <a:tc>
                  <a:txBody>
                    <a:bodyPr/>
                    <a:lstStyle/>
                    <a:p>
                      <a:pPr algn="l">
                        <a:spcAft>
                          <a:spcPts val="0"/>
                        </a:spcAft>
                      </a:pPr>
                      <a:r>
                        <a:rPr lang="zh-CN" sz="1000" kern="1200" dirty="0">
                          <a:effectLst/>
                        </a:rPr>
                        <a:t>冠词</a:t>
                      </a:r>
                      <a:endParaRPr lang="zh-CN" sz="1000" kern="100" dirty="0">
                        <a:effectLst/>
                        <a:latin typeface="Calibri"/>
                        <a:ea typeface="宋体"/>
                        <a:cs typeface="Times New Roman"/>
                      </a:endParaRPr>
                    </a:p>
                  </a:txBody>
                  <a:tcPr marL="46695" marR="46695" marT="0" marB="0"/>
                </a:tc>
              </a:tr>
              <a:tr h="866219">
                <a:tc>
                  <a:txBody>
                    <a:bodyPr/>
                    <a:lstStyle/>
                    <a:p>
                      <a:pPr algn="l">
                        <a:spcAft>
                          <a:spcPts val="0"/>
                        </a:spcAft>
                      </a:pPr>
                      <a:r>
                        <a:rPr lang="zh-CN" sz="1100" b="1" kern="1200" dirty="0">
                          <a:effectLst/>
                        </a:rPr>
                        <a:t>朝阳</a:t>
                      </a:r>
                      <a:endParaRPr lang="zh-CN" sz="1100" b="1" kern="100" dirty="0">
                        <a:effectLst/>
                        <a:latin typeface="Calibri"/>
                        <a:ea typeface="宋体"/>
                        <a:cs typeface="Times New Roman"/>
                      </a:endParaRPr>
                    </a:p>
                  </a:txBody>
                  <a:tcPr marL="46695" marR="46695" marT="0" marB="0"/>
                </a:tc>
                <a:tc>
                  <a:txBody>
                    <a:bodyPr/>
                    <a:lstStyle/>
                    <a:p>
                      <a:pPr algn="l">
                        <a:spcAft>
                          <a:spcPts val="0"/>
                        </a:spcAft>
                      </a:pPr>
                      <a:r>
                        <a:rPr lang="en-US" sz="900" b="1" kern="1200" dirty="0">
                          <a:effectLst/>
                        </a:rPr>
                        <a:t>1.1 </a:t>
                      </a:r>
                      <a:r>
                        <a:rPr lang="zh-CN" sz="900" b="1" kern="1200" dirty="0">
                          <a:effectLst/>
                        </a:rPr>
                        <a:t>过去</a:t>
                      </a:r>
                      <a:r>
                        <a:rPr lang="zh-CN" sz="900" b="1" kern="1200" dirty="0" smtClean="0">
                          <a:effectLst/>
                        </a:rPr>
                        <a:t>进行</a:t>
                      </a:r>
                      <a:r>
                        <a:rPr lang="zh-CN" altLang="en-US" sz="900" b="1" kern="1200" dirty="0" smtClean="0">
                          <a:effectLst/>
                        </a:rPr>
                        <a:t>时</a:t>
                      </a:r>
                      <a:r>
                        <a:rPr lang="zh-CN" sz="900" b="1" kern="1200" dirty="0" smtClean="0">
                          <a:effectLst/>
                        </a:rPr>
                        <a:t>，</a:t>
                      </a:r>
                      <a:r>
                        <a:rPr lang="en-US" sz="900" b="1" kern="1200" dirty="0">
                          <a:effectLst/>
                        </a:rPr>
                        <a:t>1.2 </a:t>
                      </a:r>
                      <a:r>
                        <a:rPr lang="zh-CN" altLang="en-US" sz="900" b="1" kern="1200" dirty="0" smtClean="0">
                          <a:effectLst/>
                        </a:rPr>
                        <a:t>一般</a:t>
                      </a:r>
                      <a:r>
                        <a:rPr lang="zh-CN" sz="900" b="1" kern="1200" dirty="0" smtClean="0">
                          <a:effectLst/>
                        </a:rPr>
                        <a:t>过去时</a:t>
                      </a:r>
                      <a:r>
                        <a:rPr lang="zh-CN" sz="900" b="1" kern="1200" dirty="0">
                          <a:effectLst/>
                        </a:rPr>
                        <a:t>，</a:t>
                      </a:r>
                      <a:r>
                        <a:rPr lang="en-US" sz="900" b="1" kern="1200" dirty="0">
                          <a:effectLst/>
                        </a:rPr>
                        <a:t>1.8</a:t>
                      </a:r>
                      <a:r>
                        <a:rPr lang="zh-CN" sz="900" b="1" kern="1200" dirty="0">
                          <a:effectLst/>
                        </a:rPr>
                        <a:t>被动语态</a:t>
                      </a:r>
                      <a:r>
                        <a:rPr lang="zh-CN" sz="900" b="1" kern="1200" dirty="0" smtClean="0">
                          <a:effectLst/>
                        </a:rPr>
                        <a:t>过去时</a:t>
                      </a:r>
                      <a:r>
                        <a:rPr lang="zh-CN" altLang="en-US" sz="900" b="1" kern="1200" dirty="0" smtClean="0">
                          <a:effectLst/>
                        </a:rPr>
                        <a:t>；</a:t>
                      </a:r>
                      <a:endParaRPr lang="en-US" altLang="zh-CN" sz="900" b="1" kern="1200" dirty="0" smtClean="0">
                        <a:effectLst/>
                      </a:endParaRPr>
                    </a:p>
                    <a:p>
                      <a:pPr algn="l">
                        <a:spcAft>
                          <a:spcPts val="0"/>
                        </a:spcAft>
                      </a:pPr>
                      <a:r>
                        <a:rPr lang="en-US" sz="900" b="1" kern="1200" dirty="0" smtClean="0">
                          <a:effectLst/>
                        </a:rPr>
                        <a:t>2.1</a:t>
                      </a:r>
                      <a:r>
                        <a:rPr lang="zh-CN" altLang="en-US" sz="900" b="1" kern="1200" dirty="0" smtClean="0">
                          <a:effectLst/>
                        </a:rPr>
                        <a:t>过去完成时</a:t>
                      </a:r>
                      <a:r>
                        <a:rPr lang="zh-CN" sz="900" b="1" kern="1200" dirty="0" smtClean="0">
                          <a:effectLst/>
                        </a:rPr>
                        <a:t>，</a:t>
                      </a:r>
                      <a:r>
                        <a:rPr lang="en-US" sz="900" b="1" kern="1200" dirty="0" smtClean="0">
                          <a:effectLst/>
                        </a:rPr>
                        <a:t>2.5</a:t>
                      </a:r>
                      <a:r>
                        <a:rPr lang="zh-CN" altLang="en-US" sz="900" b="1" kern="1200" dirty="0" smtClean="0">
                          <a:effectLst/>
                        </a:rPr>
                        <a:t>现在完成时</a:t>
                      </a:r>
                      <a:r>
                        <a:rPr lang="zh-CN" sz="900" b="1" kern="1200" dirty="0" smtClean="0">
                          <a:effectLst/>
                        </a:rPr>
                        <a:t>，</a:t>
                      </a:r>
                      <a:r>
                        <a:rPr lang="en-US" sz="900" b="1" kern="1200" dirty="0">
                          <a:effectLst/>
                        </a:rPr>
                        <a:t>2.7</a:t>
                      </a:r>
                      <a:r>
                        <a:rPr lang="zh-CN" sz="900" b="1" kern="1200" dirty="0">
                          <a:effectLst/>
                        </a:rPr>
                        <a:t>被动语态现在时</a:t>
                      </a:r>
                      <a:endParaRPr lang="zh-CN" sz="900" b="1" kern="100" dirty="0">
                        <a:effectLst/>
                        <a:latin typeface="Calibri"/>
                        <a:ea typeface="宋体"/>
                        <a:cs typeface="Times New Roman"/>
                      </a:endParaRPr>
                    </a:p>
                  </a:txBody>
                  <a:tcPr marL="46695" marR="46695" marT="0" marB="0"/>
                </a:tc>
                <a:tc>
                  <a:txBody>
                    <a:bodyPr/>
                    <a:lstStyle/>
                    <a:p>
                      <a:pPr algn="l">
                        <a:spcAft>
                          <a:spcPts val="0"/>
                        </a:spcAft>
                      </a:pPr>
                      <a:r>
                        <a:rPr lang="en-US" sz="900" b="1" kern="0" dirty="0">
                          <a:effectLst/>
                        </a:rPr>
                        <a:t>1.3 </a:t>
                      </a:r>
                      <a:r>
                        <a:rPr lang="en-US" altLang="zh-CN" sz="900" b="1" kern="0" dirty="0" smtClean="0">
                          <a:effectLst/>
                        </a:rPr>
                        <a:t>done</a:t>
                      </a:r>
                    </a:p>
                    <a:p>
                      <a:pPr algn="l">
                        <a:spcAft>
                          <a:spcPts val="0"/>
                        </a:spcAft>
                      </a:pPr>
                      <a:r>
                        <a:rPr lang="en-US" sz="900" b="1" kern="0" dirty="0" smtClean="0">
                          <a:effectLst/>
                        </a:rPr>
                        <a:t>1.6 </a:t>
                      </a:r>
                      <a:r>
                        <a:rPr lang="en-US" altLang="zh-CN" sz="900" b="1" kern="0" dirty="0" smtClean="0">
                          <a:effectLst/>
                        </a:rPr>
                        <a:t>to do</a:t>
                      </a:r>
                    </a:p>
                    <a:p>
                      <a:pPr algn="l">
                        <a:spcAft>
                          <a:spcPts val="0"/>
                        </a:spcAft>
                      </a:pPr>
                      <a:r>
                        <a:rPr lang="en-US" sz="900" b="1" kern="0" dirty="0" smtClean="0">
                          <a:effectLst/>
                        </a:rPr>
                        <a:t>1.9 </a:t>
                      </a:r>
                      <a:r>
                        <a:rPr lang="en-US" altLang="zh-CN" sz="900" b="1" kern="0" dirty="0" smtClean="0">
                          <a:effectLst/>
                        </a:rPr>
                        <a:t>doing</a:t>
                      </a:r>
                    </a:p>
                    <a:p>
                      <a:pPr algn="l">
                        <a:spcAft>
                          <a:spcPts val="0"/>
                        </a:spcAft>
                      </a:pPr>
                      <a:r>
                        <a:rPr lang="en-US" sz="900" b="1" kern="0" dirty="0" smtClean="0">
                          <a:effectLst/>
                        </a:rPr>
                        <a:t>2.4</a:t>
                      </a:r>
                      <a:r>
                        <a:rPr lang="en-US" altLang="zh-CN" sz="900" b="1" kern="0" dirty="0" smtClean="0">
                          <a:effectLst/>
                        </a:rPr>
                        <a:t> done</a:t>
                      </a:r>
                      <a:endParaRPr lang="en-US" sz="900" b="1" kern="0" dirty="0" smtClean="0">
                        <a:effectLst/>
                      </a:endParaRPr>
                    </a:p>
                    <a:p>
                      <a:pPr algn="l">
                        <a:spcAft>
                          <a:spcPts val="0"/>
                        </a:spcAft>
                      </a:pPr>
                      <a:r>
                        <a:rPr lang="en-US" sz="900" b="1" kern="0" dirty="0" smtClean="0">
                          <a:effectLst/>
                        </a:rPr>
                        <a:t>2.10 </a:t>
                      </a:r>
                      <a:r>
                        <a:rPr lang="en-US" altLang="zh-CN" sz="900" b="1" kern="0" dirty="0" smtClean="0">
                          <a:effectLst/>
                        </a:rPr>
                        <a:t>to do</a:t>
                      </a:r>
                      <a:endParaRPr lang="zh-CN" sz="900" b="1" kern="100" dirty="0">
                        <a:effectLst/>
                        <a:latin typeface="Calibri"/>
                        <a:ea typeface="宋体"/>
                        <a:cs typeface="Times New Roman"/>
                      </a:endParaRPr>
                    </a:p>
                  </a:txBody>
                  <a:tcPr marL="46695" marR="46695" marT="0" marB="0"/>
                </a:tc>
                <a:tc>
                  <a:txBody>
                    <a:bodyPr/>
                    <a:lstStyle/>
                    <a:p>
                      <a:pPr algn="l">
                        <a:spcAft>
                          <a:spcPts val="0"/>
                        </a:spcAft>
                      </a:pPr>
                      <a:r>
                        <a:rPr lang="en-US" sz="900" b="1" kern="0" dirty="0">
                          <a:effectLst/>
                        </a:rPr>
                        <a:t>1.5 </a:t>
                      </a:r>
                      <a:r>
                        <a:rPr lang="zh-CN" sz="900" b="1" kern="0" dirty="0">
                          <a:effectLst/>
                        </a:rPr>
                        <a:t>宾从</a:t>
                      </a:r>
                      <a:r>
                        <a:rPr lang="en-US" sz="900" b="1" kern="0" dirty="0">
                          <a:effectLst/>
                        </a:rPr>
                        <a:t>2.3</a:t>
                      </a:r>
                      <a:r>
                        <a:rPr lang="zh-CN" sz="900" b="1" kern="0" dirty="0">
                          <a:effectLst/>
                        </a:rPr>
                        <a:t>名</a:t>
                      </a:r>
                      <a:r>
                        <a:rPr lang="zh-CN" sz="900" b="1" kern="0" dirty="0" smtClean="0">
                          <a:effectLst/>
                        </a:rPr>
                        <a:t>从</a:t>
                      </a:r>
                      <a:r>
                        <a:rPr lang="en-US" sz="900" b="1" kern="0" dirty="0" smtClean="0">
                          <a:effectLst/>
                        </a:rPr>
                        <a:t>2.8</a:t>
                      </a:r>
                      <a:r>
                        <a:rPr lang="zh-CN" sz="900" b="1" kern="0" dirty="0">
                          <a:effectLst/>
                        </a:rPr>
                        <a:t>定从</a:t>
                      </a:r>
                      <a:endParaRPr lang="zh-CN" sz="900" b="1" kern="100" dirty="0">
                        <a:effectLst/>
                        <a:latin typeface="Calibri"/>
                        <a:ea typeface="宋体"/>
                        <a:cs typeface="Times New Roman"/>
                      </a:endParaRPr>
                    </a:p>
                  </a:txBody>
                  <a:tcPr marL="46695" marR="46695" marT="0" marB="0"/>
                </a:tc>
                <a:tc>
                  <a:txBody>
                    <a:bodyPr/>
                    <a:lstStyle/>
                    <a:p>
                      <a:pPr algn="l">
                        <a:spcAft>
                          <a:spcPts val="0"/>
                        </a:spcAft>
                      </a:pPr>
                      <a:r>
                        <a:rPr lang="en-US" sz="900" b="1" kern="0" dirty="0">
                          <a:effectLst/>
                        </a:rPr>
                        <a:t> </a:t>
                      </a:r>
                      <a:endParaRPr lang="zh-CN" sz="900" b="1" kern="100" dirty="0">
                        <a:effectLst/>
                        <a:latin typeface="Calibri"/>
                        <a:ea typeface="宋体"/>
                        <a:cs typeface="Times New Roman"/>
                      </a:endParaRPr>
                    </a:p>
                  </a:txBody>
                  <a:tcPr marL="46695" marR="46695" marT="0" marB="0"/>
                </a:tc>
                <a:tc>
                  <a:txBody>
                    <a:bodyPr/>
                    <a:lstStyle/>
                    <a:p>
                      <a:pPr algn="l">
                        <a:spcAft>
                          <a:spcPts val="0"/>
                        </a:spcAft>
                      </a:pPr>
                      <a:r>
                        <a:rPr lang="en-US" sz="900" b="1" kern="0" dirty="0">
                          <a:effectLst/>
                        </a:rPr>
                        <a:t> </a:t>
                      </a:r>
                      <a:endParaRPr lang="zh-CN" sz="900" b="1" kern="100" dirty="0">
                        <a:effectLst/>
                        <a:latin typeface="Calibri"/>
                        <a:ea typeface="宋体"/>
                        <a:cs typeface="Times New Roman"/>
                      </a:endParaRPr>
                    </a:p>
                  </a:txBody>
                  <a:tcPr marL="46695" marR="46695" marT="0" marB="0"/>
                </a:tc>
                <a:tc>
                  <a:txBody>
                    <a:bodyPr/>
                    <a:lstStyle/>
                    <a:p>
                      <a:pPr algn="l">
                        <a:spcAft>
                          <a:spcPts val="0"/>
                        </a:spcAft>
                      </a:pPr>
                      <a:r>
                        <a:rPr lang="en-US" sz="900" b="1" kern="0" dirty="0">
                          <a:effectLst/>
                        </a:rPr>
                        <a:t>1.10 freely</a:t>
                      </a:r>
                      <a:r>
                        <a:rPr lang="zh-CN" sz="900" b="1" kern="0" dirty="0">
                          <a:effectLst/>
                        </a:rPr>
                        <a:t>，</a:t>
                      </a:r>
                      <a:r>
                        <a:rPr lang="en-US" sz="900" b="1" kern="0" dirty="0" smtClean="0">
                          <a:effectLst/>
                        </a:rPr>
                        <a:t>2.2 slowly</a:t>
                      </a:r>
                      <a:endParaRPr lang="zh-CN" sz="900" b="1" kern="100" dirty="0">
                        <a:effectLst/>
                        <a:latin typeface="Calibri"/>
                        <a:ea typeface="宋体"/>
                        <a:cs typeface="Times New Roman"/>
                      </a:endParaRPr>
                    </a:p>
                  </a:txBody>
                  <a:tcPr marL="46695" marR="46695" marT="0" marB="0"/>
                </a:tc>
                <a:tc>
                  <a:txBody>
                    <a:bodyPr/>
                    <a:lstStyle/>
                    <a:p>
                      <a:pPr algn="l">
                        <a:spcAft>
                          <a:spcPts val="0"/>
                        </a:spcAft>
                      </a:pPr>
                      <a:r>
                        <a:rPr lang="en-US" sz="900" b="1" kern="0">
                          <a:effectLst/>
                        </a:rPr>
                        <a:t>1.7 </a:t>
                      </a:r>
                      <a:r>
                        <a:rPr lang="zh-CN" sz="900" b="1" kern="0">
                          <a:effectLst/>
                        </a:rPr>
                        <a:t>复数，</a:t>
                      </a:r>
                      <a:r>
                        <a:rPr lang="en-US" sz="900" b="1" kern="0">
                          <a:effectLst/>
                        </a:rPr>
                        <a:t>2.6</a:t>
                      </a:r>
                      <a:r>
                        <a:rPr lang="zh-CN" sz="900" b="1" kern="0">
                          <a:effectLst/>
                        </a:rPr>
                        <a:t>复数</a:t>
                      </a:r>
                      <a:endParaRPr lang="zh-CN" sz="900" b="1" kern="100">
                        <a:effectLst/>
                        <a:latin typeface="Calibri"/>
                        <a:ea typeface="宋体"/>
                        <a:cs typeface="Times New Roman"/>
                      </a:endParaRPr>
                    </a:p>
                  </a:txBody>
                  <a:tcPr marL="46695" marR="46695" marT="0" marB="0"/>
                </a:tc>
                <a:tc>
                  <a:txBody>
                    <a:bodyPr/>
                    <a:lstStyle/>
                    <a:p>
                      <a:pPr algn="l">
                        <a:spcAft>
                          <a:spcPts val="0"/>
                        </a:spcAft>
                      </a:pPr>
                      <a:r>
                        <a:rPr lang="en-US" sz="900" b="1" kern="0">
                          <a:effectLst/>
                        </a:rPr>
                        <a:t>1.4 with, 2.9 for</a:t>
                      </a:r>
                      <a:endParaRPr lang="zh-CN" sz="900" b="1" kern="100">
                        <a:effectLst/>
                        <a:latin typeface="Calibri"/>
                        <a:ea typeface="宋体"/>
                        <a:cs typeface="Times New Roman"/>
                      </a:endParaRPr>
                    </a:p>
                  </a:txBody>
                  <a:tcPr marL="46695" marR="46695" marT="0" marB="0"/>
                </a:tc>
                <a:tc>
                  <a:txBody>
                    <a:bodyPr/>
                    <a:lstStyle/>
                    <a:p>
                      <a:endParaRPr lang="zh-CN" sz="900" b="1" kern="100">
                        <a:effectLst/>
                        <a:latin typeface="Calibri"/>
                      </a:endParaRPr>
                    </a:p>
                  </a:txBody>
                  <a:tcPr marL="46695" marR="46695" marT="0" marB="0"/>
                </a:tc>
                <a:tc>
                  <a:txBody>
                    <a:bodyPr/>
                    <a:lstStyle/>
                    <a:p>
                      <a:endParaRPr lang="zh-CN" sz="900" b="1" kern="100">
                        <a:effectLst/>
                        <a:latin typeface="Calibri"/>
                      </a:endParaRPr>
                    </a:p>
                  </a:txBody>
                  <a:tcPr marL="46695" marR="46695" marT="0" marB="0"/>
                </a:tc>
              </a:tr>
              <a:tr h="778967">
                <a:tc>
                  <a:txBody>
                    <a:bodyPr/>
                    <a:lstStyle/>
                    <a:p>
                      <a:pPr algn="l">
                        <a:spcAft>
                          <a:spcPts val="0"/>
                        </a:spcAft>
                      </a:pPr>
                      <a:r>
                        <a:rPr lang="zh-CN" sz="1100" b="1" kern="1200" dirty="0">
                          <a:effectLst/>
                        </a:rPr>
                        <a:t>东城</a:t>
                      </a:r>
                      <a:endParaRPr lang="zh-CN" sz="1100" b="1" kern="100" dirty="0">
                        <a:effectLst/>
                        <a:latin typeface="Calibri"/>
                        <a:ea typeface="宋体"/>
                        <a:cs typeface="Times New Roman"/>
                      </a:endParaRPr>
                    </a:p>
                  </a:txBody>
                  <a:tcPr marL="46695" marR="46695" marT="0" marB="0"/>
                </a:tc>
                <a:tc>
                  <a:txBody>
                    <a:bodyPr/>
                    <a:lstStyle/>
                    <a:p>
                      <a:pPr algn="l">
                        <a:spcAft>
                          <a:spcPts val="0"/>
                        </a:spcAft>
                      </a:pPr>
                      <a:r>
                        <a:rPr lang="en-US" sz="900" b="1" kern="0" dirty="0">
                          <a:effectLst/>
                        </a:rPr>
                        <a:t>1.5</a:t>
                      </a:r>
                      <a:r>
                        <a:rPr lang="zh-CN" sz="900" b="1" kern="0" dirty="0">
                          <a:effectLst/>
                        </a:rPr>
                        <a:t>现在</a:t>
                      </a:r>
                      <a:r>
                        <a:rPr lang="zh-CN" sz="900" b="1" kern="0" dirty="0" smtClean="0">
                          <a:effectLst/>
                        </a:rPr>
                        <a:t>进行</a:t>
                      </a:r>
                      <a:r>
                        <a:rPr lang="zh-CN" altLang="en-US" sz="900" b="1" kern="0" dirty="0" smtClean="0">
                          <a:effectLst/>
                        </a:rPr>
                        <a:t>时</a:t>
                      </a:r>
                      <a:r>
                        <a:rPr lang="zh-CN" sz="900" b="1" kern="0" dirty="0" smtClean="0">
                          <a:effectLst/>
                        </a:rPr>
                        <a:t>，</a:t>
                      </a:r>
                      <a:r>
                        <a:rPr lang="en-US" sz="900" b="1" kern="0" dirty="0">
                          <a:effectLst/>
                        </a:rPr>
                        <a:t>1.9</a:t>
                      </a:r>
                      <a:r>
                        <a:rPr lang="zh-CN" sz="900" b="1" kern="0" dirty="0">
                          <a:effectLst/>
                        </a:rPr>
                        <a:t>被动语态</a:t>
                      </a:r>
                      <a:r>
                        <a:rPr lang="zh-CN" sz="900" b="1" kern="0" dirty="0" smtClean="0">
                          <a:effectLst/>
                        </a:rPr>
                        <a:t>过去时</a:t>
                      </a:r>
                      <a:r>
                        <a:rPr lang="zh-CN" altLang="en-US" sz="900" b="1" kern="0" dirty="0" smtClean="0">
                          <a:effectLst/>
                        </a:rPr>
                        <a:t>；</a:t>
                      </a:r>
                      <a:endParaRPr lang="en-US" altLang="zh-CN" sz="900" b="1" kern="0" dirty="0" smtClean="0">
                        <a:effectLst/>
                      </a:endParaRPr>
                    </a:p>
                    <a:p>
                      <a:pPr algn="l">
                        <a:spcAft>
                          <a:spcPts val="0"/>
                        </a:spcAft>
                      </a:pPr>
                      <a:r>
                        <a:rPr lang="en-US" sz="900" b="1" kern="0" dirty="0" smtClean="0">
                          <a:effectLst/>
                        </a:rPr>
                        <a:t>2.4 </a:t>
                      </a:r>
                      <a:r>
                        <a:rPr lang="zh-CN" sz="900" b="1" kern="0" dirty="0">
                          <a:effectLst/>
                        </a:rPr>
                        <a:t>被动语态将来时，</a:t>
                      </a:r>
                      <a:r>
                        <a:rPr lang="en-US" sz="900" b="1" kern="0" dirty="0">
                          <a:effectLst/>
                        </a:rPr>
                        <a:t>2.8 </a:t>
                      </a:r>
                      <a:r>
                        <a:rPr lang="zh-CN" sz="900" b="1" kern="0" dirty="0">
                          <a:effectLst/>
                        </a:rPr>
                        <a:t>一般现在时</a:t>
                      </a:r>
                      <a:endParaRPr lang="zh-CN" sz="900" b="1" kern="100" dirty="0">
                        <a:effectLst/>
                        <a:latin typeface="Calibri"/>
                        <a:ea typeface="宋体"/>
                        <a:cs typeface="Times New Roman"/>
                      </a:endParaRPr>
                    </a:p>
                  </a:txBody>
                  <a:tcPr marL="46695" marR="46695" marT="0" marB="0"/>
                </a:tc>
                <a:tc>
                  <a:txBody>
                    <a:bodyPr/>
                    <a:lstStyle/>
                    <a:p>
                      <a:pPr algn="l">
                        <a:spcAft>
                          <a:spcPts val="0"/>
                        </a:spcAft>
                      </a:pPr>
                      <a:r>
                        <a:rPr lang="en-US" sz="900" b="1" kern="0" dirty="0">
                          <a:effectLst/>
                        </a:rPr>
                        <a:t>1.1 doing 1.4 to do</a:t>
                      </a:r>
                      <a:endParaRPr lang="zh-CN" sz="900" b="1" kern="100" dirty="0">
                        <a:effectLst/>
                      </a:endParaRPr>
                    </a:p>
                    <a:p>
                      <a:pPr algn="l">
                        <a:spcAft>
                          <a:spcPts val="0"/>
                        </a:spcAft>
                      </a:pPr>
                      <a:r>
                        <a:rPr lang="en-US" sz="900" b="1" kern="0" dirty="0" smtClean="0">
                          <a:effectLst/>
                        </a:rPr>
                        <a:t>1.10 done</a:t>
                      </a:r>
                      <a:endParaRPr lang="zh-CN" sz="900" b="1" kern="100" dirty="0">
                        <a:effectLst/>
                      </a:endParaRPr>
                    </a:p>
                    <a:p>
                      <a:pPr algn="l">
                        <a:spcAft>
                          <a:spcPts val="0"/>
                        </a:spcAft>
                      </a:pPr>
                      <a:r>
                        <a:rPr lang="en-US" sz="900" b="1" kern="0" dirty="0" smtClean="0">
                          <a:effectLst/>
                        </a:rPr>
                        <a:t>2.3 doing</a:t>
                      </a:r>
                      <a:endParaRPr lang="zh-CN" sz="900" b="1" kern="100" dirty="0">
                        <a:effectLst/>
                      </a:endParaRPr>
                    </a:p>
                    <a:p>
                      <a:pPr algn="l">
                        <a:spcAft>
                          <a:spcPts val="0"/>
                        </a:spcAft>
                      </a:pPr>
                      <a:r>
                        <a:rPr lang="en-US" sz="900" b="1" kern="0" dirty="0" smtClean="0">
                          <a:effectLst/>
                        </a:rPr>
                        <a:t>2.6 to </a:t>
                      </a:r>
                      <a:r>
                        <a:rPr lang="en-US" sz="900" b="1" kern="0" dirty="0">
                          <a:effectLst/>
                        </a:rPr>
                        <a:t>do</a:t>
                      </a:r>
                      <a:endParaRPr lang="zh-CN" sz="900" b="1" kern="100" dirty="0">
                        <a:effectLst/>
                        <a:latin typeface="Calibri"/>
                        <a:ea typeface="宋体"/>
                        <a:cs typeface="Times New Roman"/>
                      </a:endParaRPr>
                    </a:p>
                  </a:txBody>
                  <a:tcPr marL="46695" marR="46695" marT="0" marB="0"/>
                </a:tc>
                <a:tc>
                  <a:txBody>
                    <a:bodyPr/>
                    <a:lstStyle/>
                    <a:p>
                      <a:pPr algn="l">
                        <a:spcAft>
                          <a:spcPts val="0"/>
                        </a:spcAft>
                      </a:pPr>
                      <a:r>
                        <a:rPr lang="en-US" sz="900" b="1" kern="0" dirty="0">
                          <a:effectLst/>
                        </a:rPr>
                        <a:t>1.2</a:t>
                      </a:r>
                      <a:r>
                        <a:rPr lang="zh-CN" sz="900" b="1" kern="0" dirty="0">
                          <a:effectLst/>
                        </a:rPr>
                        <a:t>状从</a:t>
                      </a:r>
                      <a:endParaRPr lang="zh-CN" sz="900" b="1" kern="100" dirty="0">
                        <a:effectLst/>
                      </a:endParaRPr>
                    </a:p>
                    <a:p>
                      <a:pPr algn="l">
                        <a:spcAft>
                          <a:spcPts val="0"/>
                        </a:spcAft>
                      </a:pPr>
                      <a:r>
                        <a:rPr lang="en-US" sz="900" b="1" kern="0" dirty="0">
                          <a:effectLst/>
                        </a:rPr>
                        <a:t>1.6 </a:t>
                      </a:r>
                      <a:r>
                        <a:rPr lang="zh-CN" sz="900" b="1" kern="0" dirty="0" smtClean="0">
                          <a:effectLst/>
                        </a:rPr>
                        <a:t>主从</a:t>
                      </a:r>
                      <a:r>
                        <a:rPr lang="en-US" sz="900" b="1" kern="0" dirty="0" smtClean="0">
                          <a:effectLst/>
                        </a:rPr>
                        <a:t>1.8 </a:t>
                      </a:r>
                      <a:r>
                        <a:rPr lang="zh-CN" sz="900" b="1" kern="0" dirty="0">
                          <a:effectLst/>
                        </a:rPr>
                        <a:t>定</a:t>
                      </a:r>
                      <a:r>
                        <a:rPr lang="zh-CN" sz="900" b="1" kern="0" dirty="0" smtClean="0">
                          <a:effectLst/>
                        </a:rPr>
                        <a:t>从</a:t>
                      </a:r>
                      <a:r>
                        <a:rPr lang="en-US" sz="900" b="1" kern="0" dirty="0" smtClean="0">
                          <a:effectLst/>
                        </a:rPr>
                        <a:t>2.1</a:t>
                      </a:r>
                      <a:r>
                        <a:rPr lang="zh-CN" sz="900" b="1" kern="0" dirty="0">
                          <a:effectLst/>
                        </a:rPr>
                        <a:t>定</a:t>
                      </a:r>
                      <a:r>
                        <a:rPr lang="zh-CN" sz="900" b="1" kern="0" dirty="0" smtClean="0">
                          <a:effectLst/>
                        </a:rPr>
                        <a:t>从</a:t>
                      </a:r>
                      <a:r>
                        <a:rPr lang="en-US" sz="900" b="1" kern="0" dirty="0" smtClean="0">
                          <a:effectLst/>
                        </a:rPr>
                        <a:t>2.9 </a:t>
                      </a:r>
                      <a:r>
                        <a:rPr lang="zh-CN" sz="900" b="1" kern="0" dirty="0">
                          <a:effectLst/>
                        </a:rPr>
                        <a:t>表从</a:t>
                      </a:r>
                      <a:endParaRPr lang="zh-CN" sz="900" b="1" kern="100" dirty="0">
                        <a:effectLst/>
                        <a:latin typeface="Calibri"/>
                        <a:ea typeface="宋体"/>
                        <a:cs typeface="Times New Roman"/>
                      </a:endParaRPr>
                    </a:p>
                  </a:txBody>
                  <a:tcPr marL="46695" marR="46695" marT="0" marB="0"/>
                </a:tc>
                <a:tc>
                  <a:txBody>
                    <a:bodyPr/>
                    <a:lstStyle/>
                    <a:p>
                      <a:pPr algn="l">
                        <a:spcAft>
                          <a:spcPts val="0"/>
                        </a:spcAft>
                      </a:pPr>
                      <a:r>
                        <a:rPr lang="en-US" sz="900" b="1" kern="0" dirty="0">
                          <a:effectLst/>
                        </a:rPr>
                        <a:t>and</a:t>
                      </a:r>
                      <a:endParaRPr lang="zh-CN" sz="900" b="1" kern="100" dirty="0">
                        <a:effectLst/>
                        <a:latin typeface="Calibri"/>
                        <a:ea typeface="宋体"/>
                        <a:cs typeface="Times New Roman"/>
                      </a:endParaRPr>
                    </a:p>
                  </a:txBody>
                  <a:tcPr marL="46695" marR="46695" marT="0" marB="0"/>
                </a:tc>
                <a:tc>
                  <a:txBody>
                    <a:bodyPr/>
                    <a:lstStyle/>
                    <a:p>
                      <a:pPr algn="l">
                        <a:spcAft>
                          <a:spcPts val="0"/>
                        </a:spcAft>
                      </a:pPr>
                      <a:r>
                        <a:rPr lang="en-US" sz="900" b="1" kern="0" dirty="0">
                          <a:effectLst/>
                        </a:rPr>
                        <a:t>2.2</a:t>
                      </a:r>
                      <a:r>
                        <a:rPr lang="zh-CN" sz="900" b="1" kern="0" dirty="0" smtClean="0">
                          <a:effectLst/>
                        </a:rPr>
                        <a:t>最高级</a:t>
                      </a:r>
                      <a:r>
                        <a:rPr lang="en-US" sz="900" b="1" kern="0" dirty="0" smtClean="0">
                          <a:effectLst/>
                        </a:rPr>
                        <a:t>2.7</a:t>
                      </a:r>
                      <a:r>
                        <a:rPr lang="zh-CN" sz="900" b="1" kern="0" dirty="0">
                          <a:effectLst/>
                        </a:rPr>
                        <a:t>名</a:t>
                      </a:r>
                      <a:r>
                        <a:rPr lang="en-US" sz="900" b="1" kern="0" dirty="0">
                          <a:effectLst/>
                        </a:rPr>
                        <a:t>-</a:t>
                      </a:r>
                      <a:r>
                        <a:rPr lang="zh-CN" sz="900" b="1" kern="0" dirty="0">
                          <a:effectLst/>
                        </a:rPr>
                        <a:t>形</a:t>
                      </a:r>
                      <a:endParaRPr lang="zh-CN" sz="900" b="1" kern="100" dirty="0">
                        <a:effectLst/>
                        <a:latin typeface="Calibri"/>
                        <a:ea typeface="宋体"/>
                        <a:cs typeface="Times New Roman"/>
                      </a:endParaRPr>
                    </a:p>
                  </a:txBody>
                  <a:tcPr marL="46695" marR="46695" marT="0" marB="0"/>
                </a:tc>
                <a:tc>
                  <a:txBody>
                    <a:bodyPr/>
                    <a:lstStyle/>
                    <a:p>
                      <a:pPr algn="l">
                        <a:spcAft>
                          <a:spcPts val="0"/>
                        </a:spcAft>
                      </a:pPr>
                      <a:r>
                        <a:rPr lang="en-US" sz="900" b="1" kern="0">
                          <a:effectLst/>
                        </a:rPr>
                        <a:t> </a:t>
                      </a:r>
                      <a:endParaRPr lang="zh-CN" sz="900" b="1" kern="100">
                        <a:effectLst/>
                        <a:latin typeface="Calibri"/>
                        <a:ea typeface="宋体"/>
                        <a:cs typeface="Times New Roman"/>
                      </a:endParaRPr>
                    </a:p>
                  </a:txBody>
                  <a:tcPr marL="46695" marR="46695" marT="0" marB="0"/>
                </a:tc>
                <a:tc>
                  <a:txBody>
                    <a:bodyPr/>
                    <a:lstStyle/>
                    <a:p>
                      <a:pPr algn="l">
                        <a:spcAft>
                          <a:spcPts val="0"/>
                        </a:spcAft>
                      </a:pPr>
                      <a:r>
                        <a:rPr lang="en-US" sz="900" b="1" kern="0">
                          <a:effectLst/>
                        </a:rPr>
                        <a:t>1.3</a:t>
                      </a:r>
                      <a:r>
                        <a:rPr lang="zh-CN" sz="900" b="1" kern="0">
                          <a:effectLst/>
                        </a:rPr>
                        <a:t>动</a:t>
                      </a:r>
                      <a:r>
                        <a:rPr lang="en-US" sz="900" b="1" kern="0">
                          <a:effectLst/>
                        </a:rPr>
                        <a:t>-</a:t>
                      </a:r>
                      <a:r>
                        <a:rPr lang="zh-CN" sz="900" b="1" kern="0">
                          <a:effectLst/>
                        </a:rPr>
                        <a:t>名</a:t>
                      </a:r>
                      <a:endParaRPr lang="zh-CN" sz="900" b="1" kern="100">
                        <a:effectLst/>
                        <a:latin typeface="Calibri"/>
                        <a:ea typeface="宋体"/>
                        <a:cs typeface="Times New Roman"/>
                      </a:endParaRPr>
                    </a:p>
                  </a:txBody>
                  <a:tcPr marL="46695" marR="46695" marT="0" marB="0"/>
                </a:tc>
                <a:tc>
                  <a:txBody>
                    <a:bodyPr/>
                    <a:lstStyle/>
                    <a:p>
                      <a:pPr algn="l">
                        <a:spcAft>
                          <a:spcPts val="0"/>
                        </a:spcAft>
                      </a:pPr>
                      <a:r>
                        <a:rPr lang="en-US" sz="900" b="1" kern="0" dirty="0" smtClean="0">
                          <a:effectLst/>
                        </a:rPr>
                        <a:t>1.7about</a:t>
                      </a:r>
                      <a:endParaRPr lang="zh-CN" sz="900" b="1" kern="100" dirty="0">
                        <a:effectLst/>
                      </a:endParaRPr>
                    </a:p>
                    <a:p>
                      <a:pPr algn="l">
                        <a:spcAft>
                          <a:spcPts val="0"/>
                        </a:spcAft>
                      </a:pPr>
                      <a:r>
                        <a:rPr lang="en-US" sz="900" b="1" kern="0" dirty="0">
                          <a:effectLst/>
                        </a:rPr>
                        <a:t>2.5 in</a:t>
                      </a:r>
                      <a:endParaRPr lang="zh-CN" sz="900" b="1" kern="100" dirty="0">
                        <a:effectLst/>
                        <a:latin typeface="Calibri"/>
                        <a:ea typeface="宋体"/>
                        <a:cs typeface="Times New Roman"/>
                      </a:endParaRPr>
                    </a:p>
                  </a:txBody>
                  <a:tcPr marL="46695" marR="46695" marT="0" marB="0"/>
                </a:tc>
                <a:tc>
                  <a:txBody>
                    <a:bodyPr/>
                    <a:lstStyle/>
                    <a:p>
                      <a:endParaRPr lang="zh-CN" sz="900" b="1" kern="100">
                        <a:effectLst/>
                        <a:latin typeface="Calibri"/>
                      </a:endParaRPr>
                    </a:p>
                  </a:txBody>
                  <a:tcPr marL="46695" marR="46695" marT="0" marB="0"/>
                </a:tc>
                <a:tc>
                  <a:txBody>
                    <a:bodyPr/>
                    <a:lstStyle/>
                    <a:p>
                      <a:endParaRPr lang="zh-CN" sz="900" b="1" kern="100">
                        <a:effectLst/>
                        <a:latin typeface="Calibri"/>
                      </a:endParaRPr>
                    </a:p>
                  </a:txBody>
                  <a:tcPr marL="46695" marR="46695" marT="0" marB="0"/>
                </a:tc>
              </a:tr>
              <a:tr h="1181658">
                <a:tc>
                  <a:txBody>
                    <a:bodyPr/>
                    <a:lstStyle/>
                    <a:p>
                      <a:pPr algn="l">
                        <a:spcAft>
                          <a:spcPts val="0"/>
                        </a:spcAft>
                      </a:pPr>
                      <a:r>
                        <a:rPr lang="zh-CN" sz="1100" b="1" kern="1200" dirty="0">
                          <a:effectLst/>
                        </a:rPr>
                        <a:t>西城</a:t>
                      </a:r>
                      <a:endParaRPr lang="zh-CN" sz="1100" b="1" kern="100" dirty="0">
                        <a:effectLst/>
                        <a:latin typeface="Calibri"/>
                        <a:ea typeface="宋体"/>
                        <a:cs typeface="Times New Roman"/>
                      </a:endParaRPr>
                    </a:p>
                  </a:txBody>
                  <a:tcPr marL="46695" marR="46695" marT="0" marB="0"/>
                </a:tc>
                <a:tc>
                  <a:txBody>
                    <a:bodyPr/>
                    <a:lstStyle/>
                    <a:p>
                      <a:pPr algn="l">
                        <a:spcAft>
                          <a:spcPts val="0"/>
                        </a:spcAft>
                      </a:pPr>
                      <a:r>
                        <a:rPr lang="en-US" sz="900" b="1" kern="0" dirty="0">
                          <a:effectLst/>
                        </a:rPr>
                        <a:t>1.3 </a:t>
                      </a:r>
                      <a:r>
                        <a:rPr lang="zh-CN" sz="900" b="1" kern="0" dirty="0">
                          <a:effectLst/>
                        </a:rPr>
                        <a:t>一般过去时，</a:t>
                      </a:r>
                      <a:r>
                        <a:rPr lang="en-US" sz="900" b="1" kern="0" dirty="0">
                          <a:effectLst/>
                        </a:rPr>
                        <a:t>1.5</a:t>
                      </a:r>
                      <a:r>
                        <a:rPr lang="zh-CN" sz="900" b="1" kern="0" dirty="0">
                          <a:effectLst/>
                        </a:rPr>
                        <a:t>被动语态过去时</a:t>
                      </a:r>
                      <a:r>
                        <a:rPr lang="en-US" sz="900" b="1" kern="0" dirty="0">
                          <a:effectLst/>
                        </a:rPr>
                        <a:t>,1.9 </a:t>
                      </a:r>
                      <a:r>
                        <a:rPr lang="zh-CN" sz="900" b="1" kern="0" dirty="0">
                          <a:effectLst/>
                        </a:rPr>
                        <a:t>一般现在时</a:t>
                      </a:r>
                      <a:r>
                        <a:rPr lang="en-US" sz="900" b="1" kern="0" dirty="0">
                          <a:effectLst/>
                        </a:rPr>
                        <a:t>; </a:t>
                      </a:r>
                      <a:endParaRPr lang="en-US" sz="900" b="1" kern="0" dirty="0" smtClean="0">
                        <a:effectLst/>
                      </a:endParaRPr>
                    </a:p>
                    <a:p>
                      <a:pPr algn="l">
                        <a:spcAft>
                          <a:spcPts val="0"/>
                        </a:spcAft>
                      </a:pPr>
                      <a:r>
                        <a:rPr lang="en-US" sz="900" b="1" kern="0" dirty="0" smtClean="0">
                          <a:effectLst/>
                        </a:rPr>
                        <a:t>2.3</a:t>
                      </a:r>
                      <a:r>
                        <a:rPr lang="zh-CN" sz="900" b="1" kern="0" dirty="0">
                          <a:effectLst/>
                        </a:rPr>
                        <a:t>一般过去时</a:t>
                      </a:r>
                      <a:r>
                        <a:rPr lang="en-US" sz="900" b="1" kern="0" dirty="0">
                          <a:effectLst/>
                        </a:rPr>
                        <a:t>, 2.5</a:t>
                      </a:r>
                      <a:r>
                        <a:rPr lang="zh-CN" sz="900" b="1" kern="0" dirty="0">
                          <a:effectLst/>
                        </a:rPr>
                        <a:t>一般将来时</a:t>
                      </a:r>
                      <a:r>
                        <a:rPr lang="en-US" sz="900" b="1" kern="0" dirty="0">
                          <a:effectLst/>
                        </a:rPr>
                        <a:t>, 2.8</a:t>
                      </a:r>
                      <a:r>
                        <a:rPr lang="zh-CN" sz="900" b="1" kern="0" dirty="0">
                          <a:effectLst/>
                        </a:rPr>
                        <a:t>被动语态过去时</a:t>
                      </a:r>
                      <a:endParaRPr lang="zh-CN" sz="900" b="1" kern="100" dirty="0">
                        <a:effectLst/>
                        <a:latin typeface="Calibri"/>
                        <a:ea typeface="宋体"/>
                        <a:cs typeface="Times New Roman"/>
                      </a:endParaRPr>
                    </a:p>
                  </a:txBody>
                  <a:tcPr marL="46695" marR="46695" marT="0" marB="0"/>
                </a:tc>
                <a:tc>
                  <a:txBody>
                    <a:bodyPr/>
                    <a:lstStyle/>
                    <a:p>
                      <a:pPr algn="l">
                        <a:spcAft>
                          <a:spcPts val="0"/>
                        </a:spcAft>
                      </a:pPr>
                      <a:r>
                        <a:rPr lang="en-US" sz="900" b="1" kern="0" dirty="0">
                          <a:effectLst/>
                        </a:rPr>
                        <a:t>1.1to do</a:t>
                      </a:r>
                      <a:endParaRPr lang="zh-CN" sz="900" b="1" kern="100" dirty="0">
                        <a:effectLst/>
                      </a:endParaRPr>
                    </a:p>
                    <a:p>
                      <a:pPr algn="l">
                        <a:spcAft>
                          <a:spcPts val="0"/>
                        </a:spcAft>
                      </a:pPr>
                      <a:r>
                        <a:rPr lang="en-US" sz="900" b="1" kern="0" dirty="0">
                          <a:effectLst/>
                        </a:rPr>
                        <a:t>1.8 </a:t>
                      </a:r>
                      <a:r>
                        <a:rPr lang="en-US" sz="900" b="1" kern="0" dirty="0" smtClean="0">
                          <a:effectLst/>
                        </a:rPr>
                        <a:t>doing</a:t>
                      </a:r>
                      <a:endParaRPr lang="zh-CN" sz="900" b="1" kern="100" dirty="0">
                        <a:effectLst/>
                      </a:endParaRPr>
                    </a:p>
                    <a:p>
                      <a:pPr algn="l">
                        <a:spcAft>
                          <a:spcPts val="0"/>
                        </a:spcAft>
                      </a:pPr>
                      <a:r>
                        <a:rPr lang="en-US" sz="900" b="1" kern="0" dirty="0">
                          <a:effectLst/>
                        </a:rPr>
                        <a:t>2.2 </a:t>
                      </a:r>
                      <a:r>
                        <a:rPr lang="en-US" sz="900" b="1" kern="0" dirty="0" smtClean="0">
                          <a:effectLst/>
                        </a:rPr>
                        <a:t>doing</a:t>
                      </a:r>
                      <a:endParaRPr lang="zh-CN" sz="900" b="1" kern="100" dirty="0">
                        <a:effectLst/>
                      </a:endParaRPr>
                    </a:p>
                    <a:p>
                      <a:pPr algn="l">
                        <a:spcAft>
                          <a:spcPts val="0"/>
                        </a:spcAft>
                      </a:pPr>
                      <a:r>
                        <a:rPr lang="en-US" sz="900" b="1" kern="0" dirty="0">
                          <a:effectLst/>
                        </a:rPr>
                        <a:t>2.9 done</a:t>
                      </a:r>
                      <a:endParaRPr lang="zh-CN" sz="900" b="1" kern="100" dirty="0">
                        <a:effectLst/>
                        <a:latin typeface="Calibri"/>
                        <a:ea typeface="宋体"/>
                        <a:cs typeface="Times New Roman"/>
                      </a:endParaRPr>
                    </a:p>
                  </a:txBody>
                  <a:tcPr marL="46695" marR="46695" marT="0" marB="0"/>
                </a:tc>
                <a:tc>
                  <a:txBody>
                    <a:bodyPr/>
                    <a:lstStyle/>
                    <a:p>
                      <a:pPr algn="l">
                        <a:spcAft>
                          <a:spcPts val="0"/>
                        </a:spcAft>
                      </a:pPr>
                      <a:r>
                        <a:rPr lang="en-US" sz="900" b="1" kern="0">
                          <a:effectLst/>
                        </a:rPr>
                        <a:t>1.4</a:t>
                      </a:r>
                      <a:r>
                        <a:rPr lang="zh-CN" sz="900" b="1" kern="0">
                          <a:effectLst/>
                        </a:rPr>
                        <a:t>表从</a:t>
                      </a:r>
                      <a:endParaRPr lang="zh-CN" sz="900" b="1" kern="100">
                        <a:effectLst/>
                      </a:endParaRPr>
                    </a:p>
                    <a:p>
                      <a:pPr algn="l">
                        <a:spcAft>
                          <a:spcPts val="0"/>
                        </a:spcAft>
                      </a:pPr>
                      <a:r>
                        <a:rPr lang="en-US" sz="900" b="1" kern="0">
                          <a:effectLst/>
                        </a:rPr>
                        <a:t>2.1</a:t>
                      </a:r>
                      <a:r>
                        <a:rPr lang="zh-CN" sz="900" b="1" kern="0">
                          <a:effectLst/>
                        </a:rPr>
                        <a:t>定从</a:t>
                      </a:r>
                      <a:endParaRPr lang="zh-CN" sz="900" b="1" kern="100">
                        <a:effectLst/>
                        <a:latin typeface="Calibri"/>
                        <a:ea typeface="宋体"/>
                        <a:cs typeface="Times New Roman"/>
                      </a:endParaRPr>
                    </a:p>
                  </a:txBody>
                  <a:tcPr marL="46695" marR="46695" marT="0" marB="0"/>
                </a:tc>
                <a:tc>
                  <a:txBody>
                    <a:bodyPr/>
                    <a:lstStyle/>
                    <a:p>
                      <a:pPr algn="l">
                        <a:spcAft>
                          <a:spcPts val="0"/>
                        </a:spcAft>
                      </a:pPr>
                      <a:r>
                        <a:rPr lang="en-US" sz="900" b="1" kern="0">
                          <a:effectLst/>
                        </a:rPr>
                        <a:t> </a:t>
                      </a:r>
                      <a:endParaRPr lang="zh-CN" sz="900" b="1" kern="100">
                        <a:effectLst/>
                        <a:latin typeface="Calibri"/>
                        <a:ea typeface="宋体"/>
                        <a:cs typeface="Times New Roman"/>
                      </a:endParaRPr>
                    </a:p>
                  </a:txBody>
                  <a:tcPr marL="46695" marR="46695" marT="0" marB="0"/>
                </a:tc>
                <a:tc>
                  <a:txBody>
                    <a:bodyPr/>
                    <a:lstStyle/>
                    <a:p>
                      <a:pPr algn="l">
                        <a:spcAft>
                          <a:spcPts val="0"/>
                        </a:spcAft>
                      </a:pPr>
                      <a:r>
                        <a:rPr lang="en-US" sz="900" b="1" kern="0" dirty="0">
                          <a:effectLst/>
                        </a:rPr>
                        <a:t>1.7</a:t>
                      </a:r>
                      <a:r>
                        <a:rPr lang="zh-CN" sz="900" b="1" kern="0" dirty="0">
                          <a:effectLst/>
                        </a:rPr>
                        <a:t>最高级</a:t>
                      </a:r>
                      <a:endParaRPr lang="zh-CN" sz="900" b="1" kern="100" dirty="0">
                        <a:effectLst/>
                        <a:latin typeface="Calibri"/>
                        <a:ea typeface="宋体"/>
                        <a:cs typeface="Times New Roman"/>
                      </a:endParaRPr>
                    </a:p>
                  </a:txBody>
                  <a:tcPr marL="46695" marR="46695" marT="0" marB="0"/>
                </a:tc>
                <a:tc>
                  <a:txBody>
                    <a:bodyPr/>
                    <a:lstStyle/>
                    <a:p>
                      <a:pPr algn="l">
                        <a:spcAft>
                          <a:spcPts val="0"/>
                        </a:spcAft>
                      </a:pPr>
                      <a:r>
                        <a:rPr lang="en-US" sz="900" b="1" kern="1200" dirty="0">
                          <a:effectLst/>
                        </a:rPr>
                        <a:t>1.10twice</a:t>
                      </a:r>
                      <a:r>
                        <a:rPr lang="zh-CN" sz="900" b="1" kern="1200" dirty="0">
                          <a:effectLst/>
                        </a:rPr>
                        <a:t>☆数词</a:t>
                      </a:r>
                      <a:r>
                        <a:rPr lang="en-US" sz="900" b="1" kern="1200" dirty="0">
                          <a:effectLst/>
                        </a:rPr>
                        <a:t>—</a:t>
                      </a:r>
                      <a:r>
                        <a:rPr lang="zh-CN" sz="900" b="1" kern="1200" dirty="0" smtClean="0">
                          <a:effectLst/>
                        </a:rPr>
                        <a:t>副词</a:t>
                      </a:r>
                      <a:r>
                        <a:rPr lang="en-US" sz="900" b="1" kern="1200" dirty="0" smtClean="0">
                          <a:effectLst/>
                        </a:rPr>
                        <a:t> 2.4 clearly</a:t>
                      </a:r>
                      <a:endParaRPr lang="zh-CN" sz="900" b="1" kern="100" dirty="0">
                        <a:effectLst/>
                        <a:latin typeface="Calibri"/>
                        <a:ea typeface="宋体"/>
                        <a:cs typeface="Times New Roman"/>
                      </a:endParaRPr>
                    </a:p>
                  </a:txBody>
                  <a:tcPr marL="46695" marR="46695" marT="0" marB="0"/>
                </a:tc>
                <a:tc>
                  <a:txBody>
                    <a:bodyPr/>
                    <a:lstStyle/>
                    <a:p>
                      <a:pPr algn="l">
                        <a:spcAft>
                          <a:spcPts val="0"/>
                        </a:spcAft>
                      </a:pPr>
                      <a:r>
                        <a:rPr lang="en-US" sz="900" b="1" kern="0" dirty="0">
                          <a:effectLst/>
                        </a:rPr>
                        <a:t>1.6</a:t>
                      </a:r>
                      <a:r>
                        <a:rPr lang="zh-CN" sz="900" b="1" kern="0" dirty="0">
                          <a:effectLst/>
                        </a:rPr>
                        <a:t>复数</a:t>
                      </a:r>
                      <a:endParaRPr lang="zh-CN" sz="900" b="1" kern="100" dirty="0">
                        <a:effectLst/>
                        <a:latin typeface="Calibri"/>
                        <a:ea typeface="宋体"/>
                        <a:cs typeface="Times New Roman"/>
                      </a:endParaRPr>
                    </a:p>
                  </a:txBody>
                  <a:tcPr marL="46695" marR="46695" marT="0" marB="0"/>
                </a:tc>
                <a:tc>
                  <a:txBody>
                    <a:bodyPr/>
                    <a:lstStyle/>
                    <a:p>
                      <a:pPr algn="l">
                        <a:spcAft>
                          <a:spcPts val="0"/>
                        </a:spcAft>
                      </a:pPr>
                      <a:r>
                        <a:rPr lang="en-US" sz="900" b="1" kern="0" dirty="0">
                          <a:effectLst/>
                        </a:rPr>
                        <a:t>1.2 on;</a:t>
                      </a:r>
                      <a:endParaRPr lang="zh-CN" sz="900" b="1" kern="100" dirty="0">
                        <a:effectLst/>
                      </a:endParaRPr>
                    </a:p>
                    <a:p>
                      <a:pPr algn="l">
                        <a:spcAft>
                          <a:spcPts val="0"/>
                        </a:spcAft>
                      </a:pPr>
                      <a:r>
                        <a:rPr lang="en-US" sz="900" b="1" kern="0" dirty="0">
                          <a:effectLst/>
                        </a:rPr>
                        <a:t>2.7by</a:t>
                      </a:r>
                      <a:endParaRPr lang="zh-CN" sz="900" b="1" kern="100" dirty="0">
                        <a:effectLst/>
                        <a:latin typeface="Calibri"/>
                        <a:ea typeface="宋体"/>
                        <a:cs typeface="Times New Roman"/>
                      </a:endParaRPr>
                    </a:p>
                  </a:txBody>
                  <a:tcPr marL="46695" marR="46695" marT="0" marB="0"/>
                </a:tc>
                <a:tc>
                  <a:txBody>
                    <a:bodyPr/>
                    <a:lstStyle/>
                    <a:p>
                      <a:pPr algn="l">
                        <a:spcAft>
                          <a:spcPts val="0"/>
                        </a:spcAft>
                      </a:pPr>
                      <a:r>
                        <a:rPr lang="en-US" sz="900" b="1" kern="0" dirty="0">
                          <a:effectLst/>
                        </a:rPr>
                        <a:t>2.10 their</a:t>
                      </a:r>
                      <a:endParaRPr lang="zh-CN" sz="900" b="1" kern="100" dirty="0">
                        <a:effectLst/>
                        <a:latin typeface="Calibri"/>
                        <a:ea typeface="宋体"/>
                        <a:cs typeface="Times New Roman"/>
                      </a:endParaRPr>
                    </a:p>
                  </a:txBody>
                  <a:tcPr marL="46695" marR="46695" marT="0" marB="0"/>
                </a:tc>
                <a:tc>
                  <a:txBody>
                    <a:bodyPr/>
                    <a:lstStyle/>
                    <a:p>
                      <a:pPr algn="l">
                        <a:spcAft>
                          <a:spcPts val="0"/>
                        </a:spcAft>
                      </a:pPr>
                      <a:r>
                        <a:rPr lang="en-US" sz="900" b="1" kern="0" dirty="0">
                          <a:effectLst/>
                        </a:rPr>
                        <a:t>2.6 a</a:t>
                      </a:r>
                      <a:endParaRPr lang="zh-CN" sz="900" b="1" kern="100" dirty="0">
                        <a:effectLst/>
                        <a:latin typeface="Calibri"/>
                        <a:ea typeface="宋体"/>
                        <a:cs typeface="Times New Roman"/>
                      </a:endParaRPr>
                    </a:p>
                  </a:txBody>
                  <a:tcPr marL="46695" marR="46695" marT="0" marB="0"/>
                </a:tc>
              </a:tr>
              <a:tr h="803515">
                <a:tc>
                  <a:txBody>
                    <a:bodyPr/>
                    <a:lstStyle/>
                    <a:p>
                      <a:pPr algn="l">
                        <a:spcAft>
                          <a:spcPts val="0"/>
                        </a:spcAft>
                      </a:pPr>
                      <a:r>
                        <a:rPr lang="zh-CN" sz="1100" b="1" kern="1200" dirty="0">
                          <a:effectLst/>
                        </a:rPr>
                        <a:t>海淀</a:t>
                      </a:r>
                      <a:endParaRPr lang="zh-CN" sz="1100" b="1" kern="100" dirty="0">
                        <a:effectLst/>
                        <a:latin typeface="Calibri"/>
                        <a:ea typeface="宋体"/>
                        <a:cs typeface="Times New Roman"/>
                      </a:endParaRPr>
                    </a:p>
                  </a:txBody>
                  <a:tcPr marL="46695" marR="46695" marT="0" marB="0"/>
                </a:tc>
                <a:tc>
                  <a:txBody>
                    <a:bodyPr/>
                    <a:lstStyle/>
                    <a:p>
                      <a:pPr algn="l">
                        <a:spcAft>
                          <a:spcPts val="0"/>
                        </a:spcAft>
                      </a:pPr>
                      <a:r>
                        <a:rPr lang="en-US" sz="900" b="1" kern="0" dirty="0">
                          <a:effectLst/>
                        </a:rPr>
                        <a:t>1.4</a:t>
                      </a:r>
                      <a:r>
                        <a:rPr lang="zh-CN" sz="900" b="1" kern="0" dirty="0">
                          <a:effectLst/>
                        </a:rPr>
                        <a:t>一般现在时</a:t>
                      </a:r>
                      <a:r>
                        <a:rPr lang="en-US" sz="900" b="1" kern="0" dirty="0">
                          <a:effectLst/>
                        </a:rPr>
                        <a:t>, 1.6</a:t>
                      </a:r>
                      <a:r>
                        <a:rPr lang="zh-CN" sz="900" b="1" kern="0" dirty="0">
                          <a:effectLst/>
                        </a:rPr>
                        <a:t>现在完成时，</a:t>
                      </a:r>
                      <a:r>
                        <a:rPr lang="en-US" sz="900" b="1" kern="0" dirty="0">
                          <a:effectLst/>
                        </a:rPr>
                        <a:t>1.10</a:t>
                      </a:r>
                      <a:r>
                        <a:rPr lang="zh-CN" sz="900" b="1" kern="0" dirty="0">
                          <a:effectLst/>
                        </a:rPr>
                        <a:t>被动语态过去时</a:t>
                      </a:r>
                      <a:r>
                        <a:rPr lang="en-US" sz="900" b="1" kern="0" dirty="0">
                          <a:effectLst/>
                        </a:rPr>
                        <a:t>; </a:t>
                      </a:r>
                      <a:endParaRPr lang="en-US" sz="900" b="1" kern="0" dirty="0" smtClean="0">
                        <a:effectLst/>
                      </a:endParaRPr>
                    </a:p>
                    <a:p>
                      <a:pPr algn="l">
                        <a:spcAft>
                          <a:spcPts val="0"/>
                        </a:spcAft>
                      </a:pPr>
                      <a:r>
                        <a:rPr lang="en-US" sz="900" b="1" kern="0" dirty="0" smtClean="0">
                          <a:effectLst/>
                        </a:rPr>
                        <a:t>2.3</a:t>
                      </a:r>
                      <a:r>
                        <a:rPr lang="zh-CN" sz="900" b="1" kern="0" dirty="0">
                          <a:effectLst/>
                        </a:rPr>
                        <a:t>一般过去时</a:t>
                      </a:r>
                      <a:endParaRPr lang="zh-CN" sz="900" b="1" kern="100" dirty="0">
                        <a:effectLst/>
                        <a:latin typeface="Calibri"/>
                        <a:ea typeface="宋体"/>
                        <a:cs typeface="Times New Roman"/>
                      </a:endParaRPr>
                    </a:p>
                  </a:txBody>
                  <a:tcPr marL="46695" marR="46695" marT="0" marB="0"/>
                </a:tc>
                <a:tc>
                  <a:txBody>
                    <a:bodyPr/>
                    <a:lstStyle/>
                    <a:p>
                      <a:pPr algn="l">
                        <a:spcAft>
                          <a:spcPts val="0"/>
                        </a:spcAft>
                      </a:pPr>
                      <a:r>
                        <a:rPr lang="en-US" sz="900" b="1" kern="0" dirty="0">
                          <a:effectLst/>
                        </a:rPr>
                        <a:t>1.1 to </a:t>
                      </a:r>
                      <a:r>
                        <a:rPr lang="en-US" sz="900" b="1" kern="0" dirty="0" smtClean="0">
                          <a:effectLst/>
                        </a:rPr>
                        <a:t>do</a:t>
                      </a:r>
                      <a:endParaRPr lang="zh-CN" sz="900" b="1" kern="100" dirty="0">
                        <a:effectLst/>
                      </a:endParaRPr>
                    </a:p>
                    <a:p>
                      <a:pPr algn="l">
                        <a:spcAft>
                          <a:spcPts val="0"/>
                        </a:spcAft>
                      </a:pPr>
                      <a:r>
                        <a:rPr lang="en-US" sz="900" b="1" kern="0" dirty="0">
                          <a:effectLst/>
                        </a:rPr>
                        <a:t>1.7 </a:t>
                      </a:r>
                      <a:r>
                        <a:rPr lang="en-US" sz="900" b="1" kern="0" dirty="0" smtClean="0">
                          <a:effectLst/>
                        </a:rPr>
                        <a:t>doing</a:t>
                      </a:r>
                      <a:endParaRPr lang="zh-CN" sz="900" b="1" kern="100" dirty="0">
                        <a:effectLst/>
                      </a:endParaRPr>
                    </a:p>
                    <a:p>
                      <a:pPr algn="l">
                        <a:spcAft>
                          <a:spcPts val="0"/>
                        </a:spcAft>
                      </a:pPr>
                      <a:r>
                        <a:rPr lang="en-US" sz="900" b="1" kern="0" dirty="0" smtClean="0">
                          <a:effectLst/>
                        </a:rPr>
                        <a:t>2.1 doing</a:t>
                      </a:r>
                      <a:endParaRPr lang="zh-CN" sz="900" b="1" kern="100" dirty="0">
                        <a:effectLst/>
                      </a:endParaRPr>
                    </a:p>
                    <a:p>
                      <a:pPr algn="l">
                        <a:spcAft>
                          <a:spcPts val="0"/>
                        </a:spcAft>
                      </a:pPr>
                      <a:r>
                        <a:rPr lang="en-US" sz="900" b="1" kern="0" dirty="0">
                          <a:effectLst/>
                        </a:rPr>
                        <a:t>2.7 to do</a:t>
                      </a:r>
                      <a:endParaRPr lang="zh-CN" sz="900" b="1" kern="100" dirty="0">
                        <a:effectLst/>
                      </a:endParaRPr>
                    </a:p>
                    <a:p>
                      <a:pPr algn="l">
                        <a:spcAft>
                          <a:spcPts val="0"/>
                        </a:spcAft>
                      </a:pPr>
                      <a:r>
                        <a:rPr lang="en-US" sz="900" b="1" kern="0" dirty="0">
                          <a:effectLst/>
                        </a:rPr>
                        <a:t> </a:t>
                      </a:r>
                      <a:endParaRPr lang="zh-CN" sz="900" b="1" kern="100" dirty="0">
                        <a:effectLst/>
                        <a:latin typeface="Calibri"/>
                        <a:ea typeface="宋体"/>
                        <a:cs typeface="Times New Roman"/>
                      </a:endParaRPr>
                    </a:p>
                  </a:txBody>
                  <a:tcPr marL="46695" marR="46695" marT="0" marB="0"/>
                </a:tc>
                <a:tc>
                  <a:txBody>
                    <a:bodyPr/>
                    <a:lstStyle/>
                    <a:p>
                      <a:pPr algn="l">
                        <a:spcAft>
                          <a:spcPts val="0"/>
                        </a:spcAft>
                      </a:pPr>
                      <a:r>
                        <a:rPr lang="en-US" sz="900" b="1" kern="0" dirty="0">
                          <a:effectLst/>
                        </a:rPr>
                        <a:t>1.2 </a:t>
                      </a:r>
                      <a:r>
                        <a:rPr lang="zh-CN" sz="900" b="1" kern="0" dirty="0">
                          <a:effectLst/>
                        </a:rPr>
                        <a:t>宾</a:t>
                      </a:r>
                      <a:r>
                        <a:rPr lang="zh-CN" sz="900" b="1" kern="0" dirty="0" smtClean="0">
                          <a:effectLst/>
                        </a:rPr>
                        <a:t>从</a:t>
                      </a:r>
                      <a:r>
                        <a:rPr lang="en-US" sz="900" b="1" kern="0" dirty="0" smtClean="0">
                          <a:effectLst/>
                        </a:rPr>
                        <a:t>1.9</a:t>
                      </a:r>
                      <a:r>
                        <a:rPr lang="zh-CN" sz="900" b="1" kern="0" dirty="0">
                          <a:effectLst/>
                        </a:rPr>
                        <a:t>定</a:t>
                      </a:r>
                      <a:r>
                        <a:rPr lang="zh-CN" sz="900" b="1" kern="0" dirty="0" smtClean="0">
                          <a:effectLst/>
                        </a:rPr>
                        <a:t>从</a:t>
                      </a:r>
                      <a:r>
                        <a:rPr lang="en-US" sz="900" b="1" kern="0" dirty="0" smtClean="0">
                          <a:effectLst/>
                        </a:rPr>
                        <a:t> </a:t>
                      </a:r>
                      <a:r>
                        <a:rPr lang="en-US" sz="900" b="1" kern="0" dirty="0">
                          <a:effectLst/>
                        </a:rPr>
                        <a:t>2.5 </a:t>
                      </a:r>
                      <a:r>
                        <a:rPr lang="zh-CN" sz="900" b="1" kern="0" dirty="0">
                          <a:effectLst/>
                        </a:rPr>
                        <a:t>宾从</a:t>
                      </a:r>
                      <a:endParaRPr lang="zh-CN" sz="900" b="1" kern="100" dirty="0">
                        <a:effectLst/>
                        <a:latin typeface="Calibri"/>
                        <a:ea typeface="宋体"/>
                        <a:cs typeface="Times New Roman"/>
                      </a:endParaRPr>
                    </a:p>
                  </a:txBody>
                  <a:tcPr marL="46695" marR="46695" marT="0" marB="0"/>
                </a:tc>
                <a:tc>
                  <a:txBody>
                    <a:bodyPr/>
                    <a:lstStyle/>
                    <a:p>
                      <a:pPr algn="l">
                        <a:spcAft>
                          <a:spcPts val="0"/>
                        </a:spcAft>
                      </a:pPr>
                      <a:r>
                        <a:rPr lang="en-US" sz="900" b="1" kern="0">
                          <a:effectLst/>
                        </a:rPr>
                        <a:t> </a:t>
                      </a:r>
                      <a:endParaRPr lang="zh-CN" sz="900" b="1" kern="100">
                        <a:effectLst/>
                        <a:latin typeface="Calibri"/>
                        <a:ea typeface="宋体"/>
                        <a:cs typeface="Times New Roman"/>
                      </a:endParaRPr>
                    </a:p>
                  </a:txBody>
                  <a:tcPr marL="46695" marR="46695" marT="0" marB="0"/>
                </a:tc>
                <a:tc>
                  <a:txBody>
                    <a:bodyPr/>
                    <a:lstStyle/>
                    <a:p>
                      <a:pPr algn="l">
                        <a:spcAft>
                          <a:spcPts val="0"/>
                        </a:spcAft>
                      </a:pPr>
                      <a:r>
                        <a:rPr lang="en-US" sz="900" b="1" kern="0">
                          <a:effectLst/>
                        </a:rPr>
                        <a:t>1.8 </a:t>
                      </a:r>
                      <a:r>
                        <a:rPr lang="zh-CN" sz="900" b="1" kern="0">
                          <a:effectLst/>
                        </a:rPr>
                        <a:t>名</a:t>
                      </a:r>
                      <a:r>
                        <a:rPr lang="en-US" sz="900" b="1" kern="0">
                          <a:effectLst/>
                        </a:rPr>
                        <a:t>-</a:t>
                      </a:r>
                      <a:r>
                        <a:rPr lang="zh-CN" sz="900" b="1" kern="0">
                          <a:effectLst/>
                        </a:rPr>
                        <a:t>形</a:t>
                      </a:r>
                      <a:endParaRPr lang="zh-CN" sz="900" b="1" kern="100">
                        <a:effectLst/>
                      </a:endParaRPr>
                    </a:p>
                    <a:p>
                      <a:pPr algn="l">
                        <a:spcAft>
                          <a:spcPts val="0"/>
                        </a:spcAft>
                      </a:pPr>
                      <a:r>
                        <a:rPr lang="en-US" sz="900" b="1" kern="0">
                          <a:effectLst/>
                        </a:rPr>
                        <a:t>2.10 </a:t>
                      </a:r>
                      <a:r>
                        <a:rPr lang="zh-CN" sz="900" b="1" kern="0">
                          <a:effectLst/>
                        </a:rPr>
                        <a:t>最高级</a:t>
                      </a:r>
                      <a:endParaRPr lang="zh-CN" sz="900" b="1" kern="100">
                        <a:effectLst/>
                        <a:latin typeface="Calibri"/>
                        <a:ea typeface="宋体"/>
                        <a:cs typeface="Times New Roman"/>
                      </a:endParaRPr>
                    </a:p>
                  </a:txBody>
                  <a:tcPr marL="46695" marR="46695" marT="0" marB="0"/>
                </a:tc>
                <a:tc>
                  <a:txBody>
                    <a:bodyPr/>
                    <a:lstStyle/>
                    <a:p>
                      <a:pPr algn="l">
                        <a:spcAft>
                          <a:spcPts val="0"/>
                        </a:spcAft>
                      </a:pPr>
                      <a:r>
                        <a:rPr lang="en-US" sz="900" b="1" kern="0" dirty="0">
                          <a:effectLst/>
                        </a:rPr>
                        <a:t>2.8 </a:t>
                      </a:r>
                      <a:r>
                        <a:rPr lang="en-US" sz="800" b="1" kern="0" dirty="0">
                          <a:effectLst/>
                        </a:rPr>
                        <a:t>successfully</a:t>
                      </a:r>
                      <a:endParaRPr lang="zh-CN" sz="800" b="1" kern="100" dirty="0">
                        <a:effectLst/>
                        <a:latin typeface="Calibri"/>
                        <a:ea typeface="宋体"/>
                        <a:cs typeface="Times New Roman"/>
                      </a:endParaRPr>
                    </a:p>
                  </a:txBody>
                  <a:tcPr marL="46695" marR="46695" marT="0" marB="0"/>
                </a:tc>
                <a:tc>
                  <a:txBody>
                    <a:bodyPr/>
                    <a:lstStyle/>
                    <a:p>
                      <a:pPr algn="l">
                        <a:spcAft>
                          <a:spcPts val="0"/>
                        </a:spcAft>
                      </a:pPr>
                      <a:r>
                        <a:rPr lang="en-US" sz="900" b="1" kern="0">
                          <a:effectLst/>
                        </a:rPr>
                        <a:t>1.3</a:t>
                      </a:r>
                      <a:r>
                        <a:rPr lang="zh-CN" sz="900" b="1" kern="0">
                          <a:effectLst/>
                        </a:rPr>
                        <a:t>复数</a:t>
                      </a:r>
                      <a:r>
                        <a:rPr lang="en-US" sz="900" b="1" kern="0">
                          <a:effectLst/>
                        </a:rPr>
                        <a:t>;</a:t>
                      </a:r>
                      <a:endParaRPr lang="zh-CN" sz="900" b="1" kern="100">
                        <a:effectLst/>
                      </a:endParaRPr>
                    </a:p>
                    <a:p>
                      <a:pPr algn="l">
                        <a:spcAft>
                          <a:spcPts val="0"/>
                        </a:spcAft>
                      </a:pPr>
                      <a:r>
                        <a:rPr lang="en-US" sz="900" b="1" kern="0">
                          <a:effectLst/>
                        </a:rPr>
                        <a:t>2.9 </a:t>
                      </a:r>
                      <a:r>
                        <a:rPr lang="zh-CN" sz="900" b="1" kern="0">
                          <a:effectLst/>
                        </a:rPr>
                        <a:t>复数</a:t>
                      </a:r>
                      <a:endParaRPr lang="zh-CN" sz="900" b="1" kern="100">
                        <a:effectLst/>
                        <a:latin typeface="Calibri"/>
                        <a:ea typeface="宋体"/>
                        <a:cs typeface="Times New Roman"/>
                      </a:endParaRPr>
                    </a:p>
                  </a:txBody>
                  <a:tcPr marL="46695" marR="46695" marT="0" marB="0"/>
                </a:tc>
                <a:tc>
                  <a:txBody>
                    <a:bodyPr/>
                    <a:lstStyle/>
                    <a:p>
                      <a:pPr algn="l">
                        <a:spcAft>
                          <a:spcPts val="0"/>
                        </a:spcAft>
                      </a:pPr>
                      <a:r>
                        <a:rPr lang="en-US" sz="900" b="1" kern="0">
                          <a:effectLst/>
                        </a:rPr>
                        <a:t>1.5 on,</a:t>
                      </a:r>
                      <a:endParaRPr lang="zh-CN" sz="900" b="1" kern="100">
                        <a:effectLst/>
                      </a:endParaRPr>
                    </a:p>
                    <a:p>
                      <a:pPr algn="l">
                        <a:spcAft>
                          <a:spcPts val="0"/>
                        </a:spcAft>
                      </a:pPr>
                      <a:r>
                        <a:rPr lang="en-US" sz="900" b="1" kern="0">
                          <a:effectLst/>
                        </a:rPr>
                        <a:t>2.2 at</a:t>
                      </a:r>
                      <a:endParaRPr lang="zh-CN" sz="900" b="1" kern="100">
                        <a:effectLst/>
                        <a:latin typeface="Calibri"/>
                        <a:ea typeface="宋体"/>
                        <a:cs typeface="Times New Roman"/>
                      </a:endParaRPr>
                    </a:p>
                  </a:txBody>
                  <a:tcPr marL="46695" marR="46695" marT="0" marB="0"/>
                </a:tc>
                <a:tc>
                  <a:txBody>
                    <a:bodyPr/>
                    <a:lstStyle/>
                    <a:p>
                      <a:pPr algn="l">
                        <a:spcAft>
                          <a:spcPts val="0"/>
                        </a:spcAft>
                      </a:pPr>
                      <a:r>
                        <a:rPr lang="en-US" sz="900" b="1" kern="0">
                          <a:effectLst/>
                        </a:rPr>
                        <a:t>2.6 yourself</a:t>
                      </a:r>
                      <a:endParaRPr lang="zh-CN" sz="900" b="1" kern="100">
                        <a:effectLst/>
                        <a:latin typeface="Calibri"/>
                        <a:ea typeface="宋体"/>
                        <a:cs typeface="Times New Roman"/>
                      </a:endParaRPr>
                    </a:p>
                  </a:txBody>
                  <a:tcPr marL="46695" marR="46695" marT="0" marB="0"/>
                </a:tc>
                <a:tc>
                  <a:txBody>
                    <a:bodyPr/>
                    <a:lstStyle/>
                    <a:p>
                      <a:pPr algn="l">
                        <a:spcAft>
                          <a:spcPts val="0"/>
                        </a:spcAft>
                      </a:pPr>
                      <a:r>
                        <a:rPr lang="en-US" sz="900" b="1" kern="0" dirty="0">
                          <a:effectLst/>
                        </a:rPr>
                        <a:t>2.4 an</a:t>
                      </a:r>
                      <a:endParaRPr lang="zh-CN" sz="900" b="1" kern="100" dirty="0">
                        <a:effectLst/>
                        <a:latin typeface="Calibri"/>
                        <a:ea typeface="宋体"/>
                        <a:cs typeface="Times New Roman"/>
                      </a:endParaRPr>
                    </a:p>
                  </a:txBody>
                  <a:tcPr marL="46695" marR="46695" marT="0" marB="0"/>
                </a:tc>
              </a:tr>
            </a:tbl>
          </a:graphicData>
        </a:graphic>
      </p:graphicFrame>
      <p:pic>
        <p:nvPicPr>
          <p:cNvPr id="13" name="内容占位符 12"/>
          <p:cNvPicPr>
            <a:picLocks noChangeAspect="1"/>
          </p:cNvPicPr>
          <p:nvPr/>
        </p:nvPicPr>
        <p:blipFill>
          <a:blip r:embed="rId4"/>
          <a:stretch>
            <a:fillRect/>
          </a:stretch>
        </p:blipFill>
        <p:spPr>
          <a:xfrm>
            <a:off x="6187916" y="4580072"/>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070"/>
            <a:ext cx="2042160" cy="369332"/>
          </a:xfrm>
          <a:prstGeom prst="rect">
            <a:avLst/>
          </a:prstGeom>
          <a:noFill/>
        </p:spPr>
        <p:txBody>
          <a:bodyPr wrap="square" rtlCol="0">
            <a:spAutoFit/>
            <a:scene3d>
              <a:camera prst="orthographicFront"/>
              <a:lightRig rig="threePt" dir="t"/>
            </a:scene3d>
          </a:bodyPr>
          <a:lstStyle/>
          <a:p>
            <a:r>
              <a:rPr lang="zh-CN" altLang="en-US" dirty="0">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p>
        </p:txBody>
      </p:sp>
      <p:sp>
        <p:nvSpPr>
          <p:cNvPr id="7" name="椭圆 6"/>
          <p:cNvSpPr/>
          <p:nvPr/>
        </p:nvSpPr>
        <p:spPr>
          <a:xfrm>
            <a:off x="1361376" y="788593"/>
            <a:ext cx="1975137" cy="3532122"/>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3311751" y="861311"/>
            <a:ext cx="606853" cy="3459403"/>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3965151" y="861310"/>
            <a:ext cx="606853" cy="3459403"/>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3757636" y="164875"/>
            <a:ext cx="3769257" cy="292388"/>
          </a:xfrm>
          <a:prstGeom prst="rect">
            <a:avLst/>
          </a:prstGeom>
          <a:solidFill>
            <a:schemeClr val="bg1"/>
          </a:solidFill>
        </p:spPr>
        <p:txBody>
          <a:bodyPr wrap="square" rtlCol="0">
            <a:spAutoFit/>
          </a:bodyPr>
          <a:lstStyle/>
          <a:p>
            <a:r>
              <a:rPr lang="zh-CN" altLang="en-US" sz="1300" dirty="0" smtClean="0"/>
              <a:t>考查重点：时态语态、非谓语、从句</a:t>
            </a:r>
            <a:endParaRPr lang="zh-CN" altLang="zh-CN" sz="13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1"/>
          </p:nvPr>
        </p:nvPicPr>
        <p:blipFill>
          <a:blip r:embed="rId3">
            <a:clrChange>
              <a:clrFrom>
                <a:srgbClr val="FFFFFF">
                  <a:alpha val="100000"/>
                </a:srgbClr>
              </a:clrFrom>
              <a:clrTo>
                <a:srgbClr val="FFFFFF">
                  <a:alpha val="100000"/>
                  <a:alpha val="0"/>
                </a:srgbClr>
              </a:clrTo>
            </a:clrChange>
          </a:blip>
          <a:stretch>
            <a:fillRect/>
          </a:stretch>
        </p:blipFill>
        <p:spPr>
          <a:xfrm rot="20880000">
            <a:off x="119606" y="-33929"/>
            <a:ext cx="991553" cy="941070"/>
          </a:xfrm>
          <a:prstGeom prst="rect">
            <a:avLst/>
          </a:prstGeom>
        </p:spPr>
      </p:pic>
      <p:pic>
        <p:nvPicPr>
          <p:cNvPr id="13" name="内容占位符 12"/>
          <p:cNvPicPr>
            <a:picLocks noChangeAspect="1"/>
          </p:cNvPicPr>
          <p:nvPr/>
        </p:nvPicPr>
        <p:blipFill>
          <a:blip r:embed="rId4"/>
          <a:stretch>
            <a:fillRect/>
          </a:stretch>
        </p:blipFill>
        <p:spPr>
          <a:xfrm>
            <a:off x="6187916" y="477565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775650"/>
            <a:ext cx="2042160" cy="369332"/>
          </a:xfrm>
          <a:prstGeom prst="rect">
            <a:avLst/>
          </a:prstGeom>
          <a:noFill/>
        </p:spPr>
        <p:txBody>
          <a:bodyPr wrap="square" rtlCol="0">
            <a:spAutoFit/>
            <a:scene3d>
              <a:camera prst="orthographicFront"/>
              <a:lightRig rig="threePt" dir="t"/>
            </a:scene3d>
          </a:bodyPr>
          <a:lstStyle/>
          <a:p>
            <a:r>
              <a:rPr lang="zh-CN" altLang="en-US">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p>
        </p:txBody>
      </p:sp>
      <p:sp>
        <p:nvSpPr>
          <p:cNvPr id="3" name="文本框 2"/>
          <p:cNvSpPr txBox="1"/>
          <p:nvPr/>
        </p:nvSpPr>
        <p:spPr>
          <a:xfrm>
            <a:off x="1308100" y="141866"/>
            <a:ext cx="5589270" cy="400110"/>
          </a:xfrm>
          <a:prstGeom prst="rect">
            <a:avLst/>
          </a:prstGeom>
          <a:noFill/>
        </p:spPr>
        <p:txBody>
          <a:bodyPr wrap="square" rtlCol="0">
            <a:spAutoFit/>
          </a:bodyPr>
          <a:lstStyle/>
          <a:p>
            <a:r>
              <a:rPr lang="en-US" altLang="zh-CN" sz="2000" dirty="0">
                <a:solidFill>
                  <a:prstClr val="black"/>
                </a:solidFill>
                <a:latin typeface="微软雅黑" panose="020B0503020204020204" charset="-122"/>
                <a:cs typeface="微软雅黑" panose="020B0503020204020204" charset="-122"/>
                <a:sym typeface="+mn-ea"/>
              </a:rPr>
              <a:t>3.</a:t>
            </a:r>
            <a:r>
              <a:rPr lang="zh-CN" altLang="en-US" sz="2000" dirty="0">
                <a:solidFill>
                  <a:prstClr val="black"/>
                </a:solidFill>
                <a:latin typeface="微软雅黑" panose="020B0503020204020204" charset="-122"/>
                <a:cs typeface="微软雅黑" panose="020B0503020204020204" charset="-122"/>
                <a:sym typeface="+mn-ea"/>
              </a:rPr>
              <a:t>语法填空试题解析：</a:t>
            </a:r>
            <a:endParaRPr lang="zh-CN" altLang="en-US" sz="2000" dirty="0">
              <a:solidFill>
                <a:prstClr val="black"/>
              </a:solidFill>
              <a:latin typeface="微软雅黑" panose="020B0503020204020204" charset="-122"/>
              <a:cs typeface="微软雅黑" panose="020B0503020204020204" charset="-122"/>
            </a:endParaRPr>
          </a:p>
        </p:txBody>
      </p:sp>
      <p:sp>
        <p:nvSpPr>
          <p:cNvPr id="4" name="文本框 3"/>
          <p:cNvSpPr txBox="1"/>
          <p:nvPr/>
        </p:nvSpPr>
        <p:spPr>
          <a:xfrm>
            <a:off x="1453515" y="535305"/>
            <a:ext cx="6414770" cy="338554"/>
          </a:xfrm>
          <a:prstGeom prst="rect">
            <a:avLst/>
          </a:prstGeom>
          <a:noFill/>
        </p:spPr>
        <p:txBody>
          <a:bodyPr wrap="square" rtlCol="0">
            <a:spAutoFit/>
          </a:bodyPr>
          <a:lstStyle/>
          <a:p>
            <a:r>
              <a:rPr lang="zh-CN" altLang="en-US" sz="1600" dirty="0">
                <a:solidFill>
                  <a:prstClr val="black"/>
                </a:solidFill>
              </a:rPr>
              <a:t>朝阳一模</a:t>
            </a:r>
            <a:r>
              <a:rPr lang="en-US" altLang="zh-CN" sz="1600" dirty="0">
                <a:solidFill>
                  <a:prstClr val="black"/>
                </a:solidFill>
              </a:rPr>
              <a:t> 1, 5, 6, 8</a:t>
            </a:r>
            <a:r>
              <a:rPr lang="zh-CN" altLang="en-US" sz="1600" dirty="0">
                <a:solidFill>
                  <a:prstClr val="black"/>
                </a:solidFill>
              </a:rPr>
              <a:t>，</a:t>
            </a:r>
            <a:r>
              <a:rPr lang="en-US" altLang="zh-CN" sz="1600" dirty="0">
                <a:solidFill>
                  <a:prstClr val="black"/>
                </a:solidFill>
              </a:rPr>
              <a:t>9    </a:t>
            </a:r>
            <a:r>
              <a:rPr lang="zh-CN" altLang="en-US" sz="1600" dirty="0">
                <a:solidFill>
                  <a:prstClr val="black"/>
                </a:solidFill>
              </a:rPr>
              <a:t>难度：</a:t>
            </a:r>
          </a:p>
        </p:txBody>
      </p:sp>
      <p:pic>
        <p:nvPicPr>
          <p:cNvPr id="5" name="图片 4"/>
          <p:cNvPicPr>
            <a:picLocks noChangeAspect="1"/>
          </p:cNvPicPr>
          <p:nvPr/>
        </p:nvPicPr>
        <p:blipFill>
          <a:blip r:embed="rId5"/>
          <a:stretch>
            <a:fillRect/>
          </a:stretch>
        </p:blipFill>
        <p:spPr>
          <a:xfrm>
            <a:off x="4346578" y="541976"/>
            <a:ext cx="314325" cy="247245"/>
          </a:xfrm>
          <a:prstGeom prst="rect">
            <a:avLst/>
          </a:prstGeom>
        </p:spPr>
      </p:pic>
      <p:pic>
        <p:nvPicPr>
          <p:cNvPr id="6" name="图片 5"/>
          <p:cNvPicPr>
            <a:picLocks noChangeAspect="1"/>
          </p:cNvPicPr>
          <p:nvPr/>
        </p:nvPicPr>
        <p:blipFill>
          <a:blip r:embed="rId5"/>
          <a:stretch>
            <a:fillRect/>
          </a:stretch>
        </p:blipFill>
        <p:spPr>
          <a:xfrm>
            <a:off x="4766310" y="535305"/>
            <a:ext cx="314325" cy="253916"/>
          </a:xfrm>
          <a:prstGeom prst="rect">
            <a:avLst/>
          </a:prstGeom>
        </p:spPr>
      </p:pic>
      <p:sp>
        <p:nvSpPr>
          <p:cNvPr id="15" name="内容占位符 2"/>
          <p:cNvSpPr txBox="1">
            <a:spLocks/>
          </p:cNvSpPr>
          <p:nvPr/>
        </p:nvSpPr>
        <p:spPr>
          <a:xfrm>
            <a:off x="546103" y="873859"/>
            <a:ext cx="8229600" cy="3672408"/>
          </a:xfrm>
          <a:prstGeom prst="rect">
            <a:avLst/>
          </a:prstGeom>
          <a:solidFill>
            <a:schemeClr val="accent1">
              <a:lumMod val="60000"/>
              <a:lumOff val="4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1560"/>
              </a:lnSpc>
              <a:buFont typeface="Arial" pitchFamily="34" charset="0"/>
              <a:buNone/>
            </a:pPr>
            <a:r>
              <a:rPr lang="en-US" altLang="zh-CN" sz="1400" dirty="0">
                <a:solidFill>
                  <a:prstClr val="black"/>
                </a:solidFill>
                <a:latin typeface="Times New Roman" pitchFamily="18" charset="0"/>
                <a:cs typeface="Times New Roman" pitchFamily="18" charset="0"/>
              </a:rPr>
              <a:t>A</a:t>
            </a:r>
          </a:p>
          <a:p>
            <a:pPr marL="0" indent="432000">
              <a:lnSpc>
                <a:spcPts val="1560"/>
              </a:lnSpc>
              <a:spcBef>
                <a:spcPts val="0"/>
              </a:spcBef>
              <a:buFont typeface="Arial" pitchFamily="34" charset="0"/>
              <a:buNone/>
            </a:pPr>
            <a:r>
              <a:rPr lang="en-US" altLang="zh-CN" sz="1400" dirty="0">
                <a:solidFill>
                  <a:prstClr val="black"/>
                </a:solidFill>
                <a:latin typeface="Times New Roman" pitchFamily="18" charset="0"/>
                <a:cs typeface="Times New Roman" pitchFamily="18" charset="0"/>
              </a:rPr>
              <a:t>John Carter was rescued from the sea near his holiday home yesterday. The accident happened while he __1__ (walk) along a steep cliff at the edge of the sea. He was blown off by a strong wind and __2__ (fall) into the sea, 30 meters below. Luckily, a woman saw him in the sea soon afterwards and she called the police rescue service. Mr. Carter was taken to hospital with a __3__ (break) arm. “I’m very lucky to be alive,” he said. “I can’t thank the woman enough.”</a:t>
            </a:r>
          </a:p>
          <a:p>
            <a:pPr marL="0" indent="0" algn="ctr">
              <a:lnSpc>
                <a:spcPts val="1560"/>
              </a:lnSpc>
              <a:spcBef>
                <a:spcPts val="0"/>
              </a:spcBef>
              <a:buFont typeface="Arial" pitchFamily="34" charset="0"/>
              <a:buNone/>
            </a:pPr>
            <a:r>
              <a:rPr lang="en-US" altLang="zh-CN" sz="1400" dirty="0">
                <a:solidFill>
                  <a:prstClr val="black"/>
                </a:solidFill>
                <a:latin typeface="Times New Roman" pitchFamily="18" charset="0"/>
                <a:cs typeface="Times New Roman" pitchFamily="18" charset="0"/>
              </a:rPr>
              <a:t>B</a:t>
            </a:r>
          </a:p>
          <a:p>
            <a:pPr marL="0" indent="432000">
              <a:lnSpc>
                <a:spcPts val="1560"/>
              </a:lnSpc>
              <a:spcBef>
                <a:spcPts val="0"/>
              </a:spcBef>
              <a:buFont typeface="Arial" pitchFamily="34" charset="0"/>
              <a:buNone/>
            </a:pPr>
            <a:r>
              <a:rPr lang="en-US" altLang="zh-CN" sz="1400" dirty="0">
                <a:solidFill>
                  <a:prstClr val="black"/>
                </a:solidFill>
                <a:latin typeface="Times New Roman" pitchFamily="18" charset="0"/>
                <a:cs typeface="Times New Roman" pitchFamily="18" charset="0"/>
              </a:rPr>
              <a:t>Many elephants can paint. In fact, elephants in zoos sometimes draw on the ground __4__ a stick. Seeing this, some trainers teach the elephants __5__ they can hold paintbrushes, and encourage them to choose colors and paint. Of course, not every painting is good. Just like humans, only some elephants are very creative. Now, an online gallery sells paintings by these elephant artists. By doing this, the gallery hopes to earn money __6__ (protect) elephants.</a:t>
            </a:r>
          </a:p>
          <a:p>
            <a:pPr marL="0" indent="0" algn="ctr">
              <a:lnSpc>
                <a:spcPts val="1560"/>
              </a:lnSpc>
              <a:spcBef>
                <a:spcPts val="0"/>
              </a:spcBef>
              <a:buFont typeface="Arial" pitchFamily="34" charset="0"/>
              <a:buNone/>
            </a:pPr>
            <a:r>
              <a:rPr lang="en-US" altLang="zh-CN" sz="1400" dirty="0">
                <a:solidFill>
                  <a:prstClr val="black"/>
                </a:solidFill>
                <a:latin typeface="Times New Roman" pitchFamily="18" charset="0"/>
                <a:cs typeface="Times New Roman" pitchFamily="18" charset="0"/>
              </a:rPr>
              <a:t>C</a:t>
            </a:r>
          </a:p>
          <a:p>
            <a:pPr marL="0" indent="432000" algn="just">
              <a:lnSpc>
                <a:spcPts val="1560"/>
              </a:lnSpc>
              <a:spcBef>
                <a:spcPts val="0"/>
              </a:spcBef>
              <a:buFont typeface="Arial" pitchFamily="34" charset="0"/>
              <a:buNone/>
            </a:pPr>
            <a:r>
              <a:rPr lang="en-US" altLang="zh-CN" sz="1400" dirty="0">
                <a:solidFill>
                  <a:prstClr val="black"/>
                </a:solidFill>
                <a:latin typeface="Times New Roman" pitchFamily="18" charset="0"/>
                <a:cs typeface="Times New Roman" pitchFamily="18" charset="0"/>
              </a:rPr>
              <a:t> Golden Gate Park is in San Francisco, California. It is one of the largest urban __7__ (park) in the United States. Over one million colorful flowers, trees and other plants grow in the park. But originally most of the park __8__ (cover) in sand. After a lot of work, it was finally built in 1870. Today, there are many people __9__ (visit) the park every day. They play basketball, soccer, golf and many other sports there. The park is closed in many places to traffic so people can walk, cycle, or skate __10__ (free). </a:t>
            </a:r>
          </a:p>
        </p:txBody>
      </p:sp>
      <p:sp>
        <p:nvSpPr>
          <p:cNvPr id="17" name="TextBox 16"/>
          <p:cNvSpPr txBox="1"/>
          <p:nvPr/>
        </p:nvSpPr>
        <p:spPr>
          <a:xfrm>
            <a:off x="5259635" y="1993502"/>
            <a:ext cx="2785750" cy="292388"/>
          </a:xfrm>
          <a:prstGeom prst="rect">
            <a:avLst/>
          </a:prstGeom>
          <a:solidFill>
            <a:schemeClr val="bg1"/>
          </a:solidFill>
        </p:spPr>
        <p:txBody>
          <a:bodyPr wrap="square" rtlCol="0">
            <a:spAutoFit/>
          </a:bodyPr>
          <a:lstStyle/>
          <a:p>
            <a:r>
              <a:rPr lang="zh-CN" altLang="en-US" sz="1300" dirty="0">
                <a:solidFill>
                  <a:prstClr val="black"/>
                </a:solidFill>
                <a:latin typeface="宋体" pitchFamily="2" charset="-122"/>
                <a:ea typeface="宋体" pitchFamily="2" charset="-122"/>
              </a:rPr>
              <a:t>大象会作画，作品进画廊。</a:t>
            </a:r>
            <a:endParaRPr lang="zh-CN" altLang="zh-CN" sz="1300" dirty="0">
              <a:solidFill>
                <a:prstClr val="black"/>
              </a:solidFill>
              <a:latin typeface="宋体" pitchFamily="2" charset="-122"/>
              <a:ea typeface="宋体" pitchFamily="2" charset="-122"/>
            </a:endParaRPr>
          </a:p>
        </p:txBody>
      </p:sp>
      <p:sp>
        <p:nvSpPr>
          <p:cNvPr id="19" name="圆角矩形标注 18"/>
          <p:cNvSpPr/>
          <p:nvPr/>
        </p:nvSpPr>
        <p:spPr>
          <a:xfrm>
            <a:off x="1717875" y="1477489"/>
            <a:ext cx="3572998" cy="920271"/>
          </a:xfrm>
          <a:prstGeom prst="wedgeRoundRectCallout">
            <a:avLst>
              <a:gd name="adj1" fmla="val -71192"/>
              <a:gd name="adj2" fmla="val -49746"/>
              <a:gd name="adj3" fmla="val 16667"/>
            </a:avLst>
          </a:prstGeom>
          <a:solidFill>
            <a:srgbClr val="EF853D"/>
          </a:solidFill>
          <a:ln w="25400" cap="flat" cmpd="sng" algn="ctr">
            <a:solidFill>
              <a:srgbClr val="4F81BD">
                <a:shade val="50000"/>
              </a:srgbClr>
            </a:solidFill>
            <a:prstDash val="solid"/>
          </a:ln>
          <a:effectLst/>
        </p:spPr>
        <p:txBody>
          <a:bodyPr rtlCol="0" anchor="ctr"/>
          <a:lstStyle/>
          <a:p>
            <a:pPr>
              <a:defRPr/>
            </a:pPr>
            <a:r>
              <a:rPr lang="zh-CN" altLang="en-US" sz="1400" b="1" kern="0" dirty="0">
                <a:solidFill>
                  <a:prstClr val="white"/>
                </a:solidFill>
                <a:latin typeface="宋体"/>
                <a:ea typeface="宋体"/>
              </a:rPr>
              <a:t>考查动词时态语态，</a:t>
            </a:r>
            <a:r>
              <a:rPr lang="en-US" altLang="zh-CN" sz="1400" b="1" kern="0" dirty="0">
                <a:solidFill>
                  <a:prstClr val="white"/>
                </a:solidFill>
                <a:latin typeface="宋体"/>
                <a:ea typeface="宋体"/>
              </a:rPr>
              <a:t>the accident happened</a:t>
            </a:r>
            <a:r>
              <a:rPr lang="zh-CN" altLang="en-US" sz="1400" b="1" kern="0" dirty="0">
                <a:solidFill>
                  <a:prstClr val="white"/>
                </a:solidFill>
                <a:latin typeface="宋体"/>
                <a:ea typeface="宋体"/>
              </a:rPr>
              <a:t>可知时间是</a:t>
            </a:r>
            <a:r>
              <a:rPr lang="zh-CN" altLang="en-US" sz="1400" b="1" kern="0" dirty="0" smtClean="0">
                <a:solidFill>
                  <a:prstClr val="white"/>
                </a:solidFill>
                <a:latin typeface="宋体"/>
                <a:ea typeface="宋体"/>
              </a:rPr>
              <a:t>过去，他</a:t>
            </a:r>
            <a:r>
              <a:rPr lang="zh-CN" altLang="en-US" sz="1400" b="1" kern="0" dirty="0">
                <a:solidFill>
                  <a:prstClr val="white"/>
                </a:solidFill>
                <a:latin typeface="宋体"/>
                <a:ea typeface="宋体"/>
              </a:rPr>
              <a:t>正在走路的时候事故发生了，因此用进行时态，</a:t>
            </a:r>
            <a:r>
              <a:rPr lang="en-US" altLang="zh-CN" sz="1400" b="1" kern="0" dirty="0">
                <a:solidFill>
                  <a:prstClr val="white"/>
                </a:solidFill>
                <a:latin typeface="宋体"/>
                <a:ea typeface="宋体"/>
              </a:rPr>
              <a:t>he</a:t>
            </a:r>
            <a:r>
              <a:rPr lang="zh-CN" altLang="en-US" sz="1400" b="1" kern="0" dirty="0">
                <a:solidFill>
                  <a:prstClr val="white"/>
                </a:solidFill>
                <a:latin typeface="宋体"/>
                <a:ea typeface="宋体"/>
              </a:rPr>
              <a:t>是单数，故填</a:t>
            </a:r>
            <a:r>
              <a:rPr lang="en-US" altLang="zh-CN" sz="1400" b="1" kern="0" dirty="0">
                <a:solidFill>
                  <a:prstClr val="white"/>
                </a:solidFill>
                <a:latin typeface="宋体"/>
                <a:ea typeface="宋体"/>
              </a:rPr>
              <a:t>was </a:t>
            </a:r>
            <a:r>
              <a:rPr lang="en-US" altLang="zh-CN" sz="1400" b="1" kern="0" dirty="0" smtClean="0">
                <a:solidFill>
                  <a:prstClr val="white"/>
                </a:solidFill>
                <a:latin typeface="宋体"/>
                <a:ea typeface="宋体"/>
              </a:rPr>
              <a:t>walking</a:t>
            </a:r>
            <a:r>
              <a:rPr lang="zh-CN" altLang="en-US" sz="1400" b="1" kern="0" dirty="0">
                <a:solidFill>
                  <a:prstClr val="white"/>
                </a:solidFill>
                <a:latin typeface="宋体"/>
                <a:ea typeface="宋体"/>
              </a:rPr>
              <a:t>。</a:t>
            </a:r>
          </a:p>
        </p:txBody>
      </p:sp>
      <p:sp>
        <p:nvSpPr>
          <p:cNvPr id="14" name="TextBox 13"/>
          <p:cNvSpPr txBox="1"/>
          <p:nvPr/>
        </p:nvSpPr>
        <p:spPr>
          <a:xfrm>
            <a:off x="0" y="4613323"/>
            <a:ext cx="4006608" cy="400110"/>
          </a:xfrm>
          <a:prstGeom prst="rect">
            <a:avLst/>
          </a:prstGeom>
          <a:solidFill>
            <a:schemeClr val="bg1"/>
          </a:solidFill>
        </p:spPr>
        <p:txBody>
          <a:bodyPr wrap="square" rtlCol="0">
            <a:spAutoFit/>
          </a:bodyPr>
          <a:lstStyle/>
          <a:p>
            <a:r>
              <a:rPr lang="en-US" altLang="zh-CN" sz="1000" b="1" dirty="0" smtClean="0">
                <a:solidFill>
                  <a:prstClr val="black"/>
                </a:solidFill>
              </a:rPr>
              <a:t>1.was </a:t>
            </a:r>
            <a:r>
              <a:rPr lang="en-US" altLang="zh-CN" sz="1000" b="1" dirty="0">
                <a:solidFill>
                  <a:prstClr val="black"/>
                </a:solidFill>
              </a:rPr>
              <a:t>walking   </a:t>
            </a:r>
            <a:r>
              <a:rPr lang="en-US" altLang="zh-CN" sz="1000" b="1" dirty="0" smtClean="0">
                <a:solidFill>
                  <a:prstClr val="black"/>
                </a:solidFill>
              </a:rPr>
              <a:t> </a:t>
            </a:r>
            <a:r>
              <a:rPr lang="en-US" altLang="zh-CN" sz="1000" b="1" dirty="0">
                <a:solidFill>
                  <a:prstClr val="black"/>
                </a:solidFill>
              </a:rPr>
              <a:t>2. fell   </a:t>
            </a:r>
            <a:r>
              <a:rPr lang="en-US" altLang="zh-CN" sz="1000" b="1" dirty="0" smtClean="0">
                <a:solidFill>
                  <a:prstClr val="black"/>
                </a:solidFill>
              </a:rPr>
              <a:t> </a:t>
            </a:r>
            <a:r>
              <a:rPr lang="en-US" altLang="zh-CN" sz="1000" b="1" dirty="0">
                <a:solidFill>
                  <a:prstClr val="black"/>
                </a:solidFill>
              </a:rPr>
              <a:t>3. broken   </a:t>
            </a:r>
            <a:r>
              <a:rPr lang="en-US" altLang="zh-CN" sz="1000" b="1" dirty="0" smtClean="0">
                <a:solidFill>
                  <a:prstClr val="black"/>
                </a:solidFill>
              </a:rPr>
              <a:t> </a:t>
            </a:r>
            <a:r>
              <a:rPr lang="en-US" altLang="zh-CN" sz="1000" b="1" dirty="0">
                <a:solidFill>
                  <a:prstClr val="black"/>
                </a:solidFill>
              </a:rPr>
              <a:t>4. with  </a:t>
            </a:r>
            <a:r>
              <a:rPr lang="en-US" altLang="zh-CN" sz="1000" b="1" dirty="0" smtClean="0">
                <a:solidFill>
                  <a:prstClr val="black"/>
                </a:solidFill>
              </a:rPr>
              <a:t>  </a:t>
            </a:r>
            <a:r>
              <a:rPr lang="en-US" altLang="zh-CN" sz="1000" b="1" dirty="0">
                <a:solidFill>
                  <a:prstClr val="black"/>
                </a:solidFill>
              </a:rPr>
              <a:t>5. </a:t>
            </a:r>
            <a:r>
              <a:rPr lang="en-US" altLang="zh-CN" sz="1000" b="1" dirty="0" smtClean="0">
                <a:solidFill>
                  <a:prstClr val="black"/>
                </a:solidFill>
              </a:rPr>
              <a:t>how</a:t>
            </a:r>
          </a:p>
          <a:p>
            <a:r>
              <a:rPr lang="en-US" altLang="zh-CN" sz="1000" b="1" dirty="0" smtClean="0">
                <a:solidFill>
                  <a:prstClr val="black"/>
                </a:solidFill>
              </a:rPr>
              <a:t>6</a:t>
            </a:r>
            <a:r>
              <a:rPr lang="en-US" altLang="zh-CN" sz="1000" b="1" dirty="0">
                <a:solidFill>
                  <a:prstClr val="black"/>
                </a:solidFill>
              </a:rPr>
              <a:t>. to protect </a:t>
            </a:r>
            <a:r>
              <a:rPr lang="en-US" altLang="zh-CN" sz="1000" b="1" dirty="0" smtClean="0">
                <a:solidFill>
                  <a:prstClr val="black"/>
                </a:solidFill>
              </a:rPr>
              <a:t>7</a:t>
            </a:r>
            <a:r>
              <a:rPr lang="en-US" altLang="zh-CN" sz="1000" b="1" dirty="0">
                <a:solidFill>
                  <a:prstClr val="black"/>
                </a:solidFill>
              </a:rPr>
              <a:t>. parks   </a:t>
            </a:r>
            <a:r>
              <a:rPr lang="en-US" altLang="zh-CN" sz="1000" b="1" dirty="0" smtClean="0">
                <a:solidFill>
                  <a:prstClr val="black"/>
                </a:solidFill>
              </a:rPr>
              <a:t> </a:t>
            </a:r>
            <a:r>
              <a:rPr lang="en-US" altLang="zh-CN" sz="1000" b="1" dirty="0">
                <a:solidFill>
                  <a:prstClr val="black"/>
                </a:solidFill>
              </a:rPr>
              <a:t>8. was covered    9. visiting    10. freely</a:t>
            </a:r>
          </a:p>
        </p:txBody>
      </p:sp>
      <p:sp>
        <p:nvSpPr>
          <p:cNvPr id="16" name="TextBox 15"/>
          <p:cNvSpPr txBox="1"/>
          <p:nvPr/>
        </p:nvSpPr>
        <p:spPr>
          <a:xfrm>
            <a:off x="5060756" y="873859"/>
            <a:ext cx="2554288" cy="292388"/>
          </a:xfrm>
          <a:prstGeom prst="rect">
            <a:avLst/>
          </a:prstGeom>
          <a:solidFill>
            <a:schemeClr val="bg1"/>
          </a:solidFill>
        </p:spPr>
        <p:txBody>
          <a:bodyPr wrap="square" rtlCol="0">
            <a:spAutoFit/>
          </a:bodyPr>
          <a:lstStyle/>
          <a:p>
            <a:r>
              <a:rPr lang="zh-CN" altLang="en-US" sz="1300" dirty="0">
                <a:solidFill>
                  <a:prstClr val="black"/>
                </a:solidFill>
                <a:latin typeface="宋体" pitchFamily="2" charset="-122"/>
                <a:ea typeface="宋体" pitchFamily="2" charset="-122"/>
              </a:rPr>
              <a:t>约翰意外坠海又幸运获救</a:t>
            </a:r>
            <a:r>
              <a:rPr lang="zh-CN" altLang="en-US" sz="1300" dirty="0">
                <a:solidFill>
                  <a:prstClr val="black"/>
                </a:solidFill>
              </a:rPr>
              <a:t>。</a:t>
            </a:r>
            <a:endParaRPr lang="zh-CN" altLang="zh-CN" sz="1300" dirty="0">
              <a:solidFill>
                <a:prstClr val="black"/>
              </a:solidFill>
            </a:endParaRPr>
          </a:p>
        </p:txBody>
      </p:sp>
      <p:sp>
        <p:nvSpPr>
          <p:cNvPr id="21" name="TextBox 20"/>
          <p:cNvSpPr txBox="1"/>
          <p:nvPr/>
        </p:nvSpPr>
        <p:spPr>
          <a:xfrm>
            <a:off x="5296905" y="3238001"/>
            <a:ext cx="2180855" cy="292388"/>
          </a:xfrm>
          <a:prstGeom prst="rect">
            <a:avLst/>
          </a:prstGeom>
          <a:solidFill>
            <a:schemeClr val="bg1"/>
          </a:solidFill>
        </p:spPr>
        <p:txBody>
          <a:bodyPr wrap="square" rtlCol="0">
            <a:spAutoFit/>
          </a:bodyPr>
          <a:lstStyle/>
          <a:p>
            <a:r>
              <a:rPr lang="zh-CN" altLang="en-US" sz="1300" dirty="0">
                <a:solidFill>
                  <a:prstClr val="black"/>
                </a:solidFill>
                <a:latin typeface="宋体" pitchFamily="2" charset="-122"/>
                <a:ea typeface="宋体" pitchFamily="2" charset="-122"/>
              </a:rPr>
              <a:t>金门公园的前世今生。</a:t>
            </a:r>
            <a:endParaRPr lang="zh-CN" altLang="zh-CN" sz="1300" dirty="0">
              <a:solidFill>
                <a:prstClr val="black"/>
              </a:solidFill>
              <a:latin typeface="宋体" pitchFamily="2" charset="-122"/>
              <a:ea typeface="宋体" pitchFamily="2" charset="-122"/>
            </a:endParaRPr>
          </a:p>
        </p:txBody>
      </p:sp>
      <p:sp>
        <p:nvSpPr>
          <p:cNvPr id="22" name="圆角矩形标注 21"/>
          <p:cNvSpPr/>
          <p:nvPr/>
        </p:nvSpPr>
        <p:spPr>
          <a:xfrm>
            <a:off x="644451" y="3015244"/>
            <a:ext cx="3702127" cy="805381"/>
          </a:xfrm>
          <a:prstGeom prst="wedgeRoundRectCallout">
            <a:avLst>
              <a:gd name="adj1" fmla="val 28253"/>
              <a:gd name="adj2" fmla="val -89353"/>
              <a:gd name="adj3" fmla="val 16667"/>
            </a:avLst>
          </a:prstGeom>
          <a:solidFill>
            <a:srgbClr val="EF853D"/>
          </a:solidFill>
          <a:ln w="25400" cap="flat" cmpd="sng" algn="ctr">
            <a:solidFill>
              <a:srgbClr val="4F81BD">
                <a:shade val="50000"/>
              </a:srgbClr>
            </a:solidFill>
            <a:prstDash val="solid"/>
          </a:ln>
          <a:effectLst/>
        </p:spPr>
        <p:txBody>
          <a:bodyPr rtlCol="0" anchor="ctr"/>
          <a:lstStyle/>
          <a:p>
            <a:pPr>
              <a:defRPr/>
            </a:pPr>
            <a:r>
              <a:rPr lang="zh-CN" altLang="en-US" sz="1400" b="1" kern="0" dirty="0" smtClean="0">
                <a:solidFill>
                  <a:prstClr val="white"/>
                </a:solidFill>
                <a:latin typeface="宋体"/>
                <a:ea typeface="宋体"/>
              </a:rPr>
              <a:t>考查宾从，句</a:t>
            </a:r>
            <a:r>
              <a:rPr lang="zh-CN" altLang="en-US" sz="1400" b="1" kern="0" dirty="0">
                <a:solidFill>
                  <a:prstClr val="white"/>
                </a:solidFill>
                <a:latin typeface="宋体"/>
                <a:ea typeface="宋体"/>
              </a:rPr>
              <a:t>意为“训练者教给大象如何拿画笔”，缺少方式状语，因此用副词</a:t>
            </a:r>
            <a:r>
              <a:rPr lang="en-US" altLang="zh-CN" sz="1400" b="1" kern="0" dirty="0">
                <a:solidFill>
                  <a:prstClr val="white"/>
                </a:solidFill>
                <a:latin typeface="宋体"/>
                <a:ea typeface="宋体"/>
              </a:rPr>
              <a:t>how</a:t>
            </a:r>
            <a:r>
              <a:rPr lang="zh-CN" altLang="en-US" sz="1400" b="1" kern="0" dirty="0">
                <a:solidFill>
                  <a:prstClr val="white"/>
                </a:solidFill>
                <a:latin typeface="宋体"/>
                <a:ea typeface="宋体"/>
              </a:rPr>
              <a:t>。</a:t>
            </a:r>
          </a:p>
        </p:txBody>
      </p:sp>
      <p:sp>
        <p:nvSpPr>
          <p:cNvPr id="23" name="圆角矩形标注 22"/>
          <p:cNvSpPr/>
          <p:nvPr/>
        </p:nvSpPr>
        <p:spPr>
          <a:xfrm>
            <a:off x="4840420" y="3327106"/>
            <a:ext cx="3702127" cy="720391"/>
          </a:xfrm>
          <a:prstGeom prst="wedgeRoundRectCallout">
            <a:avLst>
              <a:gd name="adj1" fmla="val 41911"/>
              <a:gd name="adj2" fmla="val -87637"/>
              <a:gd name="adj3" fmla="val 16667"/>
            </a:avLst>
          </a:prstGeom>
          <a:solidFill>
            <a:srgbClr val="EF853D"/>
          </a:solidFill>
          <a:ln w="25400" cap="flat" cmpd="sng" algn="ctr">
            <a:solidFill>
              <a:srgbClr val="4F81BD">
                <a:shade val="50000"/>
              </a:srgbClr>
            </a:solidFill>
            <a:prstDash val="solid"/>
          </a:ln>
          <a:effectLst/>
        </p:spPr>
        <p:txBody>
          <a:bodyPr rtlCol="0" anchor="ctr"/>
          <a:lstStyle/>
          <a:p>
            <a:pPr>
              <a:defRPr/>
            </a:pPr>
            <a:r>
              <a:rPr lang="zh-CN" altLang="en-US" sz="1400" b="1" kern="0" dirty="0">
                <a:solidFill>
                  <a:prstClr val="white"/>
                </a:solidFill>
                <a:latin typeface="宋体"/>
                <a:ea typeface="宋体"/>
              </a:rPr>
              <a:t>考查非谓语动词，此处非谓语动词表目的，句意为“画廊希望挣钱来保护大象”，</a:t>
            </a:r>
            <a:r>
              <a:rPr lang="zh-CN" altLang="en-US" sz="1400" b="1" kern="0" dirty="0" smtClean="0">
                <a:solidFill>
                  <a:prstClr val="white"/>
                </a:solidFill>
                <a:latin typeface="宋体"/>
                <a:ea typeface="宋体"/>
              </a:rPr>
              <a:t>故填</a:t>
            </a:r>
            <a:r>
              <a:rPr lang="en-US" altLang="zh-CN" sz="1400" b="1" kern="0" dirty="0" smtClean="0">
                <a:solidFill>
                  <a:prstClr val="white"/>
                </a:solidFill>
                <a:latin typeface="宋体"/>
                <a:ea typeface="宋体"/>
              </a:rPr>
              <a:t>to </a:t>
            </a:r>
            <a:r>
              <a:rPr lang="en-US" altLang="zh-CN" sz="1400" b="1" kern="0" dirty="0">
                <a:solidFill>
                  <a:prstClr val="white"/>
                </a:solidFill>
                <a:latin typeface="宋体"/>
                <a:ea typeface="宋体"/>
              </a:rPr>
              <a:t>protect</a:t>
            </a:r>
            <a:endParaRPr lang="zh-CN" altLang="en-US" sz="1400" b="1" kern="0" dirty="0">
              <a:solidFill>
                <a:prstClr val="white"/>
              </a:solidFill>
              <a:latin typeface="宋体"/>
              <a:ea typeface="宋体"/>
            </a:endParaRPr>
          </a:p>
        </p:txBody>
      </p:sp>
      <p:sp>
        <p:nvSpPr>
          <p:cNvPr id="24" name="圆角矩形标注 23"/>
          <p:cNvSpPr/>
          <p:nvPr/>
        </p:nvSpPr>
        <p:spPr>
          <a:xfrm flipH="1">
            <a:off x="1074097" y="2620319"/>
            <a:ext cx="4860554" cy="1006786"/>
          </a:xfrm>
          <a:prstGeom prst="wedgeRoundRectCallout">
            <a:avLst>
              <a:gd name="adj1" fmla="val 53258"/>
              <a:gd name="adj2" fmla="val 86440"/>
              <a:gd name="adj3" fmla="val 16667"/>
            </a:avLst>
          </a:prstGeom>
          <a:solidFill>
            <a:srgbClr val="EF853D"/>
          </a:solidFill>
          <a:ln w="25400" cap="flat" cmpd="sng" algn="ctr">
            <a:solidFill>
              <a:srgbClr val="4F81BD">
                <a:shade val="50000"/>
              </a:srgbClr>
            </a:solidFill>
            <a:prstDash val="solid"/>
          </a:ln>
          <a:effectLst/>
        </p:spPr>
        <p:txBody>
          <a:bodyPr rtlCol="0" anchor="ctr"/>
          <a:lstStyle/>
          <a:p>
            <a:pPr>
              <a:defRPr/>
            </a:pPr>
            <a:r>
              <a:rPr lang="zh-CN" altLang="en-US" sz="1400" b="1" kern="0" dirty="0">
                <a:solidFill>
                  <a:prstClr val="white"/>
                </a:solidFill>
                <a:latin typeface="宋体"/>
                <a:ea typeface="宋体"/>
              </a:rPr>
              <a:t>考查动词时态，语态，空格所在的这句话没有谓语动词，</a:t>
            </a:r>
            <a:r>
              <a:rPr lang="zh-CN" altLang="en-US" sz="1400" b="1" kern="0" dirty="0" smtClean="0">
                <a:solidFill>
                  <a:prstClr val="white"/>
                </a:solidFill>
                <a:latin typeface="宋体"/>
                <a:ea typeface="宋体"/>
              </a:rPr>
              <a:t>因此填</a:t>
            </a:r>
            <a:r>
              <a:rPr lang="en-US" altLang="zh-CN" sz="1400" b="1" kern="0" dirty="0">
                <a:solidFill>
                  <a:prstClr val="white"/>
                </a:solidFill>
                <a:latin typeface="宋体"/>
                <a:ea typeface="宋体"/>
              </a:rPr>
              <a:t>cover</a:t>
            </a:r>
            <a:r>
              <a:rPr lang="zh-CN" altLang="en-US" sz="1400" b="1" kern="0" dirty="0">
                <a:solidFill>
                  <a:prstClr val="white"/>
                </a:solidFill>
                <a:latin typeface="宋体"/>
                <a:ea typeface="宋体"/>
              </a:rPr>
              <a:t>的谓语动词形式。根据</a:t>
            </a:r>
            <a:r>
              <a:rPr lang="en-US" altLang="zh-CN" sz="1400" b="1" kern="0" dirty="0">
                <a:solidFill>
                  <a:prstClr val="white"/>
                </a:solidFill>
                <a:latin typeface="宋体"/>
                <a:ea typeface="宋体"/>
              </a:rPr>
              <a:t>originally</a:t>
            </a:r>
            <a:r>
              <a:rPr lang="zh-CN" altLang="en-US" sz="1400" b="1" kern="0" dirty="0">
                <a:solidFill>
                  <a:prstClr val="white"/>
                </a:solidFill>
                <a:latin typeface="宋体"/>
                <a:ea typeface="宋体"/>
              </a:rPr>
              <a:t>，和后面</a:t>
            </a:r>
            <a:r>
              <a:rPr lang="en-US" altLang="zh-CN" sz="1400" b="1" kern="0" dirty="0">
                <a:solidFill>
                  <a:prstClr val="white"/>
                </a:solidFill>
                <a:latin typeface="宋体"/>
                <a:ea typeface="宋体"/>
              </a:rPr>
              <a:t>it was finally built </a:t>
            </a:r>
            <a:r>
              <a:rPr lang="en-US" altLang="zh-CN" sz="1400" b="1" kern="0" dirty="0" smtClean="0">
                <a:solidFill>
                  <a:prstClr val="white"/>
                </a:solidFill>
                <a:latin typeface="宋体"/>
                <a:ea typeface="宋体"/>
              </a:rPr>
              <a:t>in 1870</a:t>
            </a:r>
            <a:r>
              <a:rPr lang="zh-CN" altLang="en-US" sz="1400" b="1" kern="0" dirty="0">
                <a:solidFill>
                  <a:prstClr val="white"/>
                </a:solidFill>
                <a:latin typeface="宋体"/>
                <a:ea typeface="宋体"/>
              </a:rPr>
              <a:t>，可是时间是过去，</a:t>
            </a:r>
            <a:r>
              <a:rPr lang="en-US" altLang="zh-CN" sz="1400" b="1" kern="0" dirty="0">
                <a:solidFill>
                  <a:prstClr val="white"/>
                </a:solidFill>
                <a:latin typeface="宋体"/>
                <a:ea typeface="宋体"/>
              </a:rPr>
              <a:t>park</a:t>
            </a:r>
            <a:r>
              <a:rPr lang="zh-CN" altLang="en-US" sz="1400" b="1" kern="0" dirty="0">
                <a:solidFill>
                  <a:prstClr val="white"/>
                </a:solidFill>
                <a:latin typeface="宋体"/>
                <a:ea typeface="宋体"/>
              </a:rPr>
              <a:t>和</a:t>
            </a:r>
            <a:r>
              <a:rPr lang="en-US" altLang="zh-CN" sz="1400" b="1" kern="0" dirty="0">
                <a:solidFill>
                  <a:prstClr val="white"/>
                </a:solidFill>
                <a:latin typeface="宋体"/>
                <a:ea typeface="宋体"/>
              </a:rPr>
              <a:t>cover</a:t>
            </a:r>
            <a:r>
              <a:rPr lang="zh-CN" altLang="en-US" sz="1400" b="1" kern="0" dirty="0">
                <a:solidFill>
                  <a:prstClr val="white"/>
                </a:solidFill>
                <a:latin typeface="宋体"/>
                <a:ea typeface="宋体"/>
              </a:rPr>
              <a:t>之间是被动的关系，故正确的答案是</a:t>
            </a:r>
            <a:r>
              <a:rPr lang="en-US" altLang="zh-CN" sz="1400" b="1" kern="0" dirty="0">
                <a:solidFill>
                  <a:prstClr val="white"/>
                </a:solidFill>
                <a:latin typeface="宋体"/>
                <a:ea typeface="宋体"/>
              </a:rPr>
              <a:t>was covered</a:t>
            </a:r>
            <a:r>
              <a:rPr lang="zh-CN" altLang="en-US" sz="1400" b="1" kern="0" dirty="0">
                <a:solidFill>
                  <a:prstClr val="white"/>
                </a:solidFill>
                <a:latin typeface="宋体"/>
                <a:ea typeface="宋体"/>
              </a:rPr>
              <a:t>。</a:t>
            </a:r>
          </a:p>
        </p:txBody>
      </p:sp>
      <p:sp>
        <p:nvSpPr>
          <p:cNvPr id="25" name="圆角矩形标注 24"/>
          <p:cNvSpPr/>
          <p:nvPr/>
        </p:nvSpPr>
        <p:spPr>
          <a:xfrm flipH="1">
            <a:off x="3441422" y="3238001"/>
            <a:ext cx="4343616" cy="672883"/>
          </a:xfrm>
          <a:prstGeom prst="wedgeRoundRectCallout">
            <a:avLst>
              <a:gd name="adj1" fmla="val -54623"/>
              <a:gd name="adj2" fmla="val 68425"/>
              <a:gd name="adj3" fmla="val 16667"/>
            </a:avLst>
          </a:prstGeom>
          <a:solidFill>
            <a:srgbClr val="EF853D"/>
          </a:solidFill>
          <a:ln w="25400" cap="flat" cmpd="sng" algn="ctr">
            <a:solidFill>
              <a:srgbClr val="4F81BD">
                <a:shade val="50000"/>
              </a:srgbClr>
            </a:solidFill>
            <a:prstDash val="solid"/>
          </a:ln>
          <a:effectLst/>
        </p:spPr>
        <p:txBody>
          <a:bodyPr rtlCol="0" anchor="ctr"/>
          <a:lstStyle/>
          <a:p>
            <a:pPr>
              <a:defRPr/>
            </a:pPr>
            <a:r>
              <a:rPr lang="zh-CN" altLang="en-US" sz="1400" b="1" kern="0" dirty="0">
                <a:solidFill>
                  <a:prstClr val="white"/>
                </a:solidFill>
                <a:latin typeface="宋体"/>
                <a:ea typeface="宋体"/>
              </a:rPr>
              <a:t>考查非谓语</a:t>
            </a:r>
            <a:r>
              <a:rPr lang="zh-CN" altLang="en-US" sz="1400" b="1" kern="0" dirty="0" smtClean="0">
                <a:solidFill>
                  <a:prstClr val="white"/>
                </a:solidFill>
                <a:latin typeface="宋体"/>
                <a:ea typeface="宋体"/>
              </a:rPr>
              <a:t>动词。空格</a:t>
            </a:r>
            <a:r>
              <a:rPr lang="zh-CN" altLang="en-US" sz="1400" b="1" kern="0" dirty="0">
                <a:solidFill>
                  <a:prstClr val="white"/>
                </a:solidFill>
                <a:latin typeface="宋体"/>
                <a:ea typeface="宋体"/>
              </a:rPr>
              <a:t>所在的这句话已经有了谓语动词</a:t>
            </a:r>
            <a:r>
              <a:rPr lang="en-US" altLang="zh-CN" sz="1400" b="1" kern="0" dirty="0">
                <a:solidFill>
                  <a:prstClr val="white"/>
                </a:solidFill>
                <a:latin typeface="宋体"/>
                <a:ea typeface="宋体"/>
              </a:rPr>
              <a:t>are</a:t>
            </a:r>
            <a:r>
              <a:rPr lang="zh-CN" altLang="en-US" sz="1400" b="1" kern="0" dirty="0">
                <a:solidFill>
                  <a:prstClr val="white"/>
                </a:solidFill>
                <a:latin typeface="宋体"/>
                <a:ea typeface="宋体"/>
              </a:rPr>
              <a:t>，因此横线处填</a:t>
            </a:r>
            <a:r>
              <a:rPr lang="en-US" altLang="zh-CN" sz="1400" b="1" kern="0" dirty="0">
                <a:solidFill>
                  <a:prstClr val="white"/>
                </a:solidFill>
                <a:latin typeface="宋体"/>
                <a:ea typeface="宋体"/>
              </a:rPr>
              <a:t>visit</a:t>
            </a:r>
            <a:r>
              <a:rPr lang="zh-CN" altLang="en-US" sz="1400" b="1" kern="0" dirty="0">
                <a:solidFill>
                  <a:prstClr val="white"/>
                </a:solidFill>
                <a:latin typeface="宋体"/>
                <a:ea typeface="宋体"/>
              </a:rPr>
              <a:t>的非谓语形式</a:t>
            </a:r>
            <a:r>
              <a:rPr lang="zh-CN" altLang="en-US" sz="1400" b="1" kern="0" dirty="0" smtClean="0">
                <a:solidFill>
                  <a:prstClr val="white"/>
                </a:solidFill>
                <a:latin typeface="宋体"/>
                <a:ea typeface="宋体"/>
              </a:rPr>
              <a:t>，</a:t>
            </a:r>
            <a:r>
              <a:rPr lang="en-US" altLang="zh-CN" sz="1400" b="1" kern="0" dirty="0">
                <a:solidFill>
                  <a:prstClr val="white"/>
                </a:solidFill>
                <a:latin typeface="宋体"/>
                <a:ea typeface="宋体"/>
              </a:rPr>
              <a:t> people</a:t>
            </a:r>
            <a:r>
              <a:rPr lang="zh-CN" altLang="en-US" sz="1400" b="1" kern="0" dirty="0" smtClean="0">
                <a:solidFill>
                  <a:prstClr val="white"/>
                </a:solidFill>
                <a:latin typeface="宋体"/>
                <a:ea typeface="宋体"/>
              </a:rPr>
              <a:t>和</a:t>
            </a:r>
            <a:r>
              <a:rPr lang="en-US" altLang="zh-CN" sz="1400" b="1" kern="0" dirty="0">
                <a:solidFill>
                  <a:prstClr val="white"/>
                </a:solidFill>
                <a:latin typeface="宋体"/>
                <a:ea typeface="宋体"/>
              </a:rPr>
              <a:t>visit </a:t>
            </a:r>
            <a:r>
              <a:rPr lang="zh-CN" altLang="en-US" sz="1400" b="1" kern="0" dirty="0" smtClean="0">
                <a:solidFill>
                  <a:prstClr val="white"/>
                </a:solidFill>
                <a:latin typeface="宋体"/>
                <a:ea typeface="宋体"/>
              </a:rPr>
              <a:t>是主动关系，故填</a:t>
            </a:r>
            <a:r>
              <a:rPr lang="en-US" altLang="zh-CN" sz="1400" b="1" kern="0" dirty="0">
                <a:solidFill>
                  <a:prstClr val="white"/>
                </a:solidFill>
                <a:latin typeface="宋体"/>
                <a:ea typeface="宋体"/>
              </a:rPr>
              <a:t>visiting</a:t>
            </a:r>
            <a:r>
              <a:rPr lang="zh-CN" altLang="en-US" sz="1400" b="1" kern="0" dirty="0">
                <a:solidFill>
                  <a:prstClr val="white"/>
                </a:solidFill>
                <a:latin typeface="宋体"/>
                <a:ea typeface="宋体"/>
              </a:rPr>
              <a:t>。</a:t>
            </a:r>
          </a:p>
        </p:txBody>
      </p:sp>
    </p:spTree>
    <p:custDataLst>
      <p:tags r:id="rId1"/>
    </p:custDataLst>
    <p:extLst>
      <p:ext uri="{BB962C8B-B14F-4D97-AF65-F5344CB8AC3E}">
        <p14:creationId xmlns:p14="http://schemas.microsoft.com/office/powerpoint/2010/main" val="386214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16"/>
                                        </p:tgtEl>
                                        <p:attrNameLst>
                                          <p:attrName>ppt_x</p:attrName>
                                        </p:attrNameLst>
                                      </p:cBhvr>
                                      <p:tavLst>
                                        <p:tav tm="0">
                                          <p:val>
                                            <p:strVal val="ppt_x"/>
                                          </p:val>
                                        </p:tav>
                                        <p:tav tm="100000">
                                          <p:val>
                                            <p:strVal val="ppt_x"/>
                                          </p:val>
                                        </p:tav>
                                      </p:tavLst>
                                    </p:anim>
                                    <p:anim calcmode="lin" valueType="num">
                                      <p:cBhvr additive="base">
                                        <p:cTn id="25" dur="500"/>
                                        <p:tgtEl>
                                          <p:spTgt spid="16"/>
                                        </p:tgtEl>
                                        <p:attrNameLst>
                                          <p:attrName>ppt_y</p:attrName>
                                        </p:attrNameLst>
                                      </p:cBhvr>
                                      <p:tavLst>
                                        <p:tav tm="0">
                                          <p:val>
                                            <p:strVal val="ppt_y"/>
                                          </p:val>
                                        </p:tav>
                                        <p:tav tm="100000">
                                          <p:val>
                                            <p:strVal val="1+ppt_h/2"/>
                                          </p:val>
                                        </p:tav>
                                      </p:tavLst>
                                    </p:anim>
                                    <p:set>
                                      <p:cBhvr>
                                        <p:cTn id="26" dur="1" fill="hold">
                                          <p:stCondLst>
                                            <p:cond delay="499"/>
                                          </p:stCondLst>
                                        </p:cTn>
                                        <p:tgtEl>
                                          <p:spTgt spid="16"/>
                                        </p:tgtEl>
                                        <p:attrNameLst>
                                          <p:attrName>style.visibility</p:attrName>
                                        </p:attrNameLst>
                                      </p:cBhvr>
                                      <p:to>
                                        <p:strVal val="hidden"/>
                                      </p:to>
                                    </p:set>
                                  </p:childTnLst>
                                </p:cTn>
                              </p:par>
                              <p:par>
                                <p:cTn id="27" presetID="2" presetClass="exit" presetSubtype="4" fill="hold" grpId="1" nodeType="withEffect">
                                  <p:stCondLst>
                                    <p:cond delay="0"/>
                                  </p:stCondLst>
                                  <p:childTnLst>
                                    <p:anim calcmode="lin" valueType="num">
                                      <p:cBhvr additive="base">
                                        <p:cTn id="28" dur="500"/>
                                        <p:tgtEl>
                                          <p:spTgt spid="17"/>
                                        </p:tgtEl>
                                        <p:attrNameLst>
                                          <p:attrName>ppt_x</p:attrName>
                                        </p:attrNameLst>
                                      </p:cBhvr>
                                      <p:tavLst>
                                        <p:tav tm="0">
                                          <p:val>
                                            <p:strVal val="ppt_x"/>
                                          </p:val>
                                        </p:tav>
                                        <p:tav tm="100000">
                                          <p:val>
                                            <p:strVal val="ppt_x"/>
                                          </p:val>
                                        </p:tav>
                                      </p:tavLst>
                                    </p:anim>
                                    <p:anim calcmode="lin" valueType="num">
                                      <p:cBhvr additive="base">
                                        <p:cTn id="29" dur="500"/>
                                        <p:tgtEl>
                                          <p:spTgt spid="17"/>
                                        </p:tgtEl>
                                        <p:attrNameLst>
                                          <p:attrName>ppt_y</p:attrName>
                                        </p:attrNameLst>
                                      </p:cBhvr>
                                      <p:tavLst>
                                        <p:tav tm="0">
                                          <p:val>
                                            <p:strVal val="ppt_y"/>
                                          </p:val>
                                        </p:tav>
                                        <p:tav tm="100000">
                                          <p:val>
                                            <p:strVal val="1+ppt_h/2"/>
                                          </p:val>
                                        </p:tav>
                                      </p:tavLst>
                                    </p:anim>
                                    <p:set>
                                      <p:cBhvr>
                                        <p:cTn id="30" dur="1" fill="hold">
                                          <p:stCondLst>
                                            <p:cond delay="499"/>
                                          </p:stCondLst>
                                        </p:cTn>
                                        <p:tgtEl>
                                          <p:spTgt spid="17"/>
                                        </p:tgtEl>
                                        <p:attrNameLst>
                                          <p:attrName>style.visibility</p:attrName>
                                        </p:attrNameLst>
                                      </p:cBhvr>
                                      <p:to>
                                        <p:strVal val="hidden"/>
                                      </p:to>
                                    </p:set>
                                  </p:childTnLst>
                                </p:cTn>
                              </p:par>
                              <p:par>
                                <p:cTn id="31" presetID="2" presetClass="exit" presetSubtype="4" fill="hold" grpId="1" nodeType="withEffect">
                                  <p:stCondLst>
                                    <p:cond delay="0"/>
                                  </p:stCondLst>
                                  <p:childTnLst>
                                    <p:anim calcmode="lin" valueType="num">
                                      <p:cBhvr additive="base">
                                        <p:cTn id="32" dur="500"/>
                                        <p:tgtEl>
                                          <p:spTgt spid="21"/>
                                        </p:tgtEl>
                                        <p:attrNameLst>
                                          <p:attrName>ppt_x</p:attrName>
                                        </p:attrNameLst>
                                      </p:cBhvr>
                                      <p:tavLst>
                                        <p:tav tm="0">
                                          <p:val>
                                            <p:strVal val="ppt_x"/>
                                          </p:val>
                                        </p:tav>
                                        <p:tav tm="100000">
                                          <p:val>
                                            <p:strVal val="ppt_x"/>
                                          </p:val>
                                        </p:tav>
                                      </p:tavLst>
                                    </p:anim>
                                    <p:anim calcmode="lin" valueType="num">
                                      <p:cBhvr additive="base">
                                        <p:cTn id="33" dur="500"/>
                                        <p:tgtEl>
                                          <p:spTgt spid="21"/>
                                        </p:tgtEl>
                                        <p:attrNameLst>
                                          <p:attrName>ppt_y</p:attrName>
                                        </p:attrNameLst>
                                      </p:cBhvr>
                                      <p:tavLst>
                                        <p:tav tm="0">
                                          <p:val>
                                            <p:strVal val="ppt_y"/>
                                          </p:val>
                                        </p:tav>
                                        <p:tav tm="100000">
                                          <p:val>
                                            <p:strVal val="1+ppt_h/2"/>
                                          </p:val>
                                        </p:tav>
                                      </p:tavLst>
                                    </p:anim>
                                    <p:set>
                                      <p:cBhvr>
                                        <p:cTn id="34" dur="1" fill="hold">
                                          <p:stCondLst>
                                            <p:cond delay="499"/>
                                          </p:stCondLst>
                                        </p:cTn>
                                        <p:tgtEl>
                                          <p:spTgt spid="2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xit" presetSubtype="4" fill="hold" grpId="1" nodeType="clickEffect">
                                  <p:stCondLst>
                                    <p:cond delay="0"/>
                                  </p:stCondLst>
                                  <p:childTnLst>
                                    <p:anim calcmode="lin" valueType="num">
                                      <p:cBhvr additive="base">
                                        <p:cTn id="44" dur="500"/>
                                        <p:tgtEl>
                                          <p:spTgt spid="19"/>
                                        </p:tgtEl>
                                        <p:attrNameLst>
                                          <p:attrName>ppt_x</p:attrName>
                                        </p:attrNameLst>
                                      </p:cBhvr>
                                      <p:tavLst>
                                        <p:tav tm="0">
                                          <p:val>
                                            <p:strVal val="ppt_x"/>
                                          </p:val>
                                        </p:tav>
                                        <p:tav tm="100000">
                                          <p:val>
                                            <p:strVal val="ppt_x"/>
                                          </p:val>
                                        </p:tav>
                                      </p:tavLst>
                                    </p:anim>
                                    <p:anim calcmode="lin" valueType="num">
                                      <p:cBhvr additive="base">
                                        <p:cTn id="45" dur="500"/>
                                        <p:tgtEl>
                                          <p:spTgt spid="19"/>
                                        </p:tgtEl>
                                        <p:attrNameLst>
                                          <p:attrName>ppt_y</p:attrName>
                                        </p:attrNameLst>
                                      </p:cBhvr>
                                      <p:tavLst>
                                        <p:tav tm="0">
                                          <p:val>
                                            <p:strVal val="ppt_y"/>
                                          </p:val>
                                        </p:tav>
                                        <p:tav tm="100000">
                                          <p:val>
                                            <p:strVal val="1+ppt_h/2"/>
                                          </p:val>
                                        </p:tav>
                                      </p:tavLst>
                                    </p:anim>
                                    <p:set>
                                      <p:cBhvr>
                                        <p:cTn id="46" dur="1" fill="hold">
                                          <p:stCondLst>
                                            <p:cond delay="499"/>
                                          </p:stCondLst>
                                        </p:cTn>
                                        <p:tgtEl>
                                          <p:spTgt spid="19"/>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500" fill="hold"/>
                                        <p:tgtEl>
                                          <p:spTgt spid="22"/>
                                        </p:tgtEl>
                                        <p:attrNameLst>
                                          <p:attrName>ppt_x</p:attrName>
                                        </p:attrNameLst>
                                      </p:cBhvr>
                                      <p:tavLst>
                                        <p:tav tm="0">
                                          <p:val>
                                            <p:strVal val="#ppt_x"/>
                                          </p:val>
                                        </p:tav>
                                        <p:tav tm="100000">
                                          <p:val>
                                            <p:strVal val="#ppt_x"/>
                                          </p:val>
                                        </p:tav>
                                      </p:tavLst>
                                    </p:anim>
                                    <p:anim calcmode="lin" valueType="num">
                                      <p:cBhvr additive="base">
                                        <p:cTn id="5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xit" presetSubtype="4" fill="hold" grpId="1" nodeType="clickEffect">
                                  <p:stCondLst>
                                    <p:cond delay="0"/>
                                  </p:stCondLst>
                                  <p:childTnLst>
                                    <p:anim calcmode="lin" valueType="num">
                                      <p:cBhvr additive="base">
                                        <p:cTn id="56" dur="500"/>
                                        <p:tgtEl>
                                          <p:spTgt spid="22"/>
                                        </p:tgtEl>
                                        <p:attrNameLst>
                                          <p:attrName>ppt_x</p:attrName>
                                        </p:attrNameLst>
                                      </p:cBhvr>
                                      <p:tavLst>
                                        <p:tav tm="0">
                                          <p:val>
                                            <p:strVal val="ppt_x"/>
                                          </p:val>
                                        </p:tav>
                                        <p:tav tm="100000">
                                          <p:val>
                                            <p:strVal val="ppt_x"/>
                                          </p:val>
                                        </p:tav>
                                      </p:tavLst>
                                    </p:anim>
                                    <p:anim calcmode="lin" valueType="num">
                                      <p:cBhvr additive="base">
                                        <p:cTn id="57" dur="500"/>
                                        <p:tgtEl>
                                          <p:spTgt spid="22"/>
                                        </p:tgtEl>
                                        <p:attrNameLst>
                                          <p:attrName>ppt_y</p:attrName>
                                        </p:attrNameLst>
                                      </p:cBhvr>
                                      <p:tavLst>
                                        <p:tav tm="0">
                                          <p:val>
                                            <p:strVal val="ppt_y"/>
                                          </p:val>
                                        </p:tav>
                                        <p:tav tm="100000">
                                          <p:val>
                                            <p:strVal val="1+ppt_h/2"/>
                                          </p:val>
                                        </p:tav>
                                      </p:tavLst>
                                    </p:anim>
                                    <p:set>
                                      <p:cBhvr>
                                        <p:cTn id="58" dur="1" fill="hold">
                                          <p:stCondLst>
                                            <p:cond delay="499"/>
                                          </p:stCondLst>
                                        </p:cTn>
                                        <p:tgtEl>
                                          <p:spTgt spid="2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500" fill="hold"/>
                                        <p:tgtEl>
                                          <p:spTgt spid="23"/>
                                        </p:tgtEl>
                                        <p:attrNameLst>
                                          <p:attrName>ppt_x</p:attrName>
                                        </p:attrNameLst>
                                      </p:cBhvr>
                                      <p:tavLst>
                                        <p:tav tm="0">
                                          <p:val>
                                            <p:strVal val="#ppt_x"/>
                                          </p:val>
                                        </p:tav>
                                        <p:tav tm="100000">
                                          <p:val>
                                            <p:strVal val="#ppt_x"/>
                                          </p:val>
                                        </p:tav>
                                      </p:tavLst>
                                    </p:anim>
                                    <p:anim calcmode="lin" valueType="num">
                                      <p:cBhvr additive="base">
                                        <p:cTn id="6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xit" presetSubtype="4" fill="hold" grpId="1" nodeType="clickEffect">
                                  <p:stCondLst>
                                    <p:cond delay="0"/>
                                  </p:stCondLst>
                                  <p:childTnLst>
                                    <p:anim calcmode="lin" valueType="num">
                                      <p:cBhvr additive="base">
                                        <p:cTn id="68" dur="500"/>
                                        <p:tgtEl>
                                          <p:spTgt spid="23"/>
                                        </p:tgtEl>
                                        <p:attrNameLst>
                                          <p:attrName>ppt_x</p:attrName>
                                        </p:attrNameLst>
                                      </p:cBhvr>
                                      <p:tavLst>
                                        <p:tav tm="0">
                                          <p:val>
                                            <p:strVal val="ppt_x"/>
                                          </p:val>
                                        </p:tav>
                                        <p:tav tm="100000">
                                          <p:val>
                                            <p:strVal val="ppt_x"/>
                                          </p:val>
                                        </p:tav>
                                      </p:tavLst>
                                    </p:anim>
                                    <p:anim calcmode="lin" valueType="num">
                                      <p:cBhvr additive="base">
                                        <p:cTn id="69" dur="500"/>
                                        <p:tgtEl>
                                          <p:spTgt spid="23"/>
                                        </p:tgtEl>
                                        <p:attrNameLst>
                                          <p:attrName>ppt_y</p:attrName>
                                        </p:attrNameLst>
                                      </p:cBhvr>
                                      <p:tavLst>
                                        <p:tav tm="0">
                                          <p:val>
                                            <p:strVal val="ppt_y"/>
                                          </p:val>
                                        </p:tav>
                                        <p:tav tm="100000">
                                          <p:val>
                                            <p:strVal val="1+ppt_h/2"/>
                                          </p:val>
                                        </p:tav>
                                      </p:tavLst>
                                    </p:anim>
                                    <p:set>
                                      <p:cBhvr>
                                        <p:cTn id="70" dur="1" fill="hold">
                                          <p:stCondLst>
                                            <p:cond delay="499"/>
                                          </p:stCondLst>
                                        </p:cTn>
                                        <p:tgtEl>
                                          <p:spTgt spid="23"/>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additive="base">
                                        <p:cTn id="75" dur="500" fill="hold"/>
                                        <p:tgtEl>
                                          <p:spTgt spid="24"/>
                                        </p:tgtEl>
                                        <p:attrNameLst>
                                          <p:attrName>ppt_x</p:attrName>
                                        </p:attrNameLst>
                                      </p:cBhvr>
                                      <p:tavLst>
                                        <p:tav tm="0">
                                          <p:val>
                                            <p:strVal val="#ppt_x"/>
                                          </p:val>
                                        </p:tav>
                                        <p:tav tm="100000">
                                          <p:val>
                                            <p:strVal val="#ppt_x"/>
                                          </p:val>
                                        </p:tav>
                                      </p:tavLst>
                                    </p:anim>
                                    <p:anim calcmode="lin" valueType="num">
                                      <p:cBhvr additive="base">
                                        <p:cTn id="7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xit" presetSubtype="4" fill="hold" grpId="1" nodeType="clickEffect">
                                  <p:stCondLst>
                                    <p:cond delay="0"/>
                                  </p:stCondLst>
                                  <p:childTnLst>
                                    <p:anim calcmode="lin" valueType="num">
                                      <p:cBhvr additive="base">
                                        <p:cTn id="80" dur="500"/>
                                        <p:tgtEl>
                                          <p:spTgt spid="24"/>
                                        </p:tgtEl>
                                        <p:attrNameLst>
                                          <p:attrName>ppt_x</p:attrName>
                                        </p:attrNameLst>
                                      </p:cBhvr>
                                      <p:tavLst>
                                        <p:tav tm="0">
                                          <p:val>
                                            <p:strVal val="ppt_x"/>
                                          </p:val>
                                        </p:tav>
                                        <p:tav tm="100000">
                                          <p:val>
                                            <p:strVal val="ppt_x"/>
                                          </p:val>
                                        </p:tav>
                                      </p:tavLst>
                                    </p:anim>
                                    <p:anim calcmode="lin" valueType="num">
                                      <p:cBhvr additive="base">
                                        <p:cTn id="81" dur="500"/>
                                        <p:tgtEl>
                                          <p:spTgt spid="24"/>
                                        </p:tgtEl>
                                        <p:attrNameLst>
                                          <p:attrName>ppt_y</p:attrName>
                                        </p:attrNameLst>
                                      </p:cBhvr>
                                      <p:tavLst>
                                        <p:tav tm="0">
                                          <p:val>
                                            <p:strVal val="ppt_y"/>
                                          </p:val>
                                        </p:tav>
                                        <p:tav tm="100000">
                                          <p:val>
                                            <p:strVal val="1+ppt_h/2"/>
                                          </p:val>
                                        </p:tav>
                                      </p:tavLst>
                                    </p:anim>
                                    <p:set>
                                      <p:cBhvr>
                                        <p:cTn id="82" dur="1" fill="hold">
                                          <p:stCondLst>
                                            <p:cond delay="499"/>
                                          </p:stCondLst>
                                        </p:cTn>
                                        <p:tgtEl>
                                          <p:spTgt spid="24"/>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ppt_x"/>
                                          </p:val>
                                        </p:tav>
                                        <p:tav tm="100000">
                                          <p:val>
                                            <p:strVal val="#ppt_x"/>
                                          </p:val>
                                        </p:tav>
                                      </p:tavLst>
                                    </p:anim>
                                    <p:anim calcmode="lin" valueType="num">
                                      <p:cBhvr additive="base">
                                        <p:cTn id="8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xit" presetSubtype="4" fill="hold" grpId="1" nodeType="clickEffect">
                                  <p:stCondLst>
                                    <p:cond delay="0"/>
                                  </p:stCondLst>
                                  <p:childTnLst>
                                    <p:anim calcmode="lin" valueType="num">
                                      <p:cBhvr additive="base">
                                        <p:cTn id="92" dur="500"/>
                                        <p:tgtEl>
                                          <p:spTgt spid="25"/>
                                        </p:tgtEl>
                                        <p:attrNameLst>
                                          <p:attrName>ppt_x</p:attrName>
                                        </p:attrNameLst>
                                      </p:cBhvr>
                                      <p:tavLst>
                                        <p:tav tm="0">
                                          <p:val>
                                            <p:strVal val="ppt_x"/>
                                          </p:val>
                                        </p:tav>
                                        <p:tav tm="100000">
                                          <p:val>
                                            <p:strVal val="ppt_x"/>
                                          </p:val>
                                        </p:tav>
                                      </p:tavLst>
                                    </p:anim>
                                    <p:anim calcmode="lin" valueType="num">
                                      <p:cBhvr additive="base">
                                        <p:cTn id="93" dur="500"/>
                                        <p:tgtEl>
                                          <p:spTgt spid="25"/>
                                        </p:tgtEl>
                                        <p:attrNameLst>
                                          <p:attrName>ppt_y</p:attrName>
                                        </p:attrNameLst>
                                      </p:cBhvr>
                                      <p:tavLst>
                                        <p:tav tm="0">
                                          <p:val>
                                            <p:strVal val="ppt_y"/>
                                          </p:val>
                                        </p:tav>
                                        <p:tav tm="100000">
                                          <p:val>
                                            <p:strVal val="1+ppt_h/2"/>
                                          </p:val>
                                        </p:tav>
                                      </p:tavLst>
                                    </p:anim>
                                    <p:set>
                                      <p:cBhvr>
                                        <p:cTn id="94"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9" grpId="0" animBg="1"/>
      <p:bldP spid="19" grpId="1" animBg="1"/>
      <p:bldP spid="16" grpId="0" animBg="1"/>
      <p:bldP spid="16"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1"/>
          </p:nvPr>
        </p:nvPicPr>
        <p:blipFill>
          <a:blip r:embed="rId3">
            <a:clrChange>
              <a:clrFrom>
                <a:srgbClr val="FFFFFF">
                  <a:alpha val="100000"/>
                </a:srgbClr>
              </a:clrFrom>
              <a:clrTo>
                <a:srgbClr val="FFFFFF">
                  <a:alpha val="100000"/>
                  <a:alpha val="0"/>
                </a:srgbClr>
              </a:clrTo>
            </a:clrChange>
          </a:blip>
          <a:stretch>
            <a:fillRect/>
          </a:stretch>
        </p:blipFill>
        <p:spPr>
          <a:xfrm rot="20880000">
            <a:off x="119606" y="-33929"/>
            <a:ext cx="991553" cy="941070"/>
          </a:xfrm>
          <a:prstGeom prst="rect">
            <a:avLst/>
          </a:prstGeom>
        </p:spPr>
      </p:pic>
      <p:pic>
        <p:nvPicPr>
          <p:cNvPr id="13" name="内容占位符 12"/>
          <p:cNvPicPr>
            <a:picLocks noChangeAspect="1"/>
          </p:cNvPicPr>
          <p:nvPr/>
        </p:nvPicPr>
        <p:blipFill>
          <a:blip r:embed="rId4"/>
          <a:stretch>
            <a:fillRect/>
          </a:stretch>
        </p:blipFill>
        <p:spPr>
          <a:xfrm>
            <a:off x="6187916" y="477565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775650"/>
            <a:ext cx="2042160" cy="369332"/>
          </a:xfrm>
          <a:prstGeom prst="rect">
            <a:avLst/>
          </a:prstGeom>
          <a:noFill/>
        </p:spPr>
        <p:txBody>
          <a:bodyPr wrap="square" rtlCol="0">
            <a:spAutoFit/>
            <a:scene3d>
              <a:camera prst="orthographicFront"/>
              <a:lightRig rig="threePt" dir="t"/>
            </a:scene3d>
          </a:bodyPr>
          <a:lstStyle/>
          <a:p>
            <a:r>
              <a:rPr lang="zh-CN" altLang="en-US">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p>
        </p:txBody>
      </p:sp>
      <p:sp>
        <p:nvSpPr>
          <p:cNvPr id="3" name="文本框 2"/>
          <p:cNvSpPr txBox="1"/>
          <p:nvPr/>
        </p:nvSpPr>
        <p:spPr>
          <a:xfrm>
            <a:off x="1308100" y="136525"/>
            <a:ext cx="5589270" cy="400110"/>
          </a:xfrm>
          <a:prstGeom prst="rect">
            <a:avLst/>
          </a:prstGeom>
          <a:noFill/>
        </p:spPr>
        <p:txBody>
          <a:bodyPr wrap="square" rtlCol="0">
            <a:spAutoFit/>
          </a:bodyPr>
          <a:lstStyle/>
          <a:p>
            <a:r>
              <a:rPr lang="en-US" altLang="zh-CN" sz="2000" dirty="0">
                <a:solidFill>
                  <a:prstClr val="black"/>
                </a:solidFill>
                <a:latin typeface="微软雅黑" panose="020B0503020204020204" charset="-122"/>
                <a:cs typeface="微软雅黑" panose="020B0503020204020204" charset="-122"/>
                <a:sym typeface="+mn-ea"/>
              </a:rPr>
              <a:t>3.</a:t>
            </a:r>
            <a:r>
              <a:rPr lang="zh-CN" altLang="en-US" sz="2000" dirty="0">
                <a:solidFill>
                  <a:prstClr val="black"/>
                </a:solidFill>
                <a:latin typeface="微软雅黑" panose="020B0503020204020204" charset="-122"/>
                <a:cs typeface="微软雅黑" panose="020B0503020204020204" charset="-122"/>
                <a:sym typeface="+mn-ea"/>
              </a:rPr>
              <a:t>语法填空试题解析：</a:t>
            </a:r>
            <a:endParaRPr lang="zh-CN" altLang="en-US" sz="2000" dirty="0">
              <a:solidFill>
                <a:prstClr val="black"/>
              </a:solidFill>
              <a:latin typeface="微软雅黑" panose="020B0503020204020204" charset="-122"/>
              <a:cs typeface="微软雅黑" panose="020B0503020204020204" charset="-122"/>
            </a:endParaRPr>
          </a:p>
        </p:txBody>
      </p:sp>
      <p:sp>
        <p:nvSpPr>
          <p:cNvPr id="4" name="文本框 3"/>
          <p:cNvSpPr txBox="1"/>
          <p:nvPr/>
        </p:nvSpPr>
        <p:spPr>
          <a:xfrm>
            <a:off x="1453518" y="455771"/>
            <a:ext cx="6414770" cy="338554"/>
          </a:xfrm>
          <a:prstGeom prst="rect">
            <a:avLst/>
          </a:prstGeom>
          <a:noFill/>
        </p:spPr>
        <p:txBody>
          <a:bodyPr wrap="square" rtlCol="0">
            <a:spAutoFit/>
          </a:bodyPr>
          <a:lstStyle/>
          <a:p>
            <a:r>
              <a:rPr lang="zh-CN" altLang="en-US" sz="1600" dirty="0">
                <a:solidFill>
                  <a:prstClr val="black"/>
                </a:solidFill>
              </a:rPr>
              <a:t>朝阳二模</a:t>
            </a:r>
            <a:r>
              <a:rPr lang="en-US" altLang="zh-CN" sz="1600" dirty="0">
                <a:solidFill>
                  <a:prstClr val="black"/>
                </a:solidFill>
              </a:rPr>
              <a:t> 1, 3, 4, 7</a:t>
            </a:r>
            <a:r>
              <a:rPr lang="zh-CN" altLang="en-US" sz="1600" dirty="0">
                <a:solidFill>
                  <a:prstClr val="black"/>
                </a:solidFill>
              </a:rPr>
              <a:t>，</a:t>
            </a:r>
            <a:r>
              <a:rPr lang="en-US" altLang="zh-CN" sz="1600" dirty="0">
                <a:solidFill>
                  <a:prstClr val="black"/>
                </a:solidFill>
              </a:rPr>
              <a:t>8    </a:t>
            </a:r>
            <a:r>
              <a:rPr lang="zh-CN" altLang="en-US" sz="1600" dirty="0">
                <a:solidFill>
                  <a:prstClr val="black"/>
                </a:solidFill>
              </a:rPr>
              <a:t>难度：</a:t>
            </a:r>
          </a:p>
        </p:txBody>
      </p:sp>
      <p:pic>
        <p:nvPicPr>
          <p:cNvPr id="5" name="图片 4"/>
          <p:cNvPicPr>
            <a:picLocks noChangeAspect="1"/>
          </p:cNvPicPr>
          <p:nvPr/>
        </p:nvPicPr>
        <p:blipFill>
          <a:blip r:embed="rId5"/>
          <a:stretch>
            <a:fillRect/>
          </a:stretch>
        </p:blipFill>
        <p:spPr>
          <a:xfrm>
            <a:off x="4346578" y="541976"/>
            <a:ext cx="314325" cy="247245"/>
          </a:xfrm>
          <a:prstGeom prst="rect">
            <a:avLst/>
          </a:prstGeom>
        </p:spPr>
      </p:pic>
      <p:pic>
        <p:nvPicPr>
          <p:cNvPr id="6" name="图片 5"/>
          <p:cNvPicPr>
            <a:picLocks noChangeAspect="1"/>
          </p:cNvPicPr>
          <p:nvPr/>
        </p:nvPicPr>
        <p:blipFill>
          <a:blip r:embed="rId5"/>
          <a:stretch>
            <a:fillRect/>
          </a:stretch>
        </p:blipFill>
        <p:spPr>
          <a:xfrm>
            <a:off x="4766310" y="535305"/>
            <a:ext cx="314325" cy="253916"/>
          </a:xfrm>
          <a:prstGeom prst="rect">
            <a:avLst/>
          </a:prstGeom>
        </p:spPr>
      </p:pic>
      <p:sp>
        <p:nvSpPr>
          <p:cNvPr id="15" name="内容占位符 2"/>
          <p:cNvSpPr txBox="1">
            <a:spLocks/>
          </p:cNvSpPr>
          <p:nvPr/>
        </p:nvSpPr>
        <p:spPr>
          <a:xfrm>
            <a:off x="318347" y="792192"/>
            <a:ext cx="8629226" cy="3937292"/>
          </a:xfrm>
          <a:prstGeom prst="rect">
            <a:avLst/>
          </a:prstGeom>
          <a:solidFill>
            <a:schemeClr val="accent1">
              <a:lumMod val="60000"/>
              <a:lumOff val="4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1560"/>
              </a:lnSpc>
              <a:buFont typeface="Arial" pitchFamily="34" charset="0"/>
              <a:buNone/>
            </a:pPr>
            <a:r>
              <a:rPr lang="en-US" altLang="zh-CN" sz="1400" dirty="0">
                <a:solidFill>
                  <a:prstClr val="black"/>
                </a:solidFill>
                <a:latin typeface="Times New Roman" pitchFamily="18" charset="0"/>
                <a:cs typeface="Times New Roman" pitchFamily="18" charset="0"/>
              </a:rPr>
              <a:t>A</a:t>
            </a:r>
          </a:p>
          <a:p>
            <a:pPr marL="0" indent="432000" algn="just">
              <a:lnSpc>
                <a:spcPts val="1560"/>
              </a:lnSpc>
              <a:buFont typeface="Arial" pitchFamily="34" charset="0"/>
              <a:buNone/>
            </a:pPr>
            <a:r>
              <a:rPr lang="en-US" altLang="zh-CN" sz="1400" dirty="0">
                <a:solidFill>
                  <a:prstClr val="black"/>
                </a:solidFill>
                <a:latin typeface="Times New Roman" pitchFamily="18" charset="0"/>
                <a:cs typeface="Times New Roman" pitchFamily="18" charset="0"/>
              </a:rPr>
              <a:t>My trip to Paris was so memorable. First of all, the hotel was fantastic. It overlooked the Seine, the famous river I __1__ (read) about in so many poems. We listened to the laughter of the children and watched the river run by __2__ (slow) below. Next, Montmartre was a wonderful place for painters. The air was filled with the sounds of happy people and the smell of paint. __3__ I enjoyed most were the cafes. There I had a cup of coffee and watched people on the street. Everyone had a sense of style.</a:t>
            </a:r>
          </a:p>
          <a:p>
            <a:pPr marL="0" indent="0" algn="ctr">
              <a:lnSpc>
                <a:spcPts val="1560"/>
              </a:lnSpc>
              <a:buFont typeface="Arial" pitchFamily="34" charset="0"/>
              <a:buNone/>
            </a:pPr>
            <a:r>
              <a:rPr lang="en-US" altLang="zh-CN" sz="1400" dirty="0">
                <a:solidFill>
                  <a:prstClr val="black"/>
                </a:solidFill>
                <a:latin typeface="Times New Roman" pitchFamily="18" charset="0"/>
                <a:cs typeface="Times New Roman" pitchFamily="18" charset="0"/>
              </a:rPr>
              <a:t>B</a:t>
            </a:r>
          </a:p>
          <a:p>
            <a:pPr marL="0" indent="432000" algn="just">
              <a:lnSpc>
                <a:spcPts val="1560"/>
              </a:lnSpc>
              <a:buFont typeface="Arial" pitchFamily="34" charset="0"/>
              <a:buNone/>
            </a:pPr>
            <a:r>
              <a:rPr lang="en-US" altLang="zh-CN" sz="1400" dirty="0">
                <a:solidFill>
                  <a:prstClr val="black"/>
                </a:solidFill>
                <a:latin typeface="Times New Roman" pitchFamily="18" charset="0"/>
                <a:cs typeface="Times New Roman" pitchFamily="18" charset="0"/>
              </a:rPr>
              <a:t>Football is a popular sport with fans all over the world. There is, however, an indoor version of the game __4__ (know) as “table football”. It was invented in 1921 and people __5__ (get) great pleasure from it since then. The game is played on a special table. Players control their “team” by turning sticks, to which the “players” are attached. As in real football, __6__ (point) will be awarded when putting the ball in the other players’ goal. Table football requires using hands and eyes together excellently, which is really exciting.</a:t>
            </a:r>
          </a:p>
          <a:p>
            <a:pPr marL="0" indent="0" algn="ctr">
              <a:lnSpc>
                <a:spcPts val="1560"/>
              </a:lnSpc>
              <a:buFont typeface="Arial" pitchFamily="34" charset="0"/>
              <a:buNone/>
            </a:pPr>
            <a:r>
              <a:rPr lang="en-US" altLang="zh-CN" sz="1400" dirty="0">
                <a:solidFill>
                  <a:prstClr val="black"/>
                </a:solidFill>
                <a:latin typeface="Times New Roman" pitchFamily="18" charset="0"/>
                <a:cs typeface="Times New Roman" pitchFamily="18" charset="0"/>
              </a:rPr>
              <a:t>C</a:t>
            </a:r>
          </a:p>
          <a:p>
            <a:pPr marL="0" indent="432000" algn="just">
              <a:lnSpc>
                <a:spcPts val="1560"/>
              </a:lnSpc>
              <a:buFont typeface="Arial" pitchFamily="34" charset="0"/>
              <a:buNone/>
            </a:pPr>
            <a:r>
              <a:rPr lang="en-US" altLang="zh-CN" sz="1400" dirty="0">
                <a:solidFill>
                  <a:prstClr val="black"/>
                </a:solidFill>
                <a:latin typeface="Times New Roman" pitchFamily="18" charset="0"/>
                <a:cs typeface="Times New Roman" pitchFamily="18" charset="0"/>
              </a:rPr>
              <a:t>Shark attacks can be deadly, but they are not common. Each year, sharks usually kill fewer than 10 people worldwide, and about 100 people __7__ (injure). You are more likely to be attacked in parts of the sea __8__ tourists throw in food to bring in sharks. However, people are dangerous to sharks, too. 60 million sharks are killed __9__ food and medicine every year. As a result, some kinds of sharks may die out completely. __10__ (protect) these wonderful animals, some countries have made programs to help them survive.</a:t>
            </a:r>
          </a:p>
        </p:txBody>
      </p:sp>
      <p:sp>
        <p:nvSpPr>
          <p:cNvPr id="17" name="TextBox 16"/>
          <p:cNvSpPr txBox="1"/>
          <p:nvPr/>
        </p:nvSpPr>
        <p:spPr>
          <a:xfrm>
            <a:off x="5448612" y="2090988"/>
            <a:ext cx="2300081" cy="292388"/>
          </a:xfrm>
          <a:prstGeom prst="rect">
            <a:avLst/>
          </a:prstGeom>
          <a:solidFill>
            <a:schemeClr val="bg1"/>
          </a:solidFill>
        </p:spPr>
        <p:txBody>
          <a:bodyPr wrap="square" rtlCol="0">
            <a:spAutoFit/>
          </a:bodyPr>
          <a:lstStyle/>
          <a:p>
            <a:r>
              <a:rPr lang="zh-CN" altLang="en-US" sz="1300" dirty="0">
                <a:solidFill>
                  <a:prstClr val="black"/>
                </a:solidFill>
                <a:latin typeface="宋体" pitchFamily="2" charset="-122"/>
                <a:ea typeface="宋体" pitchFamily="2" charset="-122"/>
              </a:rPr>
              <a:t>桌上足球的来历和玩法。</a:t>
            </a:r>
            <a:endParaRPr lang="zh-CN" altLang="zh-CN" sz="1300" dirty="0">
              <a:solidFill>
                <a:prstClr val="black"/>
              </a:solidFill>
              <a:latin typeface="宋体" pitchFamily="2" charset="-122"/>
              <a:ea typeface="宋体" pitchFamily="2" charset="-122"/>
            </a:endParaRPr>
          </a:p>
        </p:txBody>
      </p:sp>
      <p:sp>
        <p:nvSpPr>
          <p:cNvPr id="19" name="圆角矩形标注 18"/>
          <p:cNvSpPr/>
          <p:nvPr/>
        </p:nvSpPr>
        <p:spPr>
          <a:xfrm>
            <a:off x="1330661" y="1299894"/>
            <a:ext cx="5001272" cy="920271"/>
          </a:xfrm>
          <a:prstGeom prst="wedgeRoundRectCallout">
            <a:avLst>
              <a:gd name="adj1" fmla="val -61983"/>
              <a:gd name="adj2" fmla="val -40178"/>
              <a:gd name="adj3" fmla="val 16667"/>
            </a:avLst>
          </a:prstGeom>
          <a:solidFill>
            <a:srgbClr val="EF853D"/>
          </a:solidFill>
          <a:ln w="25400" cap="flat" cmpd="sng" algn="ctr">
            <a:solidFill>
              <a:srgbClr val="4F81BD">
                <a:shade val="50000"/>
              </a:srgbClr>
            </a:solidFill>
            <a:prstDash val="solid"/>
          </a:ln>
          <a:effectLst/>
        </p:spPr>
        <p:txBody>
          <a:bodyPr rtlCol="0" anchor="ctr"/>
          <a:lstStyle/>
          <a:p>
            <a:pPr>
              <a:defRPr/>
            </a:pPr>
            <a:r>
              <a:rPr lang="zh-CN" altLang="en-US" sz="1400" b="1" kern="0" dirty="0">
                <a:solidFill>
                  <a:prstClr val="white"/>
                </a:solidFill>
                <a:latin typeface="宋体"/>
                <a:ea typeface="宋体"/>
              </a:rPr>
              <a:t>考查动词时态，根据句意可知</a:t>
            </a:r>
            <a:r>
              <a:rPr lang="en-US" altLang="zh-CN" sz="1400" b="1" kern="0" dirty="0">
                <a:solidFill>
                  <a:prstClr val="white"/>
                </a:solidFill>
                <a:latin typeface="宋体"/>
                <a:ea typeface="宋体"/>
              </a:rPr>
              <a:t>read</a:t>
            </a:r>
            <a:r>
              <a:rPr lang="zh-CN" altLang="en-US" sz="1400" b="1" kern="0" dirty="0">
                <a:solidFill>
                  <a:prstClr val="white"/>
                </a:solidFill>
                <a:latin typeface="宋体"/>
                <a:ea typeface="宋体"/>
              </a:rPr>
              <a:t>在</a:t>
            </a:r>
            <a:r>
              <a:rPr lang="en-US" altLang="zh-CN" sz="1400" b="1" kern="0" dirty="0">
                <a:solidFill>
                  <a:prstClr val="white"/>
                </a:solidFill>
                <a:latin typeface="宋体"/>
                <a:ea typeface="宋体"/>
              </a:rPr>
              <a:t>river</a:t>
            </a:r>
            <a:r>
              <a:rPr lang="zh-CN" altLang="en-US" sz="1400" b="1" kern="0" dirty="0">
                <a:solidFill>
                  <a:prstClr val="white"/>
                </a:solidFill>
                <a:latin typeface="宋体"/>
                <a:ea typeface="宋体"/>
              </a:rPr>
              <a:t>之后的定语从句中作谓语动词，句意是“它可俯视我在很多诗中读过的著名的塞纳河”，“读”是发生在“俯视”之前的动作，故应用过去完成时</a:t>
            </a:r>
            <a:r>
              <a:rPr lang="zh-CN" altLang="en-US" sz="1400" b="1" kern="0" dirty="0" smtClean="0">
                <a:solidFill>
                  <a:prstClr val="white"/>
                </a:solidFill>
                <a:latin typeface="宋体"/>
                <a:ea typeface="宋体"/>
              </a:rPr>
              <a:t>，故填</a:t>
            </a:r>
            <a:r>
              <a:rPr lang="en-US" altLang="zh-CN" sz="1400" b="1" kern="0" dirty="0" smtClean="0">
                <a:solidFill>
                  <a:prstClr val="white"/>
                </a:solidFill>
                <a:latin typeface="宋体"/>
                <a:ea typeface="宋体"/>
              </a:rPr>
              <a:t>had </a:t>
            </a:r>
            <a:r>
              <a:rPr lang="en-US" altLang="zh-CN" sz="1400" b="1" kern="0" dirty="0">
                <a:solidFill>
                  <a:prstClr val="white"/>
                </a:solidFill>
                <a:latin typeface="宋体"/>
                <a:ea typeface="宋体"/>
              </a:rPr>
              <a:t>read</a:t>
            </a:r>
            <a:r>
              <a:rPr lang="zh-CN" altLang="en-US" sz="1400" b="1" kern="0" dirty="0">
                <a:solidFill>
                  <a:prstClr val="white"/>
                </a:solidFill>
                <a:latin typeface="宋体"/>
                <a:ea typeface="宋体"/>
              </a:rPr>
              <a:t>。</a:t>
            </a:r>
          </a:p>
        </p:txBody>
      </p:sp>
      <p:sp>
        <p:nvSpPr>
          <p:cNvPr id="14" name="TextBox 13"/>
          <p:cNvSpPr txBox="1"/>
          <p:nvPr/>
        </p:nvSpPr>
        <p:spPr>
          <a:xfrm>
            <a:off x="-3810" y="4729484"/>
            <a:ext cx="4063365" cy="415498"/>
          </a:xfrm>
          <a:prstGeom prst="rect">
            <a:avLst/>
          </a:prstGeom>
          <a:solidFill>
            <a:schemeClr val="bg1"/>
          </a:solidFill>
        </p:spPr>
        <p:txBody>
          <a:bodyPr wrap="square" rtlCol="0">
            <a:spAutoFit/>
          </a:bodyPr>
          <a:lstStyle/>
          <a:p>
            <a:r>
              <a:rPr lang="en-US" altLang="zh-CN" sz="1050" b="1" dirty="0">
                <a:solidFill>
                  <a:prstClr val="black"/>
                </a:solidFill>
              </a:rPr>
              <a:t>1. had read  	2. slowly  	3. What   </a:t>
            </a:r>
            <a:r>
              <a:rPr lang="en-US" altLang="zh-CN" sz="1050" b="1" dirty="0" smtClean="0">
                <a:solidFill>
                  <a:prstClr val="black"/>
                </a:solidFill>
              </a:rPr>
              <a:t>4</a:t>
            </a:r>
            <a:r>
              <a:rPr lang="en-US" altLang="zh-CN" sz="1050" b="1" dirty="0">
                <a:solidFill>
                  <a:prstClr val="black"/>
                </a:solidFill>
              </a:rPr>
              <a:t>. known </a:t>
            </a:r>
            <a:r>
              <a:rPr lang="en-US" altLang="zh-CN" sz="1050" b="1" dirty="0" smtClean="0">
                <a:solidFill>
                  <a:prstClr val="black"/>
                </a:solidFill>
              </a:rPr>
              <a:t>5</a:t>
            </a:r>
            <a:r>
              <a:rPr lang="en-US" altLang="zh-CN" sz="1050" b="1" dirty="0">
                <a:solidFill>
                  <a:prstClr val="black"/>
                </a:solidFill>
              </a:rPr>
              <a:t>. have got</a:t>
            </a:r>
          </a:p>
          <a:p>
            <a:r>
              <a:rPr lang="en-US" altLang="zh-CN" sz="1050" b="1" dirty="0">
                <a:solidFill>
                  <a:prstClr val="black"/>
                </a:solidFill>
              </a:rPr>
              <a:t>6. points     7. are injured    8. where      9. for      10. To protect</a:t>
            </a:r>
          </a:p>
        </p:txBody>
      </p:sp>
      <p:sp>
        <p:nvSpPr>
          <p:cNvPr id="16" name="TextBox 15"/>
          <p:cNvSpPr txBox="1"/>
          <p:nvPr/>
        </p:nvSpPr>
        <p:spPr>
          <a:xfrm>
            <a:off x="5241506" y="886896"/>
            <a:ext cx="2127881" cy="292388"/>
          </a:xfrm>
          <a:prstGeom prst="rect">
            <a:avLst/>
          </a:prstGeom>
          <a:solidFill>
            <a:schemeClr val="bg1"/>
          </a:solidFill>
        </p:spPr>
        <p:txBody>
          <a:bodyPr wrap="square" rtlCol="0">
            <a:spAutoFit/>
          </a:bodyPr>
          <a:lstStyle/>
          <a:p>
            <a:r>
              <a:rPr lang="zh-CN" altLang="en-US" sz="1300" dirty="0">
                <a:solidFill>
                  <a:prstClr val="black"/>
                </a:solidFill>
                <a:latin typeface="宋体" pitchFamily="2" charset="-122"/>
                <a:ea typeface="宋体" pitchFamily="2" charset="-122"/>
              </a:rPr>
              <a:t>令人难忘的巴黎之旅</a:t>
            </a:r>
            <a:r>
              <a:rPr lang="zh-CN" altLang="en-US" sz="1300" dirty="0">
                <a:solidFill>
                  <a:prstClr val="black"/>
                </a:solidFill>
              </a:rPr>
              <a:t>。</a:t>
            </a:r>
            <a:endParaRPr lang="zh-CN" altLang="zh-CN" sz="1300" dirty="0">
              <a:solidFill>
                <a:prstClr val="black"/>
              </a:solidFill>
            </a:endParaRPr>
          </a:p>
        </p:txBody>
      </p:sp>
      <p:sp>
        <p:nvSpPr>
          <p:cNvPr id="21" name="TextBox 20"/>
          <p:cNvSpPr txBox="1"/>
          <p:nvPr/>
        </p:nvSpPr>
        <p:spPr>
          <a:xfrm>
            <a:off x="5241506" y="3505477"/>
            <a:ext cx="2180855" cy="292388"/>
          </a:xfrm>
          <a:prstGeom prst="rect">
            <a:avLst/>
          </a:prstGeom>
          <a:solidFill>
            <a:schemeClr val="bg1"/>
          </a:solidFill>
        </p:spPr>
        <p:txBody>
          <a:bodyPr wrap="square" rtlCol="0">
            <a:spAutoFit/>
          </a:bodyPr>
          <a:lstStyle/>
          <a:p>
            <a:r>
              <a:rPr lang="zh-CN" altLang="en-US" sz="1300" dirty="0">
                <a:solidFill>
                  <a:prstClr val="black"/>
                </a:solidFill>
                <a:latin typeface="宋体" pitchFamily="2" charset="-122"/>
                <a:ea typeface="宋体" pitchFamily="2" charset="-122"/>
              </a:rPr>
              <a:t>鲨鱼和人，谁更危险？</a:t>
            </a:r>
            <a:endParaRPr lang="zh-CN" altLang="zh-CN" sz="1300" dirty="0">
              <a:solidFill>
                <a:prstClr val="black"/>
              </a:solidFill>
              <a:latin typeface="宋体" pitchFamily="2" charset="-122"/>
              <a:ea typeface="宋体" pitchFamily="2" charset="-122"/>
            </a:endParaRPr>
          </a:p>
        </p:txBody>
      </p:sp>
      <p:sp>
        <p:nvSpPr>
          <p:cNvPr id="22" name="圆角矩形标注 21"/>
          <p:cNvSpPr/>
          <p:nvPr/>
        </p:nvSpPr>
        <p:spPr>
          <a:xfrm>
            <a:off x="3000846" y="2139752"/>
            <a:ext cx="5574148" cy="805381"/>
          </a:xfrm>
          <a:prstGeom prst="wedgeRoundRectCallout">
            <a:avLst>
              <a:gd name="adj1" fmla="val -52441"/>
              <a:gd name="adj2" fmla="val -90194"/>
              <a:gd name="adj3" fmla="val 16667"/>
            </a:avLst>
          </a:prstGeom>
          <a:solidFill>
            <a:srgbClr val="EF853D"/>
          </a:solidFill>
          <a:ln w="25400" cap="flat" cmpd="sng" algn="ctr">
            <a:solidFill>
              <a:srgbClr val="4F81BD">
                <a:shade val="50000"/>
              </a:srgbClr>
            </a:solidFill>
            <a:prstDash val="solid"/>
          </a:ln>
          <a:effectLst/>
        </p:spPr>
        <p:txBody>
          <a:bodyPr rtlCol="0" anchor="ctr"/>
          <a:lstStyle/>
          <a:p>
            <a:pPr>
              <a:defRPr/>
            </a:pPr>
            <a:r>
              <a:rPr lang="zh-CN" altLang="en-US" sz="1400" b="1" kern="0" dirty="0">
                <a:solidFill>
                  <a:prstClr val="white"/>
                </a:solidFill>
                <a:latin typeface="宋体"/>
                <a:ea typeface="宋体"/>
              </a:rPr>
              <a:t>考查名词性从句，在“</a:t>
            </a:r>
            <a:r>
              <a:rPr lang="zh-CN" altLang="en-US" sz="1400" b="1" u="sng" kern="0" dirty="0">
                <a:solidFill>
                  <a:prstClr val="white"/>
                </a:solidFill>
                <a:latin typeface="宋体"/>
                <a:ea typeface="宋体"/>
              </a:rPr>
              <a:t>    </a:t>
            </a:r>
            <a:r>
              <a:rPr lang="en-US" altLang="zh-CN" sz="1400" b="1" kern="0" dirty="0">
                <a:solidFill>
                  <a:prstClr val="white"/>
                </a:solidFill>
                <a:latin typeface="宋体"/>
                <a:ea typeface="宋体"/>
              </a:rPr>
              <a:t>I enjoyed most were the cafes”</a:t>
            </a:r>
            <a:r>
              <a:rPr lang="zh-CN" altLang="en-US" sz="1400" b="1" kern="0" dirty="0">
                <a:solidFill>
                  <a:prstClr val="white"/>
                </a:solidFill>
                <a:latin typeface="宋体"/>
                <a:ea typeface="宋体"/>
              </a:rPr>
              <a:t>中，“</a:t>
            </a:r>
            <a:r>
              <a:rPr lang="zh-CN" altLang="en-US" sz="1400" b="1" u="sng" kern="0" dirty="0">
                <a:solidFill>
                  <a:prstClr val="white"/>
                </a:solidFill>
                <a:latin typeface="宋体"/>
                <a:ea typeface="宋体"/>
              </a:rPr>
              <a:t>    </a:t>
            </a:r>
            <a:r>
              <a:rPr lang="en-US" altLang="zh-CN" sz="1400" b="1" kern="0" dirty="0">
                <a:solidFill>
                  <a:prstClr val="white"/>
                </a:solidFill>
                <a:latin typeface="宋体"/>
                <a:ea typeface="宋体"/>
              </a:rPr>
              <a:t>I enjoyed most ”</a:t>
            </a:r>
            <a:r>
              <a:rPr lang="zh-CN" altLang="en-US" sz="1400" b="1" kern="0" dirty="0">
                <a:solidFill>
                  <a:prstClr val="white"/>
                </a:solidFill>
                <a:latin typeface="宋体"/>
                <a:ea typeface="宋体"/>
              </a:rPr>
              <a:t>在“</a:t>
            </a:r>
            <a:r>
              <a:rPr lang="en-US" altLang="zh-CN" sz="1400" b="1" kern="0" dirty="0">
                <a:solidFill>
                  <a:prstClr val="white"/>
                </a:solidFill>
                <a:latin typeface="宋体"/>
                <a:ea typeface="宋体"/>
              </a:rPr>
              <a:t>were the cafes”</a:t>
            </a:r>
            <a:r>
              <a:rPr lang="zh-CN" altLang="en-US" sz="1400" b="1" kern="0" dirty="0">
                <a:solidFill>
                  <a:prstClr val="white"/>
                </a:solidFill>
                <a:latin typeface="宋体"/>
                <a:ea typeface="宋体"/>
              </a:rPr>
              <a:t>前作主语，“ </a:t>
            </a:r>
            <a:r>
              <a:rPr lang="zh-CN" altLang="en-US" sz="1400" b="1" u="sng" kern="0" dirty="0">
                <a:solidFill>
                  <a:prstClr val="white"/>
                </a:solidFill>
                <a:latin typeface="宋体"/>
                <a:ea typeface="宋体"/>
              </a:rPr>
              <a:t>    </a:t>
            </a:r>
            <a:r>
              <a:rPr lang="en-US" altLang="zh-CN" sz="1400" b="1" kern="0" dirty="0">
                <a:solidFill>
                  <a:prstClr val="white"/>
                </a:solidFill>
                <a:latin typeface="宋体"/>
                <a:ea typeface="宋体"/>
              </a:rPr>
              <a:t>I enjoyed most”</a:t>
            </a:r>
            <a:r>
              <a:rPr lang="zh-CN" altLang="en-US" sz="1400" b="1" kern="0" dirty="0">
                <a:solidFill>
                  <a:prstClr val="white"/>
                </a:solidFill>
                <a:latin typeface="宋体"/>
                <a:ea typeface="宋体"/>
              </a:rPr>
              <a:t>这个主语从句中少主语，</a:t>
            </a:r>
            <a:r>
              <a:rPr lang="zh-CN" altLang="en-US" sz="1400" b="1" kern="0" dirty="0" smtClean="0">
                <a:solidFill>
                  <a:prstClr val="white"/>
                </a:solidFill>
                <a:latin typeface="宋体"/>
                <a:ea typeface="宋体"/>
              </a:rPr>
              <a:t>故填</a:t>
            </a:r>
            <a:r>
              <a:rPr lang="en-US" altLang="zh-CN" sz="1400" b="1" kern="0" dirty="0" smtClean="0">
                <a:solidFill>
                  <a:prstClr val="white"/>
                </a:solidFill>
                <a:latin typeface="宋体"/>
                <a:ea typeface="宋体"/>
              </a:rPr>
              <a:t>what</a:t>
            </a:r>
            <a:r>
              <a:rPr lang="zh-CN" altLang="en-US" sz="1400" b="1" kern="0" dirty="0">
                <a:solidFill>
                  <a:prstClr val="white"/>
                </a:solidFill>
                <a:latin typeface="宋体"/>
                <a:ea typeface="宋体"/>
              </a:rPr>
              <a:t>。</a:t>
            </a:r>
          </a:p>
        </p:txBody>
      </p:sp>
      <p:sp>
        <p:nvSpPr>
          <p:cNvPr id="23" name="圆角矩形标注 22"/>
          <p:cNvSpPr/>
          <p:nvPr/>
        </p:nvSpPr>
        <p:spPr>
          <a:xfrm>
            <a:off x="1865470" y="3018672"/>
            <a:ext cx="6147435" cy="905148"/>
          </a:xfrm>
          <a:prstGeom prst="wedgeRoundRectCallout">
            <a:avLst>
              <a:gd name="adj1" fmla="val 58811"/>
              <a:gd name="adj2" fmla="val -106383"/>
              <a:gd name="adj3" fmla="val 16667"/>
            </a:avLst>
          </a:prstGeom>
          <a:solidFill>
            <a:srgbClr val="EF853D"/>
          </a:solidFill>
          <a:ln w="25400" cap="flat" cmpd="sng" algn="ctr">
            <a:solidFill>
              <a:srgbClr val="4F81BD">
                <a:shade val="50000"/>
              </a:srgbClr>
            </a:solidFill>
            <a:prstDash val="solid"/>
          </a:ln>
          <a:effectLst/>
        </p:spPr>
        <p:txBody>
          <a:bodyPr rtlCol="0" anchor="ctr"/>
          <a:lstStyle/>
          <a:p>
            <a:pPr>
              <a:defRPr/>
            </a:pPr>
            <a:r>
              <a:rPr lang="zh-CN" altLang="en-US" sz="1400" b="1" kern="0" dirty="0">
                <a:solidFill>
                  <a:prstClr val="white"/>
                </a:solidFill>
                <a:latin typeface="宋体"/>
                <a:ea typeface="宋体"/>
              </a:rPr>
              <a:t>考查非谓语动词</a:t>
            </a:r>
            <a:r>
              <a:rPr lang="en-US" altLang="zh-CN" sz="1400" b="1" kern="0" dirty="0">
                <a:solidFill>
                  <a:prstClr val="white"/>
                </a:solidFill>
                <a:latin typeface="宋体"/>
                <a:ea typeface="宋体"/>
              </a:rPr>
              <a:t>,</a:t>
            </a:r>
            <a:r>
              <a:rPr lang="zh-CN" altLang="en-US" sz="1400" b="1" kern="0" dirty="0">
                <a:solidFill>
                  <a:prstClr val="white"/>
                </a:solidFill>
                <a:latin typeface="宋体"/>
                <a:ea typeface="宋体"/>
              </a:rPr>
              <a:t>根据提示词可知，</a:t>
            </a:r>
            <a:r>
              <a:rPr lang="en-US" altLang="zh-CN" sz="1400" b="1" kern="0" dirty="0">
                <a:solidFill>
                  <a:prstClr val="white"/>
                </a:solidFill>
                <a:latin typeface="宋体"/>
                <a:ea typeface="宋体"/>
              </a:rPr>
              <a:t>know</a:t>
            </a:r>
            <a:r>
              <a:rPr lang="zh-CN" altLang="en-US" sz="1400" b="1" kern="0" dirty="0">
                <a:solidFill>
                  <a:prstClr val="white"/>
                </a:solidFill>
                <a:latin typeface="宋体"/>
                <a:ea typeface="宋体"/>
              </a:rPr>
              <a:t>是动词，本句中系动词为</a:t>
            </a:r>
            <a:r>
              <a:rPr lang="en-US" altLang="zh-CN" sz="1400" b="1" kern="0" dirty="0">
                <a:solidFill>
                  <a:prstClr val="white"/>
                </a:solidFill>
                <a:latin typeface="宋体"/>
                <a:ea typeface="宋体"/>
              </a:rPr>
              <a:t>is</a:t>
            </a:r>
            <a:r>
              <a:rPr lang="zh-CN" altLang="en-US" sz="1400" b="1" kern="0" dirty="0">
                <a:solidFill>
                  <a:prstClr val="white"/>
                </a:solidFill>
                <a:latin typeface="宋体"/>
                <a:ea typeface="宋体"/>
              </a:rPr>
              <a:t>，因此</a:t>
            </a:r>
            <a:r>
              <a:rPr lang="en-US" altLang="zh-CN" sz="1400" b="1" kern="0" dirty="0">
                <a:solidFill>
                  <a:prstClr val="white"/>
                </a:solidFill>
                <a:latin typeface="宋体"/>
                <a:ea typeface="宋体"/>
              </a:rPr>
              <a:t>know</a:t>
            </a:r>
            <a:r>
              <a:rPr lang="zh-CN" altLang="en-US" sz="1400" kern="0" dirty="0">
                <a:solidFill>
                  <a:prstClr val="white"/>
                </a:solidFill>
                <a:latin typeface="宋体"/>
                <a:ea typeface="宋体"/>
              </a:rPr>
              <a:t>充当非谓语动词，</a:t>
            </a:r>
            <a:r>
              <a:rPr lang="zh-CN" altLang="en-US" sz="1400" kern="0" dirty="0" smtClean="0">
                <a:solidFill>
                  <a:prstClr val="white"/>
                </a:solidFill>
                <a:latin typeface="宋体"/>
                <a:ea typeface="宋体"/>
              </a:rPr>
              <a:t>其逻辑主语</a:t>
            </a:r>
            <a:r>
              <a:rPr lang="zh-CN" altLang="en-US" sz="1400" kern="0" dirty="0">
                <a:solidFill>
                  <a:prstClr val="white"/>
                </a:solidFill>
                <a:latin typeface="宋体"/>
                <a:ea typeface="宋体"/>
              </a:rPr>
              <a:t>是</a:t>
            </a:r>
            <a:r>
              <a:rPr lang="en-US" altLang="zh-CN" sz="1400" kern="0" dirty="0">
                <a:solidFill>
                  <a:prstClr val="white"/>
                </a:solidFill>
                <a:latin typeface="宋体"/>
                <a:ea typeface="宋体"/>
              </a:rPr>
              <a:t>an indoor version of the game</a:t>
            </a:r>
            <a:r>
              <a:rPr lang="zh-CN" altLang="en-US" sz="1400" kern="0" dirty="0">
                <a:solidFill>
                  <a:prstClr val="white"/>
                </a:solidFill>
                <a:latin typeface="宋体"/>
                <a:ea typeface="宋体"/>
              </a:rPr>
              <a:t>，句意是“一种室内版的游戏被称作桌上足球”，因此使用</a:t>
            </a:r>
            <a:r>
              <a:rPr lang="en-US" altLang="zh-CN" sz="1400" kern="0" dirty="0">
                <a:solidFill>
                  <a:prstClr val="white"/>
                </a:solidFill>
                <a:latin typeface="宋体"/>
                <a:ea typeface="宋体"/>
              </a:rPr>
              <a:t>know</a:t>
            </a:r>
            <a:r>
              <a:rPr lang="zh-CN" altLang="en-US" sz="1400" kern="0" dirty="0" smtClean="0">
                <a:solidFill>
                  <a:prstClr val="white"/>
                </a:solidFill>
                <a:latin typeface="宋体"/>
                <a:ea typeface="宋体"/>
              </a:rPr>
              <a:t>的过去分词形式</a:t>
            </a:r>
            <a:r>
              <a:rPr lang="zh-CN" altLang="en-US" sz="1400" kern="0" dirty="0">
                <a:solidFill>
                  <a:prstClr val="white"/>
                </a:solidFill>
                <a:latin typeface="宋体"/>
                <a:ea typeface="宋体"/>
              </a:rPr>
              <a:t>，</a:t>
            </a:r>
            <a:r>
              <a:rPr lang="zh-CN" altLang="en-US" sz="1400" kern="0" dirty="0" smtClean="0">
                <a:solidFill>
                  <a:prstClr val="white"/>
                </a:solidFill>
                <a:latin typeface="宋体"/>
                <a:ea typeface="宋体"/>
              </a:rPr>
              <a:t>故填</a:t>
            </a:r>
            <a:r>
              <a:rPr lang="en-US" altLang="zh-CN" sz="1400" b="1" kern="0" dirty="0" smtClean="0">
                <a:solidFill>
                  <a:prstClr val="white"/>
                </a:solidFill>
                <a:latin typeface="宋体"/>
                <a:ea typeface="宋体"/>
              </a:rPr>
              <a:t>known</a:t>
            </a:r>
            <a:r>
              <a:rPr lang="zh-CN" altLang="en-US" sz="1400" b="1" kern="0" dirty="0" smtClean="0">
                <a:solidFill>
                  <a:prstClr val="white"/>
                </a:solidFill>
                <a:latin typeface="宋体"/>
                <a:ea typeface="宋体"/>
              </a:rPr>
              <a:t>。</a:t>
            </a:r>
            <a:endParaRPr lang="zh-CN" altLang="en-US" sz="1400" b="1" kern="0" dirty="0">
              <a:solidFill>
                <a:prstClr val="white"/>
              </a:solidFill>
              <a:latin typeface="宋体"/>
              <a:ea typeface="宋体"/>
            </a:endParaRPr>
          </a:p>
        </p:txBody>
      </p:sp>
      <p:sp>
        <p:nvSpPr>
          <p:cNvPr id="24" name="圆角矩形标注 23"/>
          <p:cNvSpPr/>
          <p:nvPr/>
        </p:nvSpPr>
        <p:spPr>
          <a:xfrm flipH="1">
            <a:off x="3287530" y="2893030"/>
            <a:ext cx="4860554" cy="822082"/>
          </a:xfrm>
          <a:prstGeom prst="wedgeRoundRectCallout">
            <a:avLst>
              <a:gd name="adj1" fmla="val 53258"/>
              <a:gd name="adj2" fmla="val 86440"/>
              <a:gd name="adj3" fmla="val 16667"/>
            </a:avLst>
          </a:prstGeom>
          <a:solidFill>
            <a:srgbClr val="EF853D"/>
          </a:solidFill>
          <a:ln w="25400" cap="flat" cmpd="sng" algn="ctr">
            <a:solidFill>
              <a:srgbClr val="4F81BD">
                <a:shade val="50000"/>
              </a:srgbClr>
            </a:solidFill>
            <a:prstDash val="solid"/>
          </a:ln>
          <a:effectLst/>
        </p:spPr>
        <p:txBody>
          <a:bodyPr rtlCol="0" anchor="ctr"/>
          <a:lstStyle/>
          <a:p>
            <a:pPr>
              <a:defRPr/>
            </a:pPr>
            <a:r>
              <a:rPr lang="zh-CN" altLang="en-US" sz="1400" b="1" kern="0" dirty="0">
                <a:solidFill>
                  <a:prstClr val="white"/>
                </a:solidFill>
                <a:latin typeface="宋体"/>
                <a:ea typeface="宋体"/>
              </a:rPr>
              <a:t>考查谓语动词时态语态，</a:t>
            </a:r>
            <a:r>
              <a:rPr lang="en-US" altLang="zh-CN" sz="1400" b="1" kern="0" dirty="0">
                <a:solidFill>
                  <a:prstClr val="white"/>
                </a:solidFill>
                <a:latin typeface="宋体"/>
                <a:ea typeface="宋体"/>
              </a:rPr>
              <a:t>injure</a:t>
            </a:r>
            <a:r>
              <a:rPr lang="zh-CN" altLang="en-US" sz="1400" b="1" kern="0" dirty="0">
                <a:solidFill>
                  <a:prstClr val="white"/>
                </a:solidFill>
                <a:latin typeface="宋体"/>
                <a:ea typeface="宋体"/>
              </a:rPr>
              <a:t>为动词，应在句子</a:t>
            </a:r>
            <a:r>
              <a:rPr lang="en-US" altLang="zh-CN" sz="1400" b="1" kern="0" dirty="0">
                <a:solidFill>
                  <a:prstClr val="white"/>
                </a:solidFill>
                <a:latin typeface="宋体"/>
                <a:ea typeface="宋体"/>
              </a:rPr>
              <a:t>about100people</a:t>
            </a:r>
            <a:r>
              <a:rPr lang="en-US" altLang="zh-CN" sz="1400" b="1" u="sng" kern="0" dirty="0">
                <a:solidFill>
                  <a:prstClr val="white"/>
                </a:solidFill>
                <a:latin typeface="宋体"/>
                <a:ea typeface="宋体"/>
              </a:rPr>
              <a:t>     </a:t>
            </a:r>
            <a:r>
              <a:rPr lang="zh-CN" altLang="en-US" sz="1400" b="1" kern="0" dirty="0">
                <a:solidFill>
                  <a:prstClr val="white"/>
                </a:solidFill>
                <a:latin typeface="宋体"/>
                <a:ea typeface="宋体"/>
              </a:rPr>
              <a:t>中做谓语动词</a:t>
            </a:r>
            <a:r>
              <a:rPr lang="en-US" altLang="zh-CN" sz="1400" b="1" kern="0" dirty="0" smtClean="0">
                <a:solidFill>
                  <a:prstClr val="white"/>
                </a:solidFill>
                <a:latin typeface="宋体"/>
                <a:ea typeface="宋体"/>
              </a:rPr>
              <a:t>100 people</a:t>
            </a:r>
            <a:r>
              <a:rPr lang="zh-CN" altLang="en-US" sz="1400" b="1" kern="0" dirty="0">
                <a:solidFill>
                  <a:prstClr val="white"/>
                </a:solidFill>
                <a:latin typeface="宋体"/>
                <a:ea typeface="宋体"/>
              </a:rPr>
              <a:t>应该是被伤害，</a:t>
            </a:r>
            <a:r>
              <a:rPr lang="zh-CN" altLang="en-US" sz="1400" b="1" kern="0" dirty="0" smtClean="0">
                <a:solidFill>
                  <a:prstClr val="white"/>
                </a:solidFill>
                <a:latin typeface="宋体"/>
                <a:ea typeface="宋体"/>
              </a:rPr>
              <a:t>故填</a:t>
            </a:r>
            <a:r>
              <a:rPr lang="en-US" altLang="zh-CN" sz="1400" b="1" kern="0" dirty="0" smtClean="0">
                <a:solidFill>
                  <a:prstClr val="white"/>
                </a:solidFill>
                <a:latin typeface="宋体"/>
                <a:ea typeface="宋体"/>
              </a:rPr>
              <a:t>are </a:t>
            </a:r>
            <a:r>
              <a:rPr lang="en-US" altLang="zh-CN" sz="1400" b="1" kern="0" dirty="0">
                <a:solidFill>
                  <a:prstClr val="white"/>
                </a:solidFill>
                <a:latin typeface="宋体"/>
                <a:ea typeface="宋体"/>
              </a:rPr>
              <a:t>injured</a:t>
            </a:r>
            <a:r>
              <a:rPr lang="zh-CN" altLang="en-US" sz="1400" b="1" kern="0" dirty="0">
                <a:solidFill>
                  <a:prstClr val="white"/>
                </a:solidFill>
                <a:latin typeface="宋体"/>
                <a:ea typeface="宋体"/>
              </a:rPr>
              <a:t>。</a:t>
            </a:r>
          </a:p>
        </p:txBody>
      </p:sp>
      <p:sp>
        <p:nvSpPr>
          <p:cNvPr id="25" name="圆角矩形标注 24"/>
          <p:cNvSpPr/>
          <p:nvPr/>
        </p:nvSpPr>
        <p:spPr>
          <a:xfrm flipH="1">
            <a:off x="1808478" y="3062433"/>
            <a:ext cx="6261417" cy="672883"/>
          </a:xfrm>
          <a:prstGeom prst="wedgeRoundRectCallout">
            <a:avLst>
              <a:gd name="adj1" fmla="val -48656"/>
              <a:gd name="adj2" fmla="val 82949"/>
              <a:gd name="adj3" fmla="val 16667"/>
            </a:avLst>
          </a:prstGeom>
          <a:solidFill>
            <a:srgbClr val="EF853D"/>
          </a:solidFill>
          <a:ln w="25400" cap="flat" cmpd="sng" algn="ctr">
            <a:solidFill>
              <a:srgbClr val="4F81BD">
                <a:shade val="50000"/>
              </a:srgbClr>
            </a:solidFill>
            <a:prstDash val="solid"/>
          </a:ln>
          <a:effectLst/>
        </p:spPr>
        <p:txBody>
          <a:bodyPr rtlCol="0" anchor="ctr"/>
          <a:lstStyle/>
          <a:p>
            <a:pPr>
              <a:defRPr/>
            </a:pPr>
            <a:r>
              <a:rPr lang="zh-CN" altLang="en-US" sz="1400" b="1" kern="0" dirty="0">
                <a:solidFill>
                  <a:prstClr val="white"/>
                </a:solidFill>
                <a:latin typeface="宋体"/>
                <a:ea typeface="宋体"/>
              </a:rPr>
              <a:t>考查定语从句，句意是”你在游客们把食物扔进去吸引鲨鱼的海域更容易被袭击”，从句</a:t>
            </a:r>
            <a:r>
              <a:rPr lang="en-US" altLang="zh-CN" sz="1400" b="1" kern="0" dirty="0">
                <a:solidFill>
                  <a:prstClr val="white"/>
                </a:solidFill>
                <a:latin typeface="宋体"/>
                <a:ea typeface="宋体"/>
              </a:rPr>
              <a:t>tourists throw in food to bring in sharks</a:t>
            </a:r>
            <a:r>
              <a:rPr lang="zh-CN" altLang="en-US" sz="1400" b="1" kern="0" dirty="0">
                <a:solidFill>
                  <a:prstClr val="white"/>
                </a:solidFill>
                <a:latin typeface="宋体"/>
                <a:ea typeface="宋体"/>
              </a:rPr>
              <a:t>主谓宾结构完整，但缺地点状语，</a:t>
            </a:r>
            <a:r>
              <a:rPr lang="zh-CN" altLang="en-US" sz="1400" b="1" kern="0" dirty="0" smtClean="0">
                <a:solidFill>
                  <a:prstClr val="white"/>
                </a:solidFill>
                <a:latin typeface="宋体"/>
                <a:ea typeface="宋体"/>
              </a:rPr>
              <a:t>故填</a:t>
            </a:r>
            <a:r>
              <a:rPr lang="en-US" altLang="zh-CN" sz="1400" b="1" kern="0" dirty="0" smtClean="0">
                <a:solidFill>
                  <a:prstClr val="white"/>
                </a:solidFill>
                <a:latin typeface="宋体"/>
                <a:ea typeface="宋体"/>
              </a:rPr>
              <a:t>where</a:t>
            </a:r>
            <a:r>
              <a:rPr lang="zh-CN" altLang="en-US" sz="1400" b="1" kern="0" dirty="0">
                <a:solidFill>
                  <a:prstClr val="white"/>
                </a:solidFill>
                <a:latin typeface="宋体"/>
                <a:ea typeface="宋体"/>
              </a:rPr>
              <a:t>。</a:t>
            </a:r>
          </a:p>
        </p:txBody>
      </p:sp>
    </p:spTree>
    <p:custDataLst>
      <p:tags r:id="rId1"/>
    </p:custDataLst>
    <p:extLst>
      <p:ext uri="{BB962C8B-B14F-4D97-AF65-F5344CB8AC3E}">
        <p14:creationId xmlns:p14="http://schemas.microsoft.com/office/powerpoint/2010/main" val="129076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16"/>
                                        </p:tgtEl>
                                        <p:attrNameLst>
                                          <p:attrName>ppt_x</p:attrName>
                                        </p:attrNameLst>
                                      </p:cBhvr>
                                      <p:tavLst>
                                        <p:tav tm="0">
                                          <p:val>
                                            <p:strVal val="ppt_x"/>
                                          </p:val>
                                        </p:tav>
                                        <p:tav tm="100000">
                                          <p:val>
                                            <p:strVal val="ppt_x"/>
                                          </p:val>
                                        </p:tav>
                                      </p:tavLst>
                                    </p:anim>
                                    <p:anim calcmode="lin" valueType="num">
                                      <p:cBhvr additive="base">
                                        <p:cTn id="25" dur="500"/>
                                        <p:tgtEl>
                                          <p:spTgt spid="16"/>
                                        </p:tgtEl>
                                        <p:attrNameLst>
                                          <p:attrName>ppt_y</p:attrName>
                                        </p:attrNameLst>
                                      </p:cBhvr>
                                      <p:tavLst>
                                        <p:tav tm="0">
                                          <p:val>
                                            <p:strVal val="ppt_y"/>
                                          </p:val>
                                        </p:tav>
                                        <p:tav tm="100000">
                                          <p:val>
                                            <p:strVal val="1+ppt_h/2"/>
                                          </p:val>
                                        </p:tav>
                                      </p:tavLst>
                                    </p:anim>
                                    <p:set>
                                      <p:cBhvr>
                                        <p:cTn id="26" dur="1" fill="hold">
                                          <p:stCondLst>
                                            <p:cond delay="499"/>
                                          </p:stCondLst>
                                        </p:cTn>
                                        <p:tgtEl>
                                          <p:spTgt spid="16"/>
                                        </p:tgtEl>
                                        <p:attrNameLst>
                                          <p:attrName>style.visibility</p:attrName>
                                        </p:attrNameLst>
                                      </p:cBhvr>
                                      <p:to>
                                        <p:strVal val="hidden"/>
                                      </p:to>
                                    </p:set>
                                  </p:childTnLst>
                                </p:cTn>
                              </p:par>
                              <p:par>
                                <p:cTn id="27" presetID="2" presetClass="exit" presetSubtype="4" fill="hold" grpId="1" nodeType="withEffect">
                                  <p:stCondLst>
                                    <p:cond delay="0"/>
                                  </p:stCondLst>
                                  <p:childTnLst>
                                    <p:anim calcmode="lin" valueType="num">
                                      <p:cBhvr additive="base">
                                        <p:cTn id="28" dur="500"/>
                                        <p:tgtEl>
                                          <p:spTgt spid="17"/>
                                        </p:tgtEl>
                                        <p:attrNameLst>
                                          <p:attrName>ppt_x</p:attrName>
                                        </p:attrNameLst>
                                      </p:cBhvr>
                                      <p:tavLst>
                                        <p:tav tm="0">
                                          <p:val>
                                            <p:strVal val="ppt_x"/>
                                          </p:val>
                                        </p:tav>
                                        <p:tav tm="100000">
                                          <p:val>
                                            <p:strVal val="ppt_x"/>
                                          </p:val>
                                        </p:tav>
                                      </p:tavLst>
                                    </p:anim>
                                    <p:anim calcmode="lin" valueType="num">
                                      <p:cBhvr additive="base">
                                        <p:cTn id="29" dur="500"/>
                                        <p:tgtEl>
                                          <p:spTgt spid="17"/>
                                        </p:tgtEl>
                                        <p:attrNameLst>
                                          <p:attrName>ppt_y</p:attrName>
                                        </p:attrNameLst>
                                      </p:cBhvr>
                                      <p:tavLst>
                                        <p:tav tm="0">
                                          <p:val>
                                            <p:strVal val="ppt_y"/>
                                          </p:val>
                                        </p:tav>
                                        <p:tav tm="100000">
                                          <p:val>
                                            <p:strVal val="1+ppt_h/2"/>
                                          </p:val>
                                        </p:tav>
                                      </p:tavLst>
                                    </p:anim>
                                    <p:set>
                                      <p:cBhvr>
                                        <p:cTn id="30" dur="1" fill="hold">
                                          <p:stCondLst>
                                            <p:cond delay="499"/>
                                          </p:stCondLst>
                                        </p:cTn>
                                        <p:tgtEl>
                                          <p:spTgt spid="17"/>
                                        </p:tgtEl>
                                        <p:attrNameLst>
                                          <p:attrName>style.visibility</p:attrName>
                                        </p:attrNameLst>
                                      </p:cBhvr>
                                      <p:to>
                                        <p:strVal val="hidden"/>
                                      </p:to>
                                    </p:set>
                                  </p:childTnLst>
                                </p:cTn>
                              </p:par>
                              <p:par>
                                <p:cTn id="31" presetID="2" presetClass="exit" presetSubtype="4" fill="hold" grpId="1" nodeType="withEffect">
                                  <p:stCondLst>
                                    <p:cond delay="0"/>
                                  </p:stCondLst>
                                  <p:childTnLst>
                                    <p:anim calcmode="lin" valueType="num">
                                      <p:cBhvr additive="base">
                                        <p:cTn id="32" dur="500"/>
                                        <p:tgtEl>
                                          <p:spTgt spid="21"/>
                                        </p:tgtEl>
                                        <p:attrNameLst>
                                          <p:attrName>ppt_x</p:attrName>
                                        </p:attrNameLst>
                                      </p:cBhvr>
                                      <p:tavLst>
                                        <p:tav tm="0">
                                          <p:val>
                                            <p:strVal val="ppt_x"/>
                                          </p:val>
                                        </p:tav>
                                        <p:tav tm="100000">
                                          <p:val>
                                            <p:strVal val="ppt_x"/>
                                          </p:val>
                                        </p:tav>
                                      </p:tavLst>
                                    </p:anim>
                                    <p:anim calcmode="lin" valueType="num">
                                      <p:cBhvr additive="base">
                                        <p:cTn id="33" dur="500"/>
                                        <p:tgtEl>
                                          <p:spTgt spid="21"/>
                                        </p:tgtEl>
                                        <p:attrNameLst>
                                          <p:attrName>ppt_y</p:attrName>
                                        </p:attrNameLst>
                                      </p:cBhvr>
                                      <p:tavLst>
                                        <p:tav tm="0">
                                          <p:val>
                                            <p:strVal val="ppt_y"/>
                                          </p:val>
                                        </p:tav>
                                        <p:tav tm="100000">
                                          <p:val>
                                            <p:strVal val="1+ppt_h/2"/>
                                          </p:val>
                                        </p:tav>
                                      </p:tavLst>
                                    </p:anim>
                                    <p:set>
                                      <p:cBhvr>
                                        <p:cTn id="34" dur="1" fill="hold">
                                          <p:stCondLst>
                                            <p:cond delay="499"/>
                                          </p:stCondLst>
                                        </p:cTn>
                                        <p:tgtEl>
                                          <p:spTgt spid="2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xit" presetSubtype="4" fill="hold" grpId="1" nodeType="clickEffect">
                                  <p:stCondLst>
                                    <p:cond delay="0"/>
                                  </p:stCondLst>
                                  <p:childTnLst>
                                    <p:anim calcmode="lin" valueType="num">
                                      <p:cBhvr additive="base">
                                        <p:cTn id="44" dur="500"/>
                                        <p:tgtEl>
                                          <p:spTgt spid="19"/>
                                        </p:tgtEl>
                                        <p:attrNameLst>
                                          <p:attrName>ppt_x</p:attrName>
                                        </p:attrNameLst>
                                      </p:cBhvr>
                                      <p:tavLst>
                                        <p:tav tm="0">
                                          <p:val>
                                            <p:strVal val="ppt_x"/>
                                          </p:val>
                                        </p:tav>
                                        <p:tav tm="100000">
                                          <p:val>
                                            <p:strVal val="ppt_x"/>
                                          </p:val>
                                        </p:tav>
                                      </p:tavLst>
                                    </p:anim>
                                    <p:anim calcmode="lin" valueType="num">
                                      <p:cBhvr additive="base">
                                        <p:cTn id="45" dur="500"/>
                                        <p:tgtEl>
                                          <p:spTgt spid="19"/>
                                        </p:tgtEl>
                                        <p:attrNameLst>
                                          <p:attrName>ppt_y</p:attrName>
                                        </p:attrNameLst>
                                      </p:cBhvr>
                                      <p:tavLst>
                                        <p:tav tm="0">
                                          <p:val>
                                            <p:strVal val="ppt_y"/>
                                          </p:val>
                                        </p:tav>
                                        <p:tav tm="100000">
                                          <p:val>
                                            <p:strVal val="1+ppt_h/2"/>
                                          </p:val>
                                        </p:tav>
                                      </p:tavLst>
                                    </p:anim>
                                    <p:set>
                                      <p:cBhvr>
                                        <p:cTn id="46" dur="1" fill="hold">
                                          <p:stCondLst>
                                            <p:cond delay="499"/>
                                          </p:stCondLst>
                                        </p:cTn>
                                        <p:tgtEl>
                                          <p:spTgt spid="19"/>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500" fill="hold"/>
                                        <p:tgtEl>
                                          <p:spTgt spid="22"/>
                                        </p:tgtEl>
                                        <p:attrNameLst>
                                          <p:attrName>ppt_x</p:attrName>
                                        </p:attrNameLst>
                                      </p:cBhvr>
                                      <p:tavLst>
                                        <p:tav tm="0">
                                          <p:val>
                                            <p:strVal val="#ppt_x"/>
                                          </p:val>
                                        </p:tav>
                                        <p:tav tm="100000">
                                          <p:val>
                                            <p:strVal val="#ppt_x"/>
                                          </p:val>
                                        </p:tav>
                                      </p:tavLst>
                                    </p:anim>
                                    <p:anim calcmode="lin" valueType="num">
                                      <p:cBhvr additive="base">
                                        <p:cTn id="5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xit" presetSubtype="4" fill="hold" grpId="1" nodeType="clickEffect">
                                  <p:stCondLst>
                                    <p:cond delay="0"/>
                                  </p:stCondLst>
                                  <p:childTnLst>
                                    <p:anim calcmode="lin" valueType="num">
                                      <p:cBhvr additive="base">
                                        <p:cTn id="56" dur="500"/>
                                        <p:tgtEl>
                                          <p:spTgt spid="22"/>
                                        </p:tgtEl>
                                        <p:attrNameLst>
                                          <p:attrName>ppt_x</p:attrName>
                                        </p:attrNameLst>
                                      </p:cBhvr>
                                      <p:tavLst>
                                        <p:tav tm="0">
                                          <p:val>
                                            <p:strVal val="ppt_x"/>
                                          </p:val>
                                        </p:tav>
                                        <p:tav tm="100000">
                                          <p:val>
                                            <p:strVal val="ppt_x"/>
                                          </p:val>
                                        </p:tav>
                                      </p:tavLst>
                                    </p:anim>
                                    <p:anim calcmode="lin" valueType="num">
                                      <p:cBhvr additive="base">
                                        <p:cTn id="57" dur="500"/>
                                        <p:tgtEl>
                                          <p:spTgt spid="22"/>
                                        </p:tgtEl>
                                        <p:attrNameLst>
                                          <p:attrName>ppt_y</p:attrName>
                                        </p:attrNameLst>
                                      </p:cBhvr>
                                      <p:tavLst>
                                        <p:tav tm="0">
                                          <p:val>
                                            <p:strVal val="ppt_y"/>
                                          </p:val>
                                        </p:tav>
                                        <p:tav tm="100000">
                                          <p:val>
                                            <p:strVal val="1+ppt_h/2"/>
                                          </p:val>
                                        </p:tav>
                                      </p:tavLst>
                                    </p:anim>
                                    <p:set>
                                      <p:cBhvr>
                                        <p:cTn id="58" dur="1" fill="hold">
                                          <p:stCondLst>
                                            <p:cond delay="499"/>
                                          </p:stCondLst>
                                        </p:cTn>
                                        <p:tgtEl>
                                          <p:spTgt spid="2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500" fill="hold"/>
                                        <p:tgtEl>
                                          <p:spTgt spid="23"/>
                                        </p:tgtEl>
                                        <p:attrNameLst>
                                          <p:attrName>ppt_x</p:attrName>
                                        </p:attrNameLst>
                                      </p:cBhvr>
                                      <p:tavLst>
                                        <p:tav tm="0">
                                          <p:val>
                                            <p:strVal val="#ppt_x"/>
                                          </p:val>
                                        </p:tav>
                                        <p:tav tm="100000">
                                          <p:val>
                                            <p:strVal val="#ppt_x"/>
                                          </p:val>
                                        </p:tav>
                                      </p:tavLst>
                                    </p:anim>
                                    <p:anim calcmode="lin" valueType="num">
                                      <p:cBhvr additive="base">
                                        <p:cTn id="6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xit" presetSubtype="4" fill="hold" grpId="1" nodeType="clickEffect">
                                  <p:stCondLst>
                                    <p:cond delay="0"/>
                                  </p:stCondLst>
                                  <p:childTnLst>
                                    <p:anim calcmode="lin" valueType="num">
                                      <p:cBhvr additive="base">
                                        <p:cTn id="68" dur="500"/>
                                        <p:tgtEl>
                                          <p:spTgt spid="23"/>
                                        </p:tgtEl>
                                        <p:attrNameLst>
                                          <p:attrName>ppt_x</p:attrName>
                                        </p:attrNameLst>
                                      </p:cBhvr>
                                      <p:tavLst>
                                        <p:tav tm="0">
                                          <p:val>
                                            <p:strVal val="ppt_x"/>
                                          </p:val>
                                        </p:tav>
                                        <p:tav tm="100000">
                                          <p:val>
                                            <p:strVal val="ppt_x"/>
                                          </p:val>
                                        </p:tav>
                                      </p:tavLst>
                                    </p:anim>
                                    <p:anim calcmode="lin" valueType="num">
                                      <p:cBhvr additive="base">
                                        <p:cTn id="69" dur="500"/>
                                        <p:tgtEl>
                                          <p:spTgt spid="23"/>
                                        </p:tgtEl>
                                        <p:attrNameLst>
                                          <p:attrName>ppt_y</p:attrName>
                                        </p:attrNameLst>
                                      </p:cBhvr>
                                      <p:tavLst>
                                        <p:tav tm="0">
                                          <p:val>
                                            <p:strVal val="ppt_y"/>
                                          </p:val>
                                        </p:tav>
                                        <p:tav tm="100000">
                                          <p:val>
                                            <p:strVal val="1+ppt_h/2"/>
                                          </p:val>
                                        </p:tav>
                                      </p:tavLst>
                                    </p:anim>
                                    <p:set>
                                      <p:cBhvr>
                                        <p:cTn id="70" dur="1" fill="hold">
                                          <p:stCondLst>
                                            <p:cond delay="499"/>
                                          </p:stCondLst>
                                        </p:cTn>
                                        <p:tgtEl>
                                          <p:spTgt spid="23"/>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additive="base">
                                        <p:cTn id="75" dur="500" fill="hold"/>
                                        <p:tgtEl>
                                          <p:spTgt spid="24"/>
                                        </p:tgtEl>
                                        <p:attrNameLst>
                                          <p:attrName>ppt_x</p:attrName>
                                        </p:attrNameLst>
                                      </p:cBhvr>
                                      <p:tavLst>
                                        <p:tav tm="0">
                                          <p:val>
                                            <p:strVal val="#ppt_x"/>
                                          </p:val>
                                        </p:tav>
                                        <p:tav tm="100000">
                                          <p:val>
                                            <p:strVal val="#ppt_x"/>
                                          </p:val>
                                        </p:tav>
                                      </p:tavLst>
                                    </p:anim>
                                    <p:anim calcmode="lin" valueType="num">
                                      <p:cBhvr additive="base">
                                        <p:cTn id="7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xit" presetSubtype="4" fill="hold" grpId="1" nodeType="clickEffect">
                                  <p:stCondLst>
                                    <p:cond delay="0"/>
                                  </p:stCondLst>
                                  <p:childTnLst>
                                    <p:anim calcmode="lin" valueType="num">
                                      <p:cBhvr additive="base">
                                        <p:cTn id="80" dur="500"/>
                                        <p:tgtEl>
                                          <p:spTgt spid="24"/>
                                        </p:tgtEl>
                                        <p:attrNameLst>
                                          <p:attrName>ppt_x</p:attrName>
                                        </p:attrNameLst>
                                      </p:cBhvr>
                                      <p:tavLst>
                                        <p:tav tm="0">
                                          <p:val>
                                            <p:strVal val="ppt_x"/>
                                          </p:val>
                                        </p:tav>
                                        <p:tav tm="100000">
                                          <p:val>
                                            <p:strVal val="ppt_x"/>
                                          </p:val>
                                        </p:tav>
                                      </p:tavLst>
                                    </p:anim>
                                    <p:anim calcmode="lin" valueType="num">
                                      <p:cBhvr additive="base">
                                        <p:cTn id="81" dur="500"/>
                                        <p:tgtEl>
                                          <p:spTgt spid="24"/>
                                        </p:tgtEl>
                                        <p:attrNameLst>
                                          <p:attrName>ppt_y</p:attrName>
                                        </p:attrNameLst>
                                      </p:cBhvr>
                                      <p:tavLst>
                                        <p:tav tm="0">
                                          <p:val>
                                            <p:strVal val="ppt_y"/>
                                          </p:val>
                                        </p:tav>
                                        <p:tav tm="100000">
                                          <p:val>
                                            <p:strVal val="1+ppt_h/2"/>
                                          </p:val>
                                        </p:tav>
                                      </p:tavLst>
                                    </p:anim>
                                    <p:set>
                                      <p:cBhvr>
                                        <p:cTn id="82" dur="1" fill="hold">
                                          <p:stCondLst>
                                            <p:cond delay="499"/>
                                          </p:stCondLst>
                                        </p:cTn>
                                        <p:tgtEl>
                                          <p:spTgt spid="24"/>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ppt_x"/>
                                          </p:val>
                                        </p:tav>
                                        <p:tav tm="100000">
                                          <p:val>
                                            <p:strVal val="#ppt_x"/>
                                          </p:val>
                                        </p:tav>
                                      </p:tavLst>
                                    </p:anim>
                                    <p:anim calcmode="lin" valueType="num">
                                      <p:cBhvr additive="base">
                                        <p:cTn id="8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xit" presetSubtype="4" fill="hold" grpId="1" nodeType="clickEffect">
                                  <p:stCondLst>
                                    <p:cond delay="0"/>
                                  </p:stCondLst>
                                  <p:childTnLst>
                                    <p:anim calcmode="lin" valueType="num">
                                      <p:cBhvr additive="base">
                                        <p:cTn id="92" dur="500"/>
                                        <p:tgtEl>
                                          <p:spTgt spid="25"/>
                                        </p:tgtEl>
                                        <p:attrNameLst>
                                          <p:attrName>ppt_x</p:attrName>
                                        </p:attrNameLst>
                                      </p:cBhvr>
                                      <p:tavLst>
                                        <p:tav tm="0">
                                          <p:val>
                                            <p:strVal val="ppt_x"/>
                                          </p:val>
                                        </p:tav>
                                        <p:tav tm="100000">
                                          <p:val>
                                            <p:strVal val="ppt_x"/>
                                          </p:val>
                                        </p:tav>
                                      </p:tavLst>
                                    </p:anim>
                                    <p:anim calcmode="lin" valueType="num">
                                      <p:cBhvr additive="base">
                                        <p:cTn id="93" dur="500"/>
                                        <p:tgtEl>
                                          <p:spTgt spid="25"/>
                                        </p:tgtEl>
                                        <p:attrNameLst>
                                          <p:attrName>ppt_y</p:attrName>
                                        </p:attrNameLst>
                                      </p:cBhvr>
                                      <p:tavLst>
                                        <p:tav tm="0">
                                          <p:val>
                                            <p:strVal val="ppt_y"/>
                                          </p:val>
                                        </p:tav>
                                        <p:tav tm="100000">
                                          <p:val>
                                            <p:strVal val="1+ppt_h/2"/>
                                          </p:val>
                                        </p:tav>
                                      </p:tavLst>
                                    </p:anim>
                                    <p:set>
                                      <p:cBhvr>
                                        <p:cTn id="94"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9" grpId="0" animBg="1"/>
      <p:bldP spid="19" grpId="1" animBg="1"/>
      <p:bldP spid="16" grpId="0" animBg="1"/>
      <p:bldP spid="16"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1"/>
          </p:nvPr>
        </p:nvPicPr>
        <p:blipFill>
          <a:blip r:embed="rId3">
            <a:clrChange>
              <a:clrFrom>
                <a:srgbClr val="FFFFFF">
                  <a:alpha val="100000"/>
                </a:srgbClr>
              </a:clrFrom>
              <a:clrTo>
                <a:srgbClr val="FFFFFF">
                  <a:alpha val="100000"/>
                  <a:alpha val="0"/>
                </a:srgbClr>
              </a:clrTo>
            </a:clrChange>
          </a:blip>
          <a:stretch>
            <a:fillRect/>
          </a:stretch>
        </p:blipFill>
        <p:spPr>
          <a:xfrm rot="20880000">
            <a:off x="119606" y="-33929"/>
            <a:ext cx="991553" cy="941070"/>
          </a:xfrm>
          <a:prstGeom prst="rect">
            <a:avLst/>
          </a:prstGeom>
        </p:spPr>
      </p:pic>
      <p:pic>
        <p:nvPicPr>
          <p:cNvPr id="13" name="内容占位符 12"/>
          <p:cNvPicPr>
            <a:picLocks noChangeAspect="1"/>
          </p:cNvPicPr>
          <p:nvPr/>
        </p:nvPicPr>
        <p:blipFill>
          <a:blip r:embed="rId4"/>
          <a:stretch>
            <a:fillRect/>
          </a:stretch>
        </p:blipFill>
        <p:spPr>
          <a:xfrm>
            <a:off x="6187916" y="477565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775650"/>
            <a:ext cx="2042160" cy="369332"/>
          </a:xfrm>
          <a:prstGeom prst="rect">
            <a:avLst/>
          </a:prstGeom>
          <a:noFill/>
        </p:spPr>
        <p:txBody>
          <a:bodyPr wrap="square" rtlCol="0">
            <a:spAutoFit/>
            <a:scene3d>
              <a:camera prst="orthographicFront"/>
              <a:lightRig rig="threePt" dir="t"/>
            </a:scene3d>
          </a:bodyPr>
          <a:lstStyle/>
          <a:p>
            <a:r>
              <a:rPr lang="zh-CN" altLang="en-US">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p>
        </p:txBody>
      </p:sp>
      <p:sp>
        <p:nvSpPr>
          <p:cNvPr id="3" name="文本框 2"/>
          <p:cNvSpPr txBox="1"/>
          <p:nvPr/>
        </p:nvSpPr>
        <p:spPr>
          <a:xfrm>
            <a:off x="1308100" y="136525"/>
            <a:ext cx="5589270" cy="400110"/>
          </a:xfrm>
          <a:prstGeom prst="rect">
            <a:avLst/>
          </a:prstGeom>
          <a:noFill/>
        </p:spPr>
        <p:txBody>
          <a:bodyPr wrap="square" rtlCol="0">
            <a:spAutoFit/>
          </a:bodyPr>
          <a:lstStyle/>
          <a:p>
            <a:r>
              <a:rPr lang="en-US" altLang="zh-CN" sz="2000" dirty="0" smtClean="0">
                <a:solidFill>
                  <a:prstClr val="black"/>
                </a:solidFill>
                <a:latin typeface="微软雅黑" panose="020B0503020204020204" charset="-122"/>
                <a:cs typeface="微软雅黑" panose="020B0503020204020204" charset="-122"/>
                <a:sym typeface="+mn-ea"/>
              </a:rPr>
              <a:t>3.</a:t>
            </a:r>
            <a:r>
              <a:rPr lang="zh-CN" altLang="en-US" sz="2000" dirty="0" smtClean="0">
                <a:solidFill>
                  <a:prstClr val="black"/>
                </a:solidFill>
                <a:latin typeface="微软雅黑" panose="020B0503020204020204" charset="-122"/>
                <a:cs typeface="微软雅黑" panose="020B0503020204020204" charset="-122"/>
                <a:sym typeface="+mn-ea"/>
              </a:rPr>
              <a:t>语法填空试题</a:t>
            </a:r>
            <a:r>
              <a:rPr lang="zh-CN" altLang="en-US" sz="2000" dirty="0">
                <a:solidFill>
                  <a:prstClr val="black"/>
                </a:solidFill>
                <a:latin typeface="微软雅黑" panose="020B0503020204020204" charset="-122"/>
                <a:cs typeface="微软雅黑" panose="020B0503020204020204" charset="-122"/>
                <a:sym typeface="+mn-ea"/>
              </a:rPr>
              <a:t>解析：</a:t>
            </a:r>
            <a:endParaRPr lang="zh-CN" altLang="en-US" sz="2000" dirty="0">
              <a:solidFill>
                <a:prstClr val="black"/>
              </a:solidFill>
              <a:latin typeface="微软雅黑" panose="020B0503020204020204" charset="-122"/>
              <a:cs typeface="微软雅黑" panose="020B0503020204020204" charset="-122"/>
            </a:endParaRPr>
          </a:p>
        </p:txBody>
      </p:sp>
      <p:sp>
        <p:nvSpPr>
          <p:cNvPr id="4" name="文本框 3"/>
          <p:cNvSpPr txBox="1"/>
          <p:nvPr/>
        </p:nvSpPr>
        <p:spPr>
          <a:xfrm>
            <a:off x="1453515" y="535305"/>
            <a:ext cx="6414770" cy="338554"/>
          </a:xfrm>
          <a:prstGeom prst="rect">
            <a:avLst/>
          </a:prstGeom>
          <a:noFill/>
        </p:spPr>
        <p:txBody>
          <a:bodyPr wrap="square" rtlCol="0">
            <a:spAutoFit/>
          </a:bodyPr>
          <a:lstStyle/>
          <a:p>
            <a:r>
              <a:rPr lang="zh-CN" altLang="en-US" sz="1600" dirty="0" smtClean="0">
                <a:solidFill>
                  <a:prstClr val="black"/>
                </a:solidFill>
              </a:rPr>
              <a:t>东城一模</a:t>
            </a:r>
            <a:r>
              <a:rPr lang="en-US" altLang="zh-CN" sz="1600" dirty="0">
                <a:solidFill>
                  <a:prstClr val="black"/>
                </a:solidFill>
              </a:rPr>
              <a:t> </a:t>
            </a:r>
            <a:r>
              <a:rPr lang="en-US" altLang="zh-CN" sz="1600" dirty="0" smtClean="0">
                <a:solidFill>
                  <a:prstClr val="black"/>
                </a:solidFill>
              </a:rPr>
              <a:t>3, 5, 6, 9</a:t>
            </a:r>
            <a:r>
              <a:rPr lang="zh-CN" altLang="en-US" sz="1600" dirty="0" smtClean="0">
                <a:solidFill>
                  <a:prstClr val="black"/>
                </a:solidFill>
              </a:rPr>
              <a:t>，</a:t>
            </a:r>
            <a:r>
              <a:rPr lang="en-US" altLang="zh-CN" sz="1600" dirty="0" smtClean="0">
                <a:solidFill>
                  <a:prstClr val="black"/>
                </a:solidFill>
              </a:rPr>
              <a:t>10    </a:t>
            </a:r>
            <a:r>
              <a:rPr lang="zh-CN" altLang="en-US" sz="1600" dirty="0" smtClean="0">
                <a:solidFill>
                  <a:prstClr val="black"/>
                </a:solidFill>
              </a:rPr>
              <a:t>难度：</a:t>
            </a:r>
            <a:endParaRPr lang="zh-CN" altLang="en-US" sz="1600" dirty="0">
              <a:solidFill>
                <a:prstClr val="black"/>
              </a:solidFill>
            </a:endParaRPr>
          </a:p>
        </p:txBody>
      </p:sp>
      <p:pic>
        <p:nvPicPr>
          <p:cNvPr id="5" name="图片 4"/>
          <p:cNvPicPr>
            <a:picLocks noChangeAspect="1"/>
          </p:cNvPicPr>
          <p:nvPr/>
        </p:nvPicPr>
        <p:blipFill>
          <a:blip r:embed="rId5"/>
          <a:stretch>
            <a:fillRect/>
          </a:stretch>
        </p:blipFill>
        <p:spPr>
          <a:xfrm>
            <a:off x="4346578" y="541976"/>
            <a:ext cx="314325" cy="247245"/>
          </a:xfrm>
          <a:prstGeom prst="rect">
            <a:avLst/>
          </a:prstGeom>
        </p:spPr>
      </p:pic>
      <p:pic>
        <p:nvPicPr>
          <p:cNvPr id="6" name="图片 5"/>
          <p:cNvPicPr>
            <a:picLocks noChangeAspect="1"/>
          </p:cNvPicPr>
          <p:nvPr/>
        </p:nvPicPr>
        <p:blipFill>
          <a:blip r:embed="rId5"/>
          <a:stretch>
            <a:fillRect/>
          </a:stretch>
        </p:blipFill>
        <p:spPr>
          <a:xfrm>
            <a:off x="4766310" y="535305"/>
            <a:ext cx="314325" cy="253916"/>
          </a:xfrm>
          <a:prstGeom prst="rect">
            <a:avLst/>
          </a:prstGeom>
        </p:spPr>
      </p:pic>
      <p:sp>
        <p:nvSpPr>
          <p:cNvPr id="15" name="内容占位符 2"/>
          <p:cNvSpPr txBox="1">
            <a:spLocks/>
          </p:cNvSpPr>
          <p:nvPr/>
        </p:nvSpPr>
        <p:spPr>
          <a:xfrm>
            <a:off x="546103" y="873859"/>
            <a:ext cx="8229600" cy="3672408"/>
          </a:xfrm>
          <a:prstGeom prst="rect">
            <a:avLst/>
          </a:prstGeom>
          <a:solidFill>
            <a:schemeClr val="accent1">
              <a:lumMod val="60000"/>
              <a:lumOff val="4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1560"/>
              </a:lnSpc>
              <a:spcAft>
                <a:spcPts val="0"/>
              </a:spcAft>
              <a:buNone/>
            </a:pPr>
            <a:r>
              <a:rPr lang="en-US" altLang="zh-CN" sz="1400" dirty="0" smtClean="0">
                <a:latin typeface="Times New Roman" pitchFamily="18" charset="0"/>
                <a:cs typeface="Times New Roman" pitchFamily="18" charset="0"/>
              </a:rPr>
              <a:t>A</a:t>
            </a:r>
          </a:p>
          <a:p>
            <a:pPr marL="0" indent="0">
              <a:lnSpc>
                <a:spcPts val="1560"/>
              </a:lnSpc>
              <a:spcBef>
                <a:spcPts val="0"/>
              </a:spcBef>
              <a:spcAft>
                <a:spcPts val="0"/>
              </a:spcAft>
              <a:buNone/>
            </a:pPr>
            <a:r>
              <a:rPr lang="en-US" altLang="zh-CN" sz="1400" dirty="0" smtClean="0">
                <a:latin typeface="Times New Roman" pitchFamily="18" charset="0"/>
                <a:cs typeface="Times New Roman" pitchFamily="18" charset="0"/>
              </a:rPr>
              <a:t>         Tons </a:t>
            </a:r>
            <a:r>
              <a:rPr lang="en-US" altLang="zh-CN" sz="1400" dirty="0">
                <a:latin typeface="Times New Roman" pitchFamily="18" charset="0"/>
                <a:cs typeface="Times New Roman" pitchFamily="18" charset="0"/>
              </a:rPr>
              <a:t>of waste is being left on Mount </a:t>
            </a:r>
            <a:r>
              <a:rPr lang="en-US" altLang="zh-CN" sz="1400" dirty="0" err="1">
                <a:latin typeface="Times New Roman" pitchFamily="18" charset="0"/>
                <a:cs typeface="Times New Roman" pitchFamily="18" charset="0"/>
              </a:rPr>
              <a:t>Qomolangma</a:t>
            </a:r>
            <a:r>
              <a:rPr lang="en-US" altLang="zh-CN" sz="1400" dirty="0">
                <a:latin typeface="Times New Roman" pitchFamily="18" charset="0"/>
                <a:cs typeface="Times New Roman" pitchFamily="18" charset="0"/>
              </a:rPr>
              <a:t> by a </a:t>
            </a:r>
            <a:r>
              <a:rPr lang="en-US" altLang="zh-CN" sz="1400" u="sng" dirty="0">
                <a:latin typeface="Times New Roman" pitchFamily="18" charset="0"/>
                <a:cs typeface="Times New Roman" pitchFamily="18" charset="0"/>
              </a:rPr>
              <a:t>  </a:t>
            </a:r>
            <a:r>
              <a:rPr lang="en-US" altLang="zh-CN" sz="1400" u="sng" dirty="0" smtClean="0">
                <a:latin typeface="Times New Roman" pitchFamily="18" charset="0"/>
                <a:cs typeface="Times New Roman" pitchFamily="18" charset="0"/>
              </a:rPr>
              <a:t>1  </a:t>
            </a:r>
            <a:r>
              <a:rPr lang="en-US" altLang="zh-CN" sz="1400" dirty="0" smtClean="0">
                <a:latin typeface="Times New Roman" pitchFamily="18" charset="0"/>
                <a:cs typeface="Times New Roman" pitchFamily="18" charset="0"/>
              </a:rPr>
              <a:t> </a:t>
            </a:r>
            <a:r>
              <a:rPr lang="en-US" altLang="zh-CN" sz="1400" dirty="0">
                <a:latin typeface="Times New Roman" pitchFamily="18" charset="0"/>
                <a:cs typeface="Times New Roman" pitchFamily="18" charset="0"/>
              </a:rPr>
              <a:t>(grow) number of visitors, which bothers many people. A team will deal with the task </a:t>
            </a:r>
            <a:r>
              <a:rPr lang="en-US" altLang="zh-CN" sz="1400" u="sng" dirty="0">
                <a:latin typeface="Times New Roman" pitchFamily="18" charset="0"/>
                <a:cs typeface="Times New Roman" pitchFamily="18" charset="0"/>
              </a:rPr>
              <a:t>  </a:t>
            </a:r>
            <a:r>
              <a:rPr lang="en-US" altLang="zh-CN" sz="1400" u="sng" dirty="0" smtClean="0">
                <a:latin typeface="Times New Roman" pitchFamily="18" charset="0"/>
                <a:cs typeface="Times New Roman" pitchFamily="18" charset="0"/>
              </a:rPr>
              <a:t>2  </a:t>
            </a:r>
            <a:r>
              <a:rPr lang="en-US" altLang="zh-CN" sz="1400" dirty="0" smtClean="0">
                <a:latin typeface="Times New Roman" pitchFamily="18" charset="0"/>
                <a:cs typeface="Times New Roman" pitchFamily="18" charset="0"/>
              </a:rPr>
              <a:t> </a:t>
            </a:r>
            <a:r>
              <a:rPr lang="en-US" altLang="zh-CN" sz="1400" dirty="0">
                <a:latin typeface="Times New Roman" pitchFamily="18" charset="0"/>
                <a:cs typeface="Times New Roman" pitchFamily="18" charset="0"/>
              </a:rPr>
              <a:t>the climbing season ends this May, by which time there will be fewer visitors. Garbage </a:t>
            </a:r>
            <a:r>
              <a:rPr lang="en-US" altLang="zh-CN" sz="1400" u="sng" dirty="0">
                <a:latin typeface="Times New Roman" pitchFamily="18" charset="0"/>
                <a:cs typeface="Times New Roman" pitchFamily="18" charset="0"/>
              </a:rPr>
              <a:t>  </a:t>
            </a:r>
            <a:r>
              <a:rPr lang="en-US" altLang="zh-CN" sz="1400" u="sng" dirty="0" smtClean="0">
                <a:latin typeface="Times New Roman" pitchFamily="18" charset="0"/>
                <a:cs typeface="Times New Roman" pitchFamily="18" charset="0"/>
              </a:rPr>
              <a:t>3        </a:t>
            </a:r>
            <a:r>
              <a:rPr lang="en-US" altLang="zh-CN" sz="1400" dirty="0" smtClean="0">
                <a:latin typeface="Times New Roman" pitchFamily="18" charset="0"/>
                <a:cs typeface="Times New Roman" pitchFamily="18" charset="0"/>
              </a:rPr>
              <a:t> </a:t>
            </a:r>
            <a:r>
              <a:rPr lang="en-US" altLang="zh-CN" sz="1400" dirty="0">
                <a:latin typeface="Times New Roman" pitchFamily="18" charset="0"/>
                <a:cs typeface="Times New Roman" pitchFamily="18" charset="0"/>
              </a:rPr>
              <a:t>(collect) on </a:t>
            </a:r>
            <a:r>
              <a:rPr lang="en-US" altLang="zh-CN" sz="1400" dirty="0" err="1">
                <a:latin typeface="Times New Roman" pitchFamily="18" charset="0"/>
                <a:cs typeface="Times New Roman" pitchFamily="18" charset="0"/>
              </a:rPr>
              <a:t>Qomolangma</a:t>
            </a:r>
            <a:r>
              <a:rPr lang="en-US" altLang="zh-CN" sz="1400" dirty="0">
                <a:latin typeface="Times New Roman" pitchFamily="18" charset="0"/>
                <a:cs typeface="Times New Roman" pitchFamily="18" charset="0"/>
              </a:rPr>
              <a:t> requires two to three years of training, according to </a:t>
            </a:r>
            <a:r>
              <a:rPr lang="en-US" altLang="zh-CN" sz="1400" dirty="0" err="1">
                <a:latin typeface="Times New Roman" pitchFamily="18" charset="0"/>
                <a:cs typeface="Times New Roman" pitchFamily="18" charset="0"/>
              </a:rPr>
              <a:t>Cering</a:t>
            </a:r>
            <a:r>
              <a:rPr lang="en-US" altLang="zh-CN" sz="1400" dirty="0">
                <a:latin typeface="Times New Roman" pitchFamily="18" charset="0"/>
                <a:cs typeface="Times New Roman" pitchFamily="18" charset="0"/>
              </a:rPr>
              <a:t> </a:t>
            </a:r>
            <a:r>
              <a:rPr lang="en-US" altLang="zh-CN" sz="1400" dirty="0" err="1">
                <a:latin typeface="Times New Roman" pitchFamily="18" charset="0"/>
                <a:cs typeface="Times New Roman" pitchFamily="18" charset="0"/>
              </a:rPr>
              <a:t>Dandar</a:t>
            </a:r>
            <a:r>
              <a:rPr lang="en-US" altLang="zh-CN" sz="1400" dirty="0">
                <a:latin typeface="Times New Roman" pitchFamily="18" charset="0"/>
                <a:cs typeface="Times New Roman" pitchFamily="18" charset="0"/>
              </a:rPr>
              <a:t>, a mountaineer and guide</a:t>
            </a:r>
            <a:r>
              <a:rPr lang="en-US" altLang="zh-CN" sz="1400" dirty="0" smtClean="0">
                <a:latin typeface="Times New Roman" pitchFamily="18" charset="0"/>
                <a:cs typeface="Times New Roman" pitchFamily="18" charset="0"/>
              </a:rPr>
              <a:t>.</a:t>
            </a:r>
            <a:r>
              <a:rPr lang="en-US" altLang="zh-CN" sz="1400" kern="100" dirty="0">
                <a:latin typeface="Times New Roman" pitchFamily="18" charset="0"/>
                <a:ea typeface="宋体"/>
                <a:cs typeface="Times New Roman" pitchFamily="18" charset="0"/>
              </a:rPr>
              <a:t> </a:t>
            </a:r>
            <a:endParaRPr lang="zh-CN" altLang="zh-CN" sz="1050" kern="100" dirty="0">
              <a:latin typeface="Times New Roman" pitchFamily="18" charset="0"/>
              <a:ea typeface="宋体"/>
              <a:cs typeface="Times New Roman" pitchFamily="18" charset="0"/>
            </a:endParaRPr>
          </a:p>
          <a:p>
            <a:pPr marL="0" indent="0" algn="ctr">
              <a:lnSpc>
                <a:spcPts val="1560"/>
              </a:lnSpc>
              <a:spcAft>
                <a:spcPts val="0"/>
              </a:spcAft>
              <a:buNone/>
            </a:pPr>
            <a:r>
              <a:rPr lang="en-US" altLang="zh-CN" sz="1400" kern="100" dirty="0">
                <a:latin typeface="Times New Roman" pitchFamily="18" charset="0"/>
                <a:ea typeface="宋体"/>
                <a:cs typeface="Times New Roman" pitchFamily="18" charset="0"/>
              </a:rPr>
              <a:t>B</a:t>
            </a:r>
            <a:endParaRPr lang="zh-CN" altLang="zh-CN" sz="1050" kern="100" dirty="0">
              <a:latin typeface="Times New Roman" pitchFamily="18" charset="0"/>
              <a:ea typeface="宋体"/>
              <a:cs typeface="Times New Roman" pitchFamily="18" charset="0"/>
            </a:endParaRPr>
          </a:p>
          <a:p>
            <a:pPr marL="0" indent="0" algn="just">
              <a:lnSpc>
                <a:spcPts val="1560"/>
              </a:lnSpc>
              <a:spcBef>
                <a:spcPts val="0"/>
              </a:spcBef>
              <a:spcAft>
                <a:spcPts val="0"/>
              </a:spcAft>
              <a:buNone/>
            </a:pPr>
            <a:r>
              <a:rPr lang="en-GB" altLang="zh-CN" sz="1400" kern="0" dirty="0" smtClean="0">
                <a:latin typeface="Times New Roman" pitchFamily="18" charset="0"/>
                <a:ea typeface="宋体"/>
                <a:cs typeface="Times New Roman" pitchFamily="18" charset="0"/>
              </a:rPr>
              <a:t>      Food </a:t>
            </a:r>
            <a:r>
              <a:rPr lang="en-GB" altLang="zh-CN" sz="1400" kern="0" dirty="0">
                <a:latin typeface="Times New Roman" pitchFamily="18" charset="0"/>
                <a:ea typeface="宋体"/>
                <a:cs typeface="Times New Roman" pitchFamily="18" charset="0"/>
              </a:rPr>
              <a:t>is one of the most basic and important daily needs. It gives us the strength and energy we need </a:t>
            </a:r>
            <a:r>
              <a:rPr lang="en-GB" altLang="zh-CN" sz="1400" u="sng" kern="0" dirty="0">
                <a:latin typeface="Times New Roman" pitchFamily="18" charset="0"/>
                <a:ea typeface="宋体"/>
                <a:cs typeface="Times New Roman" pitchFamily="18" charset="0"/>
              </a:rPr>
              <a:t>  </a:t>
            </a:r>
            <a:r>
              <a:rPr lang="en-GB" altLang="zh-CN" sz="1400" u="sng" kern="0" dirty="0" smtClean="0">
                <a:latin typeface="Times New Roman" pitchFamily="18" charset="0"/>
                <a:ea typeface="宋体"/>
                <a:cs typeface="Times New Roman" pitchFamily="18" charset="0"/>
              </a:rPr>
              <a:t> 4     </a:t>
            </a:r>
            <a:r>
              <a:rPr lang="en-GB" altLang="zh-CN" sz="1400" kern="0" dirty="0" smtClean="0">
                <a:latin typeface="Times New Roman" pitchFamily="18" charset="0"/>
                <a:ea typeface="宋体"/>
                <a:cs typeface="Times New Roman" pitchFamily="18" charset="0"/>
              </a:rPr>
              <a:t>(</a:t>
            </a:r>
            <a:r>
              <a:rPr lang="en-GB" altLang="zh-CN" sz="1400" kern="0" dirty="0">
                <a:latin typeface="Times New Roman" pitchFamily="18" charset="0"/>
                <a:ea typeface="宋体"/>
                <a:cs typeface="Times New Roman" pitchFamily="18" charset="0"/>
              </a:rPr>
              <a:t>work) and play. Food also plays a role in our social interactions. Whether we </a:t>
            </a:r>
            <a:r>
              <a:rPr lang="en-GB" altLang="zh-CN" sz="1400" u="sng" kern="0" dirty="0">
                <a:latin typeface="Times New Roman" pitchFamily="18" charset="0"/>
                <a:ea typeface="宋体"/>
                <a:cs typeface="Times New Roman" pitchFamily="18" charset="0"/>
              </a:rPr>
              <a:t>  </a:t>
            </a:r>
            <a:r>
              <a:rPr lang="en-GB" altLang="zh-CN" sz="1400" u="sng" kern="0" dirty="0" smtClean="0">
                <a:latin typeface="Times New Roman" pitchFamily="18" charset="0"/>
                <a:ea typeface="宋体"/>
                <a:cs typeface="Times New Roman" pitchFamily="18" charset="0"/>
              </a:rPr>
              <a:t>5  </a:t>
            </a:r>
            <a:r>
              <a:rPr lang="en-GB" altLang="zh-CN" sz="1400" kern="0" dirty="0" smtClean="0">
                <a:latin typeface="Times New Roman" pitchFamily="18" charset="0"/>
                <a:ea typeface="宋体"/>
                <a:cs typeface="Times New Roman" pitchFamily="18" charset="0"/>
              </a:rPr>
              <a:t>(celebrate</a:t>
            </a:r>
            <a:r>
              <a:rPr lang="en-GB" altLang="zh-CN" sz="1400" kern="0" dirty="0">
                <a:latin typeface="Times New Roman" pitchFamily="18" charset="0"/>
                <a:ea typeface="宋体"/>
                <a:cs typeface="Times New Roman" pitchFamily="18" charset="0"/>
              </a:rPr>
              <a:t>) important occasions or just relaxing with friends, eating is an important social pastime. It is also an important part of our culture. </a:t>
            </a:r>
            <a:r>
              <a:rPr lang="en-GB" altLang="zh-CN" sz="1400" u="sng" kern="0" dirty="0">
                <a:latin typeface="Times New Roman" pitchFamily="18" charset="0"/>
                <a:ea typeface="宋体"/>
                <a:cs typeface="Times New Roman" pitchFamily="18" charset="0"/>
              </a:rPr>
              <a:t>  </a:t>
            </a:r>
            <a:r>
              <a:rPr lang="en-GB" altLang="zh-CN" sz="1400" u="sng" kern="0" dirty="0" smtClean="0">
                <a:latin typeface="Times New Roman" pitchFamily="18" charset="0"/>
                <a:ea typeface="宋体"/>
                <a:cs typeface="Times New Roman" pitchFamily="18" charset="0"/>
              </a:rPr>
              <a:t>6   </a:t>
            </a:r>
            <a:r>
              <a:rPr lang="en-GB" altLang="zh-CN" sz="1400" kern="0" dirty="0" smtClean="0">
                <a:latin typeface="Times New Roman" pitchFamily="18" charset="0"/>
                <a:ea typeface="宋体"/>
                <a:cs typeface="Times New Roman" pitchFamily="18" charset="0"/>
              </a:rPr>
              <a:t> </a:t>
            </a:r>
            <a:r>
              <a:rPr lang="en-GB" altLang="zh-CN" sz="1400" b="1" kern="0" dirty="0">
                <a:latin typeface="Times New Roman" pitchFamily="18" charset="0"/>
                <a:ea typeface="宋体"/>
                <a:cs typeface="Times New Roman" pitchFamily="18" charset="0"/>
              </a:rPr>
              <a:t>a particular people</a:t>
            </a:r>
            <a:r>
              <a:rPr lang="en-GB" altLang="zh-CN" sz="1400" kern="0" dirty="0">
                <a:latin typeface="Times New Roman" pitchFamily="18" charset="0"/>
                <a:ea typeface="宋体"/>
                <a:cs typeface="Times New Roman" pitchFamily="18" charset="0"/>
              </a:rPr>
              <a:t> like to eat can tell us a lot </a:t>
            </a:r>
            <a:r>
              <a:rPr lang="en-GB" altLang="zh-CN" sz="1400" u="sng" kern="0" dirty="0">
                <a:latin typeface="Times New Roman" pitchFamily="18" charset="0"/>
                <a:ea typeface="宋体"/>
                <a:cs typeface="Times New Roman" pitchFamily="18" charset="0"/>
              </a:rPr>
              <a:t>  </a:t>
            </a:r>
            <a:r>
              <a:rPr lang="en-GB" altLang="zh-CN" sz="1400" u="sng" kern="0" dirty="0" smtClean="0">
                <a:latin typeface="Times New Roman" pitchFamily="18" charset="0"/>
                <a:ea typeface="宋体"/>
                <a:cs typeface="Times New Roman" pitchFamily="18" charset="0"/>
              </a:rPr>
              <a:t>7   </a:t>
            </a:r>
            <a:r>
              <a:rPr lang="en-GB" altLang="zh-CN" sz="1400" kern="0" dirty="0" smtClean="0">
                <a:latin typeface="Times New Roman" pitchFamily="18" charset="0"/>
                <a:ea typeface="宋体"/>
                <a:cs typeface="Times New Roman" pitchFamily="18" charset="0"/>
              </a:rPr>
              <a:t> </a:t>
            </a:r>
            <a:r>
              <a:rPr lang="en-GB" altLang="zh-CN" sz="1400" kern="0" dirty="0">
                <a:latin typeface="Times New Roman" pitchFamily="18" charset="0"/>
                <a:ea typeface="宋体"/>
                <a:cs typeface="Times New Roman" pitchFamily="18" charset="0"/>
              </a:rPr>
              <a:t>a country’s geography, history and traditions.</a:t>
            </a:r>
            <a:endParaRPr lang="zh-CN" altLang="zh-CN" sz="1050" kern="100" dirty="0">
              <a:latin typeface="Times New Roman" pitchFamily="18" charset="0"/>
              <a:ea typeface="宋体"/>
              <a:cs typeface="Times New Roman" pitchFamily="18" charset="0"/>
            </a:endParaRPr>
          </a:p>
          <a:p>
            <a:pPr marL="0" indent="0" algn="just">
              <a:lnSpc>
                <a:spcPts val="1560"/>
              </a:lnSpc>
              <a:spcAft>
                <a:spcPts val="0"/>
              </a:spcAft>
              <a:buNone/>
            </a:pPr>
            <a:r>
              <a:rPr lang="en-US" altLang="zh-CN" sz="1400" kern="0" dirty="0">
                <a:latin typeface="Times New Roman" pitchFamily="18" charset="0"/>
                <a:ea typeface="宋体"/>
                <a:cs typeface="Times New Roman" pitchFamily="18" charset="0"/>
              </a:rPr>
              <a:t> </a:t>
            </a:r>
            <a:endParaRPr lang="zh-CN" altLang="zh-CN" sz="1050" kern="100" dirty="0">
              <a:latin typeface="Times New Roman" pitchFamily="18" charset="0"/>
              <a:ea typeface="宋体"/>
              <a:cs typeface="Times New Roman" pitchFamily="18" charset="0"/>
            </a:endParaRPr>
          </a:p>
          <a:p>
            <a:pPr marL="0" indent="0" algn="ctr">
              <a:lnSpc>
                <a:spcPts val="1560"/>
              </a:lnSpc>
              <a:spcAft>
                <a:spcPts val="0"/>
              </a:spcAft>
              <a:buNone/>
            </a:pPr>
            <a:r>
              <a:rPr lang="en-GB" altLang="zh-CN" sz="1400" kern="0" dirty="0">
                <a:latin typeface="Times New Roman" pitchFamily="18" charset="0"/>
                <a:ea typeface="宋体"/>
                <a:cs typeface="Times New Roman" pitchFamily="18" charset="0"/>
              </a:rPr>
              <a:t>C</a:t>
            </a:r>
            <a:endParaRPr lang="zh-CN" altLang="zh-CN" sz="1050" kern="100" dirty="0">
              <a:latin typeface="Times New Roman" pitchFamily="18" charset="0"/>
              <a:ea typeface="宋体"/>
              <a:cs typeface="Times New Roman" pitchFamily="18" charset="0"/>
            </a:endParaRPr>
          </a:p>
          <a:p>
            <a:pPr marL="0" indent="0" algn="just">
              <a:lnSpc>
                <a:spcPts val="1560"/>
              </a:lnSpc>
              <a:spcAft>
                <a:spcPts val="0"/>
              </a:spcAft>
              <a:buNone/>
            </a:pPr>
            <a:r>
              <a:rPr lang="en-GB" altLang="zh-CN" sz="1400" kern="0" dirty="0" smtClean="0">
                <a:latin typeface="Times New Roman" pitchFamily="18" charset="0"/>
                <a:ea typeface="宋体"/>
                <a:cs typeface="Times New Roman" pitchFamily="18" charset="0"/>
              </a:rPr>
              <a:t>      Going </a:t>
            </a:r>
            <a:r>
              <a:rPr lang="en-GB" altLang="zh-CN" sz="1400" kern="0" dirty="0">
                <a:latin typeface="Times New Roman" pitchFamily="18" charset="0"/>
                <a:ea typeface="宋体"/>
                <a:cs typeface="Times New Roman" pitchFamily="18" charset="0"/>
              </a:rPr>
              <a:t>to museums has become a trendy thing to do during the holidays in China. A popular choice this Spring Festival was the Palace Museum, </a:t>
            </a:r>
            <a:r>
              <a:rPr lang="en-GB" altLang="zh-CN" sz="1400" u="sng" kern="0" dirty="0">
                <a:latin typeface="Times New Roman" pitchFamily="18" charset="0"/>
                <a:ea typeface="宋体"/>
                <a:cs typeface="Times New Roman" pitchFamily="18" charset="0"/>
              </a:rPr>
              <a:t>  </a:t>
            </a:r>
            <a:r>
              <a:rPr lang="en-GB" altLang="zh-CN" sz="1400" u="sng" kern="0" dirty="0" smtClean="0">
                <a:latin typeface="Times New Roman" pitchFamily="18" charset="0"/>
                <a:ea typeface="宋体"/>
                <a:cs typeface="Times New Roman" pitchFamily="18" charset="0"/>
              </a:rPr>
              <a:t>8   </a:t>
            </a:r>
            <a:r>
              <a:rPr lang="en-GB" altLang="zh-CN" sz="1400" kern="0" dirty="0" smtClean="0">
                <a:latin typeface="Times New Roman" pitchFamily="18" charset="0"/>
                <a:ea typeface="宋体"/>
                <a:cs typeface="Times New Roman" pitchFamily="18" charset="0"/>
              </a:rPr>
              <a:t> </a:t>
            </a:r>
            <a:r>
              <a:rPr lang="en-GB" altLang="zh-CN" sz="1400" kern="0" dirty="0">
                <a:latin typeface="Times New Roman" pitchFamily="18" charset="0"/>
                <a:ea typeface="宋体"/>
                <a:cs typeface="Times New Roman" pitchFamily="18" charset="0"/>
              </a:rPr>
              <a:t>a special exhibition was staged to provide a virtual royal experience for visitors. The entire museum </a:t>
            </a:r>
            <a:r>
              <a:rPr lang="en-GB" altLang="zh-CN" sz="1400" u="sng" kern="0" dirty="0">
                <a:latin typeface="Times New Roman" pitchFamily="18" charset="0"/>
                <a:ea typeface="宋体"/>
                <a:cs typeface="Times New Roman" pitchFamily="18" charset="0"/>
              </a:rPr>
              <a:t>  </a:t>
            </a:r>
            <a:r>
              <a:rPr lang="en-GB" altLang="zh-CN" sz="1400" u="sng" kern="0" dirty="0" smtClean="0">
                <a:latin typeface="Times New Roman" pitchFamily="18" charset="0"/>
                <a:ea typeface="宋体"/>
                <a:cs typeface="Times New Roman" pitchFamily="18" charset="0"/>
              </a:rPr>
              <a:t> 9 </a:t>
            </a:r>
            <a:r>
              <a:rPr lang="en-GB" altLang="zh-CN" sz="1400" b="1" u="sng" kern="0" dirty="0" smtClean="0">
                <a:latin typeface="Times New Roman" pitchFamily="18" charset="0"/>
                <a:ea typeface="宋体"/>
                <a:cs typeface="Times New Roman" pitchFamily="18" charset="0"/>
              </a:rPr>
              <a:t>   </a:t>
            </a:r>
            <a:r>
              <a:rPr lang="en-GB" altLang="zh-CN" sz="1400" b="1" kern="0" dirty="0" smtClean="0">
                <a:latin typeface="Times New Roman" pitchFamily="18" charset="0"/>
                <a:ea typeface="宋体"/>
                <a:cs typeface="Times New Roman" pitchFamily="18" charset="0"/>
              </a:rPr>
              <a:t> </a:t>
            </a:r>
            <a:r>
              <a:rPr lang="en-GB" altLang="zh-CN" sz="1400" kern="0" dirty="0" smtClean="0">
                <a:latin typeface="Times New Roman" pitchFamily="18" charset="0"/>
                <a:ea typeface="宋体"/>
                <a:cs typeface="Times New Roman" pitchFamily="18" charset="0"/>
              </a:rPr>
              <a:t> </a:t>
            </a:r>
            <a:r>
              <a:rPr lang="en-GB" altLang="zh-CN" sz="1400" kern="0" dirty="0">
                <a:latin typeface="Times New Roman" pitchFamily="18" charset="0"/>
                <a:ea typeface="宋体"/>
                <a:cs typeface="Times New Roman" pitchFamily="18" charset="0"/>
              </a:rPr>
              <a:t>(decorate) with newly-restored ancient royal lanterns and spring couplets, including a set of the Chinese character “Fu” </a:t>
            </a:r>
            <a:r>
              <a:rPr lang="en-GB" altLang="zh-CN" sz="1400" u="sng" kern="0" dirty="0">
                <a:latin typeface="Times New Roman" pitchFamily="18" charset="0"/>
                <a:ea typeface="宋体"/>
                <a:cs typeface="Times New Roman" pitchFamily="18" charset="0"/>
              </a:rPr>
              <a:t>  </a:t>
            </a:r>
            <a:r>
              <a:rPr lang="en-GB" altLang="zh-CN" sz="1400" u="sng" kern="0" dirty="0" smtClean="0">
                <a:latin typeface="Times New Roman" pitchFamily="18" charset="0"/>
                <a:ea typeface="宋体"/>
                <a:cs typeface="Times New Roman" pitchFamily="18" charset="0"/>
              </a:rPr>
              <a:t>10    </a:t>
            </a:r>
            <a:r>
              <a:rPr lang="en-GB" altLang="zh-CN" sz="1400" kern="0" dirty="0" smtClean="0">
                <a:latin typeface="Times New Roman" pitchFamily="18" charset="0"/>
                <a:ea typeface="宋体"/>
                <a:cs typeface="Times New Roman" pitchFamily="18" charset="0"/>
              </a:rPr>
              <a:t> </a:t>
            </a:r>
            <a:r>
              <a:rPr lang="en-GB" altLang="zh-CN" sz="1400" kern="0" dirty="0">
                <a:latin typeface="Times New Roman" pitchFamily="18" charset="0"/>
                <a:ea typeface="宋体"/>
                <a:cs typeface="Times New Roman" pitchFamily="18" charset="0"/>
              </a:rPr>
              <a:t>(write) by five Qing Dynasty emperors. </a:t>
            </a:r>
            <a:endParaRPr lang="zh-CN" altLang="zh-CN" sz="1050" kern="100" dirty="0">
              <a:effectLst/>
              <a:latin typeface="Times New Roman" pitchFamily="18" charset="0"/>
              <a:ea typeface="宋体"/>
              <a:cs typeface="Times New Roman" pitchFamily="18" charset="0"/>
            </a:endParaRPr>
          </a:p>
        </p:txBody>
      </p:sp>
      <p:sp>
        <p:nvSpPr>
          <p:cNvPr id="17" name="TextBox 16"/>
          <p:cNvSpPr txBox="1"/>
          <p:nvPr/>
        </p:nvSpPr>
        <p:spPr>
          <a:xfrm>
            <a:off x="4773290" y="1941822"/>
            <a:ext cx="3769257" cy="292388"/>
          </a:xfrm>
          <a:prstGeom prst="rect">
            <a:avLst/>
          </a:prstGeom>
          <a:solidFill>
            <a:schemeClr val="bg1"/>
          </a:solidFill>
        </p:spPr>
        <p:txBody>
          <a:bodyPr wrap="square" rtlCol="0">
            <a:spAutoFit/>
          </a:bodyPr>
          <a:lstStyle/>
          <a:p>
            <a:r>
              <a:rPr lang="zh-CN" altLang="en-US" sz="1300" dirty="0" smtClean="0">
                <a:latin typeface="宋体" pitchFamily="2" charset="-122"/>
                <a:ea typeface="宋体" pitchFamily="2" charset="-122"/>
              </a:rPr>
              <a:t>食物对于人们的生存、社会和文化方面的意义。</a:t>
            </a:r>
            <a:endParaRPr lang="zh-CN" altLang="zh-CN" sz="1300" dirty="0">
              <a:latin typeface="宋体" pitchFamily="2" charset="-122"/>
              <a:ea typeface="宋体" pitchFamily="2" charset="-122"/>
            </a:endParaRPr>
          </a:p>
        </p:txBody>
      </p:sp>
      <p:sp>
        <p:nvSpPr>
          <p:cNvPr id="19" name="圆角矩形标注 18"/>
          <p:cNvSpPr/>
          <p:nvPr/>
        </p:nvSpPr>
        <p:spPr>
          <a:xfrm>
            <a:off x="3235102" y="1712917"/>
            <a:ext cx="3572998" cy="522707"/>
          </a:xfrm>
          <a:prstGeom prst="wedgeRoundRectCallout">
            <a:avLst>
              <a:gd name="adj1" fmla="val -71192"/>
              <a:gd name="adj2" fmla="val -49746"/>
              <a:gd name="adj3" fmla="val 16667"/>
            </a:avLst>
          </a:prstGeom>
          <a:solidFill>
            <a:srgbClr val="EF853D"/>
          </a:solidFill>
          <a:ln w="25400"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smtClean="0">
                <a:ln>
                  <a:noFill/>
                </a:ln>
                <a:solidFill>
                  <a:schemeClr val="bg1"/>
                </a:solidFill>
                <a:effectLst/>
                <a:uLnTx/>
                <a:uFillTx/>
                <a:latin typeface="宋体"/>
                <a:ea typeface="宋体"/>
              </a:rPr>
              <a:t>考查名词，此处做主语，应用</a:t>
            </a:r>
            <a:r>
              <a:rPr kumimoji="0" lang="en-US" altLang="zh-CN" sz="1400" b="1" i="0" u="none" strike="noStrike" kern="0" cap="none" spc="0" normalizeH="0" baseline="0" noProof="0" dirty="0" smtClean="0">
                <a:ln>
                  <a:noFill/>
                </a:ln>
                <a:solidFill>
                  <a:schemeClr val="bg1"/>
                </a:solidFill>
                <a:effectLst/>
                <a:uLnTx/>
                <a:uFillTx/>
                <a:latin typeface="宋体"/>
                <a:ea typeface="宋体"/>
              </a:rPr>
              <a:t>collect</a:t>
            </a:r>
            <a:r>
              <a:rPr lang="zh-CN" altLang="en-US" sz="1400" b="1" kern="0" dirty="0">
                <a:solidFill>
                  <a:schemeClr val="bg1"/>
                </a:solidFill>
                <a:latin typeface="宋体"/>
                <a:ea typeface="宋体"/>
              </a:rPr>
              <a:t>名词</a:t>
            </a:r>
            <a:r>
              <a:rPr lang="zh-CN" altLang="en-US" sz="1400" b="1" kern="0" dirty="0" smtClean="0">
                <a:solidFill>
                  <a:schemeClr val="bg1"/>
                </a:solidFill>
                <a:latin typeface="宋体"/>
                <a:ea typeface="宋体"/>
              </a:rPr>
              <a:t>形式</a:t>
            </a:r>
            <a:r>
              <a:rPr lang="en-US" altLang="zh-CN" sz="1400" b="1" kern="0" dirty="0" smtClean="0">
                <a:solidFill>
                  <a:schemeClr val="bg1"/>
                </a:solidFill>
                <a:latin typeface="宋体"/>
                <a:ea typeface="宋体"/>
              </a:rPr>
              <a:t>collection</a:t>
            </a:r>
            <a:r>
              <a:rPr lang="zh-CN" altLang="en-US" sz="1400" b="1" kern="0" dirty="0" smtClean="0">
                <a:solidFill>
                  <a:schemeClr val="bg1"/>
                </a:solidFill>
                <a:latin typeface="宋体"/>
                <a:ea typeface="宋体"/>
              </a:rPr>
              <a:t>。谓语是</a:t>
            </a:r>
            <a:r>
              <a:rPr lang="en-US" altLang="zh-CN" sz="1400" b="1" kern="0" dirty="0" smtClean="0">
                <a:solidFill>
                  <a:schemeClr val="bg1"/>
                </a:solidFill>
                <a:latin typeface="宋体"/>
                <a:ea typeface="宋体"/>
              </a:rPr>
              <a:t>requires</a:t>
            </a:r>
            <a:r>
              <a:rPr lang="zh-CN" altLang="en-US" sz="1400" b="1" kern="0" dirty="0" smtClean="0">
                <a:solidFill>
                  <a:schemeClr val="bg1"/>
                </a:solidFill>
                <a:latin typeface="宋体"/>
                <a:ea typeface="宋体"/>
              </a:rPr>
              <a:t>。</a:t>
            </a:r>
            <a:endParaRPr kumimoji="0" lang="zh-CN" altLang="en-US" sz="1400" b="1" i="0" u="none" strike="noStrike" kern="0" cap="none" spc="0" normalizeH="0" baseline="0" noProof="0" dirty="0">
              <a:ln>
                <a:noFill/>
              </a:ln>
              <a:solidFill>
                <a:schemeClr val="bg1"/>
              </a:solidFill>
              <a:effectLst/>
              <a:uLnTx/>
              <a:uFillTx/>
              <a:latin typeface="宋体"/>
              <a:ea typeface="宋体"/>
            </a:endParaRPr>
          </a:p>
        </p:txBody>
      </p:sp>
      <p:sp>
        <p:nvSpPr>
          <p:cNvPr id="14" name="TextBox 13"/>
          <p:cNvSpPr txBox="1"/>
          <p:nvPr/>
        </p:nvSpPr>
        <p:spPr>
          <a:xfrm>
            <a:off x="-1" y="4679322"/>
            <a:ext cx="4094865" cy="400110"/>
          </a:xfrm>
          <a:prstGeom prst="rect">
            <a:avLst/>
          </a:prstGeom>
          <a:solidFill>
            <a:schemeClr val="bg1"/>
          </a:solidFill>
        </p:spPr>
        <p:txBody>
          <a:bodyPr wrap="square" rtlCol="0">
            <a:spAutoFit/>
          </a:bodyPr>
          <a:lstStyle/>
          <a:p>
            <a:r>
              <a:rPr lang="en-GB" altLang="zh-CN" sz="1000" b="1" dirty="0" smtClean="0"/>
              <a:t>1.growing</a:t>
            </a:r>
            <a:r>
              <a:rPr lang="en-GB" altLang="zh-CN" sz="1000" b="1" dirty="0"/>
              <a:t> </a:t>
            </a:r>
            <a:r>
              <a:rPr lang="en-GB" altLang="zh-CN" sz="1000" b="1" dirty="0" smtClean="0"/>
              <a:t>2</a:t>
            </a:r>
            <a:r>
              <a:rPr lang="en-GB" altLang="zh-CN" sz="1000" b="1" dirty="0"/>
              <a:t>. when/after </a:t>
            </a:r>
            <a:r>
              <a:rPr lang="en-GB" altLang="zh-CN" sz="1000" b="1" dirty="0" smtClean="0"/>
              <a:t>3</a:t>
            </a:r>
            <a:r>
              <a:rPr lang="en-GB" altLang="zh-CN" sz="1000" b="1" dirty="0"/>
              <a:t>. </a:t>
            </a:r>
            <a:r>
              <a:rPr lang="en-GB" altLang="zh-CN" sz="1000" b="1" dirty="0" smtClean="0"/>
              <a:t>collection 4</a:t>
            </a:r>
            <a:r>
              <a:rPr lang="en-GB" altLang="zh-CN" sz="1000" b="1" dirty="0"/>
              <a:t>. to </a:t>
            </a:r>
            <a:r>
              <a:rPr lang="en-GB" altLang="zh-CN" sz="1000" b="1" dirty="0" smtClean="0"/>
              <a:t>work  </a:t>
            </a:r>
            <a:r>
              <a:rPr lang="en-GB" altLang="zh-CN" sz="1000" b="1" dirty="0" smtClean="0"/>
              <a:t>5.are </a:t>
            </a:r>
            <a:r>
              <a:rPr lang="en-GB" altLang="zh-CN" sz="1000" b="1" dirty="0" smtClean="0"/>
              <a:t>celebrating 6</a:t>
            </a:r>
            <a:r>
              <a:rPr lang="en-GB" altLang="zh-CN" sz="1000" b="1" dirty="0"/>
              <a:t>. </a:t>
            </a:r>
            <a:r>
              <a:rPr lang="en-GB" altLang="zh-CN" sz="1000" b="1" dirty="0" smtClean="0"/>
              <a:t>What     7</a:t>
            </a:r>
            <a:r>
              <a:rPr lang="en-GB" altLang="zh-CN" sz="1000" b="1" dirty="0"/>
              <a:t>. about </a:t>
            </a:r>
            <a:r>
              <a:rPr lang="en-GB" altLang="zh-CN" sz="1000" b="1" dirty="0" smtClean="0"/>
              <a:t>        </a:t>
            </a:r>
            <a:r>
              <a:rPr lang="en-GB" altLang="zh-CN" sz="1000" b="1" dirty="0" smtClean="0"/>
              <a:t>8</a:t>
            </a:r>
            <a:r>
              <a:rPr lang="en-GB" altLang="zh-CN" sz="1000" b="1" dirty="0"/>
              <a:t>. where    </a:t>
            </a:r>
            <a:r>
              <a:rPr lang="en-GB" altLang="zh-CN" sz="1000" b="1" dirty="0" smtClean="0"/>
              <a:t> 9</a:t>
            </a:r>
            <a:r>
              <a:rPr lang="en-GB" altLang="zh-CN" sz="1000" b="1" dirty="0"/>
              <a:t>. was decorated    </a:t>
            </a:r>
            <a:r>
              <a:rPr lang="en-GB" altLang="zh-CN" sz="1000" b="1" dirty="0" smtClean="0"/>
              <a:t>10</a:t>
            </a:r>
            <a:r>
              <a:rPr lang="en-GB" altLang="zh-CN" sz="1000" b="1" dirty="0"/>
              <a:t>. written</a:t>
            </a:r>
            <a:endParaRPr lang="zh-CN" altLang="zh-CN" sz="1000" b="1" dirty="0"/>
          </a:p>
        </p:txBody>
      </p:sp>
      <p:sp>
        <p:nvSpPr>
          <p:cNvPr id="16" name="TextBox 15"/>
          <p:cNvSpPr txBox="1"/>
          <p:nvPr/>
        </p:nvSpPr>
        <p:spPr>
          <a:xfrm>
            <a:off x="4923472" y="873859"/>
            <a:ext cx="3769257" cy="292388"/>
          </a:xfrm>
          <a:prstGeom prst="rect">
            <a:avLst/>
          </a:prstGeom>
          <a:solidFill>
            <a:schemeClr val="bg1"/>
          </a:solidFill>
        </p:spPr>
        <p:txBody>
          <a:bodyPr wrap="square" rtlCol="0">
            <a:spAutoFit/>
          </a:bodyPr>
          <a:lstStyle/>
          <a:p>
            <a:r>
              <a:rPr lang="zh-CN" altLang="en-US" sz="1300" dirty="0" smtClean="0">
                <a:latin typeface="宋体" pitchFamily="2" charset="-122"/>
                <a:ea typeface="宋体" pitchFamily="2" charset="-122"/>
              </a:rPr>
              <a:t>大量遗留在珠穆朗玛峰上的垃圾给人们带来困扰</a:t>
            </a:r>
            <a:r>
              <a:rPr lang="zh-CN" altLang="en-US" sz="1300" dirty="0" smtClean="0"/>
              <a:t>。</a:t>
            </a:r>
            <a:endParaRPr lang="zh-CN" altLang="zh-CN" sz="1300" dirty="0"/>
          </a:p>
        </p:txBody>
      </p:sp>
      <p:sp>
        <p:nvSpPr>
          <p:cNvPr id="21" name="TextBox 20"/>
          <p:cNvSpPr txBox="1"/>
          <p:nvPr/>
        </p:nvSpPr>
        <p:spPr>
          <a:xfrm>
            <a:off x="4856343" y="3254091"/>
            <a:ext cx="3769257" cy="292388"/>
          </a:xfrm>
          <a:prstGeom prst="rect">
            <a:avLst/>
          </a:prstGeom>
          <a:solidFill>
            <a:schemeClr val="bg1"/>
          </a:solidFill>
        </p:spPr>
        <p:txBody>
          <a:bodyPr wrap="square" rtlCol="0">
            <a:spAutoFit/>
          </a:bodyPr>
          <a:lstStyle/>
          <a:p>
            <a:r>
              <a:rPr lang="zh-CN" altLang="en-US" sz="1300" dirty="0" smtClean="0">
                <a:latin typeface="宋体" pitchFamily="2" charset="-122"/>
                <a:ea typeface="宋体" pitchFamily="2" charset="-122"/>
              </a:rPr>
              <a:t>介绍了故宫里春节期间的特别展览。</a:t>
            </a:r>
            <a:endParaRPr lang="zh-CN" altLang="zh-CN" sz="1300" dirty="0">
              <a:latin typeface="宋体" pitchFamily="2" charset="-122"/>
              <a:ea typeface="宋体" pitchFamily="2" charset="-122"/>
            </a:endParaRPr>
          </a:p>
        </p:txBody>
      </p:sp>
      <p:sp>
        <p:nvSpPr>
          <p:cNvPr id="22" name="圆角矩形标注 21"/>
          <p:cNvSpPr/>
          <p:nvPr/>
        </p:nvSpPr>
        <p:spPr>
          <a:xfrm>
            <a:off x="4923472" y="2710063"/>
            <a:ext cx="3702127" cy="805381"/>
          </a:xfrm>
          <a:prstGeom prst="wedgeRoundRectCallout">
            <a:avLst>
              <a:gd name="adj1" fmla="val 3371"/>
              <a:gd name="adj2" fmla="val -65805"/>
              <a:gd name="adj3" fmla="val 16667"/>
            </a:avLst>
          </a:prstGeom>
          <a:solidFill>
            <a:srgbClr val="EF853D"/>
          </a:solidFill>
          <a:ln w="25400"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smtClean="0">
                <a:ln>
                  <a:noFill/>
                </a:ln>
                <a:solidFill>
                  <a:schemeClr val="bg1"/>
                </a:solidFill>
                <a:effectLst/>
                <a:uLnTx/>
                <a:uFillTx/>
                <a:latin typeface="宋体"/>
                <a:ea typeface="宋体"/>
              </a:rPr>
              <a:t>whether</a:t>
            </a:r>
            <a:r>
              <a:rPr kumimoji="0" lang="zh-CN" altLang="en-US" sz="1400" b="1" i="0" u="none" strike="noStrike" kern="0" cap="none" spc="0" normalizeH="0" baseline="0" noProof="0" dirty="0" smtClean="0">
                <a:ln>
                  <a:noFill/>
                </a:ln>
                <a:solidFill>
                  <a:schemeClr val="bg1"/>
                </a:solidFill>
                <a:effectLst/>
                <a:uLnTx/>
                <a:uFillTx/>
                <a:latin typeface="宋体"/>
                <a:ea typeface="宋体"/>
              </a:rPr>
              <a:t>引出的让步状语从句，无论是</a:t>
            </a:r>
            <a:r>
              <a:rPr kumimoji="0" lang="en-US" altLang="zh-CN" sz="1400" b="1" i="0" u="none" strike="noStrike" kern="0" cap="none" spc="0" normalizeH="0" baseline="0" noProof="0" dirty="0" smtClean="0">
                <a:ln>
                  <a:noFill/>
                </a:ln>
                <a:solidFill>
                  <a:schemeClr val="bg1"/>
                </a:solidFill>
                <a:effectLst/>
                <a:uLnTx/>
                <a:uFillTx/>
                <a:latin typeface="宋体"/>
                <a:ea typeface="宋体"/>
              </a:rPr>
              <a:t>…</a:t>
            </a:r>
            <a:r>
              <a:rPr kumimoji="0" lang="zh-CN" altLang="en-US" sz="1400" b="1" i="0" u="none" strike="noStrike" kern="0" cap="none" spc="0" normalizeH="0" baseline="0" noProof="0" dirty="0" smtClean="0">
                <a:ln>
                  <a:noFill/>
                </a:ln>
                <a:solidFill>
                  <a:schemeClr val="bg1"/>
                </a:solidFill>
                <a:effectLst/>
                <a:uLnTx/>
                <a:uFillTx/>
                <a:latin typeface="宋体"/>
                <a:ea typeface="宋体"/>
              </a:rPr>
              <a:t>还是</a:t>
            </a:r>
            <a:r>
              <a:rPr kumimoji="0" lang="en-US" altLang="zh-CN" sz="1400" b="1" i="0" u="none" strike="noStrike" kern="0" cap="none" spc="0" normalizeH="0" baseline="0" noProof="0" dirty="0" smtClean="0">
                <a:ln>
                  <a:noFill/>
                </a:ln>
                <a:solidFill>
                  <a:schemeClr val="bg1"/>
                </a:solidFill>
                <a:effectLst/>
                <a:uLnTx/>
                <a:uFillTx/>
                <a:latin typeface="宋体"/>
                <a:ea typeface="宋体"/>
              </a:rPr>
              <a:t>…,</a:t>
            </a:r>
            <a:r>
              <a:rPr kumimoji="0" lang="zh-CN" altLang="en-US" sz="1400" b="1" i="0" u="none" strike="noStrike" kern="0" cap="none" spc="0" normalizeH="0" baseline="0" noProof="0" dirty="0" smtClean="0">
                <a:ln>
                  <a:noFill/>
                </a:ln>
                <a:solidFill>
                  <a:schemeClr val="bg1"/>
                </a:solidFill>
                <a:effectLst/>
                <a:uLnTx/>
                <a:uFillTx/>
                <a:latin typeface="宋体"/>
                <a:ea typeface="宋体"/>
              </a:rPr>
              <a:t>缺少谓语，并列连词</a:t>
            </a:r>
            <a:r>
              <a:rPr kumimoji="0" lang="en-US" altLang="zh-CN" sz="1400" b="1" i="0" u="none" strike="noStrike" kern="0" cap="none" spc="0" normalizeH="0" baseline="0" noProof="0" dirty="0" smtClean="0">
                <a:ln>
                  <a:noFill/>
                </a:ln>
                <a:solidFill>
                  <a:schemeClr val="bg1"/>
                </a:solidFill>
                <a:effectLst/>
                <a:uLnTx/>
                <a:uFillTx/>
                <a:latin typeface="宋体"/>
                <a:ea typeface="宋体"/>
              </a:rPr>
              <a:t>or</a:t>
            </a:r>
            <a:r>
              <a:rPr kumimoji="0" lang="zh-CN" altLang="en-US" sz="1400" b="1" i="0" u="none" strike="noStrike" kern="0" cap="none" spc="0" normalizeH="0" baseline="0" noProof="0" dirty="0" smtClean="0">
                <a:ln>
                  <a:noFill/>
                </a:ln>
                <a:solidFill>
                  <a:schemeClr val="bg1"/>
                </a:solidFill>
                <a:effectLst/>
                <a:uLnTx/>
                <a:uFillTx/>
                <a:latin typeface="宋体"/>
                <a:ea typeface="宋体"/>
              </a:rPr>
              <a:t>后面是省略</a:t>
            </a:r>
            <a:r>
              <a:rPr kumimoji="0" lang="en-US" altLang="zh-CN" sz="1400" b="1" i="0" u="none" strike="noStrike" kern="0" cap="none" spc="0" normalizeH="0" baseline="0" noProof="0" dirty="0" smtClean="0">
                <a:ln>
                  <a:noFill/>
                </a:ln>
                <a:solidFill>
                  <a:schemeClr val="bg1"/>
                </a:solidFill>
                <a:effectLst/>
                <a:uLnTx/>
                <a:uFillTx/>
                <a:latin typeface="宋体"/>
                <a:ea typeface="宋体"/>
              </a:rPr>
              <a:t>be</a:t>
            </a:r>
            <a:r>
              <a:rPr kumimoji="0" lang="zh-CN" altLang="en-US" sz="1400" b="1" i="0" u="none" strike="noStrike" kern="0" cap="none" spc="0" normalizeH="0" baseline="0" noProof="0" dirty="0" smtClean="0">
                <a:ln>
                  <a:noFill/>
                </a:ln>
                <a:solidFill>
                  <a:schemeClr val="bg1"/>
                </a:solidFill>
                <a:effectLst/>
                <a:uLnTx/>
                <a:uFillTx/>
                <a:latin typeface="宋体"/>
                <a:ea typeface="宋体"/>
              </a:rPr>
              <a:t>动词的</a:t>
            </a:r>
            <a:r>
              <a:rPr kumimoji="0" lang="en-US" altLang="zh-CN" sz="1400" b="1" i="0" u="none" strike="noStrike" kern="0" cap="none" spc="0" normalizeH="0" baseline="0" noProof="0" dirty="0" smtClean="0">
                <a:ln>
                  <a:noFill/>
                </a:ln>
                <a:solidFill>
                  <a:schemeClr val="bg1"/>
                </a:solidFill>
                <a:effectLst/>
                <a:uLnTx/>
                <a:uFillTx/>
                <a:latin typeface="宋体"/>
                <a:ea typeface="宋体"/>
              </a:rPr>
              <a:t>relaxing</a:t>
            </a:r>
            <a:r>
              <a:rPr kumimoji="0" lang="zh-CN" altLang="en-US" sz="1400" b="1" i="0" u="none" strike="noStrike" kern="0" cap="none" spc="0" normalizeH="0" baseline="0" noProof="0" dirty="0" smtClean="0">
                <a:ln>
                  <a:noFill/>
                </a:ln>
                <a:solidFill>
                  <a:schemeClr val="bg1"/>
                </a:solidFill>
                <a:effectLst/>
                <a:uLnTx/>
                <a:uFillTx/>
                <a:latin typeface="宋体"/>
                <a:ea typeface="宋体"/>
              </a:rPr>
              <a:t>，故填</a:t>
            </a:r>
            <a:r>
              <a:rPr kumimoji="0" lang="en-US" altLang="zh-CN" sz="1400" b="1" i="0" u="none" strike="noStrike" kern="0" cap="none" spc="0" normalizeH="0" baseline="0" noProof="0" dirty="0" smtClean="0">
                <a:ln>
                  <a:noFill/>
                </a:ln>
                <a:solidFill>
                  <a:schemeClr val="bg1"/>
                </a:solidFill>
                <a:effectLst/>
                <a:uLnTx/>
                <a:uFillTx/>
                <a:latin typeface="宋体"/>
                <a:ea typeface="宋体"/>
              </a:rPr>
              <a:t>are</a:t>
            </a:r>
            <a:r>
              <a:rPr kumimoji="0" lang="en-US" altLang="zh-CN" sz="1400" b="1" i="0" u="none" strike="noStrike" kern="0" cap="none" spc="0" normalizeH="0" noProof="0" dirty="0" smtClean="0">
                <a:ln>
                  <a:noFill/>
                </a:ln>
                <a:solidFill>
                  <a:schemeClr val="bg1"/>
                </a:solidFill>
                <a:effectLst/>
                <a:uLnTx/>
                <a:uFillTx/>
                <a:latin typeface="宋体"/>
                <a:ea typeface="宋体"/>
              </a:rPr>
              <a:t> celebrating</a:t>
            </a:r>
            <a:r>
              <a:rPr kumimoji="0" lang="zh-CN" altLang="en-US" sz="1400" b="1" i="0" u="none" strike="noStrike" kern="0" cap="none" spc="0" normalizeH="0" noProof="0" dirty="0" smtClean="0">
                <a:ln>
                  <a:noFill/>
                </a:ln>
                <a:solidFill>
                  <a:schemeClr val="bg1"/>
                </a:solidFill>
                <a:effectLst/>
                <a:uLnTx/>
                <a:uFillTx/>
                <a:latin typeface="宋体"/>
                <a:ea typeface="宋体"/>
              </a:rPr>
              <a:t>。</a:t>
            </a:r>
            <a:endParaRPr kumimoji="0" lang="zh-CN" altLang="en-US" sz="1400" b="1" i="0" u="none" strike="noStrike" kern="0" cap="none" spc="0" normalizeH="0" baseline="0" noProof="0" dirty="0">
              <a:ln>
                <a:noFill/>
              </a:ln>
              <a:solidFill>
                <a:schemeClr val="bg1"/>
              </a:solidFill>
              <a:effectLst/>
              <a:uLnTx/>
              <a:uFillTx/>
              <a:latin typeface="宋体"/>
              <a:ea typeface="宋体"/>
            </a:endParaRPr>
          </a:p>
        </p:txBody>
      </p:sp>
      <p:sp>
        <p:nvSpPr>
          <p:cNvPr id="23" name="圆角矩形标注 22"/>
          <p:cNvSpPr/>
          <p:nvPr/>
        </p:nvSpPr>
        <p:spPr>
          <a:xfrm>
            <a:off x="801612" y="3108881"/>
            <a:ext cx="3702127" cy="406563"/>
          </a:xfrm>
          <a:prstGeom prst="wedgeRoundRectCallout">
            <a:avLst>
              <a:gd name="adj1" fmla="val -35846"/>
              <a:gd name="adj2" fmla="val -84305"/>
              <a:gd name="adj3" fmla="val 16667"/>
            </a:avLst>
          </a:prstGeom>
          <a:solidFill>
            <a:srgbClr val="EF853D"/>
          </a:solidFill>
          <a:ln w="25400"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1400" b="1" kern="0" dirty="0" smtClean="0">
                <a:solidFill>
                  <a:schemeClr val="bg1"/>
                </a:solidFill>
                <a:latin typeface="宋体"/>
                <a:ea typeface="宋体"/>
              </a:rPr>
              <a:t>此处考查主语从句，从句缺少</a:t>
            </a:r>
            <a:r>
              <a:rPr lang="en-US" altLang="zh-CN" sz="1400" b="1" kern="0" dirty="0" smtClean="0">
                <a:solidFill>
                  <a:schemeClr val="bg1"/>
                </a:solidFill>
                <a:latin typeface="宋体"/>
                <a:ea typeface="宋体"/>
              </a:rPr>
              <a:t>eat</a:t>
            </a:r>
            <a:r>
              <a:rPr lang="zh-CN" altLang="en-US" sz="1400" b="1" kern="0" dirty="0" smtClean="0">
                <a:solidFill>
                  <a:schemeClr val="bg1"/>
                </a:solidFill>
                <a:latin typeface="宋体"/>
                <a:ea typeface="宋体"/>
              </a:rPr>
              <a:t>的宾语，且此处指物，故填</a:t>
            </a:r>
            <a:r>
              <a:rPr lang="en-US" altLang="zh-CN" sz="1400" b="1" kern="0" dirty="0" smtClean="0">
                <a:solidFill>
                  <a:schemeClr val="bg1"/>
                </a:solidFill>
                <a:latin typeface="宋体"/>
                <a:ea typeface="宋体"/>
              </a:rPr>
              <a:t>what</a:t>
            </a:r>
            <a:endParaRPr kumimoji="0" lang="zh-CN" altLang="en-US" sz="1400" b="1" i="0" u="none" strike="noStrike" kern="0" cap="none" spc="0" normalizeH="0" baseline="0" noProof="0" dirty="0">
              <a:ln>
                <a:noFill/>
              </a:ln>
              <a:solidFill>
                <a:schemeClr val="bg1"/>
              </a:solidFill>
              <a:effectLst/>
              <a:uLnTx/>
              <a:uFillTx/>
              <a:latin typeface="宋体"/>
              <a:ea typeface="宋体"/>
            </a:endParaRPr>
          </a:p>
        </p:txBody>
      </p:sp>
      <p:sp>
        <p:nvSpPr>
          <p:cNvPr id="7" name="云形标注 6"/>
          <p:cNvSpPr/>
          <p:nvPr/>
        </p:nvSpPr>
        <p:spPr>
          <a:xfrm>
            <a:off x="684055" y="1640336"/>
            <a:ext cx="2258079" cy="1214546"/>
          </a:xfrm>
          <a:prstGeom prst="cloudCallout">
            <a:avLst>
              <a:gd name="adj1" fmla="val 41013"/>
              <a:gd name="adj2" fmla="val 4884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tx1"/>
                </a:solidFill>
                <a:latin typeface="宋体" pitchFamily="2" charset="-122"/>
                <a:ea typeface="宋体" pitchFamily="2" charset="-122"/>
              </a:rPr>
              <a:t>一个特定的民族。</a:t>
            </a:r>
            <a:r>
              <a:rPr lang="en-US" altLang="zh-CN" sz="1400" b="1" dirty="0" smtClean="0">
                <a:solidFill>
                  <a:schemeClr val="tx1"/>
                </a:solidFill>
                <a:latin typeface="宋体" pitchFamily="2" charset="-122"/>
                <a:ea typeface="宋体" pitchFamily="2" charset="-122"/>
              </a:rPr>
              <a:t>people</a:t>
            </a:r>
            <a:r>
              <a:rPr lang="zh-CN" altLang="en-US" sz="1400" b="1" dirty="0" smtClean="0">
                <a:solidFill>
                  <a:schemeClr val="tx1"/>
                </a:solidFill>
                <a:latin typeface="宋体" pitchFamily="2" charset="-122"/>
                <a:ea typeface="宋体" pitchFamily="2" charset="-122"/>
              </a:rPr>
              <a:t>指“民族”，可加冠词。</a:t>
            </a:r>
            <a:endParaRPr lang="zh-CN" altLang="en-US" sz="1400" b="1" dirty="0">
              <a:solidFill>
                <a:schemeClr val="tx1"/>
              </a:solidFill>
              <a:latin typeface="宋体" pitchFamily="2" charset="-122"/>
              <a:ea typeface="宋体" pitchFamily="2" charset="-122"/>
            </a:endParaRPr>
          </a:p>
        </p:txBody>
      </p:sp>
      <p:sp>
        <p:nvSpPr>
          <p:cNvPr id="24" name="圆角矩形标注 23"/>
          <p:cNvSpPr/>
          <p:nvPr/>
        </p:nvSpPr>
        <p:spPr>
          <a:xfrm flipH="1">
            <a:off x="300144" y="3327348"/>
            <a:ext cx="3384265" cy="603915"/>
          </a:xfrm>
          <a:prstGeom prst="wedgeRoundRectCallout">
            <a:avLst>
              <a:gd name="adj1" fmla="val -61065"/>
              <a:gd name="adj2" fmla="val 61314"/>
              <a:gd name="adj3" fmla="val 16667"/>
            </a:avLst>
          </a:prstGeom>
          <a:solidFill>
            <a:srgbClr val="EF853D"/>
          </a:solidFill>
          <a:ln w="25400"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smtClean="0">
                <a:ln>
                  <a:noFill/>
                </a:ln>
                <a:solidFill>
                  <a:schemeClr val="bg1"/>
                </a:solidFill>
                <a:effectLst/>
                <a:uLnTx/>
                <a:uFillTx/>
                <a:latin typeface="宋体"/>
                <a:ea typeface="宋体"/>
              </a:rPr>
              <a:t>根据上下文，“装饰”是过去发生的事情，用一般过去时，博物院是“被装饰”，故填</a:t>
            </a:r>
            <a:r>
              <a:rPr kumimoji="0" lang="en-US" altLang="zh-CN" sz="1400" b="1" i="0" u="none" strike="noStrike" kern="0" cap="none" spc="0" normalizeH="0" baseline="0" noProof="0" dirty="0" smtClean="0">
                <a:ln>
                  <a:noFill/>
                </a:ln>
                <a:solidFill>
                  <a:schemeClr val="bg1"/>
                </a:solidFill>
                <a:effectLst/>
                <a:uLnTx/>
                <a:uFillTx/>
                <a:latin typeface="宋体"/>
                <a:ea typeface="宋体"/>
              </a:rPr>
              <a:t>was decorated</a:t>
            </a:r>
            <a:r>
              <a:rPr kumimoji="0" lang="zh-CN" altLang="en-US" sz="1400" b="1" i="0" u="none" strike="noStrike" kern="0" cap="none" spc="0" normalizeH="0" baseline="0" noProof="0" dirty="0" smtClean="0">
                <a:ln>
                  <a:noFill/>
                </a:ln>
                <a:solidFill>
                  <a:schemeClr val="bg1"/>
                </a:solidFill>
                <a:effectLst/>
                <a:uLnTx/>
                <a:uFillTx/>
                <a:latin typeface="宋体"/>
                <a:ea typeface="宋体"/>
              </a:rPr>
              <a:t>。</a:t>
            </a:r>
            <a:endParaRPr kumimoji="0" lang="zh-CN" altLang="en-US" sz="1400" b="1" i="0" u="none" strike="noStrike" kern="0" cap="none" spc="0" normalizeH="0" baseline="0" noProof="0" dirty="0">
              <a:ln>
                <a:noFill/>
              </a:ln>
              <a:solidFill>
                <a:schemeClr val="bg1"/>
              </a:solidFill>
              <a:effectLst/>
              <a:uLnTx/>
              <a:uFillTx/>
              <a:latin typeface="宋体"/>
              <a:ea typeface="宋体"/>
            </a:endParaRPr>
          </a:p>
        </p:txBody>
      </p:sp>
      <p:sp>
        <p:nvSpPr>
          <p:cNvPr id="25" name="圆角矩形标注 24"/>
          <p:cNvSpPr/>
          <p:nvPr/>
        </p:nvSpPr>
        <p:spPr>
          <a:xfrm flipH="1">
            <a:off x="5481605" y="3504272"/>
            <a:ext cx="3384265" cy="672883"/>
          </a:xfrm>
          <a:prstGeom prst="wedgeRoundRectCallout">
            <a:avLst>
              <a:gd name="adj1" fmla="val 59181"/>
              <a:gd name="adj2" fmla="val 45142"/>
              <a:gd name="adj3" fmla="val 16667"/>
            </a:avLst>
          </a:prstGeom>
          <a:solidFill>
            <a:srgbClr val="EF853D"/>
          </a:solidFill>
          <a:ln w="25400"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1400" b="1" kern="0" dirty="0" smtClean="0">
                <a:solidFill>
                  <a:schemeClr val="bg1"/>
                </a:solidFill>
                <a:latin typeface="宋体"/>
                <a:ea typeface="宋体"/>
              </a:rPr>
              <a:t>本题考查非谓语动词作定语。动词</a:t>
            </a:r>
            <a:r>
              <a:rPr lang="en-US" altLang="zh-CN" sz="1400" b="1" kern="0" dirty="0" smtClean="0">
                <a:solidFill>
                  <a:schemeClr val="bg1"/>
                </a:solidFill>
                <a:latin typeface="宋体"/>
                <a:ea typeface="宋体"/>
              </a:rPr>
              <a:t>write</a:t>
            </a:r>
            <a:r>
              <a:rPr lang="zh-CN" altLang="en-US" sz="1400" b="1" kern="0" dirty="0" smtClean="0">
                <a:solidFill>
                  <a:schemeClr val="bg1"/>
                </a:solidFill>
                <a:latin typeface="宋体"/>
                <a:ea typeface="宋体"/>
              </a:rPr>
              <a:t>与所修饰的词“</a:t>
            </a:r>
            <a:r>
              <a:rPr lang="en-US" altLang="zh-CN" sz="1400" b="1" kern="0" dirty="0" smtClean="0">
                <a:solidFill>
                  <a:schemeClr val="bg1"/>
                </a:solidFill>
                <a:latin typeface="宋体"/>
                <a:ea typeface="宋体"/>
              </a:rPr>
              <a:t>Fu</a:t>
            </a:r>
            <a:r>
              <a:rPr lang="zh-CN" altLang="en-US" sz="1400" b="1" kern="0" dirty="0" smtClean="0">
                <a:solidFill>
                  <a:schemeClr val="bg1"/>
                </a:solidFill>
                <a:latin typeface="宋体"/>
                <a:ea typeface="宋体"/>
              </a:rPr>
              <a:t>”之间是被动关系，且表示“完成”，故填</a:t>
            </a:r>
            <a:r>
              <a:rPr lang="en-US" altLang="zh-CN" sz="1400" b="1" kern="0" dirty="0" smtClean="0">
                <a:solidFill>
                  <a:schemeClr val="bg1"/>
                </a:solidFill>
                <a:latin typeface="宋体"/>
                <a:ea typeface="宋体"/>
              </a:rPr>
              <a:t>written</a:t>
            </a:r>
            <a:r>
              <a:rPr lang="zh-CN" altLang="en-US" sz="1400" b="1" kern="0" dirty="0" smtClean="0">
                <a:solidFill>
                  <a:schemeClr val="bg1"/>
                </a:solidFill>
                <a:latin typeface="宋体"/>
                <a:ea typeface="宋体"/>
              </a:rPr>
              <a:t>。</a:t>
            </a:r>
            <a:endParaRPr kumimoji="0" lang="zh-CN" altLang="en-US" sz="1400" b="1" i="0" u="none" strike="noStrike" kern="0" cap="none" spc="0" normalizeH="0" baseline="0" noProof="0" dirty="0">
              <a:ln>
                <a:noFill/>
              </a:ln>
              <a:solidFill>
                <a:schemeClr val="bg1"/>
              </a:solidFill>
              <a:effectLst/>
              <a:uLnTx/>
              <a:uFillTx/>
              <a:latin typeface="宋体"/>
              <a:ea typeface="宋体"/>
            </a:endParaRPr>
          </a:p>
        </p:txBody>
      </p:sp>
    </p:spTree>
    <p:custDataLst>
      <p:tags r:id="rId1"/>
    </p:custDataLst>
    <p:extLst>
      <p:ext uri="{BB962C8B-B14F-4D97-AF65-F5344CB8AC3E}">
        <p14:creationId xmlns:p14="http://schemas.microsoft.com/office/powerpoint/2010/main" val="143989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16"/>
                                        </p:tgtEl>
                                        <p:attrNameLst>
                                          <p:attrName>ppt_x</p:attrName>
                                        </p:attrNameLst>
                                      </p:cBhvr>
                                      <p:tavLst>
                                        <p:tav tm="0">
                                          <p:val>
                                            <p:strVal val="ppt_x"/>
                                          </p:val>
                                        </p:tav>
                                        <p:tav tm="100000">
                                          <p:val>
                                            <p:strVal val="ppt_x"/>
                                          </p:val>
                                        </p:tav>
                                      </p:tavLst>
                                    </p:anim>
                                    <p:anim calcmode="lin" valueType="num">
                                      <p:cBhvr additive="base">
                                        <p:cTn id="25" dur="500"/>
                                        <p:tgtEl>
                                          <p:spTgt spid="16"/>
                                        </p:tgtEl>
                                        <p:attrNameLst>
                                          <p:attrName>ppt_y</p:attrName>
                                        </p:attrNameLst>
                                      </p:cBhvr>
                                      <p:tavLst>
                                        <p:tav tm="0">
                                          <p:val>
                                            <p:strVal val="ppt_y"/>
                                          </p:val>
                                        </p:tav>
                                        <p:tav tm="100000">
                                          <p:val>
                                            <p:strVal val="1+ppt_h/2"/>
                                          </p:val>
                                        </p:tav>
                                      </p:tavLst>
                                    </p:anim>
                                    <p:set>
                                      <p:cBhvr>
                                        <p:cTn id="26" dur="1" fill="hold">
                                          <p:stCondLst>
                                            <p:cond delay="499"/>
                                          </p:stCondLst>
                                        </p:cTn>
                                        <p:tgtEl>
                                          <p:spTgt spid="16"/>
                                        </p:tgtEl>
                                        <p:attrNameLst>
                                          <p:attrName>style.visibility</p:attrName>
                                        </p:attrNameLst>
                                      </p:cBhvr>
                                      <p:to>
                                        <p:strVal val="hidden"/>
                                      </p:to>
                                    </p:set>
                                  </p:childTnLst>
                                </p:cTn>
                              </p:par>
                              <p:par>
                                <p:cTn id="27" presetID="2" presetClass="exit" presetSubtype="4" fill="hold" grpId="1" nodeType="withEffect">
                                  <p:stCondLst>
                                    <p:cond delay="0"/>
                                  </p:stCondLst>
                                  <p:childTnLst>
                                    <p:anim calcmode="lin" valueType="num">
                                      <p:cBhvr additive="base">
                                        <p:cTn id="28" dur="500"/>
                                        <p:tgtEl>
                                          <p:spTgt spid="17"/>
                                        </p:tgtEl>
                                        <p:attrNameLst>
                                          <p:attrName>ppt_x</p:attrName>
                                        </p:attrNameLst>
                                      </p:cBhvr>
                                      <p:tavLst>
                                        <p:tav tm="0">
                                          <p:val>
                                            <p:strVal val="ppt_x"/>
                                          </p:val>
                                        </p:tav>
                                        <p:tav tm="100000">
                                          <p:val>
                                            <p:strVal val="ppt_x"/>
                                          </p:val>
                                        </p:tav>
                                      </p:tavLst>
                                    </p:anim>
                                    <p:anim calcmode="lin" valueType="num">
                                      <p:cBhvr additive="base">
                                        <p:cTn id="29" dur="500"/>
                                        <p:tgtEl>
                                          <p:spTgt spid="17"/>
                                        </p:tgtEl>
                                        <p:attrNameLst>
                                          <p:attrName>ppt_y</p:attrName>
                                        </p:attrNameLst>
                                      </p:cBhvr>
                                      <p:tavLst>
                                        <p:tav tm="0">
                                          <p:val>
                                            <p:strVal val="ppt_y"/>
                                          </p:val>
                                        </p:tav>
                                        <p:tav tm="100000">
                                          <p:val>
                                            <p:strVal val="1+ppt_h/2"/>
                                          </p:val>
                                        </p:tav>
                                      </p:tavLst>
                                    </p:anim>
                                    <p:set>
                                      <p:cBhvr>
                                        <p:cTn id="30" dur="1" fill="hold">
                                          <p:stCondLst>
                                            <p:cond delay="499"/>
                                          </p:stCondLst>
                                        </p:cTn>
                                        <p:tgtEl>
                                          <p:spTgt spid="17"/>
                                        </p:tgtEl>
                                        <p:attrNameLst>
                                          <p:attrName>style.visibility</p:attrName>
                                        </p:attrNameLst>
                                      </p:cBhvr>
                                      <p:to>
                                        <p:strVal val="hidden"/>
                                      </p:to>
                                    </p:set>
                                  </p:childTnLst>
                                </p:cTn>
                              </p:par>
                              <p:par>
                                <p:cTn id="31" presetID="2" presetClass="exit" presetSubtype="4" fill="hold" grpId="1" nodeType="withEffect">
                                  <p:stCondLst>
                                    <p:cond delay="0"/>
                                  </p:stCondLst>
                                  <p:childTnLst>
                                    <p:anim calcmode="lin" valueType="num">
                                      <p:cBhvr additive="base">
                                        <p:cTn id="32" dur="500"/>
                                        <p:tgtEl>
                                          <p:spTgt spid="21"/>
                                        </p:tgtEl>
                                        <p:attrNameLst>
                                          <p:attrName>ppt_x</p:attrName>
                                        </p:attrNameLst>
                                      </p:cBhvr>
                                      <p:tavLst>
                                        <p:tav tm="0">
                                          <p:val>
                                            <p:strVal val="ppt_x"/>
                                          </p:val>
                                        </p:tav>
                                        <p:tav tm="100000">
                                          <p:val>
                                            <p:strVal val="ppt_x"/>
                                          </p:val>
                                        </p:tav>
                                      </p:tavLst>
                                    </p:anim>
                                    <p:anim calcmode="lin" valueType="num">
                                      <p:cBhvr additive="base">
                                        <p:cTn id="33" dur="500"/>
                                        <p:tgtEl>
                                          <p:spTgt spid="21"/>
                                        </p:tgtEl>
                                        <p:attrNameLst>
                                          <p:attrName>ppt_y</p:attrName>
                                        </p:attrNameLst>
                                      </p:cBhvr>
                                      <p:tavLst>
                                        <p:tav tm="0">
                                          <p:val>
                                            <p:strVal val="ppt_y"/>
                                          </p:val>
                                        </p:tav>
                                        <p:tav tm="100000">
                                          <p:val>
                                            <p:strVal val="1+ppt_h/2"/>
                                          </p:val>
                                        </p:tav>
                                      </p:tavLst>
                                    </p:anim>
                                    <p:set>
                                      <p:cBhvr>
                                        <p:cTn id="34" dur="1" fill="hold">
                                          <p:stCondLst>
                                            <p:cond delay="499"/>
                                          </p:stCondLst>
                                        </p:cTn>
                                        <p:tgtEl>
                                          <p:spTgt spid="2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xit" presetSubtype="4" fill="hold" grpId="1" nodeType="clickEffect">
                                  <p:stCondLst>
                                    <p:cond delay="0"/>
                                  </p:stCondLst>
                                  <p:childTnLst>
                                    <p:anim calcmode="lin" valueType="num">
                                      <p:cBhvr additive="base">
                                        <p:cTn id="44" dur="500"/>
                                        <p:tgtEl>
                                          <p:spTgt spid="19"/>
                                        </p:tgtEl>
                                        <p:attrNameLst>
                                          <p:attrName>ppt_x</p:attrName>
                                        </p:attrNameLst>
                                      </p:cBhvr>
                                      <p:tavLst>
                                        <p:tav tm="0">
                                          <p:val>
                                            <p:strVal val="ppt_x"/>
                                          </p:val>
                                        </p:tav>
                                        <p:tav tm="100000">
                                          <p:val>
                                            <p:strVal val="ppt_x"/>
                                          </p:val>
                                        </p:tav>
                                      </p:tavLst>
                                    </p:anim>
                                    <p:anim calcmode="lin" valueType="num">
                                      <p:cBhvr additive="base">
                                        <p:cTn id="45" dur="500"/>
                                        <p:tgtEl>
                                          <p:spTgt spid="19"/>
                                        </p:tgtEl>
                                        <p:attrNameLst>
                                          <p:attrName>ppt_y</p:attrName>
                                        </p:attrNameLst>
                                      </p:cBhvr>
                                      <p:tavLst>
                                        <p:tav tm="0">
                                          <p:val>
                                            <p:strVal val="ppt_y"/>
                                          </p:val>
                                        </p:tav>
                                        <p:tav tm="100000">
                                          <p:val>
                                            <p:strVal val="1+ppt_h/2"/>
                                          </p:val>
                                        </p:tav>
                                      </p:tavLst>
                                    </p:anim>
                                    <p:set>
                                      <p:cBhvr>
                                        <p:cTn id="46" dur="1" fill="hold">
                                          <p:stCondLst>
                                            <p:cond delay="499"/>
                                          </p:stCondLst>
                                        </p:cTn>
                                        <p:tgtEl>
                                          <p:spTgt spid="19"/>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500" fill="hold"/>
                                        <p:tgtEl>
                                          <p:spTgt spid="22"/>
                                        </p:tgtEl>
                                        <p:attrNameLst>
                                          <p:attrName>ppt_x</p:attrName>
                                        </p:attrNameLst>
                                      </p:cBhvr>
                                      <p:tavLst>
                                        <p:tav tm="0">
                                          <p:val>
                                            <p:strVal val="#ppt_x"/>
                                          </p:val>
                                        </p:tav>
                                        <p:tav tm="100000">
                                          <p:val>
                                            <p:strVal val="#ppt_x"/>
                                          </p:val>
                                        </p:tav>
                                      </p:tavLst>
                                    </p:anim>
                                    <p:anim calcmode="lin" valueType="num">
                                      <p:cBhvr additive="base">
                                        <p:cTn id="5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xit" presetSubtype="4" fill="hold" grpId="1" nodeType="clickEffect">
                                  <p:stCondLst>
                                    <p:cond delay="0"/>
                                  </p:stCondLst>
                                  <p:childTnLst>
                                    <p:anim calcmode="lin" valueType="num">
                                      <p:cBhvr additive="base">
                                        <p:cTn id="56" dur="500"/>
                                        <p:tgtEl>
                                          <p:spTgt spid="22"/>
                                        </p:tgtEl>
                                        <p:attrNameLst>
                                          <p:attrName>ppt_x</p:attrName>
                                        </p:attrNameLst>
                                      </p:cBhvr>
                                      <p:tavLst>
                                        <p:tav tm="0">
                                          <p:val>
                                            <p:strVal val="ppt_x"/>
                                          </p:val>
                                        </p:tav>
                                        <p:tav tm="100000">
                                          <p:val>
                                            <p:strVal val="ppt_x"/>
                                          </p:val>
                                        </p:tav>
                                      </p:tavLst>
                                    </p:anim>
                                    <p:anim calcmode="lin" valueType="num">
                                      <p:cBhvr additive="base">
                                        <p:cTn id="57" dur="500"/>
                                        <p:tgtEl>
                                          <p:spTgt spid="22"/>
                                        </p:tgtEl>
                                        <p:attrNameLst>
                                          <p:attrName>ppt_y</p:attrName>
                                        </p:attrNameLst>
                                      </p:cBhvr>
                                      <p:tavLst>
                                        <p:tav tm="0">
                                          <p:val>
                                            <p:strVal val="ppt_y"/>
                                          </p:val>
                                        </p:tav>
                                        <p:tav tm="100000">
                                          <p:val>
                                            <p:strVal val="1+ppt_h/2"/>
                                          </p:val>
                                        </p:tav>
                                      </p:tavLst>
                                    </p:anim>
                                    <p:set>
                                      <p:cBhvr>
                                        <p:cTn id="58" dur="1" fill="hold">
                                          <p:stCondLst>
                                            <p:cond delay="499"/>
                                          </p:stCondLst>
                                        </p:cTn>
                                        <p:tgtEl>
                                          <p:spTgt spid="2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500" fill="hold"/>
                                        <p:tgtEl>
                                          <p:spTgt spid="23"/>
                                        </p:tgtEl>
                                        <p:attrNameLst>
                                          <p:attrName>ppt_x</p:attrName>
                                        </p:attrNameLst>
                                      </p:cBhvr>
                                      <p:tavLst>
                                        <p:tav tm="0">
                                          <p:val>
                                            <p:strVal val="#ppt_x"/>
                                          </p:val>
                                        </p:tav>
                                        <p:tav tm="100000">
                                          <p:val>
                                            <p:strVal val="#ppt_x"/>
                                          </p:val>
                                        </p:tav>
                                      </p:tavLst>
                                    </p:anim>
                                    <p:anim calcmode="lin" valueType="num">
                                      <p:cBhvr additive="base">
                                        <p:cTn id="6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xit" presetSubtype="4" fill="hold" grpId="1" nodeType="clickEffect">
                                  <p:stCondLst>
                                    <p:cond delay="0"/>
                                  </p:stCondLst>
                                  <p:childTnLst>
                                    <p:anim calcmode="lin" valueType="num">
                                      <p:cBhvr additive="base">
                                        <p:cTn id="68" dur="500"/>
                                        <p:tgtEl>
                                          <p:spTgt spid="23"/>
                                        </p:tgtEl>
                                        <p:attrNameLst>
                                          <p:attrName>ppt_x</p:attrName>
                                        </p:attrNameLst>
                                      </p:cBhvr>
                                      <p:tavLst>
                                        <p:tav tm="0">
                                          <p:val>
                                            <p:strVal val="ppt_x"/>
                                          </p:val>
                                        </p:tav>
                                        <p:tav tm="100000">
                                          <p:val>
                                            <p:strVal val="ppt_x"/>
                                          </p:val>
                                        </p:tav>
                                      </p:tavLst>
                                    </p:anim>
                                    <p:anim calcmode="lin" valueType="num">
                                      <p:cBhvr additive="base">
                                        <p:cTn id="69" dur="500"/>
                                        <p:tgtEl>
                                          <p:spTgt spid="23"/>
                                        </p:tgtEl>
                                        <p:attrNameLst>
                                          <p:attrName>ppt_y</p:attrName>
                                        </p:attrNameLst>
                                      </p:cBhvr>
                                      <p:tavLst>
                                        <p:tav tm="0">
                                          <p:val>
                                            <p:strVal val="ppt_y"/>
                                          </p:val>
                                        </p:tav>
                                        <p:tav tm="100000">
                                          <p:val>
                                            <p:strVal val="1+ppt_h/2"/>
                                          </p:val>
                                        </p:tav>
                                      </p:tavLst>
                                    </p:anim>
                                    <p:set>
                                      <p:cBhvr>
                                        <p:cTn id="70" dur="1" fill="hold">
                                          <p:stCondLst>
                                            <p:cond delay="499"/>
                                          </p:stCondLst>
                                        </p:cTn>
                                        <p:tgtEl>
                                          <p:spTgt spid="23"/>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7"/>
                                        </p:tgtEl>
                                        <p:attrNameLst>
                                          <p:attrName>style.visibility</p:attrName>
                                        </p:attrNameLst>
                                      </p:cBhvr>
                                      <p:to>
                                        <p:strVal val="visible"/>
                                      </p:to>
                                    </p:set>
                                    <p:anim calcmode="lin" valueType="num">
                                      <p:cBhvr additive="base">
                                        <p:cTn id="75" dur="500" fill="hold"/>
                                        <p:tgtEl>
                                          <p:spTgt spid="7"/>
                                        </p:tgtEl>
                                        <p:attrNameLst>
                                          <p:attrName>ppt_x</p:attrName>
                                        </p:attrNameLst>
                                      </p:cBhvr>
                                      <p:tavLst>
                                        <p:tav tm="0">
                                          <p:val>
                                            <p:strVal val="#ppt_x"/>
                                          </p:val>
                                        </p:tav>
                                        <p:tav tm="100000">
                                          <p:val>
                                            <p:strVal val="#ppt_x"/>
                                          </p:val>
                                        </p:tav>
                                      </p:tavLst>
                                    </p:anim>
                                    <p:anim calcmode="lin" valueType="num">
                                      <p:cBhvr additive="base">
                                        <p:cTn id="7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xit" presetSubtype="4" fill="hold" grpId="1" nodeType="clickEffect">
                                  <p:stCondLst>
                                    <p:cond delay="0"/>
                                  </p:stCondLst>
                                  <p:childTnLst>
                                    <p:anim calcmode="lin" valueType="num">
                                      <p:cBhvr additive="base">
                                        <p:cTn id="80" dur="500"/>
                                        <p:tgtEl>
                                          <p:spTgt spid="7"/>
                                        </p:tgtEl>
                                        <p:attrNameLst>
                                          <p:attrName>ppt_x</p:attrName>
                                        </p:attrNameLst>
                                      </p:cBhvr>
                                      <p:tavLst>
                                        <p:tav tm="0">
                                          <p:val>
                                            <p:strVal val="ppt_x"/>
                                          </p:val>
                                        </p:tav>
                                        <p:tav tm="100000">
                                          <p:val>
                                            <p:strVal val="ppt_x"/>
                                          </p:val>
                                        </p:tav>
                                      </p:tavLst>
                                    </p:anim>
                                    <p:anim calcmode="lin" valueType="num">
                                      <p:cBhvr additive="base">
                                        <p:cTn id="81" dur="500"/>
                                        <p:tgtEl>
                                          <p:spTgt spid="7"/>
                                        </p:tgtEl>
                                        <p:attrNameLst>
                                          <p:attrName>ppt_y</p:attrName>
                                        </p:attrNameLst>
                                      </p:cBhvr>
                                      <p:tavLst>
                                        <p:tav tm="0">
                                          <p:val>
                                            <p:strVal val="ppt_y"/>
                                          </p:val>
                                        </p:tav>
                                        <p:tav tm="100000">
                                          <p:val>
                                            <p:strVal val="1+ppt_h/2"/>
                                          </p:val>
                                        </p:tav>
                                      </p:tavLst>
                                    </p:anim>
                                    <p:set>
                                      <p:cBhvr>
                                        <p:cTn id="82" dur="1" fill="hold">
                                          <p:stCondLst>
                                            <p:cond delay="499"/>
                                          </p:stCondLst>
                                        </p:cTn>
                                        <p:tgtEl>
                                          <p:spTgt spid="7"/>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additive="base">
                                        <p:cTn id="87" dur="500" fill="hold"/>
                                        <p:tgtEl>
                                          <p:spTgt spid="24"/>
                                        </p:tgtEl>
                                        <p:attrNameLst>
                                          <p:attrName>ppt_x</p:attrName>
                                        </p:attrNameLst>
                                      </p:cBhvr>
                                      <p:tavLst>
                                        <p:tav tm="0">
                                          <p:val>
                                            <p:strVal val="#ppt_x"/>
                                          </p:val>
                                        </p:tav>
                                        <p:tav tm="100000">
                                          <p:val>
                                            <p:strVal val="#ppt_x"/>
                                          </p:val>
                                        </p:tav>
                                      </p:tavLst>
                                    </p:anim>
                                    <p:anim calcmode="lin" valueType="num">
                                      <p:cBhvr additive="base">
                                        <p:cTn id="8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xit" presetSubtype="4" fill="hold" grpId="1" nodeType="clickEffect">
                                  <p:stCondLst>
                                    <p:cond delay="0"/>
                                  </p:stCondLst>
                                  <p:childTnLst>
                                    <p:anim calcmode="lin" valueType="num">
                                      <p:cBhvr additive="base">
                                        <p:cTn id="92" dur="500"/>
                                        <p:tgtEl>
                                          <p:spTgt spid="24"/>
                                        </p:tgtEl>
                                        <p:attrNameLst>
                                          <p:attrName>ppt_x</p:attrName>
                                        </p:attrNameLst>
                                      </p:cBhvr>
                                      <p:tavLst>
                                        <p:tav tm="0">
                                          <p:val>
                                            <p:strVal val="ppt_x"/>
                                          </p:val>
                                        </p:tav>
                                        <p:tav tm="100000">
                                          <p:val>
                                            <p:strVal val="ppt_x"/>
                                          </p:val>
                                        </p:tav>
                                      </p:tavLst>
                                    </p:anim>
                                    <p:anim calcmode="lin" valueType="num">
                                      <p:cBhvr additive="base">
                                        <p:cTn id="93" dur="500"/>
                                        <p:tgtEl>
                                          <p:spTgt spid="24"/>
                                        </p:tgtEl>
                                        <p:attrNameLst>
                                          <p:attrName>ppt_y</p:attrName>
                                        </p:attrNameLst>
                                      </p:cBhvr>
                                      <p:tavLst>
                                        <p:tav tm="0">
                                          <p:val>
                                            <p:strVal val="ppt_y"/>
                                          </p:val>
                                        </p:tav>
                                        <p:tav tm="100000">
                                          <p:val>
                                            <p:strVal val="1+ppt_h/2"/>
                                          </p:val>
                                        </p:tav>
                                      </p:tavLst>
                                    </p:anim>
                                    <p:set>
                                      <p:cBhvr>
                                        <p:cTn id="94" dur="1" fill="hold">
                                          <p:stCondLst>
                                            <p:cond delay="499"/>
                                          </p:stCondLst>
                                        </p:cTn>
                                        <p:tgtEl>
                                          <p:spTgt spid="24"/>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25"/>
                                        </p:tgtEl>
                                        <p:attrNameLst>
                                          <p:attrName>style.visibility</p:attrName>
                                        </p:attrNameLst>
                                      </p:cBhvr>
                                      <p:to>
                                        <p:strVal val="visible"/>
                                      </p:to>
                                    </p:set>
                                    <p:anim calcmode="lin" valueType="num">
                                      <p:cBhvr additive="base">
                                        <p:cTn id="99" dur="500" fill="hold"/>
                                        <p:tgtEl>
                                          <p:spTgt spid="25"/>
                                        </p:tgtEl>
                                        <p:attrNameLst>
                                          <p:attrName>ppt_x</p:attrName>
                                        </p:attrNameLst>
                                      </p:cBhvr>
                                      <p:tavLst>
                                        <p:tav tm="0">
                                          <p:val>
                                            <p:strVal val="#ppt_x"/>
                                          </p:val>
                                        </p:tav>
                                        <p:tav tm="100000">
                                          <p:val>
                                            <p:strVal val="#ppt_x"/>
                                          </p:val>
                                        </p:tav>
                                      </p:tavLst>
                                    </p:anim>
                                    <p:anim calcmode="lin" valueType="num">
                                      <p:cBhvr additive="base">
                                        <p:cTn id="10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xit" presetSubtype="4" fill="hold" grpId="1" nodeType="clickEffect">
                                  <p:stCondLst>
                                    <p:cond delay="0"/>
                                  </p:stCondLst>
                                  <p:childTnLst>
                                    <p:anim calcmode="lin" valueType="num">
                                      <p:cBhvr additive="base">
                                        <p:cTn id="104" dur="500"/>
                                        <p:tgtEl>
                                          <p:spTgt spid="25"/>
                                        </p:tgtEl>
                                        <p:attrNameLst>
                                          <p:attrName>ppt_x</p:attrName>
                                        </p:attrNameLst>
                                      </p:cBhvr>
                                      <p:tavLst>
                                        <p:tav tm="0">
                                          <p:val>
                                            <p:strVal val="ppt_x"/>
                                          </p:val>
                                        </p:tav>
                                        <p:tav tm="100000">
                                          <p:val>
                                            <p:strVal val="ppt_x"/>
                                          </p:val>
                                        </p:tav>
                                      </p:tavLst>
                                    </p:anim>
                                    <p:anim calcmode="lin" valueType="num">
                                      <p:cBhvr additive="base">
                                        <p:cTn id="105" dur="500"/>
                                        <p:tgtEl>
                                          <p:spTgt spid="25"/>
                                        </p:tgtEl>
                                        <p:attrNameLst>
                                          <p:attrName>ppt_y</p:attrName>
                                        </p:attrNameLst>
                                      </p:cBhvr>
                                      <p:tavLst>
                                        <p:tav tm="0">
                                          <p:val>
                                            <p:strVal val="ppt_y"/>
                                          </p:val>
                                        </p:tav>
                                        <p:tav tm="100000">
                                          <p:val>
                                            <p:strVal val="1+ppt_h/2"/>
                                          </p:val>
                                        </p:tav>
                                      </p:tavLst>
                                    </p:anim>
                                    <p:set>
                                      <p:cBhvr>
                                        <p:cTn id="106"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9" grpId="0" animBg="1"/>
      <p:bldP spid="19" grpId="1" animBg="1"/>
      <p:bldP spid="16" grpId="0" animBg="1"/>
      <p:bldP spid="16" grpId="1" animBg="1"/>
      <p:bldP spid="21" grpId="0" animBg="1"/>
      <p:bldP spid="21" grpId="1" animBg="1"/>
      <p:bldP spid="22" grpId="0" animBg="1"/>
      <p:bldP spid="22" grpId="1" animBg="1"/>
      <p:bldP spid="23" grpId="0" animBg="1"/>
      <p:bldP spid="23" grpId="1" animBg="1"/>
      <p:bldP spid="7" grpId="0" animBg="1"/>
      <p:bldP spid="7" grpId="1" animBg="1"/>
      <p:bldP spid="24" grpId="0" animBg="1"/>
      <p:bldP spid="24" grpId="1" animBg="1"/>
      <p:bldP spid="25" grpId="0" animBg="1"/>
      <p:bldP spid="2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1"/>
          </p:nvPr>
        </p:nvPicPr>
        <p:blipFill>
          <a:blip r:embed="rId3">
            <a:clrChange>
              <a:clrFrom>
                <a:srgbClr val="FFFFFF">
                  <a:alpha val="100000"/>
                </a:srgbClr>
              </a:clrFrom>
              <a:clrTo>
                <a:srgbClr val="FFFFFF">
                  <a:alpha val="100000"/>
                  <a:alpha val="0"/>
                </a:srgbClr>
              </a:clrTo>
            </a:clrChange>
          </a:blip>
          <a:stretch>
            <a:fillRect/>
          </a:stretch>
        </p:blipFill>
        <p:spPr>
          <a:xfrm rot="20880000">
            <a:off x="119606" y="-33929"/>
            <a:ext cx="991553" cy="941070"/>
          </a:xfrm>
          <a:prstGeom prst="rect">
            <a:avLst/>
          </a:prstGeom>
        </p:spPr>
      </p:pic>
      <p:pic>
        <p:nvPicPr>
          <p:cNvPr id="13" name="内容占位符 12"/>
          <p:cNvPicPr>
            <a:picLocks noChangeAspect="1"/>
          </p:cNvPicPr>
          <p:nvPr/>
        </p:nvPicPr>
        <p:blipFill>
          <a:blip r:embed="rId4"/>
          <a:stretch>
            <a:fillRect/>
          </a:stretch>
        </p:blipFill>
        <p:spPr>
          <a:xfrm>
            <a:off x="6187916" y="477565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775650"/>
            <a:ext cx="2042160" cy="369332"/>
          </a:xfrm>
          <a:prstGeom prst="rect">
            <a:avLst/>
          </a:prstGeom>
          <a:noFill/>
        </p:spPr>
        <p:txBody>
          <a:bodyPr wrap="square" rtlCol="0">
            <a:spAutoFit/>
            <a:scene3d>
              <a:camera prst="orthographicFront"/>
              <a:lightRig rig="threePt" dir="t"/>
            </a:scene3d>
          </a:bodyPr>
          <a:lstStyle/>
          <a:p>
            <a:r>
              <a:rPr lang="zh-CN" altLang="en-US">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p>
        </p:txBody>
      </p:sp>
      <p:sp>
        <p:nvSpPr>
          <p:cNvPr id="3" name="文本框 2"/>
          <p:cNvSpPr txBox="1"/>
          <p:nvPr/>
        </p:nvSpPr>
        <p:spPr>
          <a:xfrm>
            <a:off x="1308100" y="136525"/>
            <a:ext cx="5589270" cy="400110"/>
          </a:xfrm>
          <a:prstGeom prst="rect">
            <a:avLst/>
          </a:prstGeom>
          <a:noFill/>
        </p:spPr>
        <p:txBody>
          <a:bodyPr wrap="square" rtlCol="0">
            <a:spAutoFit/>
          </a:bodyPr>
          <a:lstStyle/>
          <a:p>
            <a:r>
              <a:rPr lang="en-US" altLang="zh-CN" sz="2000" dirty="0" smtClean="0">
                <a:solidFill>
                  <a:prstClr val="black"/>
                </a:solidFill>
                <a:latin typeface="微软雅黑" panose="020B0503020204020204" charset="-122"/>
                <a:cs typeface="微软雅黑" panose="020B0503020204020204" charset="-122"/>
                <a:sym typeface="+mn-ea"/>
              </a:rPr>
              <a:t>3.</a:t>
            </a:r>
            <a:r>
              <a:rPr lang="zh-CN" altLang="en-US" sz="2000" dirty="0" smtClean="0">
                <a:solidFill>
                  <a:prstClr val="black"/>
                </a:solidFill>
                <a:latin typeface="微软雅黑" panose="020B0503020204020204" charset="-122"/>
                <a:cs typeface="微软雅黑" panose="020B0503020204020204" charset="-122"/>
                <a:sym typeface="+mn-ea"/>
              </a:rPr>
              <a:t>语法填空试题</a:t>
            </a:r>
            <a:r>
              <a:rPr lang="zh-CN" altLang="en-US" sz="2000" dirty="0">
                <a:solidFill>
                  <a:prstClr val="black"/>
                </a:solidFill>
                <a:latin typeface="微软雅黑" panose="020B0503020204020204" charset="-122"/>
                <a:cs typeface="微软雅黑" panose="020B0503020204020204" charset="-122"/>
                <a:sym typeface="+mn-ea"/>
              </a:rPr>
              <a:t>解析：</a:t>
            </a:r>
            <a:endParaRPr lang="zh-CN" altLang="en-US" sz="2000" dirty="0">
              <a:solidFill>
                <a:prstClr val="black"/>
              </a:solidFill>
              <a:latin typeface="微软雅黑" panose="020B0503020204020204" charset="-122"/>
              <a:cs typeface="微软雅黑" panose="020B0503020204020204" charset="-122"/>
            </a:endParaRPr>
          </a:p>
        </p:txBody>
      </p:sp>
      <p:sp>
        <p:nvSpPr>
          <p:cNvPr id="4" name="文本框 3"/>
          <p:cNvSpPr txBox="1"/>
          <p:nvPr/>
        </p:nvSpPr>
        <p:spPr>
          <a:xfrm>
            <a:off x="1453515" y="535305"/>
            <a:ext cx="6414770" cy="338554"/>
          </a:xfrm>
          <a:prstGeom prst="rect">
            <a:avLst/>
          </a:prstGeom>
          <a:noFill/>
        </p:spPr>
        <p:txBody>
          <a:bodyPr wrap="square" rtlCol="0">
            <a:spAutoFit/>
          </a:bodyPr>
          <a:lstStyle/>
          <a:p>
            <a:r>
              <a:rPr lang="zh-CN" altLang="en-US" sz="1600" dirty="0" smtClean="0">
                <a:solidFill>
                  <a:prstClr val="black"/>
                </a:solidFill>
              </a:rPr>
              <a:t>东城二模</a:t>
            </a:r>
            <a:r>
              <a:rPr lang="en-US" altLang="zh-CN" sz="1600" dirty="0" smtClean="0">
                <a:solidFill>
                  <a:prstClr val="black"/>
                </a:solidFill>
              </a:rPr>
              <a:t> 4, 5, 8, 10    </a:t>
            </a:r>
            <a:r>
              <a:rPr lang="zh-CN" altLang="en-US" sz="1600" dirty="0" smtClean="0">
                <a:solidFill>
                  <a:prstClr val="black"/>
                </a:solidFill>
              </a:rPr>
              <a:t>难度：</a:t>
            </a:r>
            <a:endParaRPr lang="zh-CN" altLang="en-US" sz="1600" dirty="0">
              <a:solidFill>
                <a:prstClr val="black"/>
              </a:solidFill>
            </a:endParaRPr>
          </a:p>
        </p:txBody>
      </p:sp>
      <p:pic>
        <p:nvPicPr>
          <p:cNvPr id="5" name="图片 4"/>
          <p:cNvPicPr>
            <a:picLocks noChangeAspect="1"/>
          </p:cNvPicPr>
          <p:nvPr/>
        </p:nvPicPr>
        <p:blipFill>
          <a:blip r:embed="rId5"/>
          <a:stretch>
            <a:fillRect/>
          </a:stretch>
        </p:blipFill>
        <p:spPr>
          <a:xfrm>
            <a:off x="4189415" y="580959"/>
            <a:ext cx="314325" cy="247245"/>
          </a:xfrm>
          <a:prstGeom prst="rect">
            <a:avLst/>
          </a:prstGeom>
        </p:spPr>
      </p:pic>
      <p:pic>
        <p:nvPicPr>
          <p:cNvPr id="6" name="图片 5"/>
          <p:cNvPicPr>
            <a:picLocks noChangeAspect="1"/>
          </p:cNvPicPr>
          <p:nvPr/>
        </p:nvPicPr>
        <p:blipFill>
          <a:blip r:embed="rId5"/>
          <a:stretch>
            <a:fillRect/>
          </a:stretch>
        </p:blipFill>
        <p:spPr>
          <a:xfrm>
            <a:off x="4622556" y="577623"/>
            <a:ext cx="319392" cy="253916"/>
          </a:xfrm>
          <a:prstGeom prst="rect">
            <a:avLst/>
          </a:prstGeom>
        </p:spPr>
      </p:pic>
      <p:sp>
        <p:nvSpPr>
          <p:cNvPr id="15" name="内容占位符 2"/>
          <p:cNvSpPr txBox="1">
            <a:spLocks/>
          </p:cNvSpPr>
          <p:nvPr/>
        </p:nvSpPr>
        <p:spPr>
          <a:xfrm>
            <a:off x="467670" y="873859"/>
            <a:ext cx="8308033" cy="3672408"/>
          </a:xfrm>
          <a:prstGeom prst="rect">
            <a:avLst/>
          </a:prstGeom>
          <a:solidFill>
            <a:schemeClr val="accent1">
              <a:lumMod val="60000"/>
              <a:lumOff val="4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000" indent="0" algn="ctr">
              <a:spcBef>
                <a:spcPts val="0"/>
              </a:spcBef>
              <a:spcAft>
                <a:spcPts val="0"/>
              </a:spcAft>
              <a:buNone/>
            </a:pPr>
            <a:r>
              <a:rPr lang="en-GB" altLang="zh-CN" sz="1200" kern="100" dirty="0">
                <a:latin typeface="Times New Roman"/>
                <a:ea typeface="宋体"/>
                <a:cs typeface="Times New Roman"/>
              </a:rPr>
              <a:t>A</a:t>
            </a:r>
            <a:endParaRPr lang="zh-CN" altLang="zh-CN" sz="1050" kern="100" dirty="0">
              <a:latin typeface="Calibri"/>
              <a:ea typeface="宋体"/>
              <a:cs typeface="Times New Roman"/>
            </a:endParaRPr>
          </a:p>
          <a:p>
            <a:pPr marL="36000" indent="0" algn="just">
              <a:spcBef>
                <a:spcPts val="0"/>
              </a:spcBef>
              <a:spcAft>
                <a:spcPts val="0"/>
              </a:spcAft>
              <a:buNone/>
            </a:pPr>
            <a:r>
              <a:rPr lang="en-GB" altLang="zh-CN" sz="1200" kern="100" dirty="0">
                <a:latin typeface="Times New Roman"/>
                <a:ea typeface="宋体"/>
                <a:cs typeface="Times New Roman"/>
              </a:rPr>
              <a:t> </a:t>
            </a:r>
            <a:r>
              <a:rPr lang="en-GB" altLang="zh-CN" sz="1200" kern="100" dirty="0" smtClean="0">
                <a:latin typeface="Times New Roman"/>
                <a:ea typeface="宋体"/>
                <a:cs typeface="Times New Roman"/>
              </a:rPr>
              <a:t>         World </a:t>
            </a:r>
            <a:r>
              <a:rPr lang="en-GB" altLang="zh-CN" sz="1200" kern="100" dirty="0">
                <a:latin typeface="Times New Roman"/>
                <a:ea typeface="宋体"/>
                <a:cs typeface="Times New Roman"/>
              </a:rPr>
              <a:t>Environment Day is a UN Environment-led global event, </a:t>
            </a:r>
            <a:r>
              <a:rPr lang="en-GB" altLang="zh-CN" sz="1200" u="sng" kern="100" dirty="0">
                <a:latin typeface="Times New Roman"/>
                <a:ea typeface="宋体"/>
                <a:cs typeface="Times New Roman"/>
              </a:rPr>
              <a:t>  </a:t>
            </a:r>
            <a:r>
              <a:rPr lang="en-GB" altLang="zh-CN" sz="1200" u="sng" kern="100" dirty="0" smtClean="0">
                <a:latin typeface="Times New Roman"/>
                <a:ea typeface="宋体"/>
                <a:cs typeface="Times New Roman"/>
              </a:rPr>
              <a:t>1   </a:t>
            </a:r>
            <a:r>
              <a:rPr lang="en-GB" altLang="zh-CN" sz="1200" kern="100" dirty="0" smtClean="0">
                <a:latin typeface="Times New Roman"/>
                <a:ea typeface="宋体"/>
                <a:cs typeface="Times New Roman"/>
              </a:rPr>
              <a:t> </a:t>
            </a:r>
            <a:r>
              <a:rPr lang="en-GB" altLang="zh-CN" sz="1200" kern="100" dirty="0">
                <a:latin typeface="Times New Roman"/>
                <a:ea typeface="宋体"/>
                <a:cs typeface="Times New Roman"/>
              </a:rPr>
              <a:t>takes place on June 5 every year and is celebrated by thousands of communities worldwide. Since it began in 1972, it has grown to become the </a:t>
            </a:r>
            <a:r>
              <a:rPr lang="en-GB" altLang="zh-CN" sz="1200" u="sng" kern="100" dirty="0">
                <a:latin typeface="Times New Roman"/>
                <a:ea typeface="宋体"/>
                <a:cs typeface="Times New Roman"/>
              </a:rPr>
              <a:t>  </a:t>
            </a:r>
            <a:r>
              <a:rPr lang="en-GB" altLang="zh-CN" sz="1200" u="sng" kern="100" dirty="0" smtClean="0">
                <a:latin typeface="Times New Roman"/>
                <a:ea typeface="宋体"/>
                <a:cs typeface="Times New Roman"/>
              </a:rPr>
              <a:t>2  </a:t>
            </a:r>
            <a:r>
              <a:rPr lang="en-GB" altLang="zh-CN" sz="1200" kern="100" dirty="0" smtClean="0">
                <a:latin typeface="Times New Roman"/>
                <a:ea typeface="宋体"/>
                <a:cs typeface="Times New Roman"/>
              </a:rPr>
              <a:t> </a:t>
            </a:r>
            <a:r>
              <a:rPr lang="en-GB" altLang="zh-CN" sz="1200" kern="100" dirty="0">
                <a:latin typeface="Times New Roman"/>
                <a:ea typeface="宋体"/>
                <a:cs typeface="Times New Roman"/>
              </a:rPr>
              <a:t>(large) of all the celebrations of environment each year. China owns half the world’s electric vehicles and 99% of the world’s electric buses. By </a:t>
            </a:r>
            <a:r>
              <a:rPr lang="en-GB" altLang="zh-CN" sz="1200" u="sng" kern="100" dirty="0">
                <a:latin typeface="Times New Roman"/>
                <a:ea typeface="宋体"/>
                <a:cs typeface="Times New Roman"/>
              </a:rPr>
              <a:t>  </a:t>
            </a:r>
            <a:r>
              <a:rPr lang="en-GB" altLang="zh-CN" sz="1200" u="sng" kern="100" dirty="0" smtClean="0">
                <a:latin typeface="Times New Roman"/>
                <a:ea typeface="宋体"/>
                <a:cs typeface="Times New Roman"/>
              </a:rPr>
              <a:t>3  </a:t>
            </a:r>
            <a:r>
              <a:rPr lang="en-GB" altLang="zh-CN" sz="1200" kern="100" dirty="0" smtClean="0">
                <a:latin typeface="Times New Roman"/>
                <a:ea typeface="宋体"/>
                <a:cs typeface="Times New Roman"/>
              </a:rPr>
              <a:t> </a:t>
            </a:r>
            <a:r>
              <a:rPr lang="en-GB" altLang="zh-CN" sz="1200" kern="100" dirty="0">
                <a:latin typeface="Times New Roman"/>
                <a:ea typeface="宋体"/>
                <a:cs typeface="Times New Roman"/>
              </a:rPr>
              <a:t>(host) World Environment Day 2019, the Chinese government will be able to showcase its innovation and progress toward a cleaner environment.  </a:t>
            </a:r>
            <a:endParaRPr lang="zh-CN" altLang="zh-CN" sz="1050" kern="100" dirty="0">
              <a:latin typeface="Calibri"/>
              <a:ea typeface="宋体"/>
              <a:cs typeface="Times New Roman"/>
            </a:endParaRPr>
          </a:p>
          <a:p>
            <a:pPr marL="36000" indent="0" algn="just">
              <a:spcBef>
                <a:spcPts val="0"/>
              </a:spcBef>
              <a:spcAft>
                <a:spcPts val="0"/>
              </a:spcAft>
              <a:buNone/>
            </a:pPr>
            <a:r>
              <a:rPr lang="en-GB" altLang="zh-CN" sz="1200" kern="100" dirty="0">
                <a:latin typeface="Times New Roman"/>
                <a:ea typeface="宋体"/>
                <a:cs typeface="Times New Roman"/>
              </a:rPr>
              <a:t> </a:t>
            </a:r>
            <a:endParaRPr lang="zh-CN" altLang="zh-CN" sz="1050" kern="100" dirty="0">
              <a:latin typeface="Calibri"/>
              <a:ea typeface="宋体"/>
              <a:cs typeface="Times New Roman"/>
            </a:endParaRPr>
          </a:p>
          <a:p>
            <a:pPr marL="36000" indent="0" algn="ctr">
              <a:spcBef>
                <a:spcPts val="0"/>
              </a:spcBef>
              <a:spcAft>
                <a:spcPts val="0"/>
              </a:spcAft>
              <a:buNone/>
            </a:pPr>
            <a:r>
              <a:rPr lang="en-GB" altLang="zh-CN" sz="1200" kern="100" dirty="0">
                <a:latin typeface="Times New Roman"/>
                <a:ea typeface="宋体"/>
                <a:cs typeface="Times New Roman"/>
              </a:rPr>
              <a:t>B</a:t>
            </a:r>
            <a:endParaRPr lang="zh-CN" altLang="zh-CN" sz="1050" kern="100" dirty="0">
              <a:latin typeface="Calibri"/>
              <a:ea typeface="宋体"/>
              <a:cs typeface="Times New Roman"/>
            </a:endParaRPr>
          </a:p>
          <a:p>
            <a:pPr marL="36000" indent="0">
              <a:spcBef>
                <a:spcPts val="0"/>
              </a:spcBef>
              <a:buNone/>
            </a:pPr>
            <a:r>
              <a:rPr lang="en-GB" altLang="zh-CN" sz="1200" kern="100" dirty="0" smtClean="0">
                <a:latin typeface="Times New Roman"/>
                <a:ea typeface="宋体"/>
                <a:cs typeface="Times New Roman"/>
              </a:rPr>
              <a:t>        Why </a:t>
            </a:r>
            <a:r>
              <a:rPr lang="en-GB" altLang="zh-CN" sz="1200" kern="100" dirty="0">
                <a:latin typeface="Times New Roman"/>
                <a:ea typeface="宋体"/>
                <a:cs typeface="Times New Roman"/>
              </a:rPr>
              <a:t>do people want to go to university? For some, it is the desire to learn. At university, you </a:t>
            </a:r>
            <a:r>
              <a:rPr lang="en-GB" altLang="zh-CN" sz="1200" u="sng" kern="100" dirty="0">
                <a:latin typeface="Times New Roman"/>
                <a:ea typeface="宋体"/>
                <a:cs typeface="Times New Roman"/>
              </a:rPr>
              <a:t>  </a:t>
            </a:r>
            <a:r>
              <a:rPr lang="en-GB" altLang="zh-CN" sz="1200" u="sng" kern="100" dirty="0" smtClean="0">
                <a:latin typeface="Times New Roman"/>
                <a:ea typeface="宋体"/>
                <a:cs typeface="Times New Roman"/>
              </a:rPr>
              <a:t>4  </a:t>
            </a:r>
            <a:r>
              <a:rPr lang="en-GB" altLang="zh-CN" sz="1200" b="1" u="sng" kern="100" dirty="0" smtClean="0">
                <a:latin typeface="Times New Roman"/>
                <a:ea typeface="宋体"/>
                <a:cs typeface="Times New Roman"/>
              </a:rPr>
              <a:t> </a:t>
            </a:r>
            <a:r>
              <a:rPr lang="en-GB" altLang="zh-CN" sz="1200" u="sng" kern="100" dirty="0" smtClean="0">
                <a:latin typeface="Times New Roman"/>
                <a:ea typeface="宋体"/>
                <a:cs typeface="Times New Roman"/>
              </a:rPr>
              <a:t> </a:t>
            </a:r>
            <a:r>
              <a:rPr lang="en-GB" altLang="zh-CN" sz="1200" kern="100" dirty="0" smtClean="0">
                <a:latin typeface="Times New Roman"/>
                <a:ea typeface="宋体"/>
                <a:cs typeface="Times New Roman"/>
              </a:rPr>
              <a:t> </a:t>
            </a:r>
            <a:r>
              <a:rPr lang="en-GB" altLang="zh-CN" sz="1200" kern="100" dirty="0">
                <a:latin typeface="Times New Roman"/>
                <a:ea typeface="宋体"/>
                <a:cs typeface="Times New Roman"/>
              </a:rPr>
              <a:t>(teach) by lecturers and professors who may be leading experts </a:t>
            </a:r>
            <a:r>
              <a:rPr lang="en-GB" altLang="zh-CN" sz="1200" u="sng" kern="100" dirty="0">
                <a:latin typeface="Times New Roman"/>
                <a:ea typeface="宋体"/>
                <a:cs typeface="Times New Roman"/>
              </a:rPr>
              <a:t>  </a:t>
            </a:r>
            <a:r>
              <a:rPr lang="en-GB" altLang="zh-CN" sz="1200" u="sng" kern="100" dirty="0" smtClean="0">
                <a:latin typeface="Times New Roman"/>
                <a:ea typeface="宋体"/>
                <a:cs typeface="Times New Roman"/>
              </a:rPr>
              <a:t>5   </a:t>
            </a:r>
            <a:r>
              <a:rPr lang="en-GB" altLang="zh-CN" sz="1200" kern="100" dirty="0" smtClean="0">
                <a:latin typeface="Times New Roman"/>
                <a:ea typeface="宋体"/>
                <a:cs typeface="Times New Roman"/>
              </a:rPr>
              <a:t> </a:t>
            </a:r>
            <a:r>
              <a:rPr lang="en-GB" altLang="zh-CN" sz="1200" kern="100" dirty="0">
                <a:latin typeface="Times New Roman"/>
                <a:ea typeface="宋体"/>
                <a:cs typeface="Times New Roman"/>
              </a:rPr>
              <a:t>their fields. The opportunity to learn from them is what drives some people </a:t>
            </a:r>
            <a:r>
              <a:rPr lang="en-GB" altLang="zh-CN" sz="1200" u="sng" kern="100" dirty="0">
                <a:latin typeface="Times New Roman"/>
                <a:ea typeface="宋体"/>
                <a:cs typeface="Times New Roman"/>
              </a:rPr>
              <a:t>  </a:t>
            </a:r>
            <a:r>
              <a:rPr lang="en-GB" altLang="zh-CN" sz="1200" u="sng" kern="100" dirty="0" smtClean="0">
                <a:latin typeface="Times New Roman"/>
                <a:ea typeface="宋体"/>
                <a:cs typeface="Times New Roman"/>
              </a:rPr>
              <a:t>6    </a:t>
            </a:r>
            <a:r>
              <a:rPr lang="en-GB" altLang="zh-CN" sz="1200" kern="100" dirty="0" smtClean="0">
                <a:latin typeface="Times New Roman"/>
                <a:ea typeface="宋体"/>
                <a:cs typeface="Times New Roman"/>
              </a:rPr>
              <a:t> </a:t>
            </a:r>
            <a:r>
              <a:rPr lang="en-GB" altLang="zh-CN" sz="1200" kern="100" dirty="0">
                <a:latin typeface="Times New Roman"/>
                <a:ea typeface="宋体"/>
                <a:cs typeface="Times New Roman"/>
              </a:rPr>
              <a:t>(apply) to university. For others, going to university provides the all-important stepping-stone for their careers. However, for the majority of </a:t>
            </a:r>
            <a:r>
              <a:rPr lang="en-GB" altLang="zh-CN" sz="1200" u="sng" kern="100" dirty="0">
                <a:latin typeface="Times New Roman"/>
                <a:ea typeface="宋体"/>
                <a:cs typeface="Times New Roman"/>
              </a:rPr>
              <a:t>  </a:t>
            </a:r>
            <a:r>
              <a:rPr lang="en-GB" altLang="zh-CN" sz="1200" u="sng" kern="100" dirty="0" smtClean="0">
                <a:latin typeface="Times New Roman"/>
                <a:ea typeface="宋体"/>
                <a:cs typeface="Times New Roman"/>
              </a:rPr>
              <a:t>7   </a:t>
            </a:r>
            <a:r>
              <a:rPr lang="en-GB" altLang="zh-CN" sz="1200" kern="100" dirty="0" smtClean="0">
                <a:latin typeface="Times New Roman"/>
                <a:ea typeface="宋体"/>
                <a:cs typeface="Times New Roman"/>
              </a:rPr>
              <a:t> </a:t>
            </a:r>
            <a:r>
              <a:rPr lang="en-GB" altLang="zh-CN" sz="1200" kern="100" dirty="0">
                <a:latin typeface="Times New Roman"/>
                <a:ea typeface="宋体"/>
                <a:cs typeface="Times New Roman"/>
              </a:rPr>
              <a:t>(west) people, university means freedom from home.   </a:t>
            </a:r>
            <a:endParaRPr lang="zh-CN" altLang="zh-CN" sz="1050" kern="100" dirty="0">
              <a:latin typeface="Calibri"/>
              <a:ea typeface="宋体"/>
              <a:cs typeface="Times New Roman"/>
            </a:endParaRPr>
          </a:p>
          <a:p>
            <a:pPr marL="36000" indent="0" algn="ctr">
              <a:spcBef>
                <a:spcPts val="0"/>
              </a:spcBef>
              <a:spcAft>
                <a:spcPts val="0"/>
              </a:spcAft>
              <a:buNone/>
            </a:pPr>
            <a:r>
              <a:rPr lang="en-GB" altLang="zh-CN" sz="1200" kern="100" dirty="0">
                <a:latin typeface="Times New Roman"/>
                <a:ea typeface="宋体"/>
                <a:cs typeface="Times New Roman"/>
              </a:rPr>
              <a:t>C</a:t>
            </a:r>
            <a:endParaRPr lang="zh-CN" altLang="zh-CN" sz="1050" kern="100" dirty="0">
              <a:latin typeface="Calibri"/>
              <a:ea typeface="宋体"/>
              <a:cs typeface="Times New Roman"/>
            </a:endParaRPr>
          </a:p>
          <a:p>
            <a:pPr marL="36000" indent="0" algn="just">
              <a:spcBef>
                <a:spcPts val="0"/>
              </a:spcBef>
              <a:spcAft>
                <a:spcPts val="0"/>
              </a:spcAft>
              <a:buNone/>
            </a:pPr>
            <a:r>
              <a:rPr lang="en-GB" altLang="zh-CN" sz="1200" kern="100" dirty="0" smtClean="0">
                <a:latin typeface="Times New Roman"/>
                <a:ea typeface="宋体"/>
                <a:cs typeface="Times New Roman"/>
              </a:rPr>
              <a:t>        Billions </a:t>
            </a:r>
            <a:r>
              <a:rPr lang="en-GB" altLang="zh-CN" sz="1200" kern="100" dirty="0">
                <a:latin typeface="Times New Roman"/>
                <a:ea typeface="宋体"/>
                <a:cs typeface="Times New Roman"/>
              </a:rPr>
              <a:t>of poor people around the world </a:t>
            </a:r>
            <a:r>
              <a:rPr lang="en-GB" altLang="zh-CN" sz="1200" u="sng" kern="100" dirty="0">
                <a:latin typeface="Times New Roman"/>
                <a:ea typeface="宋体"/>
                <a:cs typeface="Times New Roman"/>
              </a:rPr>
              <a:t>  </a:t>
            </a:r>
            <a:r>
              <a:rPr lang="en-GB" altLang="zh-CN" sz="1200" u="sng" kern="100" dirty="0" smtClean="0">
                <a:latin typeface="Times New Roman"/>
                <a:ea typeface="宋体"/>
                <a:cs typeface="Times New Roman"/>
              </a:rPr>
              <a:t>8 </a:t>
            </a:r>
            <a:r>
              <a:rPr lang="en-GB" altLang="zh-CN" sz="1200" b="1" u="sng" kern="100" dirty="0" smtClean="0">
                <a:latin typeface="Times New Roman"/>
                <a:ea typeface="宋体"/>
                <a:cs typeface="Times New Roman"/>
              </a:rPr>
              <a:t> </a:t>
            </a:r>
            <a:r>
              <a:rPr lang="en-GB" altLang="zh-CN" sz="1200" u="sng" kern="100" dirty="0" smtClean="0">
                <a:latin typeface="Times New Roman"/>
                <a:ea typeface="宋体"/>
                <a:cs typeface="Times New Roman"/>
              </a:rPr>
              <a:t> </a:t>
            </a:r>
            <a:r>
              <a:rPr lang="en-GB" altLang="zh-CN" sz="1200" kern="100" dirty="0" smtClean="0">
                <a:latin typeface="Times New Roman"/>
                <a:ea typeface="宋体"/>
                <a:cs typeface="Times New Roman"/>
              </a:rPr>
              <a:t> </a:t>
            </a:r>
            <a:r>
              <a:rPr lang="en-GB" altLang="zh-CN" sz="1200" kern="100" dirty="0">
                <a:latin typeface="Times New Roman"/>
                <a:ea typeface="宋体"/>
                <a:cs typeface="Times New Roman"/>
              </a:rPr>
              <a:t>(depend) on the use of wood for cooking. And as they take more and more firewood from wild areas, they are destroying habitats around the world. Wood collection is one reason why many animals have become endangered. </a:t>
            </a:r>
            <a:endParaRPr lang="zh-CN" altLang="zh-CN" sz="1050" kern="100" dirty="0">
              <a:latin typeface="Calibri"/>
              <a:ea typeface="宋体"/>
              <a:cs typeface="Times New Roman"/>
            </a:endParaRPr>
          </a:p>
          <a:p>
            <a:pPr marL="36000" indent="0" algn="just">
              <a:spcBef>
                <a:spcPts val="0"/>
              </a:spcBef>
              <a:spcAft>
                <a:spcPts val="0"/>
              </a:spcAft>
              <a:buNone/>
            </a:pPr>
            <a:r>
              <a:rPr lang="en-GB" altLang="zh-CN" sz="1200" kern="100" dirty="0">
                <a:latin typeface="Times New Roman"/>
                <a:ea typeface="宋体"/>
                <a:cs typeface="Times New Roman"/>
              </a:rPr>
              <a:t> </a:t>
            </a:r>
            <a:r>
              <a:rPr lang="en-GB" altLang="zh-CN" sz="1200" kern="100" dirty="0" smtClean="0">
                <a:latin typeface="Times New Roman"/>
                <a:ea typeface="宋体"/>
                <a:cs typeface="Times New Roman"/>
              </a:rPr>
              <a:t>      This </a:t>
            </a:r>
            <a:r>
              <a:rPr lang="en-GB" altLang="zh-CN" sz="1200" kern="100" dirty="0">
                <a:latin typeface="Times New Roman"/>
                <a:ea typeface="宋体"/>
                <a:cs typeface="Times New Roman"/>
              </a:rPr>
              <a:t>is </a:t>
            </a:r>
            <a:r>
              <a:rPr lang="en-GB" altLang="zh-CN" sz="1200" u="sng" kern="100" dirty="0">
                <a:latin typeface="Times New Roman"/>
                <a:ea typeface="宋体"/>
                <a:cs typeface="Times New Roman"/>
              </a:rPr>
              <a:t>  9 </a:t>
            </a:r>
            <a:r>
              <a:rPr lang="en-GB" altLang="zh-CN" sz="1200" u="sng" kern="100" dirty="0" smtClean="0">
                <a:latin typeface="Times New Roman"/>
                <a:ea typeface="宋体"/>
                <a:cs typeface="Times New Roman"/>
              </a:rPr>
              <a:t>  </a:t>
            </a:r>
            <a:r>
              <a:rPr lang="en-GB" altLang="zh-CN" sz="1200" kern="100" dirty="0" smtClean="0">
                <a:latin typeface="Times New Roman"/>
                <a:ea typeface="宋体"/>
                <a:cs typeface="Times New Roman"/>
              </a:rPr>
              <a:t> </a:t>
            </a:r>
            <a:r>
              <a:rPr lang="en-GB" altLang="zh-CN" sz="1200" kern="100" dirty="0" err="1">
                <a:latin typeface="Times New Roman"/>
                <a:ea typeface="宋体"/>
                <a:cs typeface="Times New Roman"/>
              </a:rPr>
              <a:t>Dr.</a:t>
            </a:r>
            <a:r>
              <a:rPr lang="en-GB" altLang="zh-CN" sz="1200" kern="100" dirty="0">
                <a:latin typeface="Times New Roman"/>
                <a:ea typeface="宋体"/>
                <a:cs typeface="Times New Roman"/>
              </a:rPr>
              <a:t> Metcalf spends each summer in Africa. He wants to teach women and children in villages how to cook with the sun. He helped create Solar Cookers International. It’s an organization that introduces solar cookers to developing countries </a:t>
            </a:r>
            <a:r>
              <a:rPr lang="en-GB" altLang="zh-CN" sz="1200" u="sng" kern="100" dirty="0">
                <a:latin typeface="Times New Roman"/>
                <a:ea typeface="宋体"/>
                <a:cs typeface="Times New Roman"/>
              </a:rPr>
              <a:t>  </a:t>
            </a:r>
            <a:r>
              <a:rPr lang="en-GB" altLang="zh-CN" sz="1200" u="sng" kern="100" dirty="0" smtClean="0">
                <a:latin typeface="Times New Roman"/>
                <a:ea typeface="宋体"/>
                <a:cs typeface="Times New Roman"/>
              </a:rPr>
              <a:t>10 </a:t>
            </a:r>
            <a:r>
              <a:rPr lang="en-GB" altLang="zh-CN" sz="1200" b="1" u="sng" kern="100" dirty="0" smtClean="0">
                <a:latin typeface="Times New Roman"/>
                <a:ea typeface="宋体"/>
                <a:cs typeface="Times New Roman"/>
              </a:rPr>
              <a:t> </a:t>
            </a:r>
            <a:r>
              <a:rPr lang="en-GB" altLang="zh-CN" sz="1200" u="sng" kern="100" dirty="0" smtClean="0">
                <a:latin typeface="Times New Roman"/>
                <a:ea typeface="宋体"/>
                <a:cs typeface="Times New Roman"/>
              </a:rPr>
              <a:t> </a:t>
            </a:r>
            <a:r>
              <a:rPr lang="en-GB" altLang="zh-CN" sz="1200" kern="100" dirty="0" smtClean="0">
                <a:latin typeface="Times New Roman"/>
                <a:ea typeface="宋体"/>
                <a:cs typeface="Times New Roman"/>
              </a:rPr>
              <a:t> </a:t>
            </a:r>
            <a:r>
              <a:rPr lang="en-GB" altLang="zh-CN" sz="1200" kern="100" dirty="0">
                <a:latin typeface="Times New Roman"/>
                <a:ea typeface="宋体"/>
                <a:cs typeface="Times New Roman"/>
              </a:rPr>
              <a:t>teaches people how to use them.</a:t>
            </a:r>
            <a:endParaRPr lang="zh-CN" altLang="zh-CN" sz="1050" kern="100" dirty="0">
              <a:effectLst/>
              <a:latin typeface="Calibri"/>
              <a:ea typeface="宋体"/>
              <a:cs typeface="Times New Roman"/>
            </a:endParaRPr>
          </a:p>
        </p:txBody>
      </p:sp>
      <p:sp>
        <p:nvSpPr>
          <p:cNvPr id="14" name="TextBox 13"/>
          <p:cNvSpPr txBox="1"/>
          <p:nvPr/>
        </p:nvSpPr>
        <p:spPr>
          <a:xfrm>
            <a:off x="8493" y="4643989"/>
            <a:ext cx="4011993" cy="400110"/>
          </a:xfrm>
          <a:prstGeom prst="rect">
            <a:avLst/>
          </a:prstGeom>
          <a:solidFill>
            <a:schemeClr val="bg1"/>
          </a:solidFill>
        </p:spPr>
        <p:txBody>
          <a:bodyPr wrap="square" rtlCol="0">
            <a:spAutoFit/>
          </a:bodyPr>
          <a:lstStyle/>
          <a:p>
            <a:r>
              <a:rPr lang="en-GB" altLang="zh-CN" sz="1000" b="1" dirty="0"/>
              <a:t>1. </a:t>
            </a:r>
            <a:r>
              <a:rPr lang="en-GB" altLang="zh-CN" sz="1000" b="1" dirty="0" smtClean="0"/>
              <a:t>which     2</a:t>
            </a:r>
            <a:r>
              <a:rPr lang="en-GB" altLang="zh-CN" sz="1000" b="1" dirty="0"/>
              <a:t>. </a:t>
            </a:r>
            <a:r>
              <a:rPr lang="en-GB" altLang="zh-CN" sz="1000" b="1" dirty="0" smtClean="0"/>
              <a:t>largest    3</a:t>
            </a:r>
            <a:r>
              <a:rPr lang="en-GB" altLang="zh-CN" sz="1000" b="1" dirty="0"/>
              <a:t>. hosting </a:t>
            </a:r>
            <a:r>
              <a:rPr lang="en-GB" altLang="zh-CN" sz="1000" b="1" dirty="0" smtClean="0"/>
              <a:t>  4</a:t>
            </a:r>
            <a:r>
              <a:rPr lang="en-GB" altLang="zh-CN" sz="1000" b="1" dirty="0"/>
              <a:t>. will be </a:t>
            </a:r>
            <a:r>
              <a:rPr lang="en-GB" altLang="zh-CN" sz="1000" b="1" dirty="0" smtClean="0"/>
              <a:t>taught</a:t>
            </a:r>
            <a:r>
              <a:rPr lang="en-GB" altLang="zh-CN" sz="1000" b="1" dirty="0"/>
              <a:t> </a:t>
            </a:r>
            <a:r>
              <a:rPr lang="en-GB" altLang="zh-CN" sz="1000" b="1" dirty="0" smtClean="0"/>
              <a:t>  5</a:t>
            </a:r>
            <a:r>
              <a:rPr lang="en-GB" altLang="zh-CN" sz="1000" b="1" dirty="0"/>
              <a:t>. in</a:t>
            </a:r>
            <a:endParaRPr lang="zh-CN" altLang="zh-CN" sz="1000" b="1" dirty="0"/>
          </a:p>
          <a:p>
            <a:r>
              <a:rPr lang="en-GB" altLang="zh-CN" sz="1000" b="1" dirty="0"/>
              <a:t>6. to </a:t>
            </a:r>
            <a:r>
              <a:rPr lang="en-GB" altLang="zh-CN" sz="1000" b="1" dirty="0" smtClean="0"/>
              <a:t>apply 7</a:t>
            </a:r>
            <a:r>
              <a:rPr lang="en-GB" altLang="zh-CN" sz="1000" b="1" dirty="0"/>
              <a:t>. western </a:t>
            </a:r>
            <a:r>
              <a:rPr lang="en-GB" altLang="zh-CN" sz="1000" b="1" dirty="0" smtClean="0"/>
              <a:t>  8</a:t>
            </a:r>
            <a:r>
              <a:rPr lang="en-GB" altLang="zh-CN" sz="1000" b="1" dirty="0"/>
              <a:t>. depend   </a:t>
            </a:r>
            <a:r>
              <a:rPr lang="en-GB" altLang="zh-CN" sz="1000" b="1" dirty="0" smtClean="0"/>
              <a:t>9</a:t>
            </a:r>
            <a:r>
              <a:rPr lang="en-GB" altLang="zh-CN" sz="1000" b="1" dirty="0"/>
              <a:t>. why   	</a:t>
            </a:r>
            <a:r>
              <a:rPr lang="en-GB" altLang="zh-CN" sz="1000" b="1" dirty="0" smtClean="0"/>
              <a:t>        </a:t>
            </a:r>
            <a:r>
              <a:rPr lang="en-GB" altLang="zh-CN" sz="1000" b="1" dirty="0" smtClean="0"/>
              <a:t>   10</a:t>
            </a:r>
            <a:r>
              <a:rPr lang="en-GB" altLang="zh-CN" sz="1000" b="1" dirty="0"/>
              <a:t>. and</a:t>
            </a:r>
            <a:endParaRPr lang="zh-CN" altLang="zh-CN" sz="1000" b="1" dirty="0"/>
          </a:p>
        </p:txBody>
      </p:sp>
      <p:sp>
        <p:nvSpPr>
          <p:cNvPr id="12" name="TextBox 11"/>
          <p:cNvSpPr txBox="1"/>
          <p:nvPr/>
        </p:nvSpPr>
        <p:spPr>
          <a:xfrm>
            <a:off x="4782252" y="828204"/>
            <a:ext cx="3769257" cy="492443"/>
          </a:xfrm>
          <a:prstGeom prst="rect">
            <a:avLst/>
          </a:prstGeom>
          <a:solidFill>
            <a:schemeClr val="bg1"/>
          </a:solidFill>
        </p:spPr>
        <p:txBody>
          <a:bodyPr wrap="square" rtlCol="0">
            <a:spAutoFit/>
          </a:bodyPr>
          <a:lstStyle/>
          <a:p>
            <a:r>
              <a:rPr lang="zh-CN" altLang="en-US" sz="1300" dirty="0">
                <a:latin typeface="宋体" pitchFamily="2" charset="-122"/>
                <a:ea typeface="宋体" pitchFamily="2" charset="-122"/>
              </a:rPr>
              <a:t>世界</a:t>
            </a:r>
            <a:r>
              <a:rPr lang="zh-CN" altLang="en-US" sz="1300" dirty="0" smtClean="0">
                <a:latin typeface="宋体" pitchFamily="2" charset="-122"/>
                <a:ea typeface="宋体" pitchFamily="2" charset="-122"/>
              </a:rPr>
              <a:t>环境日以及</a:t>
            </a:r>
            <a:r>
              <a:rPr lang="en-US" altLang="zh-CN" sz="1300" dirty="0" smtClean="0">
                <a:latin typeface="宋体" pitchFamily="2" charset="-122"/>
                <a:ea typeface="宋体" pitchFamily="2" charset="-122"/>
              </a:rPr>
              <a:t>2019</a:t>
            </a:r>
            <a:r>
              <a:rPr lang="zh-CN" altLang="en-US" sz="1300" dirty="0" smtClean="0">
                <a:latin typeface="宋体" pitchFamily="2" charset="-122"/>
                <a:ea typeface="宋体" pitchFamily="2" charset="-122"/>
              </a:rPr>
              <a:t>年将在中国举办的世界环境日，借此能够展现我们在环境方面的创新和进步。</a:t>
            </a:r>
            <a:endParaRPr lang="zh-CN" altLang="zh-CN" sz="1300" dirty="0"/>
          </a:p>
        </p:txBody>
      </p:sp>
      <p:sp>
        <p:nvSpPr>
          <p:cNvPr id="16" name="TextBox 15"/>
          <p:cNvSpPr txBox="1"/>
          <p:nvPr/>
        </p:nvSpPr>
        <p:spPr>
          <a:xfrm>
            <a:off x="4782252" y="1941427"/>
            <a:ext cx="3769257" cy="292388"/>
          </a:xfrm>
          <a:prstGeom prst="rect">
            <a:avLst/>
          </a:prstGeom>
          <a:solidFill>
            <a:schemeClr val="bg1"/>
          </a:solidFill>
        </p:spPr>
        <p:txBody>
          <a:bodyPr wrap="square" rtlCol="0">
            <a:spAutoFit/>
          </a:bodyPr>
          <a:lstStyle/>
          <a:p>
            <a:r>
              <a:rPr lang="zh-CN" altLang="en-US" sz="1300" dirty="0">
                <a:latin typeface="宋体" pitchFamily="2" charset="-122"/>
                <a:ea typeface="宋体" pitchFamily="2" charset="-122"/>
              </a:rPr>
              <a:t>讨论了人们为什么要上大学。</a:t>
            </a:r>
            <a:endParaRPr lang="zh-CN" altLang="zh-CN" sz="1300" dirty="0">
              <a:latin typeface="宋体" pitchFamily="2" charset="-122"/>
              <a:ea typeface="宋体" pitchFamily="2" charset="-122"/>
            </a:endParaRPr>
          </a:p>
        </p:txBody>
      </p:sp>
      <p:sp>
        <p:nvSpPr>
          <p:cNvPr id="17" name="TextBox 16"/>
          <p:cNvSpPr txBox="1"/>
          <p:nvPr/>
        </p:nvSpPr>
        <p:spPr>
          <a:xfrm>
            <a:off x="4782251" y="2807878"/>
            <a:ext cx="3769257" cy="492443"/>
          </a:xfrm>
          <a:prstGeom prst="rect">
            <a:avLst/>
          </a:prstGeom>
          <a:solidFill>
            <a:schemeClr val="bg1"/>
          </a:solidFill>
        </p:spPr>
        <p:txBody>
          <a:bodyPr wrap="square" rtlCol="0">
            <a:spAutoFit/>
          </a:bodyPr>
          <a:lstStyle/>
          <a:p>
            <a:r>
              <a:rPr lang="zh-CN" altLang="en-US" sz="1300" dirty="0" smtClean="0">
                <a:latin typeface="宋体" pitchFamily="2" charset="-122"/>
                <a:ea typeface="宋体" pitchFamily="2" charset="-122"/>
              </a:rPr>
              <a:t>讲述了利用木柴做饭对环境不好，</a:t>
            </a:r>
            <a:r>
              <a:rPr lang="en-US" altLang="zh-CN" sz="1300" dirty="0" smtClean="0">
                <a:latin typeface="宋体" pitchFamily="2" charset="-122"/>
                <a:ea typeface="宋体" pitchFamily="2" charset="-122"/>
              </a:rPr>
              <a:t>Metcalf</a:t>
            </a:r>
            <a:r>
              <a:rPr lang="zh-CN" altLang="en-US" sz="1300" dirty="0" smtClean="0">
                <a:latin typeface="宋体" pitchFamily="2" charset="-122"/>
                <a:ea typeface="宋体" pitchFamily="2" charset="-122"/>
              </a:rPr>
              <a:t>博士每年夏天都在非洲教当地人用太阳能厨具做饭。</a:t>
            </a:r>
            <a:endParaRPr lang="zh-CN" altLang="zh-CN" sz="1300" dirty="0">
              <a:latin typeface="宋体" pitchFamily="2" charset="-122"/>
              <a:ea typeface="宋体" pitchFamily="2" charset="-122"/>
            </a:endParaRPr>
          </a:p>
        </p:txBody>
      </p:sp>
      <p:sp>
        <p:nvSpPr>
          <p:cNvPr id="18" name="圆角矩形标注 17"/>
          <p:cNvSpPr/>
          <p:nvPr/>
        </p:nvSpPr>
        <p:spPr>
          <a:xfrm flipH="1">
            <a:off x="3854024" y="1411271"/>
            <a:ext cx="3043346" cy="696132"/>
          </a:xfrm>
          <a:prstGeom prst="wedgeRoundRectCallout">
            <a:avLst>
              <a:gd name="adj1" fmla="val -46695"/>
              <a:gd name="adj2" fmla="val 71249"/>
              <a:gd name="adj3" fmla="val 16667"/>
            </a:avLst>
          </a:prstGeom>
          <a:solidFill>
            <a:srgbClr val="EF853D"/>
          </a:solidFill>
          <a:ln w="25400"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smtClean="0">
                <a:ln>
                  <a:noFill/>
                </a:ln>
                <a:solidFill>
                  <a:schemeClr val="bg1"/>
                </a:solidFill>
                <a:effectLst/>
                <a:uLnTx/>
                <a:uFillTx/>
                <a:latin typeface="宋体"/>
                <a:ea typeface="宋体"/>
              </a:rPr>
              <a:t>本题考查动词时态和语态。上大学发生在将来，</a:t>
            </a:r>
            <a:r>
              <a:rPr kumimoji="0" lang="en-US" altLang="zh-CN" sz="1400" b="1" i="0" u="none" strike="noStrike" kern="0" cap="none" spc="0" normalizeH="0" baseline="0" noProof="0" dirty="0" smtClean="0">
                <a:ln>
                  <a:noFill/>
                </a:ln>
                <a:solidFill>
                  <a:schemeClr val="bg1"/>
                </a:solidFill>
                <a:effectLst/>
                <a:uLnTx/>
                <a:uFillTx/>
                <a:latin typeface="宋体"/>
                <a:ea typeface="宋体"/>
              </a:rPr>
              <a:t>teach</a:t>
            </a:r>
            <a:r>
              <a:rPr kumimoji="0" lang="zh-CN" altLang="en-US" sz="1400" b="1" i="0" u="none" strike="noStrike" kern="0" cap="none" spc="0" normalizeH="0" baseline="0" noProof="0" dirty="0" smtClean="0">
                <a:ln>
                  <a:noFill/>
                </a:ln>
                <a:solidFill>
                  <a:schemeClr val="bg1"/>
                </a:solidFill>
                <a:effectLst/>
                <a:uLnTx/>
                <a:uFillTx/>
                <a:latin typeface="宋体"/>
                <a:ea typeface="宋体"/>
              </a:rPr>
              <a:t>和</a:t>
            </a:r>
            <a:r>
              <a:rPr kumimoji="0" lang="en-US" altLang="zh-CN" sz="1400" b="1" i="0" u="none" strike="noStrike" kern="0" cap="none" spc="0" normalizeH="0" baseline="0" noProof="0" dirty="0" smtClean="0">
                <a:ln>
                  <a:noFill/>
                </a:ln>
                <a:solidFill>
                  <a:schemeClr val="bg1"/>
                </a:solidFill>
                <a:effectLst/>
                <a:uLnTx/>
                <a:uFillTx/>
                <a:latin typeface="宋体"/>
                <a:ea typeface="宋体"/>
              </a:rPr>
              <a:t>you</a:t>
            </a:r>
            <a:r>
              <a:rPr kumimoji="0" lang="zh-CN" altLang="en-US" sz="1400" b="1" i="0" u="none" strike="noStrike" kern="0" cap="none" spc="0" normalizeH="0" baseline="0" noProof="0" dirty="0" smtClean="0">
                <a:ln>
                  <a:noFill/>
                </a:ln>
                <a:solidFill>
                  <a:schemeClr val="bg1"/>
                </a:solidFill>
                <a:effectLst/>
                <a:uLnTx/>
                <a:uFillTx/>
                <a:latin typeface="宋体"/>
                <a:ea typeface="宋体"/>
              </a:rPr>
              <a:t>为被动关系，故填</a:t>
            </a:r>
            <a:r>
              <a:rPr kumimoji="0" lang="en-US" altLang="zh-CN" sz="1400" b="1" i="0" u="none" strike="noStrike" kern="0" cap="none" spc="0" normalizeH="0" baseline="0" noProof="0" dirty="0" smtClean="0">
                <a:ln>
                  <a:noFill/>
                </a:ln>
                <a:solidFill>
                  <a:schemeClr val="bg1"/>
                </a:solidFill>
                <a:effectLst/>
                <a:uLnTx/>
                <a:uFillTx/>
                <a:latin typeface="宋体"/>
                <a:ea typeface="宋体"/>
              </a:rPr>
              <a:t>will be taught</a:t>
            </a:r>
            <a:r>
              <a:rPr kumimoji="0" lang="zh-CN" altLang="en-US" sz="1400" b="1" i="0" u="none" strike="noStrike" kern="0" cap="none" spc="0" normalizeH="0" baseline="0" noProof="0" dirty="0" smtClean="0">
                <a:ln>
                  <a:noFill/>
                </a:ln>
                <a:solidFill>
                  <a:schemeClr val="bg1"/>
                </a:solidFill>
                <a:effectLst/>
                <a:uLnTx/>
                <a:uFillTx/>
                <a:latin typeface="宋体"/>
                <a:ea typeface="宋体"/>
              </a:rPr>
              <a:t>。</a:t>
            </a:r>
            <a:endParaRPr kumimoji="0" lang="zh-CN" altLang="en-US" sz="1400" b="1" i="0" u="none" strike="noStrike" kern="0" cap="none" spc="0" normalizeH="0" baseline="0" noProof="0" dirty="0">
              <a:ln>
                <a:noFill/>
              </a:ln>
              <a:solidFill>
                <a:schemeClr val="bg1"/>
              </a:solidFill>
              <a:effectLst/>
              <a:uLnTx/>
              <a:uFillTx/>
              <a:latin typeface="宋体"/>
              <a:ea typeface="宋体"/>
            </a:endParaRPr>
          </a:p>
        </p:txBody>
      </p:sp>
      <p:sp>
        <p:nvSpPr>
          <p:cNvPr id="19" name="圆角矩形标注 18"/>
          <p:cNvSpPr/>
          <p:nvPr/>
        </p:nvSpPr>
        <p:spPr>
          <a:xfrm flipH="1">
            <a:off x="467670" y="1652030"/>
            <a:ext cx="3043346" cy="696132"/>
          </a:xfrm>
          <a:prstGeom prst="wedgeRoundRectCallout">
            <a:avLst>
              <a:gd name="adj1" fmla="val -37980"/>
              <a:gd name="adj2" fmla="val 59217"/>
              <a:gd name="adj3" fmla="val 16667"/>
            </a:avLst>
          </a:prstGeom>
          <a:solidFill>
            <a:srgbClr val="EF853D"/>
          </a:solidFill>
          <a:ln w="25400"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smtClean="0">
                <a:ln>
                  <a:noFill/>
                </a:ln>
                <a:solidFill>
                  <a:schemeClr val="bg1"/>
                </a:solidFill>
                <a:effectLst/>
                <a:uLnTx/>
                <a:uFillTx/>
                <a:latin typeface="宋体"/>
                <a:ea typeface="宋体"/>
              </a:rPr>
              <a:t>本题考查介词，</a:t>
            </a:r>
            <a:r>
              <a:rPr kumimoji="0" lang="en-US" altLang="zh-CN" sz="1400" b="1" i="0" u="none" strike="noStrike" kern="0" cap="none" spc="0" normalizeH="0" baseline="0" noProof="0" dirty="0" smtClean="0">
                <a:ln>
                  <a:noFill/>
                </a:ln>
                <a:solidFill>
                  <a:schemeClr val="bg1"/>
                </a:solidFill>
                <a:effectLst/>
                <a:uLnTx/>
                <a:uFillTx/>
                <a:latin typeface="宋体"/>
                <a:ea typeface="宋体"/>
              </a:rPr>
              <a:t>in their fields</a:t>
            </a:r>
            <a:r>
              <a:rPr kumimoji="0" lang="zh-CN" altLang="en-US" sz="1400" b="1" i="0" u="none" strike="noStrike" kern="0" cap="none" spc="0" normalizeH="0" baseline="0" noProof="0" dirty="0" smtClean="0">
                <a:ln>
                  <a:noFill/>
                </a:ln>
                <a:solidFill>
                  <a:schemeClr val="bg1"/>
                </a:solidFill>
                <a:effectLst/>
                <a:uLnTx/>
                <a:uFillTx/>
                <a:latin typeface="宋体"/>
                <a:ea typeface="宋体"/>
              </a:rPr>
              <a:t>表示“在他们的领域”，故填</a:t>
            </a:r>
            <a:r>
              <a:rPr kumimoji="0" lang="en-US" altLang="zh-CN" sz="1400" b="1" i="0" u="none" strike="noStrike" kern="0" cap="none" spc="0" normalizeH="0" baseline="0" noProof="0" dirty="0" smtClean="0">
                <a:ln>
                  <a:noFill/>
                </a:ln>
                <a:solidFill>
                  <a:schemeClr val="bg1"/>
                </a:solidFill>
                <a:effectLst/>
                <a:uLnTx/>
                <a:uFillTx/>
                <a:latin typeface="宋体"/>
                <a:ea typeface="宋体"/>
              </a:rPr>
              <a:t>in</a:t>
            </a:r>
            <a:r>
              <a:rPr kumimoji="0" lang="zh-CN" altLang="en-US" sz="1400" b="1" i="0" u="none" strike="noStrike" kern="0" cap="none" spc="0" normalizeH="0" baseline="0" noProof="0" dirty="0" smtClean="0">
                <a:ln>
                  <a:noFill/>
                </a:ln>
                <a:solidFill>
                  <a:schemeClr val="bg1"/>
                </a:solidFill>
                <a:effectLst/>
                <a:uLnTx/>
                <a:uFillTx/>
                <a:latin typeface="宋体"/>
                <a:ea typeface="宋体"/>
              </a:rPr>
              <a:t>。</a:t>
            </a:r>
            <a:endParaRPr kumimoji="0" lang="zh-CN" altLang="en-US" sz="1400" b="1" i="0" u="none" strike="noStrike" kern="0" cap="none" spc="0" normalizeH="0" baseline="0" noProof="0" dirty="0">
              <a:ln>
                <a:noFill/>
              </a:ln>
              <a:solidFill>
                <a:schemeClr val="bg1"/>
              </a:solidFill>
              <a:effectLst/>
              <a:uLnTx/>
              <a:uFillTx/>
              <a:latin typeface="宋体"/>
              <a:ea typeface="宋体"/>
            </a:endParaRPr>
          </a:p>
        </p:txBody>
      </p:sp>
      <p:sp>
        <p:nvSpPr>
          <p:cNvPr id="20" name="圆角矩形标注 19"/>
          <p:cNvSpPr/>
          <p:nvPr/>
        </p:nvSpPr>
        <p:spPr>
          <a:xfrm flipH="1">
            <a:off x="1016209" y="2400186"/>
            <a:ext cx="3043346" cy="696132"/>
          </a:xfrm>
          <a:prstGeom prst="wedgeRoundRectCallout">
            <a:avLst>
              <a:gd name="adj1" fmla="val -37751"/>
              <a:gd name="adj2" fmla="val 64230"/>
              <a:gd name="adj3" fmla="val 16667"/>
            </a:avLst>
          </a:prstGeom>
          <a:solidFill>
            <a:srgbClr val="EF853D"/>
          </a:solidFill>
          <a:ln w="25400"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smtClean="0">
                <a:ln>
                  <a:noFill/>
                </a:ln>
                <a:solidFill>
                  <a:schemeClr val="bg1"/>
                </a:solidFill>
                <a:effectLst/>
                <a:uLnTx/>
                <a:uFillTx/>
                <a:latin typeface="宋体"/>
                <a:ea typeface="宋体"/>
              </a:rPr>
              <a:t>本题考查时态，根据下文可知，此处应填一般现在时，表示客观事实，</a:t>
            </a:r>
            <a:r>
              <a:rPr kumimoji="0" lang="en-US" altLang="zh-CN" sz="1400" b="1" i="0" u="none" strike="noStrike" kern="0" cap="none" spc="0" normalizeH="0" baseline="0" noProof="0" dirty="0" smtClean="0">
                <a:ln>
                  <a:noFill/>
                </a:ln>
                <a:solidFill>
                  <a:schemeClr val="bg1"/>
                </a:solidFill>
                <a:effectLst/>
                <a:uLnTx/>
                <a:uFillTx/>
                <a:latin typeface="宋体"/>
                <a:ea typeface="宋体"/>
              </a:rPr>
              <a:t>people</a:t>
            </a:r>
            <a:r>
              <a:rPr kumimoji="0" lang="zh-CN" altLang="en-US" sz="1400" b="1" i="0" u="none" strike="noStrike" kern="0" cap="none" spc="0" normalizeH="0" baseline="0" noProof="0" dirty="0" smtClean="0">
                <a:ln>
                  <a:noFill/>
                </a:ln>
                <a:solidFill>
                  <a:schemeClr val="bg1"/>
                </a:solidFill>
                <a:effectLst/>
                <a:uLnTx/>
                <a:uFillTx/>
                <a:latin typeface="宋体"/>
                <a:ea typeface="宋体"/>
              </a:rPr>
              <a:t>是复数，故填</a:t>
            </a:r>
            <a:r>
              <a:rPr kumimoji="0" lang="en-US" altLang="zh-CN" sz="1400" b="1" i="0" u="none" strike="noStrike" kern="0" cap="none" spc="0" normalizeH="0" baseline="0" noProof="0" dirty="0" smtClean="0">
                <a:ln>
                  <a:noFill/>
                </a:ln>
                <a:solidFill>
                  <a:schemeClr val="bg1"/>
                </a:solidFill>
                <a:effectLst/>
                <a:uLnTx/>
                <a:uFillTx/>
                <a:latin typeface="宋体"/>
                <a:ea typeface="宋体"/>
              </a:rPr>
              <a:t>depend</a:t>
            </a:r>
            <a:r>
              <a:rPr kumimoji="0" lang="zh-CN" altLang="en-US" sz="1400" b="1" i="0" u="none" strike="noStrike" kern="0" cap="none" spc="0" normalizeH="0" baseline="0" noProof="0" dirty="0" smtClean="0">
                <a:ln>
                  <a:noFill/>
                </a:ln>
                <a:solidFill>
                  <a:schemeClr val="bg1"/>
                </a:solidFill>
                <a:effectLst/>
                <a:uLnTx/>
                <a:uFillTx/>
                <a:latin typeface="宋体"/>
                <a:ea typeface="宋体"/>
              </a:rPr>
              <a:t>。</a:t>
            </a:r>
            <a:endParaRPr kumimoji="0" lang="zh-CN" altLang="en-US" sz="1400" b="1" i="0" u="none" strike="noStrike" kern="0" cap="none" spc="0" normalizeH="0" baseline="0" noProof="0" dirty="0">
              <a:ln>
                <a:noFill/>
              </a:ln>
              <a:solidFill>
                <a:schemeClr val="bg1"/>
              </a:solidFill>
              <a:effectLst/>
              <a:uLnTx/>
              <a:uFillTx/>
              <a:latin typeface="宋体"/>
              <a:ea typeface="宋体"/>
            </a:endParaRPr>
          </a:p>
        </p:txBody>
      </p:sp>
      <p:sp>
        <p:nvSpPr>
          <p:cNvPr id="21" name="圆角矩形标注 20"/>
          <p:cNvSpPr/>
          <p:nvPr/>
        </p:nvSpPr>
        <p:spPr>
          <a:xfrm flipH="1">
            <a:off x="3119982" y="3054099"/>
            <a:ext cx="3470115" cy="696132"/>
          </a:xfrm>
          <a:prstGeom prst="wedgeRoundRectCallout">
            <a:avLst>
              <a:gd name="adj1" fmla="val -106502"/>
              <a:gd name="adj2" fmla="val 69243"/>
              <a:gd name="adj3" fmla="val 16667"/>
            </a:avLst>
          </a:prstGeom>
          <a:solidFill>
            <a:srgbClr val="EF853D"/>
          </a:solidFill>
          <a:ln w="25400"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smtClean="0">
                <a:ln>
                  <a:noFill/>
                </a:ln>
                <a:solidFill>
                  <a:schemeClr val="bg1"/>
                </a:solidFill>
                <a:effectLst/>
                <a:uLnTx/>
                <a:uFillTx/>
                <a:latin typeface="宋体"/>
                <a:ea typeface="宋体"/>
              </a:rPr>
              <a:t>本题考查并列连词，连接</a:t>
            </a:r>
            <a:r>
              <a:rPr kumimoji="0" lang="en-US" altLang="zh-CN" sz="1400" b="1" i="0" u="none" strike="noStrike" kern="0" cap="none" spc="0" normalizeH="0" baseline="0" noProof="0" dirty="0" smtClean="0">
                <a:ln>
                  <a:noFill/>
                </a:ln>
                <a:solidFill>
                  <a:schemeClr val="bg1"/>
                </a:solidFill>
                <a:effectLst/>
                <a:uLnTx/>
                <a:uFillTx/>
                <a:latin typeface="宋体"/>
                <a:ea typeface="宋体"/>
              </a:rPr>
              <a:t>that</a:t>
            </a:r>
            <a:r>
              <a:rPr kumimoji="0" lang="zh-CN" altLang="en-US" sz="1400" b="1" i="0" u="none" strike="noStrike" kern="0" cap="none" spc="0" normalizeH="0" baseline="0" noProof="0" dirty="0" smtClean="0">
                <a:ln>
                  <a:noFill/>
                </a:ln>
                <a:solidFill>
                  <a:schemeClr val="bg1"/>
                </a:solidFill>
                <a:effectLst/>
                <a:uLnTx/>
                <a:uFillTx/>
                <a:latin typeface="宋体"/>
                <a:ea typeface="宋体"/>
              </a:rPr>
              <a:t>定语从句中的两个谓语动词</a:t>
            </a:r>
            <a:r>
              <a:rPr kumimoji="0" lang="en-US" altLang="zh-CN" sz="1400" b="1" i="0" u="none" strike="noStrike" kern="0" cap="none" spc="0" normalizeH="0" baseline="0" noProof="0" dirty="0" smtClean="0">
                <a:ln>
                  <a:noFill/>
                </a:ln>
                <a:solidFill>
                  <a:schemeClr val="bg1"/>
                </a:solidFill>
                <a:effectLst/>
                <a:uLnTx/>
                <a:uFillTx/>
                <a:latin typeface="宋体"/>
                <a:ea typeface="宋体"/>
              </a:rPr>
              <a:t>introduces</a:t>
            </a:r>
            <a:r>
              <a:rPr kumimoji="0" lang="zh-CN" altLang="en-US" sz="1400" b="1" i="0" u="none" strike="noStrike" kern="0" cap="none" spc="0" normalizeH="0" baseline="0" noProof="0" dirty="0" smtClean="0">
                <a:ln>
                  <a:noFill/>
                </a:ln>
                <a:solidFill>
                  <a:schemeClr val="bg1"/>
                </a:solidFill>
                <a:effectLst/>
                <a:uLnTx/>
                <a:uFillTx/>
                <a:latin typeface="宋体"/>
                <a:ea typeface="宋体"/>
              </a:rPr>
              <a:t>和</a:t>
            </a:r>
            <a:r>
              <a:rPr kumimoji="0" lang="en-US" altLang="zh-CN" sz="1400" b="1" i="0" u="none" strike="noStrike" kern="0" cap="none" spc="0" normalizeH="0" baseline="0" noProof="0" dirty="0" smtClean="0">
                <a:ln>
                  <a:noFill/>
                </a:ln>
                <a:solidFill>
                  <a:schemeClr val="bg1"/>
                </a:solidFill>
                <a:effectLst/>
                <a:uLnTx/>
                <a:uFillTx/>
                <a:latin typeface="宋体"/>
                <a:ea typeface="宋体"/>
              </a:rPr>
              <a:t>teaches</a:t>
            </a:r>
            <a:r>
              <a:rPr kumimoji="0" lang="zh-CN" altLang="en-US" sz="1400" b="1" i="0" u="none" strike="noStrike" kern="0" cap="none" spc="0" normalizeH="0" baseline="0" noProof="0" dirty="0" smtClean="0">
                <a:ln>
                  <a:noFill/>
                </a:ln>
                <a:solidFill>
                  <a:schemeClr val="bg1"/>
                </a:solidFill>
                <a:effectLst/>
                <a:uLnTx/>
                <a:uFillTx/>
                <a:latin typeface="宋体"/>
                <a:ea typeface="宋体"/>
              </a:rPr>
              <a:t>，两个动词为并列关系，故填</a:t>
            </a:r>
            <a:r>
              <a:rPr kumimoji="0" lang="en-US" altLang="zh-CN" sz="1400" b="1" i="0" u="none" strike="noStrike" kern="0" cap="none" spc="0" normalizeH="0" baseline="0" noProof="0" dirty="0" smtClean="0">
                <a:ln>
                  <a:noFill/>
                </a:ln>
                <a:solidFill>
                  <a:schemeClr val="bg1"/>
                </a:solidFill>
                <a:effectLst/>
                <a:uLnTx/>
                <a:uFillTx/>
                <a:latin typeface="宋体"/>
                <a:ea typeface="宋体"/>
              </a:rPr>
              <a:t>and</a:t>
            </a:r>
            <a:r>
              <a:rPr kumimoji="0" lang="zh-CN" altLang="en-US" sz="1400" b="1" i="0" u="none" strike="noStrike" kern="0" cap="none" spc="0" normalizeH="0" baseline="0" noProof="0" dirty="0" smtClean="0">
                <a:ln>
                  <a:noFill/>
                </a:ln>
                <a:solidFill>
                  <a:schemeClr val="bg1"/>
                </a:solidFill>
                <a:effectLst/>
                <a:uLnTx/>
                <a:uFillTx/>
                <a:latin typeface="宋体"/>
                <a:ea typeface="宋体"/>
              </a:rPr>
              <a:t>。</a:t>
            </a:r>
            <a:endParaRPr kumimoji="0" lang="zh-CN" altLang="en-US" sz="1400" b="1" i="0" u="none" strike="noStrike" kern="0" cap="none" spc="0" normalizeH="0" baseline="0" noProof="0" dirty="0">
              <a:ln>
                <a:noFill/>
              </a:ln>
              <a:solidFill>
                <a:schemeClr val="bg1"/>
              </a:solidFill>
              <a:effectLst/>
              <a:uLnTx/>
              <a:uFillTx/>
              <a:latin typeface="宋体"/>
              <a:ea typeface="宋体"/>
            </a:endParaRPr>
          </a:p>
        </p:txBody>
      </p:sp>
    </p:spTree>
    <p:custDataLst>
      <p:tags r:id="rId1"/>
    </p:custDataLst>
    <p:extLst>
      <p:ext uri="{BB962C8B-B14F-4D97-AF65-F5344CB8AC3E}">
        <p14:creationId xmlns:p14="http://schemas.microsoft.com/office/powerpoint/2010/main" val="3297398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cTn>
                              </p:par>
                              <p:par>
                                <p:cTn id="27" presetID="2" presetClass="exit" presetSubtype="4" fill="hold" grpId="1" nodeType="withEffect">
                                  <p:stCondLst>
                                    <p:cond delay="0"/>
                                  </p:stCondLst>
                                  <p:childTnLst>
                                    <p:anim calcmode="lin" valueType="num">
                                      <p:cBhvr additive="base">
                                        <p:cTn id="28" dur="500"/>
                                        <p:tgtEl>
                                          <p:spTgt spid="16"/>
                                        </p:tgtEl>
                                        <p:attrNameLst>
                                          <p:attrName>ppt_x</p:attrName>
                                        </p:attrNameLst>
                                      </p:cBhvr>
                                      <p:tavLst>
                                        <p:tav tm="0">
                                          <p:val>
                                            <p:strVal val="ppt_x"/>
                                          </p:val>
                                        </p:tav>
                                        <p:tav tm="100000">
                                          <p:val>
                                            <p:strVal val="ppt_x"/>
                                          </p:val>
                                        </p:tav>
                                      </p:tavLst>
                                    </p:anim>
                                    <p:anim calcmode="lin" valueType="num">
                                      <p:cBhvr additive="base">
                                        <p:cTn id="29" dur="500"/>
                                        <p:tgtEl>
                                          <p:spTgt spid="16"/>
                                        </p:tgtEl>
                                        <p:attrNameLst>
                                          <p:attrName>ppt_y</p:attrName>
                                        </p:attrNameLst>
                                      </p:cBhvr>
                                      <p:tavLst>
                                        <p:tav tm="0">
                                          <p:val>
                                            <p:strVal val="ppt_y"/>
                                          </p:val>
                                        </p:tav>
                                        <p:tav tm="100000">
                                          <p:val>
                                            <p:strVal val="1+ppt_h/2"/>
                                          </p:val>
                                        </p:tav>
                                      </p:tavLst>
                                    </p:anim>
                                    <p:set>
                                      <p:cBhvr>
                                        <p:cTn id="30" dur="1" fill="hold">
                                          <p:stCondLst>
                                            <p:cond delay="499"/>
                                          </p:stCondLst>
                                        </p:cTn>
                                        <p:tgtEl>
                                          <p:spTgt spid="16"/>
                                        </p:tgtEl>
                                        <p:attrNameLst>
                                          <p:attrName>style.visibility</p:attrName>
                                        </p:attrNameLst>
                                      </p:cBhvr>
                                      <p:to>
                                        <p:strVal val="hidden"/>
                                      </p:to>
                                    </p:set>
                                  </p:childTnLst>
                                </p:cTn>
                              </p:par>
                              <p:par>
                                <p:cTn id="31" presetID="2" presetClass="exit" presetSubtype="4" fill="hold" grpId="1" nodeType="withEffect">
                                  <p:stCondLst>
                                    <p:cond delay="0"/>
                                  </p:stCondLst>
                                  <p:childTnLst>
                                    <p:anim calcmode="lin" valueType="num">
                                      <p:cBhvr additive="base">
                                        <p:cTn id="32" dur="500"/>
                                        <p:tgtEl>
                                          <p:spTgt spid="17"/>
                                        </p:tgtEl>
                                        <p:attrNameLst>
                                          <p:attrName>ppt_x</p:attrName>
                                        </p:attrNameLst>
                                      </p:cBhvr>
                                      <p:tavLst>
                                        <p:tav tm="0">
                                          <p:val>
                                            <p:strVal val="ppt_x"/>
                                          </p:val>
                                        </p:tav>
                                        <p:tav tm="100000">
                                          <p:val>
                                            <p:strVal val="ppt_x"/>
                                          </p:val>
                                        </p:tav>
                                      </p:tavLst>
                                    </p:anim>
                                    <p:anim calcmode="lin" valueType="num">
                                      <p:cBhvr additive="base">
                                        <p:cTn id="33" dur="500"/>
                                        <p:tgtEl>
                                          <p:spTgt spid="17"/>
                                        </p:tgtEl>
                                        <p:attrNameLst>
                                          <p:attrName>ppt_y</p:attrName>
                                        </p:attrNameLst>
                                      </p:cBhvr>
                                      <p:tavLst>
                                        <p:tav tm="0">
                                          <p:val>
                                            <p:strVal val="ppt_y"/>
                                          </p:val>
                                        </p:tav>
                                        <p:tav tm="100000">
                                          <p:val>
                                            <p:strVal val="1+ppt_h/2"/>
                                          </p:val>
                                        </p:tav>
                                      </p:tavLst>
                                    </p:anim>
                                    <p:set>
                                      <p:cBhvr>
                                        <p:cTn id="34" dur="1" fill="hold">
                                          <p:stCondLst>
                                            <p:cond delay="499"/>
                                          </p:stCondLst>
                                        </p:cTn>
                                        <p:tgtEl>
                                          <p:spTgt spid="1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xit" presetSubtype="4" fill="hold" grpId="1" nodeType="clickEffect">
                                  <p:stCondLst>
                                    <p:cond delay="0"/>
                                  </p:stCondLst>
                                  <p:childTnLst>
                                    <p:anim calcmode="lin" valueType="num">
                                      <p:cBhvr additive="base">
                                        <p:cTn id="44" dur="500"/>
                                        <p:tgtEl>
                                          <p:spTgt spid="18"/>
                                        </p:tgtEl>
                                        <p:attrNameLst>
                                          <p:attrName>ppt_x</p:attrName>
                                        </p:attrNameLst>
                                      </p:cBhvr>
                                      <p:tavLst>
                                        <p:tav tm="0">
                                          <p:val>
                                            <p:strVal val="ppt_x"/>
                                          </p:val>
                                        </p:tav>
                                        <p:tav tm="100000">
                                          <p:val>
                                            <p:strVal val="ppt_x"/>
                                          </p:val>
                                        </p:tav>
                                      </p:tavLst>
                                    </p:anim>
                                    <p:anim calcmode="lin" valueType="num">
                                      <p:cBhvr additive="base">
                                        <p:cTn id="45" dur="500"/>
                                        <p:tgtEl>
                                          <p:spTgt spid="18"/>
                                        </p:tgtEl>
                                        <p:attrNameLst>
                                          <p:attrName>ppt_y</p:attrName>
                                        </p:attrNameLst>
                                      </p:cBhvr>
                                      <p:tavLst>
                                        <p:tav tm="0">
                                          <p:val>
                                            <p:strVal val="ppt_y"/>
                                          </p:val>
                                        </p:tav>
                                        <p:tav tm="100000">
                                          <p:val>
                                            <p:strVal val="1+ppt_h/2"/>
                                          </p:val>
                                        </p:tav>
                                      </p:tavLst>
                                    </p:anim>
                                    <p:set>
                                      <p:cBhvr>
                                        <p:cTn id="46" dur="1" fill="hold">
                                          <p:stCondLst>
                                            <p:cond delay="499"/>
                                          </p:stCondLst>
                                        </p:cTn>
                                        <p:tgtEl>
                                          <p:spTgt spid="1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ppt_x"/>
                                          </p:val>
                                        </p:tav>
                                        <p:tav tm="100000">
                                          <p:val>
                                            <p:strVal val="#ppt_x"/>
                                          </p:val>
                                        </p:tav>
                                      </p:tavLst>
                                    </p:anim>
                                    <p:anim calcmode="lin" valueType="num">
                                      <p:cBhvr additive="base">
                                        <p:cTn id="5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xit" presetSubtype="4" fill="hold" grpId="1" nodeType="clickEffect">
                                  <p:stCondLst>
                                    <p:cond delay="0"/>
                                  </p:stCondLst>
                                  <p:childTnLst>
                                    <p:anim calcmode="lin" valueType="num">
                                      <p:cBhvr additive="base">
                                        <p:cTn id="56" dur="500"/>
                                        <p:tgtEl>
                                          <p:spTgt spid="19"/>
                                        </p:tgtEl>
                                        <p:attrNameLst>
                                          <p:attrName>ppt_x</p:attrName>
                                        </p:attrNameLst>
                                      </p:cBhvr>
                                      <p:tavLst>
                                        <p:tav tm="0">
                                          <p:val>
                                            <p:strVal val="ppt_x"/>
                                          </p:val>
                                        </p:tav>
                                        <p:tav tm="100000">
                                          <p:val>
                                            <p:strVal val="ppt_x"/>
                                          </p:val>
                                        </p:tav>
                                      </p:tavLst>
                                    </p:anim>
                                    <p:anim calcmode="lin" valueType="num">
                                      <p:cBhvr additive="base">
                                        <p:cTn id="57" dur="500"/>
                                        <p:tgtEl>
                                          <p:spTgt spid="19"/>
                                        </p:tgtEl>
                                        <p:attrNameLst>
                                          <p:attrName>ppt_y</p:attrName>
                                        </p:attrNameLst>
                                      </p:cBhvr>
                                      <p:tavLst>
                                        <p:tav tm="0">
                                          <p:val>
                                            <p:strVal val="ppt_y"/>
                                          </p:val>
                                        </p:tav>
                                        <p:tav tm="100000">
                                          <p:val>
                                            <p:strVal val="1+ppt_h/2"/>
                                          </p:val>
                                        </p:tav>
                                      </p:tavLst>
                                    </p:anim>
                                    <p:set>
                                      <p:cBhvr>
                                        <p:cTn id="58" dur="1" fill="hold">
                                          <p:stCondLst>
                                            <p:cond delay="499"/>
                                          </p:stCondLst>
                                        </p:cTn>
                                        <p:tgtEl>
                                          <p:spTgt spid="19"/>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500" fill="hold"/>
                                        <p:tgtEl>
                                          <p:spTgt spid="20"/>
                                        </p:tgtEl>
                                        <p:attrNameLst>
                                          <p:attrName>ppt_x</p:attrName>
                                        </p:attrNameLst>
                                      </p:cBhvr>
                                      <p:tavLst>
                                        <p:tav tm="0">
                                          <p:val>
                                            <p:strVal val="#ppt_x"/>
                                          </p:val>
                                        </p:tav>
                                        <p:tav tm="100000">
                                          <p:val>
                                            <p:strVal val="#ppt_x"/>
                                          </p:val>
                                        </p:tav>
                                      </p:tavLst>
                                    </p:anim>
                                    <p:anim calcmode="lin" valueType="num">
                                      <p:cBhvr additive="base">
                                        <p:cTn id="6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xit" presetSubtype="4" fill="hold" grpId="1" nodeType="clickEffect">
                                  <p:stCondLst>
                                    <p:cond delay="0"/>
                                  </p:stCondLst>
                                  <p:childTnLst>
                                    <p:anim calcmode="lin" valueType="num">
                                      <p:cBhvr additive="base">
                                        <p:cTn id="68" dur="500"/>
                                        <p:tgtEl>
                                          <p:spTgt spid="20"/>
                                        </p:tgtEl>
                                        <p:attrNameLst>
                                          <p:attrName>ppt_x</p:attrName>
                                        </p:attrNameLst>
                                      </p:cBhvr>
                                      <p:tavLst>
                                        <p:tav tm="0">
                                          <p:val>
                                            <p:strVal val="ppt_x"/>
                                          </p:val>
                                        </p:tav>
                                        <p:tav tm="100000">
                                          <p:val>
                                            <p:strVal val="ppt_x"/>
                                          </p:val>
                                        </p:tav>
                                      </p:tavLst>
                                    </p:anim>
                                    <p:anim calcmode="lin" valueType="num">
                                      <p:cBhvr additive="base">
                                        <p:cTn id="69" dur="500"/>
                                        <p:tgtEl>
                                          <p:spTgt spid="20"/>
                                        </p:tgtEl>
                                        <p:attrNameLst>
                                          <p:attrName>ppt_y</p:attrName>
                                        </p:attrNameLst>
                                      </p:cBhvr>
                                      <p:tavLst>
                                        <p:tav tm="0">
                                          <p:val>
                                            <p:strVal val="ppt_y"/>
                                          </p:val>
                                        </p:tav>
                                        <p:tav tm="100000">
                                          <p:val>
                                            <p:strVal val="1+ppt_h/2"/>
                                          </p:val>
                                        </p:tav>
                                      </p:tavLst>
                                    </p:anim>
                                    <p:set>
                                      <p:cBhvr>
                                        <p:cTn id="70" dur="1" fill="hold">
                                          <p:stCondLst>
                                            <p:cond delay="499"/>
                                          </p:stCondLst>
                                        </p:cTn>
                                        <p:tgtEl>
                                          <p:spTgt spid="20"/>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21"/>
                                        </p:tgtEl>
                                        <p:attrNameLst>
                                          <p:attrName>style.visibility</p:attrName>
                                        </p:attrNameLst>
                                      </p:cBhvr>
                                      <p:to>
                                        <p:strVal val="visible"/>
                                      </p:to>
                                    </p:set>
                                    <p:anim calcmode="lin" valueType="num">
                                      <p:cBhvr additive="base">
                                        <p:cTn id="75" dur="500" fill="hold"/>
                                        <p:tgtEl>
                                          <p:spTgt spid="21"/>
                                        </p:tgtEl>
                                        <p:attrNameLst>
                                          <p:attrName>ppt_x</p:attrName>
                                        </p:attrNameLst>
                                      </p:cBhvr>
                                      <p:tavLst>
                                        <p:tav tm="0">
                                          <p:val>
                                            <p:strVal val="#ppt_x"/>
                                          </p:val>
                                        </p:tav>
                                        <p:tav tm="100000">
                                          <p:val>
                                            <p:strVal val="#ppt_x"/>
                                          </p:val>
                                        </p:tav>
                                      </p:tavLst>
                                    </p:anim>
                                    <p:anim calcmode="lin" valueType="num">
                                      <p:cBhvr additive="base">
                                        <p:cTn id="7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xit" presetSubtype="4" fill="hold" grpId="1" nodeType="clickEffect">
                                  <p:stCondLst>
                                    <p:cond delay="0"/>
                                  </p:stCondLst>
                                  <p:childTnLst>
                                    <p:anim calcmode="lin" valueType="num">
                                      <p:cBhvr additive="base">
                                        <p:cTn id="80" dur="500"/>
                                        <p:tgtEl>
                                          <p:spTgt spid="21"/>
                                        </p:tgtEl>
                                        <p:attrNameLst>
                                          <p:attrName>ppt_x</p:attrName>
                                        </p:attrNameLst>
                                      </p:cBhvr>
                                      <p:tavLst>
                                        <p:tav tm="0">
                                          <p:val>
                                            <p:strVal val="ppt_x"/>
                                          </p:val>
                                        </p:tav>
                                        <p:tav tm="100000">
                                          <p:val>
                                            <p:strVal val="ppt_x"/>
                                          </p:val>
                                        </p:tav>
                                      </p:tavLst>
                                    </p:anim>
                                    <p:anim calcmode="lin" valueType="num">
                                      <p:cBhvr additive="base">
                                        <p:cTn id="81" dur="500"/>
                                        <p:tgtEl>
                                          <p:spTgt spid="21"/>
                                        </p:tgtEl>
                                        <p:attrNameLst>
                                          <p:attrName>ppt_y</p:attrName>
                                        </p:attrNameLst>
                                      </p:cBhvr>
                                      <p:tavLst>
                                        <p:tav tm="0">
                                          <p:val>
                                            <p:strVal val="ppt_y"/>
                                          </p:val>
                                        </p:tav>
                                        <p:tav tm="100000">
                                          <p:val>
                                            <p:strVal val="1+ppt_h/2"/>
                                          </p:val>
                                        </p:tav>
                                      </p:tavLst>
                                    </p:anim>
                                    <p:set>
                                      <p:cBhvr>
                                        <p:cTn id="82"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1"/>
          </p:nvPr>
        </p:nvPicPr>
        <p:blipFill>
          <a:blip r:embed="rId3">
            <a:clrChange>
              <a:clrFrom>
                <a:srgbClr val="FFFFFF">
                  <a:alpha val="100000"/>
                </a:srgbClr>
              </a:clrFrom>
              <a:clrTo>
                <a:srgbClr val="FFFFFF">
                  <a:alpha val="100000"/>
                  <a:alpha val="0"/>
                </a:srgbClr>
              </a:clrTo>
            </a:clrChange>
          </a:blip>
          <a:stretch>
            <a:fillRect/>
          </a:stretch>
        </p:blipFill>
        <p:spPr>
          <a:xfrm rot="20880000">
            <a:off x="119606" y="-33929"/>
            <a:ext cx="991553" cy="941070"/>
          </a:xfrm>
          <a:prstGeom prst="rect">
            <a:avLst/>
          </a:prstGeom>
        </p:spPr>
      </p:pic>
      <p:pic>
        <p:nvPicPr>
          <p:cNvPr id="13" name="内容占位符 12"/>
          <p:cNvPicPr>
            <a:picLocks noChangeAspect="1"/>
          </p:cNvPicPr>
          <p:nvPr/>
        </p:nvPicPr>
        <p:blipFill>
          <a:blip r:embed="rId4"/>
          <a:stretch>
            <a:fillRect/>
          </a:stretch>
        </p:blipFill>
        <p:spPr>
          <a:xfrm>
            <a:off x="6187916" y="477565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775650"/>
            <a:ext cx="2042160" cy="369332"/>
          </a:xfrm>
          <a:prstGeom prst="rect">
            <a:avLst/>
          </a:prstGeom>
          <a:noFill/>
        </p:spPr>
        <p:txBody>
          <a:bodyPr wrap="square" rtlCol="0">
            <a:spAutoFit/>
            <a:scene3d>
              <a:camera prst="orthographicFront"/>
              <a:lightRig rig="threePt" dir="t"/>
            </a:scene3d>
          </a:bodyPr>
          <a:lstStyle/>
          <a:p>
            <a:r>
              <a:rPr lang="zh-CN" altLang="en-US">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p>
        </p:txBody>
      </p:sp>
      <p:sp>
        <p:nvSpPr>
          <p:cNvPr id="3" name="文本框 2"/>
          <p:cNvSpPr txBox="1"/>
          <p:nvPr/>
        </p:nvSpPr>
        <p:spPr>
          <a:xfrm>
            <a:off x="1308099" y="135195"/>
            <a:ext cx="5589270" cy="400110"/>
          </a:xfrm>
          <a:prstGeom prst="rect">
            <a:avLst/>
          </a:prstGeom>
          <a:noFill/>
        </p:spPr>
        <p:txBody>
          <a:bodyPr wrap="square" rtlCol="0">
            <a:spAutoFit/>
          </a:bodyPr>
          <a:lstStyle/>
          <a:p>
            <a:r>
              <a:rPr lang="en-US" altLang="zh-CN" sz="2000" dirty="0" smtClean="0">
                <a:solidFill>
                  <a:prstClr val="black"/>
                </a:solidFill>
                <a:latin typeface="微软雅黑" panose="020B0503020204020204" charset="-122"/>
                <a:cs typeface="微软雅黑" panose="020B0503020204020204" charset="-122"/>
                <a:sym typeface="+mn-ea"/>
              </a:rPr>
              <a:t>3.</a:t>
            </a:r>
            <a:r>
              <a:rPr lang="zh-CN" altLang="en-US" sz="2000" dirty="0" smtClean="0">
                <a:solidFill>
                  <a:prstClr val="black"/>
                </a:solidFill>
                <a:latin typeface="微软雅黑" panose="020B0503020204020204" charset="-122"/>
                <a:cs typeface="微软雅黑" panose="020B0503020204020204" charset="-122"/>
                <a:sym typeface="+mn-ea"/>
              </a:rPr>
              <a:t>语法填空试题</a:t>
            </a:r>
            <a:r>
              <a:rPr lang="zh-CN" altLang="en-US" sz="2000" dirty="0">
                <a:solidFill>
                  <a:prstClr val="black"/>
                </a:solidFill>
                <a:latin typeface="微软雅黑" panose="020B0503020204020204" charset="-122"/>
                <a:cs typeface="微软雅黑" panose="020B0503020204020204" charset="-122"/>
                <a:sym typeface="+mn-ea"/>
              </a:rPr>
              <a:t>解析：</a:t>
            </a:r>
            <a:endParaRPr lang="zh-CN" altLang="en-US" sz="2000" dirty="0">
              <a:solidFill>
                <a:prstClr val="black"/>
              </a:solidFill>
              <a:latin typeface="微软雅黑" panose="020B0503020204020204" charset="-122"/>
              <a:cs typeface="微软雅黑" panose="020B0503020204020204" charset="-122"/>
            </a:endParaRPr>
          </a:p>
        </p:txBody>
      </p:sp>
      <p:sp>
        <p:nvSpPr>
          <p:cNvPr id="4" name="文本框 3"/>
          <p:cNvSpPr txBox="1"/>
          <p:nvPr/>
        </p:nvSpPr>
        <p:spPr>
          <a:xfrm>
            <a:off x="1453515" y="535305"/>
            <a:ext cx="6414770" cy="338554"/>
          </a:xfrm>
          <a:prstGeom prst="rect">
            <a:avLst/>
          </a:prstGeom>
          <a:noFill/>
        </p:spPr>
        <p:txBody>
          <a:bodyPr wrap="square" rtlCol="0">
            <a:spAutoFit/>
          </a:bodyPr>
          <a:lstStyle/>
          <a:p>
            <a:r>
              <a:rPr lang="zh-CN" altLang="en-US" sz="1600" dirty="0" smtClean="0">
                <a:solidFill>
                  <a:prstClr val="black"/>
                </a:solidFill>
              </a:rPr>
              <a:t>西城一模</a:t>
            </a:r>
            <a:r>
              <a:rPr lang="en-US" altLang="zh-CN" sz="1600" dirty="0">
                <a:solidFill>
                  <a:prstClr val="black"/>
                </a:solidFill>
              </a:rPr>
              <a:t> </a:t>
            </a:r>
            <a:r>
              <a:rPr lang="en-US" altLang="zh-CN" sz="1600" dirty="0" smtClean="0">
                <a:solidFill>
                  <a:prstClr val="black"/>
                </a:solidFill>
              </a:rPr>
              <a:t>4, 5, 8    </a:t>
            </a:r>
            <a:r>
              <a:rPr lang="zh-CN" altLang="en-US" sz="1600" dirty="0" smtClean="0">
                <a:solidFill>
                  <a:prstClr val="black"/>
                </a:solidFill>
              </a:rPr>
              <a:t>难度：</a:t>
            </a:r>
            <a:endParaRPr lang="zh-CN" altLang="en-US" sz="1600" dirty="0">
              <a:solidFill>
                <a:prstClr val="black"/>
              </a:solidFill>
            </a:endParaRPr>
          </a:p>
        </p:txBody>
      </p:sp>
      <p:pic>
        <p:nvPicPr>
          <p:cNvPr id="5" name="图片 4"/>
          <p:cNvPicPr>
            <a:picLocks noChangeAspect="1"/>
          </p:cNvPicPr>
          <p:nvPr/>
        </p:nvPicPr>
        <p:blipFill>
          <a:blip r:embed="rId5"/>
          <a:stretch>
            <a:fillRect/>
          </a:stretch>
        </p:blipFill>
        <p:spPr>
          <a:xfrm>
            <a:off x="4346578" y="541976"/>
            <a:ext cx="314325" cy="247245"/>
          </a:xfrm>
          <a:prstGeom prst="rect">
            <a:avLst/>
          </a:prstGeom>
        </p:spPr>
      </p:pic>
      <p:pic>
        <p:nvPicPr>
          <p:cNvPr id="6" name="图片 5"/>
          <p:cNvPicPr>
            <a:picLocks noChangeAspect="1"/>
          </p:cNvPicPr>
          <p:nvPr/>
        </p:nvPicPr>
        <p:blipFill>
          <a:blip r:embed="rId5"/>
          <a:stretch>
            <a:fillRect/>
          </a:stretch>
        </p:blipFill>
        <p:spPr>
          <a:xfrm>
            <a:off x="3902395" y="535305"/>
            <a:ext cx="314325" cy="253916"/>
          </a:xfrm>
          <a:prstGeom prst="rect">
            <a:avLst/>
          </a:prstGeom>
        </p:spPr>
      </p:pic>
      <p:sp>
        <p:nvSpPr>
          <p:cNvPr id="15" name="内容占位符 2"/>
          <p:cNvSpPr txBox="1">
            <a:spLocks/>
          </p:cNvSpPr>
          <p:nvPr/>
        </p:nvSpPr>
        <p:spPr>
          <a:xfrm>
            <a:off x="546100" y="951570"/>
            <a:ext cx="8229600" cy="3672408"/>
          </a:xfrm>
          <a:prstGeom prst="rect">
            <a:avLst/>
          </a:prstGeom>
          <a:solidFill>
            <a:schemeClr val="accent1">
              <a:lumMod val="60000"/>
              <a:lumOff val="40000"/>
            </a:schemeClr>
          </a:solidFill>
        </p:spPr>
        <p:txBody>
          <a:bodyPr vert="horz" lIns="91440" tIns="45720" rIns="91440" bIns="45720" rtlCol="0">
            <a:normAutofit fontScale="4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None/>
              <a:tabLst/>
              <a:defRPr/>
            </a:pPr>
            <a:r>
              <a:rPr kumimoji="0" lang="en-US" altLang="zh-CN" sz="3200" b="1" i="0" u="none" strike="noStrike" kern="100" cap="none" spc="0" normalizeH="0" baseline="0" noProof="0" dirty="0" smtClean="0">
                <a:ln>
                  <a:noFill/>
                </a:ln>
                <a:solidFill>
                  <a:srgbClr val="000000"/>
                </a:solidFill>
                <a:effectLst/>
                <a:uLnTx/>
                <a:uFillTx/>
                <a:latin typeface="Times New Roman"/>
                <a:ea typeface="等线"/>
                <a:cs typeface="Times New Roman"/>
              </a:rPr>
              <a:t>A </a:t>
            </a:r>
            <a:endParaRPr kumimoji="0" lang="zh-CN" altLang="zh-CN" sz="3200" b="0" i="0" u="none" strike="noStrike" kern="100" cap="none" spc="0" normalizeH="0" baseline="0" noProof="0" dirty="0" smtClean="0">
              <a:ln>
                <a:noFill/>
              </a:ln>
              <a:solidFill>
                <a:sysClr val="windowText" lastClr="000000"/>
              </a:solidFill>
              <a:effectLst/>
              <a:uLnTx/>
              <a:uFillTx/>
              <a:latin typeface="Calibri"/>
              <a:ea typeface="宋体"/>
              <a:cs typeface="Times New Roman"/>
            </a:endParaRPr>
          </a:p>
          <a:p>
            <a:pPr marR="0" lvl="0" indent="457200" algn="just" defTabSz="914400" rtl="0" eaLnBrk="1" fontAlgn="auto" latinLnBrk="0" hangingPunct="1">
              <a:lnSpc>
                <a:spcPct val="100000"/>
              </a:lnSpc>
              <a:spcBef>
                <a:spcPct val="20000"/>
              </a:spcBef>
              <a:spcAft>
                <a:spcPts val="0"/>
              </a:spcAft>
              <a:buClrTx/>
              <a:buSzTx/>
              <a:buNone/>
              <a:tabLst/>
              <a:defRPr/>
            </a:pPr>
            <a:r>
              <a:rPr kumimoji="0" lang="en-US" altLang="zh-CN" sz="3200" b="0" i="0" u="none" strike="noStrike" kern="100" cap="none" spc="0" normalizeH="0" baseline="0" noProof="0" dirty="0" smtClean="0">
                <a:ln>
                  <a:noFill/>
                </a:ln>
                <a:solidFill>
                  <a:srgbClr val="000000"/>
                </a:solidFill>
                <a:effectLst/>
                <a:uLnTx/>
                <a:uFillTx/>
                <a:latin typeface="Times New Roman"/>
                <a:ea typeface="宋体"/>
                <a:cs typeface="Times New Roman"/>
              </a:rPr>
              <a:t>I often help my mom cook and baked chicken is my favorite thing to make. One day, when mom was sick, I tried to make the chicken all by myself. I washed the chicken and put it in a pan in the oven </a:t>
            </a:r>
            <a:r>
              <a:rPr kumimoji="0" lang="en-CA" altLang="zh-CN" sz="3200" b="0" i="0" u="sng" strike="noStrike" kern="100" cap="none" spc="0" normalizeH="0" baseline="0" noProof="0" dirty="0" smtClean="0">
                <a:ln>
                  <a:noFill/>
                </a:ln>
                <a:solidFill>
                  <a:srgbClr val="000000"/>
                </a:solidFill>
                <a:effectLst/>
                <a:uLnTx/>
                <a:uFillTx/>
                <a:latin typeface="Times New Roman"/>
                <a:ea typeface="等线"/>
                <a:cs typeface="Times New Roman"/>
              </a:rPr>
              <a:t>  1  </a:t>
            </a:r>
            <a:r>
              <a:rPr kumimoji="0" lang="en-US" altLang="zh-CN" sz="3200" b="0" i="0" u="none" strike="noStrike" kern="100" cap="none" spc="0" normalizeH="0" baseline="0" noProof="0" dirty="0" smtClean="0">
                <a:ln>
                  <a:noFill/>
                </a:ln>
                <a:solidFill>
                  <a:srgbClr val="000000"/>
                </a:solidFill>
                <a:effectLst/>
                <a:uLnTx/>
                <a:uFillTx/>
                <a:latin typeface="Times New Roman"/>
                <a:ea typeface="宋体"/>
                <a:cs typeface="Times New Roman"/>
              </a:rPr>
              <a:t> (bake). When the bell rang to tell me the chicken was done, I opened the oven door. Guess what? The chicken was not cooked! I started to laugh. I forgot to turn </a:t>
            </a:r>
            <a:r>
              <a:rPr kumimoji="0" lang="en-CA" altLang="zh-CN" sz="3200" b="0" i="0" u="sng" strike="noStrike" kern="100" cap="none" spc="0" normalizeH="0" baseline="0" noProof="0" dirty="0" smtClean="0">
                <a:ln>
                  <a:noFill/>
                </a:ln>
                <a:solidFill>
                  <a:srgbClr val="000000"/>
                </a:solidFill>
                <a:effectLst/>
                <a:uLnTx/>
                <a:uFillTx/>
                <a:latin typeface="Times New Roman"/>
                <a:ea typeface="等线"/>
                <a:cs typeface="Times New Roman"/>
              </a:rPr>
              <a:t>  2  </a:t>
            </a:r>
            <a:r>
              <a:rPr kumimoji="0" lang="en-US" altLang="zh-CN" sz="3200" b="0" i="0" u="none" strike="noStrike" kern="100" cap="none" spc="0" normalizeH="0" baseline="0" noProof="0" dirty="0" smtClean="0">
                <a:ln>
                  <a:noFill/>
                </a:ln>
                <a:solidFill>
                  <a:srgbClr val="000000"/>
                </a:solidFill>
                <a:effectLst/>
                <a:uLnTx/>
                <a:uFillTx/>
                <a:latin typeface="Times New Roman"/>
                <a:ea typeface="宋体"/>
                <a:cs typeface="Times New Roman"/>
              </a:rPr>
              <a:t> the oven! Did you know what I did next? I </a:t>
            </a:r>
            <a:r>
              <a:rPr kumimoji="0" lang="en-CA" altLang="zh-CN" sz="3200" b="0" i="0" u="sng" strike="noStrike" kern="100" cap="none" spc="0" normalizeH="0" baseline="0" noProof="0" dirty="0" smtClean="0">
                <a:ln>
                  <a:noFill/>
                </a:ln>
                <a:solidFill>
                  <a:srgbClr val="000000"/>
                </a:solidFill>
                <a:effectLst/>
                <a:uLnTx/>
                <a:uFillTx/>
                <a:latin typeface="Times New Roman"/>
                <a:ea typeface="等线"/>
                <a:cs typeface="Times New Roman"/>
              </a:rPr>
              <a:t>  3  </a:t>
            </a:r>
            <a:r>
              <a:rPr kumimoji="0" lang="en-US" altLang="zh-CN" sz="3200" b="0" i="0" u="none" strike="noStrike" kern="100" cap="none" spc="0" normalizeH="0" baseline="0" noProof="0" dirty="0" smtClean="0">
                <a:ln>
                  <a:noFill/>
                </a:ln>
                <a:solidFill>
                  <a:srgbClr val="000000"/>
                </a:solidFill>
                <a:effectLst/>
                <a:uLnTx/>
                <a:uFillTx/>
                <a:latin typeface="Times New Roman"/>
                <a:ea typeface="宋体"/>
                <a:cs typeface="Times New Roman"/>
              </a:rPr>
              <a:t> (order) pizza. Mom was happy I “cooked” by myself and we could eat the pizza together.</a:t>
            </a:r>
            <a:endParaRPr lang="en-US" altLang="zh-CN" kern="100" dirty="0" smtClean="0">
              <a:solidFill>
                <a:sysClr val="windowText" lastClr="000000"/>
              </a:solidFill>
              <a:latin typeface="Calibri"/>
              <a:ea typeface="宋体"/>
              <a:cs typeface="Times New Roman"/>
            </a:endParaRPr>
          </a:p>
          <a:p>
            <a:pPr marR="0" lvl="0" indent="457200" algn="just" defTabSz="914400" rtl="0" eaLnBrk="1" fontAlgn="auto" latinLnBrk="0" hangingPunct="1">
              <a:lnSpc>
                <a:spcPct val="100000"/>
              </a:lnSpc>
              <a:spcBef>
                <a:spcPct val="20000"/>
              </a:spcBef>
              <a:spcAft>
                <a:spcPts val="0"/>
              </a:spcAft>
              <a:buClrTx/>
              <a:buSzTx/>
              <a:buNone/>
              <a:tabLst/>
              <a:defRPr/>
            </a:pPr>
            <a:r>
              <a:rPr kumimoji="0" lang="en-US" altLang="zh-CN" sz="3200" b="1" i="0" u="none" strike="noStrike" kern="100" cap="none" spc="0" normalizeH="0" baseline="0" noProof="0" dirty="0" smtClean="0">
                <a:ln>
                  <a:noFill/>
                </a:ln>
                <a:solidFill>
                  <a:sysClr val="windowText" lastClr="000000"/>
                </a:solidFill>
                <a:effectLst/>
                <a:uLnTx/>
                <a:uFillTx/>
                <a:latin typeface="Calibri"/>
                <a:ea typeface="宋体"/>
                <a:cs typeface="Times New Roman"/>
              </a:rPr>
              <a:t>				</a:t>
            </a:r>
            <a:r>
              <a:rPr kumimoji="0" lang="en-US" altLang="zh-CN" sz="3200" b="1" i="0" u="none" strike="noStrike" kern="100" cap="none" spc="0" normalizeH="0" noProof="0" dirty="0" smtClean="0">
                <a:ln>
                  <a:noFill/>
                </a:ln>
                <a:solidFill>
                  <a:sysClr val="windowText" lastClr="000000"/>
                </a:solidFill>
                <a:effectLst/>
                <a:uLnTx/>
                <a:uFillTx/>
                <a:latin typeface="Calibri"/>
                <a:ea typeface="宋体"/>
                <a:cs typeface="Times New Roman"/>
              </a:rPr>
              <a:t>          </a:t>
            </a:r>
          </a:p>
          <a:p>
            <a:pPr marR="0" lvl="0" indent="457200" algn="just" defTabSz="914400" rtl="0" eaLnBrk="1" fontAlgn="auto" latinLnBrk="0" hangingPunct="1">
              <a:lnSpc>
                <a:spcPct val="100000"/>
              </a:lnSpc>
              <a:spcBef>
                <a:spcPct val="20000"/>
              </a:spcBef>
              <a:spcAft>
                <a:spcPts val="0"/>
              </a:spcAft>
              <a:buClrTx/>
              <a:buSzTx/>
              <a:buNone/>
              <a:tabLst/>
              <a:defRPr/>
            </a:pPr>
            <a:r>
              <a:rPr lang="en-US" altLang="zh-CN" b="1" kern="100" baseline="0" dirty="0">
                <a:solidFill>
                  <a:sysClr val="windowText" lastClr="000000"/>
                </a:solidFill>
                <a:latin typeface="Calibri"/>
                <a:ea typeface="宋体"/>
                <a:cs typeface="Times New Roman"/>
              </a:rPr>
              <a:t> </a:t>
            </a:r>
            <a:r>
              <a:rPr lang="en-US" altLang="zh-CN" b="1" kern="100" baseline="0" dirty="0" smtClean="0">
                <a:solidFill>
                  <a:sysClr val="windowText" lastClr="000000"/>
                </a:solidFill>
                <a:latin typeface="Calibri"/>
                <a:ea typeface="宋体"/>
                <a:cs typeface="Times New Roman"/>
              </a:rPr>
              <a:t>                                                                        </a:t>
            </a:r>
            <a:r>
              <a:rPr kumimoji="0" lang="en-US" altLang="zh-CN" sz="3200" b="1" i="0" u="none" strike="noStrike" kern="100" cap="none" spc="0" normalizeH="0" baseline="0" noProof="0" dirty="0" smtClean="0">
                <a:ln>
                  <a:noFill/>
                </a:ln>
                <a:solidFill>
                  <a:srgbClr val="000000"/>
                </a:solidFill>
                <a:effectLst/>
                <a:uLnTx/>
                <a:uFillTx/>
                <a:latin typeface="Times New Roman"/>
                <a:ea typeface="宋体"/>
                <a:cs typeface="Times New Roman"/>
              </a:rPr>
              <a:t>B </a:t>
            </a:r>
            <a:endParaRPr kumimoji="0" lang="zh-CN" altLang="zh-CN" sz="3200" b="0" i="0" u="none" strike="noStrike" kern="100" cap="none" spc="0" normalizeH="0" baseline="0" noProof="0" dirty="0" smtClean="0">
              <a:ln>
                <a:noFill/>
              </a:ln>
              <a:solidFill>
                <a:sysClr val="windowText" lastClr="000000"/>
              </a:solidFill>
              <a:effectLst/>
              <a:uLnTx/>
              <a:uFillTx/>
              <a:latin typeface="Calibri"/>
              <a:ea typeface="宋体"/>
              <a:cs typeface="Times New Roman"/>
            </a:endParaRPr>
          </a:p>
          <a:p>
            <a:pPr marR="0" lvl="0" indent="457200" algn="just" defTabSz="914400" rtl="0" eaLnBrk="1" fontAlgn="auto" latinLnBrk="0" hangingPunct="1">
              <a:lnSpc>
                <a:spcPct val="100000"/>
              </a:lnSpc>
              <a:spcBef>
                <a:spcPct val="20000"/>
              </a:spcBef>
              <a:spcAft>
                <a:spcPts val="0"/>
              </a:spcAft>
              <a:buClrTx/>
              <a:buSzTx/>
              <a:buNone/>
              <a:tabLst/>
              <a:defRPr/>
            </a:pPr>
            <a:r>
              <a:rPr kumimoji="0" lang="en-US" altLang="zh-CN" sz="3200" b="0" i="0" u="none" strike="noStrike" kern="100" cap="none" spc="0" normalizeH="0" baseline="0" noProof="0" dirty="0" smtClean="0">
                <a:ln>
                  <a:noFill/>
                </a:ln>
                <a:solidFill>
                  <a:srgbClr val="000000"/>
                </a:solidFill>
                <a:effectLst/>
                <a:uLnTx/>
                <a:uFillTx/>
                <a:latin typeface="Times New Roman"/>
                <a:ea typeface="宋体"/>
                <a:cs typeface="Times New Roman"/>
              </a:rPr>
              <a:t>Chocolate was first used as a drink over 3,500 years ago in Central America. It was very popular with the Mayans and the Aztecs. In fact, cocoa beans were very important to people there. That was </a:t>
            </a:r>
            <a:r>
              <a:rPr kumimoji="0" lang="en-CA" altLang="zh-CN" sz="3200" b="0" i="0" u="sng" strike="noStrike" kern="100" cap="none" spc="0" normalizeH="0" baseline="0" noProof="0" dirty="0" smtClean="0">
                <a:ln>
                  <a:noFill/>
                </a:ln>
                <a:solidFill>
                  <a:srgbClr val="000000"/>
                </a:solidFill>
                <a:effectLst/>
                <a:uLnTx/>
                <a:uFillTx/>
                <a:latin typeface="Times New Roman"/>
                <a:ea typeface="等线"/>
                <a:cs typeface="Times New Roman"/>
              </a:rPr>
              <a:t>  4  </a:t>
            </a:r>
            <a:r>
              <a:rPr kumimoji="0" lang="en-US" altLang="zh-CN" sz="3200" b="0" i="0" u="none" strike="noStrike" kern="100" cap="none" spc="0" normalizeH="0" baseline="0" noProof="0" dirty="0" smtClean="0">
                <a:ln>
                  <a:noFill/>
                </a:ln>
                <a:solidFill>
                  <a:srgbClr val="000000"/>
                </a:solidFill>
                <a:effectLst/>
                <a:uLnTx/>
                <a:uFillTx/>
                <a:latin typeface="Times New Roman"/>
                <a:ea typeface="宋体"/>
                <a:cs typeface="Times New Roman"/>
              </a:rPr>
              <a:t> they were used as money. In the beginning, cocoa  </a:t>
            </a:r>
            <a:r>
              <a:rPr kumimoji="0" lang="en-CA" altLang="zh-CN" sz="3200" b="0" i="0" u="sng" strike="noStrike" kern="100" cap="none" spc="0" normalizeH="0" baseline="0" noProof="0" dirty="0" smtClean="0">
                <a:ln>
                  <a:noFill/>
                </a:ln>
                <a:solidFill>
                  <a:srgbClr val="000000"/>
                </a:solidFill>
                <a:effectLst/>
                <a:uLnTx/>
                <a:uFillTx/>
                <a:latin typeface="Times New Roman"/>
                <a:ea typeface="等线"/>
                <a:cs typeface="Times New Roman"/>
              </a:rPr>
              <a:t>  5  </a:t>
            </a:r>
            <a:r>
              <a:rPr kumimoji="0" lang="en-US" altLang="zh-CN" sz="3200" b="0" i="0" u="none" strike="noStrike" kern="100" cap="none" spc="0" normalizeH="0" baseline="0" noProof="0" dirty="0" smtClean="0">
                <a:ln>
                  <a:noFill/>
                </a:ln>
                <a:solidFill>
                  <a:srgbClr val="000000"/>
                </a:solidFill>
                <a:effectLst/>
                <a:uLnTx/>
                <a:uFillTx/>
                <a:latin typeface="Times New Roman"/>
                <a:ea typeface="宋体"/>
                <a:cs typeface="Times New Roman"/>
              </a:rPr>
              <a:t>  (plant) in Ecuador, which was, for a long time, the world’s number-one producer of cocoa beans. It is still one of the top </a:t>
            </a:r>
            <a:r>
              <a:rPr kumimoji="0" lang="en-CA" altLang="zh-CN" sz="3200" b="0" i="0" u="sng" strike="noStrike" kern="100" cap="none" spc="0" normalizeH="0" baseline="0" noProof="0" dirty="0" smtClean="0">
                <a:ln>
                  <a:noFill/>
                </a:ln>
                <a:solidFill>
                  <a:srgbClr val="000000"/>
                </a:solidFill>
                <a:effectLst/>
                <a:uLnTx/>
                <a:uFillTx/>
                <a:latin typeface="Times New Roman"/>
                <a:ea typeface="等线"/>
                <a:cs typeface="Times New Roman"/>
              </a:rPr>
              <a:t>  6  </a:t>
            </a:r>
            <a:r>
              <a:rPr kumimoji="0" lang="en-US" altLang="zh-CN" sz="3200" b="0" i="0" u="none" strike="noStrike" kern="100" cap="none" spc="0" normalizeH="0" baseline="0" noProof="0" dirty="0" smtClean="0">
                <a:ln>
                  <a:noFill/>
                </a:ln>
                <a:solidFill>
                  <a:srgbClr val="000000"/>
                </a:solidFill>
                <a:effectLst/>
                <a:uLnTx/>
                <a:uFillTx/>
                <a:latin typeface="Times New Roman"/>
                <a:ea typeface="宋体"/>
                <a:cs typeface="Times New Roman"/>
              </a:rPr>
              <a:t> (producer) of the beans, but nowadays more than 70 per cent of cocoa beans come from West Africa.                                                                          </a:t>
            </a:r>
          </a:p>
          <a:p>
            <a:pPr marR="0" lvl="0" indent="457200" algn="just" defTabSz="914400" rtl="0" eaLnBrk="1" fontAlgn="auto" latinLnBrk="0" hangingPunct="1">
              <a:lnSpc>
                <a:spcPct val="100000"/>
              </a:lnSpc>
              <a:spcBef>
                <a:spcPct val="20000"/>
              </a:spcBef>
              <a:spcAft>
                <a:spcPts val="0"/>
              </a:spcAft>
              <a:buClrTx/>
              <a:buSzTx/>
              <a:buNone/>
              <a:tabLst/>
              <a:defRPr/>
            </a:pPr>
            <a:r>
              <a:rPr lang="en-US" altLang="zh-CN" kern="100" dirty="0">
                <a:solidFill>
                  <a:srgbClr val="000000"/>
                </a:solidFill>
                <a:latin typeface="Times New Roman"/>
                <a:ea typeface="宋体"/>
                <a:cs typeface="Times New Roman"/>
              </a:rPr>
              <a:t> </a:t>
            </a:r>
            <a:r>
              <a:rPr lang="en-US" altLang="zh-CN" kern="100" dirty="0" smtClean="0">
                <a:solidFill>
                  <a:srgbClr val="000000"/>
                </a:solidFill>
                <a:latin typeface="Times New Roman"/>
                <a:ea typeface="宋体"/>
                <a:cs typeface="Times New Roman"/>
              </a:rPr>
              <a:t>                                                                 </a:t>
            </a:r>
          </a:p>
          <a:p>
            <a:pPr marR="0" lvl="0" indent="457200" algn="just" defTabSz="914400" rtl="0" eaLnBrk="1" fontAlgn="auto" latinLnBrk="0" hangingPunct="1">
              <a:lnSpc>
                <a:spcPct val="100000"/>
              </a:lnSpc>
              <a:spcBef>
                <a:spcPct val="20000"/>
              </a:spcBef>
              <a:spcAft>
                <a:spcPts val="0"/>
              </a:spcAft>
              <a:buClrTx/>
              <a:buSzTx/>
              <a:buNone/>
              <a:tabLst/>
              <a:defRPr/>
            </a:pPr>
            <a:r>
              <a:rPr kumimoji="0" lang="en-US" altLang="zh-CN" sz="3200" b="1" i="0" u="none" strike="noStrike" kern="100" cap="none" spc="0" normalizeH="0" baseline="0" noProof="0" dirty="0">
                <a:ln>
                  <a:noFill/>
                </a:ln>
                <a:solidFill>
                  <a:srgbClr val="000000"/>
                </a:solidFill>
                <a:effectLst/>
                <a:uLnTx/>
                <a:uFillTx/>
                <a:latin typeface="Times New Roman"/>
                <a:ea typeface="宋体"/>
                <a:cs typeface="Times New Roman"/>
              </a:rPr>
              <a:t> </a:t>
            </a:r>
            <a:r>
              <a:rPr kumimoji="0" lang="en-US" altLang="zh-CN" sz="3200" b="1" i="0" u="none" strike="noStrike" kern="100" cap="none" spc="0" normalizeH="0" baseline="0" noProof="0" dirty="0" smtClean="0">
                <a:ln>
                  <a:noFill/>
                </a:ln>
                <a:solidFill>
                  <a:srgbClr val="000000"/>
                </a:solidFill>
                <a:effectLst/>
                <a:uLnTx/>
                <a:uFillTx/>
                <a:latin typeface="Times New Roman"/>
                <a:ea typeface="宋体"/>
                <a:cs typeface="Times New Roman"/>
              </a:rPr>
              <a:t>                                                                  </a:t>
            </a:r>
            <a:r>
              <a:rPr kumimoji="0" lang="en-US" altLang="zh-CN" sz="3200" b="1" i="0" u="none" strike="noStrike" kern="100" cap="none" spc="0" normalizeH="0" baseline="0" noProof="0" dirty="0" smtClean="0">
                <a:ln>
                  <a:noFill/>
                </a:ln>
                <a:solidFill>
                  <a:srgbClr val="000000"/>
                </a:solidFill>
                <a:effectLst/>
                <a:uLnTx/>
                <a:uFillTx/>
                <a:latin typeface="Times New Roman"/>
                <a:ea typeface="等线"/>
                <a:cs typeface="Times New Roman"/>
              </a:rPr>
              <a:t>C </a:t>
            </a:r>
            <a:endParaRPr kumimoji="0" lang="zh-CN" altLang="zh-CN" sz="3200" b="0" i="0" u="none" strike="noStrike" kern="100" cap="none" spc="0" normalizeH="0" baseline="0" noProof="0" dirty="0" smtClean="0">
              <a:ln>
                <a:noFill/>
              </a:ln>
              <a:solidFill>
                <a:sysClr val="windowText" lastClr="000000"/>
              </a:solidFill>
              <a:effectLst/>
              <a:uLnTx/>
              <a:uFillTx/>
              <a:latin typeface="Calibri"/>
              <a:ea typeface="宋体"/>
              <a:cs typeface="Times New Roman"/>
            </a:endParaRPr>
          </a:p>
          <a:p>
            <a:pPr marR="0" lvl="0" indent="457200" algn="just" defTabSz="914400" rtl="0" eaLnBrk="1" fontAlgn="auto" latinLnBrk="0" hangingPunct="1">
              <a:lnSpc>
                <a:spcPct val="100000"/>
              </a:lnSpc>
              <a:spcBef>
                <a:spcPct val="20000"/>
              </a:spcBef>
              <a:spcAft>
                <a:spcPts val="0"/>
              </a:spcAft>
              <a:buClrTx/>
              <a:buSzTx/>
              <a:buNone/>
              <a:tabLst/>
              <a:defRPr/>
            </a:pPr>
            <a:r>
              <a:rPr kumimoji="0" lang="en-US" altLang="zh-CN" sz="3200" b="0" i="0" u="none" strike="noStrike" kern="100" cap="none" spc="0" normalizeH="0" baseline="0" noProof="0" dirty="0" smtClean="0">
                <a:ln>
                  <a:noFill/>
                </a:ln>
                <a:solidFill>
                  <a:srgbClr val="000000"/>
                </a:solidFill>
                <a:effectLst/>
                <a:uLnTx/>
                <a:uFillTx/>
                <a:latin typeface="Times New Roman"/>
                <a:ea typeface="宋体"/>
                <a:cs typeface="Times New Roman"/>
              </a:rPr>
              <a:t>Wallace’s giant bee is the world’s </a:t>
            </a:r>
            <a:r>
              <a:rPr kumimoji="0" lang="en-CA" altLang="zh-CN" sz="3200" b="0" i="0" u="sng" strike="noStrike" kern="100" cap="none" spc="0" normalizeH="0" baseline="0" noProof="0" dirty="0" smtClean="0">
                <a:ln>
                  <a:noFill/>
                </a:ln>
                <a:solidFill>
                  <a:srgbClr val="000000"/>
                </a:solidFill>
                <a:effectLst/>
                <a:uLnTx/>
                <a:uFillTx/>
                <a:latin typeface="Times New Roman"/>
                <a:ea typeface="等线"/>
                <a:cs typeface="Times New Roman"/>
              </a:rPr>
              <a:t>  7  </a:t>
            </a:r>
            <a:r>
              <a:rPr kumimoji="0" lang="en-CA" altLang="zh-CN" sz="3200" b="0" i="0" u="none" strike="noStrike" kern="100" cap="none" spc="0" normalizeH="0" baseline="0" noProof="0" dirty="0" smtClean="0">
                <a:ln>
                  <a:noFill/>
                </a:ln>
                <a:solidFill>
                  <a:srgbClr val="000000"/>
                </a:solidFill>
                <a:effectLst/>
                <a:uLnTx/>
                <a:uFillTx/>
                <a:latin typeface="Times New Roman"/>
                <a:ea typeface="宋体"/>
                <a:cs typeface="Times New Roman"/>
              </a:rPr>
              <a:t> </a:t>
            </a:r>
            <a:r>
              <a:rPr kumimoji="0" lang="en-US" altLang="zh-CN" sz="3200" b="0" i="0" u="none" strike="noStrike" kern="100" cap="none" spc="0" normalizeH="0" baseline="0" noProof="0" dirty="0" smtClean="0">
                <a:ln>
                  <a:noFill/>
                </a:ln>
                <a:solidFill>
                  <a:srgbClr val="000000"/>
                </a:solidFill>
                <a:effectLst/>
                <a:uLnTx/>
                <a:uFillTx/>
                <a:latin typeface="Times New Roman"/>
                <a:ea typeface="宋体"/>
                <a:cs typeface="Times New Roman"/>
              </a:rPr>
              <a:t>(large) bee, with a body the size of a human thumb and wings that can spread to about 2.5 inches. That may sound </a:t>
            </a:r>
            <a:r>
              <a:rPr kumimoji="0" lang="en-CA" altLang="zh-CN" sz="3200" b="0" i="0" u="sng" strike="noStrike" kern="100" cap="none" spc="0" normalizeH="0" baseline="0" noProof="0" dirty="0" smtClean="0">
                <a:ln>
                  <a:noFill/>
                </a:ln>
                <a:solidFill>
                  <a:srgbClr val="000000"/>
                </a:solidFill>
                <a:effectLst/>
                <a:uLnTx/>
                <a:uFillTx/>
                <a:latin typeface="Times New Roman"/>
                <a:ea typeface="等线"/>
                <a:cs typeface="Times New Roman"/>
              </a:rPr>
              <a:t>  8  </a:t>
            </a:r>
            <a:r>
              <a:rPr kumimoji="0" lang="en-US" altLang="zh-CN" sz="3200" b="0" i="0" u="none" strike="noStrike" kern="100" cap="none" spc="0" normalizeH="0" baseline="0" noProof="0" dirty="0" smtClean="0">
                <a:ln>
                  <a:noFill/>
                </a:ln>
                <a:solidFill>
                  <a:srgbClr val="000000"/>
                </a:solidFill>
                <a:effectLst/>
                <a:uLnTx/>
                <a:uFillTx/>
                <a:latin typeface="Times New Roman"/>
                <a:ea typeface="宋体"/>
                <a:cs typeface="Times New Roman"/>
              </a:rPr>
              <a:t> (frighten), but the bee isn’t likely to hurt anyone. It uses its large jaws (</a:t>
            </a:r>
            <a:r>
              <a:rPr kumimoji="0" lang="zh-CN" altLang="zh-CN" sz="3200" b="0" i="0" u="none" strike="noStrike" kern="100" cap="none" spc="0" normalizeH="0" baseline="0" noProof="0" dirty="0" smtClean="0">
                <a:ln>
                  <a:noFill/>
                </a:ln>
                <a:solidFill>
                  <a:srgbClr val="000000"/>
                </a:solidFill>
                <a:effectLst/>
                <a:uLnTx/>
                <a:uFillTx/>
                <a:latin typeface="Times New Roman"/>
                <a:ea typeface="宋体"/>
                <a:cs typeface="Times New Roman"/>
              </a:rPr>
              <a:t>嘴</a:t>
            </a:r>
            <a:r>
              <a:rPr kumimoji="0" lang="en-US" altLang="zh-CN" sz="3200" b="0" i="0" u="none" strike="noStrike" kern="100" cap="none" spc="0" normalizeH="0" baseline="0" noProof="0" dirty="0" smtClean="0">
                <a:ln>
                  <a:noFill/>
                </a:ln>
                <a:solidFill>
                  <a:srgbClr val="000000"/>
                </a:solidFill>
                <a:effectLst/>
                <a:uLnTx/>
                <a:uFillTx/>
                <a:latin typeface="Times New Roman"/>
                <a:ea typeface="宋体"/>
                <a:cs typeface="Times New Roman"/>
              </a:rPr>
              <a:t>) to collect a sticky goo, called resin, from trees. The bee </a:t>
            </a:r>
            <a:r>
              <a:rPr kumimoji="0" lang="en-CA" altLang="zh-CN" sz="3200" b="0" i="0" u="sng" strike="noStrike" kern="100" cap="none" spc="0" normalizeH="0" baseline="0" noProof="0" dirty="0" smtClean="0">
                <a:ln>
                  <a:noFill/>
                </a:ln>
                <a:solidFill>
                  <a:srgbClr val="000000"/>
                </a:solidFill>
                <a:effectLst/>
                <a:uLnTx/>
                <a:uFillTx/>
                <a:latin typeface="Times New Roman"/>
                <a:ea typeface="等线"/>
                <a:cs typeface="Times New Roman"/>
              </a:rPr>
              <a:t>  9  </a:t>
            </a:r>
            <a:r>
              <a:rPr kumimoji="0" lang="en-US" altLang="zh-CN" sz="3200" b="0" i="0" u="none" strike="noStrike" kern="100" cap="none" spc="0" normalizeH="0" baseline="0" noProof="0" dirty="0" smtClean="0">
                <a:ln>
                  <a:noFill/>
                </a:ln>
                <a:solidFill>
                  <a:srgbClr val="000000"/>
                </a:solidFill>
                <a:effectLst/>
                <a:uLnTx/>
                <a:uFillTx/>
                <a:latin typeface="Times New Roman"/>
                <a:ea typeface="宋体"/>
                <a:cs typeface="Times New Roman"/>
              </a:rPr>
              <a:t> (make) its home in termite mounds (</a:t>
            </a:r>
            <a:r>
              <a:rPr kumimoji="0" lang="zh-CN" altLang="zh-CN" sz="3200" b="0" i="0" u="none" strike="noStrike" kern="100" cap="none" spc="0" normalizeH="0" baseline="0" noProof="0" dirty="0" smtClean="0">
                <a:ln>
                  <a:noFill/>
                </a:ln>
                <a:solidFill>
                  <a:srgbClr val="000000"/>
                </a:solidFill>
                <a:effectLst/>
                <a:uLnTx/>
                <a:uFillTx/>
                <a:latin typeface="Times New Roman"/>
                <a:ea typeface="宋体"/>
                <a:cs typeface="Times New Roman"/>
              </a:rPr>
              <a:t>白蚁丘</a:t>
            </a:r>
            <a:r>
              <a:rPr kumimoji="0" lang="en-US" altLang="zh-CN" sz="3200" b="0" i="0" u="none" strike="noStrike" kern="100" cap="none" spc="0" normalizeH="0" baseline="0" noProof="0" dirty="0" smtClean="0">
                <a:ln>
                  <a:noFill/>
                </a:ln>
                <a:solidFill>
                  <a:srgbClr val="000000"/>
                </a:solidFill>
                <a:effectLst/>
                <a:uLnTx/>
                <a:uFillTx/>
                <a:latin typeface="Times New Roman"/>
                <a:ea typeface="宋体"/>
                <a:cs typeface="Times New Roman"/>
              </a:rPr>
              <a:t>) found on trees, using the resin to protect its nest from the termites. Until recently, the bee had been seen by scientists only </a:t>
            </a:r>
            <a:r>
              <a:rPr kumimoji="0" lang="en-CA" altLang="zh-CN" sz="3200" b="0" i="0" u="sng" strike="noStrike" kern="100" cap="none" spc="0" normalizeH="0" baseline="0" noProof="0" dirty="0" smtClean="0">
                <a:ln>
                  <a:noFill/>
                </a:ln>
                <a:solidFill>
                  <a:srgbClr val="000000"/>
                </a:solidFill>
                <a:effectLst/>
                <a:uLnTx/>
                <a:uFillTx/>
                <a:latin typeface="Times New Roman"/>
                <a:ea typeface="等线"/>
                <a:cs typeface="Times New Roman"/>
              </a:rPr>
              <a:t>  10  </a:t>
            </a:r>
            <a:r>
              <a:rPr kumimoji="0" lang="en-US" altLang="zh-CN" sz="3200" b="0" i="0" u="none" strike="noStrike" kern="100" cap="none" spc="0" normalizeH="0" baseline="0" noProof="0" dirty="0" smtClean="0">
                <a:ln>
                  <a:noFill/>
                </a:ln>
                <a:solidFill>
                  <a:srgbClr val="000000"/>
                </a:solidFill>
                <a:effectLst/>
                <a:uLnTx/>
                <a:uFillTx/>
                <a:latin typeface="Times New Roman"/>
                <a:ea typeface="宋体"/>
                <a:cs typeface="Times New Roman"/>
              </a:rPr>
              <a:t> (two), once in 1868 and again in 1981.  </a:t>
            </a:r>
            <a:endParaRPr kumimoji="0" lang="zh-CN" altLang="en-US" sz="3200" b="0" i="0" u="none" strike="noStrike" kern="1200" cap="none" spc="0" normalizeH="0" baseline="0" noProof="0" dirty="0">
              <a:ln>
                <a:noFill/>
              </a:ln>
              <a:solidFill>
                <a:sysClr val="windowText" lastClr="000000"/>
              </a:solidFill>
              <a:effectLst/>
              <a:uLnTx/>
              <a:uFillTx/>
              <a:latin typeface="Calibri"/>
              <a:ea typeface="宋体"/>
              <a:cs typeface="+mn-cs"/>
            </a:endParaRPr>
          </a:p>
        </p:txBody>
      </p:sp>
      <p:sp>
        <p:nvSpPr>
          <p:cNvPr id="18" name="圆角矩形标注 17"/>
          <p:cNvSpPr/>
          <p:nvPr/>
        </p:nvSpPr>
        <p:spPr>
          <a:xfrm>
            <a:off x="1614019" y="1750824"/>
            <a:ext cx="2732559" cy="789552"/>
          </a:xfrm>
          <a:prstGeom prst="wedgeRoundRectCallout">
            <a:avLst>
              <a:gd name="adj1" fmla="val 16378"/>
              <a:gd name="adj2" fmla="val 69822"/>
              <a:gd name="adj3" fmla="val 16667"/>
            </a:avLst>
          </a:prstGeom>
          <a:solidFill>
            <a:srgbClr val="EF853D"/>
          </a:solidFill>
          <a:ln w="25400" cap="flat" cmpd="sng" algn="ctr">
            <a:solidFill>
              <a:srgbClr val="4F81BD">
                <a:shade val="50000"/>
              </a:srgbClr>
            </a:solidFill>
            <a:prstDash val="solid"/>
          </a:ln>
          <a:effectLst/>
        </p:spPr>
        <p:txBody>
          <a:bodyPr rtlCol="0" anchor="ctr"/>
          <a:lstStyle/>
          <a:p>
            <a:pPr lvl="0">
              <a:defRPr/>
            </a:pPr>
            <a:r>
              <a:rPr kumimoji="0" lang="zh-CN" altLang="en-US" b="1" i="0" u="none" strike="noStrike" kern="0" cap="none" spc="0" normalizeH="0" baseline="0" noProof="0" dirty="0" smtClean="0">
                <a:ln>
                  <a:noFill/>
                </a:ln>
                <a:solidFill>
                  <a:schemeClr val="bg1"/>
                </a:solidFill>
                <a:effectLst/>
                <a:uLnTx/>
                <a:uFillTx/>
                <a:latin typeface="宋体"/>
                <a:ea typeface="宋体"/>
                <a:cs typeface="+mn-cs"/>
              </a:rPr>
              <a:t>考查时态语态，</a:t>
            </a:r>
            <a:r>
              <a:rPr lang="en-US" altLang="zh-CN" b="1" kern="0" dirty="0" smtClean="0">
                <a:solidFill>
                  <a:schemeClr val="bg1"/>
                </a:solidFill>
                <a:latin typeface="宋体"/>
                <a:ea typeface="宋体"/>
              </a:rPr>
              <a:t>c</a:t>
            </a:r>
            <a:r>
              <a:rPr kumimoji="0" lang="en-US" altLang="zh-CN" b="1" i="0" u="none" strike="noStrike" kern="0" cap="none" spc="0" normalizeH="0" baseline="0" noProof="0" dirty="0" err="1" smtClean="0">
                <a:ln>
                  <a:noFill/>
                </a:ln>
                <a:solidFill>
                  <a:schemeClr val="bg1"/>
                </a:solidFill>
                <a:effectLst/>
                <a:uLnTx/>
                <a:uFillTx/>
                <a:latin typeface="宋体"/>
                <a:ea typeface="宋体"/>
                <a:cs typeface="+mn-cs"/>
              </a:rPr>
              <a:t>ocoa</a:t>
            </a:r>
            <a:r>
              <a:rPr kumimoji="0" lang="en-US" altLang="zh-CN" b="1" i="0" u="none" strike="noStrike" kern="0" cap="none" spc="0" normalizeH="0" noProof="0" dirty="0" smtClean="0">
                <a:ln>
                  <a:noFill/>
                </a:ln>
                <a:solidFill>
                  <a:schemeClr val="bg1"/>
                </a:solidFill>
                <a:effectLst/>
                <a:uLnTx/>
                <a:uFillTx/>
                <a:latin typeface="宋体"/>
                <a:ea typeface="宋体"/>
                <a:cs typeface="+mn-cs"/>
              </a:rPr>
              <a:t> </a:t>
            </a:r>
            <a:r>
              <a:rPr kumimoji="0" lang="zh-CN" altLang="en-US" b="1" i="0" u="none" strike="noStrike" kern="0" cap="none" spc="0" normalizeH="0" noProof="0" dirty="0" smtClean="0">
                <a:ln>
                  <a:noFill/>
                </a:ln>
                <a:solidFill>
                  <a:schemeClr val="bg1"/>
                </a:solidFill>
                <a:effectLst/>
                <a:uLnTx/>
                <a:uFillTx/>
                <a:latin typeface="宋体"/>
                <a:ea typeface="宋体"/>
                <a:cs typeface="+mn-cs"/>
              </a:rPr>
              <a:t>单数，过去被种植</a:t>
            </a:r>
            <a:r>
              <a:rPr lang="zh-CN" altLang="en-US" b="1" kern="0" dirty="0" smtClean="0">
                <a:solidFill>
                  <a:schemeClr val="bg1"/>
                </a:solidFill>
                <a:latin typeface="宋体"/>
                <a:ea typeface="宋体"/>
              </a:rPr>
              <a:t>。故填</a:t>
            </a:r>
            <a:r>
              <a:rPr lang="en-US" altLang="zh-CN" b="1" kern="0" dirty="0">
                <a:solidFill>
                  <a:schemeClr val="bg1"/>
                </a:solidFill>
                <a:latin typeface="宋体"/>
                <a:ea typeface="宋体"/>
              </a:rPr>
              <a:t>was </a:t>
            </a:r>
            <a:r>
              <a:rPr lang="en-US" altLang="zh-CN" b="1" kern="0" dirty="0" smtClean="0">
                <a:solidFill>
                  <a:schemeClr val="bg1"/>
                </a:solidFill>
                <a:latin typeface="宋体"/>
                <a:ea typeface="宋体"/>
              </a:rPr>
              <a:t>planted</a:t>
            </a:r>
            <a:r>
              <a:rPr lang="zh-CN" altLang="en-US" b="1" kern="0" dirty="0" smtClean="0">
                <a:solidFill>
                  <a:schemeClr val="bg1"/>
                </a:solidFill>
                <a:latin typeface="宋体"/>
                <a:ea typeface="宋体"/>
              </a:rPr>
              <a:t>。</a:t>
            </a:r>
            <a:endParaRPr kumimoji="0" lang="zh-CN" altLang="en-US" b="1" i="0" u="none" strike="noStrike" kern="0" cap="none" spc="0" normalizeH="0" baseline="0" noProof="0" dirty="0">
              <a:ln>
                <a:noFill/>
              </a:ln>
              <a:solidFill>
                <a:schemeClr val="bg1"/>
              </a:solidFill>
              <a:effectLst/>
              <a:uLnTx/>
              <a:uFillTx/>
              <a:latin typeface="宋体"/>
              <a:ea typeface="宋体"/>
              <a:cs typeface="+mn-cs"/>
            </a:endParaRPr>
          </a:p>
        </p:txBody>
      </p:sp>
      <p:sp>
        <p:nvSpPr>
          <p:cNvPr id="20" name="圆角矩形标注 19"/>
          <p:cNvSpPr/>
          <p:nvPr/>
        </p:nvSpPr>
        <p:spPr>
          <a:xfrm>
            <a:off x="732916" y="2945090"/>
            <a:ext cx="3003269" cy="789552"/>
          </a:xfrm>
          <a:prstGeom prst="wedgeRoundRectCallout">
            <a:avLst>
              <a:gd name="adj1" fmla="val 63326"/>
              <a:gd name="adj2" fmla="val 61378"/>
              <a:gd name="adj3" fmla="val 16667"/>
            </a:avLst>
          </a:prstGeom>
          <a:solidFill>
            <a:srgbClr val="EF853D"/>
          </a:solidFill>
          <a:ln w="25400" cap="flat" cmpd="sng" algn="ctr">
            <a:solidFill>
              <a:srgbClr val="4F81BD">
                <a:shade val="50000"/>
              </a:srgbClr>
            </a:solidFill>
            <a:prstDash val="solid"/>
          </a:ln>
          <a:effectLst/>
        </p:spPr>
        <p:txBody>
          <a:bodyPr rtlCol="0" anchor="ctr"/>
          <a:lstStyle/>
          <a:p>
            <a:pPr lvl="0">
              <a:defRPr/>
            </a:pPr>
            <a:r>
              <a:rPr lang="zh-CN" altLang="en-US" sz="1600" b="1" kern="0" dirty="0">
                <a:solidFill>
                  <a:schemeClr val="bg1"/>
                </a:solidFill>
                <a:latin typeface="宋体"/>
                <a:ea typeface="宋体"/>
              </a:rPr>
              <a:t>考查非</a:t>
            </a:r>
            <a:r>
              <a:rPr lang="zh-CN" altLang="en-US" sz="1600" b="1" kern="0" dirty="0" smtClean="0">
                <a:solidFill>
                  <a:schemeClr val="bg1"/>
                </a:solidFill>
                <a:latin typeface="宋体"/>
                <a:ea typeface="宋体"/>
              </a:rPr>
              <a:t>谓语，</a:t>
            </a:r>
            <a:r>
              <a:rPr lang="en-US" altLang="zh-CN" sz="1600" b="1" kern="0" dirty="0" smtClean="0">
                <a:solidFill>
                  <a:schemeClr val="bg1"/>
                </a:solidFill>
                <a:latin typeface="宋体"/>
                <a:ea typeface="宋体"/>
              </a:rPr>
              <a:t>f</a:t>
            </a:r>
            <a:r>
              <a:rPr kumimoji="0" lang="en-US" altLang="zh-CN" sz="1600" b="1" i="0" u="none" strike="noStrike" kern="0" cap="none" spc="0" normalizeH="0" baseline="0" noProof="0" dirty="0" err="1" smtClean="0">
                <a:ln>
                  <a:noFill/>
                </a:ln>
                <a:solidFill>
                  <a:schemeClr val="bg1"/>
                </a:solidFill>
                <a:effectLst/>
                <a:uLnTx/>
                <a:uFillTx/>
                <a:latin typeface="宋体"/>
                <a:ea typeface="宋体"/>
              </a:rPr>
              <a:t>rightening</a:t>
            </a:r>
            <a:r>
              <a:rPr kumimoji="0" lang="zh-CN" altLang="en-US" sz="1600" b="1" i="0" u="none" strike="noStrike" kern="0" cap="none" spc="0" normalizeH="0" baseline="0" noProof="0" dirty="0" smtClean="0">
                <a:ln>
                  <a:noFill/>
                </a:ln>
                <a:solidFill>
                  <a:schemeClr val="bg1"/>
                </a:solidFill>
                <a:effectLst/>
                <a:uLnTx/>
                <a:uFillTx/>
                <a:latin typeface="宋体"/>
                <a:ea typeface="宋体"/>
              </a:rPr>
              <a:t>令人害怕的；</a:t>
            </a:r>
            <a:r>
              <a:rPr lang="en-US" altLang="zh-CN" sz="1600" b="1" kern="0" dirty="0" smtClean="0">
                <a:solidFill>
                  <a:schemeClr val="bg1"/>
                </a:solidFill>
                <a:latin typeface="宋体"/>
                <a:ea typeface="宋体"/>
              </a:rPr>
              <a:t> frightened</a:t>
            </a:r>
            <a:r>
              <a:rPr lang="zh-CN" altLang="en-US" sz="1600" b="1" kern="0" dirty="0" smtClean="0">
                <a:solidFill>
                  <a:schemeClr val="bg1"/>
                </a:solidFill>
                <a:latin typeface="宋体"/>
                <a:ea typeface="宋体"/>
              </a:rPr>
              <a:t>人感到害怕的。</a:t>
            </a:r>
            <a:endParaRPr kumimoji="0" lang="zh-CN" altLang="en-US" sz="1600" b="1" i="0" u="none" strike="noStrike" kern="0" cap="none" spc="0" normalizeH="0" baseline="0" noProof="0" dirty="0">
              <a:ln>
                <a:noFill/>
              </a:ln>
              <a:solidFill>
                <a:schemeClr val="bg1"/>
              </a:solidFill>
              <a:effectLst/>
              <a:uLnTx/>
              <a:uFillTx/>
              <a:latin typeface="宋体"/>
              <a:ea typeface="宋体"/>
            </a:endParaRPr>
          </a:p>
        </p:txBody>
      </p:sp>
      <p:sp>
        <p:nvSpPr>
          <p:cNvPr id="14" name="TextBox 13"/>
          <p:cNvSpPr txBox="1"/>
          <p:nvPr/>
        </p:nvSpPr>
        <p:spPr>
          <a:xfrm>
            <a:off x="4782252" y="665598"/>
            <a:ext cx="4083618" cy="492443"/>
          </a:xfrm>
          <a:prstGeom prst="rect">
            <a:avLst/>
          </a:prstGeom>
          <a:solidFill>
            <a:schemeClr val="bg1"/>
          </a:solidFill>
        </p:spPr>
        <p:txBody>
          <a:bodyPr wrap="square" rtlCol="0">
            <a:spAutoFit/>
          </a:bodyPr>
          <a:lstStyle/>
          <a:p>
            <a:r>
              <a:rPr lang="zh-CN" altLang="en-US" sz="1300" dirty="0" smtClean="0">
                <a:latin typeface="宋体" pitchFamily="2" charset="-122"/>
                <a:ea typeface="宋体" pitchFamily="2" charset="-122"/>
              </a:rPr>
              <a:t>讲述了妈妈生病，作者自己做烤鸡却忘记打开烤箱开关，最后点了披萨外卖的故事。</a:t>
            </a:r>
            <a:endParaRPr lang="zh-CN" altLang="zh-CN" sz="1300" dirty="0"/>
          </a:p>
        </p:txBody>
      </p:sp>
      <p:sp>
        <p:nvSpPr>
          <p:cNvPr id="16" name="TextBox 15"/>
          <p:cNvSpPr txBox="1"/>
          <p:nvPr/>
        </p:nvSpPr>
        <p:spPr>
          <a:xfrm>
            <a:off x="4503740" y="1922025"/>
            <a:ext cx="4083618" cy="292388"/>
          </a:xfrm>
          <a:prstGeom prst="rect">
            <a:avLst/>
          </a:prstGeom>
          <a:solidFill>
            <a:schemeClr val="bg1"/>
          </a:solidFill>
        </p:spPr>
        <p:txBody>
          <a:bodyPr wrap="square" rtlCol="0">
            <a:spAutoFit/>
          </a:bodyPr>
          <a:lstStyle/>
          <a:p>
            <a:r>
              <a:rPr lang="zh-CN" altLang="en-US" sz="1300" dirty="0" smtClean="0">
                <a:latin typeface="宋体" pitchFamily="2" charset="-122"/>
                <a:ea typeface="宋体" pitchFamily="2" charset="-122"/>
              </a:rPr>
              <a:t>介绍了可可豆及其产地。</a:t>
            </a:r>
            <a:endParaRPr lang="zh-CN" altLang="zh-CN" sz="1300" dirty="0"/>
          </a:p>
        </p:txBody>
      </p:sp>
      <p:sp>
        <p:nvSpPr>
          <p:cNvPr id="17" name="TextBox 16"/>
          <p:cNvSpPr txBox="1"/>
          <p:nvPr/>
        </p:nvSpPr>
        <p:spPr>
          <a:xfrm>
            <a:off x="4419978" y="3339866"/>
            <a:ext cx="4083618" cy="292388"/>
          </a:xfrm>
          <a:prstGeom prst="rect">
            <a:avLst/>
          </a:prstGeom>
          <a:solidFill>
            <a:schemeClr val="bg1"/>
          </a:solidFill>
        </p:spPr>
        <p:txBody>
          <a:bodyPr wrap="square" rtlCol="0">
            <a:spAutoFit/>
          </a:bodyPr>
          <a:lstStyle/>
          <a:p>
            <a:r>
              <a:rPr lang="zh-CN" altLang="en-US" sz="1300" dirty="0" smtClean="0">
                <a:latin typeface="宋体" pitchFamily="2" charset="-122"/>
                <a:ea typeface="宋体" pitchFamily="2" charset="-122"/>
              </a:rPr>
              <a:t>介绍了世界上体型最大的蜂</a:t>
            </a:r>
            <a:r>
              <a:rPr lang="en-US" altLang="zh-CN" sz="1300" dirty="0" smtClean="0">
                <a:latin typeface="宋体" pitchFamily="2" charset="-122"/>
                <a:ea typeface="宋体" pitchFamily="2" charset="-122"/>
              </a:rPr>
              <a:t>---</a:t>
            </a:r>
            <a:r>
              <a:rPr lang="zh-CN" altLang="en-US" sz="1300" dirty="0" smtClean="0">
                <a:latin typeface="宋体" pitchFamily="2" charset="-122"/>
                <a:ea typeface="宋体" pitchFamily="2" charset="-122"/>
              </a:rPr>
              <a:t>华莱士巨蜂。</a:t>
            </a:r>
            <a:endParaRPr lang="zh-CN" altLang="zh-CN" sz="1300" dirty="0"/>
          </a:p>
        </p:txBody>
      </p:sp>
      <p:sp>
        <p:nvSpPr>
          <p:cNvPr id="19" name="圆角矩形标注 18"/>
          <p:cNvSpPr/>
          <p:nvPr/>
        </p:nvSpPr>
        <p:spPr>
          <a:xfrm>
            <a:off x="5080635" y="1315555"/>
            <a:ext cx="3189931" cy="1045415"/>
          </a:xfrm>
          <a:prstGeom prst="wedgeRoundRectCallout">
            <a:avLst>
              <a:gd name="adj1" fmla="val 18305"/>
              <a:gd name="adj2" fmla="val 76447"/>
              <a:gd name="adj3" fmla="val 16667"/>
            </a:avLst>
          </a:prstGeom>
          <a:solidFill>
            <a:srgbClr val="EF853D"/>
          </a:solidFill>
          <a:ln w="25400"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b="1" i="0" u="none" strike="noStrike" kern="0" cap="none" spc="0" normalizeH="0" baseline="0" noProof="0" dirty="0" smtClean="0">
                <a:ln>
                  <a:noFill/>
                </a:ln>
                <a:solidFill>
                  <a:schemeClr val="bg1"/>
                </a:solidFill>
                <a:effectLst/>
                <a:uLnTx/>
                <a:uFillTx/>
                <a:latin typeface="宋体"/>
                <a:ea typeface="宋体"/>
                <a:cs typeface="+mn-cs"/>
              </a:rPr>
              <a:t>why</a:t>
            </a:r>
            <a:r>
              <a:rPr kumimoji="0" lang="zh-CN" altLang="en-US" b="1" i="0" u="none" strike="noStrike" kern="0" cap="none" spc="0" normalizeH="0" baseline="0" noProof="0" dirty="0" smtClean="0">
                <a:ln>
                  <a:noFill/>
                </a:ln>
                <a:solidFill>
                  <a:schemeClr val="bg1"/>
                </a:solidFill>
                <a:effectLst/>
                <a:uLnTx/>
                <a:uFillTx/>
                <a:latin typeface="宋体"/>
                <a:ea typeface="宋体"/>
                <a:cs typeface="+mn-cs"/>
              </a:rPr>
              <a:t>考查</a:t>
            </a:r>
            <a:r>
              <a:rPr lang="zh-CN" altLang="en-US" b="1" kern="0" dirty="0" smtClean="0">
                <a:solidFill>
                  <a:schemeClr val="bg1"/>
                </a:solidFill>
                <a:latin typeface="宋体"/>
                <a:ea typeface="宋体"/>
              </a:rPr>
              <a:t>表语从句，咖啡豆对当地人很重要，是为什么它能成为货币的原因。</a:t>
            </a:r>
            <a:endParaRPr kumimoji="0" lang="zh-CN" altLang="en-US" b="1" i="0" u="none" strike="noStrike" kern="0" cap="none" spc="0" normalizeH="0" baseline="0" noProof="0" dirty="0">
              <a:ln>
                <a:noFill/>
              </a:ln>
              <a:solidFill>
                <a:schemeClr val="bg1"/>
              </a:solidFill>
              <a:effectLst/>
              <a:uLnTx/>
              <a:uFillTx/>
              <a:latin typeface="宋体"/>
              <a:ea typeface="宋体"/>
              <a:cs typeface="+mn-cs"/>
            </a:endParaRPr>
          </a:p>
        </p:txBody>
      </p:sp>
      <p:sp>
        <p:nvSpPr>
          <p:cNvPr id="21" name="TextBox 20"/>
          <p:cNvSpPr txBox="1"/>
          <p:nvPr/>
        </p:nvSpPr>
        <p:spPr>
          <a:xfrm>
            <a:off x="0" y="4661996"/>
            <a:ext cx="3901905" cy="400110"/>
          </a:xfrm>
          <a:prstGeom prst="rect">
            <a:avLst/>
          </a:prstGeom>
          <a:solidFill>
            <a:schemeClr val="bg1"/>
          </a:solidFill>
        </p:spPr>
        <p:txBody>
          <a:bodyPr wrap="square" rtlCol="0">
            <a:spAutoFit/>
          </a:bodyPr>
          <a:lstStyle/>
          <a:p>
            <a:r>
              <a:rPr lang="en-US" altLang="zh-CN" sz="1000" b="1" dirty="0" smtClean="0"/>
              <a:t>1. to bake</a:t>
            </a:r>
            <a:r>
              <a:rPr lang="en-US" altLang="zh-CN" sz="1000" b="1" dirty="0"/>
              <a:t> </a:t>
            </a:r>
            <a:r>
              <a:rPr lang="en-US" altLang="zh-CN" sz="1000" b="1" dirty="0" smtClean="0"/>
              <a:t> 2</a:t>
            </a:r>
            <a:r>
              <a:rPr lang="en-US" altLang="zh-CN" sz="1000" b="1" dirty="0" smtClean="0"/>
              <a:t>. </a:t>
            </a:r>
            <a:r>
              <a:rPr lang="en-US" altLang="zh-CN" sz="1000" b="1" dirty="0" smtClean="0"/>
              <a:t>on  3</a:t>
            </a:r>
            <a:r>
              <a:rPr lang="en-US" altLang="zh-CN" sz="1000" b="1" dirty="0" smtClean="0"/>
              <a:t>. </a:t>
            </a:r>
            <a:r>
              <a:rPr lang="en-US" altLang="zh-CN" sz="1000" b="1" dirty="0" smtClean="0"/>
              <a:t>ordered      4</a:t>
            </a:r>
            <a:r>
              <a:rPr lang="en-US" altLang="zh-CN" sz="1000" b="1" dirty="0" smtClean="0"/>
              <a:t>. </a:t>
            </a:r>
            <a:r>
              <a:rPr lang="en-US" altLang="zh-CN" sz="1000" b="1" dirty="0" smtClean="0"/>
              <a:t>why       5</a:t>
            </a:r>
            <a:r>
              <a:rPr lang="en-US" altLang="zh-CN" sz="1000" b="1" dirty="0" smtClean="0"/>
              <a:t>. </a:t>
            </a:r>
            <a:r>
              <a:rPr lang="en-US" altLang="zh-CN" sz="1000" b="1" dirty="0" smtClean="0"/>
              <a:t>was </a:t>
            </a:r>
            <a:r>
              <a:rPr lang="en-US" altLang="zh-CN" sz="1000" b="1" dirty="0"/>
              <a:t>planted     </a:t>
            </a:r>
            <a:endParaRPr lang="en-US" altLang="zh-CN" sz="1000" b="1" dirty="0" smtClean="0"/>
          </a:p>
          <a:p>
            <a:r>
              <a:rPr lang="en-US" altLang="zh-CN" sz="1000" b="1" dirty="0" smtClean="0"/>
              <a:t>6</a:t>
            </a:r>
            <a:r>
              <a:rPr lang="en-US" altLang="zh-CN" sz="1000" b="1" dirty="0" smtClean="0"/>
              <a:t>. </a:t>
            </a:r>
            <a:r>
              <a:rPr lang="en-US" altLang="zh-CN" sz="1000" b="1" dirty="0" smtClean="0"/>
              <a:t>producers 7</a:t>
            </a:r>
            <a:r>
              <a:rPr lang="en-US" altLang="zh-CN" sz="1000" b="1" dirty="0" smtClean="0"/>
              <a:t>. </a:t>
            </a:r>
            <a:r>
              <a:rPr lang="en-US" altLang="zh-CN" sz="1000" b="1" dirty="0" smtClean="0"/>
              <a:t>largest  8</a:t>
            </a:r>
            <a:r>
              <a:rPr lang="en-US" altLang="zh-CN" sz="1000" b="1" dirty="0" smtClean="0"/>
              <a:t>. </a:t>
            </a:r>
            <a:r>
              <a:rPr lang="en-US" altLang="zh-CN" sz="1000" b="1" dirty="0" smtClean="0"/>
              <a:t>frightening    9</a:t>
            </a:r>
            <a:r>
              <a:rPr lang="en-US" altLang="zh-CN" sz="1000" b="1" dirty="0" smtClean="0"/>
              <a:t>. </a:t>
            </a:r>
            <a:r>
              <a:rPr lang="en-US" altLang="zh-CN" sz="1000" b="1" dirty="0" smtClean="0"/>
              <a:t>makes   10</a:t>
            </a:r>
            <a:r>
              <a:rPr lang="en-US" altLang="zh-CN" sz="1000" b="1" dirty="0" smtClean="0"/>
              <a:t>. </a:t>
            </a:r>
            <a:r>
              <a:rPr lang="en-US" altLang="zh-CN" sz="1000" b="1" dirty="0" smtClean="0"/>
              <a:t>twice</a:t>
            </a:r>
            <a:endParaRPr lang="zh-CN" altLang="zh-CN" sz="1000" b="1" dirty="0"/>
          </a:p>
        </p:txBody>
      </p:sp>
    </p:spTree>
    <p:custDataLst>
      <p:tags r:id="rId1"/>
    </p:custDataLst>
    <p:extLst>
      <p:ext uri="{BB962C8B-B14F-4D97-AF65-F5344CB8AC3E}">
        <p14:creationId xmlns:p14="http://schemas.microsoft.com/office/powerpoint/2010/main" val="1024621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14"/>
                                        </p:tgtEl>
                                        <p:attrNameLst>
                                          <p:attrName>ppt_x</p:attrName>
                                        </p:attrNameLst>
                                      </p:cBhvr>
                                      <p:tavLst>
                                        <p:tav tm="0">
                                          <p:val>
                                            <p:strVal val="ppt_x"/>
                                          </p:val>
                                        </p:tav>
                                        <p:tav tm="100000">
                                          <p:val>
                                            <p:strVal val="ppt_x"/>
                                          </p:val>
                                        </p:tav>
                                      </p:tavLst>
                                    </p:anim>
                                    <p:anim calcmode="lin" valueType="num">
                                      <p:cBhvr additive="base">
                                        <p:cTn id="25" dur="500"/>
                                        <p:tgtEl>
                                          <p:spTgt spid="14"/>
                                        </p:tgtEl>
                                        <p:attrNameLst>
                                          <p:attrName>ppt_y</p:attrName>
                                        </p:attrNameLst>
                                      </p:cBhvr>
                                      <p:tavLst>
                                        <p:tav tm="0">
                                          <p:val>
                                            <p:strVal val="ppt_y"/>
                                          </p:val>
                                        </p:tav>
                                        <p:tav tm="100000">
                                          <p:val>
                                            <p:strVal val="1+ppt_h/2"/>
                                          </p:val>
                                        </p:tav>
                                      </p:tavLst>
                                    </p:anim>
                                    <p:set>
                                      <p:cBhvr>
                                        <p:cTn id="26" dur="1" fill="hold">
                                          <p:stCondLst>
                                            <p:cond delay="499"/>
                                          </p:stCondLst>
                                        </p:cTn>
                                        <p:tgtEl>
                                          <p:spTgt spid="14"/>
                                        </p:tgtEl>
                                        <p:attrNameLst>
                                          <p:attrName>style.visibility</p:attrName>
                                        </p:attrNameLst>
                                      </p:cBhvr>
                                      <p:to>
                                        <p:strVal val="hidden"/>
                                      </p:to>
                                    </p:set>
                                  </p:childTnLst>
                                </p:cTn>
                              </p:par>
                              <p:par>
                                <p:cTn id="27" presetID="2" presetClass="exit" presetSubtype="4" fill="hold" grpId="1" nodeType="withEffect">
                                  <p:stCondLst>
                                    <p:cond delay="0"/>
                                  </p:stCondLst>
                                  <p:childTnLst>
                                    <p:anim calcmode="lin" valueType="num">
                                      <p:cBhvr additive="base">
                                        <p:cTn id="28" dur="500"/>
                                        <p:tgtEl>
                                          <p:spTgt spid="16"/>
                                        </p:tgtEl>
                                        <p:attrNameLst>
                                          <p:attrName>ppt_x</p:attrName>
                                        </p:attrNameLst>
                                      </p:cBhvr>
                                      <p:tavLst>
                                        <p:tav tm="0">
                                          <p:val>
                                            <p:strVal val="ppt_x"/>
                                          </p:val>
                                        </p:tav>
                                        <p:tav tm="100000">
                                          <p:val>
                                            <p:strVal val="ppt_x"/>
                                          </p:val>
                                        </p:tav>
                                      </p:tavLst>
                                    </p:anim>
                                    <p:anim calcmode="lin" valueType="num">
                                      <p:cBhvr additive="base">
                                        <p:cTn id="29" dur="500"/>
                                        <p:tgtEl>
                                          <p:spTgt spid="16"/>
                                        </p:tgtEl>
                                        <p:attrNameLst>
                                          <p:attrName>ppt_y</p:attrName>
                                        </p:attrNameLst>
                                      </p:cBhvr>
                                      <p:tavLst>
                                        <p:tav tm="0">
                                          <p:val>
                                            <p:strVal val="ppt_y"/>
                                          </p:val>
                                        </p:tav>
                                        <p:tav tm="100000">
                                          <p:val>
                                            <p:strVal val="1+ppt_h/2"/>
                                          </p:val>
                                        </p:tav>
                                      </p:tavLst>
                                    </p:anim>
                                    <p:set>
                                      <p:cBhvr>
                                        <p:cTn id="30" dur="1" fill="hold">
                                          <p:stCondLst>
                                            <p:cond delay="499"/>
                                          </p:stCondLst>
                                        </p:cTn>
                                        <p:tgtEl>
                                          <p:spTgt spid="16"/>
                                        </p:tgtEl>
                                        <p:attrNameLst>
                                          <p:attrName>style.visibility</p:attrName>
                                        </p:attrNameLst>
                                      </p:cBhvr>
                                      <p:to>
                                        <p:strVal val="hidden"/>
                                      </p:to>
                                    </p:set>
                                  </p:childTnLst>
                                </p:cTn>
                              </p:par>
                              <p:par>
                                <p:cTn id="31" presetID="2" presetClass="exit" presetSubtype="4" fill="hold" grpId="1" nodeType="withEffect">
                                  <p:stCondLst>
                                    <p:cond delay="0"/>
                                  </p:stCondLst>
                                  <p:childTnLst>
                                    <p:anim calcmode="lin" valueType="num">
                                      <p:cBhvr additive="base">
                                        <p:cTn id="32" dur="500"/>
                                        <p:tgtEl>
                                          <p:spTgt spid="17"/>
                                        </p:tgtEl>
                                        <p:attrNameLst>
                                          <p:attrName>ppt_x</p:attrName>
                                        </p:attrNameLst>
                                      </p:cBhvr>
                                      <p:tavLst>
                                        <p:tav tm="0">
                                          <p:val>
                                            <p:strVal val="ppt_x"/>
                                          </p:val>
                                        </p:tav>
                                        <p:tav tm="100000">
                                          <p:val>
                                            <p:strVal val="ppt_x"/>
                                          </p:val>
                                        </p:tav>
                                      </p:tavLst>
                                    </p:anim>
                                    <p:anim calcmode="lin" valueType="num">
                                      <p:cBhvr additive="base">
                                        <p:cTn id="33" dur="500"/>
                                        <p:tgtEl>
                                          <p:spTgt spid="17"/>
                                        </p:tgtEl>
                                        <p:attrNameLst>
                                          <p:attrName>ppt_y</p:attrName>
                                        </p:attrNameLst>
                                      </p:cBhvr>
                                      <p:tavLst>
                                        <p:tav tm="0">
                                          <p:val>
                                            <p:strVal val="ppt_y"/>
                                          </p:val>
                                        </p:tav>
                                        <p:tav tm="100000">
                                          <p:val>
                                            <p:strVal val="1+ppt_h/2"/>
                                          </p:val>
                                        </p:tav>
                                      </p:tavLst>
                                    </p:anim>
                                    <p:set>
                                      <p:cBhvr>
                                        <p:cTn id="34" dur="1" fill="hold">
                                          <p:stCondLst>
                                            <p:cond delay="499"/>
                                          </p:stCondLst>
                                        </p:cTn>
                                        <p:tgtEl>
                                          <p:spTgt spid="1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xit" presetSubtype="4" fill="hold" grpId="1" nodeType="clickEffect">
                                  <p:stCondLst>
                                    <p:cond delay="0"/>
                                  </p:stCondLst>
                                  <p:childTnLst>
                                    <p:anim calcmode="lin" valueType="num">
                                      <p:cBhvr additive="base">
                                        <p:cTn id="44" dur="500"/>
                                        <p:tgtEl>
                                          <p:spTgt spid="19"/>
                                        </p:tgtEl>
                                        <p:attrNameLst>
                                          <p:attrName>ppt_x</p:attrName>
                                        </p:attrNameLst>
                                      </p:cBhvr>
                                      <p:tavLst>
                                        <p:tav tm="0">
                                          <p:val>
                                            <p:strVal val="ppt_x"/>
                                          </p:val>
                                        </p:tav>
                                        <p:tav tm="100000">
                                          <p:val>
                                            <p:strVal val="ppt_x"/>
                                          </p:val>
                                        </p:tav>
                                      </p:tavLst>
                                    </p:anim>
                                    <p:anim calcmode="lin" valueType="num">
                                      <p:cBhvr additive="base">
                                        <p:cTn id="45" dur="500"/>
                                        <p:tgtEl>
                                          <p:spTgt spid="19"/>
                                        </p:tgtEl>
                                        <p:attrNameLst>
                                          <p:attrName>ppt_y</p:attrName>
                                        </p:attrNameLst>
                                      </p:cBhvr>
                                      <p:tavLst>
                                        <p:tav tm="0">
                                          <p:val>
                                            <p:strVal val="ppt_y"/>
                                          </p:val>
                                        </p:tav>
                                        <p:tav tm="100000">
                                          <p:val>
                                            <p:strVal val="1+ppt_h/2"/>
                                          </p:val>
                                        </p:tav>
                                      </p:tavLst>
                                    </p:anim>
                                    <p:set>
                                      <p:cBhvr>
                                        <p:cTn id="46" dur="1" fill="hold">
                                          <p:stCondLst>
                                            <p:cond delay="499"/>
                                          </p:stCondLst>
                                        </p:cTn>
                                        <p:tgtEl>
                                          <p:spTgt spid="19"/>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1"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ppt_x"/>
                                          </p:val>
                                        </p:tav>
                                        <p:tav tm="100000">
                                          <p:val>
                                            <p:strVal val="#ppt_x"/>
                                          </p:val>
                                        </p:tav>
                                      </p:tavLst>
                                    </p:anim>
                                    <p:anim calcmode="lin" valueType="num">
                                      <p:cBhvr additive="base">
                                        <p:cTn id="52"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xit" presetSubtype="4" fill="hold" grpId="1" nodeType="clickEffect">
                                  <p:stCondLst>
                                    <p:cond delay="0"/>
                                  </p:stCondLst>
                                  <p:childTnLst>
                                    <p:anim calcmode="lin" valueType="num">
                                      <p:cBhvr additive="base">
                                        <p:cTn id="56" dur="500"/>
                                        <p:tgtEl>
                                          <p:spTgt spid="18"/>
                                        </p:tgtEl>
                                        <p:attrNameLst>
                                          <p:attrName>ppt_x</p:attrName>
                                        </p:attrNameLst>
                                      </p:cBhvr>
                                      <p:tavLst>
                                        <p:tav tm="0">
                                          <p:val>
                                            <p:strVal val="ppt_x"/>
                                          </p:val>
                                        </p:tav>
                                        <p:tav tm="100000">
                                          <p:val>
                                            <p:strVal val="ppt_x"/>
                                          </p:val>
                                        </p:tav>
                                      </p:tavLst>
                                    </p:anim>
                                    <p:anim calcmode="lin" valueType="num">
                                      <p:cBhvr additive="base">
                                        <p:cTn id="57" dur="500"/>
                                        <p:tgtEl>
                                          <p:spTgt spid="18"/>
                                        </p:tgtEl>
                                        <p:attrNameLst>
                                          <p:attrName>ppt_y</p:attrName>
                                        </p:attrNameLst>
                                      </p:cBhvr>
                                      <p:tavLst>
                                        <p:tav tm="0">
                                          <p:val>
                                            <p:strVal val="ppt_y"/>
                                          </p:val>
                                        </p:tav>
                                        <p:tav tm="100000">
                                          <p:val>
                                            <p:strVal val="1+ppt_h/2"/>
                                          </p:val>
                                        </p:tav>
                                      </p:tavLst>
                                    </p:anim>
                                    <p:set>
                                      <p:cBhvr>
                                        <p:cTn id="58" dur="1" fill="hold">
                                          <p:stCondLst>
                                            <p:cond delay="499"/>
                                          </p:stCondLst>
                                        </p:cTn>
                                        <p:tgtEl>
                                          <p:spTgt spid="18"/>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 presetClass="entr" presetSubtype="1"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500" fill="hold"/>
                                        <p:tgtEl>
                                          <p:spTgt spid="20"/>
                                        </p:tgtEl>
                                        <p:attrNameLst>
                                          <p:attrName>ppt_x</p:attrName>
                                        </p:attrNameLst>
                                      </p:cBhvr>
                                      <p:tavLst>
                                        <p:tav tm="0">
                                          <p:val>
                                            <p:strVal val="#ppt_x"/>
                                          </p:val>
                                        </p:tav>
                                        <p:tav tm="100000">
                                          <p:val>
                                            <p:strVal val="#ppt_x"/>
                                          </p:val>
                                        </p:tav>
                                      </p:tavLst>
                                    </p:anim>
                                    <p:anim calcmode="lin" valueType="num">
                                      <p:cBhvr additive="base">
                                        <p:cTn id="64"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xit" presetSubtype="4" fill="hold" grpId="1" nodeType="clickEffect">
                                  <p:stCondLst>
                                    <p:cond delay="0"/>
                                  </p:stCondLst>
                                  <p:childTnLst>
                                    <p:anim calcmode="lin" valueType="num">
                                      <p:cBhvr additive="base">
                                        <p:cTn id="68" dur="500"/>
                                        <p:tgtEl>
                                          <p:spTgt spid="20"/>
                                        </p:tgtEl>
                                        <p:attrNameLst>
                                          <p:attrName>ppt_x</p:attrName>
                                        </p:attrNameLst>
                                      </p:cBhvr>
                                      <p:tavLst>
                                        <p:tav tm="0">
                                          <p:val>
                                            <p:strVal val="ppt_x"/>
                                          </p:val>
                                        </p:tav>
                                        <p:tav tm="100000">
                                          <p:val>
                                            <p:strVal val="ppt_x"/>
                                          </p:val>
                                        </p:tav>
                                      </p:tavLst>
                                    </p:anim>
                                    <p:anim calcmode="lin" valueType="num">
                                      <p:cBhvr additive="base">
                                        <p:cTn id="69" dur="500"/>
                                        <p:tgtEl>
                                          <p:spTgt spid="20"/>
                                        </p:tgtEl>
                                        <p:attrNameLst>
                                          <p:attrName>ppt_y</p:attrName>
                                        </p:attrNameLst>
                                      </p:cBhvr>
                                      <p:tavLst>
                                        <p:tav tm="0">
                                          <p:val>
                                            <p:strVal val="ppt_y"/>
                                          </p:val>
                                        </p:tav>
                                        <p:tav tm="100000">
                                          <p:val>
                                            <p:strVal val="1+ppt_h/2"/>
                                          </p:val>
                                        </p:tav>
                                      </p:tavLst>
                                    </p:anim>
                                    <p:set>
                                      <p:cBhvr>
                                        <p:cTn id="70"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20" grpId="0" animBg="1"/>
      <p:bldP spid="20" grpId="1" animBg="1"/>
      <p:bldP spid="14" grpId="0" animBg="1"/>
      <p:bldP spid="14" grpId="1" animBg="1"/>
      <p:bldP spid="16" grpId="0" animBg="1"/>
      <p:bldP spid="16" grpId="1" animBg="1"/>
      <p:bldP spid="17" grpId="0" animBg="1"/>
      <p:bldP spid="17" grpId="1" animBg="1"/>
      <p:bldP spid="19" grpId="0" animBg="1"/>
      <p:bldP spid="19"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1"/>
          </p:nvPr>
        </p:nvPicPr>
        <p:blipFill>
          <a:blip r:embed="rId3">
            <a:clrChange>
              <a:clrFrom>
                <a:srgbClr val="FFFFFF">
                  <a:alpha val="100000"/>
                </a:srgbClr>
              </a:clrFrom>
              <a:clrTo>
                <a:srgbClr val="FFFFFF">
                  <a:alpha val="100000"/>
                  <a:alpha val="0"/>
                </a:srgbClr>
              </a:clrTo>
            </a:clrChange>
          </a:blip>
          <a:stretch>
            <a:fillRect/>
          </a:stretch>
        </p:blipFill>
        <p:spPr>
          <a:xfrm rot="20880000">
            <a:off x="119606" y="-33929"/>
            <a:ext cx="991553" cy="941070"/>
          </a:xfrm>
          <a:prstGeom prst="rect">
            <a:avLst/>
          </a:prstGeom>
        </p:spPr>
      </p:pic>
      <p:pic>
        <p:nvPicPr>
          <p:cNvPr id="13" name="内容占位符 12"/>
          <p:cNvPicPr>
            <a:picLocks noChangeAspect="1"/>
          </p:cNvPicPr>
          <p:nvPr/>
        </p:nvPicPr>
        <p:blipFill>
          <a:blip r:embed="rId4"/>
          <a:stretch>
            <a:fillRect/>
          </a:stretch>
        </p:blipFill>
        <p:spPr>
          <a:xfrm>
            <a:off x="6187916" y="477565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775650"/>
            <a:ext cx="2042160" cy="369332"/>
          </a:xfrm>
          <a:prstGeom prst="rect">
            <a:avLst/>
          </a:prstGeom>
          <a:noFill/>
        </p:spPr>
        <p:txBody>
          <a:bodyPr wrap="square" rtlCol="0">
            <a:spAutoFit/>
            <a:scene3d>
              <a:camera prst="orthographicFront"/>
              <a:lightRig rig="threePt" dir="t"/>
            </a:scene3d>
          </a:bodyPr>
          <a:lstStyle/>
          <a:p>
            <a:r>
              <a:rPr lang="zh-CN" altLang="en-US">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p>
        </p:txBody>
      </p:sp>
      <p:sp>
        <p:nvSpPr>
          <p:cNvPr id="3" name="文本框 2"/>
          <p:cNvSpPr txBox="1"/>
          <p:nvPr/>
        </p:nvSpPr>
        <p:spPr>
          <a:xfrm>
            <a:off x="1308100" y="136525"/>
            <a:ext cx="5589270" cy="400110"/>
          </a:xfrm>
          <a:prstGeom prst="rect">
            <a:avLst/>
          </a:prstGeom>
          <a:noFill/>
        </p:spPr>
        <p:txBody>
          <a:bodyPr wrap="square" rtlCol="0">
            <a:spAutoFit/>
          </a:bodyPr>
          <a:lstStyle/>
          <a:p>
            <a:r>
              <a:rPr lang="en-US" altLang="zh-CN" sz="2000" dirty="0" smtClean="0">
                <a:solidFill>
                  <a:prstClr val="black"/>
                </a:solidFill>
                <a:latin typeface="微软雅黑" panose="020B0503020204020204" charset="-122"/>
                <a:cs typeface="微软雅黑" panose="020B0503020204020204" charset="-122"/>
                <a:sym typeface="+mn-ea"/>
              </a:rPr>
              <a:t>3.</a:t>
            </a:r>
            <a:r>
              <a:rPr lang="zh-CN" altLang="en-US" sz="2000" dirty="0" smtClean="0">
                <a:solidFill>
                  <a:prstClr val="black"/>
                </a:solidFill>
                <a:latin typeface="微软雅黑" panose="020B0503020204020204" charset="-122"/>
                <a:cs typeface="微软雅黑" panose="020B0503020204020204" charset="-122"/>
                <a:sym typeface="+mn-ea"/>
              </a:rPr>
              <a:t>语法填空试题</a:t>
            </a:r>
            <a:r>
              <a:rPr lang="zh-CN" altLang="en-US" sz="2000" dirty="0">
                <a:solidFill>
                  <a:prstClr val="black"/>
                </a:solidFill>
                <a:latin typeface="微软雅黑" panose="020B0503020204020204" charset="-122"/>
                <a:cs typeface="微软雅黑" panose="020B0503020204020204" charset="-122"/>
                <a:sym typeface="+mn-ea"/>
              </a:rPr>
              <a:t>解析：</a:t>
            </a:r>
            <a:endParaRPr lang="zh-CN" altLang="en-US" sz="2000" dirty="0">
              <a:solidFill>
                <a:prstClr val="black"/>
              </a:solidFill>
              <a:latin typeface="微软雅黑" panose="020B0503020204020204" charset="-122"/>
              <a:cs typeface="微软雅黑" panose="020B0503020204020204" charset="-122"/>
            </a:endParaRPr>
          </a:p>
        </p:txBody>
      </p:sp>
      <p:sp>
        <p:nvSpPr>
          <p:cNvPr id="4" name="文本框 3"/>
          <p:cNvSpPr txBox="1"/>
          <p:nvPr/>
        </p:nvSpPr>
        <p:spPr>
          <a:xfrm>
            <a:off x="1453515" y="535305"/>
            <a:ext cx="6414770" cy="338554"/>
          </a:xfrm>
          <a:prstGeom prst="rect">
            <a:avLst/>
          </a:prstGeom>
          <a:noFill/>
        </p:spPr>
        <p:txBody>
          <a:bodyPr wrap="square" rtlCol="0">
            <a:spAutoFit/>
          </a:bodyPr>
          <a:lstStyle/>
          <a:p>
            <a:r>
              <a:rPr lang="zh-CN" altLang="en-US" sz="1600" dirty="0" smtClean="0">
                <a:solidFill>
                  <a:prstClr val="black"/>
                </a:solidFill>
              </a:rPr>
              <a:t>西城二模</a:t>
            </a:r>
            <a:r>
              <a:rPr lang="en-US" altLang="zh-CN" sz="1600" dirty="0" smtClean="0">
                <a:solidFill>
                  <a:prstClr val="black"/>
                </a:solidFill>
              </a:rPr>
              <a:t> </a:t>
            </a:r>
            <a:r>
              <a:rPr lang="en-US" altLang="zh-CN" sz="1600" dirty="0">
                <a:solidFill>
                  <a:prstClr val="black"/>
                </a:solidFill>
              </a:rPr>
              <a:t>1</a:t>
            </a:r>
            <a:r>
              <a:rPr lang="en-US" altLang="zh-CN" sz="1600" dirty="0" smtClean="0">
                <a:solidFill>
                  <a:prstClr val="black"/>
                </a:solidFill>
              </a:rPr>
              <a:t>, </a:t>
            </a:r>
            <a:r>
              <a:rPr lang="en-US" altLang="zh-CN" sz="1600" dirty="0">
                <a:solidFill>
                  <a:prstClr val="black"/>
                </a:solidFill>
              </a:rPr>
              <a:t>3</a:t>
            </a:r>
            <a:r>
              <a:rPr lang="en-US" altLang="zh-CN" sz="1600" dirty="0" smtClean="0">
                <a:solidFill>
                  <a:prstClr val="black"/>
                </a:solidFill>
              </a:rPr>
              <a:t>, 7</a:t>
            </a:r>
            <a:r>
              <a:rPr lang="zh-CN" altLang="en-US" sz="1600" dirty="0" smtClean="0">
                <a:solidFill>
                  <a:prstClr val="black"/>
                </a:solidFill>
              </a:rPr>
              <a:t>，</a:t>
            </a:r>
            <a:r>
              <a:rPr lang="en-US" altLang="zh-CN" sz="1600" dirty="0" smtClean="0">
                <a:solidFill>
                  <a:prstClr val="black"/>
                </a:solidFill>
              </a:rPr>
              <a:t>8, 9    </a:t>
            </a:r>
            <a:r>
              <a:rPr lang="zh-CN" altLang="en-US" sz="1600" dirty="0" smtClean="0">
                <a:solidFill>
                  <a:prstClr val="black"/>
                </a:solidFill>
              </a:rPr>
              <a:t>难度：</a:t>
            </a:r>
            <a:endParaRPr lang="zh-CN" altLang="en-US" sz="1600" dirty="0">
              <a:solidFill>
                <a:prstClr val="black"/>
              </a:solidFill>
            </a:endParaRPr>
          </a:p>
        </p:txBody>
      </p:sp>
      <p:pic>
        <p:nvPicPr>
          <p:cNvPr id="5" name="图片 4"/>
          <p:cNvPicPr>
            <a:picLocks noChangeAspect="1"/>
          </p:cNvPicPr>
          <p:nvPr/>
        </p:nvPicPr>
        <p:blipFill>
          <a:blip r:embed="rId5"/>
          <a:stretch>
            <a:fillRect/>
          </a:stretch>
        </p:blipFill>
        <p:spPr>
          <a:xfrm>
            <a:off x="4689429" y="535306"/>
            <a:ext cx="314325" cy="247245"/>
          </a:xfrm>
          <a:prstGeom prst="rect">
            <a:avLst/>
          </a:prstGeom>
        </p:spPr>
      </p:pic>
      <p:pic>
        <p:nvPicPr>
          <p:cNvPr id="6" name="图片 5"/>
          <p:cNvPicPr>
            <a:picLocks noChangeAspect="1"/>
          </p:cNvPicPr>
          <p:nvPr/>
        </p:nvPicPr>
        <p:blipFill>
          <a:blip r:embed="rId5"/>
          <a:stretch>
            <a:fillRect/>
          </a:stretch>
        </p:blipFill>
        <p:spPr>
          <a:xfrm>
            <a:off x="4311266" y="528634"/>
            <a:ext cx="314325" cy="253916"/>
          </a:xfrm>
          <a:prstGeom prst="rect">
            <a:avLst/>
          </a:prstGeom>
        </p:spPr>
      </p:pic>
      <p:sp>
        <p:nvSpPr>
          <p:cNvPr id="15" name="内容占位符 2"/>
          <p:cNvSpPr txBox="1">
            <a:spLocks/>
          </p:cNvSpPr>
          <p:nvPr/>
        </p:nvSpPr>
        <p:spPr>
          <a:xfrm>
            <a:off x="510791" y="927212"/>
            <a:ext cx="8229600" cy="3672408"/>
          </a:xfrm>
          <a:prstGeom prst="rect">
            <a:avLst/>
          </a:prstGeom>
          <a:solidFill>
            <a:schemeClr val="accent1">
              <a:lumMod val="60000"/>
              <a:lumOff val="4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Aft>
                <a:spcPts val="0"/>
              </a:spcAft>
              <a:buNone/>
            </a:pPr>
            <a:r>
              <a:rPr lang="en-US" altLang="zh-CN" sz="1200" b="1" kern="100" dirty="0">
                <a:solidFill>
                  <a:srgbClr val="000000"/>
                </a:solidFill>
                <a:latin typeface="Times New Roman"/>
                <a:ea typeface="等线"/>
                <a:cs typeface="Times New Roman"/>
              </a:rPr>
              <a:t>A </a:t>
            </a:r>
            <a:endParaRPr lang="zh-CN" altLang="zh-CN" sz="1200" kern="100" dirty="0">
              <a:latin typeface="Calibri"/>
              <a:ea typeface="宋体"/>
              <a:cs typeface="Times New Roman"/>
            </a:endParaRPr>
          </a:p>
          <a:p>
            <a:pPr indent="457200" algn="just">
              <a:spcAft>
                <a:spcPts val="0"/>
              </a:spcAft>
              <a:buNone/>
            </a:pPr>
            <a:r>
              <a:rPr lang="en-US" altLang="zh-CN" sz="1200" kern="100" dirty="0">
                <a:latin typeface="Times New Roman"/>
                <a:ea typeface="宋体"/>
                <a:cs typeface="Times New Roman"/>
              </a:rPr>
              <a:t>When I was in high school our physics teacher gave us a challenge </a:t>
            </a:r>
            <a:r>
              <a:rPr lang="en-CA" altLang="zh-CN" sz="1200" u="sng" kern="100" dirty="0">
                <a:solidFill>
                  <a:srgbClr val="000000"/>
                </a:solidFill>
                <a:latin typeface="Times New Roman"/>
                <a:ea typeface="等线"/>
                <a:cs typeface="Times New Roman"/>
              </a:rPr>
              <a:t>  1  </a:t>
            </a:r>
            <a:r>
              <a:rPr lang="en-CA" altLang="zh-CN" sz="1200" kern="100" dirty="0">
                <a:solidFill>
                  <a:srgbClr val="000000"/>
                </a:solidFill>
                <a:latin typeface="Times New Roman"/>
                <a:ea typeface="等线"/>
                <a:cs typeface="Times New Roman"/>
              </a:rPr>
              <a:t> </a:t>
            </a:r>
            <a:r>
              <a:rPr lang="en-US" altLang="zh-CN" sz="1200" kern="100" dirty="0">
                <a:latin typeface="Times New Roman"/>
                <a:ea typeface="宋体"/>
                <a:cs typeface="Times New Roman"/>
              </a:rPr>
              <a:t>involved making a paper airplane of any shape. The only objective was to get it to fly as far as possible. </a:t>
            </a:r>
            <a:r>
              <a:rPr lang="en-CA" altLang="zh-CN" sz="1200" u="sng" kern="100" dirty="0">
                <a:solidFill>
                  <a:srgbClr val="000000"/>
                </a:solidFill>
                <a:latin typeface="Times New Roman"/>
                <a:ea typeface="等线"/>
                <a:cs typeface="Times New Roman"/>
              </a:rPr>
              <a:t>  2  </a:t>
            </a:r>
            <a:r>
              <a:rPr lang="en-US" altLang="zh-CN" sz="1200" kern="100" dirty="0">
                <a:solidFill>
                  <a:srgbClr val="000000"/>
                </a:solidFill>
                <a:latin typeface="Times New Roman"/>
                <a:ea typeface="宋体"/>
                <a:cs typeface="Times New Roman"/>
              </a:rPr>
              <a:t> (stand)</a:t>
            </a:r>
            <a:r>
              <a:rPr lang="en-US" altLang="zh-CN" sz="1200" kern="100" dirty="0">
                <a:latin typeface="Times New Roman"/>
                <a:ea typeface="宋体"/>
                <a:cs typeface="Times New Roman"/>
              </a:rPr>
              <a:t> at the starting line, one of my classmates took a piece of flat paper, crumpled (</a:t>
            </a:r>
            <a:r>
              <a:rPr lang="zh-CN" altLang="zh-CN" sz="1200" kern="100" dirty="0">
                <a:latin typeface="Times New Roman"/>
                <a:ea typeface="宋体"/>
                <a:cs typeface="Times New Roman"/>
              </a:rPr>
              <a:t>把</a:t>
            </a:r>
            <a:r>
              <a:rPr lang="en-US" altLang="zh-CN" sz="1200" kern="100" dirty="0">
                <a:latin typeface="Times New Roman"/>
                <a:ea typeface="宋体"/>
                <a:cs typeface="Times New Roman"/>
              </a:rPr>
              <a:t>…</a:t>
            </a:r>
            <a:r>
              <a:rPr lang="zh-CN" altLang="zh-CN" sz="1200" kern="100" dirty="0">
                <a:latin typeface="Times New Roman"/>
                <a:ea typeface="宋体"/>
                <a:cs typeface="Times New Roman"/>
              </a:rPr>
              <a:t>捏成一团</a:t>
            </a:r>
            <a:r>
              <a:rPr lang="en-US" altLang="zh-CN" sz="1200" kern="100" dirty="0">
                <a:latin typeface="Times New Roman"/>
                <a:ea typeface="宋体"/>
                <a:cs typeface="Times New Roman"/>
              </a:rPr>
              <a:t>) it up, and </a:t>
            </a:r>
            <a:r>
              <a:rPr lang="en-CA" altLang="zh-CN" sz="1200" u="sng" kern="100" dirty="0">
                <a:solidFill>
                  <a:srgbClr val="000000"/>
                </a:solidFill>
                <a:latin typeface="Times New Roman"/>
                <a:ea typeface="等线"/>
                <a:cs typeface="Times New Roman"/>
              </a:rPr>
              <a:t>  3  </a:t>
            </a:r>
            <a:r>
              <a:rPr lang="en-US" altLang="zh-CN" sz="1200" kern="100" dirty="0">
                <a:solidFill>
                  <a:srgbClr val="000000"/>
                </a:solidFill>
                <a:latin typeface="Times New Roman"/>
                <a:ea typeface="宋体"/>
                <a:cs typeface="Times New Roman"/>
              </a:rPr>
              <a:t> (throw)</a:t>
            </a:r>
            <a:r>
              <a:rPr lang="en-US" altLang="zh-CN" sz="1200" kern="100" dirty="0">
                <a:latin typeface="Times New Roman"/>
                <a:ea typeface="宋体"/>
                <a:cs typeface="Times New Roman"/>
              </a:rPr>
              <a:t> it down the way. He beat the class with ease. Some of the students got mad and said that he cheated, but the physics teacher </a:t>
            </a:r>
            <a:r>
              <a:rPr lang="en-CA" altLang="zh-CN" sz="1200" u="sng" kern="100" dirty="0">
                <a:solidFill>
                  <a:srgbClr val="000000"/>
                </a:solidFill>
                <a:latin typeface="Times New Roman"/>
                <a:ea typeface="等线"/>
                <a:cs typeface="Times New Roman"/>
              </a:rPr>
              <a:t>  4  </a:t>
            </a:r>
            <a:r>
              <a:rPr lang="en-US" altLang="zh-CN" sz="1200" kern="100" dirty="0">
                <a:solidFill>
                  <a:srgbClr val="000000"/>
                </a:solidFill>
                <a:latin typeface="Times New Roman"/>
                <a:ea typeface="宋体"/>
                <a:cs typeface="Times New Roman"/>
              </a:rPr>
              <a:t> (clear)</a:t>
            </a:r>
            <a:r>
              <a:rPr lang="en-US" altLang="zh-CN" sz="1200" kern="100" dirty="0">
                <a:latin typeface="Times New Roman"/>
                <a:ea typeface="宋体"/>
                <a:cs typeface="Times New Roman"/>
              </a:rPr>
              <a:t> explained it could be any shape and that a paper ball was indeed a shape.</a:t>
            </a:r>
            <a:endParaRPr lang="zh-CN" altLang="zh-CN" sz="1200" kern="100" dirty="0">
              <a:latin typeface="Calibri"/>
              <a:ea typeface="宋体"/>
              <a:cs typeface="Times New Roman"/>
            </a:endParaRPr>
          </a:p>
          <a:p>
            <a:pPr marL="0" indent="0" algn="ctr">
              <a:spcAft>
                <a:spcPts val="0"/>
              </a:spcAft>
              <a:buNone/>
            </a:pPr>
            <a:r>
              <a:rPr lang="en-US" altLang="zh-CN" sz="1200" b="1" kern="100" dirty="0">
                <a:solidFill>
                  <a:srgbClr val="000000"/>
                </a:solidFill>
                <a:latin typeface="Times New Roman"/>
                <a:ea typeface="宋体"/>
                <a:cs typeface="Times New Roman"/>
              </a:rPr>
              <a:t>B </a:t>
            </a:r>
            <a:endParaRPr lang="zh-CN" altLang="zh-CN" sz="1200" kern="100" dirty="0">
              <a:latin typeface="Calibri"/>
              <a:ea typeface="宋体"/>
              <a:cs typeface="Times New Roman"/>
            </a:endParaRPr>
          </a:p>
          <a:p>
            <a:pPr indent="457200" algn="just">
              <a:spcAft>
                <a:spcPts val="0"/>
              </a:spcAft>
              <a:buNone/>
            </a:pPr>
            <a:r>
              <a:rPr lang="en-US" altLang="zh-CN" sz="1200" kern="100" dirty="0">
                <a:latin typeface="Times New Roman"/>
                <a:ea typeface="宋体"/>
                <a:cs typeface="Times New Roman"/>
              </a:rPr>
              <a:t>Buildings around the world </a:t>
            </a:r>
            <a:r>
              <a:rPr lang="en-CA" altLang="zh-CN" sz="1200" u="sng" kern="100" dirty="0">
                <a:solidFill>
                  <a:srgbClr val="000000"/>
                </a:solidFill>
                <a:latin typeface="Times New Roman"/>
                <a:ea typeface="等线"/>
                <a:cs typeface="Times New Roman"/>
              </a:rPr>
              <a:t>  5  </a:t>
            </a:r>
            <a:r>
              <a:rPr lang="en-US" altLang="zh-CN" sz="1200" kern="100" dirty="0">
                <a:solidFill>
                  <a:srgbClr val="000000"/>
                </a:solidFill>
                <a:latin typeface="Times New Roman"/>
                <a:ea typeface="宋体"/>
                <a:cs typeface="Times New Roman"/>
              </a:rPr>
              <a:t> (go)</a:t>
            </a:r>
            <a:r>
              <a:rPr lang="en-US" altLang="zh-CN" sz="1200" kern="100" dirty="0">
                <a:latin typeface="Times New Roman"/>
                <a:ea typeface="宋体"/>
                <a:cs typeface="Times New Roman"/>
              </a:rPr>
              <a:t> dark for 60 minutes this evening in a voluntary event known as Earth Hour. This grassroots effort started in 2007 in Sydney, Australia, and has since grown into </a:t>
            </a:r>
            <a:r>
              <a:rPr lang="en-CA" altLang="zh-CN" sz="1200" u="sng" kern="100" dirty="0">
                <a:solidFill>
                  <a:srgbClr val="000000"/>
                </a:solidFill>
                <a:latin typeface="Times New Roman"/>
                <a:ea typeface="等线"/>
                <a:cs typeface="Times New Roman"/>
              </a:rPr>
              <a:t>  6  </a:t>
            </a:r>
            <a:r>
              <a:rPr lang="en-CA" altLang="zh-CN" sz="1200" kern="100" dirty="0">
                <a:solidFill>
                  <a:srgbClr val="000000"/>
                </a:solidFill>
                <a:latin typeface="Times New Roman"/>
                <a:ea typeface="宋体"/>
                <a:cs typeface="Times New Roman"/>
              </a:rPr>
              <a:t> </a:t>
            </a:r>
            <a:r>
              <a:rPr lang="en-US" altLang="zh-CN" sz="1200" kern="100" dirty="0">
                <a:latin typeface="Times New Roman"/>
                <a:ea typeface="宋体"/>
                <a:cs typeface="Times New Roman"/>
              </a:rPr>
              <a:t>global movement to raise awareness of our energy consumption and the effects of climate change on our planet. Anyone can participate in this movement </a:t>
            </a:r>
            <a:r>
              <a:rPr lang="en-CA" altLang="zh-CN" sz="1200" u="sng" kern="100" dirty="0">
                <a:solidFill>
                  <a:srgbClr val="000000"/>
                </a:solidFill>
                <a:latin typeface="Times New Roman"/>
                <a:ea typeface="等线"/>
                <a:cs typeface="Times New Roman"/>
              </a:rPr>
              <a:t>  7  </a:t>
            </a:r>
            <a:r>
              <a:rPr lang="en-CA" altLang="zh-CN" sz="1200" kern="100" dirty="0">
                <a:solidFill>
                  <a:srgbClr val="000000"/>
                </a:solidFill>
                <a:latin typeface="Times New Roman"/>
                <a:ea typeface="宋体"/>
                <a:cs typeface="Times New Roman"/>
              </a:rPr>
              <a:t> </a:t>
            </a:r>
            <a:r>
              <a:rPr lang="en-US" altLang="zh-CN" sz="1200" kern="100" dirty="0">
                <a:latin typeface="Times New Roman"/>
                <a:ea typeface="宋体"/>
                <a:cs typeface="Times New Roman"/>
              </a:rPr>
              <a:t>switching off the lights at 8:30 PM local time. Last year close to 18,000 landmark buildings switched off their lights in 188 countries. Will you dim your lights tonight</a:t>
            </a:r>
            <a:r>
              <a:rPr lang="en-US" altLang="zh-CN" sz="1200" kern="100" dirty="0" smtClean="0">
                <a:latin typeface="Times New Roman"/>
                <a:ea typeface="宋体"/>
                <a:cs typeface="Times New Roman"/>
              </a:rPr>
              <a:t>?</a:t>
            </a:r>
            <a:r>
              <a:rPr lang="en-US" altLang="zh-CN" sz="1200" kern="100" dirty="0">
                <a:solidFill>
                  <a:srgbClr val="000000"/>
                </a:solidFill>
                <a:latin typeface="Times New Roman"/>
                <a:ea typeface="宋体"/>
                <a:cs typeface="Times New Roman"/>
              </a:rPr>
              <a:t> </a:t>
            </a:r>
            <a:endParaRPr lang="zh-CN" altLang="zh-CN" sz="1200" kern="100" dirty="0" smtClean="0">
              <a:latin typeface="Calibri"/>
              <a:ea typeface="宋体"/>
              <a:cs typeface="Times New Roman"/>
            </a:endParaRPr>
          </a:p>
          <a:p>
            <a:pPr marL="0" indent="0" algn="ctr">
              <a:spcAft>
                <a:spcPts val="0"/>
              </a:spcAft>
              <a:buNone/>
            </a:pPr>
            <a:r>
              <a:rPr lang="en-US" altLang="zh-CN" sz="1200" b="1" kern="100" dirty="0" smtClean="0">
                <a:solidFill>
                  <a:srgbClr val="000000"/>
                </a:solidFill>
                <a:latin typeface="Times New Roman"/>
                <a:ea typeface="等线"/>
                <a:cs typeface="Times New Roman"/>
              </a:rPr>
              <a:t>C </a:t>
            </a:r>
            <a:endParaRPr lang="zh-CN" altLang="zh-CN" sz="1200" kern="100" dirty="0" smtClean="0">
              <a:latin typeface="Calibri"/>
              <a:ea typeface="宋体"/>
              <a:cs typeface="Times New Roman"/>
            </a:endParaRPr>
          </a:p>
          <a:p>
            <a:pPr indent="457200" algn="just">
              <a:spcAft>
                <a:spcPts val="0"/>
              </a:spcAft>
              <a:buNone/>
            </a:pPr>
            <a:r>
              <a:rPr lang="en-US" altLang="zh-CN" sz="1200" kern="100" dirty="0" smtClean="0">
                <a:latin typeface="Times New Roman"/>
                <a:ea typeface="宋体"/>
                <a:cs typeface="Times New Roman"/>
              </a:rPr>
              <a:t>The </a:t>
            </a:r>
            <a:r>
              <a:rPr lang="en-US" altLang="zh-CN" sz="1200" kern="100" dirty="0">
                <a:latin typeface="Times New Roman"/>
                <a:ea typeface="宋体"/>
                <a:cs typeface="Times New Roman"/>
              </a:rPr>
              <a:t>story of Chinese fashion began in 2011 </a:t>
            </a:r>
            <a:r>
              <a:rPr lang="en-CA" altLang="zh-CN" sz="1200" kern="100" dirty="0">
                <a:solidFill>
                  <a:srgbClr val="000000"/>
                </a:solidFill>
                <a:latin typeface="Times New Roman"/>
                <a:ea typeface="等线"/>
                <a:cs typeface="Times New Roman"/>
              </a:rPr>
              <a:t>when</a:t>
            </a:r>
            <a:r>
              <a:rPr lang="en-CA" altLang="zh-CN" sz="1200" kern="100" dirty="0">
                <a:solidFill>
                  <a:srgbClr val="000000"/>
                </a:solidFill>
                <a:latin typeface="Times New Roman"/>
                <a:ea typeface="宋体"/>
                <a:cs typeface="Times New Roman"/>
              </a:rPr>
              <a:t> </a:t>
            </a:r>
            <a:r>
              <a:rPr lang="en-US" altLang="zh-CN" sz="1200" kern="100" dirty="0" err="1">
                <a:latin typeface="Times New Roman"/>
                <a:ea typeface="宋体"/>
                <a:cs typeface="Times New Roman"/>
              </a:rPr>
              <a:t>Feiyue</a:t>
            </a:r>
            <a:r>
              <a:rPr lang="en-US" altLang="zh-CN" sz="1200" kern="100" dirty="0">
                <a:latin typeface="Times New Roman"/>
                <a:ea typeface="宋体"/>
                <a:cs typeface="Times New Roman"/>
              </a:rPr>
              <a:t> and </a:t>
            </a:r>
            <a:r>
              <a:rPr lang="en-US" altLang="zh-CN" sz="1200" kern="100" dirty="0" err="1">
                <a:latin typeface="Times New Roman"/>
                <a:ea typeface="宋体"/>
                <a:cs typeface="Times New Roman"/>
              </a:rPr>
              <a:t>Huili</a:t>
            </a:r>
            <a:r>
              <a:rPr lang="en-US" altLang="zh-CN" sz="1200" kern="100" dirty="0">
                <a:latin typeface="Times New Roman"/>
                <a:ea typeface="宋体"/>
                <a:cs typeface="Times New Roman"/>
              </a:rPr>
              <a:t>, both Chinese sneaker brands, suddenly gained international attention. Their products </a:t>
            </a:r>
            <a:r>
              <a:rPr lang="en-CA" altLang="zh-CN" sz="1200" u="sng" kern="100" dirty="0">
                <a:solidFill>
                  <a:srgbClr val="000000"/>
                </a:solidFill>
                <a:latin typeface="Times New Roman"/>
                <a:ea typeface="等线"/>
                <a:cs typeface="Times New Roman"/>
              </a:rPr>
              <a:t>  8  </a:t>
            </a:r>
            <a:r>
              <a:rPr lang="en-US" altLang="zh-CN" sz="1200" kern="100" dirty="0">
                <a:solidFill>
                  <a:srgbClr val="000000"/>
                </a:solidFill>
                <a:latin typeface="Times New Roman"/>
                <a:ea typeface="宋体"/>
                <a:cs typeface="Times New Roman"/>
              </a:rPr>
              <a:t> (see)</a:t>
            </a:r>
            <a:r>
              <a:rPr lang="en-US" altLang="zh-CN" sz="1200" kern="100" dirty="0">
                <a:latin typeface="Times New Roman"/>
                <a:ea typeface="宋体"/>
                <a:cs typeface="Times New Roman"/>
              </a:rPr>
              <a:t> on models all over the world then. Last year, Chinese sportswear brand LI-NING was at the New York Fashion Week in September with new designs </a:t>
            </a:r>
            <a:r>
              <a:rPr lang="en-CA" altLang="zh-CN" sz="1200" u="sng" kern="100" dirty="0">
                <a:solidFill>
                  <a:srgbClr val="000000"/>
                </a:solidFill>
                <a:latin typeface="Times New Roman"/>
                <a:ea typeface="等线"/>
                <a:cs typeface="Times New Roman"/>
              </a:rPr>
              <a:t>  9  </a:t>
            </a:r>
            <a:r>
              <a:rPr lang="en-US" altLang="zh-CN" sz="1200" kern="100" dirty="0">
                <a:solidFill>
                  <a:srgbClr val="000000"/>
                </a:solidFill>
                <a:latin typeface="Times New Roman"/>
                <a:ea typeface="宋体"/>
                <a:cs typeface="Times New Roman"/>
              </a:rPr>
              <a:t> (decorate)</a:t>
            </a:r>
            <a:r>
              <a:rPr lang="en-US" altLang="zh-CN" sz="1200" kern="100" dirty="0">
                <a:latin typeface="Times New Roman"/>
                <a:ea typeface="宋体"/>
                <a:cs typeface="Times New Roman"/>
              </a:rPr>
              <a:t> with Chinese characters. Now the Chinese brands are impressive and ambitious and can go head to head with foreign brands. And this ambition may be due to the fact that China’s young people are now more confident about </a:t>
            </a:r>
            <a:r>
              <a:rPr lang="en-CA" altLang="zh-CN" sz="1200" u="sng" kern="100" dirty="0">
                <a:solidFill>
                  <a:srgbClr val="000000"/>
                </a:solidFill>
                <a:latin typeface="Times New Roman"/>
                <a:ea typeface="等线"/>
                <a:cs typeface="Times New Roman"/>
              </a:rPr>
              <a:t>  10  </a:t>
            </a:r>
            <a:r>
              <a:rPr lang="en-US" altLang="zh-CN" sz="1200" kern="100" dirty="0">
                <a:latin typeface="Times New Roman"/>
                <a:ea typeface="宋体"/>
                <a:cs typeface="Times New Roman"/>
              </a:rPr>
              <a:t> (they) own culture. </a:t>
            </a:r>
            <a:endParaRPr lang="zh-CN" altLang="zh-CN" sz="1200" kern="100" dirty="0">
              <a:latin typeface="Calibri"/>
              <a:ea typeface="宋体"/>
              <a:cs typeface="Times New Roman"/>
            </a:endParaRPr>
          </a:p>
          <a:p>
            <a:pPr indent="0" algn="just">
              <a:spcAft>
                <a:spcPts val="0"/>
              </a:spcAft>
              <a:buNone/>
            </a:pPr>
            <a:r>
              <a:rPr lang="en-US" altLang="zh-CN" sz="1200" kern="100" dirty="0">
                <a:solidFill>
                  <a:srgbClr val="000000"/>
                </a:solidFill>
                <a:latin typeface="Times New Roman"/>
                <a:ea typeface="宋体"/>
                <a:cs typeface="Times New Roman"/>
              </a:rPr>
              <a:t> </a:t>
            </a:r>
            <a:endParaRPr lang="zh-CN" altLang="zh-CN" sz="1200" kern="100" dirty="0">
              <a:effectLst/>
              <a:latin typeface="Calibri"/>
              <a:ea typeface="宋体"/>
              <a:cs typeface="Times New Roman"/>
            </a:endParaRPr>
          </a:p>
        </p:txBody>
      </p:sp>
      <p:sp>
        <p:nvSpPr>
          <p:cNvPr id="18" name="圆角矩形标注 17"/>
          <p:cNvSpPr/>
          <p:nvPr/>
        </p:nvSpPr>
        <p:spPr>
          <a:xfrm>
            <a:off x="1216800" y="1923678"/>
            <a:ext cx="3251628" cy="625122"/>
          </a:xfrm>
          <a:prstGeom prst="wedgeRoundRectCallout">
            <a:avLst>
              <a:gd name="adj1" fmla="val 38227"/>
              <a:gd name="adj2" fmla="val -88070"/>
              <a:gd name="adj3" fmla="val 16667"/>
            </a:avLst>
          </a:prstGeom>
          <a:solidFill>
            <a:srgbClr val="EF853D"/>
          </a:solidFill>
          <a:ln w="25400" cap="flat" cmpd="sng" algn="ctr">
            <a:solidFill>
              <a:srgbClr val="4F81BD">
                <a:shade val="50000"/>
              </a:srgbClr>
            </a:solidFill>
            <a:prstDash val="solid"/>
          </a:ln>
          <a:effectLst/>
        </p:spPr>
        <p:txBody>
          <a:bodyPr rtlCol="0" anchor="ctr"/>
          <a:lstStyle/>
          <a:p>
            <a:r>
              <a:rPr lang="zh-CN" altLang="en-US" sz="1400" b="1" kern="0" dirty="0" smtClean="0">
                <a:solidFill>
                  <a:prstClr val="white"/>
                </a:solidFill>
                <a:latin typeface="宋体"/>
                <a:ea typeface="宋体"/>
              </a:rPr>
              <a:t>考查时态，与</a:t>
            </a:r>
            <a:r>
              <a:rPr lang="en-US" altLang="zh-CN" sz="1400" b="1" kern="0" dirty="0" err="1" smtClean="0">
                <a:solidFill>
                  <a:prstClr val="white"/>
                </a:solidFill>
                <a:latin typeface="宋体"/>
                <a:ea typeface="宋体"/>
              </a:rPr>
              <a:t>took,crumpled</a:t>
            </a:r>
            <a:r>
              <a:rPr lang="zh-CN" altLang="en-US" sz="1400" b="1" kern="0" dirty="0" smtClean="0">
                <a:solidFill>
                  <a:prstClr val="white"/>
                </a:solidFill>
                <a:latin typeface="宋体"/>
                <a:ea typeface="宋体"/>
              </a:rPr>
              <a:t>构成并列谓语，故填</a:t>
            </a:r>
            <a:r>
              <a:rPr lang="en-US" altLang="zh-CN" sz="1400" b="1" kern="0" dirty="0" smtClean="0">
                <a:solidFill>
                  <a:prstClr val="white"/>
                </a:solidFill>
                <a:latin typeface="宋体"/>
                <a:ea typeface="宋体"/>
              </a:rPr>
              <a:t>threw</a:t>
            </a:r>
            <a:r>
              <a:rPr lang="zh-CN" altLang="en-US" sz="1400" b="1" kern="0" dirty="0" smtClean="0">
                <a:solidFill>
                  <a:prstClr val="white"/>
                </a:solidFill>
                <a:latin typeface="宋体"/>
                <a:ea typeface="宋体"/>
              </a:rPr>
              <a:t>。注意不规则动词的过去式。</a:t>
            </a:r>
            <a:endParaRPr lang="zh-CN" altLang="en-US" sz="1400" b="1" kern="0" dirty="0">
              <a:solidFill>
                <a:prstClr val="white"/>
              </a:solidFill>
              <a:latin typeface="宋体"/>
              <a:ea typeface="宋体"/>
            </a:endParaRPr>
          </a:p>
        </p:txBody>
      </p:sp>
      <p:sp>
        <p:nvSpPr>
          <p:cNvPr id="19" name="圆角矩形标注 18"/>
          <p:cNvSpPr/>
          <p:nvPr/>
        </p:nvSpPr>
        <p:spPr>
          <a:xfrm>
            <a:off x="5930404" y="1415424"/>
            <a:ext cx="2860795" cy="665004"/>
          </a:xfrm>
          <a:prstGeom prst="wedgeRoundRectCallout">
            <a:avLst>
              <a:gd name="adj1" fmla="val -60283"/>
              <a:gd name="adj2" fmla="val -62526"/>
              <a:gd name="adj3" fmla="val 16667"/>
            </a:avLst>
          </a:prstGeom>
          <a:solidFill>
            <a:srgbClr val="EF853D"/>
          </a:solidFill>
          <a:ln w="25400" cap="flat" cmpd="sng" algn="ctr">
            <a:solidFill>
              <a:srgbClr val="4F81BD">
                <a:shade val="50000"/>
              </a:srgbClr>
            </a:solidFill>
            <a:prstDash val="solid"/>
          </a:ln>
          <a:effectLst/>
        </p:spPr>
        <p:txBody>
          <a:bodyPr rtlCol="0" anchor="ctr"/>
          <a:lstStyle/>
          <a:p>
            <a:r>
              <a:rPr lang="zh-CN" altLang="en-US" sz="1600" b="1" kern="0" dirty="0" smtClean="0">
                <a:solidFill>
                  <a:prstClr val="white"/>
                </a:solidFill>
                <a:latin typeface="宋体"/>
                <a:ea typeface="宋体"/>
              </a:rPr>
              <a:t>考查</a:t>
            </a:r>
            <a:r>
              <a:rPr lang="zh-CN" altLang="en-US" sz="1600" b="1" kern="0" dirty="0">
                <a:solidFill>
                  <a:prstClr val="white"/>
                </a:solidFill>
                <a:latin typeface="宋体"/>
                <a:ea typeface="宋体"/>
              </a:rPr>
              <a:t>定</a:t>
            </a:r>
            <a:r>
              <a:rPr lang="zh-CN" altLang="en-US" sz="1600" b="1" kern="0" dirty="0" smtClean="0">
                <a:solidFill>
                  <a:prstClr val="white"/>
                </a:solidFill>
                <a:latin typeface="宋体"/>
                <a:ea typeface="宋体"/>
              </a:rPr>
              <a:t>语从句，先行词 </a:t>
            </a:r>
            <a:r>
              <a:rPr lang="en-US" altLang="zh-CN" sz="1600" b="1" kern="0" dirty="0" smtClean="0">
                <a:solidFill>
                  <a:prstClr val="white"/>
                </a:solidFill>
                <a:latin typeface="宋体"/>
                <a:ea typeface="宋体"/>
              </a:rPr>
              <a:t>challenge,</a:t>
            </a:r>
            <a:r>
              <a:rPr lang="zh-CN" altLang="en-US" sz="1600" b="1" kern="0" dirty="0" smtClean="0">
                <a:solidFill>
                  <a:prstClr val="white"/>
                </a:solidFill>
                <a:latin typeface="宋体"/>
                <a:ea typeface="宋体"/>
              </a:rPr>
              <a:t>定语从句中缺主语，故填</a:t>
            </a:r>
            <a:r>
              <a:rPr lang="en-US" altLang="zh-CN" sz="1600" b="1" kern="0" dirty="0" smtClean="0">
                <a:solidFill>
                  <a:prstClr val="white"/>
                </a:solidFill>
                <a:latin typeface="宋体"/>
                <a:ea typeface="宋体"/>
              </a:rPr>
              <a:t>which/that</a:t>
            </a:r>
            <a:r>
              <a:rPr lang="zh-CN" altLang="en-US" sz="1600" b="1" kern="0" dirty="0" smtClean="0">
                <a:solidFill>
                  <a:prstClr val="white"/>
                </a:solidFill>
                <a:latin typeface="宋体"/>
                <a:ea typeface="宋体"/>
              </a:rPr>
              <a:t>。</a:t>
            </a:r>
            <a:endParaRPr lang="zh-CN" altLang="en-US" sz="1600" b="1" kern="0" dirty="0">
              <a:solidFill>
                <a:prstClr val="white"/>
              </a:solidFill>
              <a:latin typeface="宋体"/>
              <a:ea typeface="宋体"/>
            </a:endParaRPr>
          </a:p>
        </p:txBody>
      </p:sp>
      <p:sp>
        <p:nvSpPr>
          <p:cNvPr id="14" name="圆角矩形标注 13"/>
          <p:cNvSpPr/>
          <p:nvPr/>
        </p:nvSpPr>
        <p:spPr>
          <a:xfrm>
            <a:off x="864001" y="3189710"/>
            <a:ext cx="2628428" cy="499599"/>
          </a:xfrm>
          <a:prstGeom prst="wedgeRoundRectCallout">
            <a:avLst>
              <a:gd name="adj1" fmla="val 49467"/>
              <a:gd name="adj2" fmla="val 71499"/>
              <a:gd name="adj3" fmla="val 16667"/>
            </a:avLst>
          </a:prstGeom>
          <a:solidFill>
            <a:srgbClr val="EF853D"/>
          </a:solidFill>
          <a:ln w="25400" cap="flat" cmpd="sng" algn="ctr">
            <a:solidFill>
              <a:srgbClr val="4F81BD">
                <a:shade val="50000"/>
              </a:srgbClr>
            </a:solidFill>
            <a:prstDash val="solid"/>
          </a:ln>
          <a:effectLst/>
        </p:spPr>
        <p:txBody>
          <a:bodyPr rtlCol="0" anchor="ctr"/>
          <a:lstStyle/>
          <a:p>
            <a:r>
              <a:rPr lang="zh-CN" altLang="en-US" sz="1600" b="1" kern="0" dirty="0">
                <a:solidFill>
                  <a:prstClr val="white"/>
                </a:solidFill>
                <a:latin typeface="宋体"/>
                <a:ea typeface="宋体"/>
              </a:rPr>
              <a:t>考查时态</a:t>
            </a:r>
            <a:r>
              <a:rPr lang="zh-CN" altLang="en-US" sz="1600" b="1" kern="0" dirty="0" smtClean="0">
                <a:solidFill>
                  <a:prstClr val="white"/>
                </a:solidFill>
                <a:latin typeface="宋体"/>
                <a:ea typeface="宋体"/>
              </a:rPr>
              <a:t>语态，</a:t>
            </a:r>
            <a:endParaRPr lang="zh-CN" altLang="en-US" sz="1600" b="1" kern="0" dirty="0">
              <a:solidFill>
                <a:prstClr val="white"/>
              </a:solidFill>
              <a:latin typeface="宋体"/>
              <a:ea typeface="宋体"/>
            </a:endParaRPr>
          </a:p>
          <a:p>
            <a:r>
              <a:rPr lang="en-US" altLang="zh-CN" sz="1600" b="1" kern="0" dirty="0" smtClean="0">
                <a:solidFill>
                  <a:prstClr val="white"/>
                </a:solidFill>
                <a:latin typeface="宋体"/>
                <a:ea typeface="宋体"/>
              </a:rPr>
              <a:t>were seen</a:t>
            </a:r>
            <a:r>
              <a:rPr lang="zh-CN" altLang="en-US" sz="1600" b="1" kern="0" dirty="0" smtClean="0">
                <a:solidFill>
                  <a:prstClr val="white"/>
                </a:solidFill>
                <a:latin typeface="宋体"/>
                <a:ea typeface="宋体"/>
              </a:rPr>
              <a:t>表当时被看到。</a:t>
            </a:r>
            <a:endParaRPr lang="zh-CN" altLang="en-US" sz="1600" b="1" kern="0" dirty="0">
              <a:solidFill>
                <a:prstClr val="white"/>
              </a:solidFill>
              <a:latin typeface="宋体"/>
              <a:ea typeface="宋体"/>
            </a:endParaRPr>
          </a:p>
        </p:txBody>
      </p:sp>
      <p:sp>
        <p:nvSpPr>
          <p:cNvPr id="16" name="圆角矩形标注 15"/>
          <p:cNvSpPr/>
          <p:nvPr/>
        </p:nvSpPr>
        <p:spPr>
          <a:xfrm>
            <a:off x="6063655" y="4057644"/>
            <a:ext cx="2594292" cy="651272"/>
          </a:xfrm>
          <a:prstGeom prst="wedgeRoundRectCallout">
            <a:avLst>
              <a:gd name="adj1" fmla="val -63991"/>
              <a:gd name="adj2" fmla="val -60050"/>
              <a:gd name="adj3" fmla="val 16667"/>
            </a:avLst>
          </a:prstGeom>
          <a:solidFill>
            <a:srgbClr val="EF853D"/>
          </a:solidFill>
          <a:ln w="25400" cap="flat" cmpd="sng" algn="ctr">
            <a:solidFill>
              <a:srgbClr val="4F81BD">
                <a:shade val="50000"/>
              </a:srgbClr>
            </a:solidFill>
            <a:prstDash val="solid"/>
          </a:ln>
          <a:effectLst/>
        </p:spPr>
        <p:txBody>
          <a:bodyPr rtlCol="0" anchor="ctr"/>
          <a:lstStyle/>
          <a:p>
            <a:r>
              <a:rPr lang="zh-CN" altLang="en-US" sz="1400" b="1" kern="0" dirty="0">
                <a:solidFill>
                  <a:prstClr val="white"/>
                </a:solidFill>
                <a:latin typeface="宋体"/>
                <a:ea typeface="宋体"/>
              </a:rPr>
              <a:t>考查非谓语动词</a:t>
            </a:r>
            <a:r>
              <a:rPr lang="en-US" altLang="zh-CN" sz="1400" b="1" kern="0" dirty="0">
                <a:solidFill>
                  <a:prstClr val="white"/>
                </a:solidFill>
                <a:latin typeface="宋体"/>
                <a:ea typeface="宋体"/>
              </a:rPr>
              <a:t>with </a:t>
            </a:r>
            <a:r>
              <a:rPr lang="zh-CN" altLang="en-US" sz="1400" b="1" kern="0" dirty="0">
                <a:solidFill>
                  <a:prstClr val="white"/>
                </a:solidFill>
                <a:latin typeface="宋体"/>
                <a:ea typeface="宋体"/>
              </a:rPr>
              <a:t>复合</a:t>
            </a:r>
            <a:r>
              <a:rPr lang="zh-CN" altLang="en-US" sz="1400" b="1" kern="0" dirty="0" smtClean="0">
                <a:solidFill>
                  <a:prstClr val="white"/>
                </a:solidFill>
                <a:latin typeface="宋体"/>
                <a:ea typeface="宋体"/>
              </a:rPr>
              <a:t>结构</a:t>
            </a:r>
            <a:r>
              <a:rPr lang="zh-CN" altLang="en-US" sz="1400" b="1" kern="0" dirty="0">
                <a:solidFill>
                  <a:prstClr val="white"/>
                </a:solidFill>
                <a:latin typeface="宋体"/>
                <a:ea typeface="宋体"/>
              </a:rPr>
              <a:t>，</a:t>
            </a:r>
            <a:r>
              <a:rPr lang="en-US" altLang="zh-CN" sz="1400" b="1" kern="0" dirty="0" smtClean="0">
                <a:solidFill>
                  <a:prstClr val="white"/>
                </a:solidFill>
                <a:latin typeface="宋体"/>
                <a:ea typeface="宋体"/>
              </a:rPr>
              <a:t>decorate</a:t>
            </a:r>
            <a:r>
              <a:rPr lang="zh-CN" altLang="en-US" sz="1400" b="1" kern="0" dirty="0" smtClean="0">
                <a:solidFill>
                  <a:prstClr val="white"/>
                </a:solidFill>
                <a:latin typeface="宋体"/>
                <a:ea typeface="宋体"/>
              </a:rPr>
              <a:t>和</a:t>
            </a:r>
            <a:r>
              <a:rPr lang="en-US" altLang="zh-CN" sz="1400" b="1" kern="0" dirty="0" smtClean="0">
                <a:solidFill>
                  <a:prstClr val="white"/>
                </a:solidFill>
                <a:latin typeface="宋体"/>
                <a:ea typeface="宋体"/>
              </a:rPr>
              <a:t>design</a:t>
            </a:r>
            <a:r>
              <a:rPr lang="zh-CN" altLang="en-US" sz="1400" b="1" kern="0" dirty="0" smtClean="0">
                <a:solidFill>
                  <a:prstClr val="white"/>
                </a:solidFill>
                <a:latin typeface="宋体"/>
                <a:ea typeface="宋体"/>
              </a:rPr>
              <a:t>之间是被动，故填</a:t>
            </a:r>
            <a:r>
              <a:rPr lang="en-US" altLang="zh-CN" sz="1400" b="1" kern="0" dirty="0" smtClean="0">
                <a:solidFill>
                  <a:prstClr val="white"/>
                </a:solidFill>
                <a:latin typeface="宋体"/>
                <a:ea typeface="宋体"/>
              </a:rPr>
              <a:t>decorated</a:t>
            </a:r>
            <a:r>
              <a:rPr lang="zh-CN" altLang="en-US" sz="1400" b="1" kern="0" dirty="0" smtClean="0">
                <a:solidFill>
                  <a:prstClr val="white"/>
                </a:solidFill>
                <a:latin typeface="宋体"/>
                <a:ea typeface="宋体"/>
              </a:rPr>
              <a:t>。</a:t>
            </a:r>
            <a:endParaRPr lang="zh-CN" altLang="en-US" sz="1400" b="1" kern="0" dirty="0">
              <a:solidFill>
                <a:prstClr val="white"/>
              </a:solidFill>
              <a:latin typeface="宋体"/>
              <a:ea typeface="宋体"/>
            </a:endParaRPr>
          </a:p>
        </p:txBody>
      </p:sp>
      <p:sp>
        <p:nvSpPr>
          <p:cNvPr id="17" name="TextBox 16"/>
          <p:cNvSpPr txBox="1"/>
          <p:nvPr/>
        </p:nvSpPr>
        <p:spPr>
          <a:xfrm>
            <a:off x="4716495" y="913973"/>
            <a:ext cx="4361749" cy="292388"/>
          </a:xfrm>
          <a:prstGeom prst="rect">
            <a:avLst/>
          </a:prstGeom>
          <a:solidFill>
            <a:schemeClr val="bg1"/>
          </a:solidFill>
        </p:spPr>
        <p:txBody>
          <a:bodyPr wrap="square" rtlCol="0">
            <a:spAutoFit/>
          </a:bodyPr>
          <a:lstStyle/>
          <a:p>
            <a:r>
              <a:rPr lang="zh-CN" altLang="en-US" sz="1300" dirty="0" smtClean="0">
                <a:latin typeface="宋体" pitchFamily="2" charset="-122"/>
                <a:ea typeface="宋体" pitchFamily="2" charset="-122"/>
              </a:rPr>
              <a:t>讲述了高中时期物理课上发生的制作并比赛纸飞机小故事。</a:t>
            </a:r>
            <a:endParaRPr lang="zh-CN" altLang="zh-CN" sz="1300" dirty="0"/>
          </a:p>
        </p:txBody>
      </p:sp>
      <p:sp>
        <p:nvSpPr>
          <p:cNvPr id="21" name="TextBox 20"/>
          <p:cNvSpPr txBox="1"/>
          <p:nvPr/>
        </p:nvSpPr>
        <p:spPr>
          <a:xfrm>
            <a:off x="4716495" y="2117344"/>
            <a:ext cx="4361749" cy="292388"/>
          </a:xfrm>
          <a:prstGeom prst="rect">
            <a:avLst/>
          </a:prstGeom>
          <a:solidFill>
            <a:schemeClr val="bg1"/>
          </a:solidFill>
        </p:spPr>
        <p:txBody>
          <a:bodyPr wrap="square" rtlCol="0">
            <a:spAutoFit/>
          </a:bodyPr>
          <a:lstStyle/>
          <a:p>
            <a:r>
              <a:rPr lang="zh-CN" altLang="en-US" sz="1300" dirty="0" smtClean="0">
                <a:latin typeface="宋体" pitchFamily="2" charset="-122"/>
                <a:ea typeface="宋体" pitchFamily="2" charset="-122"/>
              </a:rPr>
              <a:t>讲了从</a:t>
            </a:r>
            <a:r>
              <a:rPr lang="en-US" altLang="zh-CN" sz="1300" dirty="0" smtClean="0">
                <a:latin typeface="宋体" pitchFamily="2" charset="-122"/>
                <a:ea typeface="宋体" pitchFamily="2" charset="-122"/>
              </a:rPr>
              <a:t>2007</a:t>
            </a:r>
            <a:r>
              <a:rPr lang="zh-CN" altLang="en-US" sz="1300" dirty="0" smtClean="0">
                <a:latin typeface="宋体" pitchFamily="2" charset="-122"/>
                <a:ea typeface="宋体" pitchFamily="2" charset="-122"/>
              </a:rPr>
              <a:t>年开始兴起的“地球一小时”活动。</a:t>
            </a:r>
            <a:endParaRPr lang="zh-CN" altLang="zh-CN" sz="1300" dirty="0"/>
          </a:p>
        </p:txBody>
      </p:sp>
      <p:sp>
        <p:nvSpPr>
          <p:cNvPr id="22" name="TextBox 21"/>
          <p:cNvSpPr txBox="1"/>
          <p:nvPr/>
        </p:nvSpPr>
        <p:spPr>
          <a:xfrm>
            <a:off x="4716495" y="3263406"/>
            <a:ext cx="4361749" cy="292388"/>
          </a:xfrm>
          <a:prstGeom prst="rect">
            <a:avLst/>
          </a:prstGeom>
          <a:solidFill>
            <a:schemeClr val="bg1"/>
          </a:solidFill>
        </p:spPr>
        <p:txBody>
          <a:bodyPr wrap="square" rtlCol="0">
            <a:spAutoFit/>
          </a:bodyPr>
          <a:lstStyle/>
          <a:p>
            <a:r>
              <a:rPr lang="zh-CN" altLang="en-US" sz="1300" dirty="0" smtClean="0">
                <a:latin typeface="宋体" pitchFamily="2" charset="-122"/>
                <a:ea typeface="宋体" pitchFamily="2" charset="-122"/>
              </a:rPr>
              <a:t>介绍了越来越多的中国本土运动品牌开始崛起了。</a:t>
            </a:r>
            <a:endParaRPr lang="zh-CN" altLang="zh-CN" sz="1300" dirty="0"/>
          </a:p>
        </p:txBody>
      </p:sp>
      <p:sp>
        <p:nvSpPr>
          <p:cNvPr id="20" name="圆角矩形标注 19"/>
          <p:cNvSpPr/>
          <p:nvPr/>
        </p:nvSpPr>
        <p:spPr>
          <a:xfrm>
            <a:off x="5839464" y="2910001"/>
            <a:ext cx="2448273" cy="499599"/>
          </a:xfrm>
          <a:prstGeom prst="wedgeRoundRectCallout">
            <a:avLst>
              <a:gd name="adj1" fmla="val 59225"/>
              <a:gd name="adj2" fmla="val -56279"/>
              <a:gd name="adj3" fmla="val 16667"/>
            </a:avLst>
          </a:prstGeom>
          <a:solidFill>
            <a:srgbClr val="EF853D"/>
          </a:solidFill>
          <a:ln w="25400" cap="flat" cmpd="sng" algn="ctr">
            <a:solidFill>
              <a:srgbClr val="4F81BD">
                <a:shade val="50000"/>
              </a:srgbClr>
            </a:solidFill>
            <a:prstDash val="solid"/>
          </a:ln>
          <a:effectLst/>
        </p:spPr>
        <p:txBody>
          <a:bodyPr rtlCol="0" anchor="ctr"/>
          <a:lstStyle/>
          <a:p>
            <a:r>
              <a:rPr lang="zh-CN" altLang="en-US" sz="1600" b="1" kern="0" dirty="0">
                <a:solidFill>
                  <a:prstClr val="white"/>
                </a:solidFill>
                <a:latin typeface="宋体"/>
                <a:ea typeface="宋体"/>
              </a:rPr>
              <a:t>考查</a:t>
            </a:r>
            <a:r>
              <a:rPr lang="zh-CN" altLang="en-US" sz="1600" b="1" kern="0" dirty="0" smtClean="0">
                <a:solidFill>
                  <a:prstClr val="white"/>
                </a:solidFill>
                <a:latin typeface="宋体"/>
                <a:ea typeface="宋体"/>
              </a:rPr>
              <a:t>介词</a:t>
            </a:r>
            <a:r>
              <a:rPr lang="zh-CN" altLang="en-US" sz="1600" b="1" kern="0" dirty="0">
                <a:solidFill>
                  <a:prstClr val="white"/>
                </a:solidFill>
                <a:latin typeface="宋体"/>
                <a:ea typeface="宋体"/>
              </a:rPr>
              <a:t>，</a:t>
            </a:r>
            <a:r>
              <a:rPr lang="en-US" altLang="zh-CN" sz="1600" b="1" kern="0" dirty="0" smtClean="0">
                <a:solidFill>
                  <a:prstClr val="white"/>
                </a:solidFill>
                <a:latin typeface="宋体"/>
                <a:ea typeface="宋体"/>
              </a:rPr>
              <a:t>by doing</a:t>
            </a:r>
            <a:r>
              <a:rPr lang="zh-CN" altLang="en-US" sz="1600" b="1" kern="0" dirty="0" smtClean="0">
                <a:solidFill>
                  <a:prstClr val="white"/>
                </a:solidFill>
                <a:latin typeface="宋体"/>
                <a:ea typeface="宋体"/>
              </a:rPr>
              <a:t>表通过某种方式。</a:t>
            </a:r>
            <a:endParaRPr lang="zh-CN" altLang="en-US" sz="1600" b="1" kern="0" dirty="0">
              <a:solidFill>
                <a:prstClr val="white"/>
              </a:solidFill>
              <a:latin typeface="宋体"/>
              <a:ea typeface="宋体"/>
            </a:endParaRPr>
          </a:p>
        </p:txBody>
      </p:sp>
      <p:sp>
        <p:nvSpPr>
          <p:cNvPr id="23" name="TextBox 22"/>
          <p:cNvSpPr txBox="1"/>
          <p:nvPr/>
        </p:nvSpPr>
        <p:spPr>
          <a:xfrm>
            <a:off x="0" y="4708916"/>
            <a:ext cx="4102735" cy="400110"/>
          </a:xfrm>
          <a:prstGeom prst="rect">
            <a:avLst/>
          </a:prstGeom>
          <a:solidFill>
            <a:schemeClr val="bg1"/>
          </a:solidFill>
        </p:spPr>
        <p:txBody>
          <a:bodyPr wrap="square" rtlCol="0">
            <a:spAutoFit/>
          </a:bodyPr>
          <a:lstStyle/>
          <a:p>
            <a:r>
              <a:rPr lang="en-US" altLang="zh-CN" sz="1000" b="1" dirty="0" smtClean="0"/>
              <a:t>1</a:t>
            </a:r>
            <a:r>
              <a:rPr lang="en-US" altLang="zh-CN" sz="1000" b="1" dirty="0" smtClean="0"/>
              <a:t>. </a:t>
            </a:r>
            <a:r>
              <a:rPr lang="en-US" altLang="zh-CN" sz="1000" b="1" dirty="0" smtClean="0"/>
              <a:t>that/which  2</a:t>
            </a:r>
            <a:r>
              <a:rPr lang="en-US" altLang="zh-CN" sz="1000" b="1" dirty="0" smtClean="0"/>
              <a:t>. </a:t>
            </a:r>
            <a:r>
              <a:rPr lang="en-US" altLang="zh-CN" sz="1000" b="1" dirty="0" smtClean="0"/>
              <a:t>Standing 3</a:t>
            </a:r>
            <a:r>
              <a:rPr lang="en-US" altLang="zh-CN" sz="1000" b="1" dirty="0" smtClean="0"/>
              <a:t>. </a:t>
            </a:r>
            <a:r>
              <a:rPr lang="en-US" altLang="zh-CN" sz="1000" b="1" dirty="0" smtClean="0"/>
              <a:t>threw  4</a:t>
            </a:r>
            <a:r>
              <a:rPr lang="en-US" altLang="zh-CN" sz="1000" b="1" dirty="0" smtClean="0"/>
              <a:t>. </a:t>
            </a:r>
            <a:r>
              <a:rPr lang="en-US" altLang="zh-CN" sz="1000" b="1" dirty="0" smtClean="0"/>
              <a:t>clearly  5</a:t>
            </a:r>
            <a:r>
              <a:rPr lang="en-US" altLang="zh-CN" sz="1000" b="1" dirty="0" smtClean="0"/>
              <a:t>. </a:t>
            </a:r>
            <a:r>
              <a:rPr lang="en-US" altLang="zh-CN" sz="1000" b="1" dirty="0" smtClean="0"/>
              <a:t>will </a:t>
            </a:r>
            <a:r>
              <a:rPr lang="en-US" altLang="zh-CN" sz="1000" b="1" dirty="0"/>
              <a:t>go/are going</a:t>
            </a:r>
            <a:endParaRPr lang="zh-CN" altLang="zh-CN" sz="1000" b="1" dirty="0"/>
          </a:p>
          <a:p>
            <a:r>
              <a:rPr lang="en-US" altLang="zh-CN" sz="1000" b="1" dirty="0" smtClean="0"/>
              <a:t>6</a:t>
            </a:r>
            <a:r>
              <a:rPr lang="en-US" altLang="zh-CN" sz="1000" b="1" dirty="0" smtClean="0"/>
              <a:t>. </a:t>
            </a:r>
            <a:r>
              <a:rPr lang="en-US" altLang="zh-CN" sz="1000" b="1" dirty="0" smtClean="0"/>
              <a:t>a                  7. by</a:t>
            </a:r>
            <a:r>
              <a:rPr lang="en-US" altLang="zh-CN" sz="1000" b="1" dirty="0"/>
              <a:t> </a:t>
            </a:r>
            <a:r>
              <a:rPr lang="en-US" altLang="zh-CN" sz="1000" b="1" dirty="0" smtClean="0"/>
              <a:t>       </a:t>
            </a:r>
            <a:r>
              <a:rPr lang="en-US" altLang="zh-CN" sz="1000" b="1" dirty="0" smtClean="0"/>
              <a:t> 8</a:t>
            </a:r>
            <a:r>
              <a:rPr lang="en-US" altLang="zh-CN" sz="1000" b="1" dirty="0" smtClean="0"/>
              <a:t>. </a:t>
            </a:r>
            <a:r>
              <a:rPr lang="en-US" altLang="zh-CN" sz="1000" b="1" dirty="0" smtClean="0"/>
              <a:t>were </a:t>
            </a:r>
            <a:r>
              <a:rPr lang="en-US" altLang="zh-CN" sz="1000" b="1" dirty="0"/>
              <a:t>seen  </a:t>
            </a:r>
            <a:r>
              <a:rPr lang="en-US" altLang="zh-CN" sz="1000" b="1" dirty="0" smtClean="0"/>
              <a:t>   9</a:t>
            </a:r>
            <a:r>
              <a:rPr lang="en-US" altLang="zh-CN" sz="1000" b="1" dirty="0" smtClean="0"/>
              <a:t>. </a:t>
            </a:r>
            <a:r>
              <a:rPr lang="en-US" altLang="zh-CN" sz="1000" b="1" dirty="0" smtClean="0"/>
              <a:t>decorated      10</a:t>
            </a:r>
            <a:r>
              <a:rPr lang="en-US" altLang="zh-CN" sz="1000" b="1" dirty="0" smtClean="0"/>
              <a:t>. </a:t>
            </a:r>
            <a:r>
              <a:rPr lang="en-US" altLang="zh-CN" sz="1000" b="1" dirty="0" smtClean="0"/>
              <a:t>their</a:t>
            </a:r>
            <a:endParaRPr lang="zh-CN" altLang="zh-CN" sz="1000" b="1" dirty="0"/>
          </a:p>
        </p:txBody>
      </p:sp>
    </p:spTree>
    <p:custDataLst>
      <p:tags r:id="rId1"/>
    </p:custDataLst>
    <p:extLst>
      <p:ext uri="{BB962C8B-B14F-4D97-AF65-F5344CB8AC3E}">
        <p14:creationId xmlns:p14="http://schemas.microsoft.com/office/powerpoint/2010/main" val="329808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17"/>
                                        </p:tgtEl>
                                        <p:attrNameLst>
                                          <p:attrName>ppt_x</p:attrName>
                                        </p:attrNameLst>
                                      </p:cBhvr>
                                      <p:tavLst>
                                        <p:tav tm="0">
                                          <p:val>
                                            <p:strVal val="ppt_x"/>
                                          </p:val>
                                        </p:tav>
                                        <p:tav tm="100000">
                                          <p:val>
                                            <p:strVal val="ppt_x"/>
                                          </p:val>
                                        </p:tav>
                                      </p:tavLst>
                                    </p:anim>
                                    <p:anim calcmode="lin" valueType="num">
                                      <p:cBhvr additive="base">
                                        <p:cTn id="13" dur="500"/>
                                        <p:tgtEl>
                                          <p:spTgt spid="17"/>
                                        </p:tgtEl>
                                        <p:attrNameLst>
                                          <p:attrName>ppt_y</p:attrName>
                                        </p:attrNameLst>
                                      </p:cBhvr>
                                      <p:tavLst>
                                        <p:tav tm="0">
                                          <p:val>
                                            <p:strVal val="ppt_y"/>
                                          </p:val>
                                        </p:tav>
                                        <p:tav tm="100000">
                                          <p:val>
                                            <p:strVal val="1+ppt_h/2"/>
                                          </p:val>
                                        </p:tav>
                                      </p:tavLst>
                                    </p:anim>
                                    <p:set>
                                      <p:cBhvr>
                                        <p:cTn id="14" dur="1" fill="hold">
                                          <p:stCondLst>
                                            <p:cond delay="499"/>
                                          </p:stCondLst>
                                        </p:cTn>
                                        <p:tgtEl>
                                          <p:spTgt spid="1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21"/>
                                        </p:tgtEl>
                                        <p:attrNameLst>
                                          <p:attrName>ppt_x</p:attrName>
                                        </p:attrNameLst>
                                      </p:cBhvr>
                                      <p:tavLst>
                                        <p:tav tm="0">
                                          <p:val>
                                            <p:strVal val="ppt_x"/>
                                          </p:val>
                                        </p:tav>
                                        <p:tav tm="100000">
                                          <p:val>
                                            <p:strVal val="ppt_x"/>
                                          </p:val>
                                        </p:tav>
                                      </p:tavLst>
                                    </p:anim>
                                    <p:anim calcmode="lin" valueType="num">
                                      <p:cBhvr additive="base">
                                        <p:cTn id="25" dur="500"/>
                                        <p:tgtEl>
                                          <p:spTgt spid="21"/>
                                        </p:tgtEl>
                                        <p:attrNameLst>
                                          <p:attrName>ppt_y</p:attrName>
                                        </p:attrNameLst>
                                      </p:cBhvr>
                                      <p:tavLst>
                                        <p:tav tm="0">
                                          <p:val>
                                            <p:strVal val="ppt_y"/>
                                          </p:val>
                                        </p:tav>
                                        <p:tav tm="100000">
                                          <p:val>
                                            <p:strVal val="1+ppt_h/2"/>
                                          </p:val>
                                        </p:tav>
                                      </p:tavLst>
                                    </p:anim>
                                    <p:set>
                                      <p:cBhvr>
                                        <p:cTn id="26" dur="1" fill="hold">
                                          <p:stCondLst>
                                            <p:cond delay="499"/>
                                          </p:stCondLst>
                                        </p:cTn>
                                        <p:tgtEl>
                                          <p:spTgt spid="2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1" nodeType="clickEffect">
                                  <p:stCondLst>
                                    <p:cond delay="0"/>
                                  </p:stCondLst>
                                  <p:childTnLst>
                                    <p:anim calcmode="lin" valueType="num">
                                      <p:cBhvr additive="base">
                                        <p:cTn id="36" dur="500"/>
                                        <p:tgtEl>
                                          <p:spTgt spid="22"/>
                                        </p:tgtEl>
                                        <p:attrNameLst>
                                          <p:attrName>ppt_x</p:attrName>
                                        </p:attrNameLst>
                                      </p:cBhvr>
                                      <p:tavLst>
                                        <p:tav tm="0">
                                          <p:val>
                                            <p:strVal val="ppt_x"/>
                                          </p:val>
                                        </p:tav>
                                        <p:tav tm="100000">
                                          <p:val>
                                            <p:strVal val="ppt_x"/>
                                          </p:val>
                                        </p:tav>
                                      </p:tavLst>
                                    </p:anim>
                                    <p:anim calcmode="lin" valueType="num">
                                      <p:cBhvr additive="base">
                                        <p:cTn id="37" dur="500"/>
                                        <p:tgtEl>
                                          <p:spTgt spid="22"/>
                                        </p:tgtEl>
                                        <p:attrNameLst>
                                          <p:attrName>ppt_y</p:attrName>
                                        </p:attrNameLst>
                                      </p:cBhvr>
                                      <p:tavLst>
                                        <p:tav tm="0">
                                          <p:val>
                                            <p:strVal val="ppt_y"/>
                                          </p:val>
                                        </p:tav>
                                        <p:tav tm="100000">
                                          <p:val>
                                            <p:strVal val="1+ppt_h/2"/>
                                          </p:val>
                                        </p:tav>
                                      </p:tavLst>
                                    </p:anim>
                                    <p:set>
                                      <p:cBhvr>
                                        <p:cTn id="38" dur="1" fill="hold">
                                          <p:stCondLst>
                                            <p:cond delay="499"/>
                                          </p:stCondLst>
                                        </p:cTn>
                                        <p:tgtEl>
                                          <p:spTgt spid="2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ppt_x"/>
                                          </p:val>
                                        </p:tav>
                                        <p:tav tm="100000">
                                          <p:val>
                                            <p:strVal val="#ppt_x"/>
                                          </p:val>
                                        </p:tav>
                                      </p:tavLst>
                                    </p:anim>
                                    <p:anim calcmode="lin" valueType="num">
                                      <p:cBhvr additive="base">
                                        <p:cTn id="56"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1"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ppt_x"/>
                                          </p:val>
                                        </p:tav>
                                        <p:tav tm="100000">
                                          <p:val>
                                            <p:strVal val="#ppt_x"/>
                                          </p:val>
                                        </p:tav>
                                      </p:tavLst>
                                    </p:anim>
                                    <p:anim calcmode="lin" valueType="num">
                                      <p:cBhvr additive="base">
                                        <p:cTn id="68"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14" grpId="0" animBg="1"/>
      <p:bldP spid="16" grpId="0" animBg="1"/>
      <p:bldP spid="17" grpId="0" animBg="1"/>
      <p:bldP spid="17" grpId="1" animBg="1"/>
      <p:bldP spid="21" grpId="0" animBg="1"/>
      <p:bldP spid="21" grpId="1" animBg="1"/>
      <p:bldP spid="22" grpId="0" animBg="1"/>
      <p:bldP spid="22" grpId="1" animBg="1"/>
      <p:bldP spid="2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1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8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18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8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8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8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8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9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9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9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9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95.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CCE8C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CCE8C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a:dk1>
        <a:sysClr val="windowText" lastClr="000000"/>
      </a:dk1>
      <a:lt1>
        <a:sysClr val="window" lastClr="CCE8C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CCE8C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CCE8C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506</TotalTime>
  <Words>4123</Words>
  <Application>Microsoft Office PowerPoint</Application>
  <PresentationFormat>全屏显示(16:9)</PresentationFormat>
  <Paragraphs>301</Paragraphs>
  <Slides>13</Slides>
  <Notes>1</Notes>
  <HiddenSlides>0</HiddenSlides>
  <MMClips>0</MMClips>
  <ScaleCrop>false</ScaleCrop>
  <HeadingPairs>
    <vt:vector size="4" baseType="variant">
      <vt:variant>
        <vt:lpstr>主题</vt:lpstr>
      </vt:variant>
      <vt:variant>
        <vt:i4>3</vt:i4>
      </vt:variant>
      <vt:variant>
        <vt:lpstr>幻灯片标题</vt:lpstr>
      </vt:variant>
      <vt:variant>
        <vt:i4>13</vt:i4>
      </vt:variant>
    </vt:vector>
  </HeadingPairs>
  <TitlesOfParts>
    <vt:vector size="16" baseType="lpstr">
      <vt:lpstr>Office 主题​​</vt:lpstr>
      <vt:lpstr>1_Office 主题​​</vt:lpstr>
      <vt:lpstr>2_Office 主题​​</vt:lpstr>
      <vt:lpstr>语法填空</vt:lpstr>
      <vt:lpstr>目   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user</cp:lastModifiedBy>
  <cp:revision>157</cp:revision>
  <dcterms:created xsi:type="dcterms:W3CDTF">2019-06-28T01:33:00Z</dcterms:created>
  <dcterms:modified xsi:type="dcterms:W3CDTF">2020-02-11T02:23:44Z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