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2" r:id="rId5"/>
    <p:sldId id="28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300" r:id="rId15"/>
    <p:sldId id="281" r:id="rId16"/>
    <p:sldId id="286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wangzilin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-13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emf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emf"/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150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26.emf"/><Relationship Id="rId5" Type="http://schemas.openxmlformats.org/officeDocument/2006/relationships/package" Target="../embeddings/Document17.docx"/><Relationship Id="rId4" Type="http://schemas.openxmlformats.org/officeDocument/2006/relationships/image" Target="../media/image25.emf"/><Relationship Id="rId3" Type="http://schemas.openxmlformats.org/officeDocument/2006/relationships/package" Target="../embeddings/Document16.docx"/><Relationship Id="rId2" Type="http://schemas.openxmlformats.org/officeDocument/2006/relationships/image" Target="../media/image24.emf"/><Relationship Id="rId1" Type="http://schemas.openxmlformats.org/officeDocument/2006/relationships/package" Target="../embeddings/Document15.docx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7.emf"/><Relationship Id="rId1" Type="http://schemas.openxmlformats.org/officeDocument/2006/relationships/package" Target="../embeddings/Document18.docx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image" Target="../media/image31.emf"/><Relationship Id="rId7" Type="http://schemas.openxmlformats.org/officeDocument/2006/relationships/package" Target="../embeddings/Document22.docx"/><Relationship Id="rId6" Type="http://schemas.openxmlformats.org/officeDocument/2006/relationships/image" Target="../media/image30.emf"/><Relationship Id="rId5" Type="http://schemas.openxmlformats.org/officeDocument/2006/relationships/package" Target="../embeddings/Document21.docx"/><Relationship Id="rId4" Type="http://schemas.openxmlformats.org/officeDocument/2006/relationships/image" Target="../media/image29.emf"/><Relationship Id="rId3" Type="http://schemas.openxmlformats.org/officeDocument/2006/relationships/package" Target="../embeddings/Document20.docx"/><Relationship Id="rId2" Type="http://schemas.openxmlformats.org/officeDocument/2006/relationships/image" Target="../media/image28.emf"/><Relationship Id="rId10" Type="http://schemas.openxmlformats.org/officeDocument/2006/relationships/vmlDrawing" Target="../drawings/vmlDrawing9.vml"/><Relationship Id="rId1" Type="http://schemas.openxmlformats.org/officeDocument/2006/relationships/package" Target="../embeddings/Document19.docx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image" Target="../media/image35.emf"/><Relationship Id="rId7" Type="http://schemas.openxmlformats.org/officeDocument/2006/relationships/package" Target="../embeddings/Document26.docx"/><Relationship Id="rId6" Type="http://schemas.openxmlformats.org/officeDocument/2006/relationships/image" Target="../media/image34.emf"/><Relationship Id="rId5" Type="http://schemas.openxmlformats.org/officeDocument/2006/relationships/package" Target="../embeddings/Document25.docx"/><Relationship Id="rId4" Type="http://schemas.openxmlformats.org/officeDocument/2006/relationships/image" Target="../media/image33.emf"/><Relationship Id="rId3" Type="http://schemas.openxmlformats.org/officeDocument/2006/relationships/package" Target="../embeddings/Document24.docx"/><Relationship Id="rId2" Type="http://schemas.openxmlformats.org/officeDocument/2006/relationships/image" Target="../media/image32.emf"/><Relationship Id="rId10" Type="http://schemas.openxmlformats.org/officeDocument/2006/relationships/vmlDrawing" Target="../drawings/vmlDrawing10.vml"/><Relationship Id="rId1" Type="http://schemas.openxmlformats.org/officeDocument/2006/relationships/package" Target="../embeddings/Document23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4.xml"/><Relationship Id="rId2" Type="http://schemas.openxmlformats.org/officeDocument/2006/relationships/image" Target="../media/image36.jpeg"/><Relationship Id="rId1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9.png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12.emf"/><Relationship Id="rId5" Type="http://schemas.openxmlformats.org/officeDocument/2006/relationships/package" Target="../embeddings/Document3.docx"/><Relationship Id="rId4" Type="http://schemas.openxmlformats.org/officeDocument/2006/relationships/image" Target="../media/image11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10.emf"/><Relationship Id="rId1" Type="http://schemas.openxmlformats.org/officeDocument/2006/relationships/package" Target="../embeddings/Document1.docx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3.emf"/><Relationship Id="rId1" Type="http://schemas.openxmlformats.org/officeDocument/2006/relationships/package" Target="../embeddings/Document4.docx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15.emf"/><Relationship Id="rId3" Type="http://schemas.openxmlformats.org/officeDocument/2006/relationships/package" Target="../embeddings/Document6.docx"/><Relationship Id="rId2" Type="http://schemas.openxmlformats.org/officeDocument/2006/relationships/image" Target="../media/image14.emf"/><Relationship Id="rId1" Type="http://schemas.openxmlformats.org/officeDocument/2006/relationships/package" Target="../embeddings/Document5.docx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6.emf"/><Relationship Id="rId1" Type="http://schemas.openxmlformats.org/officeDocument/2006/relationships/package" Target="../embeddings/Document7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19.emf"/><Relationship Id="rId5" Type="http://schemas.openxmlformats.org/officeDocument/2006/relationships/package" Target="../embeddings/Document10.docx"/><Relationship Id="rId4" Type="http://schemas.openxmlformats.org/officeDocument/2006/relationships/image" Target="../media/image18.emf"/><Relationship Id="rId3" Type="http://schemas.openxmlformats.org/officeDocument/2006/relationships/package" Target="../embeddings/Document9.docx"/><Relationship Id="rId2" Type="http://schemas.openxmlformats.org/officeDocument/2006/relationships/image" Target="../media/image17.emf"/><Relationship Id="rId1" Type="http://schemas.openxmlformats.org/officeDocument/2006/relationships/package" Target="../embeddings/Document8.docx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image" Target="../media/image23.emf"/><Relationship Id="rId7" Type="http://schemas.openxmlformats.org/officeDocument/2006/relationships/package" Target="../embeddings/Document14.docx"/><Relationship Id="rId6" Type="http://schemas.openxmlformats.org/officeDocument/2006/relationships/image" Target="../media/image22.emf"/><Relationship Id="rId5" Type="http://schemas.openxmlformats.org/officeDocument/2006/relationships/package" Target="../embeddings/Document13.docx"/><Relationship Id="rId4" Type="http://schemas.openxmlformats.org/officeDocument/2006/relationships/image" Target="../media/image21.emf"/><Relationship Id="rId3" Type="http://schemas.openxmlformats.org/officeDocument/2006/relationships/package" Target="../embeddings/Document12.docx"/><Relationship Id="rId2" Type="http://schemas.openxmlformats.org/officeDocument/2006/relationships/image" Target="../media/image20.emf"/><Relationship Id="rId10" Type="http://schemas.openxmlformats.org/officeDocument/2006/relationships/vmlDrawing" Target="../drawings/vmlDrawing6.vml"/><Relationship Id="rId1" Type="http://schemas.openxmlformats.org/officeDocument/2006/relationships/package" Target="../embeddings/Document1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东方德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才学校  李慧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>
            <a:spLocks noGrp="1"/>
          </p:cNvSpPr>
          <p:nvPr>
            <p:ph type="ctrTitle" idx="13"/>
          </p:nvPr>
        </p:nvSpPr>
        <p:spPr>
          <a:xfrm>
            <a:off x="3214549" y="2257970"/>
            <a:ext cx="6112767" cy="68017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spc="313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</a:t>
            </a:r>
            <a:r>
              <a:rPr lang="zh-CN" altLang="en-US" sz="2800" b="1" spc="313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的图象及其性质的应用（一）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65100" y="630238"/>
          <a:ext cx="7794625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文档" r:id="rId1" imgW="6202045" imgH="1388110" progId="Word.Document.12">
                  <p:embed/>
                </p:oleObj>
              </mc:Choice>
              <mc:Fallback>
                <p:oleObj name="文档" r:id="rId1" imgW="6202045" imgH="1388110" progId="Word.Document.12">
                  <p:embed/>
                  <p:pic>
                    <p:nvPicPr>
                      <p:cNvPr id="0" name="图片 71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5100" y="630238"/>
                        <a:ext cx="7794625" cy="173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44463" y="1803400"/>
          <a:ext cx="76009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文档" r:id="rId3" imgW="6202045" imgH="1388110" progId="Word.Document.12">
                  <p:embed/>
                </p:oleObj>
              </mc:Choice>
              <mc:Fallback>
                <p:oleObj name="文档" r:id="rId3" imgW="6202045" imgH="1388110" progId="Word.Document.12">
                  <p:embed/>
                  <p:pic>
                    <p:nvPicPr>
                      <p:cNvPr id="0" name="图片 7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803400"/>
                        <a:ext cx="7600950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94650" y="2820463"/>
          <a:ext cx="7599363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文档" r:id="rId5" imgW="6202045" imgH="1887220" progId="Word.Document.12">
                  <p:embed/>
                </p:oleObj>
              </mc:Choice>
              <mc:Fallback>
                <p:oleObj name="文档" r:id="rId5" imgW="6202045" imgH="1887220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50" y="2820463"/>
                        <a:ext cx="7599363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9394" y="211296"/>
          <a:ext cx="8331200" cy="214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文档" r:id="rId1" imgW="6219825" imgH="1600200" progId="Word.Document.12">
                  <p:embed/>
                </p:oleObj>
              </mc:Choice>
              <mc:Fallback>
                <p:oleObj name="文档" r:id="rId1" imgW="6219825" imgH="1600200" progId="Word.Document.12">
                  <p:embed/>
                  <p:pic>
                    <p:nvPicPr>
                      <p:cNvPr id="0" name="图片 92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394" y="211296"/>
                        <a:ext cx="8331200" cy="214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765465" y="959845"/>
            <a:ext cx="331094" cy="36560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9711" y="183991"/>
          <a:ext cx="8286115" cy="114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文档" r:id="rId1" imgW="6219825" imgH="895350" progId="Word.Document.12">
                  <p:embed/>
                </p:oleObj>
              </mc:Choice>
              <mc:Fallback>
                <p:oleObj name="文档" r:id="rId1" imgW="6219825" imgH="895350" progId="Word.Document.12">
                  <p:embed/>
                  <p:pic>
                    <p:nvPicPr>
                      <p:cNvPr id="0" name="图片 82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711" y="183991"/>
                        <a:ext cx="8286115" cy="1141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454614" y="259429"/>
            <a:ext cx="343918" cy="36560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44475" y="1368425"/>
          <a:ext cx="77946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文档" r:id="rId3" imgW="6202045" imgH="596265" progId="Word.Document.12">
                  <p:embed/>
                </p:oleObj>
              </mc:Choice>
              <mc:Fallback>
                <p:oleObj name="文档" r:id="rId3" imgW="6202045" imgH="596265" progId="Word.Document.12">
                  <p:embed/>
                  <p:pic>
                    <p:nvPicPr>
                      <p:cNvPr id="0" name="图片 82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" y="1368425"/>
                        <a:ext cx="7794625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54013" y="2003425"/>
          <a:ext cx="76454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文档" r:id="rId5" imgW="6202045" imgH="798195" progId="Word.Document.12">
                  <p:embed/>
                </p:oleObj>
              </mc:Choice>
              <mc:Fallback>
                <p:oleObj name="文档" r:id="rId5" imgW="6202045" imgH="798195" progId="Word.Document.12">
                  <p:embed/>
                  <p:pic>
                    <p:nvPicPr>
                      <p:cNvPr id="0" name="图片 8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2003425"/>
                        <a:ext cx="76454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25450" y="2916363"/>
          <a:ext cx="7694613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文档" r:id="rId7" imgW="6202045" imgH="1266190" progId="Word.Document.12">
                  <p:embed/>
                </p:oleObj>
              </mc:Choice>
              <mc:Fallback>
                <p:oleObj name="文档" r:id="rId7" imgW="6202045" imgH="1266190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50" y="2916363"/>
                        <a:ext cx="7694613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/>
          <p:cNvSpPr/>
          <p:nvPr/>
        </p:nvSpPr>
        <p:spPr>
          <a:xfrm>
            <a:off x="5493385" y="3465195"/>
            <a:ext cx="1939290" cy="1021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分类讨论求解不等式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42093" y="-137954"/>
          <a:ext cx="8261350" cy="178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文档" r:id="rId1" imgW="6200775" imgH="1400175" progId="Word.Document.12">
                  <p:embed/>
                </p:oleObj>
              </mc:Choice>
              <mc:Fallback>
                <p:oleObj name="文档" r:id="rId1" imgW="6200775" imgH="1400175" progId="Word.Document.12">
                  <p:embed/>
                  <p:pic>
                    <p:nvPicPr>
                      <p:cNvPr id="0" name="图片 82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2093" y="-137954"/>
                        <a:ext cx="8261350" cy="1785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432649" y="430244"/>
            <a:ext cx="340360" cy="364490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0675" y="1651794"/>
          <a:ext cx="78200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文档" r:id="rId3" imgW="6200775" imgH="809625" progId="Word.Document.12">
                  <p:embed/>
                </p:oleObj>
              </mc:Choice>
              <mc:Fallback>
                <p:oleObj name="文档" r:id="rId3" imgW="6200775" imgH="809625" progId="Word.Document.12">
                  <p:embed/>
                  <p:pic>
                    <p:nvPicPr>
                      <p:cNvPr id="0" name="图片 82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75" y="1651794"/>
                        <a:ext cx="78200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16230" y="2746058"/>
          <a:ext cx="7670165" cy="70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文档" r:id="rId5" imgW="6200775" imgH="609600" progId="Word.Document.12">
                  <p:embed/>
                </p:oleObj>
              </mc:Choice>
              <mc:Fallback>
                <p:oleObj name="文档" r:id="rId5" imgW="6200775" imgH="609600" progId="Word.Document.12">
                  <p:embed/>
                  <p:pic>
                    <p:nvPicPr>
                      <p:cNvPr id="0" name="图片 8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" y="2746058"/>
                        <a:ext cx="7670165" cy="708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13227" y="3197509"/>
          <a:ext cx="7719060" cy="100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文档" r:id="rId7" imgW="6200775" imgH="809625" progId="Word.Document.12">
                  <p:embed/>
                </p:oleObj>
              </mc:Choice>
              <mc:Fallback>
                <p:oleObj name="文档" r:id="rId7" imgW="6200775" imgH="809625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27" y="3197509"/>
                        <a:ext cx="7719060" cy="1007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95938"/>
            <a:ext cx="788670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函数的图象既是函数性质的一个重要方面，又能直观地反映函数的性质，在解题过程中，充分发挥图象的工具作用。</a:t>
            </a:r>
            <a:endParaRPr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初等函数：幂函数，指数函数，对数函数.在具体的对应法则下理解函数的通性，掌握这些具体对应法则的性质.函数单调性是函数性质中最活跃的性质，它的运用主要体现在不等式方面，如比较大小，解抽象函数不等式等.</a:t>
            </a:r>
            <a:endParaRPr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zh-CN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归纳小结</a:t>
            </a:r>
            <a:endParaRPr lang="zh-CN" altLang="en-US" sz="27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8675" y="1974215"/>
            <a:ext cx="7333615" cy="1010920"/>
          </a:xfrm>
          <a:prstGeom prst="rect">
            <a:avLst/>
          </a:prstGeom>
        </p:spPr>
        <p:txBody>
          <a:bodyPr wrap="square" lIns="87746" tIns="43873" rIns="87746" bIns="43873">
            <a:spAutoFit/>
          </a:bodyPr>
          <a:lstStyle/>
          <a:p>
            <a:r>
              <a:rPr lang="en-US" altLang="zh-CN" sz="2000" dirty="0" smtClean="0"/>
              <a:t>1</a:t>
            </a:r>
            <a:r>
              <a:rPr lang="en-US" altLang="zh-CN" sz="2000" dirty="0"/>
              <a:t>.</a:t>
            </a:r>
            <a:r>
              <a:rPr lang="zh-CN" altLang="zh-CN" sz="2000" dirty="0"/>
              <a:t>能够结合函数的图像及其性质解决相关问题；</a:t>
            </a:r>
            <a:endParaRPr lang="zh-CN" altLang="zh-CN" sz="2000" dirty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en-US" altLang="zh-CN" sz="2000" dirty="0"/>
              <a:t>.</a:t>
            </a:r>
            <a:r>
              <a:rPr lang="zh-CN" altLang="zh-CN" sz="2000" dirty="0"/>
              <a:t>综合运用函数的知识、思想和方法解决问题，变抽象为具体</a:t>
            </a:r>
            <a:r>
              <a:rPr lang="en-US" altLang="zh-CN" sz="2000" dirty="0"/>
              <a:t>.</a:t>
            </a:r>
            <a:endParaRPr lang="zh-CN" altLang="zh-CN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11580" y="-428862"/>
            <a:ext cx="6858000" cy="1790700"/>
          </a:xfrm>
        </p:spPr>
        <p:txBody>
          <a:bodyPr/>
          <a:p>
            <a:r>
              <a:rPr lang="zh-CN" altLang="en-US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学习目标：</a:t>
            </a:r>
            <a:endParaRPr lang="zh-CN" altLang="en-US" b="1" dirty="0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C:\Users\ADMINI~1\AppData\Local\Temp\WeChat Files\3dd656c7545ec1f9d579b442697714c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245" y="0"/>
            <a:ext cx="6317615" cy="48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5172" y="286952"/>
          <a:ext cx="836993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档" r:id="rId1" imgW="6219825" imgH="2390775" progId="Word.Document.12">
                  <p:embed/>
                </p:oleObj>
              </mc:Choice>
              <mc:Fallback>
                <p:oleObj name="文档" r:id="rId1" imgW="6219825" imgH="2390775" progId="Word.Document.12">
                  <p:embed/>
                  <p:pic>
                    <p:nvPicPr>
                      <p:cNvPr id="0" name="图片 10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5172" y="286952"/>
                        <a:ext cx="8369935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800128" y="426967"/>
            <a:ext cx="343918" cy="36560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81296" y="2733246"/>
          <a:ext cx="7978793" cy="177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文档" r:id="rId3" imgW="6202045" imgH="1388110" progId="Word.Document.12">
                  <p:embed/>
                </p:oleObj>
              </mc:Choice>
              <mc:Fallback>
                <p:oleObj name="文档" r:id="rId3" imgW="6202045" imgH="1388110" progId="Word.Document.12">
                  <p:embed/>
                  <p:pic>
                    <p:nvPicPr>
                      <p:cNvPr id="0" name="图片 10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296" y="2733246"/>
                        <a:ext cx="7978793" cy="1779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0981" y="3596391"/>
          <a:ext cx="7678186" cy="1712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档" r:id="rId5" imgW="6202045" imgH="1388110" progId="Word.Document.12">
                  <p:embed/>
                </p:oleObj>
              </mc:Choice>
              <mc:Fallback>
                <p:oleObj name="文档" r:id="rId5" imgW="6202045" imgH="1388110" progId="Word.Document.12">
                  <p:embed/>
                  <p:pic>
                    <p:nvPicPr>
                      <p:cNvPr id="0" name="图片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81" y="3596391"/>
                        <a:ext cx="7678186" cy="1712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/>
          <p:cNvSpPr/>
          <p:nvPr/>
        </p:nvSpPr>
        <p:spPr>
          <a:xfrm>
            <a:off x="6445250" y="3492500"/>
            <a:ext cx="1939290" cy="1021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本题采用了性质法和赋值法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8593" y="221226"/>
          <a:ext cx="6767195" cy="432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档" r:id="rId1" imgW="6219825" imgH="3981450" progId="Word.Document.12">
                  <p:embed/>
                </p:oleObj>
              </mc:Choice>
              <mc:Fallback>
                <p:oleObj name="文档" r:id="rId1" imgW="6219825" imgH="3981450" progId="Word.Document.12">
                  <p:embed/>
                  <p:pic>
                    <p:nvPicPr>
                      <p:cNvPr id="0" name="图片 205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8593" y="221226"/>
                        <a:ext cx="6767195" cy="4325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-150" y="560801"/>
          <a:ext cx="8741798" cy="195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文档" r:id="rId1" imgW="6202045" imgH="1388110" progId="Word.Document.12">
                  <p:embed/>
                </p:oleObj>
              </mc:Choice>
              <mc:Fallback>
                <p:oleObj name="文档" r:id="rId1" imgW="6202045" imgH="1388110" progId="Word.Document.12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50" y="560801"/>
                        <a:ext cx="8741798" cy="1950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53451" y="2065316"/>
          <a:ext cx="8741798" cy="237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文档" r:id="rId3" imgW="6202045" imgH="1691005" progId="Word.Document.12">
                  <p:embed/>
                </p:oleObj>
              </mc:Choice>
              <mc:Fallback>
                <p:oleObj name="文档" r:id="rId3" imgW="6202045" imgH="1691005" progId="Word.Document.12">
                  <p:embed/>
                  <p:pic>
                    <p:nvPicPr>
                      <p:cNvPr id="0" name="图片 30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51" y="2065316"/>
                        <a:ext cx="8741798" cy="237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/>
          <p:cNvSpPr/>
          <p:nvPr/>
        </p:nvSpPr>
        <p:spPr>
          <a:xfrm>
            <a:off x="4794250" y="1489710"/>
            <a:ext cx="1939290" cy="1021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本题可通过排除错误选项来确定答案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8593" y="221226"/>
          <a:ext cx="6767195" cy="432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1" imgW="6219825" imgH="3981450" progId="Word.Document.12">
                  <p:embed/>
                </p:oleObj>
              </mc:Choice>
              <mc:Fallback>
                <p:oleObj name="文档" r:id="rId1" imgW="6219825" imgH="3981450" progId="Word.Document.12">
                  <p:embed/>
                  <p:pic>
                    <p:nvPicPr>
                      <p:cNvPr id="0" name="图片 41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8593" y="221226"/>
                        <a:ext cx="6767195" cy="4325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085182" y="377379"/>
            <a:ext cx="331094" cy="36560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6494" y="215123"/>
          <a:ext cx="837565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文档" r:id="rId1" imgW="6219825" imgH="1800225" progId="Word.Document.12">
                  <p:embed/>
                </p:oleObj>
              </mc:Choice>
              <mc:Fallback>
                <p:oleObj name="文档" r:id="rId1" imgW="6219825" imgH="1800225" progId="Word.Document.12">
                  <p:embed/>
                  <p:pic>
                    <p:nvPicPr>
                      <p:cNvPr id="0" name="图片 51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6494" y="215123"/>
                        <a:ext cx="8375650" cy="241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751286" y="274769"/>
            <a:ext cx="343918" cy="365602"/>
          </a:xfrm>
          <a:prstGeom prst="rect">
            <a:avLst/>
          </a:prstGeom>
        </p:spPr>
        <p:txBody>
          <a:bodyPr wrap="none" lIns="87746" tIns="43873" rIns="87746" bIns="43873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81297" y="2299196"/>
          <a:ext cx="7830948" cy="175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文档" r:id="rId3" imgW="6202045" imgH="1391285" progId="Word.Document.12">
                  <p:embed/>
                </p:oleObj>
              </mc:Choice>
              <mc:Fallback>
                <p:oleObj name="文档" r:id="rId3" imgW="6202045" imgH="1391285" progId="Word.Document.12">
                  <p:embed/>
                  <p:pic>
                    <p:nvPicPr>
                      <p:cNvPr id="0" name="图片 51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297" y="2299196"/>
                        <a:ext cx="7830948" cy="1751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00745" y="3547877"/>
          <a:ext cx="7720886" cy="172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文档" r:id="rId5" imgW="6202045" imgH="1391285" progId="Word.Document.12">
                  <p:embed/>
                </p:oleObj>
              </mc:Choice>
              <mc:Fallback>
                <p:oleObj name="文档" r:id="rId5" imgW="6202045" imgH="1391285" progId="Word.Document.12">
                  <p:embed/>
                  <p:pic>
                    <p:nvPicPr>
                      <p:cNvPr id="0" name="图片 5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5" y="3547877"/>
                        <a:ext cx="7720886" cy="172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/>
          <p:cNvSpPr/>
          <p:nvPr/>
        </p:nvSpPr>
        <p:spPr>
          <a:xfrm>
            <a:off x="6711950" y="2781300"/>
            <a:ext cx="1939290" cy="1021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0000"/>
                </a:solidFill>
              </a:rPr>
              <a:t>记得分类讨论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9394" y="211296"/>
          <a:ext cx="8331200" cy="214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文档" r:id="rId1" imgW="6219825" imgH="1600200" progId="Word.Document.12">
                  <p:embed/>
                </p:oleObj>
              </mc:Choice>
              <mc:Fallback>
                <p:oleObj name="文档" r:id="rId1" imgW="6219825" imgH="1600200" progId="Word.Document.12">
                  <p:embed/>
                  <p:pic>
                    <p:nvPicPr>
                      <p:cNvPr id="0" name="图片 61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394" y="211296"/>
                        <a:ext cx="8331200" cy="214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79388" y="2298700"/>
          <a:ext cx="77946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文档" r:id="rId3" imgW="6202045" imgH="629920" progId="Word.Document.12">
                  <p:embed/>
                </p:oleObj>
              </mc:Choice>
              <mc:Fallback>
                <p:oleObj name="文档" r:id="rId3" imgW="6202045" imgH="629920" progId="Word.Document.12">
                  <p:embed/>
                  <p:pic>
                    <p:nvPicPr>
                      <p:cNvPr id="0" name="图片 61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2298700"/>
                        <a:ext cx="7794625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79438" y="2916350"/>
          <a:ext cx="76009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文档" r:id="rId5" imgW="6202045" imgH="1388110" progId="Word.Document.12">
                  <p:embed/>
                </p:oleObj>
              </mc:Choice>
              <mc:Fallback>
                <p:oleObj name="文档" r:id="rId5" imgW="6202045" imgH="1388110" progId="Word.Document.12">
                  <p:embed/>
                  <p:pic>
                    <p:nvPicPr>
                      <p:cNvPr id="0" name="图片 6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916350"/>
                        <a:ext cx="7600950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1263" y="3748075"/>
          <a:ext cx="7643812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文档" r:id="rId7" imgW="6202045" imgH="1388110" progId="Word.Document.12">
                  <p:embed/>
                </p:oleObj>
              </mc:Choice>
              <mc:Fallback>
                <p:oleObj name="文档" r:id="rId7" imgW="6202045" imgH="1388110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63" y="3748075"/>
                        <a:ext cx="7643812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REFSHAPE" val="492552796"/>
  <p:tag name="KSO_WM_UNIT_PLACING_PICTURE_USER_VIEWPORT" val="{&quot;height&quot;:5954,&quot;width&quot;:7738}"/>
</p:tagLst>
</file>

<file path=ppt/tags/tag15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WPS 演示</Application>
  <PresentationFormat>全屏显示(16:9)</PresentationFormat>
  <Paragraphs>43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15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Times New Roman</vt:lpstr>
      <vt:lpstr>Arial Unicode MS</vt:lpstr>
      <vt:lpstr>1_Office 主题​​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函数的图象及其性质的应用（一）</vt:lpstr>
      <vt:lpstr>学习目标：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归纳小结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朱建华</cp:lastModifiedBy>
  <cp:revision>22</cp:revision>
  <dcterms:created xsi:type="dcterms:W3CDTF">2020-02-01T11:21:00Z</dcterms:created>
  <dcterms:modified xsi:type="dcterms:W3CDTF">2020-02-05T04:09:32Z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