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2.xml" ContentType="application/vnd.openxmlformats-officedocument.theme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580" r:id="rId2"/>
    <p:sldId id="572" r:id="rId3"/>
    <p:sldId id="574" r:id="rId4"/>
    <p:sldId id="575" r:id="rId5"/>
    <p:sldId id="576" r:id="rId6"/>
    <p:sldId id="577" r:id="rId7"/>
    <p:sldId id="579" r:id="rId8"/>
    <p:sldId id="578" r:id="rId9"/>
    <p:sldId id="571" r:id="rId10"/>
    <p:sldId id="573" r:id="rId11"/>
    <p:sldId id="552" r:id="rId12"/>
    <p:sldId id="581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1A89E"/>
    <a:srgbClr val="34AAD3"/>
    <a:srgbClr val="FEF7E2"/>
    <a:srgbClr val="F5C131"/>
    <a:srgbClr val="000000"/>
    <a:srgbClr val="1481E2"/>
    <a:srgbClr val="2D2833"/>
    <a:srgbClr val="EB8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42" autoAdjust="0"/>
    <p:restoredTop sz="92910" autoAdjust="0"/>
  </p:normalViewPr>
  <p:slideViewPr>
    <p:cSldViewPr>
      <p:cViewPr varScale="1">
        <p:scale>
          <a:sx n="51" d="100"/>
          <a:sy n="51" d="100"/>
        </p:scale>
        <p:origin x="-7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6" Type="http://schemas.openxmlformats.org/officeDocument/2006/relationships/image" Target="../media/image16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BE4BA-322E-40A3-894C-67D4443D98EC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4E78A-1D74-4887-851C-0228622054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08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10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4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3.png"/><Relationship Id="rId5" Type="http://schemas.openxmlformats.org/officeDocument/2006/relationships/tags" Target="../tags/tag13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A51DD8C-2448-6749-979B-E40EFF86C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4A64AD04-5EF6-FE48-938A-2215078438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426B33F1-6A19-9C40-A7B1-9CFF7B3B4025}"/>
              </a:ext>
            </a:extLst>
          </p:cNvPr>
          <p:cNvSpPr/>
          <p:nvPr userDrawn="1"/>
        </p:nvSpPr>
        <p:spPr>
          <a:xfrm>
            <a:off x="0" y="195857"/>
            <a:ext cx="541867" cy="576262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A73676C6-1FD3-7641-BDD0-7DE1809B2CC3}"/>
              </a:ext>
            </a:extLst>
          </p:cNvPr>
          <p:cNvSpPr/>
          <p:nvPr userDrawn="1"/>
        </p:nvSpPr>
        <p:spPr>
          <a:xfrm>
            <a:off x="608438" y="195857"/>
            <a:ext cx="158045" cy="576262"/>
          </a:xfrm>
          <a:prstGeom prst="rect">
            <a:avLst/>
          </a:prstGeom>
          <a:solidFill>
            <a:srgbClr val="F5C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48FED324-0843-E644-A515-3881B5D998CA}"/>
              </a:ext>
            </a:extLst>
          </p:cNvPr>
          <p:cNvSpPr/>
          <p:nvPr userDrawn="1"/>
        </p:nvSpPr>
        <p:spPr>
          <a:xfrm>
            <a:off x="12033956" y="195857"/>
            <a:ext cx="158044" cy="576262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2533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4A64AD04-5EF6-FE48-938A-2215078438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0823" y="69965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85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6"/>
            <a:ext cx="4825365" cy="971035"/>
          </a:xfrm>
          <a:prstGeom prst="rect">
            <a:avLst/>
          </a:prstGeo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1994242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626"/>
            <a:ext cx="5283243" cy="5389572"/>
          </a:xfrm>
          <a:prstGeom prst="rect">
            <a:avLst/>
          </a:prstGeo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38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8" r:id="rId3"/>
    <p:sldLayoutId id="2147483659" r:id="rId4"/>
    <p:sldLayoutId id="2147483660" r:id="rId5"/>
    <p:sldLayoutId id="2147483661" r:id="rId6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4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Word___2.docx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Word___4.docx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Word___6.docx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package" Target="../embeddings/Microsoft_Word___12.docx"/><Relationship Id="rId3" Type="http://schemas.openxmlformats.org/officeDocument/2006/relationships/package" Target="../embeddings/Microsoft_Word___7.docx"/><Relationship Id="rId7" Type="http://schemas.openxmlformats.org/officeDocument/2006/relationships/package" Target="../embeddings/Microsoft_Word___9.docx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11" Type="http://schemas.openxmlformats.org/officeDocument/2006/relationships/package" Target="../embeddings/Microsoft_Word___11.docx"/><Relationship Id="rId5" Type="http://schemas.openxmlformats.org/officeDocument/2006/relationships/package" Target="../embeddings/Microsoft_Word___8.docx"/><Relationship Id="rId15" Type="http://schemas.openxmlformats.org/officeDocument/2006/relationships/package" Target="../embeddings/Microsoft_Word___13.docx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package" Target="../embeddings/Microsoft_Word___10.docx"/><Relationship Id="rId1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4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Word___15.docx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6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Word___17.docx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package" Target="../embeddings/Microsoft_Word___23.docx"/><Relationship Id="rId3" Type="http://schemas.openxmlformats.org/officeDocument/2006/relationships/package" Target="../embeddings/Microsoft_Word___18.docx"/><Relationship Id="rId7" Type="http://schemas.openxmlformats.org/officeDocument/2006/relationships/package" Target="../embeddings/Microsoft_Word___20.docx"/><Relationship Id="rId12" Type="http://schemas.openxmlformats.org/officeDocument/2006/relationships/image" Target="../media/image2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emf"/><Relationship Id="rId11" Type="http://schemas.openxmlformats.org/officeDocument/2006/relationships/package" Target="../embeddings/Microsoft_Word___22.docx"/><Relationship Id="rId5" Type="http://schemas.openxmlformats.org/officeDocument/2006/relationships/package" Target="../embeddings/Microsoft_Word___19.docx"/><Relationship Id="rId10" Type="http://schemas.openxmlformats.org/officeDocument/2006/relationships/image" Target="../media/image23.emf"/><Relationship Id="rId4" Type="http://schemas.openxmlformats.org/officeDocument/2006/relationships/image" Target="../media/image20.emf"/><Relationship Id="rId9" Type="http://schemas.openxmlformats.org/officeDocument/2006/relationships/package" Target="../embeddings/Microsoft_Word___21.docx"/><Relationship Id="rId1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655840" y="3026490"/>
            <a:ext cx="7216140" cy="971127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导数题目条件的挖掘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0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7" spc="30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5"/>
            <a:ext cx="5458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7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7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7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高三年级数学</a:t>
            </a:r>
            <a:r>
              <a:rPr lang="zh-CN" altLang="en-US" sz="3200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039750" y="4847167"/>
            <a:ext cx="6448320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7" spc="30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北京市朝阳</a:t>
            </a:r>
            <a:r>
              <a:rPr lang="zh-CN" altLang="en-US" sz="2667" spc="30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区陈经纶中</a:t>
            </a:r>
            <a:r>
              <a:rPr lang="zh-CN" altLang="en-US" sz="2667" spc="30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  </a:t>
            </a:r>
            <a:r>
              <a:rPr lang="zh-CN" altLang="en-US" sz="2667" spc="30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李明  </a:t>
            </a:r>
            <a:endParaRPr lang="zh-CN" altLang="en-US" sz="2667" spc="30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021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23792" y="128826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挖掘题目自身条件</a:t>
            </a:r>
            <a:endParaRPr lang="zh-CN" altLang="en-US" sz="40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690082" y="1199074"/>
            <a:ext cx="972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题干提供的函数能否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局部甚至整体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沿用？</a:t>
            </a:r>
            <a:endParaRPr lang="en-US" altLang="zh-CN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0015" y="2060848"/>
            <a:ext cx="972108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前几问的结论能否继续使用？</a:t>
            </a:r>
            <a:endParaRPr lang="en-US" altLang="zh-C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0015" y="3080358"/>
            <a:ext cx="9721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培养选择函数的意识与挖掘题目自身条件相结合</a:t>
            </a:r>
            <a:endParaRPr lang="en-US" altLang="zh-CN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44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561629"/>
              </p:ext>
            </p:extLst>
          </p:nvPr>
        </p:nvGraphicFramePr>
        <p:xfrm>
          <a:off x="551384" y="764704"/>
          <a:ext cx="14567500" cy="6539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8" name="文档" r:id="rId3" imgW="5135146" imgH="2306571" progId="Word.Document.12">
                  <p:embed/>
                </p:oleObj>
              </mc:Choice>
              <mc:Fallback>
                <p:oleObj name="文档" r:id="rId3" imgW="5135146" imgH="23065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1384" y="764704"/>
                        <a:ext cx="14567500" cy="6539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65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197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008601"/>
              </p:ext>
            </p:extLst>
          </p:nvPr>
        </p:nvGraphicFramePr>
        <p:xfrm>
          <a:off x="407368" y="476672"/>
          <a:ext cx="18663465" cy="3422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7" name="文档" r:id="rId3" imgW="6646456" imgH="1219364" progId="Word.Document.12">
                  <p:embed/>
                </p:oleObj>
              </mc:Choice>
              <mc:Fallback>
                <p:oleObj name="文档" r:id="rId3" imgW="6646456" imgH="12193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368" y="476672"/>
                        <a:ext cx="18663465" cy="3422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29695"/>
              </p:ext>
            </p:extLst>
          </p:nvPr>
        </p:nvGraphicFramePr>
        <p:xfrm>
          <a:off x="1271464" y="3899587"/>
          <a:ext cx="18145001" cy="2693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8" name="文档" r:id="rId5" imgW="6646456" imgH="990756" progId="Word.Document.12">
                  <p:embed/>
                </p:oleObj>
              </mc:Choice>
              <mc:Fallback>
                <p:oleObj name="文档" r:id="rId5" imgW="6646456" imgH="9907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71464" y="3899587"/>
                        <a:ext cx="18145001" cy="2693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37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224118"/>
              </p:ext>
            </p:extLst>
          </p:nvPr>
        </p:nvGraphicFramePr>
        <p:xfrm>
          <a:off x="1847528" y="3501008"/>
          <a:ext cx="13072251" cy="319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7" name="文档" r:id="rId3" imgW="5255740" imgH="1287748" progId="Word.Document.12">
                  <p:embed/>
                </p:oleObj>
              </mc:Choice>
              <mc:Fallback>
                <p:oleObj name="文档" r:id="rId3" imgW="5255740" imgH="12877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7528" y="3501008"/>
                        <a:ext cx="13072251" cy="319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215430"/>
              </p:ext>
            </p:extLst>
          </p:nvPr>
        </p:nvGraphicFramePr>
        <p:xfrm>
          <a:off x="479376" y="260648"/>
          <a:ext cx="18663465" cy="3422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8" name="文档" r:id="rId5" imgW="6646456" imgH="1219364" progId="Word.Document.12">
                  <p:embed/>
                </p:oleObj>
              </mc:Choice>
              <mc:Fallback>
                <p:oleObj name="文档" r:id="rId5" imgW="6646456" imgH="12193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9376" y="260648"/>
                        <a:ext cx="18663465" cy="3422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223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429884"/>
              </p:ext>
            </p:extLst>
          </p:nvPr>
        </p:nvGraphicFramePr>
        <p:xfrm>
          <a:off x="1343025" y="3402013"/>
          <a:ext cx="11455400" cy="345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1" name="文档" r:id="rId3" imgW="5255740" imgH="1585115" progId="Word.Document.12">
                  <p:embed/>
                </p:oleObj>
              </mc:Choice>
              <mc:Fallback>
                <p:oleObj name="文档" r:id="rId3" imgW="5255740" imgH="15851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3025" y="3402013"/>
                        <a:ext cx="11455400" cy="345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935848"/>
              </p:ext>
            </p:extLst>
          </p:nvPr>
        </p:nvGraphicFramePr>
        <p:xfrm>
          <a:off x="479376" y="260648"/>
          <a:ext cx="18663465" cy="3422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2" name="文档" r:id="rId5" imgW="6646456" imgH="1219364" progId="Word.Document.12">
                  <p:embed/>
                </p:oleObj>
              </mc:Choice>
              <mc:Fallback>
                <p:oleObj name="文档" r:id="rId5" imgW="6646456" imgH="12193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9376" y="260648"/>
                        <a:ext cx="18663465" cy="3422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565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746078"/>
              </p:ext>
            </p:extLst>
          </p:nvPr>
        </p:nvGraphicFramePr>
        <p:xfrm>
          <a:off x="481013" y="1966913"/>
          <a:ext cx="11868150" cy="44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37" name="文档" r:id="rId3" imgW="5255740" imgH="1978244" progId="Word.Document.12">
                  <p:embed/>
                </p:oleObj>
              </mc:Choice>
              <mc:Fallback>
                <p:oleObj name="文档" r:id="rId3" imgW="5255740" imgH="19782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1013" y="1966913"/>
                        <a:ext cx="11868150" cy="446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567458"/>
              </p:ext>
            </p:extLst>
          </p:nvPr>
        </p:nvGraphicFramePr>
        <p:xfrm>
          <a:off x="479376" y="3212976"/>
          <a:ext cx="11440364" cy="4302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38" name="文档" r:id="rId5" imgW="5255740" imgH="1978244" progId="Word.Document.12">
                  <p:embed/>
                </p:oleObj>
              </mc:Choice>
              <mc:Fallback>
                <p:oleObj name="文档" r:id="rId5" imgW="5255740" imgH="19782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9376" y="3212976"/>
                        <a:ext cx="11440364" cy="4302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56488"/>
              </p:ext>
            </p:extLst>
          </p:nvPr>
        </p:nvGraphicFramePr>
        <p:xfrm>
          <a:off x="491198" y="3944470"/>
          <a:ext cx="11258550" cy="422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39" name="文档" r:id="rId7" imgW="5255740" imgH="1978244" progId="Word.Document.12">
                  <p:embed/>
                </p:oleObj>
              </mc:Choice>
              <mc:Fallback>
                <p:oleObj name="文档" r:id="rId7" imgW="5255740" imgH="19782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1198" y="3944470"/>
                        <a:ext cx="11258550" cy="422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414151"/>
              </p:ext>
            </p:extLst>
          </p:nvPr>
        </p:nvGraphicFramePr>
        <p:xfrm>
          <a:off x="839416" y="4725144"/>
          <a:ext cx="10342089" cy="3884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0" name="文档" r:id="rId9" imgW="5255740" imgH="1978244" progId="Word.Document.12">
                  <p:embed/>
                </p:oleObj>
              </mc:Choice>
              <mc:Fallback>
                <p:oleObj name="文档" r:id="rId9" imgW="5255740" imgH="19782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9416" y="4725144"/>
                        <a:ext cx="10342089" cy="3884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939066"/>
              </p:ext>
            </p:extLst>
          </p:nvPr>
        </p:nvGraphicFramePr>
        <p:xfrm>
          <a:off x="830529" y="5471601"/>
          <a:ext cx="10342089" cy="3884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1" name="文档" r:id="rId11" imgW="5255740" imgH="1978244" progId="Word.Document.12">
                  <p:embed/>
                </p:oleObj>
              </mc:Choice>
              <mc:Fallback>
                <p:oleObj name="文档" r:id="rId11" imgW="5255740" imgH="19782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30529" y="5471601"/>
                        <a:ext cx="10342089" cy="3884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842245"/>
              </p:ext>
            </p:extLst>
          </p:nvPr>
        </p:nvGraphicFramePr>
        <p:xfrm>
          <a:off x="3719736" y="6059020"/>
          <a:ext cx="10370583" cy="3895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2" name="文档" r:id="rId13" imgW="5255740" imgH="1978244" progId="Word.Document.12">
                  <p:embed/>
                </p:oleObj>
              </mc:Choice>
              <mc:Fallback>
                <p:oleObj name="文档" r:id="rId13" imgW="5255740" imgH="19782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719736" y="6059020"/>
                        <a:ext cx="10370583" cy="3895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085914"/>
              </p:ext>
            </p:extLst>
          </p:nvPr>
        </p:nvGraphicFramePr>
        <p:xfrm>
          <a:off x="479376" y="292879"/>
          <a:ext cx="18135049" cy="1706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3" name="文档" r:id="rId15" imgW="6630632" imgH="624065" progId="Word.Document.12">
                  <p:embed/>
                </p:oleObj>
              </mc:Choice>
              <mc:Fallback>
                <p:oleObj name="文档" r:id="rId15" imgW="6630632" imgH="6240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79376" y="292879"/>
                        <a:ext cx="18135049" cy="1706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142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274544"/>
              </p:ext>
            </p:extLst>
          </p:nvPr>
        </p:nvGraphicFramePr>
        <p:xfrm>
          <a:off x="1415480" y="1916832"/>
          <a:ext cx="11207954" cy="443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8" name="文档" r:id="rId3" imgW="5255740" imgH="2080126" progId="Word.Document.12">
                  <p:embed/>
                </p:oleObj>
              </mc:Choice>
              <mc:Fallback>
                <p:oleObj name="文档" r:id="rId3" imgW="5255740" imgH="20801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5480" y="1916832"/>
                        <a:ext cx="11207954" cy="443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305009"/>
              </p:ext>
            </p:extLst>
          </p:nvPr>
        </p:nvGraphicFramePr>
        <p:xfrm>
          <a:off x="479376" y="292879"/>
          <a:ext cx="18135049" cy="1706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9" name="文档" r:id="rId5" imgW="6630632" imgH="624065" progId="Word.Document.12">
                  <p:embed/>
                </p:oleObj>
              </mc:Choice>
              <mc:Fallback>
                <p:oleObj name="文档" r:id="rId5" imgW="6630632" imgH="6240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9376" y="292879"/>
                        <a:ext cx="18135049" cy="1706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565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186728"/>
              </p:ext>
            </p:extLst>
          </p:nvPr>
        </p:nvGraphicFramePr>
        <p:xfrm>
          <a:off x="1416050" y="3146425"/>
          <a:ext cx="10440988" cy="392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8" name="文档" r:id="rId3" imgW="5255740" imgH="1978244" progId="Word.Document.12">
                  <p:embed/>
                </p:oleObj>
              </mc:Choice>
              <mc:Fallback>
                <p:oleObj name="文档" r:id="rId3" imgW="5255740" imgH="19782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6050" y="3146425"/>
                        <a:ext cx="10440988" cy="3922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243906"/>
              </p:ext>
            </p:extLst>
          </p:nvPr>
        </p:nvGraphicFramePr>
        <p:xfrm>
          <a:off x="479376" y="332656"/>
          <a:ext cx="18592800" cy="340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9" name="文档" r:id="rId5" imgW="6646456" imgH="1219364" progId="Word.Document.12">
                  <p:embed/>
                </p:oleObj>
              </mc:Choice>
              <mc:Fallback>
                <p:oleObj name="文档" r:id="rId5" imgW="6646456" imgH="12193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9376" y="332656"/>
                        <a:ext cx="18592800" cy="340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802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485055"/>
              </p:ext>
            </p:extLst>
          </p:nvPr>
        </p:nvGraphicFramePr>
        <p:xfrm>
          <a:off x="1114340" y="1664118"/>
          <a:ext cx="10606402" cy="3988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0" name="文档" r:id="rId3" imgW="5255740" imgH="1978244" progId="Word.Document.12">
                  <p:embed/>
                </p:oleObj>
              </mc:Choice>
              <mc:Fallback>
                <p:oleObj name="文档" r:id="rId3" imgW="5255740" imgH="19782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4340" y="1664118"/>
                        <a:ext cx="10606402" cy="3988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79159"/>
              </p:ext>
            </p:extLst>
          </p:nvPr>
        </p:nvGraphicFramePr>
        <p:xfrm>
          <a:off x="1114340" y="3501008"/>
          <a:ext cx="9959975" cy="477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1" name="文档" r:id="rId5" imgW="5255740" imgH="2519336" progId="Word.Document.12">
                  <p:embed/>
                </p:oleObj>
              </mc:Choice>
              <mc:Fallback>
                <p:oleObj name="文档" r:id="rId5" imgW="5255740" imgH="25193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4340" y="3501008"/>
                        <a:ext cx="9959975" cy="477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097237"/>
              </p:ext>
            </p:extLst>
          </p:nvPr>
        </p:nvGraphicFramePr>
        <p:xfrm>
          <a:off x="1132378" y="4221088"/>
          <a:ext cx="9959975" cy="477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2" name="文档" r:id="rId7" imgW="5255740" imgH="2519336" progId="Word.Document.12">
                  <p:embed/>
                </p:oleObj>
              </mc:Choice>
              <mc:Fallback>
                <p:oleObj name="文档" r:id="rId7" imgW="5255740" imgH="25193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32378" y="4221088"/>
                        <a:ext cx="9959975" cy="477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610265"/>
              </p:ext>
            </p:extLst>
          </p:nvPr>
        </p:nvGraphicFramePr>
        <p:xfrm>
          <a:off x="1132378" y="4506449"/>
          <a:ext cx="9959975" cy="477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3" name="文档" r:id="rId9" imgW="5255740" imgH="2519336" progId="Word.Document.12">
                  <p:embed/>
                </p:oleObj>
              </mc:Choice>
              <mc:Fallback>
                <p:oleObj name="文档" r:id="rId9" imgW="5255740" imgH="25193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32378" y="4506449"/>
                        <a:ext cx="9959975" cy="477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349717"/>
              </p:ext>
            </p:extLst>
          </p:nvPr>
        </p:nvGraphicFramePr>
        <p:xfrm>
          <a:off x="1122217" y="5373216"/>
          <a:ext cx="9959975" cy="477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4" name="文档" r:id="rId11" imgW="5255740" imgH="2519336" progId="Word.Document.12">
                  <p:embed/>
                </p:oleObj>
              </mc:Choice>
              <mc:Fallback>
                <p:oleObj name="文档" r:id="rId11" imgW="5255740" imgH="25193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22217" y="5373216"/>
                        <a:ext cx="9959975" cy="477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598050"/>
              </p:ext>
            </p:extLst>
          </p:nvPr>
        </p:nvGraphicFramePr>
        <p:xfrm>
          <a:off x="335360" y="173674"/>
          <a:ext cx="18135049" cy="1706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5" name="文档" r:id="rId13" imgW="6630632" imgH="624065" progId="Word.Document.12">
                  <p:embed/>
                </p:oleObj>
              </mc:Choice>
              <mc:Fallback>
                <p:oleObj name="文档" r:id="rId13" imgW="6630632" imgH="6240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5360" y="173674"/>
                        <a:ext cx="18135049" cy="1706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02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51784" y="116632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导数解题基本思路</a:t>
            </a:r>
            <a:endParaRPr lang="zh-CN" altLang="en-US" sz="40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690082" y="1199074"/>
            <a:ext cx="972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逻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辑出发点：原函数的单调性由导函数的正负确定</a:t>
            </a:r>
            <a:endParaRPr lang="en-US" altLang="zh-CN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0082" y="1944113"/>
            <a:ext cx="972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正负不确定，用导函数零点辅助</a:t>
            </a:r>
            <a:endParaRPr lang="en-US" altLang="zh-CN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0082" y="2689152"/>
            <a:ext cx="972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零点不确定，用导函数单调性辅助</a:t>
            </a:r>
            <a:endParaRPr lang="en-US" altLang="zh-CN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0082" y="3434191"/>
            <a:ext cx="972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导函数单调性用二阶导函数正负确定</a:t>
            </a:r>
            <a:endParaRPr lang="en-US" altLang="zh-C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0082" y="4179230"/>
            <a:ext cx="10230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导函数零点用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单调性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取异号值（零点存在定理）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得到</a:t>
            </a:r>
            <a:endParaRPr lang="en-US" altLang="zh-C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0082" y="4922855"/>
            <a:ext cx="972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导函数正负用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极值列表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得到</a:t>
            </a:r>
            <a:endParaRPr lang="en-US" altLang="zh-C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0082" y="5666480"/>
            <a:ext cx="10086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边界</a:t>
            </a:r>
            <a:r>
              <a:rPr lang="zh-C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值一旦定号，可以跳过零点辅助，直接得到正负</a:t>
            </a:r>
            <a:endParaRPr lang="en-US" altLang="zh-CN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27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5d4330573af9e2c619448244bb26baa7dda9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自定义 1646">
      <a:dk1>
        <a:srgbClr val="000000"/>
      </a:dk1>
      <a:lt1>
        <a:srgbClr val="FFFFFF"/>
      </a:lt1>
      <a:dk2>
        <a:srgbClr val="F5C131"/>
      </a:dk2>
      <a:lt2>
        <a:srgbClr val="2D2833"/>
      </a:lt2>
      <a:accent1>
        <a:srgbClr val="2D2833"/>
      </a:accent1>
      <a:accent2>
        <a:srgbClr val="F5C131"/>
      </a:accent2>
      <a:accent3>
        <a:srgbClr val="2D2833"/>
      </a:accent3>
      <a:accent4>
        <a:srgbClr val="F5C131"/>
      </a:accent4>
      <a:accent5>
        <a:srgbClr val="2D2833"/>
      </a:accent5>
      <a:accent6>
        <a:srgbClr val="F5C131"/>
      </a:accent6>
      <a:hlink>
        <a:srgbClr val="0070C0"/>
      </a:hlink>
      <a:folHlink>
        <a:srgbClr val="0089D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2744</TotalTime>
  <Words>272</Words>
  <Application>Microsoft Office PowerPoint</Application>
  <PresentationFormat>宽屏</PresentationFormat>
  <Paragraphs>19</Paragraphs>
  <Slides>12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汉仪旗黑-85S</vt:lpstr>
      <vt:lpstr>楷体</vt:lpstr>
      <vt:lpstr>宋体</vt:lpstr>
      <vt:lpstr>微软雅黑</vt:lpstr>
      <vt:lpstr>Arial</vt:lpstr>
      <vt:lpstr>Arial Black</vt:lpstr>
      <vt:lpstr>Calibri</vt:lpstr>
      <vt:lpstr>Times New Roman</vt:lpstr>
      <vt:lpstr>Office 主题</vt:lpstr>
      <vt:lpstr>文档</vt:lpstr>
      <vt:lpstr>Microsoft Word 文档</vt:lpstr>
      <vt:lpstr>导数题目条件的挖掘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213</dc:creator>
  <cp:lastModifiedBy>y</cp:lastModifiedBy>
  <cp:revision>559</cp:revision>
  <dcterms:created xsi:type="dcterms:W3CDTF">2015-05-05T08:02:14Z</dcterms:created>
  <dcterms:modified xsi:type="dcterms:W3CDTF">2020-02-04T11:47:30Z</dcterms:modified>
</cp:coreProperties>
</file>