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5" r:id="rId2"/>
    <p:sldId id="272" r:id="rId3"/>
    <p:sldId id="273" r:id="rId4"/>
    <p:sldId id="275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7" r:id="rId16"/>
    <p:sldId id="288" r:id="rId17"/>
    <p:sldId id="289" r:id="rId18"/>
    <p:sldId id="290" r:id="rId19"/>
    <p:sldId id="291" r:id="rId20"/>
    <p:sldId id="293" r:id="rId21"/>
    <p:sldId id="292" r:id="rId22"/>
    <p:sldId id="294" r:id="rId23"/>
    <p:sldId id="295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9386A-A93A-4070-8B6B-96688B0125F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7CA29945-6B42-47A2-82CD-375A6E78A7C5}">
      <dgm:prSet phldrT="[文本]"/>
      <dgm:spPr/>
      <dgm:t>
        <a:bodyPr/>
        <a:lstStyle/>
        <a:p>
          <a:r>
            <a:rPr lang="en-US" altLang="zh-CN" dirty="0"/>
            <a:t>《</a:t>
          </a:r>
          <a:r>
            <a:rPr lang="zh-CN" altLang="en-US" dirty="0"/>
            <a:t>论语</a:t>
          </a:r>
          <a:r>
            <a:rPr lang="en-US" altLang="zh-CN" dirty="0"/>
            <a:t>》</a:t>
          </a:r>
          <a:r>
            <a:rPr lang="zh-CN" altLang="en-US" dirty="0"/>
            <a:t>题目</a:t>
          </a:r>
        </a:p>
      </dgm:t>
    </dgm:pt>
    <dgm:pt modelId="{52FC8DCD-C991-4C3E-AB31-1A5A18CB2FD0}" type="parTrans" cxnId="{B7F8648A-F49C-4FDF-9FF0-D2E67FF57B9C}">
      <dgm:prSet/>
      <dgm:spPr/>
      <dgm:t>
        <a:bodyPr/>
        <a:lstStyle/>
        <a:p>
          <a:endParaRPr lang="zh-CN" altLang="en-US"/>
        </a:p>
      </dgm:t>
    </dgm:pt>
    <dgm:pt modelId="{685C5F89-EC55-4B45-8584-8AE505F0890D}" type="sibTrans" cxnId="{B7F8648A-F49C-4FDF-9FF0-D2E67FF57B9C}">
      <dgm:prSet/>
      <dgm:spPr/>
      <dgm:t>
        <a:bodyPr/>
        <a:lstStyle/>
        <a:p>
          <a:endParaRPr lang="zh-CN" altLang="en-US"/>
        </a:p>
      </dgm:t>
    </dgm:pt>
    <dgm:pt modelId="{D0D96B73-F4DF-4B58-B6FF-04176B68EEDC}">
      <dgm:prSet phldrT="[文本]"/>
      <dgm:spPr/>
      <dgm:t>
        <a:bodyPr/>
        <a:lstStyle/>
        <a:p>
          <a:r>
            <a:rPr lang="zh-CN" altLang="en-US" dirty="0"/>
            <a:t>单则材料</a:t>
          </a:r>
        </a:p>
      </dgm:t>
    </dgm:pt>
    <dgm:pt modelId="{6D9721F9-E9E1-4405-B6CD-C38758B9A6DC}" type="parTrans" cxnId="{755130AD-3FE8-4EEA-8DB5-078A1895D1C0}">
      <dgm:prSet/>
      <dgm:spPr/>
      <dgm:t>
        <a:bodyPr/>
        <a:lstStyle/>
        <a:p>
          <a:endParaRPr lang="zh-CN" altLang="en-US"/>
        </a:p>
      </dgm:t>
    </dgm:pt>
    <dgm:pt modelId="{E8771F7D-0436-4183-9013-99564229E867}" type="sibTrans" cxnId="{755130AD-3FE8-4EEA-8DB5-078A1895D1C0}">
      <dgm:prSet/>
      <dgm:spPr/>
      <dgm:t>
        <a:bodyPr/>
        <a:lstStyle/>
        <a:p>
          <a:endParaRPr lang="zh-CN" altLang="en-US"/>
        </a:p>
      </dgm:t>
    </dgm:pt>
    <dgm:pt modelId="{A6086B6E-AF2B-4C17-B02E-7604D6BE790A}">
      <dgm:prSet phldrT="[文本]"/>
      <dgm:spPr/>
      <dgm:t>
        <a:bodyPr/>
        <a:lstStyle/>
        <a:p>
          <a:r>
            <a:rPr lang="zh-CN" altLang="en-US" dirty="0"/>
            <a:t>单概念</a:t>
          </a:r>
        </a:p>
      </dgm:t>
    </dgm:pt>
    <dgm:pt modelId="{7A8187C5-4FDF-4ED1-915F-F4F8180D6D98}" type="parTrans" cxnId="{9774F07B-A82D-4F05-8C48-27EDAA6D68D8}">
      <dgm:prSet/>
      <dgm:spPr/>
      <dgm:t>
        <a:bodyPr/>
        <a:lstStyle/>
        <a:p>
          <a:endParaRPr lang="zh-CN" altLang="en-US"/>
        </a:p>
      </dgm:t>
    </dgm:pt>
    <dgm:pt modelId="{37FD09A5-71A0-4802-9787-24E135A59869}" type="sibTrans" cxnId="{9774F07B-A82D-4F05-8C48-27EDAA6D68D8}">
      <dgm:prSet/>
      <dgm:spPr/>
      <dgm:t>
        <a:bodyPr/>
        <a:lstStyle/>
        <a:p>
          <a:endParaRPr lang="zh-CN" altLang="en-US"/>
        </a:p>
      </dgm:t>
    </dgm:pt>
    <dgm:pt modelId="{1F383C70-3AE1-4872-9DEB-11966E466ECA}">
      <dgm:prSet phldrT="[文本]"/>
      <dgm:spPr/>
      <dgm:t>
        <a:bodyPr/>
        <a:lstStyle/>
        <a:p>
          <a:r>
            <a:rPr lang="zh-CN" altLang="en-US" dirty="0"/>
            <a:t>多概念</a:t>
          </a:r>
        </a:p>
      </dgm:t>
    </dgm:pt>
    <dgm:pt modelId="{BF287DF2-FE40-4748-AA61-366BC3B9DF5F}" type="parTrans" cxnId="{985D889D-7261-43A3-83F0-C7C4056A76A8}">
      <dgm:prSet/>
      <dgm:spPr/>
      <dgm:t>
        <a:bodyPr/>
        <a:lstStyle/>
        <a:p>
          <a:endParaRPr lang="zh-CN" altLang="en-US"/>
        </a:p>
      </dgm:t>
    </dgm:pt>
    <dgm:pt modelId="{99DA22F5-FD0F-4048-BE23-EB24F6F864BE}" type="sibTrans" cxnId="{985D889D-7261-43A3-83F0-C7C4056A76A8}">
      <dgm:prSet/>
      <dgm:spPr/>
      <dgm:t>
        <a:bodyPr/>
        <a:lstStyle/>
        <a:p>
          <a:endParaRPr lang="zh-CN" altLang="en-US"/>
        </a:p>
      </dgm:t>
    </dgm:pt>
    <dgm:pt modelId="{2B9F8DB9-632D-4CE9-B04B-BB69F05C827D}">
      <dgm:prSet phldrT="[文本]"/>
      <dgm:spPr/>
      <dgm:t>
        <a:bodyPr/>
        <a:lstStyle/>
        <a:p>
          <a:r>
            <a:rPr lang="zh-CN" altLang="en-US" dirty="0"/>
            <a:t>多则材料</a:t>
          </a:r>
        </a:p>
      </dgm:t>
    </dgm:pt>
    <dgm:pt modelId="{3DD5E699-0458-4EC7-8D6E-3E002AA378D0}" type="parTrans" cxnId="{DFA14763-7581-44DC-9464-E5001E70618A}">
      <dgm:prSet/>
      <dgm:spPr/>
      <dgm:t>
        <a:bodyPr/>
        <a:lstStyle/>
        <a:p>
          <a:endParaRPr lang="zh-CN" altLang="en-US"/>
        </a:p>
      </dgm:t>
    </dgm:pt>
    <dgm:pt modelId="{4C1C9FFA-C1E0-4847-B27C-E5C6AE4C4382}" type="sibTrans" cxnId="{DFA14763-7581-44DC-9464-E5001E70618A}">
      <dgm:prSet/>
      <dgm:spPr/>
      <dgm:t>
        <a:bodyPr/>
        <a:lstStyle/>
        <a:p>
          <a:endParaRPr lang="zh-CN" altLang="en-US"/>
        </a:p>
      </dgm:t>
    </dgm:pt>
    <dgm:pt modelId="{742D9816-741B-4B8E-8109-3D8A3BA9F3DC}">
      <dgm:prSet phldrT="[文本]"/>
      <dgm:spPr/>
      <dgm:t>
        <a:bodyPr/>
        <a:lstStyle/>
        <a:p>
          <a:r>
            <a:rPr lang="zh-CN" altLang="en-US" dirty="0"/>
            <a:t>单则材料相加</a:t>
          </a:r>
        </a:p>
      </dgm:t>
    </dgm:pt>
    <dgm:pt modelId="{577B0468-A96A-49E4-ADA2-9675216983F7}" type="parTrans" cxnId="{A0D35DFA-9AEF-4191-87BC-3A0E57AB5A8E}">
      <dgm:prSet/>
      <dgm:spPr/>
      <dgm:t>
        <a:bodyPr/>
        <a:lstStyle/>
        <a:p>
          <a:endParaRPr lang="zh-CN" altLang="en-US"/>
        </a:p>
      </dgm:t>
    </dgm:pt>
    <dgm:pt modelId="{9B5BC500-8DCA-45E5-9E8E-A0BBA39BB06B}" type="sibTrans" cxnId="{A0D35DFA-9AEF-4191-87BC-3A0E57AB5A8E}">
      <dgm:prSet/>
      <dgm:spPr/>
      <dgm:t>
        <a:bodyPr/>
        <a:lstStyle/>
        <a:p>
          <a:endParaRPr lang="zh-CN" altLang="en-US"/>
        </a:p>
      </dgm:t>
    </dgm:pt>
    <dgm:pt modelId="{B74DE930-7427-4660-BC1A-F95BF651AFF4}" type="pres">
      <dgm:prSet presAssocID="{84E9386A-A93A-4070-8B6B-96688B0125F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089E20-09DA-4A1A-A584-E3BBC31CB62C}" type="pres">
      <dgm:prSet presAssocID="{7CA29945-6B42-47A2-82CD-375A6E78A7C5}" presName="root1" presStyleCnt="0"/>
      <dgm:spPr/>
    </dgm:pt>
    <dgm:pt modelId="{A8D27501-3A19-4B14-834E-A6FE9B626B16}" type="pres">
      <dgm:prSet presAssocID="{7CA29945-6B42-47A2-82CD-375A6E78A7C5}" presName="LevelOneTextNode" presStyleLbl="node0" presStyleIdx="0" presStyleCnt="1">
        <dgm:presLayoutVars>
          <dgm:chPref val="3"/>
        </dgm:presLayoutVars>
      </dgm:prSet>
      <dgm:spPr/>
    </dgm:pt>
    <dgm:pt modelId="{4C28821A-E061-401A-9568-071026498CA0}" type="pres">
      <dgm:prSet presAssocID="{7CA29945-6B42-47A2-82CD-375A6E78A7C5}" presName="level2hierChild" presStyleCnt="0"/>
      <dgm:spPr/>
    </dgm:pt>
    <dgm:pt modelId="{48D63A96-00B6-421F-90E7-EB79C8C122F9}" type="pres">
      <dgm:prSet presAssocID="{6D9721F9-E9E1-4405-B6CD-C38758B9A6DC}" presName="conn2-1" presStyleLbl="parChTrans1D2" presStyleIdx="0" presStyleCnt="2"/>
      <dgm:spPr/>
    </dgm:pt>
    <dgm:pt modelId="{04E72A95-0E4D-4A6F-A6E4-41FFE8CCEA41}" type="pres">
      <dgm:prSet presAssocID="{6D9721F9-E9E1-4405-B6CD-C38758B9A6DC}" presName="connTx" presStyleLbl="parChTrans1D2" presStyleIdx="0" presStyleCnt="2"/>
      <dgm:spPr/>
    </dgm:pt>
    <dgm:pt modelId="{1216F9BE-3B1E-49A0-96C3-2AF70CE629A3}" type="pres">
      <dgm:prSet presAssocID="{D0D96B73-F4DF-4B58-B6FF-04176B68EEDC}" presName="root2" presStyleCnt="0"/>
      <dgm:spPr/>
    </dgm:pt>
    <dgm:pt modelId="{EE4EEA9E-0F67-412F-96BC-5D5F49CF5EA9}" type="pres">
      <dgm:prSet presAssocID="{D0D96B73-F4DF-4B58-B6FF-04176B68EEDC}" presName="LevelTwoTextNode" presStyleLbl="node2" presStyleIdx="0" presStyleCnt="2">
        <dgm:presLayoutVars>
          <dgm:chPref val="3"/>
        </dgm:presLayoutVars>
      </dgm:prSet>
      <dgm:spPr/>
    </dgm:pt>
    <dgm:pt modelId="{5B150675-6286-4A04-A158-6073DF5EE336}" type="pres">
      <dgm:prSet presAssocID="{D0D96B73-F4DF-4B58-B6FF-04176B68EEDC}" presName="level3hierChild" presStyleCnt="0"/>
      <dgm:spPr/>
    </dgm:pt>
    <dgm:pt modelId="{04D1B909-4E8D-4A7F-8F56-7723E5C8DFC5}" type="pres">
      <dgm:prSet presAssocID="{7A8187C5-4FDF-4ED1-915F-F4F8180D6D98}" presName="conn2-1" presStyleLbl="parChTrans1D3" presStyleIdx="0" presStyleCnt="3"/>
      <dgm:spPr/>
    </dgm:pt>
    <dgm:pt modelId="{698A7177-434F-47CE-B5A3-145AB2AEDDE9}" type="pres">
      <dgm:prSet presAssocID="{7A8187C5-4FDF-4ED1-915F-F4F8180D6D98}" presName="connTx" presStyleLbl="parChTrans1D3" presStyleIdx="0" presStyleCnt="3"/>
      <dgm:spPr/>
    </dgm:pt>
    <dgm:pt modelId="{630637FD-5CD4-4695-9B8B-9AF77C9FD856}" type="pres">
      <dgm:prSet presAssocID="{A6086B6E-AF2B-4C17-B02E-7604D6BE790A}" presName="root2" presStyleCnt="0"/>
      <dgm:spPr/>
    </dgm:pt>
    <dgm:pt modelId="{F547498C-ECDC-4361-8685-501DDFA01570}" type="pres">
      <dgm:prSet presAssocID="{A6086B6E-AF2B-4C17-B02E-7604D6BE790A}" presName="LevelTwoTextNode" presStyleLbl="node3" presStyleIdx="0" presStyleCnt="3">
        <dgm:presLayoutVars>
          <dgm:chPref val="3"/>
        </dgm:presLayoutVars>
      </dgm:prSet>
      <dgm:spPr/>
    </dgm:pt>
    <dgm:pt modelId="{351AAF17-5485-4F39-A3BD-4AF6921B9FCC}" type="pres">
      <dgm:prSet presAssocID="{A6086B6E-AF2B-4C17-B02E-7604D6BE790A}" presName="level3hierChild" presStyleCnt="0"/>
      <dgm:spPr/>
    </dgm:pt>
    <dgm:pt modelId="{6156F7B8-0491-44D1-AC87-7BDFBC1F3A15}" type="pres">
      <dgm:prSet presAssocID="{BF287DF2-FE40-4748-AA61-366BC3B9DF5F}" presName="conn2-1" presStyleLbl="parChTrans1D3" presStyleIdx="1" presStyleCnt="3"/>
      <dgm:spPr/>
    </dgm:pt>
    <dgm:pt modelId="{E1E236BE-2761-4F2E-A9B3-426264180040}" type="pres">
      <dgm:prSet presAssocID="{BF287DF2-FE40-4748-AA61-366BC3B9DF5F}" presName="connTx" presStyleLbl="parChTrans1D3" presStyleIdx="1" presStyleCnt="3"/>
      <dgm:spPr/>
    </dgm:pt>
    <dgm:pt modelId="{6D7081AF-673C-4E91-834F-1F73E37259B6}" type="pres">
      <dgm:prSet presAssocID="{1F383C70-3AE1-4872-9DEB-11966E466ECA}" presName="root2" presStyleCnt="0"/>
      <dgm:spPr/>
    </dgm:pt>
    <dgm:pt modelId="{5028D5A4-9963-47AA-B8D7-84436FBFB643}" type="pres">
      <dgm:prSet presAssocID="{1F383C70-3AE1-4872-9DEB-11966E466ECA}" presName="LevelTwoTextNode" presStyleLbl="node3" presStyleIdx="1" presStyleCnt="3">
        <dgm:presLayoutVars>
          <dgm:chPref val="3"/>
        </dgm:presLayoutVars>
      </dgm:prSet>
      <dgm:spPr/>
    </dgm:pt>
    <dgm:pt modelId="{21A20F1B-9E82-414D-97EC-2FAECF6A6A3E}" type="pres">
      <dgm:prSet presAssocID="{1F383C70-3AE1-4872-9DEB-11966E466ECA}" presName="level3hierChild" presStyleCnt="0"/>
      <dgm:spPr/>
    </dgm:pt>
    <dgm:pt modelId="{C222AF3C-74EE-4D1C-A98B-567F9E432CE9}" type="pres">
      <dgm:prSet presAssocID="{3DD5E699-0458-4EC7-8D6E-3E002AA378D0}" presName="conn2-1" presStyleLbl="parChTrans1D2" presStyleIdx="1" presStyleCnt="2"/>
      <dgm:spPr/>
    </dgm:pt>
    <dgm:pt modelId="{5CD7653E-CDAA-4E64-B92E-5C984B894E4B}" type="pres">
      <dgm:prSet presAssocID="{3DD5E699-0458-4EC7-8D6E-3E002AA378D0}" presName="connTx" presStyleLbl="parChTrans1D2" presStyleIdx="1" presStyleCnt="2"/>
      <dgm:spPr/>
    </dgm:pt>
    <dgm:pt modelId="{4C2FBD48-14D6-424C-99DF-C9F658CD4F4D}" type="pres">
      <dgm:prSet presAssocID="{2B9F8DB9-632D-4CE9-B04B-BB69F05C827D}" presName="root2" presStyleCnt="0"/>
      <dgm:spPr/>
    </dgm:pt>
    <dgm:pt modelId="{FF0E9FDE-F381-465D-95B9-ADAFE838D62A}" type="pres">
      <dgm:prSet presAssocID="{2B9F8DB9-632D-4CE9-B04B-BB69F05C827D}" presName="LevelTwoTextNode" presStyleLbl="node2" presStyleIdx="1" presStyleCnt="2">
        <dgm:presLayoutVars>
          <dgm:chPref val="3"/>
        </dgm:presLayoutVars>
      </dgm:prSet>
      <dgm:spPr/>
    </dgm:pt>
    <dgm:pt modelId="{E77F2F29-5EB0-40A1-B120-A6A214C03A84}" type="pres">
      <dgm:prSet presAssocID="{2B9F8DB9-632D-4CE9-B04B-BB69F05C827D}" presName="level3hierChild" presStyleCnt="0"/>
      <dgm:spPr/>
    </dgm:pt>
    <dgm:pt modelId="{D043332D-DFDD-4148-8563-AAFDBF77C2F8}" type="pres">
      <dgm:prSet presAssocID="{577B0468-A96A-49E4-ADA2-9675216983F7}" presName="conn2-1" presStyleLbl="parChTrans1D3" presStyleIdx="2" presStyleCnt="3"/>
      <dgm:spPr/>
    </dgm:pt>
    <dgm:pt modelId="{CD649834-655B-463A-9092-90541EF37D4D}" type="pres">
      <dgm:prSet presAssocID="{577B0468-A96A-49E4-ADA2-9675216983F7}" presName="connTx" presStyleLbl="parChTrans1D3" presStyleIdx="2" presStyleCnt="3"/>
      <dgm:spPr/>
    </dgm:pt>
    <dgm:pt modelId="{8871FCC4-2FDF-4307-8B75-536A2BBB18BA}" type="pres">
      <dgm:prSet presAssocID="{742D9816-741B-4B8E-8109-3D8A3BA9F3DC}" presName="root2" presStyleCnt="0"/>
      <dgm:spPr/>
    </dgm:pt>
    <dgm:pt modelId="{FEA5C0C9-A585-4390-B3F9-8D409C8786B8}" type="pres">
      <dgm:prSet presAssocID="{742D9816-741B-4B8E-8109-3D8A3BA9F3DC}" presName="LevelTwoTextNode" presStyleLbl="node3" presStyleIdx="2" presStyleCnt="3">
        <dgm:presLayoutVars>
          <dgm:chPref val="3"/>
        </dgm:presLayoutVars>
      </dgm:prSet>
      <dgm:spPr/>
    </dgm:pt>
    <dgm:pt modelId="{586F4D1C-99CA-4328-B8EE-B92356E27FE2}" type="pres">
      <dgm:prSet presAssocID="{742D9816-741B-4B8E-8109-3D8A3BA9F3DC}" presName="level3hierChild" presStyleCnt="0"/>
      <dgm:spPr/>
    </dgm:pt>
  </dgm:ptLst>
  <dgm:cxnLst>
    <dgm:cxn modelId="{6E216F0D-3FFD-4836-8B85-1ABB3BFC3311}" type="presOf" srcId="{84E9386A-A93A-4070-8B6B-96688B0125F4}" destId="{B74DE930-7427-4660-BC1A-F95BF651AFF4}" srcOrd="0" destOrd="0" presId="urn:microsoft.com/office/officeart/2005/8/layout/hierarchy2"/>
    <dgm:cxn modelId="{AAF0A30F-F367-4BC9-9A12-14ADCDE858F3}" type="presOf" srcId="{BF287DF2-FE40-4748-AA61-366BC3B9DF5F}" destId="{6156F7B8-0491-44D1-AC87-7BDFBC1F3A15}" srcOrd="0" destOrd="0" presId="urn:microsoft.com/office/officeart/2005/8/layout/hierarchy2"/>
    <dgm:cxn modelId="{C21B7335-7784-441C-8059-1AEAF897F034}" type="presOf" srcId="{742D9816-741B-4B8E-8109-3D8A3BA9F3DC}" destId="{FEA5C0C9-A585-4390-B3F9-8D409C8786B8}" srcOrd="0" destOrd="0" presId="urn:microsoft.com/office/officeart/2005/8/layout/hierarchy2"/>
    <dgm:cxn modelId="{7C409838-99C4-4EDF-A54B-FEB90A754E73}" type="presOf" srcId="{6D9721F9-E9E1-4405-B6CD-C38758B9A6DC}" destId="{48D63A96-00B6-421F-90E7-EB79C8C122F9}" srcOrd="0" destOrd="0" presId="urn:microsoft.com/office/officeart/2005/8/layout/hierarchy2"/>
    <dgm:cxn modelId="{D8C4CC3A-FD95-4F67-863C-5C8289D9A7E4}" type="presOf" srcId="{2B9F8DB9-632D-4CE9-B04B-BB69F05C827D}" destId="{FF0E9FDE-F381-465D-95B9-ADAFE838D62A}" srcOrd="0" destOrd="0" presId="urn:microsoft.com/office/officeart/2005/8/layout/hierarchy2"/>
    <dgm:cxn modelId="{62FD2941-7495-454E-A7FB-52B77C4B9604}" type="presOf" srcId="{D0D96B73-F4DF-4B58-B6FF-04176B68EEDC}" destId="{EE4EEA9E-0F67-412F-96BC-5D5F49CF5EA9}" srcOrd="0" destOrd="0" presId="urn:microsoft.com/office/officeart/2005/8/layout/hierarchy2"/>
    <dgm:cxn modelId="{DFA14763-7581-44DC-9464-E5001E70618A}" srcId="{7CA29945-6B42-47A2-82CD-375A6E78A7C5}" destId="{2B9F8DB9-632D-4CE9-B04B-BB69F05C827D}" srcOrd="1" destOrd="0" parTransId="{3DD5E699-0458-4EC7-8D6E-3E002AA378D0}" sibTransId="{4C1C9FFA-C1E0-4847-B27C-E5C6AE4C4382}"/>
    <dgm:cxn modelId="{14416447-C539-44CE-859F-DE0CB71B1064}" type="presOf" srcId="{7A8187C5-4FDF-4ED1-915F-F4F8180D6D98}" destId="{04D1B909-4E8D-4A7F-8F56-7723E5C8DFC5}" srcOrd="0" destOrd="0" presId="urn:microsoft.com/office/officeart/2005/8/layout/hierarchy2"/>
    <dgm:cxn modelId="{8B67344F-C4A1-4908-92F4-3FC63FA72E65}" type="presOf" srcId="{577B0468-A96A-49E4-ADA2-9675216983F7}" destId="{CD649834-655B-463A-9092-90541EF37D4D}" srcOrd="1" destOrd="0" presId="urn:microsoft.com/office/officeart/2005/8/layout/hierarchy2"/>
    <dgm:cxn modelId="{E07F4773-3BBB-45C9-B43C-A3A40A02EE15}" type="presOf" srcId="{3DD5E699-0458-4EC7-8D6E-3E002AA378D0}" destId="{5CD7653E-CDAA-4E64-B92E-5C984B894E4B}" srcOrd="1" destOrd="0" presId="urn:microsoft.com/office/officeart/2005/8/layout/hierarchy2"/>
    <dgm:cxn modelId="{9774F07B-A82D-4F05-8C48-27EDAA6D68D8}" srcId="{D0D96B73-F4DF-4B58-B6FF-04176B68EEDC}" destId="{A6086B6E-AF2B-4C17-B02E-7604D6BE790A}" srcOrd="0" destOrd="0" parTransId="{7A8187C5-4FDF-4ED1-915F-F4F8180D6D98}" sibTransId="{37FD09A5-71A0-4802-9787-24E135A59869}"/>
    <dgm:cxn modelId="{DE92F283-E7DA-43EE-A297-BDC36C04CCDB}" type="presOf" srcId="{577B0468-A96A-49E4-ADA2-9675216983F7}" destId="{D043332D-DFDD-4148-8563-AAFDBF77C2F8}" srcOrd="0" destOrd="0" presId="urn:microsoft.com/office/officeart/2005/8/layout/hierarchy2"/>
    <dgm:cxn modelId="{B7F8648A-F49C-4FDF-9FF0-D2E67FF57B9C}" srcId="{84E9386A-A93A-4070-8B6B-96688B0125F4}" destId="{7CA29945-6B42-47A2-82CD-375A6E78A7C5}" srcOrd="0" destOrd="0" parTransId="{52FC8DCD-C991-4C3E-AB31-1A5A18CB2FD0}" sibTransId="{685C5F89-EC55-4B45-8584-8AE505F0890D}"/>
    <dgm:cxn modelId="{985D889D-7261-43A3-83F0-C7C4056A76A8}" srcId="{D0D96B73-F4DF-4B58-B6FF-04176B68EEDC}" destId="{1F383C70-3AE1-4872-9DEB-11966E466ECA}" srcOrd="1" destOrd="0" parTransId="{BF287DF2-FE40-4748-AA61-366BC3B9DF5F}" sibTransId="{99DA22F5-FD0F-4048-BE23-EB24F6F864BE}"/>
    <dgm:cxn modelId="{22E00CA7-9FA0-423E-B9A8-88A69EE347A8}" type="presOf" srcId="{7CA29945-6B42-47A2-82CD-375A6E78A7C5}" destId="{A8D27501-3A19-4B14-834E-A6FE9B626B16}" srcOrd="0" destOrd="0" presId="urn:microsoft.com/office/officeart/2005/8/layout/hierarchy2"/>
    <dgm:cxn modelId="{755130AD-3FE8-4EEA-8DB5-078A1895D1C0}" srcId="{7CA29945-6B42-47A2-82CD-375A6E78A7C5}" destId="{D0D96B73-F4DF-4B58-B6FF-04176B68EEDC}" srcOrd="0" destOrd="0" parTransId="{6D9721F9-E9E1-4405-B6CD-C38758B9A6DC}" sibTransId="{E8771F7D-0436-4183-9013-99564229E867}"/>
    <dgm:cxn modelId="{4EA810E1-8BCE-485E-B8F9-09619D4A3AE2}" type="presOf" srcId="{3DD5E699-0458-4EC7-8D6E-3E002AA378D0}" destId="{C222AF3C-74EE-4D1C-A98B-567F9E432CE9}" srcOrd="0" destOrd="0" presId="urn:microsoft.com/office/officeart/2005/8/layout/hierarchy2"/>
    <dgm:cxn modelId="{872399EB-67FD-4F77-BD83-59F64563959B}" type="presOf" srcId="{A6086B6E-AF2B-4C17-B02E-7604D6BE790A}" destId="{F547498C-ECDC-4361-8685-501DDFA01570}" srcOrd="0" destOrd="0" presId="urn:microsoft.com/office/officeart/2005/8/layout/hierarchy2"/>
    <dgm:cxn modelId="{DDBCBDEC-E311-4788-B5AB-F53DDBE5AF73}" type="presOf" srcId="{BF287DF2-FE40-4748-AA61-366BC3B9DF5F}" destId="{E1E236BE-2761-4F2E-A9B3-426264180040}" srcOrd="1" destOrd="0" presId="urn:microsoft.com/office/officeart/2005/8/layout/hierarchy2"/>
    <dgm:cxn modelId="{BD64B8F5-07E9-4FBF-8F74-4858AD99226F}" type="presOf" srcId="{6D9721F9-E9E1-4405-B6CD-C38758B9A6DC}" destId="{04E72A95-0E4D-4A6F-A6E4-41FFE8CCEA41}" srcOrd="1" destOrd="0" presId="urn:microsoft.com/office/officeart/2005/8/layout/hierarchy2"/>
    <dgm:cxn modelId="{A0D35DFA-9AEF-4191-87BC-3A0E57AB5A8E}" srcId="{2B9F8DB9-632D-4CE9-B04B-BB69F05C827D}" destId="{742D9816-741B-4B8E-8109-3D8A3BA9F3DC}" srcOrd="0" destOrd="0" parTransId="{577B0468-A96A-49E4-ADA2-9675216983F7}" sibTransId="{9B5BC500-8DCA-45E5-9E8E-A0BBA39BB06B}"/>
    <dgm:cxn modelId="{22A774FC-B64F-4105-9615-D811091D13DE}" type="presOf" srcId="{7A8187C5-4FDF-4ED1-915F-F4F8180D6D98}" destId="{698A7177-434F-47CE-B5A3-145AB2AEDDE9}" srcOrd="1" destOrd="0" presId="urn:microsoft.com/office/officeart/2005/8/layout/hierarchy2"/>
    <dgm:cxn modelId="{F9D5CFFE-5D78-4BD6-8B13-11D395FEB9E3}" type="presOf" srcId="{1F383C70-3AE1-4872-9DEB-11966E466ECA}" destId="{5028D5A4-9963-47AA-B8D7-84436FBFB643}" srcOrd="0" destOrd="0" presId="urn:microsoft.com/office/officeart/2005/8/layout/hierarchy2"/>
    <dgm:cxn modelId="{BF2FFEA9-3E2A-494F-A45F-93F0851ECB66}" type="presParOf" srcId="{B74DE930-7427-4660-BC1A-F95BF651AFF4}" destId="{64089E20-09DA-4A1A-A584-E3BBC31CB62C}" srcOrd="0" destOrd="0" presId="urn:microsoft.com/office/officeart/2005/8/layout/hierarchy2"/>
    <dgm:cxn modelId="{A73405EA-E8F1-463D-87C9-10DC8629DB38}" type="presParOf" srcId="{64089E20-09DA-4A1A-A584-E3BBC31CB62C}" destId="{A8D27501-3A19-4B14-834E-A6FE9B626B16}" srcOrd="0" destOrd="0" presId="urn:microsoft.com/office/officeart/2005/8/layout/hierarchy2"/>
    <dgm:cxn modelId="{429F970A-5FEE-433A-8F7F-0C92E37E653F}" type="presParOf" srcId="{64089E20-09DA-4A1A-A584-E3BBC31CB62C}" destId="{4C28821A-E061-401A-9568-071026498CA0}" srcOrd="1" destOrd="0" presId="urn:microsoft.com/office/officeart/2005/8/layout/hierarchy2"/>
    <dgm:cxn modelId="{6018F513-CE94-41ED-BE58-5F564CA86D81}" type="presParOf" srcId="{4C28821A-E061-401A-9568-071026498CA0}" destId="{48D63A96-00B6-421F-90E7-EB79C8C122F9}" srcOrd="0" destOrd="0" presId="urn:microsoft.com/office/officeart/2005/8/layout/hierarchy2"/>
    <dgm:cxn modelId="{03F9B47D-6E6C-46BB-B553-B7A08D81FD1F}" type="presParOf" srcId="{48D63A96-00B6-421F-90E7-EB79C8C122F9}" destId="{04E72A95-0E4D-4A6F-A6E4-41FFE8CCEA41}" srcOrd="0" destOrd="0" presId="urn:microsoft.com/office/officeart/2005/8/layout/hierarchy2"/>
    <dgm:cxn modelId="{170A65B6-BB36-4782-9826-4C142AFCAC26}" type="presParOf" srcId="{4C28821A-E061-401A-9568-071026498CA0}" destId="{1216F9BE-3B1E-49A0-96C3-2AF70CE629A3}" srcOrd="1" destOrd="0" presId="urn:microsoft.com/office/officeart/2005/8/layout/hierarchy2"/>
    <dgm:cxn modelId="{AD04CF26-243F-4D5B-93B9-370C3AF0DBDF}" type="presParOf" srcId="{1216F9BE-3B1E-49A0-96C3-2AF70CE629A3}" destId="{EE4EEA9E-0F67-412F-96BC-5D5F49CF5EA9}" srcOrd="0" destOrd="0" presId="urn:microsoft.com/office/officeart/2005/8/layout/hierarchy2"/>
    <dgm:cxn modelId="{848724D6-F1A3-4155-96EF-B40E7125C077}" type="presParOf" srcId="{1216F9BE-3B1E-49A0-96C3-2AF70CE629A3}" destId="{5B150675-6286-4A04-A158-6073DF5EE336}" srcOrd="1" destOrd="0" presId="urn:microsoft.com/office/officeart/2005/8/layout/hierarchy2"/>
    <dgm:cxn modelId="{E58D0A5D-18BF-4A00-A48C-0E98B75826EE}" type="presParOf" srcId="{5B150675-6286-4A04-A158-6073DF5EE336}" destId="{04D1B909-4E8D-4A7F-8F56-7723E5C8DFC5}" srcOrd="0" destOrd="0" presId="urn:microsoft.com/office/officeart/2005/8/layout/hierarchy2"/>
    <dgm:cxn modelId="{9433D920-FB97-473F-8E29-2B86C4E2864B}" type="presParOf" srcId="{04D1B909-4E8D-4A7F-8F56-7723E5C8DFC5}" destId="{698A7177-434F-47CE-B5A3-145AB2AEDDE9}" srcOrd="0" destOrd="0" presId="urn:microsoft.com/office/officeart/2005/8/layout/hierarchy2"/>
    <dgm:cxn modelId="{D5FF9843-9B0D-4C1A-96EE-FB48FA22AA71}" type="presParOf" srcId="{5B150675-6286-4A04-A158-6073DF5EE336}" destId="{630637FD-5CD4-4695-9B8B-9AF77C9FD856}" srcOrd="1" destOrd="0" presId="urn:microsoft.com/office/officeart/2005/8/layout/hierarchy2"/>
    <dgm:cxn modelId="{A455B838-8E47-4207-8DF6-9EC46CE02A26}" type="presParOf" srcId="{630637FD-5CD4-4695-9B8B-9AF77C9FD856}" destId="{F547498C-ECDC-4361-8685-501DDFA01570}" srcOrd="0" destOrd="0" presId="urn:microsoft.com/office/officeart/2005/8/layout/hierarchy2"/>
    <dgm:cxn modelId="{6C1B9DC6-A929-4739-8A2E-B1760D792E45}" type="presParOf" srcId="{630637FD-5CD4-4695-9B8B-9AF77C9FD856}" destId="{351AAF17-5485-4F39-A3BD-4AF6921B9FCC}" srcOrd="1" destOrd="0" presId="urn:microsoft.com/office/officeart/2005/8/layout/hierarchy2"/>
    <dgm:cxn modelId="{D35551E4-F49C-4D28-8ACF-0AD6A9892E14}" type="presParOf" srcId="{5B150675-6286-4A04-A158-6073DF5EE336}" destId="{6156F7B8-0491-44D1-AC87-7BDFBC1F3A15}" srcOrd="2" destOrd="0" presId="urn:microsoft.com/office/officeart/2005/8/layout/hierarchy2"/>
    <dgm:cxn modelId="{4AE5FAF5-5E37-4EC7-96E9-E146F39C2E5C}" type="presParOf" srcId="{6156F7B8-0491-44D1-AC87-7BDFBC1F3A15}" destId="{E1E236BE-2761-4F2E-A9B3-426264180040}" srcOrd="0" destOrd="0" presId="urn:microsoft.com/office/officeart/2005/8/layout/hierarchy2"/>
    <dgm:cxn modelId="{00C38766-8785-456B-8F6E-0E6DE5081692}" type="presParOf" srcId="{5B150675-6286-4A04-A158-6073DF5EE336}" destId="{6D7081AF-673C-4E91-834F-1F73E37259B6}" srcOrd="3" destOrd="0" presId="urn:microsoft.com/office/officeart/2005/8/layout/hierarchy2"/>
    <dgm:cxn modelId="{BF9146FD-CE3B-4E34-B0F7-5921558CED98}" type="presParOf" srcId="{6D7081AF-673C-4E91-834F-1F73E37259B6}" destId="{5028D5A4-9963-47AA-B8D7-84436FBFB643}" srcOrd="0" destOrd="0" presId="urn:microsoft.com/office/officeart/2005/8/layout/hierarchy2"/>
    <dgm:cxn modelId="{371C1D2D-8D81-490F-AF22-EBF2289344F7}" type="presParOf" srcId="{6D7081AF-673C-4E91-834F-1F73E37259B6}" destId="{21A20F1B-9E82-414D-97EC-2FAECF6A6A3E}" srcOrd="1" destOrd="0" presId="urn:microsoft.com/office/officeart/2005/8/layout/hierarchy2"/>
    <dgm:cxn modelId="{D7AA2F4E-06E1-421C-84D2-DFAE25CD648D}" type="presParOf" srcId="{4C28821A-E061-401A-9568-071026498CA0}" destId="{C222AF3C-74EE-4D1C-A98B-567F9E432CE9}" srcOrd="2" destOrd="0" presId="urn:microsoft.com/office/officeart/2005/8/layout/hierarchy2"/>
    <dgm:cxn modelId="{152571BF-23E2-4714-887C-1024BAF3A0F7}" type="presParOf" srcId="{C222AF3C-74EE-4D1C-A98B-567F9E432CE9}" destId="{5CD7653E-CDAA-4E64-B92E-5C984B894E4B}" srcOrd="0" destOrd="0" presId="urn:microsoft.com/office/officeart/2005/8/layout/hierarchy2"/>
    <dgm:cxn modelId="{AD23F452-2E74-4418-A3E7-3EEB2202A43B}" type="presParOf" srcId="{4C28821A-E061-401A-9568-071026498CA0}" destId="{4C2FBD48-14D6-424C-99DF-C9F658CD4F4D}" srcOrd="3" destOrd="0" presId="urn:microsoft.com/office/officeart/2005/8/layout/hierarchy2"/>
    <dgm:cxn modelId="{ED3D6862-8C65-45AB-B57E-5AA29E78E591}" type="presParOf" srcId="{4C2FBD48-14D6-424C-99DF-C9F658CD4F4D}" destId="{FF0E9FDE-F381-465D-95B9-ADAFE838D62A}" srcOrd="0" destOrd="0" presId="urn:microsoft.com/office/officeart/2005/8/layout/hierarchy2"/>
    <dgm:cxn modelId="{7F53B706-716A-4209-B8C7-1C48C3F3AA8D}" type="presParOf" srcId="{4C2FBD48-14D6-424C-99DF-C9F658CD4F4D}" destId="{E77F2F29-5EB0-40A1-B120-A6A214C03A84}" srcOrd="1" destOrd="0" presId="urn:microsoft.com/office/officeart/2005/8/layout/hierarchy2"/>
    <dgm:cxn modelId="{9C687C14-6F83-4ACB-B642-7DB376B27061}" type="presParOf" srcId="{E77F2F29-5EB0-40A1-B120-A6A214C03A84}" destId="{D043332D-DFDD-4148-8563-AAFDBF77C2F8}" srcOrd="0" destOrd="0" presId="urn:microsoft.com/office/officeart/2005/8/layout/hierarchy2"/>
    <dgm:cxn modelId="{0C9CBB91-0E71-48B7-850B-587B5D83821A}" type="presParOf" srcId="{D043332D-DFDD-4148-8563-AAFDBF77C2F8}" destId="{CD649834-655B-463A-9092-90541EF37D4D}" srcOrd="0" destOrd="0" presId="urn:microsoft.com/office/officeart/2005/8/layout/hierarchy2"/>
    <dgm:cxn modelId="{1DF3054F-0857-4E95-BB36-39BE1644A592}" type="presParOf" srcId="{E77F2F29-5EB0-40A1-B120-A6A214C03A84}" destId="{8871FCC4-2FDF-4307-8B75-536A2BBB18BA}" srcOrd="1" destOrd="0" presId="urn:microsoft.com/office/officeart/2005/8/layout/hierarchy2"/>
    <dgm:cxn modelId="{B33DD6EF-4C80-432B-B58E-D177069AB53C}" type="presParOf" srcId="{8871FCC4-2FDF-4307-8B75-536A2BBB18BA}" destId="{FEA5C0C9-A585-4390-B3F9-8D409C8786B8}" srcOrd="0" destOrd="0" presId="urn:microsoft.com/office/officeart/2005/8/layout/hierarchy2"/>
    <dgm:cxn modelId="{96480F3B-CD5F-4970-8AE5-FD9617C7102C}" type="presParOf" srcId="{8871FCC4-2FDF-4307-8B75-536A2BBB18BA}" destId="{586F4D1C-99CA-4328-B8EE-B92356E27FE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27501-3A19-4B14-834E-A6FE9B626B16}">
      <dsp:nvSpPr>
        <dsp:cNvPr id="0" name=""/>
        <dsp:cNvSpPr/>
      </dsp:nvSpPr>
      <dsp:spPr>
        <a:xfrm>
          <a:off x="1587" y="1861641"/>
          <a:ext cx="1603374" cy="801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《</a:t>
          </a:r>
          <a:r>
            <a:rPr lang="zh-CN" altLang="en-US" sz="2000" kern="1200" dirty="0"/>
            <a:t>论语</a:t>
          </a:r>
          <a:r>
            <a:rPr lang="en-US" altLang="zh-CN" sz="2000" kern="1200" dirty="0"/>
            <a:t>》</a:t>
          </a:r>
          <a:r>
            <a:rPr lang="zh-CN" altLang="en-US" sz="2000" kern="1200" dirty="0"/>
            <a:t>题目</a:t>
          </a:r>
        </a:p>
      </dsp:txBody>
      <dsp:txXfrm>
        <a:off x="25068" y="1885122"/>
        <a:ext cx="1556412" cy="754725"/>
      </dsp:txXfrm>
    </dsp:sp>
    <dsp:sp modelId="{48D63A96-00B6-421F-90E7-EB79C8C122F9}">
      <dsp:nvSpPr>
        <dsp:cNvPr id="0" name=""/>
        <dsp:cNvSpPr/>
      </dsp:nvSpPr>
      <dsp:spPr>
        <a:xfrm rot="18770822">
          <a:off x="1454086" y="1899003"/>
          <a:ext cx="94310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43101" y="177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02059" y="1893179"/>
        <a:ext cx="47155" cy="47155"/>
      </dsp:txXfrm>
    </dsp:sp>
    <dsp:sp modelId="{EE4EEA9E-0F67-412F-96BC-5D5F49CF5EA9}">
      <dsp:nvSpPr>
        <dsp:cNvPr id="0" name=""/>
        <dsp:cNvSpPr/>
      </dsp:nvSpPr>
      <dsp:spPr>
        <a:xfrm>
          <a:off x="2246312" y="1170185"/>
          <a:ext cx="1603374" cy="80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单则材料</a:t>
          </a:r>
        </a:p>
      </dsp:txBody>
      <dsp:txXfrm>
        <a:off x="2269793" y="1193666"/>
        <a:ext cx="1556412" cy="754725"/>
      </dsp:txXfrm>
    </dsp:sp>
    <dsp:sp modelId="{04D1B909-4E8D-4A7F-8F56-7723E5C8DFC5}">
      <dsp:nvSpPr>
        <dsp:cNvPr id="0" name=""/>
        <dsp:cNvSpPr/>
      </dsp:nvSpPr>
      <dsp:spPr>
        <a:xfrm rot="19457599">
          <a:off x="3775450" y="132279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150616" y="1320798"/>
        <a:ext cx="39491" cy="39491"/>
      </dsp:txXfrm>
    </dsp:sp>
    <dsp:sp modelId="{F547498C-ECDC-4361-8685-501DDFA01570}">
      <dsp:nvSpPr>
        <dsp:cNvPr id="0" name=""/>
        <dsp:cNvSpPr/>
      </dsp:nvSpPr>
      <dsp:spPr>
        <a:xfrm>
          <a:off x="4491037" y="709215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单概念</a:t>
          </a:r>
        </a:p>
      </dsp:txBody>
      <dsp:txXfrm>
        <a:off x="4514518" y="732696"/>
        <a:ext cx="1556412" cy="754725"/>
      </dsp:txXfrm>
    </dsp:sp>
    <dsp:sp modelId="{6156F7B8-0491-44D1-AC87-7BDFBC1F3A15}">
      <dsp:nvSpPr>
        <dsp:cNvPr id="0" name=""/>
        <dsp:cNvSpPr/>
      </dsp:nvSpPr>
      <dsp:spPr>
        <a:xfrm rot="2142401">
          <a:off x="3775450" y="1783760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150616" y="1781769"/>
        <a:ext cx="39491" cy="39491"/>
      </dsp:txXfrm>
    </dsp:sp>
    <dsp:sp modelId="{5028D5A4-9963-47AA-B8D7-84436FBFB643}">
      <dsp:nvSpPr>
        <dsp:cNvPr id="0" name=""/>
        <dsp:cNvSpPr/>
      </dsp:nvSpPr>
      <dsp:spPr>
        <a:xfrm>
          <a:off x="4491037" y="1631156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多概念</a:t>
          </a:r>
        </a:p>
      </dsp:txBody>
      <dsp:txXfrm>
        <a:off x="4514518" y="1654637"/>
        <a:ext cx="1556412" cy="754725"/>
      </dsp:txXfrm>
    </dsp:sp>
    <dsp:sp modelId="{C222AF3C-74EE-4D1C-A98B-567F9E432CE9}">
      <dsp:nvSpPr>
        <dsp:cNvPr id="0" name=""/>
        <dsp:cNvSpPr/>
      </dsp:nvSpPr>
      <dsp:spPr>
        <a:xfrm rot="2829178">
          <a:off x="1454086" y="2590458"/>
          <a:ext cx="943101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943101" y="1775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902059" y="2584635"/>
        <a:ext cx="47155" cy="47155"/>
      </dsp:txXfrm>
    </dsp:sp>
    <dsp:sp modelId="{FF0E9FDE-F381-465D-95B9-ADAFE838D62A}">
      <dsp:nvSpPr>
        <dsp:cNvPr id="0" name=""/>
        <dsp:cNvSpPr/>
      </dsp:nvSpPr>
      <dsp:spPr>
        <a:xfrm>
          <a:off x="2246312" y="2553096"/>
          <a:ext cx="1603374" cy="801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多则材料</a:t>
          </a:r>
        </a:p>
      </dsp:txBody>
      <dsp:txXfrm>
        <a:off x="2269793" y="2576577"/>
        <a:ext cx="1556412" cy="754725"/>
      </dsp:txXfrm>
    </dsp:sp>
    <dsp:sp modelId="{D043332D-DFDD-4148-8563-AAFDBF77C2F8}">
      <dsp:nvSpPr>
        <dsp:cNvPr id="0" name=""/>
        <dsp:cNvSpPr/>
      </dsp:nvSpPr>
      <dsp:spPr>
        <a:xfrm>
          <a:off x="3849687" y="2936186"/>
          <a:ext cx="64135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50" y="1775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154328" y="2937906"/>
        <a:ext cx="32067" cy="32067"/>
      </dsp:txXfrm>
    </dsp:sp>
    <dsp:sp modelId="{FEA5C0C9-A585-4390-B3F9-8D409C8786B8}">
      <dsp:nvSpPr>
        <dsp:cNvPr id="0" name=""/>
        <dsp:cNvSpPr/>
      </dsp:nvSpPr>
      <dsp:spPr>
        <a:xfrm>
          <a:off x="4491037" y="2553096"/>
          <a:ext cx="1603374" cy="801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单则材料相加</a:t>
          </a:r>
        </a:p>
      </dsp:txBody>
      <dsp:txXfrm>
        <a:off x="4514518" y="2576577"/>
        <a:ext cx="1556412" cy="75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论语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的思想从哪来？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高三语文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北京市朝阳外国语学校  程现亮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268E2-ADA5-4980-AD99-DC626E9E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332466"/>
            <a:ext cx="8557064" cy="981503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1.</a:t>
            </a:r>
            <a:r>
              <a:rPr lang="zh-CN" altLang="en-US" sz="2000" dirty="0"/>
              <a:t>单则材料</a:t>
            </a:r>
            <a:r>
              <a:rPr lang="en-US" altLang="zh-CN" sz="2000" dirty="0"/>
              <a:t>-</a:t>
            </a:r>
            <a:r>
              <a:rPr lang="zh-CN" altLang="en-US" sz="2000" dirty="0"/>
              <a:t>单概念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02A6B5-1370-4094-A5E7-C8748346AFF7}"/>
              </a:ext>
            </a:extLst>
          </p:cNvPr>
          <p:cNvSpPr txBox="1"/>
          <p:nvPr/>
        </p:nvSpPr>
        <p:spPr>
          <a:xfrm>
            <a:off x="405624" y="1383125"/>
            <a:ext cx="8750639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概括提取策略</a:t>
            </a:r>
            <a:r>
              <a:rPr lang="en-US" altLang="zh-CN" sz="2400" dirty="0"/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）提取核心概念（反复出现的核心名词）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）连缀核心概念，组成观点。（依据结构造句）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         观点的基本结构</a:t>
            </a:r>
            <a:r>
              <a:rPr lang="en-US" altLang="zh-CN" sz="2400" dirty="0"/>
              <a:t>:</a:t>
            </a:r>
            <a:r>
              <a:rPr lang="zh-CN" altLang="en-US" sz="2400" dirty="0"/>
              <a:t>条件</a:t>
            </a:r>
            <a:r>
              <a:rPr lang="en-US" altLang="zh-CN" sz="2400" dirty="0"/>
              <a:t>+</a:t>
            </a:r>
            <a:r>
              <a:rPr lang="zh-CN" altLang="en-US" sz="2400" dirty="0"/>
              <a:t>主体</a:t>
            </a:r>
            <a:r>
              <a:rPr lang="en-US" altLang="zh-CN" sz="2400" dirty="0"/>
              <a:t>+</a:t>
            </a:r>
            <a:r>
              <a:rPr lang="zh-CN" altLang="en-US" sz="2400" dirty="0">
                <a:solidFill>
                  <a:srgbClr val="FF0000"/>
                </a:solidFill>
              </a:rPr>
              <a:t>做法</a:t>
            </a:r>
            <a:r>
              <a:rPr lang="en-US" altLang="zh-CN" sz="2400" dirty="0"/>
              <a:t>+</a:t>
            </a:r>
            <a:r>
              <a:rPr lang="zh-CN" altLang="en-US" sz="2400" dirty="0"/>
              <a:t>结果</a:t>
            </a:r>
            <a:r>
              <a:rPr lang="en-US" altLang="zh-CN" sz="2400" dirty="0"/>
              <a:t>/</a:t>
            </a:r>
            <a:r>
              <a:rPr lang="zh-CN" altLang="en-US" sz="2400" dirty="0"/>
              <a:t>核心概念是</a:t>
            </a:r>
            <a:r>
              <a:rPr lang="en-US" altLang="zh-CN" sz="2400" dirty="0"/>
              <a:t>……</a:t>
            </a:r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  <a:p>
            <a:pPr>
              <a:lnSpc>
                <a:spcPct val="150000"/>
              </a:lnSpc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393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91B1-86FE-47E9-B64F-B716E7E6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/>
              <a:t>示例</a:t>
            </a:r>
            <a:r>
              <a:rPr lang="en-US" altLang="zh-CN" sz="2800" dirty="0"/>
              <a:t>1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F9312-1707-4EE8-98B2-6602F3B9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897349"/>
            <a:ext cx="8139178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子曰：“富与贵，是人之所欲也；不以其道得之，不处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</a:rPr>
              <a:t>【1】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也。贫与贱，是人之所恶也；不以其道得之，不去也。君子去仁，恶乎成名？君子无终食之间违仁，造次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</a:rPr>
              <a:t>【2】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必于是，颠沛必于是。” （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论语・里仁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</a:rPr>
              <a:t>(2019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高考题</a:t>
            </a:r>
            <a:r>
              <a:rPr lang="en-US" altLang="ja-JP" sz="1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pPr marL="0" indent="0">
              <a:buNone/>
            </a:pPr>
            <a:r>
              <a:rPr lang="zh-CN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注释：【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】处：处在、居处。【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】造次：仓促之间。</a:t>
            </a:r>
            <a:endParaRPr lang="en-US" altLang="zh-CN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CN" sz="18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zh-CN" altLang="en-US" sz="1800" dirty="0">
                <a:latin typeface="+mn-ea"/>
                <a:ea typeface="+mn-ea"/>
              </a:rPr>
              <a:t>“不以其道得之，不处也。”本句中的“其道”指什么</a:t>
            </a:r>
            <a:r>
              <a:rPr lang="en-US" altLang="zh-CN" sz="1800" dirty="0">
                <a:latin typeface="+mn-ea"/>
                <a:ea typeface="+mn-ea"/>
              </a:rPr>
              <a:t>?</a:t>
            </a:r>
            <a:r>
              <a:rPr lang="zh-CN" altLang="en-US" sz="1800" dirty="0">
                <a:latin typeface="+mn-ea"/>
                <a:ea typeface="+mn-ea"/>
              </a:rPr>
              <a:t>全段表达了孔子的什么思想？</a:t>
            </a:r>
            <a:endParaRPr lang="zh-CN" altLang="zh-CN" sz="1800" dirty="0">
              <a:latin typeface="+mn-ea"/>
              <a:ea typeface="+mn-ea"/>
            </a:endParaRPr>
          </a:p>
          <a:p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21888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91B1-86FE-47E9-B64F-B716E7E6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356321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）提取核心概念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F9312-1707-4EE8-98B2-6602F3B9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897349"/>
            <a:ext cx="8139178" cy="4042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①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子曰：“富与贵，是人之所欲也；不以其道得之，不处也。</a:t>
            </a: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②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贫与贱，是人之所恶也；不以其道得之，不去也。</a:t>
            </a: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③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君子去仁，恶乎成名？</a:t>
            </a: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④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君子无终食之间违仁，造次必于是，颠沛必于是。” </a:t>
            </a: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参考翻译：孔子说：“富裕和显贵是人人都想要得到的，但不用正当的方法得到它，就不会去享受的；贫穷与低贱是人人都厌恶的，但不用正当的方法去摆脱它，就不会摆脱的。君子如果离开了仁德，又怎么能叫君子呢？君子没有一顿饭的时间背离仁德的，就是在最紧迫的时刻也必须按照仁德办事，就是在颠沛流离的时候，也一定会按仁德去办事的。”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杨伯峻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论语译注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</a:p>
          <a:p>
            <a:pPr marL="0" indent="0">
              <a:buNone/>
            </a:pP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EC192DE6-A714-4DF7-8907-6B022DAC522B}"/>
              </a:ext>
            </a:extLst>
          </p:cNvPr>
          <p:cNvSpPr/>
          <p:nvPr/>
        </p:nvSpPr>
        <p:spPr>
          <a:xfrm>
            <a:off x="4994623" y="952818"/>
            <a:ext cx="614722" cy="3304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CD714AF-AF14-4730-B177-1F6C99016837}"/>
              </a:ext>
            </a:extLst>
          </p:cNvPr>
          <p:cNvSpPr/>
          <p:nvPr/>
        </p:nvSpPr>
        <p:spPr>
          <a:xfrm>
            <a:off x="4026435" y="1406176"/>
            <a:ext cx="614722" cy="3304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5E0B8F2-BE20-4803-8296-A4593E7702E3}"/>
              </a:ext>
            </a:extLst>
          </p:cNvPr>
          <p:cNvSpPr/>
          <p:nvPr/>
        </p:nvSpPr>
        <p:spPr>
          <a:xfrm>
            <a:off x="2727832" y="2307849"/>
            <a:ext cx="445673" cy="3304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BA3251C0-C02A-4FB1-AF3C-11A15962A180}"/>
              </a:ext>
            </a:extLst>
          </p:cNvPr>
          <p:cNvSpPr/>
          <p:nvPr/>
        </p:nvSpPr>
        <p:spPr>
          <a:xfrm>
            <a:off x="1421545" y="1867219"/>
            <a:ext cx="522515" cy="3304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D783730-3F7C-471A-8CF8-0F24B653CE9D}"/>
              </a:ext>
            </a:extLst>
          </p:cNvPr>
          <p:cNvSpPr/>
          <p:nvPr/>
        </p:nvSpPr>
        <p:spPr>
          <a:xfrm>
            <a:off x="4195484" y="2307849"/>
            <a:ext cx="445673" cy="35586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B6A2BE4-E5D9-41A7-B01D-9A92EDA35AA7}"/>
              </a:ext>
            </a:extLst>
          </p:cNvPr>
          <p:cNvSpPr/>
          <p:nvPr/>
        </p:nvSpPr>
        <p:spPr>
          <a:xfrm>
            <a:off x="5730815" y="2308088"/>
            <a:ext cx="445673" cy="3304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91B1-86FE-47E9-B64F-B716E7E6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356321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）连缀关键词，组成观点。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F9312-1707-4EE8-98B2-6602F3B9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897349"/>
            <a:ext cx="8139178" cy="1310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子曰：“</a:t>
            </a:r>
            <a:r>
              <a:rPr lang="ja-JP" altLang="en-US" sz="18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富与贵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，是</a:t>
            </a:r>
            <a:r>
              <a:rPr lang="ja-JP" altLang="en-US" sz="1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之所欲也；不</a:t>
            </a:r>
            <a:r>
              <a:rPr lang="ja-JP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其道得之，不处也。</a:t>
            </a:r>
            <a:r>
              <a:rPr lang="ja-JP" altLang="en-US" sz="18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贫与贱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，是人之所恶也；不</a:t>
            </a:r>
            <a:r>
              <a:rPr lang="ja-JP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其道得之，不去也。</a:t>
            </a:r>
            <a:r>
              <a:rPr lang="ja-JP" altLang="en-US" sz="18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君子</a:t>
            </a:r>
            <a:r>
              <a:rPr lang="ja-JP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仁，恶乎成名？君子</a:t>
            </a:r>
            <a:r>
              <a:rPr lang="ja-JP" altLang="en-US" sz="18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无终食之间</a:t>
            </a:r>
            <a:r>
              <a:rPr lang="ja-JP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违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仁，</a:t>
            </a:r>
            <a:r>
              <a:rPr lang="ja-JP" altLang="en-US" sz="18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造次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必于是，</a:t>
            </a:r>
            <a:r>
              <a:rPr lang="ja-JP" altLang="en-US" sz="18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颠沛</a:t>
            </a:r>
            <a:r>
              <a:rPr lang="ja-JP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必于是。” </a:t>
            </a: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ja-JP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F909DDB-E799-49C2-9560-803A9E9E749A}"/>
              </a:ext>
            </a:extLst>
          </p:cNvPr>
          <p:cNvSpPr txBox="1"/>
          <p:nvPr/>
        </p:nvSpPr>
        <p:spPr>
          <a:xfrm>
            <a:off x="1137237" y="2282160"/>
            <a:ext cx="665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</a:rPr>
              <a:t>条件 </a:t>
            </a:r>
            <a:r>
              <a:rPr lang="zh-CN" altLang="en-US" sz="3200" dirty="0"/>
              <a:t> </a:t>
            </a:r>
            <a:r>
              <a:rPr lang="en-US" altLang="zh-CN" sz="3200" dirty="0"/>
              <a:t>+  </a:t>
            </a:r>
            <a:r>
              <a:rPr lang="zh-CN" altLang="en-US" sz="3200" dirty="0">
                <a:solidFill>
                  <a:srgbClr val="0070C0"/>
                </a:solidFill>
              </a:rPr>
              <a:t>主体</a:t>
            </a:r>
            <a:r>
              <a:rPr lang="zh-CN" altLang="en-US" sz="3200" dirty="0"/>
              <a:t>  </a:t>
            </a:r>
            <a:r>
              <a:rPr lang="en-US" altLang="zh-CN" sz="3200" dirty="0"/>
              <a:t>+  </a:t>
            </a:r>
            <a:r>
              <a:rPr lang="zh-CN" altLang="en-US" sz="3200" dirty="0">
                <a:solidFill>
                  <a:srgbClr val="FF0000"/>
                </a:solidFill>
              </a:rPr>
              <a:t>做法  </a:t>
            </a:r>
            <a:r>
              <a:rPr lang="en-US" altLang="zh-CN" sz="3200" dirty="0"/>
              <a:t>+  </a:t>
            </a:r>
            <a:r>
              <a:rPr lang="zh-CN" altLang="en-US" sz="3200" dirty="0"/>
              <a:t>结果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1BAE56-DA32-4EF8-A3F9-3A8E1C4FE77C}"/>
              </a:ext>
            </a:extLst>
          </p:cNvPr>
          <p:cNvSpPr txBox="1"/>
          <p:nvPr/>
        </p:nvSpPr>
        <p:spPr>
          <a:xfrm>
            <a:off x="4034116" y="3073616"/>
            <a:ext cx="2067006" cy="646331"/>
          </a:xfrm>
          <a:prstGeom prst="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以（遵循）仁</a:t>
            </a:r>
            <a:endParaRPr lang="en-US" altLang="zh-CN" dirty="0"/>
          </a:p>
          <a:p>
            <a:r>
              <a:rPr lang="zh-CN" altLang="en-US" dirty="0"/>
              <a:t>去、违（违背）仁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E61DE8-AD15-4CE5-90E1-DED4F57C7550}"/>
              </a:ext>
            </a:extLst>
          </p:cNvPr>
          <p:cNvSpPr txBox="1"/>
          <p:nvPr/>
        </p:nvSpPr>
        <p:spPr>
          <a:xfrm>
            <a:off x="2504994" y="3073616"/>
            <a:ext cx="1421545" cy="369332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人（君子）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6A9994-A40A-4A01-9FE7-38425A5ECD05}"/>
              </a:ext>
            </a:extLst>
          </p:cNvPr>
          <p:cNvSpPr txBox="1"/>
          <p:nvPr/>
        </p:nvSpPr>
        <p:spPr>
          <a:xfrm>
            <a:off x="879818" y="3073616"/>
            <a:ext cx="1421547" cy="36933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任何时候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9CCD77-8C9E-42E2-964F-77D857803ED3}"/>
              </a:ext>
            </a:extLst>
          </p:cNvPr>
          <p:cNvSpPr txBox="1"/>
          <p:nvPr/>
        </p:nvSpPr>
        <p:spPr>
          <a:xfrm>
            <a:off x="968188" y="4157062"/>
            <a:ext cx="682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在任何时候，人（君子）都应该遵循仁（不应违背仁的原则）。</a:t>
            </a:r>
          </a:p>
        </p:txBody>
      </p:sp>
    </p:spTree>
    <p:extLst>
      <p:ext uri="{BB962C8B-B14F-4D97-AF65-F5344CB8AC3E}">
        <p14:creationId xmlns:p14="http://schemas.microsoft.com/office/powerpoint/2010/main" val="17705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F77147-3E8A-4E01-9221-A6E4F0B4B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715865"/>
            <a:ext cx="8139178" cy="40421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zh-CN" sz="2000" dirty="0"/>
              <a:t>《论语》记录了孔子与弟子间的许多对话，如《宪问》篇：</a:t>
            </a: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子路曰：“桓公杀公子纠，召忽死之，管仲不死。曰：未仁乎？”子曰：“桓公九合诸侯，不以兵车，管仲之力也。如其仁，如其仁。”</a:t>
            </a: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子贡曰：“管仲非仁者与？桓公杀公子纠，不能死，又相之。”子曰：“管仲相桓公，霸诸侯，一匡天下，民到于今受其赐。微管仲，吾其披发左衽矣，岂若匹夫匹妇之为谅也，自经于沟渎而莫之知也！</a:t>
            </a:r>
            <a:r>
              <a:rPr lang="zh-CN" altLang="zh-CN" sz="2000" dirty="0"/>
              <a:t>”</a:t>
            </a:r>
          </a:p>
          <a:p>
            <a:pPr marL="0" indent="0">
              <a:buNone/>
            </a:pPr>
            <a:r>
              <a:rPr lang="zh-CN" altLang="zh-CN" sz="2000" dirty="0"/>
              <a:t>上面两则《论语》中</a:t>
            </a:r>
            <a:r>
              <a:rPr lang="zh-CN" altLang="zh-CN" sz="2000" dirty="0">
                <a:solidFill>
                  <a:srgbClr val="FF0000"/>
                </a:solidFill>
              </a:rPr>
              <a:t>记述了子路和子贡质疑而孔子肯定管仲是“仁者”的对话。</a:t>
            </a:r>
            <a:r>
              <a:rPr lang="zh-CN" altLang="zh-CN" sz="2000" dirty="0"/>
              <a:t>请简要概括学生质疑和孔子肯定的理由，并说明</a:t>
            </a:r>
            <a:r>
              <a:rPr lang="zh-CN" altLang="zh-CN" sz="2000" dirty="0">
                <a:solidFill>
                  <a:srgbClr val="FF0000"/>
                </a:solidFill>
              </a:rPr>
              <a:t>孔子的回答</a:t>
            </a:r>
            <a:r>
              <a:rPr lang="zh-CN" altLang="zh-CN" sz="2000" dirty="0"/>
              <a:t>反映了其怎样的思想。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8BAB57BF-B1B4-4D95-9CD0-077B33EE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68" y="216977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示例</a:t>
            </a:r>
            <a:r>
              <a:rPr lang="en-US" altLang="zh-CN" sz="2800" dirty="0"/>
              <a:t>2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006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91B1-86FE-47E9-B64F-B716E7E6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356321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）提取核心概念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F9312-1707-4EE8-98B2-6602F3B9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2" y="1237520"/>
            <a:ext cx="8139178" cy="20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   子路曰：“桓公杀公子纠，召忽死之，管仲不死。曰：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未仁乎？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”子曰：“桓公九合诸侯，不以兵车，管仲之力也。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如其仁，如其仁。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endParaRPr lang="en-US" altLang="zh-CN" sz="1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1800" dirty="0">
                <a:latin typeface="+mn-ea"/>
                <a:ea typeface="+mn-ea"/>
              </a:rPr>
              <a:t>参考翻译：子路说：“齐桓公杀了公子纠，召忽自杀以殉，但管仲却没有自杀。管仲不能算是仁人吧？”孔子说：“桓公多次召集各诸侯国的盟会，不用武力，都是管仲的力量啊。这就是他的仁德，这就是他的仁德。”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D489A6-03A4-4E9F-B195-73955EDC417E}"/>
              </a:ext>
            </a:extLst>
          </p:cNvPr>
          <p:cNvSpPr txBox="1"/>
          <p:nvPr/>
        </p:nvSpPr>
        <p:spPr>
          <a:xfrm>
            <a:off x="818349" y="3571981"/>
            <a:ext cx="7507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先区分出陈述事实的语句和表示观点的语句</a:t>
            </a:r>
            <a:endParaRPr lang="en-US" altLang="zh-CN" sz="2400" dirty="0"/>
          </a:p>
          <a:p>
            <a:r>
              <a:rPr lang="zh-CN" altLang="en-US" sz="2400" dirty="0"/>
              <a:t>再从观点句中提取核心概念。</a:t>
            </a:r>
          </a:p>
        </p:txBody>
      </p:sp>
    </p:spTree>
    <p:extLst>
      <p:ext uri="{BB962C8B-B14F-4D97-AF65-F5344CB8AC3E}">
        <p14:creationId xmlns:p14="http://schemas.microsoft.com/office/powerpoint/2010/main" val="40431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91B1-86FE-47E9-B64F-B716E7E6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356321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）概括连缀关键词，组成观点。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F9312-1707-4EE8-98B2-6602F3B9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897349"/>
            <a:ext cx="8139178" cy="1853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en-US" sz="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子路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曰：“桓公杀公子纠，召忽死之，</a:t>
            </a:r>
            <a:r>
              <a:rPr lang="zh-CN" altLang="en-US" sz="20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管仲不死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。曰：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未仁乎？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r>
              <a:rPr lang="zh-CN" altLang="en-US" sz="2000" dirty="0">
                <a:solidFill>
                  <a:srgbClr val="0070C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子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曰：“</a:t>
            </a:r>
            <a:r>
              <a:rPr lang="zh-CN" altLang="en-US" sz="20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桓公九合诸侯，不以兵车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，管仲之力也。</a:t>
            </a:r>
            <a:r>
              <a:rPr lang="zh-CN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如其仁，如其仁。</a:t>
            </a:r>
            <a:r>
              <a:rPr lang="zh-CN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endParaRPr lang="en-US" altLang="ja-JP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1BAE56-DA32-4EF8-A3F9-3A8E1C4FE77C}"/>
              </a:ext>
            </a:extLst>
          </p:cNvPr>
          <p:cNvSpPr txBox="1"/>
          <p:nvPr/>
        </p:nvSpPr>
        <p:spPr>
          <a:xfrm>
            <a:off x="4748727" y="3073616"/>
            <a:ext cx="2504997" cy="369332"/>
          </a:xfrm>
          <a:prstGeom prst="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肯定管仲，符合“仁”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E61DE8-AD15-4CE5-90E1-DED4F57C7550}"/>
              </a:ext>
            </a:extLst>
          </p:cNvPr>
          <p:cNvSpPr txBox="1"/>
          <p:nvPr/>
        </p:nvSpPr>
        <p:spPr>
          <a:xfrm>
            <a:off x="3319499" y="3074117"/>
            <a:ext cx="1006609" cy="369332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孔子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6A9994-A40A-4A01-9FE7-38425A5ECD05}"/>
              </a:ext>
            </a:extLst>
          </p:cNvPr>
          <p:cNvSpPr txBox="1"/>
          <p:nvPr/>
        </p:nvSpPr>
        <p:spPr>
          <a:xfrm>
            <a:off x="806824" y="3073616"/>
            <a:ext cx="2301365" cy="36933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不以兵车，九合诸侯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83236D-6A1E-41B2-97EF-8C78CCFCABB0}"/>
              </a:ext>
            </a:extLst>
          </p:cNvPr>
          <p:cNvSpPr txBox="1"/>
          <p:nvPr/>
        </p:nvSpPr>
        <p:spPr>
          <a:xfrm>
            <a:off x="1851849" y="2282160"/>
            <a:ext cx="665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</a:rPr>
              <a:t>条件 </a:t>
            </a:r>
            <a:r>
              <a:rPr lang="zh-CN" altLang="en-US" sz="3200" dirty="0"/>
              <a:t> </a:t>
            </a:r>
            <a:r>
              <a:rPr lang="en-US" altLang="zh-CN" sz="3200" dirty="0"/>
              <a:t>+  </a:t>
            </a:r>
            <a:r>
              <a:rPr lang="zh-CN" altLang="en-US" sz="3200" dirty="0">
                <a:solidFill>
                  <a:srgbClr val="0070C0"/>
                </a:solidFill>
              </a:rPr>
              <a:t>主体</a:t>
            </a:r>
            <a:r>
              <a:rPr lang="zh-CN" altLang="en-US" sz="3200" dirty="0"/>
              <a:t>  </a:t>
            </a:r>
            <a:r>
              <a:rPr lang="en-US" altLang="zh-CN" sz="3200" dirty="0"/>
              <a:t>+  </a:t>
            </a:r>
            <a:r>
              <a:rPr lang="zh-CN" altLang="en-US" sz="3200" dirty="0">
                <a:solidFill>
                  <a:srgbClr val="FF0000"/>
                </a:solidFill>
              </a:rPr>
              <a:t>做法  </a:t>
            </a:r>
            <a:r>
              <a:rPr lang="en-US" altLang="zh-CN" sz="3200" dirty="0"/>
              <a:t>+  </a:t>
            </a:r>
            <a:r>
              <a:rPr lang="zh-CN" altLang="en-US" sz="3200" dirty="0"/>
              <a:t>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20A9CE-0F51-45D4-B6CB-674C1B4A03E2}"/>
              </a:ext>
            </a:extLst>
          </p:cNvPr>
          <p:cNvSpPr txBox="1"/>
          <p:nvPr/>
        </p:nvSpPr>
        <p:spPr>
          <a:xfrm>
            <a:off x="3319498" y="3766363"/>
            <a:ext cx="1006609" cy="369332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子路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17D318-574D-473C-BF16-AA76929542A8}"/>
              </a:ext>
            </a:extLst>
          </p:cNvPr>
          <p:cNvSpPr txBox="1"/>
          <p:nvPr/>
        </p:nvSpPr>
        <p:spPr>
          <a:xfrm>
            <a:off x="4748726" y="3766363"/>
            <a:ext cx="3319506" cy="369332"/>
          </a:xfrm>
          <a:prstGeom prst="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质疑管仲，不符合“仁”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5F7828D-709B-42E4-BB5F-C694E47C0065}"/>
              </a:ext>
            </a:extLst>
          </p:cNvPr>
          <p:cNvSpPr txBox="1"/>
          <p:nvPr/>
        </p:nvSpPr>
        <p:spPr>
          <a:xfrm>
            <a:off x="806823" y="3765680"/>
            <a:ext cx="2301365" cy="36933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不（为公子纠）死</a:t>
            </a:r>
          </a:p>
        </p:txBody>
      </p:sp>
    </p:spTree>
    <p:extLst>
      <p:ext uri="{BB962C8B-B14F-4D97-AF65-F5344CB8AC3E}">
        <p14:creationId xmlns:p14="http://schemas.microsoft.com/office/powerpoint/2010/main" val="106299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91B1-86FE-47E9-B64F-B716E7E6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356321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）概括连缀关键词，组成观点。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91BAE56-DA32-4EF8-A3F9-3A8E1C4FE77C}"/>
              </a:ext>
            </a:extLst>
          </p:cNvPr>
          <p:cNvSpPr txBox="1"/>
          <p:nvPr/>
        </p:nvSpPr>
        <p:spPr>
          <a:xfrm>
            <a:off x="4748727" y="3696020"/>
            <a:ext cx="2504997" cy="369332"/>
          </a:xfrm>
          <a:prstGeom prst="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肯定管仲，符合“仁”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E61DE8-AD15-4CE5-90E1-DED4F57C7550}"/>
              </a:ext>
            </a:extLst>
          </p:cNvPr>
          <p:cNvSpPr txBox="1"/>
          <p:nvPr/>
        </p:nvSpPr>
        <p:spPr>
          <a:xfrm>
            <a:off x="3319498" y="3696020"/>
            <a:ext cx="1006609" cy="369332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孔子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6A9994-A40A-4A01-9FE7-38425A5ECD05}"/>
              </a:ext>
            </a:extLst>
          </p:cNvPr>
          <p:cNvSpPr txBox="1"/>
          <p:nvPr/>
        </p:nvSpPr>
        <p:spPr>
          <a:xfrm>
            <a:off x="806824" y="3696020"/>
            <a:ext cx="2301365" cy="36933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不以兵车，九合诸侯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83236D-6A1E-41B2-97EF-8C78CCFCABB0}"/>
              </a:ext>
            </a:extLst>
          </p:cNvPr>
          <p:cNvSpPr txBox="1"/>
          <p:nvPr/>
        </p:nvSpPr>
        <p:spPr>
          <a:xfrm>
            <a:off x="1498384" y="1084749"/>
            <a:ext cx="6654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B050"/>
                </a:solidFill>
              </a:rPr>
              <a:t>条件 </a:t>
            </a:r>
            <a:r>
              <a:rPr lang="zh-CN" altLang="en-US" sz="3200" dirty="0"/>
              <a:t> </a:t>
            </a:r>
            <a:r>
              <a:rPr lang="en-US" altLang="zh-CN" sz="3200" dirty="0"/>
              <a:t>+  </a:t>
            </a:r>
            <a:r>
              <a:rPr lang="zh-CN" altLang="en-US" sz="3200" dirty="0">
                <a:solidFill>
                  <a:srgbClr val="0070C0"/>
                </a:solidFill>
              </a:rPr>
              <a:t>主体</a:t>
            </a:r>
            <a:r>
              <a:rPr lang="zh-CN" altLang="en-US" sz="3200" dirty="0"/>
              <a:t>  </a:t>
            </a:r>
            <a:r>
              <a:rPr lang="en-US" altLang="zh-CN" sz="3200" dirty="0"/>
              <a:t>+  </a:t>
            </a:r>
            <a:r>
              <a:rPr lang="zh-CN" altLang="en-US" sz="3200" dirty="0">
                <a:solidFill>
                  <a:srgbClr val="FF0000"/>
                </a:solidFill>
              </a:rPr>
              <a:t>做法  </a:t>
            </a:r>
            <a:r>
              <a:rPr lang="en-US" altLang="zh-CN" sz="3200" dirty="0"/>
              <a:t>+  </a:t>
            </a:r>
            <a:r>
              <a:rPr lang="zh-CN" altLang="en-US" sz="3200" dirty="0"/>
              <a:t>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20A9CE-0F51-45D4-B6CB-674C1B4A03E2}"/>
              </a:ext>
            </a:extLst>
          </p:cNvPr>
          <p:cNvSpPr txBox="1"/>
          <p:nvPr/>
        </p:nvSpPr>
        <p:spPr>
          <a:xfrm>
            <a:off x="3319498" y="4388767"/>
            <a:ext cx="1006609" cy="369332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子路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317D318-574D-473C-BF16-AA76929542A8}"/>
              </a:ext>
            </a:extLst>
          </p:cNvPr>
          <p:cNvSpPr txBox="1"/>
          <p:nvPr/>
        </p:nvSpPr>
        <p:spPr>
          <a:xfrm>
            <a:off x="4748726" y="4388767"/>
            <a:ext cx="3319506" cy="369332"/>
          </a:xfrm>
          <a:prstGeom prst="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质疑管仲，不符合“仁”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5F7828D-709B-42E4-BB5F-C694E47C0065}"/>
              </a:ext>
            </a:extLst>
          </p:cNvPr>
          <p:cNvSpPr txBox="1"/>
          <p:nvPr/>
        </p:nvSpPr>
        <p:spPr>
          <a:xfrm>
            <a:off x="806823" y="4388084"/>
            <a:ext cx="2301365" cy="36933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不（为公子纠）死</a:t>
            </a:r>
          </a:p>
        </p:txBody>
      </p:sp>
      <p:sp>
        <p:nvSpPr>
          <p:cNvPr id="6" name="箭头: 上 5">
            <a:extLst>
              <a:ext uri="{FF2B5EF4-FFF2-40B4-BE49-F238E27FC236}">
                <a16:creationId xmlns:a16="http://schemas.microsoft.com/office/drawing/2014/main" id="{19551F29-56FA-400E-BCFD-A16E07B1A58C}"/>
              </a:ext>
            </a:extLst>
          </p:cNvPr>
          <p:cNvSpPr/>
          <p:nvPr/>
        </p:nvSpPr>
        <p:spPr>
          <a:xfrm>
            <a:off x="1711616" y="2722736"/>
            <a:ext cx="491778" cy="60703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上 14">
            <a:extLst>
              <a:ext uri="{FF2B5EF4-FFF2-40B4-BE49-F238E27FC236}">
                <a16:creationId xmlns:a16="http://schemas.microsoft.com/office/drawing/2014/main" id="{B314449E-B595-40E8-84B6-01024945DD65}"/>
              </a:ext>
            </a:extLst>
          </p:cNvPr>
          <p:cNvSpPr/>
          <p:nvPr/>
        </p:nvSpPr>
        <p:spPr>
          <a:xfrm>
            <a:off x="3463576" y="2765566"/>
            <a:ext cx="491778" cy="6070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上 15">
            <a:extLst>
              <a:ext uri="{FF2B5EF4-FFF2-40B4-BE49-F238E27FC236}">
                <a16:creationId xmlns:a16="http://schemas.microsoft.com/office/drawing/2014/main" id="{D3700407-C9FE-4F0A-9089-B206417004AB}"/>
              </a:ext>
            </a:extLst>
          </p:cNvPr>
          <p:cNvSpPr/>
          <p:nvPr/>
        </p:nvSpPr>
        <p:spPr>
          <a:xfrm>
            <a:off x="5499839" y="2765566"/>
            <a:ext cx="491778" cy="6070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5C8B40E-FEF2-4EF9-B48A-9D70B84AFE82}"/>
              </a:ext>
            </a:extLst>
          </p:cNvPr>
          <p:cNvSpPr txBox="1"/>
          <p:nvPr/>
        </p:nvSpPr>
        <p:spPr>
          <a:xfrm>
            <a:off x="806823" y="2055931"/>
            <a:ext cx="2301365" cy="36933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从大义，而非小细节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7DBD7E3-A403-4CC0-AFED-05CB374B1A2E}"/>
              </a:ext>
            </a:extLst>
          </p:cNvPr>
          <p:cNvSpPr txBox="1"/>
          <p:nvPr/>
        </p:nvSpPr>
        <p:spPr>
          <a:xfrm>
            <a:off x="3294523" y="2055931"/>
            <a:ext cx="1454203" cy="369332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人（我们）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EC4152E-016B-4AFF-A5E8-7BBE3613B734}"/>
              </a:ext>
            </a:extLst>
          </p:cNvPr>
          <p:cNvSpPr txBox="1"/>
          <p:nvPr/>
        </p:nvSpPr>
        <p:spPr>
          <a:xfrm>
            <a:off x="4908159" y="2056173"/>
            <a:ext cx="3160073" cy="369332"/>
          </a:xfrm>
          <a:prstGeom prst="rect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评价一个人，是否符合“仁”</a:t>
            </a:r>
          </a:p>
        </p:txBody>
      </p:sp>
    </p:spTree>
    <p:extLst>
      <p:ext uri="{BB962C8B-B14F-4D97-AF65-F5344CB8AC3E}">
        <p14:creationId xmlns:p14="http://schemas.microsoft.com/office/powerpoint/2010/main" val="417917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D268E2-ADA5-4980-AD99-DC626E9E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332466"/>
            <a:ext cx="8557064" cy="981503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2.</a:t>
            </a:r>
            <a:r>
              <a:rPr lang="zh-CN" altLang="en-US" sz="2000" dirty="0"/>
              <a:t>单则材料</a:t>
            </a:r>
            <a:r>
              <a:rPr lang="en-US" altLang="zh-CN" sz="2000" dirty="0"/>
              <a:t>-</a:t>
            </a:r>
            <a:r>
              <a:rPr lang="zh-CN" altLang="en-US" sz="2000" dirty="0"/>
              <a:t>多概念（两个）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02A6B5-1370-4094-A5E7-C8748346AFF7}"/>
              </a:ext>
            </a:extLst>
          </p:cNvPr>
          <p:cNvSpPr txBox="1"/>
          <p:nvPr/>
        </p:nvSpPr>
        <p:spPr>
          <a:xfrm>
            <a:off x="1147871" y="1421545"/>
            <a:ext cx="8157494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概括提取策略</a:t>
            </a:r>
            <a:r>
              <a:rPr lang="en-US" altLang="zh-CN" dirty="0"/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）提取核心概念（反复出现的名词的核心名词）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）找出概念的连接词，连缀成观点句。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A</a:t>
            </a:r>
            <a:r>
              <a:rPr lang="zh-CN" altLang="en-US" dirty="0"/>
              <a:t>是</a:t>
            </a:r>
            <a:r>
              <a:rPr lang="en-US" altLang="zh-CN" dirty="0"/>
              <a:t>B</a:t>
            </a:r>
            <a:r>
              <a:rPr lang="zh-CN" altLang="en-US" dirty="0"/>
              <a:t>的</a:t>
            </a:r>
            <a:r>
              <a:rPr lang="en-US" altLang="zh-CN" dirty="0"/>
              <a:t>……,B</a:t>
            </a:r>
            <a:r>
              <a:rPr lang="zh-CN" altLang="en-US" dirty="0"/>
              <a:t>是</a:t>
            </a:r>
            <a:r>
              <a:rPr lang="en-US" altLang="zh-CN" dirty="0"/>
              <a:t>A</a:t>
            </a:r>
            <a:r>
              <a:rPr lang="zh-CN" altLang="en-US" dirty="0"/>
              <a:t>的</a:t>
            </a:r>
            <a:r>
              <a:rPr lang="en-US" altLang="zh-CN" dirty="0"/>
              <a:t>……</a:t>
            </a:r>
            <a:r>
              <a:rPr lang="zh-CN" altLang="en-US" dirty="0"/>
              <a:t>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268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91B1-86FE-47E9-B64F-B716E7E6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/>
              <a:t>示例</a:t>
            </a:r>
            <a:r>
              <a:rPr lang="en-US" altLang="zh-CN" sz="2800" dirty="0"/>
              <a:t>1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F9312-1707-4EE8-98B2-6602F3B9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897349"/>
            <a:ext cx="8139178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+mj-ea"/>
                <a:ea typeface="+mj-ea"/>
              </a:rPr>
              <a:t>阅读下面</a:t>
            </a:r>
            <a:r>
              <a:rPr lang="en-US" altLang="zh-CN" sz="1800" dirty="0">
                <a:latin typeface="+mj-ea"/>
                <a:ea typeface="+mj-ea"/>
              </a:rPr>
              <a:t>《</a:t>
            </a:r>
            <a:r>
              <a:rPr lang="zh-CN" altLang="en-US" sz="1800" dirty="0">
                <a:latin typeface="+mj-ea"/>
                <a:ea typeface="+mj-ea"/>
              </a:rPr>
              <a:t>论语</a:t>
            </a:r>
            <a:r>
              <a:rPr lang="en-US" altLang="zh-CN" sz="1800" dirty="0">
                <a:latin typeface="+mj-ea"/>
                <a:ea typeface="+mj-ea"/>
              </a:rPr>
              <a:t>》</a:t>
            </a:r>
            <a:r>
              <a:rPr lang="zh-CN" altLang="en-US" sz="1800" dirty="0">
                <a:latin typeface="+mj-ea"/>
                <a:ea typeface="+mj-ea"/>
              </a:rPr>
              <a:t>的文字，概括其体现的孔子对于“乐”的认识。</a:t>
            </a:r>
          </a:p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①子曰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:“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人而不仁，如礼何？人而不仁，如乐何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?” (《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论语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·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八佾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》)</a:t>
            </a:r>
          </a:p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②子路问成人。子曰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:“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若臧武仲之知，公绰之不欲，卞庄子之勇，冉求之艺，文之以礼乐，亦可以为成人矣。”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(《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论语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·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宪问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》)</a:t>
            </a:r>
          </a:p>
          <a:p>
            <a:pPr marL="0" indent="0">
              <a:buNone/>
            </a:pP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③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子谓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韶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》【1】:“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尽美矣，又尽善也。”谓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武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》【2】 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：“尽美矣，未尽善也。”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(《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论语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·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八佾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》)</a:t>
            </a:r>
          </a:p>
        </p:txBody>
      </p:sp>
    </p:spTree>
    <p:extLst>
      <p:ext uri="{BB962C8B-B14F-4D97-AF65-F5344CB8AC3E}">
        <p14:creationId xmlns:p14="http://schemas.microsoft.com/office/powerpoint/2010/main" val="305113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E5F045D-6015-4A90-86D8-3A2FEDB174DD}"/>
              </a:ext>
            </a:extLst>
          </p:cNvPr>
          <p:cNvSpPr>
            <a:spLocks noGrp="1"/>
          </p:cNvSpPr>
          <p:nvPr>
            <p:ph type="ctrTitle" idx="13"/>
          </p:nvPr>
        </p:nvSpPr>
        <p:spPr>
          <a:xfrm>
            <a:off x="2741771" y="2016493"/>
            <a:ext cx="3660458" cy="811154"/>
          </a:xfrm>
        </p:spPr>
        <p:txBody>
          <a:bodyPr/>
          <a:lstStyle/>
          <a:p>
            <a:r>
              <a:rPr lang="zh-CN" altLang="en-US" dirty="0"/>
              <a:t>透视一个问题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0BEFA0-EF20-424D-9CF3-155866A8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03" y="3006026"/>
            <a:ext cx="3386097" cy="213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539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91B1-86FE-47E9-B64F-B716E7E6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356321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1</a:t>
            </a:r>
            <a:r>
              <a:rPr lang="zh-CN" altLang="en-US" sz="2800" dirty="0"/>
              <a:t>）提取核心概念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F9312-1707-4EE8-98B2-6602F3B9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2" y="1237520"/>
            <a:ext cx="8139178" cy="1421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子曰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:“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人而不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仁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，如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礼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何？人而不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仁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，如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乐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何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?”</a:t>
            </a:r>
          </a:p>
          <a:p>
            <a:pPr marL="0" indent="0">
              <a:buNone/>
            </a:pPr>
            <a:r>
              <a:rPr lang="zh-CN" altLang="en-US" sz="1800" dirty="0">
                <a:latin typeface="+mn-ea"/>
                <a:ea typeface="+mn-ea"/>
              </a:rPr>
              <a:t>参考翻译：　孔子说：“一个人没有仁德，他怎么能实行礼呢？一个人没有仁德，他怎么能运用乐呢？”杨伯峻</a:t>
            </a:r>
            <a:r>
              <a:rPr lang="en-US" altLang="zh-CN" sz="1800" dirty="0">
                <a:latin typeface="+mn-ea"/>
                <a:ea typeface="+mn-ea"/>
              </a:rPr>
              <a:t>《</a:t>
            </a:r>
            <a:r>
              <a:rPr lang="zh-CN" altLang="en-US" sz="1800" dirty="0">
                <a:latin typeface="+mn-ea"/>
                <a:ea typeface="+mn-ea"/>
              </a:rPr>
              <a:t>论语译注</a:t>
            </a:r>
            <a:r>
              <a:rPr lang="en-US" altLang="zh-CN" sz="1800" dirty="0">
                <a:latin typeface="+mn-ea"/>
                <a:ea typeface="+mn-ea"/>
              </a:rPr>
              <a:t>》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D489A6-03A4-4E9F-B195-73955EDC417E}"/>
              </a:ext>
            </a:extLst>
          </p:cNvPr>
          <p:cNvSpPr txBox="1"/>
          <p:nvPr/>
        </p:nvSpPr>
        <p:spPr>
          <a:xfrm>
            <a:off x="1728906" y="3296867"/>
            <a:ext cx="4748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①仁</a:t>
            </a:r>
            <a:r>
              <a:rPr lang="en-US" altLang="zh-CN" sz="2400" dirty="0"/>
              <a:t>——</a:t>
            </a:r>
            <a:r>
              <a:rPr lang="zh-CN" altLang="en-US" sz="2400" dirty="0"/>
              <a:t>礼</a:t>
            </a:r>
            <a:r>
              <a:rPr lang="en-US" altLang="zh-CN" sz="2400" dirty="0"/>
              <a:t>      </a:t>
            </a:r>
            <a:r>
              <a:rPr lang="zh-CN" altLang="en-US" sz="2400" dirty="0"/>
              <a:t>②仁</a:t>
            </a:r>
            <a:r>
              <a:rPr lang="en-US" altLang="zh-CN" sz="2400" dirty="0"/>
              <a:t>——</a:t>
            </a:r>
            <a:r>
              <a:rPr lang="zh-CN" altLang="en-US" sz="2400" dirty="0"/>
              <a:t>乐       </a:t>
            </a:r>
          </a:p>
        </p:txBody>
      </p:sp>
    </p:spTree>
    <p:extLst>
      <p:ext uri="{BB962C8B-B14F-4D97-AF65-F5344CB8AC3E}">
        <p14:creationId xmlns:p14="http://schemas.microsoft.com/office/powerpoint/2010/main" val="296376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3B91B1-86FE-47E9-B64F-B716E7E6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356321"/>
            <a:ext cx="8139178" cy="33151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（</a:t>
            </a:r>
            <a:r>
              <a:rPr lang="en-US" altLang="zh-CN" sz="2800" dirty="0"/>
              <a:t>2</a:t>
            </a:r>
            <a:r>
              <a:rPr lang="zh-CN" altLang="en-US" sz="2800" dirty="0"/>
              <a:t>）找出连接词，连缀成观点句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F9312-1707-4EE8-98B2-6602F3B94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2" y="1237520"/>
            <a:ext cx="8139178" cy="821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子曰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:“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人而不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仁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，如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礼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何？人而不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仁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，如</a:t>
            </a:r>
            <a:r>
              <a:rPr lang="zh-CN" altLang="en-US" sz="18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乐</a:t>
            </a:r>
            <a:r>
              <a:rPr lang="zh-CN" altLang="en-US" sz="1800" dirty="0">
                <a:latin typeface="KaiTi" panose="02010609060101010101" pitchFamily="49" charset="-122"/>
                <a:ea typeface="KaiTi" panose="02010609060101010101" pitchFamily="49" charset="-122"/>
              </a:rPr>
              <a:t>何</a:t>
            </a:r>
            <a:r>
              <a:rPr lang="en-US" altLang="zh-CN" sz="1800" dirty="0">
                <a:latin typeface="KaiTi" panose="02010609060101010101" pitchFamily="49" charset="-122"/>
                <a:ea typeface="KaiTi" panose="02010609060101010101" pitchFamily="49" charset="-122"/>
              </a:rPr>
              <a:t>?”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AD489A6-03A4-4E9F-B195-73955EDC417E}"/>
              </a:ext>
            </a:extLst>
          </p:cNvPr>
          <p:cNvSpPr txBox="1"/>
          <p:nvPr/>
        </p:nvSpPr>
        <p:spPr>
          <a:xfrm>
            <a:off x="563882" y="2278551"/>
            <a:ext cx="677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</a:t>
            </a:r>
            <a:r>
              <a:rPr lang="zh-CN" altLang="en-US" sz="2400" dirty="0"/>
              <a:t>转化成肯定句：一个人</a:t>
            </a:r>
            <a:r>
              <a:rPr lang="zh-CN" altLang="en-US" sz="2400" dirty="0">
                <a:solidFill>
                  <a:srgbClr val="00B0F0"/>
                </a:solidFill>
              </a:rPr>
              <a:t>有</a:t>
            </a:r>
            <a:r>
              <a:rPr lang="zh-CN" altLang="en-US" sz="2400" dirty="0"/>
              <a:t>仁德，</a:t>
            </a:r>
            <a:r>
              <a:rPr lang="zh-CN" altLang="en-US" sz="2400" dirty="0">
                <a:solidFill>
                  <a:srgbClr val="00B0F0"/>
                </a:solidFill>
              </a:rPr>
              <a:t>才能</a:t>
            </a:r>
            <a:r>
              <a:rPr lang="zh-CN" altLang="en-US" sz="2400" dirty="0"/>
              <a:t>运用乐。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8E6F911-FCCB-47D6-941D-58F0EA7471CF}"/>
              </a:ext>
            </a:extLst>
          </p:cNvPr>
          <p:cNvSpPr txBox="1"/>
          <p:nvPr/>
        </p:nvSpPr>
        <p:spPr>
          <a:xfrm>
            <a:off x="563882" y="3421113"/>
            <a:ext cx="6774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 </a:t>
            </a:r>
            <a:r>
              <a:rPr lang="zh-CN" altLang="en-US" sz="2400" dirty="0"/>
              <a:t>转化为格式句：仁是乐的</a:t>
            </a:r>
            <a:r>
              <a:rPr lang="zh-CN" altLang="en-US" sz="2400" dirty="0">
                <a:solidFill>
                  <a:srgbClr val="00B0F0"/>
                </a:solidFill>
              </a:rPr>
              <a:t>前提（或基础）</a:t>
            </a:r>
          </a:p>
        </p:txBody>
      </p:sp>
    </p:spTree>
    <p:extLst>
      <p:ext uri="{BB962C8B-B14F-4D97-AF65-F5344CB8AC3E}">
        <p14:creationId xmlns:p14="http://schemas.microsoft.com/office/powerpoint/2010/main" val="34901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E5F045D-6015-4A90-86D8-3A2FEDB174DD}"/>
              </a:ext>
            </a:extLst>
          </p:cNvPr>
          <p:cNvSpPr>
            <a:spLocks noGrp="1"/>
          </p:cNvSpPr>
          <p:nvPr>
            <p:ph type="ctrTitle" idx="13"/>
          </p:nvPr>
        </p:nvSpPr>
        <p:spPr>
          <a:xfrm>
            <a:off x="3088980" y="1832077"/>
            <a:ext cx="5848979" cy="811154"/>
          </a:xfrm>
        </p:spPr>
        <p:txBody>
          <a:bodyPr>
            <a:normAutofit/>
          </a:bodyPr>
          <a:lstStyle/>
          <a:p>
            <a:r>
              <a:rPr lang="zh-CN" altLang="en-US" dirty="0"/>
              <a:t>本课小结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0BEFA0-EF20-424D-9CF3-155866A8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03" y="3006026"/>
            <a:ext cx="3386097" cy="213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300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CD36F-BEE1-4D2E-8921-30D9D1A6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35" y="382955"/>
            <a:ext cx="8434119" cy="81575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本课小结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46DD7C-555C-4A62-BB91-67903CEE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52" y="1282611"/>
            <a:ext cx="8097496" cy="6921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《</a:t>
            </a:r>
            <a:r>
              <a:rPr lang="zh-CN" altLang="en-US" sz="2000" dirty="0"/>
              <a:t>论语</a:t>
            </a:r>
            <a:r>
              <a:rPr lang="en-US" altLang="zh-CN" sz="2000" dirty="0"/>
              <a:t>》</a:t>
            </a:r>
            <a:r>
              <a:rPr lang="zh-CN" altLang="en-US" sz="2000" dirty="0"/>
              <a:t>的思想内涵是从语段材料中</a:t>
            </a:r>
            <a:r>
              <a:rPr lang="zh-CN" altLang="en-US" sz="2000" dirty="0">
                <a:solidFill>
                  <a:srgbClr val="FF0000"/>
                </a:solidFill>
              </a:rPr>
              <a:t>提炼概括来的。</a:t>
            </a:r>
            <a:endParaRPr lang="zh-CN" altLang="en-US" sz="2000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D5DCDED6-0855-4977-818D-A92D1ECFC6B4}"/>
              </a:ext>
            </a:extLst>
          </p:cNvPr>
          <p:cNvSpPr txBox="1">
            <a:spLocks/>
          </p:cNvSpPr>
          <p:nvPr/>
        </p:nvSpPr>
        <p:spPr>
          <a:xfrm>
            <a:off x="523252" y="2635000"/>
            <a:ext cx="8097496" cy="149900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/>
              <a:t>1.</a:t>
            </a:r>
            <a:r>
              <a:rPr lang="zh-CN" altLang="en-US" sz="2000" dirty="0"/>
              <a:t>找出或者提炼出核心概念（一个或多个）；</a:t>
            </a:r>
            <a:endParaRPr lang="en-US" altLang="zh-CN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/>
              <a:t>2.</a:t>
            </a:r>
            <a:r>
              <a:rPr lang="zh-CN" altLang="en-US" sz="2000" dirty="0"/>
              <a:t>按照参照句式，连缀成观点句。</a:t>
            </a:r>
            <a:endParaRPr lang="en-US" altLang="zh-CN" sz="2000" dirty="0"/>
          </a:p>
          <a:p>
            <a:pPr marL="0" indent="0">
              <a:buFont typeface="Arial" panose="020B0604020202020204" pitchFamily="34" charset="0"/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47461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F77147-3E8A-4E01-9221-A6E4F0B4B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550660"/>
            <a:ext cx="8139178" cy="40421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zh-CN" sz="2000" dirty="0"/>
              <a:t>《论语》记录了孔子与弟子间的许多对话，如《宪问》篇：</a:t>
            </a: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子路曰：“桓公杀公子纠，召忽死之，管仲不死。曰：未仁乎？”子曰：“桓公九合诸侯，不以兵车，管仲之力也。如其仁，如其仁。”</a:t>
            </a: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子贡曰：“管仲非仁者与？桓公杀公子纠，不能死，又相之。”子曰：“管仲相桓公，霸诸侯，一匡天下，民到于今受其赐。微管仲，吾其披发左衽矣，岂若匹夫匹妇之为谅也，自经于沟渎而莫之知也！</a:t>
            </a:r>
            <a:r>
              <a:rPr lang="zh-CN" altLang="zh-CN" sz="2000" dirty="0"/>
              <a:t>”</a:t>
            </a:r>
          </a:p>
          <a:p>
            <a:pPr marL="0" indent="0">
              <a:buNone/>
            </a:pPr>
            <a:r>
              <a:rPr lang="zh-CN" altLang="zh-CN" sz="2000" dirty="0"/>
              <a:t>上面两则《论语》中记述了子路和子贡质疑而孔子肯定管仲是“仁者”的对话。请简要概括学生质疑和孔子肯定的理由，并说明孔子的回答反映了其怎样的思想。</a:t>
            </a:r>
          </a:p>
          <a:p>
            <a:pPr marL="0" indent="0">
              <a:buNone/>
            </a:pP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6124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8F77147-3E8A-4E01-9221-A6E4F0B4B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1" y="550660"/>
            <a:ext cx="8139178" cy="40421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zh-CN" altLang="zh-CN" sz="2000" dirty="0"/>
              <a:t>《论语》记录了孔子与弟子间的许多对话，如《宪问》篇：</a:t>
            </a: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子路曰：“桓公杀公子纠，召忽死之，管仲不死。曰：未仁乎？”子曰：“桓公九合诸侯，不以兵车，管仲之力也。如其仁，如其仁。”</a:t>
            </a:r>
          </a:p>
          <a:p>
            <a:pPr marL="0" indent="0">
              <a:buNone/>
            </a:pPr>
            <a:r>
              <a:rPr lang="en-US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zh-CN" altLang="zh-CN" sz="2000" dirty="0">
                <a:latin typeface="KaiTi" panose="02010609060101010101" pitchFamily="49" charset="-122"/>
                <a:ea typeface="KaiTi" panose="02010609060101010101" pitchFamily="49" charset="-122"/>
              </a:rPr>
              <a:t>子贡曰：“管仲非仁者与？桓公杀公子纠，不能死，又相之。”子曰：“管仲相桓公，霸诸侯，一匡天下，民到于今受其赐。微管仲，吾其披发左衽矣，岂若匹夫匹妇之为谅也，自经于沟渎而莫之知也！</a:t>
            </a:r>
            <a:r>
              <a:rPr lang="zh-CN" altLang="zh-CN" sz="2000" dirty="0"/>
              <a:t>”</a:t>
            </a:r>
          </a:p>
          <a:p>
            <a:pPr marL="0" indent="0">
              <a:buNone/>
            </a:pPr>
            <a:r>
              <a:rPr lang="zh-CN" altLang="zh-CN" sz="2000" dirty="0"/>
              <a:t>上面两则《论语》中记述了子路和子贡质疑而孔子肯定管仲是“仁者”的对话。请简要概括学生质疑和孔子肯定的理由，并说明孔子的回答反映了其怎样的思想。</a:t>
            </a:r>
          </a:p>
          <a:p>
            <a:pPr marL="0" indent="0">
              <a:buNone/>
            </a:pPr>
            <a:endParaRPr lang="zh-CN" altLang="en-US" sz="2000" dirty="0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680BDEEF-3559-42AC-BE5F-A608DE22D912}"/>
              </a:ext>
            </a:extLst>
          </p:cNvPr>
          <p:cNvSpPr/>
          <p:nvPr/>
        </p:nvSpPr>
        <p:spPr>
          <a:xfrm>
            <a:off x="899032" y="1144920"/>
            <a:ext cx="676195" cy="3304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2157DBBC-93A0-4E79-BA38-EA5BBA3E63EA}"/>
              </a:ext>
            </a:extLst>
          </p:cNvPr>
          <p:cNvSpPr/>
          <p:nvPr/>
        </p:nvSpPr>
        <p:spPr>
          <a:xfrm>
            <a:off x="899031" y="1997848"/>
            <a:ext cx="676195" cy="3304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75DD5C7-8568-47C9-AA88-2FD4C5999DA0}"/>
              </a:ext>
            </a:extLst>
          </p:cNvPr>
          <p:cNvSpPr/>
          <p:nvPr/>
        </p:nvSpPr>
        <p:spPr>
          <a:xfrm>
            <a:off x="502411" y="1475333"/>
            <a:ext cx="676195" cy="3304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2E3F3B8-AFEF-48FD-AC79-5FBFF21420E9}"/>
              </a:ext>
            </a:extLst>
          </p:cNvPr>
          <p:cNvSpPr/>
          <p:nvPr/>
        </p:nvSpPr>
        <p:spPr>
          <a:xfrm>
            <a:off x="502411" y="2406542"/>
            <a:ext cx="676195" cy="33041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9B0EE5A-58C4-46AF-A805-64217EE56B09}"/>
              </a:ext>
            </a:extLst>
          </p:cNvPr>
          <p:cNvSpPr/>
          <p:nvPr/>
        </p:nvSpPr>
        <p:spPr>
          <a:xfrm rot="19756118">
            <a:off x="2973299" y="1632628"/>
            <a:ext cx="34743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9525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因材施教</a:t>
            </a:r>
            <a:endParaRPr lang="zh-CN" altLang="en-US" sz="5400" b="1" dirty="0">
              <a:ln w="9525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718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7666A-FCAB-44DB-9609-C7DD966E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832" y="209522"/>
            <a:ext cx="3754543" cy="1112131"/>
          </a:xfrm>
        </p:spPr>
        <p:txBody>
          <a:bodyPr>
            <a:noAutofit/>
          </a:bodyPr>
          <a:lstStyle/>
          <a:p>
            <a:r>
              <a:rPr lang="zh-CN" altLang="en-US" sz="2800" b="0" dirty="0"/>
              <a:t>问题的本质是什么？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7D690A-E113-4D19-B1C8-A0334A396F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382" y="1610045"/>
            <a:ext cx="4356847" cy="245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E5D0367-24D3-4E50-9F12-42C452102A26}"/>
              </a:ext>
            </a:extLst>
          </p:cNvPr>
          <p:cNvSpPr txBox="1"/>
          <p:nvPr/>
        </p:nvSpPr>
        <p:spPr>
          <a:xfrm>
            <a:off x="1243443" y="1770929"/>
            <a:ext cx="1015663" cy="22898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/>
              <a:t>贴标签</a:t>
            </a:r>
          </a:p>
        </p:txBody>
      </p:sp>
    </p:spTree>
    <p:extLst>
      <p:ext uri="{BB962C8B-B14F-4D97-AF65-F5344CB8AC3E}">
        <p14:creationId xmlns:p14="http://schemas.microsoft.com/office/powerpoint/2010/main" val="25748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0BE2A5-DB72-474D-B0CD-31541C95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332466"/>
            <a:ext cx="8418751" cy="674141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en-US" sz="2800" dirty="0"/>
              <a:t>论语</a:t>
            </a:r>
            <a:r>
              <a:rPr lang="en-US" altLang="zh-CN" sz="2800" dirty="0"/>
              <a:t>》</a:t>
            </a:r>
            <a:r>
              <a:rPr lang="zh-CN" altLang="en-US" sz="2800" dirty="0"/>
              <a:t>的思想从哪来？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6F0E645-E6F9-4517-BBA7-15D1373D51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29" y="1163053"/>
            <a:ext cx="1303684" cy="17503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84503B0-1EBE-46F3-B32F-CF70E5A7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8" y="3443717"/>
            <a:ext cx="1905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B0C4208-0332-4FD0-8F62-59FEA679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48" y="3069863"/>
            <a:ext cx="1810065" cy="16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0D7DA90-22C4-482A-9032-429F200BF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309" y="1145284"/>
            <a:ext cx="2447925" cy="3810000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BD1E2E7C-3371-4340-9635-D71E1959B677}"/>
              </a:ext>
            </a:extLst>
          </p:cNvPr>
          <p:cNvSpPr/>
          <p:nvPr/>
        </p:nvSpPr>
        <p:spPr>
          <a:xfrm>
            <a:off x="4021503" y="2475427"/>
            <a:ext cx="1494379" cy="875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B6B8A0-641A-4DC8-A9B8-DE3801443C40}"/>
              </a:ext>
            </a:extLst>
          </p:cNvPr>
          <p:cNvSpPr txBox="1"/>
          <p:nvPr/>
        </p:nvSpPr>
        <p:spPr>
          <a:xfrm>
            <a:off x="5278931" y="346370"/>
            <a:ext cx="1321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文本</a:t>
            </a:r>
          </a:p>
        </p:txBody>
      </p:sp>
    </p:spTree>
    <p:extLst>
      <p:ext uri="{BB962C8B-B14F-4D97-AF65-F5344CB8AC3E}">
        <p14:creationId xmlns:p14="http://schemas.microsoft.com/office/powerpoint/2010/main" val="15687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CCD36F-BEE1-4D2E-8921-30D9D1A6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35" y="382955"/>
            <a:ext cx="8434119" cy="81575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本节课的目标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46DD7C-555C-4A62-BB91-67903CEE5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05" y="1436769"/>
            <a:ext cx="8139178" cy="404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/>
              <a:t>在</a:t>
            </a:r>
            <a:r>
              <a:rPr lang="zh-CN" altLang="en-US" sz="2000" dirty="0">
                <a:solidFill>
                  <a:srgbClr val="FF0000"/>
                </a:solidFill>
              </a:rPr>
              <a:t>精准翻译</a:t>
            </a:r>
            <a:r>
              <a:rPr lang="zh-CN" altLang="en-US" sz="2000" dirty="0"/>
              <a:t>基础上，</a:t>
            </a:r>
            <a:r>
              <a:rPr lang="zh-CN" altLang="en-US" sz="2000" dirty="0">
                <a:solidFill>
                  <a:srgbClr val="FF0000"/>
                </a:solidFill>
              </a:rPr>
              <a:t>提炼概括</a:t>
            </a:r>
            <a:r>
              <a:rPr lang="en-US" altLang="zh-CN" sz="2000" dirty="0"/>
              <a:t>《</a:t>
            </a:r>
            <a:r>
              <a:rPr lang="zh-CN" altLang="en-US" sz="2000" dirty="0"/>
              <a:t>论语</a:t>
            </a:r>
            <a:r>
              <a:rPr lang="en-US" altLang="zh-CN" sz="2000" dirty="0"/>
              <a:t>》</a:t>
            </a:r>
            <a:r>
              <a:rPr lang="zh-CN" altLang="en-US" sz="2000" dirty="0"/>
              <a:t>语段材料中的</a:t>
            </a:r>
            <a:r>
              <a:rPr lang="zh-CN" altLang="en-US" sz="2000" dirty="0">
                <a:solidFill>
                  <a:srgbClr val="FF0000"/>
                </a:solidFill>
              </a:rPr>
              <a:t>思想内涵</a:t>
            </a:r>
            <a:r>
              <a:rPr lang="zh-CN" altLang="en-US" sz="2000" dirty="0"/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4859A2D-516A-4B1E-AFA7-609E26D668C5}"/>
              </a:ext>
            </a:extLst>
          </p:cNvPr>
          <p:cNvSpPr txBox="1"/>
          <p:nvPr/>
        </p:nvSpPr>
        <p:spPr>
          <a:xfrm>
            <a:off x="734405" y="2571750"/>
            <a:ext cx="27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文言翻译能力</a:t>
            </a:r>
            <a:endParaRPr lang="en-US" altLang="zh-CN" dirty="0"/>
          </a:p>
          <a:p>
            <a:r>
              <a:rPr lang="en-US" altLang="zh-CN" dirty="0"/>
              <a:t>2.《</a:t>
            </a:r>
            <a:r>
              <a:rPr lang="zh-CN" altLang="en-US" dirty="0"/>
              <a:t>论语</a:t>
            </a:r>
            <a:r>
              <a:rPr lang="en-US" altLang="zh-CN" dirty="0"/>
              <a:t>》</a:t>
            </a:r>
            <a:r>
              <a:rPr lang="zh-CN" altLang="en-US" dirty="0"/>
              <a:t>积累程度</a:t>
            </a: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DB375709-F9E7-4926-ADC4-389DFDB7DE37}"/>
              </a:ext>
            </a:extLst>
          </p:cNvPr>
          <p:cNvSpPr/>
          <p:nvPr/>
        </p:nvSpPr>
        <p:spPr>
          <a:xfrm>
            <a:off x="1390810" y="1959429"/>
            <a:ext cx="414938" cy="53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00E8E99B-4DFA-483C-8244-3E9A15BF02DC}"/>
              </a:ext>
            </a:extLst>
          </p:cNvPr>
          <p:cNvSpPr/>
          <p:nvPr/>
        </p:nvSpPr>
        <p:spPr>
          <a:xfrm>
            <a:off x="4924727" y="1959429"/>
            <a:ext cx="414938" cy="53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628424B-C4EB-4F0D-A0B3-148825727DEA}"/>
              </a:ext>
            </a:extLst>
          </p:cNvPr>
          <p:cNvSpPr txBox="1"/>
          <p:nvPr/>
        </p:nvSpPr>
        <p:spPr>
          <a:xfrm>
            <a:off x="4273795" y="2569847"/>
            <a:ext cx="18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本课重点</a:t>
            </a:r>
          </a:p>
        </p:txBody>
      </p:sp>
    </p:spTree>
    <p:extLst>
      <p:ext uri="{BB962C8B-B14F-4D97-AF65-F5344CB8AC3E}">
        <p14:creationId xmlns:p14="http://schemas.microsoft.com/office/powerpoint/2010/main" val="12538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E5F045D-6015-4A90-86D8-3A2FEDB174DD}"/>
              </a:ext>
            </a:extLst>
          </p:cNvPr>
          <p:cNvSpPr>
            <a:spLocks noGrp="1"/>
          </p:cNvSpPr>
          <p:nvPr>
            <p:ph type="ctrTitle" idx="13"/>
          </p:nvPr>
        </p:nvSpPr>
        <p:spPr>
          <a:xfrm>
            <a:off x="1828799" y="1970389"/>
            <a:ext cx="5848979" cy="811154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如何从文本中提取概括思想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0BEFA0-EF20-424D-9CF3-155866A80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903" y="3006026"/>
            <a:ext cx="3386097" cy="2137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782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8ACD775-CFE0-43B7-B7AC-E535C6068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51836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9708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1897</Words>
  <Application>Microsoft Office PowerPoint</Application>
  <PresentationFormat>全屏显示(16:9)</PresentationFormat>
  <Paragraphs>112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KaiTi</vt:lpstr>
      <vt:lpstr>楷体</vt:lpstr>
      <vt:lpstr>微软雅黑</vt:lpstr>
      <vt:lpstr>Arial</vt:lpstr>
      <vt:lpstr>Calibri</vt:lpstr>
      <vt:lpstr>1_Office 主题​​</vt:lpstr>
      <vt:lpstr>《论语》的思想从哪来？</vt:lpstr>
      <vt:lpstr>透视一个问题</vt:lpstr>
      <vt:lpstr>PowerPoint 演示文稿</vt:lpstr>
      <vt:lpstr>PowerPoint 演示文稿</vt:lpstr>
      <vt:lpstr>问题的本质是什么？</vt:lpstr>
      <vt:lpstr>《论语》的思想从哪来？ </vt:lpstr>
      <vt:lpstr>本节课的目标</vt:lpstr>
      <vt:lpstr>如何从文本中提取概括思想</vt:lpstr>
      <vt:lpstr>PowerPoint 演示文稿</vt:lpstr>
      <vt:lpstr>1.单则材料-单概念</vt:lpstr>
      <vt:lpstr>示例1</vt:lpstr>
      <vt:lpstr>（1）提取核心概念</vt:lpstr>
      <vt:lpstr>（2）连缀关键词，组成观点。</vt:lpstr>
      <vt:lpstr>示例2</vt:lpstr>
      <vt:lpstr>（1）提取核心概念</vt:lpstr>
      <vt:lpstr>（2）概括连缀关键词，组成观点。</vt:lpstr>
      <vt:lpstr>（2）概括连缀关键词，组成观点。</vt:lpstr>
      <vt:lpstr>2.单则材料-多概念（两个）</vt:lpstr>
      <vt:lpstr>示例1</vt:lpstr>
      <vt:lpstr>（1）提取核心概念</vt:lpstr>
      <vt:lpstr>（2）找出连接词，连缀成观点句</vt:lpstr>
      <vt:lpstr>本课小结</vt:lpstr>
      <vt:lpstr>本课小结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王丹</cp:lastModifiedBy>
  <cp:revision>70</cp:revision>
  <dcterms:created xsi:type="dcterms:W3CDTF">2020-02-01T11:21:51Z</dcterms:created>
  <dcterms:modified xsi:type="dcterms:W3CDTF">2020-02-04T14:18:16Z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