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2"/>
    <p:sldId id="286" r:id="rId3"/>
    <p:sldId id="287" r:id="rId4"/>
    <p:sldId id="290" r:id="rId5"/>
    <p:sldId id="291" r:id="rId6"/>
    <p:sldId id="289" r:id="rId7"/>
    <p:sldId id="284" r:id="rId8"/>
    <p:sldId id="271" r:id="rId9"/>
    <p:sldId id="288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原来，东青、南红、西白、北黑、中黄的空间格局大体反映了我国土壤在这五个方位上的真实情况。我国东临大海，又是很多江河的入海口，因此土壤长期处于淹水状态之下，其中的氧化铁（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Fe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）被还原成氧化亚铁（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FeO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）而呈灰绿色，是为青土。南方闷热潮湿而多雨，大量易溶于水的土壤物质受雨水冲刷而流失，最终剩下氧化铁和氧化铝（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Al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，因而呈现红色。西部气候干旱，土壤以盐土和碱土为主，这类土壤中富含碳酸钙、石膏等白色矿物质，加上可溶性盐在土壤表层聚集，所以变成了白色。东北地区气候湿润而寒冷，黑色的腐殖质在土壤中大量积累，且降解缓慢，长年累月黑色不断加深，因此称作黑土。黄土则主要分布于我国的黄土高原，黄土颗粒细腻，适宜耕作，其所在的黄河流域是中华文明的发祥地。就这样，各色土壤好汉们或占山为王，或蛰伏浅滩，或寄情塞外，又或绵亘晴川，阅尽春花秋月，看遍草长莺飞，纷纷割据一方，最终形成了我们脚下这块神奇的土地。而五色土就是我国丰富多彩的土壤空间分布格局的一个缩影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33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857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土地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高一地理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杨利娜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510866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土地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3535" y="961778"/>
            <a:ext cx="7570840" cy="37569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/>
              <a:t>我是土地。我在高山上，山谷中，农场里，果园间。没有我，人类无法生存，而你们却把我看得一文不值，你们可曾意识到，我就好像这地球的皮肤，只有薄薄的一层，我也是有生命的。你们的食物能够生长，全靠我提供丰富的营养。但是我被你们过度利用，过度开发，被侮辱，被损害，就是因为你们我只剩下不及</a:t>
            </a:r>
            <a:r>
              <a:rPr lang="en-US" altLang="zh-CN" sz="1800" dirty="0"/>
              <a:t>100</a:t>
            </a:r>
            <a:r>
              <a:rPr lang="zh-CN" altLang="zh-CN" sz="1800" dirty="0"/>
              <a:t>年前一半的厚度，你们注意到了吗？我正在逐渐化为一片荒芜，或许你们能够对我多一些尊重吧，我猜你们不想饿肚子对吧？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050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510866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土地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3535" y="961778"/>
            <a:ext cx="7570840" cy="37569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/>
              <a:t>我是土地。我在高山上，山谷中，农场里，果园间。没有我，人类无法生存，而你们却把我看得一文不值，你们可曾意识到，我就好像这地球的皮肤，只有薄薄的一层，我也是有生命的。你们的食物能够生长，全靠我提供丰富的营养</a:t>
            </a:r>
            <a:r>
              <a:rPr lang="zh-CN" altLang="zh-CN" sz="1800" dirty="0" smtClean="0"/>
              <a:t>。</a:t>
            </a:r>
            <a:endParaRPr lang="zh-CN" altLang="zh-CN" sz="1800" dirty="0"/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70" y="2529998"/>
            <a:ext cx="2748974" cy="1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184456"/>
            <a:ext cx="8139178" cy="3572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smtClean="0"/>
              <a:t>缓冲污染物，保护环境；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将</a:t>
            </a:r>
            <a:r>
              <a:rPr lang="zh-CN" altLang="zh-CN" sz="2000" dirty="0"/>
              <a:t>产生温室气体的碳固存在土壤之中，成为</a:t>
            </a:r>
            <a:r>
              <a:rPr lang="en-US" altLang="zh-CN" sz="2000" dirty="0"/>
              <a:t>“</a:t>
            </a:r>
            <a:r>
              <a:rPr lang="zh-CN" altLang="zh-CN" sz="2000" dirty="0"/>
              <a:t>碳库</a:t>
            </a:r>
            <a:r>
              <a:rPr lang="en-US" altLang="zh-CN" sz="2000" dirty="0"/>
              <a:t>”</a:t>
            </a:r>
            <a:r>
              <a:rPr lang="zh-CN" altLang="zh-CN" sz="2000" dirty="0" smtClean="0"/>
              <a:t>；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作为</a:t>
            </a:r>
            <a:r>
              <a:rPr lang="zh-CN" altLang="zh-CN" sz="2000" dirty="0"/>
              <a:t>蚯蚓等土壤动物以及微生物的安身之所，是陆地表层系统中最大的生物多样性保存场所和基因库</a:t>
            </a:r>
            <a:r>
              <a:rPr lang="zh-CN" altLang="zh-CN" sz="2000" dirty="0" smtClean="0"/>
              <a:t>；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53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69" y="649404"/>
            <a:ext cx="5130745" cy="34091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2882" y="4311419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中山公园社稷坛五色土：东青、南红、西白、北黑、中黄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1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794" y="873039"/>
            <a:ext cx="859441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+mn-ea"/>
                <a:ea typeface="+mn-ea"/>
                <a:cs typeface="宋体" panose="02010600030101010101" pitchFamily="2" charset="-122"/>
              </a:rPr>
              <a:t>东青：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我国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东临大海，又是很多江河的入海口，因此土壤长期处于淹水状态之下，其中的氧化铁（</a:t>
            </a:r>
            <a:r>
              <a:rPr lang="en-US" altLang="zh-CN" dirty="0">
                <a:latin typeface="+mn-ea"/>
                <a:ea typeface="+mn-ea"/>
                <a:cs typeface="宋体" panose="02010600030101010101" pitchFamily="2" charset="-122"/>
              </a:rPr>
              <a:t>Fe</a:t>
            </a:r>
            <a:r>
              <a:rPr lang="en-US" altLang="zh-CN" baseline="-25000" dirty="0">
                <a:latin typeface="+mn-ea"/>
                <a:ea typeface="+mn-ea"/>
                <a:cs typeface="宋体" panose="02010600030101010101" pitchFamily="2" charset="-122"/>
              </a:rPr>
              <a:t>2</a:t>
            </a:r>
            <a:r>
              <a:rPr lang="en-US" altLang="zh-CN" dirty="0">
                <a:latin typeface="+mn-ea"/>
                <a:ea typeface="+mn-ea"/>
                <a:cs typeface="宋体" panose="02010600030101010101" pitchFamily="2" charset="-122"/>
              </a:rPr>
              <a:t>O</a:t>
            </a:r>
            <a:r>
              <a:rPr lang="en-US" altLang="zh-CN" baseline="-25000" dirty="0">
                <a:latin typeface="+mn-ea"/>
                <a:ea typeface="+mn-ea"/>
                <a:cs typeface="宋体" panose="02010600030101010101" pitchFamily="2" charset="-122"/>
              </a:rPr>
              <a:t>3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）被还原成氧化亚铁（</a:t>
            </a:r>
            <a:r>
              <a:rPr lang="en-US" altLang="zh-CN" dirty="0" err="1">
                <a:latin typeface="+mn-ea"/>
                <a:ea typeface="+mn-ea"/>
                <a:cs typeface="宋体" panose="02010600030101010101" pitchFamily="2" charset="-122"/>
              </a:rPr>
              <a:t>FeO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）而呈灰绿色，是为青土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。</a:t>
            </a:r>
            <a:endParaRPr lang="en-US" altLang="zh-CN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  <a:cs typeface="宋体" panose="02010600030101010101" pitchFamily="2" charset="-122"/>
              </a:rPr>
              <a:t>南红：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南方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闷热潮湿而多雨，大量易溶于水的土壤物质受雨水冲刷而流失，最终剩下氧化铁和氧化铝（</a:t>
            </a:r>
            <a:r>
              <a:rPr lang="en-US" altLang="zh-CN" dirty="0">
                <a:latin typeface="+mn-ea"/>
                <a:ea typeface="+mn-ea"/>
                <a:cs typeface="宋体" panose="02010600030101010101" pitchFamily="2" charset="-122"/>
              </a:rPr>
              <a:t>Al</a:t>
            </a:r>
            <a:r>
              <a:rPr lang="en-US" altLang="zh-CN" baseline="-25000" dirty="0">
                <a:latin typeface="+mn-ea"/>
                <a:ea typeface="+mn-ea"/>
                <a:cs typeface="宋体" panose="02010600030101010101" pitchFamily="2" charset="-122"/>
              </a:rPr>
              <a:t>2</a:t>
            </a:r>
            <a:r>
              <a:rPr lang="en-US" altLang="zh-CN" dirty="0">
                <a:latin typeface="+mn-ea"/>
                <a:ea typeface="+mn-ea"/>
                <a:cs typeface="宋体" panose="02010600030101010101" pitchFamily="2" charset="-122"/>
              </a:rPr>
              <a:t>O</a:t>
            </a:r>
            <a:r>
              <a:rPr lang="en-US" altLang="zh-CN" baseline="-25000" dirty="0">
                <a:latin typeface="+mn-ea"/>
                <a:ea typeface="+mn-ea"/>
                <a:cs typeface="宋体" panose="02010600030101010101" pitchFamily="2" charset="-122"/>
              </a:rPr>
              <a:t>3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），因而呈现红色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。</a:t>
            </a:r>
            <a:endParaRPr lang="en-US" altLang="zh-CN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西白：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西部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气候干旱，土壤以盐土和碱土为主，这类土壤中富含碳酸钙、石膏等白色矿物质，加上可溶性盐在土壤表层聚集，所以变成了白色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。</a:t>
            </a:r>
            <a:endParaRPr lang="en-US" altLang="zh-CN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  <a:cs typeface="宋体" panose="02010600030101010101" pitchFamily="2" charset="-122"/>
              </a:rPr>
              <a:t>北黑：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东北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地区气候湿润而寒冷，黑色的腐殖质在土壤中大量积累，且降解缓慢，长年累月黑色不断加深，因此称作黑土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。</a:t>
            </a:r>
            <a:endParaRPr lang="en-US" altLang="zh-CN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dirty="0" smtClean="0">
                <a:solidFill>
                  <a:srgbClr val="FFC000"/>
                </a:solidFill>
                <a:latin typeface="+mn-ea"/>
                <a:ea typeface="+mn-ea"/>
                <a:cs typeface="宋体" panose="02010600030101010101" pitchFamily="2" charset="-122"/>
              </a:rPr>
              <a:t>中黄：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黄土</a:t>
            </a:r>
            <a:r>
              <a:rPr lang="zh-CN" altLang="zh-CN" dirty="0">
                <a:latin typeface="+mn-ea"/>
                <a:ea typeface="+mn-ea"/>
                <a:cs typeface="宋体" panose="02010600030101010101" pitchFamily="2" charset="-122"/>
              </a:rPr>
              <a:t>则主要分布于我国的黄土高原，黄土颗粒细腻，适宜耕作，其所在的黄河流域是中华文明的发祥地</a:t>
            </a:r>
            <a:r>
              <a:rPr lang="zh-CN" altLang="zh-CN" dirty="0" smtClean="0">
                <a:latin typeface="+mn-ea"/>
                <a:ea typeface="+mn-ea"/>
                <a:cs typeface="宋体" panose="02010600030101010101" pitchFamily="2" charset="-122"/>
              </a:rPr>
              <a:t>。</a:t>
            </a:r>
            <a:endParaRPr lang="en-US" altLang="zh-CN" dirty="0" smtClean="0">
              <a:latin typeface="+mn-ea"/>
              <a:ea typeface="+mn-ea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endParaRPr lang="zh-CN" altLang="zh-CN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47874" y="349819"/>
            <a:ext cx="3326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/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  <a:cs typeface="宋体" panose="02010600030101010101" pitchFamily="2" charset="-122"/>
              </a:rPr>
              <a:t>我国土壤空间格局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3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17114" y="382954"/>
            <a:ext cx="7324475" cy="536183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小结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66010" y="1013894"/>
            <a:ext cx="7575580" cy="3742754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土壤的特征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土壤的形成因素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土壤的作用</a:t>
            </a:r>
            <a:endParaRPr lang="en-US" altLang="zh-CN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blog.sciencenet.cn/data/attachment/album/201703/15/1825543offgq30stoknxq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4" y="332608"/>
            <a:ext cx="8695846" cy="4386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0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764</Words>
  <Application>Microsoft Office PowerPoint</Application>
  <PresentationFormat>全屏显示(16:9)</PresentationFormat>
  <Paragraphs>26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汉仪旗黑-85S</vt:lpstr>
      <vt:lpstr>楷体</vt:lpstr>
      <vt:lpstr>宋体</vt:lpstr>
      <vt:lpstr>微软雅黑</vt:lpstr>
      <vt:lpstr>Arial</vt:lpstr>
      <vt:lpstr>Calibri</vt:lpstr>
      <vt:lpstr>1_Office 主题​​</vt:lpstr>
      <vt:lpstr>土地</vt:lpstr>
      <vt:lpstr>土地</vt:lpstr>
      <vt:lpstr>土地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xb21cn</cp:lastModifiedBy>
  <cp:revision>48</cp:revision>
  <dcterms:created xsi:type="dcterms:W3CDTF">2020-02-01T11:21:51Z</dcterms:created>
  <dcterms:modified xsi:type="dcterms:W3CDTF">2020-02-13T11:23:04Z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