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5" r:id="rId2"/>
    <p:sldId id="300" r:id="rId3"/>
    <p:sldId id="272" r:id="rId4"/>
    <p:sldId id="298" r:id="rId5"/>
    <p:sldId id="302" r:id="rId6"/>
    <p:sldId id="301" r:id="rId7"/>
    <p:sldId id="297" r:id="rId8"/>
    <p:sldId id="296" r:id="rId9"/>
    <p:sldId id="299" r:id="rId10"/>
    <p:sldId id="277" r:id="rId11"/>
    <p:sldId id="271" r:id="rId1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32" autoAdjust="0"/>
  </p:normalViewPr>
  <p:slideViewPr>
    <p:cSldViewPr snapToGrid="0">
      <p:cViewPr varScale="1">
        <p:scale>
          <a:sx n="88" d="100"/>
          <a:sy n="88" d="100"/>
        </p:scale>
        <p:origin x="66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谢尔曼将军树：地球上最古老、最庞大的生物就是它了！你知道地球上最庞大最古老的生物是什么吗？不是大象，也不是鲸鱼，是红杉树！那你知道当今世界最大的红杉树藏在哪里吗？谢尔曼将军树 </a:t>
            </a:r>
            <a:r>
              <a:rPr lang="en-US" altLang="zh-CN" dirty="0" smtClean="0"/>
              <a:t>·</a:t>
            </a:r>
            <a:r>
              <a:rPr lang="zh-CN" altLang="en-US" dirty="0" smtClean="0"/>
              <a:t>加州红杉树国家公园：</a:t>
            </a:r>
            <a:endParaRPr lang="en-US" altLang="zh-CN" dirty="0" smtClean="0"/>
          </a:p>
          <a:p>
            <a:r>
              <a:rPr lang="zh-CN" altLang="en-US" dirty="0" smtClean="0"/>
              <a:t>加州红杉树国家公园</a:t>
            </a:r>
          </a:p>
          <a:p>
            <a:r>
              <a:rPr lang="zh-CN" altLang="en-US" dirty="0" smtClean="0"/>
              <a:t>   位于加州北部海岸，拥有明媚的海滨、幽静的河谷，特别是那片挺拔壮观的红杉树林。公园凭世界最高红杉树而载入世界自然遗产的名列。步入世界上最古老的森林，感受红杉树林的层林尽染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 谢尔曼将军树几宗“最”</a:t>
            </a:r>
          </a:p>
          <a:p>
            <a:r>
              <a:rPr lang="zh-CN" altLang="en-US" dirty="0" smtClean="0"/>
              <a:t>   “最”古老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树龄约有</a:t>
            </a:r>
            <a:r>
              <a:rPr lang="en-US" altLang="zh-CN" dirty="0" smtClean="0"/>
              <a:t>3200</a:t>
            </a:r>
            <a:r>
              <a:rPr lang="zh-CN" altLang="en-US" dirty="0" smtClean="0"/>
              <a:t>年，相当于中国的新石器时代！</a:t>
            </a:r>
          </a:p>
          <a:p>
            <a:r>
              <a:rPr lang="zh-CN" altLang="en-US" dirty="0" smtClean="0"/>
              <a:t>   “最”粗壮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树围约</a:t>
            </a:r>
            <a:r>
              <a:rPr lang="en-US" altLang="zh-CN" dirty="0" smtClean="0"/>
              <a:t>31</a:t>
            </a:r>
            <a:r>
              <a:rPr lang="zh-CN" altLang="en-US" dirty="0" smtClean="0"/>
              <a:t>米，需要二十个人才可以合抱！</a:t>
            </a:r>
          </a:p>
          <a:p>
            <a:r>
              <a:rPr lang="zh-CN" altLang="en-US" dirty="0" smtClean="0"/>
              <a:t>   “最”高大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树高约</a:t>
            </a:r>
            <a:r>
              <a:rPr lang="en-US" altLang="zh-CN" dirty="0" smtClean="0"/>
              <a:t>83</a:t>
            </a:r>
            <a:r>
              <a:rPr lang="zh-CN" altLang="en-US" dirty="0" smtClean="0"/>
              <a:t>米，相当于</a:t>
            </a:r>
            <a:r>
              <a:rPr lang="en-US" altLang="zh-CN" dirty="0" smtClean="0"/>
              <a:t>24</a:t>
            </a:r>
            <a:r>
              <a:rPr lang="zh-CN" altLang="en-US" dirty="0" smtClean="0"/>
              <a:t>层楼的高度！</a:t>
            </a:r>
          </a:p>
          <a:p>
            <a:r>
              <a:rPr lang="zh-CN" altLang="en-US" dirty="0" smtClean="0"/>
              <a:t>   “最”分量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树重足约</a:t>
            </a:r>
            <a:r>
              <a:rPr lang="en-US" altLang="zh-CN" dirty="0" smtClean="0"/>
              <a:t>2800</a:t>
            </a:r>
            <a:r>
              <a:rPr lang="zh-CN" altLang="en-US" dirty="0" smtClean="0"/>
              <a:t>吨，相当于</a:t>
            </a:r>
            <a:r>
              <a:rPr lang="en-US" altLang="zh-CN" dirty="0" smtClean="0"/>
              <a:t>460</a:t>
            </a:r>
            <a:r>
              <a:rPr lang="zh-CN" altLang="en-US" dirty="0" smtClean="0"/>
              <a:t>头非洲象的重量！</a:t>
            </a:r>
            <a:endParaRPr lang="en-US" altLang="zh-CN" dirty="0" smtClean="0"/>
          </a:p>
          <a:p>
            <a:r>
              <a:rPr lang="zh-CN" altLang="en-US" dirty="0" smtClean="0"/>
              <a:t>这里不止有红杉树群</a:t>
            </a:r>
          </a:p>
          <a:p>
            <a:r>
              <a:rPr lang="zh-CN" altLang="en-US" dirty="0" smtClean="0"/>
              <a:t>   红杉树国家公园的野生动物也是不可错过的一大亮点。</a:t>
            </a:r>
          </a:p>
          <a:p>
            <a:r>
              <a:rPr lang="zh-CN" altLang="en-US" dirty="0" smtClean="0"/>
              <a:t>   罗斯福麋鹿常成群出没于林间边缘地带；</a:t>
            </a:r>
          </a:p>
          <a:p>
            <a:r>
              <a:rPr lang="zh-CN" altLang="en-US" dirty="0" smtClean="0"/>
              <a:t>   黑尾鹿则常出现在空旷的地方；</a:t>
            </a:r>
          </a:p>
          <a:p>
            <a:r>
              <a:rPr lang="zh-CN" altLang="en-US" dirty="0" smtClean="0"/>
              <a:t>   黑熊多分布于红杉溪地区；</a:t>
            </a:r>
          </a:p>
          <a:p>
            <a:r>
              <a:rPr lang="zh-CN" altLang="en-US" dirty="0" smtClean="0"/>
              <a:t>   还有山猫、狐狸、郊狼、浣熊、野兔、地鼠、蛇等。</a:t>
            </a:r>
          </a:p>
          <a:p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6378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33857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雨林、红木和亚马孙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高一地理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北京市朝阳区教研中心   杨利娜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317114" y="382954"/>
            <a:ext cx="7324475" cy="536183"/>
          </a:xfrm>
        </p:spPr>
        <p:txBody>
          <a:bodyPr>
            <a:noAutofit/>
          </a:bodyPr>
          <a:lstStyle/>
          <a:p>
            <a:r>
              <a:rPr lang="zh-CN" altLang="en-US" sz="2400" dirty="0" smtClean="0"/>
              <a:t>小结</a:t>
            </a:r>
            <a:endParaRPr lang="zh-CN" altLang="en-US" sz="2400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066010" y="1013894"/>
            <a:ext cx="7575580" cy="1435561"/>
          </a:xfrm>
        </p:spPr>
        <p:txBody>
          <a:bodyPr>
            <a:normAutofit/>
          </a:bodyPr>
          <a:lstStyle/>
          <a:p>
            <a:r>
              <a:rPr lang="zh-CN" altLang="en-US" sz="1800" dirty="0" smtClean="0">
                <a:solidFill>
                  <a:srgbClr val="FF0000"/>
                </a:solidFill>
              </a:rPr>
              <a:t>主要植被类型及其与自然环境的关系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r>
              <a:rPr lang="zh-CN" altLang="en-US" sz="1800" dirty="0" smtClean="0">
                <a:solidFill>
                  <a:srgbClr val="FF0000"/>
                </a:solidFill>
              </a:rPr>
              <a:t>热带雨林的全球环境效益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8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4" t="11778"/>
          <a:stretch/>
        </p:blipFill>
        <p:spPr>
          <a:xfrm>
            <a:off x="4600426" y="1136412"/>
            <a:ext cx="3411233" cy="23790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31" y="1136412"/>
            <a:ext cx="3172072" cy="237905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18819" y="382816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热带雨林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449288" y="377209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红木</a:t>
            </a:r>
          </a:p>
        </p:txBody>
      </p:sp>
    </p:spTree>
    <p:extLst>
      <p:ext uri="{BB962C8B-B14F-4D97-AF65-F5344CB8AC3E}">
        <p14:creationId xmlns:p14="http://schemas.microsoft.com/office/powerpoint/2010/main" val="156901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6946" y="332466"/>
            <a:ext cx="8134643" cy="615099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雨林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6946" y="1193932"/>
            <a:ext cx="8139178" cy="35817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/>
              <a:t>我是雨林，我曾看着人类在我的怀抱中成长，后来他们离开了我，但他们还会回来。是的，他们不断的回来，为了获取我的树木作为木材，为了采集我的植物充当药材，我的美景是他们的世外桃源。我有求必应，我慷慨大方，甚至可以付出全部。现在，这一切一去不返。人类啊，他们很聪明，真的很聪明，智慧的大脑，灵巧的双手，他们善于创造，了不起的创造。那他们还需要我做什么呢？是需要我的丛林，还是树木？到底为什么呢？嗯，我想想，对了，他们总得呼吸吧。而我呢，我制造氧气。他们意识到这件事了吗？人类那么聪明，他们总有一天会想明白的，人类制造氧气，那可太有意思了。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75026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571500"/>
            <a:ext cx="6350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90" y="948026"/>
            <a:ext cx="1906339" cy="12645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72" y="948026"/>
            <a:ext cx="1896806" cy="12645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721" y="946926"/>
            <a:ext cx="1801576" cy="12656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8" b="9206"/>
          <a:stretch/>
        </p:blipFill>
        <p:spPr>
          <a:xfrm>
            <a:off x="1212490" y="3006777"/>
            <a:ext cx="1906339" cy="13614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73" y="3006777"/>
            <a:ext cx="1956962" cy="13757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721" y="2995284"/>
            <a:ext cx="1801576" cy="13729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3323853" y="32008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主要植被类型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42841" y="233101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常绿阔叶林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3627768" y="233101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落叶</a:t>
            </a:r>
            <a:r>
              <a:rPr lang="zh-CN" altLang="en-US" dirty="0" smtClean="0"/>
              <a:t>阔叶林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926095" y="232605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亚寒带针叶林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442841" y="449004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热带草原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3785517" y="449004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温</a:t>
            </a:r>
            <a:r>
              <a:rPr lang="zh-CN" altLang="en-US" dirty="0" smtClean="0"/>
              <a:t>带草原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335256" y="449004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荒漠</a:t>
            </a:r>
          </a:p>
        </p:txBody>
      </p:sp>
    </p:spTree>
    <p:extLst>
      <p:ext uri="{BB962C8B-B14F-4D97-AF65-F5344CB8AC3E}">
        <p14:creationId xmlns:p14="http://schemas.microsoft.com/office/powerpoint/2010/main" val="237928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42" y="435429"/>
            <a:ext cx="6281286" cy="429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6946" y="332466"/>
            <a:ext cx="8134643" cy="615099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</a:rPr>
              <a:t>亚马孙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6946" y="1222358"/>
            <a:ext cx="8139178" cy="35533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/>
              <a:t>我是亚马孙，我是世界上最大的雨林，我带给你们充足的雨水，我保障你们舒适的气候，我提供你们治病所需的植物，其中有许多种类，你们尚未认知。但是你们正在对我进行洗劫，你们不停的砍伐我的树木，不停的堵塞我的河流，不停的焚烧我的林地。我再也无法保护那些赖我生存的人们。你们掠夺的越多，我能给予的就越少，越来越少的水，越来越少的药材以及越来越少的氧气。要知道我可是地球的肺，如果我没了，你们也就没了，而我，是有能力重生的。</a:t>
            </a:r>
          </a:p>
          <a:p>
            <a:pPr>
              <a:lnSpc>
                <a:spcPct val="150000"/>
              </a:lnSpc>
            </a:pPr>
            <a:endParaRPr lang="zh-CN" altLang="zh-CN" sz="1600" dirty="0"/>
          </a:p>
        </p:txBody>
      </p:sp>
    </p:spTree>
    <p:extLst>
      <p:ext uri="{BB962C8B-B14F-4D97-AF65-F5344CB8AC3E}">
        <p14:creationId xmlns:p14="http://schemas.microsoft.com/office/powerpoint/2010/main" val="28382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6946" y="332466"/>
            <a:ext cx="8134643" cy="615099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红木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6946" y="876498"/>
            <a:ext cx="8139178" cy="38992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400" dirty="0"/>
              <a:t>-</a:t>
            </a:r>
            <a:r>
              <a:rPr lang="zh-CN" altLang="zh-CN" sz="1400" dirty="0"/>
              <a:t>爷爷，你怎么什么都知道。</a:t>
            </a:r>
          </a:p>
          <a:p>
            <a:pPr>
              <a:lnSpc>
                <a:spcPct val="100000"/>
              </a:lnSpc>
            </a:pPr>
            <a:r>
              <a:rPr lang="en-US" altLang="zh-CN" sz="1400" dirty="0"/>
              <a:t>-</a:t>
            </a:r>
            <a:r>
              <a:rPr lang="zh-CN" altLang="zh-CN" sz="1400" dirty="0"/>
              <a:t>那当然，孩子，我已经活了很久很久，可以说我们是这个世界上最古老的生物了，我大概什么都见识过。</a:t>
            </a:r>
          </a:p>
          <a:p>
            <a:pPr>
              <a:lnSpc>
                <a:spcPct val="100000"/>
              </a:lnSpc>
            </a:pPr>
            <a:r>
              <a:rPr lang="en-US" altLang="zh-CN" sz="1400" dirty="0"/>
              <a:t>-</a:t>
            </a:r>
            <a:r>
              <a:rPr lang="zh-CN" altLang="zh-CN" sz="1400" dirty="0"/>
              <a:t>真的？比如呢？</a:t>
            </a:r>
          </a:p>
          <a:p>
            <a:pPr>
              <a:lnSpc>
                <a:spcPct val="100000"/>
              </a:lnSpc>
            </a:pPr>
            <a:r>
              <a:rPr lang="en-US" altLang="zh-CN" sz="1400" dirty="0"/>
              <a:t>-</a:t>
            </a:r>
            <a:r>
              <a:rPr lang="zh-CN" altLang="zh-CN" sz="1400" dirty="0"/>
              <a:t>比如气候吧，各式各样的。</a:t>
            </a:r>
          </a:p>
          <a:p>
            <a:pPr>
              <a:lnSpc>
                <a:spcPct val="100000"/>
              </a:lnSpc>
            </a:pPr>
            <a:r>
              <a:rPr lang="en-US" altLang="zh-CN" sz="1400" dirty="0"/>
              <a:t>-</a:t>
            </a:r>
            <a:r>
              <a:rPr lang="zh-CN" altLang="zh-CN" sz="1400" dirty="0"/>
              <a:t>也见过好多好多动物吗？</a:t>
            </a:r>
          </a:p>
          <a:p>
            <a:pPr>
              <a:lnSpc>
                <a:spcPct val="100000"/>
              </a:lnSpc>
            </a:pPr>
            <a:r>
              <a:rPr lang="en-US" altLang="zh-CN" sz="1400" dirty="0"/>
              <a:t>-</a:t>
            </a:r>
            <a:r>
              <a:rPr lang="zh-CN" altLang="zh-CN" sz="1400" dirty="0"/>
              <a:t>当然了，最早的时候就是些昆虫和蜘蛛，后来就有了兔子和熊，天上还飞来了鸟，落在我的肩膀上。再后来，人类一出现一切就乱了套。</a:t>
            </a:r>
          </a:p>
          <a:p>
            <a:pPr>
              <a:lnSpc>
                <a:spcPct val="100000"/>
              </a:lnSpc>
            </a:pPr>
            <a:r>
              <a:rPr lang="en-US" altLang="zh-CN" sz="1400" dirty="0"/>
              <a:t>-</a:t>
            </a:r>
            <a:r>
              <a:rPr lang="zh-CN" altLang="zh-CN" sz="1400" dirty="0"/>
              <a:t>为什么？人类做了什么？</a:t>
            </a:r>
          </a:p>
          <a:p>
            <a:pPr>
              <a:lnSpc>
                <a:spcPct val="100000"/>
              </a:lnSpc>
            </a:pPr>
            <a:r>
              <a:rPr lang="en-US" altLang="zh-CN" sz="1400" dirty="0"/>
              <a:t>-</a:t>
            </a:r>
            <a:r>
              <a:rPr lang="zh-CN" altLang="zh-CN" sz="1400" dirty="0"/>
              <a:t>他们使野生动物失去了家园，让江河变脏了，把我们变成了他们的木材，他们把一切归为己有，肆无忌惮的就好像他们还有一个地球一样。</a:t>
            </a:r>
          </a:p>
          <a:p>
            <a:pPr>
              <a:lnSpc>
                <a:spcPct val="100000"/>
              </a:lnSpc>
            </a:pPr>
            <a:r>
              <a:rPr lang="en-US" altLang="zh-CN" sz="1400" dirty="0"/>
              <a:t>-</a:t>
            </a:r>
            <a:r>
              <a:rPr lang="zh-CN" altLang="zh-CN" sz="1400" dirty="0"/>
              <a:t>他们为什么要这样？他们不懂得后果吗？</a:t>
            </a:r>
          </a:p>
          <a:p>
            <a:pPr>
              <a:lnSpc>
                <a:spcPct val="100000"/>
              </a:lnSpc>
            </a:pPr>
            <a:r>
              <a:rPr lang="en-US" altLang="zh-CN" sz="1400" dirty="0"/>
              <a:t>-</a:t>
            </a:r>
            <a:r>
              <a:rPr lang="zh-CN" altLang="zh-CN" sz="1400" dirty="0"/>
              <a:t>我也不知道，如果他们继续这样下去，不懂得保护大自然，那么也许等不到你长大</a:t>
            </a:r>
            <a:r>
              <a:rPr lang="en-US" altLang="zh-CN" sz="1400" dirty="0"/>
              <a:t>......</a:t>
            </a:r>
            <a:endParaRPr lang="zh-CN" altLang="zh-CN" sz="1400" dirty="0"/>
          </a:p>
          <a:p>
            <a:pPr marL="0" indent="0">
              <a:lnSpc>
                <a:spcPct val="100000"/>
              </a:lnSpc>
              <a:buNone/>
            </a:pPr>
            <a:endParaRPr lang="zh-CN" altLang="zh-CN" sz="1400" dirty="0"/>
          </a:p>
        </p:txBody>
      </p:sp>
    </p:spTree>
    <p:extLst>
      <p:ext uri="{BB962C8B-B14F-4D97-AF65-F5344CB8AC3E}">
        <p14:creationId xmlns:p14="http://schemas.microsoft.com/office/powerpoint/2010/main" val="348613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69"/>
            <a:ext cx="4505468" cy="404217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/>
              <a:t>  </a:t>
            </a:r>
            <a:r>
              <a:rPr lang="zh-CN" altLang="en-US" sz="2000" b="1" dirty="0">
                <a:solidFill>
                  <a:srgbClr val="FF0000"/>
                </a:solidFill>
              </a:rPr>
              <a:t> 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           谢尔曼</a:t>
            </a:r>
            <a:r>
              <a:rPr lang="zh-CN" altLang="en-US" sz="2000" b="1" dirty="0">
                <a:solidFill>
                  <a:srgbClr val="FF0000"/>
                </a:solidFill>
              </a:rPr>
              <a:t>将军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树</a:t>
            </a:r>
            <a:endParaRPr lang="zh-CN" altLang="en-US" sz="2000" b="1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/>
              <a:t>   “最”古老</a:t>
            </a:r>
            <a:r>
              <a:rPr lang="en-US" altLang="zh-CN" sz="2000" dirty="0"/>
              <a:t>——</a:t>
            </a:r>
            <a:r>
              <a:rPr lang="zh-CN" altLang="en-US" sz="2000" dirty="0"/>
              <a:t>树龄约有</a:t>
            </a:r>
            <a:r>
              <a:rPr lang="en-US" altLang="zh-CN" sz="2000" dirty="0"/>
              <a:t>3200</a:t>
            </a:r>
            <a:r>
              <a:rPr lang="zh-CN" altLang="en-US" sz="2000" dirty="0" smtClean="0"/>
              <a:t>年</a:t>
            </a:r>
            <a:endParaRPr lang="zh-CN" altLang="en-US" sz="20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/>
              <a:t>   “最”粗壮</a:t>
            </a:r>
            <a:r>
              <a:rPr lang="en-US" altLang="zh-CN" sz="2000" dirty="0"/>
              <a:t>——</a:t>
            </a:r>
            <a:r>
              <a:rPr lang="zh-CN" altLang="en-US" sz="2000" dirty="0"/>
              <a:t>树围约</a:t>
            </a:r>
            <a:r>
              <a:rPr lang="en-US" altLang="zh-CN" sz="2000" dirty="0"/>
              <a:t>31</a:t>
            </a:r>
            <a:r>
              <a:rPr lang="zh-CN" altLang="en-US" sz="2000" dirty="0" smtClean="0"/>
              <a:t>米</a:t>
            </a:r>
            <a:endParaRPr lang="zh-CN" altLang="en-US" sz="20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/>
              <a:t>   “最”高大</a:t>
            </a:r>
            <a:r>
              <a:rPr lang="en-US" altLang="zh-CN" sz="2000" dirty="0"/>
              <a:t>——</a:t>
            </a:r>
            <a:r>
              <a:rPr lang="zh-CN" altLang="en-US" sz="2000" dirty="0"/>
              <a:t>树高约</a:t>
            </a:r>
            <a:r>
              <a:rPr lang="en-US" altLang="zh-CN" sz="2000" dirty="0"/>
              <a:t>83</a:t>
            </a:r>
            <a:r>
              <a:rPr lang="zh-CN" altLang="en-US" sz="2000" dirty="0" smtClean="0"/>
              <a:t>米</a:t>
            </a:r>
            <a:endParaRPr lang="zh-CN" altLang="en-US" sz="20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/>
              <a:t>   “最”分量</a:t>
            </a:r>
            <a:r>
              <a:rPr lang="en-US" altLang="zh-CN" sz="2000" dirty="0"/>
              <a:t>——</a:t>
            </a:r>
            <a:r>
              <a:rPr lang="zh-CN" altLang="en-US" sz="2000" dirty="0"/>
              <a:t>树重足约</a:t>
            </a:r>
            <a:r>
              <a:rPr lang="en-US" altLang="zh-CN" sz="2000" dirty="0"/>
              <a:t>2800</a:t>
            </a:r>
            <a:r>
              <a:rPr lang="zh-CN" altLang="en-US" sz="2000" dirty="0" smtClean="0"/>
              <a:t>吨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endParaRPr lang="zh-CN" altLang="en-US" sz="1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1"/>
          <a:stretch/>
        </p:blipFill>
        <p:spPr>
          <a:xfrm>
            <a:off x="5007880" y="523415"/>
            <a:ext cx="3463093" cy="367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4269</TotalTime>
  <Words>656</Words>
  <Application>Microsoft Office PowerPoint</Application>
  <PresentationFormat>全屏显示(16:9)</PresentationFormat>
  <Paragraphs>54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汉仪旗黑-85S</vt:lpstr>
      <vt:lpstr>楷体</vt:lpstr>
      <vt:lpstr>微软雅黑</vt:lpstr>
      <vt:lpstr>Arial</vt:lpstr>
      <vt:lpstr>Calibri</vt:lpstr>
      <vt:lpstr>1_Office 主题​​</vt:lpstr>
      <vt:lpstr>雨林、红木和亚马孙</vt:lpstr>
      <vt:lpstr>PowerPoint 演示文稿</vt:lpstr>
      <vt:lpstr>雨林</vt:lpstr>
      <vt:lpstr>PowerPoint 演示文稿</vt:lpstr>
      <vt:lpstr>PowerPoint 演示文稿</vt:lpstr>
      <vt:lpstr>PowerPoint 演示文稿</vt:lpstr>
      <vt:lpstr>亚马孙</vt:lpstr>
      <vt:lpstr>红木</vt:lpstr>
      <vt:lpstr>PowerPoint 演示文稿</vt:lpstr>
      <vt:lpstr>小结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xb21cn</cp:lastModifiedBy>
  <cp:revision>57</cp:revision>
  <dcterms:created xsi:type="dcterms:W3CDTF">2020-02-01T11:21:51Z</dcterms:created>
  <dcterms:modified xsi:type="dcterms:W3CDTF">2020-02-13T02:50:56Z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