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heme/theme5.xml" ContentType="application/vnd.openxmlformats-officedocument.theme+xml"/>
  <Override PartName="/ppt/tags/tag302.xml" ContentType="application/vnd.openxmlformats-officedocument.presentationml.tags+xml"/>
  <Override PartName="/ppt/notesSlides/notesSlide1.xml" ContentType="application/vnd.openxmlformats-officedocument.presentationml.notesSlide+xml"/>
  <Override PartName="/ppt/tags/tag303.xml" ContentType="application/vnd.openxmlformats-officedocument.presentationml.tags+xml"/>
  <Override PartName="/ppt/tags/tag304.xml" ContentType="application/vnd.openxmlformats-officedocument.presentationml.tags+xml"/>
  <Override PartName="/ppt/notesSlides/notesSlide2.xml" ContentType="application/vnd.openxmlformats-officedocument.presentationml.notesSlide+xml"/>
  <Override PartName="/ppt/tags/tag305.xml" ContentType="application/vnd.openxmlformats-officedocument.presentationml.tags+xml"/>
  <Override PartName="/ppt/notesSlides/notesSlide3.xml" ContentType="application/vnd.openxmlformats-officedocument.presentationml.notesSlide+xml"/>
  <Override PartName="/ppt/tags/tag306.xml" ContentType="application/vnd.openxmlformats-officedocument.presentationml.tags+xml"/>
  <Override PartName="/ppt/notesSlides/notesSlide4.xml" ContentType="application/vnd.openxmlformats-officedocument.presentationml.notesSlide+xml"/>
  <Override PartName="/ppt/tags/tag307.xml" ContentType="application/vnd.openxmlformats-officedocument.presentationml.tags+xml"/>
  <Override PartName="/ppt/notesSlides/notesSlide5.xml" ContentType="application/vnd.openxmlformats-officedocument.presentationml.notesSlide+xml"/>
  <Override PartName="/ppt/tags/tag308.xml" ContentType="application/vnd.openxmlformats-officedocument.presentationml.tags+xml"/>
  <Override PartName="/ppt/notesSlides/notesSlide6.xml" ContentType="application/vnd.openxmlformats-officedocument.presentationml.notesSlide+xml"/>
  <Override PartName="/ppt/tags/tag309.xml" ContentType="application/vnd.openxmlformats-officedocument.presentationml.tags+xml"/>
  <Override PartName="/ppt/notesSlides/notesSlide7.xml" ContentType="application/vnd.openxmlformats-officedocument.presentationml.notesSlide+xml"/>
  <Override PartName="/ppt/tags/tag310.xml" ContentType="application/vnd.openxmlformats-officedocument.presentationml.tags+xml"/>
  <Override PartName="/ppt/notesSlides/notesSlide8.xml" ContentType="application/vnd.openxmlformats-officedocument.presentationml.notesSlide+xml"/>
  <Override PartName="/ppt/tags/tag311.xml" ContentType="application/vnd.openxmlformats-officedocument.presentationml.tags+xml"/>
  <Override PartName="/ppt/notesSlides/notesSlide9.xml" ContentType="application/vnd.openxmlformats-officedocument.presentationml.notesSlide+xml"/>
  <Override PartName="/ppt/tags/tag312.xml" ContentType="application/vnd.openxmlformats-officedocument.presentationml.tags+xml"/>
  <Override PartName="/ppt/notesSlides/notesSlide10.xml" ContentType="application/vnd.openxmlformats-officedocument.presentationml.notesSlide+xml"/>
  <Override PartName="/ppt/tags/tag313.xml" ContentType="application/vnd.openxmlformats-officedocument.presentationml.tags+xml"/>
  <Override PartName="/ppt/notesSlides/notesSlide11.xml" ContentType="application/vnd.openxmlformats-officedocument.presentationml.notesSlide+xml"/>
  <Override PartName="/ppt/tags/tag314.xml" ContentType="application/vnd.openxmlformats-officedocument.presentationml.tags+xml"/>
  <Override PartName="/ppt/notesSlides/notesSlide12.xml" ContentType="application/vnd.openxmlformats-officedocument.presentationml.notesSlide+xml"/>
  <Override PartName="/ppt/tags/tag315.xml" ContentType="application/vnd.openxmlformats-officedocument.presentationml.tags+xml"/>
  <Override PartName="/ppt/notesSlides/notesSlide13.xml" ContentType="application/vnd.openxmlformats-officedocument.presentationml.notesSlide+xml"/>
  <Override PartName="/ppt/tags/tag316.xml" ContentType="application/vnd.openxmlformats-officedocument.presentationml.tags+xml"/>
  <Override PartName="/ppt/notesSlides/notesSlide14.xml" ContentType="application/vnd.openxmlformats-officedocument.presentationml.notesSlide+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notesSlides/notesSlide15.xml" ContentType="application/vnd.openxmlformats-officedocument.presentationml.notesSlid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713" r:id="rId3"/>
    <p:sldMasterId id="2147483733" r:id="rId4"/>
  </p:sldMasterIdLst>
  <p:notesMasterIdLst>
    <p:notesMasterId r:id="rId35"/>
  </p:notesMasterIdLst>
  <p:sldIdLst>
    <p:sldId id="471" r:id="rId5"/>
    <p:sldId id="394" r:id="rId6"/>
    <p:sldId id="472" r:id="rId7"/>
    <p:sldId id="473" r:id="rId8"/>
    <p:sldId id="474" r:id="rId9"/>
    <p:sldId id="475" r:id="rId10"/>
    <p:sldId id="448" r:id="rId11"/>
    <p:sldId id="455" r:id="rId12"/>
    <p:sldId id="476" r:id="rId13"/>
    <p:sldId id="451" r:id="rId14"/>
    <p:sldId id="433" r:id="rId15"/>
    <p:sldId id="452" r:id="rId16"/>
    <p:sldId id="453" r:id="rId17"/>
    <p:sldId id="454" r:id="rId18"/>
    <p:sldId id="436" r:id="rId19"/>
    <p:sldId id="477" r:id="rId20"/>
    <p:sldId id="456" r:id="rId21"/>
    <p:sldId id="457" r:id="rId22"/>
    <p:sldId id="478" r:id="rId23"/>
    <p:sldId id="481" r:id="rId24"/>
    <p:sldId id="482" r:id="rId25"/>
    <p:sldId id="427" r:id="rId26"/>
    <p:sldId id="460" r:id="rId27"/>
    <p:sldId id="461" r:id="rId28"/>
    <p:sldId id="463" r:id="rId29"/>
    <p:sldId id="462" r:id="rId30"/>
    <p:sldId id="470" r:id="rId31"/>
    <p:sldId id="483" r:id="rId32"/>
    <p:sldId id="484" r:id="rId33"/>
    <p:sldId id="485" r:id="rId34"/>
  </p:sldIdLst>
  <p:sldSz cx="9144000" cy="5143500" type="screen16x9"/>
  <p:notesSz cx="7104063" cy="10234613"/>
  <p:custDataLst>
    <p:tags r:id="rId36"/>
  </p:custDataLst>
  <p:defaultTextStyle>
    <a:defPPr>
      <a:defRPr lang="zh-CN"/>
    </a:defPPr>
    <a:lvl1pPr marL="0" algn="l" defTabSz="914400" rtl="0" eaLnBrk="1" latinLnBrk="0" hangingPunct="1">
      <a:defRPr sz="1900" kern="1200">
        <a:solidFill>
          <a:schemeClr val="tx1"/>
        </a:solidFill>
        <a:latin typeface="+mn-lt"/>
        <a:ea typeface="+mn-ea"/>
        <a:cs typeface="+mn-cs"/>
      </a:defRPr>
    </a:lvl1pPr>
    <a:lvl2pPr marL="457200" algn="l" defTabSz="914400" rtl="0" eaLnBrk="1" latinLnBrk="0" hangingPunct="1">
      <a:defRPr sz="1900" kern="1200">
        <a:solidFill>
          <a:schemeClr val="tx1"/>
        </a:solidFill>
        <a:latin typeface="+mn-lt"/>
        <a:ea typeface="+mn-ea"/>
        <a:cs typeface="+mn-cs"/>
      </a:defRPr>
    </a:lvl2pPr>
    <a:lvl3pPr marL="914400" algn="l" defTabSz="914400" rtl="0" eaLnBrk="1" latinLnBrk="0" hangingPunct="1">
      <a:defRPr sz="1900" kern="1200">
        <a:solidFill>
          <a:schemeClr val="tx1"/>
        </a:solidFill>
        <a:latin typeface="+mn-lt"/>
        <a:ea typeface="+mn-ea"/>
        <a:cs typeface="+mn-cs"/>
      </a:defRPr>
    </a:lvl3pPr>
    <a:lvl4pPr marL="1370965" algn="l" defTabSz="914400" rtl="0" eaLnBrk="1" latinLnBrk="0" hangingPunct="1">
      <a:defRPr sz="1900" kern="1200">
        <a:solidFill>
          <a:schemeClr val="tx1"/>
        </a:solidFill>
        <a:latin typeface="+mn-lt"/>
        <a:ea typeface="+mn-ea"/>
        <a:cs typeface="+mn-cs"/>
      </a:defRPr>
    </a:lvl4pPr>
    <a:lvl5pPr marL="1828165" algn="l" defTabSz="914400" rtl="0" eaLnBrk="1" latinLnBrk="0" hangingPunct="1">
      <a:defRPr sz="1900" kern="1200">
        <a:solidFill>
          <a:schemeClr val="tx1"/>
        </a:solidFill>
        <a:latin typeface="+mn-lt"/>
        <a:ea typeface="+mn-ea"/>
        <a:cs typeface="+mn-cs"/>
      </a:defRPr>
    </a:lvl5pPr>
    <a:lvl6pPr marL="2285365" algn="l" defTabSz="914400" rtl="0" eaLnBrk="1" latinLnBrk="0" hangingPunct="1">
      <a:defRPr sz="1900" kern="1200">
        <a:solidFill>
          <a:schemeClr val="tx1"/>
        </a:solidFill>
        <a:latin typeface="+mn-lt"/>
        <a:ea typeface="+mn-ea"/>
        <a:cs typeface="+mn-cs"/>
      </a:defRPr>
    </a:lvl6pPr>
    <a:lvl7pPr marL="2742565" algn="l" defTabSz="914400" rtl="0" eaLnBrk="1" latinLnBrk="0" hangingPunct="1">
      <a:defRPr sz="1900" kern="1200">
        <a:solidFill>
          <a:schemeClr val="tx1"/>
        </a:solidFill>
        <a:latin typeface="+mn-lt"/>
        <a:ea typeface="+mn-ea"/>
        <a:cs typeface="+mn-cs"/>
      </a:defRPr>
    </a:lvl7pPr>
    <a:lvl8pPr marL="3199765" algn="l" defTabSz="914400" rtl="0" eaLnBrk="1" latinLnBrk="0" hangingPunct="1">
      <a:defRPr sz="1900" kern="1200">
        <a:solidFill>
          <a:schemeClr val="tx1"/>
        </a:solidFill>
        <a:latin typeface="+mn-lt"/>
        <a:ea typeface="+mn-ea"/>
        <a:cs typeface="+mn-cs"/>
      </a:defRPr>
    </a:lvl8pPr>
    <a:lvl9pPr marL="3656965" algn="l" defTabSz="914400" rtl="0" eaLnBrk="1" latinLnBrk="0" hangingPunct="1">
      <a:defRPr sz="19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727D9"/>
    <a:srgbClr val="0000FF"/>
    <a:srgbClr val="BA08AD"/>
    <a:srgbClr val="BB079D"/>
    <a:srgbClr val="FF9933"/>
    <a:srgbClr val="FF9966"/>
    <a:srgbClr val="BC2906"/>
    <a:srgbClr val="BA0826"/>
    <a:srgbClr val="FF9900"/>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3" autoAdjust="0"/>
    <p:restoredTop sz="94660"/>
  </p:normalViewPr>
  <p:slideViewPr>
    <p:cSldViewPr snapToGrid="0">
      <p:cViewPr>
        <p:scale>
          <a:sx n="81" d="100"/>
          <a:sy n="81" d="100"/>
        </p:scale>
        <p:origin x="-1478" y="-653"/>
      </p:cViewPr>
      <p:guideLst>
        <p:guide orient="horz" pos="1620"/>
        <p:guide pos="2880"/>
      </p:guideLst>
    </p:cSldViewPr>
  </p:slideViewPr>
  <p:notesTextViewPr>
    <p:cViewPr>
      <p:scale>
        <a:sx n="1" d="1"/>
        <a:sy n="1" d="1"/>
      </p:scale>
      <p:origin x="0" y="0"/>
    </p:cViewPr>
  </p:notesTextViewPr>
  <p:sorterViewPr>
    <p:cViewPr>
      <p:scale>
        <a:sx n="100" d="100"/>
        <a:sy n="100" d="100"/>
      </p:scale>
      <p:origin x="0" y="227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 Id="rId9" Type="http://schemas.openxmlformats.org/officeDocument/2006/relationships/image" Target="../media/image2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image" Target="../media/image6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4" Type="http://schemas.openxmlformats.org/officeDocument/2006/relationships/image" Target="../media/image71.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5.wmf"/><Relationship Id="rId2" Type="http://schemas.openxmlformats.org/officeDocument/2006/relationships/image" Target="../media/image74.wmf"/><Relationship Id="rId1" Type="http://schemas.openxmlformats.org/officeDocument/2006/relationships/image" Target="../media/image7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6" Type="http://schemas.openxmlformats.org/officeDocument/2006/relationships/image" Target="../media/image81.wmf"/><Relationship Id="rId5" Type="http://schemas.openxmlformats.org/officeDocument/2006/relationships/image" Target="../media/image80.wmf"/><Relationship Id="rId4" Type="http://schemas.openxmlformats.org/officeDocument/2006/relationships/image" Target="../media/image79.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wmf"/><Relationship Id="rId4" Type="http://schemas.openxmlformats.org/officeDocument/2006/relationships/image" Target="../media/image8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53.emf"/><Relationship Id="rId7" Type="http://schemas.openxmlformats.org/officeDocument/2006/relationships/image" Target="../media/image57.wmf"/><Relationship Id="rId2" Type="http://schemas.openxmlformats.org/officeDocument/2006/relationships/image" Target="../media/image52.emf"/><Relationship Id="rId1" Type="http://schemas.openxmlformats.org/officeDocument/2006/relationships/image" Target="../media/image51.emf"/><Relationship Id="rId6" Type="http://schemas.openxmlformats.org/officeDocument/2006/relationships/image" Target="../media/image56.wmf"/><Relationship Id="rId5" Type="http://schemas.openxmlformats.org/officeDocument/2006/relationships/image" Target="../media/image55.wmf"/><Relationship Id="rId10" Type="http://schemas.openxmlformats.org/officeDocument/2006/relationships/image" Target="../media/image60.emf"/><Relationship Id="rId4" Type="http://schemas.openxmlformats.org/officeDocument/2006/relationships/image" Target="../media/image54.wmf"/><Relationship Id="rId9" Type="http://schemas.openxmlformats.org/officeDocument/2006/relationships/image" Target="../media/image5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2020/2/13</a:t>
            </a:fld>
            <a:endParaRPr lang="zh-CN" altLang="en-US"/>
          </a:p>
        </p:txBody>
      </p:sp>
      <p:sp>
        <p:nvSpPr>
          <p:cNvPr id="4" name="幻灯片图像占位符 3"/>
          <p:cNvSpPr>
            <a:spLocks noGrp="1" noRot="1" noChangeAspect="1"/>
          </p:cNvSpPr>
          <p:nvPr>
            <p:ph type="sldImg" idx="2"/>
          </p:nvPr>
        </p:nvSpPr>
        <p:spPr>
          <a:xfrm>
            <a:off x="481197" y="1279525"/>
            <a:ext cx="6140081"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43775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0965" algn="l" defTabSz="914400" rtl="0" eaLnBrk="1" latinLnBrk="0" hangingPunct="1">
      <a:defRPr sz="1200" kern="1200">
        <a:solidFill>
          <a:schemeClr val="tx1"/>
        </a:solidFill>
        <a:latin typeface="+mn-lt"/>
        <a:ea typeface="+mn-ea"/>
        <a:cs typeface="+mn-cs"/>
      </a:defRPr>
    </a:lvl4pPr>
    <a:lvl5pPr marL="1828165" algn="l" defTabSz="914400" rtl="0" eaLnBrk="1" latinLnBrk="0" hangingPunct="1">
      <a:defRPr sz="1200" kern="1200">
        <a:solidFill>
          <a:schemeClr val="tx1"/>
        </a:solidFill>
        <a:latin typeface="+mn-lt"/>
        <a:ea typeface="+mn-ea"/>
        <a:cs typeface="+mn-cs"/>
      </a:defRPr>
    </a:lvl5pPr>
    <a:lvl6pPr marL="2285365"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2875" y="768350"/>
            <a:ext cx="6818313" cy="3836988"/>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9E6FDB6-6D2B-46C1-9FA1-D82906A37C3A}" type="slidenum">
              <a:rPr lang="zh-CN" altLang="en-US" smtClean="0">
                <a:latin typeface="Calibri"/>
              </a:rPr>
              <a:pPr/>
              <a:t>1</a:t>
            </a:fld>
            <a:endParaRPr lang="zh-CN" altLang="en-US">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7ABD3-099B-428E-B6A7-B356EAB79752}" type="slidenum">
              <a:rPr lang="zh-CN" altLang="en-US" smtClean="0"/>
              <a:t>11</a:t>
            </a:fld>
            <a:endParaRPr lang="zh-CN" altLang="en-US"/>
          </a:p>
        </p:txBody>
      </p:sp>
    </p:spTree>
    <p:extLst>
      <p:ext uri="{BB962C8B-B14F-4D97-AF65-F5344CB8AC3E}">
        <p14:creationId xmlns:p14="http://schemas.microsoft.com/office/powerpoint/2010/main" val="2214982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7ABD3-099B-428E-B6A7-B356EAB79752}" type="slidenum">
              <a:rPr lang="zh-CN" altLang="en-US" smtClean="0"/>
              <a:t>12</a:t>
            </a:fld>
            <a:endParaRPr lang="zh-CN" altLang="en-US"/>
          </a:p>
        </p:txBody>
      </p:sp>
    </p:spTree>
    <p:extLst>
      <p:ext uri="{BB962C8B-B14F-4D97-AF65-F5344CB8AC3E}">
        <p14:creationId xmlns:p14="http://schemas.microsoft.com/office/powerpoint/2010/main" val="221498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7ABD3-099B-428E-B6A7-B356EAB79752}" type="slidenum">
              <a:rPr lang="zh-CN" altLang="en-US" smtClean="0"/>
              <a:t>13</a:t>
            </a:fld>
            <a:endParaRPr lang="zh-CN" altLang="en-US"/>
          </a:p>
        </p:txBody>
      </p:sp>
    </p:spTree>
    <p:extLst>
      <p:ext uri="{BB962C8B-B14F-4D97-AF65-F5344CB8AC3E}">
        <p14:creationId xmlns:p14="http://schemas.microsoft.com/office/powerpoint/2010/main" val="2214982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7ABD3-099B-428E-B6A7-B356EAB79752}" type="slidenum">
              <a:rPr lang="zh-CN" altLang="en-US" smtClean="0"/>
              <a:t>14</a:t>
            </a:fld>
            <a:endParaRPr lang="zh-CN" altLang="en-US"/>
          </a:p>
        </p:txBody>
      </p:sp>
    </p:spTree>
    <p:extLst>
      <p:ext uri="{BB962C8B-B14F-4D97-AF65-F5344CB8AC3E}">
        <p14:creationId xmlns:p14="http://schemas.microsoft.com/office/powerpoint/2010/main" val="2214982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7ABD3-099B-428E-B6A7-B356EAB79752}" type="slidenum">
              <a:rPr lang="zh-CN" altLang="en-US" smtClean="0"/>
              <a:t>15</a:t>
            </a:fld>
            <a:endParaRPr lang="zh-CN" altLang="en-US"/>
          </a:p>
        </p:txBody>
      </p:sp>
    </p:spTree>
    <p:extLst>
      <p:ext uri="{BB962C8B-B14F-4D97-AF65-F5344CB8AC3E}">
        <p14:creationId xmlns:p14="http://schemas.microsoft.com/office/powerpoint/2010/main" val="4188000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7ABD3-099B-428E-B6A7-B356EAB79752}" type="slidenum">
              <a:rPr lang="zh-CN" altLang="en-US" smtClean="0"/>
              <a:t>27</a:t>
            </a:fld>
            <a:endParaRPr lang="zh-CN" altLang="en-US"/>
          </a:p>
        </p:txBody>
      </p:sp>
    </p:spTree>
    <p:extLst>
      <p:ext uri="{BB962C8B-B14F-4D97-AF65-F5344CB8AC3E}">
        <p14:creationId xmlns:p14="http://schemas.microsoft.com/office/powerpoint/2010/main" val="4188000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7ABD3-099B-428E-B6A7-B356EAB79752}" type="slidenum">
              <a:rPr lang="zh-CN" altLang="en-US" smtClean="0"/>
              <a:t>3</a:t>
            </a:fld>
            <a:endParaRPr lang="zh-CN" altLang="en-US"/>
          </a:p>
        </p:txBody>
      </p:sp>
    </p:spTree>
    <p:extLst>
      <p:ext uri="{BB962C8B-B14F-4D97-AF65-F5344CB8AC3E}">
        <p14:creationId xmlns:p14="http://schemas.microsoft.com/office/powerpoint/2010/main" val="4042123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7ABD3-099B-428E-B6A7-B356EAB79752}" type="slidenum">
              <a:rPr lang="zh-CN" altLang="en-US" smtClean="0"/>
              <a:t>4</a:t>
            </a:fld>
            <a:endParaRPr lang="zh-CN" altLang="en-US"/>
          </a:p>
        </p:txBody>
      </p:sp>
    </p:spTree>
    <p:extLst>
      <p:ext uri="{BB962C8B-B14F-4D97-AF65-F5344CB8AC3E}">
        <p14:creationId xmlns:p14="http://schemas.microsoft.com/office/powerpoint/2010/main" val="4042123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7ABD3-099B-428E-B6A7-B356EAB79752}" type="slidenum">
              <a:rPr lang="zh-CN" altLang="en-US" smtClean="0"/>
              <a:t>5</a:t>
            </a:fld>
            <a:endParaRPr lang="zh-CN" altLang="en-US"/>
          </a:p>
        </p:txBody>
      </p:sp>
    </p:spTree>
    <p:extLst>
      <p:ext uri="{BB962C8B-B14F-4D97-AF65-F5344CB8AC3E}">
        <p14:creationId xmlns:p14="http://schemas.microsoft.com/office/powerpoint/2010/main" val="4042123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7ABD3-099B-428E-B6A7-B356EAB79752}" type="slidenum">
              <a:rPr lang="zh-CN" altLang="en-US" smtClean="0"/>
              <a:t>6</a:t>
            </a:fld>
            <a:endParaRPr lang="zh-CN" altLang="en-US"/>
          </a:p>
        </p:txBody>
      </p:sp>
    </p:spTree>
    <p:extLst>
      <p:ext uri="{BB962C8B-B14F-4D97-AF65-F5344CB8AC3E}">
        <p14:creationId xmlns:p14="http://schemas.microsoft.com/office/powerpoint/2010/main" val="4042123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7ABD3-099B-428E-B6A7-B356EAB79752}" type="slidenum">
              <a:rPr lang="zh-CN" altLang="en-US" smtClean="0"/>
              <a:t>7</a:t>
            </a:fld>
            <a:endParaRPr lang="zh-CN" altLang="en-US"/>
          </a:p>
        </p:txBody>
      </p:sp>
    </p:spTree>
    <p:extLst>
      <p:ext uri="{BB962C8B-B14F-4D97-AF65-F5344CB8AC3E}">
        <p14:creationId xmlns:p14="http://schemas.microsoft.com/office/powerpoint/2010/main" val="4042123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7ABD3-099B-428E-B6A7-B356EAB79752}" type="slidenum">
              <a:rPr lang="zh-CN" altLang="en-US" smtClean="0"/>
              <a:t>8</a:t>
            </a:fld>
            <a:endParaRPr lang="zh-CN" altLang="en-US"/>
          </a:p>
        </p:txBody>
      </p:sp>
    </p:spTree>
    <p:extLst>
      <p:ext uri="{BB962C8B-B14F-4D97-AF65-F5344CB8AC3E}">
        <p14:creationId xmlns:p14="http://schemas.microsoft.com/office/powerpoint/2010/main" val="4188000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7ABD3-099B-428E-B6A7-B356EAB79752}" type="slidenum">
              <a:rPr lang="zh-CN" altLang="en-US" smtClean="0"/>
              <a:t>9</a:t>
            </a:fld>
            <a:endParaRPr lang="zh-CN" altLang="en-US"/>
          </a:p>
        </p:txBody>
      </p:sp>
    </p:spTree>
    <p:extLst>
      <p:ext uri="{BB962C8B-B14F-4D97-AF65-F5344CB8AC3E}">
        <p14:creationId xmlns:p14="http://schemas.microsoft.com/office/powerpoint/2010/main" val="4042123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6B7ABD3-099B-428E-B6A7-B356EAB79752}" type="slidenum">
              <a:rPr lang="zh-CN" altLang="en-US" smtClean="0"/>
              <a:t>10</a:t>
            </a:fld>
            <a:endParaRPr lang="zh-CN" altLang="en-US"/>
          </a:p>
        </p:txBody>
      </p:sp>
    </p:spTree>
    <p:extLst>
      <p:ext uri="{BB962C8B-B14F-4D97-AF65-F5344CB8AC3E}">
        <p14:creationId xmlns:p14="http://schemas.microsoft.com/office/powerpoint/2010/main" val="2214982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image" Target="../media/image4.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9.xml"/><Relationship Id="rId10" Type="http://schemas.openxmlformats.org/officeDocument/2006/relationships/image" Target="../media/image3.png"/><Relationship Id="rId4" Type="http://schemas.openxmlformats.org/officeDocument/2006/relationships/tags" Target="../tags/tag18.xml"/><Relationship Id="rId9"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5.xml"/><Relationship Id="rId7" Type="http://schemas.openxmlformats.org/officeDocument/2006/relationships/image" Target="../media/image5.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3.xml"/><Relationship Id="rId5" Type="http://schemas.openxmlformats.org/officeDocument/2006/relationships/tags" Target="../tags/tag27.xml"/><Relationship Id="rId4" Type="http://schemas.openxmlformats.org/officeDocument/2006/relationships/tags" Target="../tags/tag26.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35.xml"/><Relationship Id="rId13" Type="http://schemas.openxmlformats.org/officeDocument/2006/relationships/image" Target="../media/image4.png"/><Relationship Id="rId3" Type="http://schemas.openxmlformats.org/officeDocument/2006/relationships/tags" Target="../tags/tag30.xml"/><Relationship Id="rId7" Type="http://schemas.openxmlformats.org/officeDocument/2006/relationships/tags" Target="../tags/tag34.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3.png"/><Relationship Id="rId5" Type="http://schemas.openxmlformats.org/officeDocument/2006/relationships/tags" Target="../tags/tag32.xml"/><Relationship Id="rId10" Type="http://schemas.openxmlformats.org/officeDocument/2006/relationships/slideMaster" Target="../slideMasters/slideMaster3.xml"/><Relationship Id="rId4" Type="http://schemas.openxmlformats.org/officeDocument/2006/relationships/tags" Target="../tags/tag31.xml"/><Relationship Id="rId9" Type="http://schemas.openxmlformats.org/officeDocument/2006/relationships/tags" Target="../tags/tag36.xml"/><Relationship Id="rId14" Type="http://schemas.openxmlformats.org/officeDocument/2006/relationships/image" Target="file:///C:\Users\1V994W2\PycharmProjects\PPT_Background_Generation/pic_temp/1_pic_quater_right_up.png" TargetMode="Externa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image" Target="../media/image3.png"/><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slideMaster" Target="../slideMasters/slideMaster3.xml"/><Relationship Id="rId2" Type="http://schemas.openxmlformats.org/officeDocument/2006/relationships/tags" Target="../tags/tag38.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tags" Target="../tags/tag47.xml"/><Relationship Id="rId5" Type="http://schemas.openxmlformats.org/officeDocument/2006/relationships/tags" Target="../tags/tag41.xml"/><Relationship Id="rId15" Type="http://schemas.openxmlformats.org/officeDocument/2006/relationships/image" Target="../media/image4.png"/><Relationship Id="rId10" Type="http://schemas.openxmlformats.org/officeDocument/2006/relationships/tags" Target="../tags/tag46.xml"/><Relationship Id="rId4" Type="http://schemas.openxmlformats.org/officeDocument/2006/relationships/tags" Target="../tags/tag40.xml"/><Relationship Id="rId9" Type="http://schemas.openxmlformats.org/officeDocument/2006/relationships/tags" Target="../tags/tag45.xml"/><Relationship Id="rId14" Type="http://schemas.openxmlformats.org/officeDocument/2006/relationships/image" Target="file:///C:\Users\1V994W2\PycharmProjects\PPT_Background_Generation/pic_temp/0_pic_quater_left_up.png" TargetMode="Externa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50.xml"/><Relationship Id="rId7" Type="http://schemas.openxmlformats.org/officeDocument/2006/relationships/slideMaster" Target="../slideMasters/slideMaster3.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52.xml"/><Relationship Id="rId10" Type="http://schemas.openxmlformats.org/officeDocument/2006/relationships/image" Target="../media/image4.png"/><Relationship Id="rId4" Type="http://schemas.openxmlformats.org/officeDocument/2006/relationships/tags" Target="../tags/tag51.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image" Target="../media/image4.png"/><Relationship Id="rId3" Type="http://schemas.openxmlformats.org/officeDocument/2006/relationships/tags" Target="../tags/tag59.xml"/><Relationship Id="rId7" Type="http://schemas.openxmlformats.org/officeDocument/2006/relationships/tags" Target="../tags/tag6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image" Target="../media/image3.png"/><Relationship Id="rId5" Type="http://schemas.openxmlformats.org/officeDocument/2006/relationships/tags" Target="../tags/tag61.xml"/><Relationship Id="rId10" Type="http://schemas.openxmlformats.org/officeDocument/2006/relationships/slideMaster" Target="../slideMasters/slideMaster3.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image" Target="file:///C:\Users\1V994W2\PycharmProjects\PPT_Background_Generation/pic_temp/1_pic_quater_right_up.png" TargetMode="External"/></Relationships>
</file>

<file path=ppt/slideLayouts/_rels/slideLayout32.xml.rels><?xml version="1.0" encoding="UTF-8" standalone="yes"?>
<Relationships xmlns="http://schemas.openxmlformats.org/package/2006/relationships"><Relationship Id="rId8" Type="http://schemas.openxmlformats.org/officeDocument/2006/relationships/tags" Target="../tags/tag73.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68.xml"/><Relationship Id="rId7" Type="http://schemas.openxmlformats.org/officeDocument/2006/relationships/tags" Target="../tags/tag72.xml"/><Relationship Id="rId12" Type="http://schemas.openxmlformats.org/officeDocument/2006/relationships/image" Target="../media/image4.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70.xml"/><Relationship Id="rId10" Type="http://schemas.openxmlformats.org/officeDocument/2006/relationships/image" Target="../media/image3.png"/><Relationship Id="rId4" Type="http://schemas.openxmlformats.org/officeDocument/2006/relationships/tags" Target="../tags/tag69.xml"/><Relationship Id="rId9"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76.xml"/><Relationship Id="rId7" Type="http://schemas.openxmlformats.org/officeDocument/2006/relationships/tags" Target="../tags/tag80.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image" Target="../media/image4.png"/><Relationship Id="rId5" Type="http://schemas.openxmlformats.org/officeDocument/2006/relationships/tags" Target="../tags/tag78.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77.xml"/><Relationship Id="rId9"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83.xml"/><Relationship Id="rId7" Type="http://schemas.openxmlformats.org/officeDocument/2006/relationships/slideMaster" Target="../slideMasters/slideMaster3.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9" Type="http://schemas.openxmlformats.org/officeDocument/2006/relationships/image" Target="file:///C:\Users\1V994W2\PycharmProjects\PPT_Background_Generation/pic_temp/pic_sup.png" TargetMode="External"/></Relationships>
</file>

<file path=ppt/slideLayouts/_rels/slideLayout35.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89.xml"/><Relationship Id="rId7" Type="http://schemas.openxmlformats.org/officeDocument/2006/relationships/tags" Target="../tags/tag93.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tags" Target="../tags/tag92.xml"/><Relationship Id="rId11" Type="http://schemas.openxmlformats.org/officeDocument/2006/relationships/image" Target="../media/image4.png"/><Relationship Id="rId5" Type="http://schemas.openxmlformats.org/officeDocument/2006/relationships/tags" Target="../tags/tag91.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90.xml"/><Relationship Id="rId9"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image" Target="../media/image4.png"/><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image" Target="../media/image3.png"/><Relationship Id="rId5" Type="http://schemas.openxmlformats.org/officeDocument/2006/relationships/tags" Target="../tags/tag98.xml"/><Relationship Id="rId10" Type="http://schemas.openxmlformats.org/officeDocument/2006/relationships/slideMaster" Target="../slideMasters/slideMaster3.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image" Target="file:///C:\Users\1V994W2\PycharmProjects\PPT_Background_Generation/pic_temp/1_pic_quater_right_up.png" TargetMode="External"/></Relationships>
</file>

<file path=ppt/slideLayouts/_rels/slideLayout37.xml.rels><?xml version="1.0" encoding="UTF-8" standalone="yes"?>
<Relationships xmlns="http://schemas.openxmlformats.org/package/2006/relationships"><Relationship Id="rId8" Type="http://schemas.openxmlformats.org/officeDocument/2006/relationships/tags" Target="../tags/tag110.xml"/><Relationship Id="rId3" Type="http://schemas.openxmlformats.org/officeDocument/2006/relationships/tags" Target="../tags/tag105.xml"/><Relationship Id="rId7" Type="http://schemas.openxmlformats.org/officeDocument/2006/relationships/tags" Target="../tags/tag109.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tags" Target="../tags/tag108.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07.xml"/><Relationship Id="rId10" Type="http://schemas.openxmlformats.org/officeDocument/2006/relationships/image" Target="../media/image3.png"/><Relationship Id="rId4" Type="http://schemas.openxmlformats.org/officeDocument/2006/relationships/tags" Target="../tags/tag106.xml"/><Relationship Id="rId9"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image" Target="../media/image3.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slideMaster" Target="../slideMasters/slideMaster3.xml"/><Relationship Id="rId5" Type="http://schemas.openxmlformats.org/officeDocument/2006/relationships/tags" Target="../tags/tag115.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8" Type="http://schemas.openxmlformats.org/officeDocument/2006/relationships/tags" Target="../tags/tag128.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123.xml"/><Relationship Id="rId7" Type="http://schemas.openxmlformats.org/officeDocument/2006/relationships/tags" Target="../tags/tag127.xml"/><Relationship Id="rId12" Type="http://schemas.openxmlformats.org/officeDocument/2006/relationships/image" Target="../media/image3.pn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11" Type="http://schemas.openxmlformats.org/officeDocument/2006/relationships/slideMaster" Target="../slideMasters/slideMaster3.xml"/><Relationship Id="rId5" Type="http://schemas.openxmlformats.org/officeDocument/2006/relationships/tags" Target="../tags/tag125.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130.xml"/><Relationship Id="rId4" Type="http://schemas.openxmlformats.org/officeDocument/2006/relationships/tags" Target="../tags/tag124.xml"/><Relationship Id="rId9" Type="http://schemas.openxmlformats.org/officeDocument/2006/relationships/tags" Target="../tags/tag129.xml"/><Relationship Id="rId1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138.xml"/><Relationship Id="rId13" Type="http://schemas.openxmlformats.org/officeDocument/2006/relationships/slideMaster" Target="../slideMasters/slideMaster3.xml"/><Relationship Id="rId3" Type="http://schemas.openxmlformats.org/officeDocument/2006/relationships/tags" Target="../tags/tag133.xml"/><Relationship Id="rId7" Type="http://schemas.openxmlformats.org/officeDocument/2006/relationships/tags" Target="../tags/tag137.xml"/><Relationship Id="rId12" Type="http://schemas.openxmlformats.org/officeDocument/2006/relationships/tags" Target="../tags/tag142.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132.xml"/><Relationship Id="rId16" Type="http://schemas.openxmlformats.org/officeDocument/2006/relationships/image" Target="../media/image4.png"/><Relationship Id="rId1" Type="http://schemas.openxmlformats.org/officeDocument/2006/relationships/tags" Target="../tags/tag131.xml"/><Relationship Id="rId6" Type="http://schemas.openxmlformats.org/officeDocument/2006/relationships/tags" Target="../tags/tag136.xml"/><Relationship Id="rId11" Type="http://schemas.openxmlformats.org/officeDocument/2006/relationships/tags" Target="../tags/tag141.xml"/><Relationship Id="rId5" Type="http://schemas.openxmlformats.org/officeDocument/2006/relationships/tags" Target="../tags/tag135.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140.xml"/><Relationship Id="rId4" Type="http://schemas.openxmlformats.org/officeDocument/2006/relationships/tags" Target="../tags/tag134.xml"/><Relationship Id="rId9" Type="http://schemas.openxmlformats.org/officeDocument/2006/relationships/tags" Target="../tags/tag139.xml"/><Relationship Id="rId1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8" Type="http://schemas.openxmlformats.org/officeDocument/2006/relationships/tags" Target="../tags/tag150.xml"/><Relationship Id="rId13" Type="http://schemas.openxmlformats.org/officeDocument/2006/relationships/image" Target="../media/image8.png"/><Relationship Id="rId3" Type="http://schemas.openxmlformats.org/officeDocument/2006/relationships/tags" Target="../tags/tag145.xml"/><Relationship Id="rId7" Type="http://schemas.openxmlformats.org/officeDocument/2006/relationships/tags" Target="../tags/tag14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tags" Target="../tags/tag148.xml"/><Relationship Id="rId11" Type="http://schemas.openxmlformats.org/officeDocument/2006/relationships/image" Target="../media/image3.png"/><Relationship Id="rId5" Type="http://schemas.openxmlformats.org/officeDocument/2006/relationships/tags" Target="../tags/tag147.xml"/><Relationship Id="rId10" Type="http://schemas.openxmlformats.org/officeDocument/2006/relationships/slideMaster" Target="../slideMasters/slideMaster3.xml"/><Relationship Id="rId4" Type="http://schemas.openxmlformats.org/officeDocument/2006/relationships/tags" Target="../tags/tag146.xml"/><Relationship Id="rId9" Type="http://schemas.openxmlformats.org/officeDocument/2006/relationships/tags" Target="../tags/tag151.xml"/><Relationship Id="rId14" Type="http://schemas.openxmlformats.org/officeDocument/2006/relationships/image" Target="file:///C:\Users\1V994W2\PycharmProjects\PPT_Background_Generation/pic_temp/1_pic_quater_left_down.png" TargetMode="Externa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160.xml"/><Relationship Id="rId7" Type="http://schemas.openxmlformats.org/officeDocument/2006/relationships/tags" Target="../tags/tag164.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tags" Target="../tags/tag163.xml"/><Relationship Id="rId5" Type="http://schemas.openxmlformats.org/officeDocument/2006/relationships/tags" Target="../tags/tag162.xml"/><Relationship Id="rId4" Type="http://schemas.openxmlformats.org/officeDocument/2006/relationships/tags" Target="../tags/tag161.xml"/><Relationship Id="rId9"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167.xml"/><Relationship Id="rId7" Type="http://schemas.openxmlformats.org/officeDocument/2006/relationships/tags" Target="../tags/tag171.xml"/><Relationship Id="rId12" Type="http://schemas.openxmlformats.org/officeDocument/2006/relationships/image" Target="../media/image4.pn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169.xml"/><Relationship Id="rId10" Type="http://schemas.openxmlformats.org/officeDocument/2006/relationships/image" Target="../media/image3.png"/><Relationship Id="rId4" Type="http://schemas.openxmlformats.org/officeDocument/2006/relationships/tags" Target="../tags/tag168.xml"/><Relationship Id="rId9"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175.xml"/><Relationship Id="rId7" Type="http://schemas.openxmlformats.org/officeDocument/2006/relationships/image" Target="../media/image5.png"/><Relationship Id="rId2" Type="http://schemas.openxmlformats.org/officeDocument/2006/relationships/tags" Target="../tags/tag174.xml"/><Relationship Id="rId1" Type="http://schemas.openxmlformats.org/officeDocument/2006/relationships/tags" Target="../tags/tag173.xml"/><Relationship Id="rId6" Type="http://schemas.openxmlformats.org/officeDocument/2006/relationships/slideMaster" Target="../slideMasters/slideMaster4.xml"/><Relationship Id="rId5" Type="http://schemas.openxmlformats.org/officeDocument/2006/relationships/tags" Target="../tags/tag177.xml"/><Relationship Id="rId4" Type="http://schemas.openxmlformats.org/officeDocument/2006/relationships/tags" Target="../tags/tag176.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image" Target="../media/image4.png"/><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image" Target="../media/image3.png"/><Relationship Id="rId5" Type="http://schemas.openxmlformats.org/officeDocument/2006/relationships/tags" Target="../tags/tag182.xml"/><Relationship Id="rId10" Type="http://schemas.openxmlformats.org/officeDocument/2006/relationships/slideMaster" Target="../slideMasters/slideMaster4.xml"/><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image" Target="file:///C:\Users\1V994W2\PycharmProjects\PPT_Background_Generation/pic_temp/1_pic_quater_right_up.png" TargetMode="External"/></Relationships>
</file>

<file path=ppt/slideLayouts/_rels/slideLayout47.xml.rels><?xml version="1.0" encoding="UTF-8" standalone="yes"?>
<Relationships xmlns="http://schemas.openxmlformats.org/package/2006/relationships"><Relationship Id="rId8" Type="http://schemas.openxmlformats.org/officeDocument/2006/relationships/tags" Target="../tags/tag194.xml"/><Relationship Id="rId13" Type="http://schemas.openxmlformats.org/officeDocument/2006/relationships/image" Target="../media/image3.png"/><Relationship Id="rId3" Type="http://schemas.openxmlformats.org/officeDocument/2006/relationships/tags" Target="../tags/tag189.xml"/><Relationship Id="rId7" Type="http://schemas.openxmlformats.org/officeDocument/2006/relationships/tags" Target="../tags/tag193.xml"/><Relationship Id="rId12" Type="http://schemas.openxmlformats.org/officeDocument/2006/relationships/slideMaster" Target="../slideMasters/slideMaster4.xml"/><Relationship Id="rId2" Type="http://schemas.openxmlformats.org/officeDocument/2006/relationships/tags" Target="../tags/tag188.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tags" Target="../tags/tag197.xml"/><Relationship Id="rId5" Type="http://schemas.openxmlformats.org/officeDocument/2006/relationships/tags" Target="../tags/tag191.xml"/><Relationship Id="rId15" Type="http://schemas.openxmlformats.org/officeDocument/2006/relationships/image" Target="../media/image4.png"/><Relationship Id="rId10" Type="http://schemas.openxmlformats.org/officeDocument/2006/relationships/tags" Target="../tags/tag196.xml"/><Relationship Id="rId4" Type="http://schemas.openxmlformats.org/officeDocument/2006/relationships/tags" Target="../tags/tag190.xml"/><Relationship Id="rId9" Type="http://schemas.openxmlformats.org/officeDocument/2006/relationships/tags" Target="../tags/tag195.xml"/><Relationship Id="rId14" Type="http://schemas.openxmlformats.org/officeDocument/2006/relationships/image" Target="file:///C:\Users\1V994W2\PycharmProjects\PPT_Background_Generation/pic_temp/0_pic_quater_left_up.png" TargetMode="External"/></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ags" Target="../tags/tag200.xml"/><Relationship Id="rId7" Type="http://schemas.openxmlformats.org/officeDocument/2006/relationships/slideMaster" Target="../slideMasters/slideMaster4.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tags" Target="../tags/tag203.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202.xml"/><Relationship Id="rId10" Type="http://schemas.openxmlformats.org/officeDocument/2006/relationships/image" Target="../media/image4.png"/><Relationship Id="rId4" Type="http://schemas.openxmlformats.org/officeDocument/2006/relationships/tags" Target="../tags/tag201.xml"/><Relationship Id="rId9" Type="http://schemas.openxmlformats.org/officeDocument/2006/relationships/image" Target="file:///C:\Users\1V994W2\Documents\Tencent%20Files\574576071\FileRecv\&#25340;&#35013;&#32032;&#26448;\forright\\06\subject_holdleft_84,125,158_0_staid_full_0.png" TargetMode="Externa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4"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214.xml"/><Relationship Id="rId13" Type="http://schemas.openxmlformats.org/officeDocument/2006/relationships/image" Target="../media/image4.png"/><Relationship Id="rId3" Type="http://schemas.openxmlformats.org/officeDocument/2006/relationships/tags" Target="../tags/tag209.xml"/><Relationship Id="rId7" Type="http://schemas.openxmlformats.org/officeDocument/2006/relationships/tags" Target="../tags/tag213.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11" Type="http://schemas.openxmlformats.org/officeDocument/2006/relationships/image" Target="../media/image3.png"/><Relationship Id="rId5" Type="http://schemas.openxmlformats.org/officeDocument/2006/relationships/tags" Target="../tags/tag211.xml"/><Relationship Id="rId10" Type="http://schemas.openxmlformats.org/officeDocument/2006/relationships/slideMaster" Target="../slideMasters/slideMaster4.xml"/><Relationship Id="rId4" Type="http://schemas.openxmlformats.org/officeDocument/2006/relationships/tags" Target="../tags/tag210.xml"/><Relationship Id="rId9" Type="http://schemas.openxmlformats.org/officeDocument/2006/relationships/tags" Target="../tags/tag215.xml"/><Relationship Id="rId14" Type="http://schemas.openxmlformats.org/officeDocument/2006/relationships/image" Target="file:///C:\Users\1V994W2\PycharmProjects\PPT_Background_Generation/pic_temp/1_pic_quater_right_up.png" TargetMode="External"/></Relationships>
</file>

<file path=ppt/slideLayouts/_rels/slideLayout51.xml.rels><?xml version="1.0" encoding="UTF-8" standalone="yes"?>
<Relationships xmlns="http://schemas.openxmlformats.org/package/2006/relationships"><Relationship Id="rId8" Type="http://schemas.openxmlformats.org/officeDocument/2006/relationships/tags" Target="../tags/tag223.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218.xml"/><Relationship Id="rId7" Type="http://schemas.openxmlformats.org/officeDocument/2006/relationships/tags" Target="../tags/tag222.xml"/><Relationship Id="rId12" Type="http://schemas.openxmlformats.org/officeDocument/2006/relationships/image" Target="../media/image4.png"/><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tags" Target="../tags/tag221.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220.xml"/><Relationship Id="rId10" Type="http://schemas.openxmlformats.org/officeDocument/2006/relationships/image" Target="../media/image3.png"/><Relationship Id="rId4" Type="http://schemas.openxmlformats.org/officeDocument/2006/relationships/tags" Target="../tags/tag219.xml"/><Relationship Id="rId9"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226.xml"/><Relationship Id="rId7" Type="http://schemas.openxmlformats.org/officeDocument/2006/relationships/tags" Target="../tags/tag230.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image" Target="../media/image4.png"/><Relationship Id="rId5" Type="http://schemas.openxmlformats.org/officeDocument/2006/relationships/tags" Target="../tags/tag228.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227.xml"/><Relationship Id="rId9" Type="http://schemas.openxmlformats.org/officeDocument/2006/relationships/image" Target="../media/image3.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33.xml"/><Relationship Id="rId7" Type="http://schemas.openxmlformats.org/officeDocument/2006/relationships/slideMaster" Target="../slideMasters/slideMaster4.xml"/><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tags" Target="../tags/tag236.xml"/><Relationship Id="rId5" Type="http://schemas.openxmlformats.org/officeDocument/2006/relationships/tags" Target="../tags/tag235.xml"/><Relationship Id="rId4" Type="http://schemas.openxmlformats.org/officeDocument/2006/relationships/tags" Target="../tags/tag234.xml"/><Relationship Id="rId9" Type="http://schemas.openxmlformats.org/officeDocument/2006/relationships/image" Target="file:///C:\Users\1V994W2\PycharmProjects\PPT_Background_Generation/pic_temp/pic_sup.png" TargetMode="External"/></Relationships>
</file>

<file path=ppt/slideLayouts/_rels/slideLayout54.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239.xml"/><Relationship Id="rId7" Type="http://schemas.openxmlformats.org/officeDocument/2006/relationships/tags" Target="../tags/tag243.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image" Target="../media/image4.png"/><Relationship Id="rId5" Type="http://schemas.openxmlformats.org/officeDocument/2006/relationships/tags" Target="../tags/tag241.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240.xml"/><Relationship Id="rId9" Type="http://schemas.openxmlformats.org/officeDocument/2006/relationships/image" Target="../media/image3.png"/></Relationships>
</file>

<file path=ppt/slideLayouts/_rels/slideLayout55.xml.rels><?xml version="1.0" encoding="UTF-8" standalone="yes"?>
<Relationships xmlns="http://schemas.openxmlformats.org/package/2006/relationships"><Relationship Id="rId8" Type="http://schemas.openxmlformats.org/officeDocument/2006/relationships/tags" Target="../tags/tag251.xml"/><Relationship Id="rId13" Type="http://schemas.openxmlformats.org/officeDocument/2006/relationships/image" Target="../media/image4.png"/><Relationship Id="rId3" Type="http://schemas.openxmlformats.org/officeDocument/2006/relationships/tags" Target="../tags/tag246.xml"/><Relationship Id="rId7" Type="http://schemas.openxmlformats.org/officeDocument/2006/relationships/tags" Target="../tags/tag250.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45.xml"/><Relationship Id="rId1" Type="http://schemas.openxmlformats.org/officeDocument/2006/relationships/tags" Target="../tags/tag244.xml"/><Relationship Id="rId6" Type="http://schemas.openxmlformats.org/officeDocument/2006/relationships/tags" Target="../tags/tag249.xml"/><Relationship Id="rId11" Type="http://schemas.openxmlformats.org/officeDocument/2006/relationships/image" Target="../media/image3.png"/><Relationship Id="rId5" Type="http://schemas.openxmlformats.org/officeDocument/2006/relationships/tags" Target="../tags/tag248.xml"/><Relationship Id="rId10" Type="http://schemas.openxmlformats.org/officeDocument/2006/relationships/slideMaster" Target="../slideMasters/slideMaster4.xml"/><Relationship Id="rId4" Type="http://schemas.openxmlformats.org/officeDocument/2006/relationships/tags" Target="../tags/tag247.xml"/><Relationship Id="rId9" Type="http://schemas.openxmlformats.org/officeDocument/2006/relationships/tags" Target="../tags/tag252.xml"/><Relationship Id="rId14" Type="http://schemas.openxmlformats.org/officeDocument/2006/relationships/image" Target="file:///C:\Users\1V994W2\PycharmProjects\PPT_Background_Generation/pic_temp/1_pic_quater_right_up.png" TargetMode="External"/></Relationships>
</file>

<file path=ppt/slideLayouts/_rels/slideLayout56.xml.rels><?xml version="1.0" encoding="UTF-8" standalone="yes"?>
<Relationships xmlns="http://schemas.openxmlformats.org/package/2006/relationships"><Relationship Id="rId8" Type="http://schemas.openxmlformats.org/officeDocument/2006/relationships/tags" Target="../tags/tag260.xml"/><Relationship Id="rId3" Type="http://schemas.openxmlformats.org/officeDocument/2006/relationships/tags" Target="../tags/tag255.xml"/><Relationship Id="rId7" Type="http://schemas.openxmlformats.org/officeDocument/2006/relationships/tags" Target="../tags/tag259.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257.xml"/><Relationship Id="rId10" Type="http://schemas.openxmlformats.org/officeDocument/2006/relationships/image" Target="../media/image3.png"/><Relationship Id="rId4" Type="http://schemas.openxmlformats.org/officeDocument/2006/relationships/tags" Target="../tags/tag256.xml"/><Relationship Id="rId9"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268.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263.xml"/><Relationship Id="rId7" Type="http://schemas.openxmlformats.org/officeDocument/2006/relationships/tags" Target="../tags/tag267.xml"/><Relationship Id="rId12" Type="http://schemas.openxmlformats.org/officeDocument/2006/relationships/image" Target="../media/image3.png"/><Relationship Id="rId2" Type="http://schemas.openxmlformats.org/officeDocument/2006/relationships/tags" Target="../tags/tag262.xml"/><Relationship Id="rId1" Type="http://schemas.openxmlformats.org/officeDocument/2006/relationships/tags" Target="../tags/tag261.xml"/><Relationship Id="rId6" Type="http://schemas.openxmlformats.org/officeDocument/2006/relationships/tags" Target="../tags/tag266.xml"/><Relationship Id="rId11" Type="http://schemas.openxmlformats.org/officeDocument/2006/relationships/slideMaster" Target="../slideMasters/slideMaster4.xml"/><Relationship Id="rId5" Type="http://schemas.openxmlformats.org/officeDocument/2006/relationships/tags" Target="../tags/tag265.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270.xml"/><Relationship Id="rId4" Type="http://schemas.openxmlformats.org/officeDocument/2006/relationships/tags" Target="../tags/tag264.xml"/><Relationship Id="rId9" Type="http://schemas.openxmlformats.org/officeDocument/2006/relationships/tags" Target="../tags/tag269.xml"/><Relationship Id="rId1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278.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273.xml"/><Relationship Id="rId7" Type="http://schemas.openxmlformats.org/officeDocument/2006/relationships/tags" Target="../tags/tag277.xml"/><Relationship Id="rId12" Type="http://schemas.openxmlformats.org/officeDocument/2006/relationships/image" Target="../media/image3.png"/><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tags" Target="../tags/tag276.xml"/><Relationship Id="rId11" Type="http://schemas.openxmlformats.org/officeDocument/2006/relationships/slideMaster" Target="../slideMasters/slideMaster4.xml"/><Relationship Id="rId5" Type="http://schemas.openxmlformats.org/officeDocument/2006/relationships/tags" Target="../tags/tag275.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280.xml"/><Relationship Id="rId4" Type="http://schemas.openxmlformats.org/officeDocument/2006/relationships/tags" Target="../tags/tag274.xml"/><Relationship Id="rId9" Type="http://schemas.openxmlformats.org/officeDocument/2006/relationships/tags" Target="../tags/tag279.xml"/><Relationship Id="rId1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8" Type="http://schemas.openxmlformats.org/officeDocument/2006/relationships/tags" Target="../tags/tag288.xml"/><Relationship Id="rId13" Type="http://schemas.openxmlformats.org/officeDocument/2006/relationships/slideMaster" Target="../slideMasters/slideMaster4.xml"/><Relationship Id="rId3" Type="http://schemas.openxmlformats.org/officeDocument/2006/relationships/tags" Target="../tags/tag283.xml"/><Relationship Id="rId7" Type="http://schemas.openxmlformats.org/officeDocument/2006/relationships/tags" Target="../tags/tag287.xml"/><Relationship Id="rId12" Type="http://schemas.openxmlformats.org/officeDocument/2006/relationships/tags" Target="../tags/tag292.xml"/><Relationship Id="rId17"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282.xml"/><Relationship Id="rId16" Type="http://schemas.openxmlformats.org/officeDocument/2006/relationships/image" Target="../media/image4.png"/><Relationship Id="rId1" Type="http://schemas.openxmlformats.org/officeDocument/2006/relationships/tags" Target="../tags/tag281.xml"/><Relationship Id="rId6" Type="http://schemas.openxmlformats.org/officeDocument/2006/relationships/tags" Target="../tags/tag286.xml"/><Relationship Id="rId11" Type="http://schemas.openxmlformats.org/officeDocument/2006/relationships/tags" Target="../tags/tag291.xml"/><Relationship Id="rId5" Type="http://schemas.openxmlformats.org/officeDocument/2006/relationships/tags" Target="../tags/tag285.xml"/><Relationship Id="rId15" Type="http://schemas.openxmlformats.org/officeDocument/2006/relationships/image" Target="file:///C:\Users\1V994W2\PycharmProjects\PPT_Background_Generation/pic_temp/0_pic_quater_left_up.png" TargetMode="External"/><Relationship Id="rId10" Type="http://schemas.openxmlformats.org/officeDocument/2006/relationships/tags" Target="../tags/tag290.xml"/><Relationship Id="rId4" Type="http://schemas.openxmlformats.org/officeDocument/2006/relationships/tags" Target="../tags/tag284.xml"/><Relationship Id="rId9" Type="http://schemas.openxmlformats.org/officeDocument/2006/relationships/tags" Target="../tags/tag289.xml"/><Relationship Id="rId1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tags" Target="../tags/tag300.xml"/><Relationship Id="rId13" Type="http://schemas.openxmlformats.org/officeDocument/2006/relationships/image" Target="../media/image8.png"/><Relationship Id="rId3" Type="http://schemas.openxmlformats.org/officeDocument/2006/relationships/tags" Target="../tags/tag295.xml"/><Relationship Id="rId7" Type="http://schemas.openxmlformats.org/officeDocument/2006/relationships/tags" Target="../tags/tag29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tags" Target="../tags/tag298.xml"/><Relationship Id="rId11" Type="http://schemas.openxmlformats.org/officeDocument/2006/relationships/image" Target="../media/image3.png"/><Relationship Id="rId5" Type="http://schemas.openxmlformats.org/officeDocument/2006/relationships/tags" Target="../tags/tag297.xml"/><Relationship Id="rId10" Type="http://schemas.openxmlformats.org/officeDocument/2006/relationships/slideMaster" Target="../slideMasters/slideMaster4.xml"/><Relationship Id="rId4" Type="http://schemas.openxmlformats.org/officeDocument/2006/relationships/tags" Target="../tags/tag296.xml"/><Relationship Id="rId9" Type="http://schemas.openxmlformats.org/officeDocument/2006/relationships/tags" Target="../tags/tag301.xml"/><Relationship Id="rId14" Type="http://schemas.openxmlformats.org/officeDocument/2006/relationships/image" Target="file:///C:\Users\1V994W2\PycharmProjects\PPT_Background_Generation/pic_temp/1_pic_quater_left_down.png" TargetMode="Externa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446"/>
            <a:ext cx="7772400" cy="1102944"/>
          </a:xfrm>
        </p:spPr>
        <p:txBody>
          <a:bodyPr/>
          <a:lstStyle/>
          <a:p>
            <a:r>
              <a:rPr lang="zh-CN" altLang="en-US"/>
              <a:t>单击此处编辑母版标题样式</a:t>
            </a:r>
          </a:p>
        </p:txBody>
      </p:sp>
      <p:sp>
        <p:nvSpPr>
          <p:cNvPr id="3" name="副标题 2"/>
          <p:cNvSpPr>
            <a:spLocks noGrp="1"/>
          </p:cNvSpPr>
          <p:nvPr>
            <p:ph type="subTitle" idx="1"/>
          </p:nvPr>
        </p:nvSpPr>
        <p:spPr>
          <a:xfrm>
            <a:off x="1371600" y="2915773"/>
            <a:ext cx="6400800" cy="131495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9435" indent="0" algn="ctr">
              <a:buNone/>
              <a:defRPr>
                <a:solidFill>
                  <a:schemeClr val="tx1">
                    <a:tint val="75000"/>
                  </a:schemeClr>
                </a:solidFill>
              </a:defRPr>
            </a:lvl5pPr>
            <a:lvl6pPr marL="2286000" indent="0" algn="ctr">
              <a:buNone/>
              <a:defRPr>
                <a:solidFill>
                  <a:schemeClr val="tx1">
                    <a:tint val="75000"/>
                  </a:schemeClr>
                </a:solidFill>
              </a:defRPr>
            </a:lvl6pPr>
            <a:lvl7pPr marL="2743835" indent="0" algn="ctr">
              <a:buNone/>
              <a:defRPr>
                <a:solidFill>
                  <a:schemeClr val="tx1">
                    <a:tint val="75000"/>
                  </a:schemeClr>
                </a:solidFill>
              </a:defRPr>
            </a:lvl7pPr>
            <a:lvl8pPr marL="3199765"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059"/>
            <a:ext cx="2057400" cy="439033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059"/>
            <a:ext cx="6019800" cy="439033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097"/>
            <a:ext cx="6858000" cy="179139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2578"/>
            <a:ext cx="6858000" cy="1242299"/>
          </a:xfrm>
        </p:spPr>
        <p:txBody>
          <a:bodyPr/>
          <a:lstStyle>
            <a:lvl1pPr marL="0" indent="0" algn="ctr">
              <a:buNone/>
              <a:defRPr sz="1800"/>
            </a:lvl1pPr>
            <a:lvl2pPr marL="342900" indent="0" algn="ctr">
              <a:buNone/>
              <a:defRPr sz="1500"/>
            </a:lvl2pPr>
            <a:lvl3pPr marL="685165" indent="0" algn="ctr">
              <a:buNone/>
              <a:defRPr sz="1275"/>
            </a:lvl3pPr>
            <a:lvl4pPr marL="1028700" indent="0" algn="ctr">
              <a:buNone/>
              <a:defRPr sz="1200"/>
            </a:lvl4pPr>
            <a:lvl5pPr marL="1371600" indent="0" algn="ctr">
              <a:buNone/>
              <a:defRPr sz="1200"/>
            </a:lvl5pPr>
            <a:lvl6pPr marL="1713865"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solidFill>
                  <a:prstClr val="black">
                    <a:tint val="75000"/>
                  </a:prstClr>
                </a:solidFill>
              </a:rPr>
              <a:t>2020/2/13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solidFill>
                  <a:prstClr val="black">
                    <a:tint val="75000"/>
                  </a:prstClr>
                </a:solidFill>
              </a:rPr>
              <a:t>2020/2/13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806"/>
            <a:ext cx="7886700" cy="2140377"/>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3425"/>
            <a:ext cx="7886700" cy="1125574"/>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165" indent="0">
              <a:buNone/>
              <a:defRPr sz="1275">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3865"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745CC81A-D027-4A12-8E52-B5DDDC2B9315}" type="datetimeFigureOut">
              <a:rPr lang="zh-CN" altLang="en-US" smtClean="0">
                <a:solidFill>
                  <a:prstClr val="black">
                    <a:tint val="75000"/>
                  </a:prstClr>
                </a:solidFill>
              </a:rPr>
              <a:t>2020/2/13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754"/>
            <a:ext cx="3886200" cy="326476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29150" y="1369754"/>
            <a:ext cx="3886200" cy="326476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45CC81A-D027-4A12-8E52-B5DDDC2B9315}" type="datetimeFigureOut">
              <a:rPr lang="zh-CN" altLang="en-US" smtClean="0">
                <a:solidFill>
                  <a:prstClr val="black">
                    <a:tint val="75000"/>
                  </a:prstClr>
                </a:solidFill>
              </a:rPr>
              <a:t>2020/2/13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952"/>
            <a:ext cx="7886700" cy="994555"/>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1359"/>
            <a:ext cx="3868340" cy="618172"/>
          </a:xfrm>
        </p:spPr>
        <p:txBody>
          <a:bodyPr anchor="b"/>
          <a:lstStyle>
            <a:lvl1pPr marL="0" indent="0">
              <a:buNone/>
              <a:defRPr sz="1800" b="1"/>
            </a:lvl1pPr>
            <a:lvl2pPr marL="342900" indent="0">
              <a:buNone/>
              <a:defRPr sz="1500" b="1"/>
            </a:lvl2pPr>
            <a:lvl3pPr marL="685165" indent="0">
              <a:buNone/>
              <a:defRPr sz="1275" b="1"/>
            </a:lvl3pPr>
            <a:lvl4pPr marL="1028700" indent="0">
              <a:buNone/>
              <a:defRPr sz="1200" b="1"/>
            </a:lvl4pPr>
            <a:lvl5pPr marL="1371600" indent="0">
              <a:buNone/>
              <a:defRPr sz="1200" b="1"/>
            </a:lvl5pPr>
            <a:lvl6pPr marL="1713865"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9533"/>
            <a:ext cx="3868340" cy="27645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29152" y="1261359"/>
            <a:ext cx="3887391" cy="618172"/>
          </a:xfrm>
        </p:spPr>
        <p:txBody>
          <a:bodyPr anchor="b"/>
          <a:lstStyle>
            <a:lvl1pPr marL="0" indent="0">
              <a:buNone/>
              <a:defRPr sz="1800" b="1"/>
            </a:lvl1pPr>
            <a:lvl2pPr marL="342900" indent="0">
              <a:buNone/>
              <a:defRPr sz="1500" b="1"/>
            </a:lvl2pPr>
            <a:lvl3pPr marL="685165" indent="0">
              <a:buNone/>
              <a:defRPr sz="1275" b="1"/>
            </a:lvl3pPr>
            <a:lvl4pPr marL="1028700" indent="0">
              <a:buNone/>
              <a:defRPr sz="1200" b="1"/>
            </a:lvl4pPr>
            <a:lvl5pPr marL="1371600" indent="0">
              <a:buNone/>
              <a:defRPr sz="1200" b="1"/>
            </a:lvl5pPr>
            <a:lvl6pPr marL="1713865"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2" y="1879533"/>
            <a:ext cx="3887391" cy="276450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745CC81A-D027-4A12-8E52-B5DDDC2B9315}" type="datetimeFigureOut">
              <a:rPr lang="zh-CN" altLang="en-US" smtClean="0">
                <a:solidFill>
                  <a:prstClr val="black">
                    <a:tint val="75000"/>
                  </a:prstClr>
                </a:solidFill>
              </a:rPr>
              <a:t>2020/2/13</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7ED0DC7-352A-4401-8624-A008792AD5A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745CC81A-D027-4A12-8E52-B5DDDC2B9315}" type="datetimeFigureOut">
              <a:rPr lang="zh-CN" altLang="en-US" smtClean="0">
                <a:solidFill>
                  <a:prstClr val="black">
                    <a:tint val="75000"/>
                  </a:prstClr>
                </a:solidFill>
              </a:rPr>
              <a:t>2020/2/13</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7ED0DC7-352A-4401-8624-A008792AD5A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5CC81A-D027-4A12-8E52-B5DDDC2B9315}" type="datetimeFigureOut">
              <a:rPr lang="zh-CN" altLang="en-US" smtClean="0">
                <a:solidFill>
                  <a:prstClr val="black">
                    <a:tint val="75000"/>
                  </a:prstClr>
                </a:solidFill>
              </a:rPr>
              <a:t>2020/2/13</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7ED0DC7-352A-4401-8624-A008792AD5A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4" y="343032"/>
            <a:ext cx="2949178" cy="1200612"/>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862"/>
            <a:ext cx="4629150" cy="365662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629844" y="1543647"/>
            <a:ext cx="2949178" cy="2859793"/>
          </a:xfrm>
        </p:spPr>
        <p:txBody>
          <a:bodyPr/>
          <a:lstStyle>
            <a:lvl1pPr marL="0" indent="0">
              <a:buNone/>
              <a:defRPr sz="1200"/>
            </a:lvl1pPr>
            <a:lvl2pPr marL="342900" indent="0">
              <a:buNone/>
              <a:defRPr sz="1125"/>
            </a:lvl2pPr>
            <a:lvl3pPr marL="685165" indent="0">
              <a:buNone/>
              <a:defRPr sz="900"/>
            </a:lvl3pPr>
            <a:lvl4pPr marL="1028700" indent="0">
              <a:buNone/>
              <a:defRPr sz="675"/>
            </a:lvl4pPr>
            <a:lvl5pPr marL="1371600" indent="0">
              <a:buNone/>
              <a:defRPr sz="675"/>
            </a:lvl5pPr>
            <a:lvl6pPr marL="1713865"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solidFill>
                  <a:prstClr val="black">
                    <a:tint val="75000"/>
                  </a:prstClr>
                </a:solidFill>
              </a:rPr>
              <a:t>2020/2/13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4" y="343032"/>
            <a:ext cx="2949178" cy="1200612"/>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862"/>
            <a:ext cx="4629150" cy="3656627"/>
          </a:xfrm>
        </p:spPr>
        <p:txBody>
          <a:bodyPr anchor="t"/>
          <a:lstStyle>
            <a:lvl1pPr marL="0" indent="0">
              <a:buNone/>
              <a:defRPr sz="2400"/>
            </a:lvl1pPr>
            <a:lvl2pPr marL="342900" indent="0">
              <a:buNone/>
              <a:defRPr sz="2100"/>
            </a:lvl2pPr>
            <a:lvl3pPr marL="685165" indent="0">
              <a:buNone/>
              <a:defRPr sz="1800"/>
            </a:lvl3pPr>
            <a:lvl4pPr marL="1028700" indent="0">
              <a:buNone/>
              <a:defRPr sz="1500"/>
            </a:lvl4pPr>
            <a:lvl5pPr marL="1371600" indent="0">
              <a:buNone/>
              <a:defRPr sz="1500"/>
            </a:lvl5pPr>
            <a:lvl6pPr marL="1713865"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4" y="1543647"/>
            <a:ext cx="2949178" cy="2859793"/>
          </a:xfrm>
        </p:spPr>
        <p:txBody>
          <a:bodyPr/>
          <a:lstStyle>
            <a:lvl1pPr marL="0" indent="0">
              <a:buNone/>
              <a:defRPr sz="1200"/>
            </a:lvl1pPr>
            <a:lvl2pPr marL="342900" indent="0">
              <a:buNone/>
              <a:defRPr sz="1125"/>
            </a:lvl2pPr>
            <a:lvl3pPr marL="685165" indent="0">
              <a:buNone/>
              <a:defRPr sz="900"/>
            </a:lvl3pPr>
            <a:lvl4pPr marL="1028700" indent="0">
              <a:buNone/>
              <a:defRPr sz="675"/>
            </a:lvl4pPr>
            <a:lvl5pPr marL="1371600" indent="0">
              <a:buNone/>
              <a:defRPr sz="675"/>
            </a:lvl5pPr>
            <a:lvl6pPr marL="1713865" indent="0">
              <a:buNone/>
              <a:defRPr sz="675"/>
            </a:lvl6pPr>
            <a:lvl7pPr marL="2057400" indent="0">
              <a:buNone/>
              <a:defRPr sz="675"/>
            </a:lvl7pPr>
            <a:lvl8pPr marL="2400300" indent="0">
              <a:buNone/>
              <a:defRPr sz="675"/>
            </a:lvl8pPr>
            <a:lvl9pPr marL="2743200" indent="0">
              <a:buNone/>
              <a:defRPr sz="675"/>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745CC81A-D027-4A12-8E52-B5DDDC2B9315}" type="datetimeFigureOut">
              <a:rPr lang="zh-CN" altLang="en-US" smtClean="0">
                <a:solidFill>
                  <a:prstClr val="black">
                    <a:tint val="75000"/>
                  </a:prstClr>
                </a:solidFill>
              </a:rPr>
              <a:t>2020/2/13</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7ED0DC7-352A-4401-8624-A008792AD5A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solidFill>
                  <a:prstClr val="black">
                    <a:tint val="75000"/>
                  </a:prstClr>
                </a:solidFill>
              </a:rPr>
              <a:t>2020/2/13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7" y="273956"/>
            <a:ext cx="1971675" cy="436055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2" y="273956"/>
            <a:ext cx="5800725" cy="436055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45CC81A-D027-4A12-8E52-B5DDDC2B9315}" type="datetimeFigureOut">
              <a:rPr lang="zh-CN" altLang="en-US" smtClean="0">
                <a:solidFill>
                  <a:prstClr val="black">
                    <a:tint val="75000"/>
                  </a:prstClr>
                </a:solidFill>
              </a:rPr>
              <a:t>2020/2/13</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7ED0DC7-352A-4401-8624-A008792AD5AA}"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1767530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22564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491989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7283920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2429879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700650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449"/>
            <a:ext cx="7772400" cy="1021950"/>
          </a:xfrm>
        </p:spPr>
        <p:txBody>
          <a:bodyPr anchor="t"/>
          <a:lstStyle>
            <a:lvl1pPr algn="l">
              <a:defRPr sz="3975" b="1" cap="all"/>
            </a:lvl1pPr>
          </a:lstStyle>
          <a:p>
            <a:r>
              <a:rPr lang="zh-CN" altLang="en-US"/>
              <a:t>单击此处编辑母版标题样式</a:t>
            </a:r>
          </a:p>
        </p:txBody>
      </p:sp>
      <p:sp>
        <p:nvSpPr>
          <p:cNvPr id="3" name="文本占位符 2"/>
          <p:cNvSpPr>
            <a:spLocks noGrp="1"/>
          </p:cNvSpPr>
          <p:nvPr>
            <p:ph type="body" idx="1"/>
          </p:nvPr>
        </p:nvSpPr>
        <p:spPr>
          <a:xfrm>
            <a:off x="722313" y="2180875"/>
            <a:ext cx="7772400" cy="1125574"/>
          </a:xfrm>
        </p:spPr>
        <p:txBody>
          <a:bodyPr anchor="b"/>
          <a:lstStyle>
            <a:lvl1pPr marL="0" indent="0">
              <a:buNone/>
              <a:defRPr sz="2025">
                <a:solidFill>
                  <a:schemeClr val="tx1">
                    <a:tint val="75000"/>
                  </a:schemeClr>
                </a:solidFill>
              </a:defRPr>
            </a:lvl1pPr>
            <a:lvl2pPr marL="457200" indent="0">
              <a:buNone/>
              <a:defRPr sz="1800">
                <a:solidFill>
                  <a:schemeClr val="tx1">
                    <a:tint val="75000"/>
                  </a:schemeClr>
                </a:solidFill>
              </a:defRPr>
            </a:lvl2pPr>
            <a:lvl3pPr marL="914400" indent="0">
              <a:buNone/>
              <a:defRPr sz="1575">
                <a:solidFill>
                  <a:schemeClr val="tx1">
                    <a:tint val="75000"/>
                  </a:schemeClr>
                </a:solidFill>
              </a:defRPr>
            </a:lvl3pPr>
            <a:lvl4pPr marL="1371600" indent="0">
              <a:buNone/>
              <a:defRPr sz="1425">
                <a:solidFill>
                  <a:schemeClr val="tx1">
                    <a:tint val="75000"/>
                  </a:schemeClr>
                </a:solidFill>
              </a:defRPr>
            </a:lvl4pPr>
            <a:lvl5pPr marL="1829435" indent="0">
              <a:buNone/>
              <a:defRPr sz="1425">
                <a:solidFill>
                  <a:schemeClr val="tx1">
                    <a:tint val="75000"/>
                  </a:schemeClr>
                </a:solidFill>
              </a:defRPr>
            </a:lvl5pPr>
            <a:lvl6pPr marL="2286000" indent="0">
              <a:buNone/>
              <a:defRPr sz="1425">
                <a:solidFill>
                  <a:schemeClr val="tx1">
                    <a:tint val="75000"/>
                  </a:schemeClr>
                </a:solidFill>
              </a:defRPr>
            </a:lvl6pPr>
            <a:lvl7pPr marL="2743835" indent="0">
              <a:buNone/>
              <a:defRPr sz="1425">
                <a:solidFill>
                  <a:schemeClr val="tx1">
                    <a:tint val="75000"/>
                  </a:schemeClr>
                </a:solidFill>
              </a:defRPr>
            </a:lvl7pPr>
            <a:lvl8pPr marL="3199765" indent="0">
              <a:buNone/>
              <a:defRPr sz="1425">
                <a:solidFill>
                  <a:schemeClr val="tx1">
                    <a:tint val="75000"/>
                  </a:schemeClr>
                </a:solidFill>
              </a:defRPr>
            </a:lvl8pPr>
            <a:lvl9pPr marL="3657600" indent="0">
              <a:buNone/>
              <a:defRPr sz="1425">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2020/2/13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81931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solidFill>
                  <a:srgbClr val="000000">
                    <a:tint val="75000"/>
                  </a:srgbClr>
                </a:solidFill>
              </a:rPr>
              <a:pPr/>
              <a:t>2020/2/13</a:t>
            </a:fld>
            <a:endParaRPr lang="zh-CN" altLang="en-US" dirty="0">
              <a:solidFill>
                <a:srgbClr val="000000">
                  <a:tint val="75000"/>
                </a:srgbClr>
              </a:solidFill>
            </a:endParaRPr>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8268196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8246845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14277194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extLst>
      <p:ext uri="{BB962C8B-B14F-4D97-AF65-F5344CB8AC3E}">
        <p14:creationId xmlns:p14="http://schemas.microsoft.com/office/powerpoint/2010/main" val="20033793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8099619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17646470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4492277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18623768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223899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613"/>
            <a:ext cx="4038600" cy="3395780"/>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613"/>
            <a:ext cx="4038600" cy="3395780"/>
          </a:xfrm>
        </p:spPr>
        <p:txBody>
          <a:bodyPr/>
          <a:lstStyle>
            <a:lvl1pPr>
              <a:defRPr sz="2775"/>
            </a:lvl1pPr>
            <a:lvl2pPr>
              <a:defRPr sz="2400"/>
            </a:lvl2pPr>
            <a:lvl3pPr>
              <a:defRPr sz="2025"/>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26265054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22992611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384512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9"/>
          <a:stretch>
            <a:fillRect l="-11000" t="-21000"/>
          </a:stretch>
        </a:blip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42310541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3"/>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543970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extLst>
      <p:ext uri="{BB962C8B-B14F-4D97-AF65-F5344CB8AC3E}">
        <p14:creationId xmlns:p14="http://schemas.microsoft.com/office/powerpoint/2010/main" val="24843763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671044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12" name="组合 11"/>
          <p:cNvGrpSpPr/>
          <p:nvPr>
            <p:custDataLst>
              <p:tags r:id="rId1"/>
            </p:custDataLst>
          </p:nvPr>
        </p:nvGrpSpPr>
        <p:grpSpPr>
          <a:xfrm>
            <a:off x="0" y="0"/>
            <a:ext cx="9144000" cy="441630"/>
            <a:chOff x="0" y="0"/>
            <a:chExt cx="12192000" cy="588767"/>
          </a:xfrm>
        </p:grpSpPr>
        <p:pic>
          <p:nvPicPr>
            <p:cNvPr id="11" name="图片 10"/>
            <p:cNvPicPr/>
            <p:nvPr userDrawn="1">
              <p:custDataLst>
                <p:tags r:id="rId10"/>
              </p:custDataLst>
            </p:nvPr>
          </p:nvPicPr>
          <p:blipFill>
            <a:blip r:embed="rId13" r:link="rId14" cstate="screen"/>
            <a:stretch>
              <a:fillRect/>
            </a:stretch>
          </p:blipFill>
          <p:spPr>
            <a:xfrm>
              <a:off x="0" y="0"/>
              <a:ext cx="720090" cy="588767"/>
            </a:xfrm>
            <a:prstGeom prst="rect">
              <a:avLst/>
            </a:prstGeom>
          </p:spPr>
        </p:pic>
        <p:pic>
          <p:nvPicPr>
            <p:cNvPr id="10" name="图片 9"/>
            <p:cNvPicPr/>
            <p:nvPr userDrawn="1">
              <p:custDataLst>
                <p:tags r:id="rId11"/>
              </p:custDataLst>
            </p:nvPr>
          </p:nvPicPr>
          <p:blipFill>
            <a:blip r:embed="rId15" r:link="rId16"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3"/>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4"/>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5"/>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7"/>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8" name="页脚占位符 7"/>
          <p:cNvSpPr>
            <a:spLocks noGrp="1"/>
          </p:cNvSpPr>
          <p:nvPr>
            <p:ph type="ftr" sz="quarter" idx="11"/>
            <p:custDataLst>
              <p:tags r:id="rId8"/>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9" name="灯片编号占位符 8"/>
          <p:cNvSpPr>
            <a:spLocks noGrp="1"/>
          </p:cNvSpPr>
          <p:nvPr>
            <p:ph type="sldNum" sz="quarter" idx="12"/>
            <p:custDataLst>
              <p:tags r:id="rId9"/>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006126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8" r:link="rId9" cstate="screen"/>
          <a:stretch>
            <a:fillRect/>
          </a:stretch>
        </p:blipFill>
        <p:spPr>
          <a:xfrm>
            <a:off x="5623560" y="1646123"/>
            <a:ext cx="3291840" cy="1851889"/>
          </a:xfrm>
          <a:prstGeom prst="rect">
            <a:avLst/>
          </a:prstGeom>
        </p:spPr>
      </p:pic>
      <p:pic>
        <p:nvPicPr>
          <p:cNvPr id="6" name="图片 5"/>
          <p:cNvPicPr/>
          <p:nvPr>
            <p:custDataLst>
              <p:tags r:id="rId2"/>
            </p:custDataLst>
          </p:nvPr>
        </p:nvPicPr>
        <p:blipFill>
          <a:blip r:embed="rId10" r:link="rId11" cstate="screen"/>
          <a:stretch>
            <a:fillRect/>
          </a:stretch>
        </p:blipFill>
        <p:spPr>
          <a:xfrm>
            <a:off x="0" y="4702505"/>
            <a:ext cx="540068" cy="441630"/>
          </a:xfrm>
          <a:prstGeom prst="rect">
            <a:avLst/>
          </a:prstGeom>
        </p:spPr>
      </p:pic>
      <p:sp>
        <p:nvSpPr>
          <p:cNvPr id="2" name="标题 1"/>
          <p:cNvSpPr>
            <a:spLocks noGrp="1"/>
          </p:cNvSpPr>
          <p:nvPr>
            <p:ph type="title"/>
            <p:custDataLst>
              <p:tags r:id="rId3"/>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3718880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71416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778"/>
            <a:ext cx="4040188" cy="480007"/>
          </a:xfrm>
        </p:spPr>
        <p:txBody>
          <a:bodyPr anchor="b"/>
          <a:lstStyle>
            <a:lvl1pPr marL="0" indent="0">
              <a:buNone/>
              <a:defRPr sz="2400" b="1"/>
            </a:lvl1pPr>
            <a:lvl2pPr marL="457200" indent="0">
              <a:buNone/>
              <a:defRPr sz="2025" b="1"/>
            </a:lvl2pPr>
            <a:lvl3pPr marL="914400" indent="0">
              <a:buNone/>
              <a:defRPr sz="1800" b="1"/>
            </a:lvl3pPr>
            <a:lvl4pPr marL="1371600" indent="0">
              <a:buNone/>
              <a:defRPr sz="1575" b="1"/>
            </a:lvl4pPr>
            <a:lvl5pPr marL="1829435" indent="0">
              <a:buNone/>
              <a:defRPr sz="1575" b="1"/>
            </a:lvl5pPr>
            <a:lvl6pPr marL="2286000" indent="0">
              <a:buNone/>
              <a:defRPr sz="1575" b="1"/>
            </a:lvl6pPr>
            <a:lvl7pPr marL="2743835" indent="0">
              <a:buNone/>
              <a:defRPr sz="1575" b="1"/>
            </a:lvl7pPr>
            <a:lvl8pPr marL="3199765" indent="0">
              <a:buNone/>
              <a:defRPr sz="1575" b="1"/>
            </a:lvl8pPr>
            <a:lvl9pPr marL="3657600" indent="0">
              <a:buNone/>
              <a:defRPr sz="1575" b="1"/>
            </a:lvl9pPr>
          </a:lstStyle>
          <a:p>
            <a:pPr lvl="0"/>
            <a:r>
              <a:rPr lang="zh-CN" altLang="en-US"/>
              <a:t>单击此处编辑母版文本样式</a:t>
            </a:r>
          </a:p>
        </p:txBody>
      </p:sp>
      <p:sp>
        <p:nvSpPr>
          <p:cNvPr id="4" name="内容占位符 3"/>
          <p:cNvSpPr>
            <a:spLocks noGrp="1"/>
          </p:cNvSpPr>
          <p:nvPr>
            <p:ph sz="half" idx="2"/>
          </p:nvPr>
        </p:nvSpPr>
        <p:spPr>
          <a:xfrm>
            <a:off x="457200" y="1631785"/>
            <a:ext cx="4040188" cy="2964608"/>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39" y="1151778"/>
            <a:ext cx="4041775" cy="480007"/>
          </a:xfrm>
        </p:spPr>
        <p:txBody>
          <a:bodyPr anchor="b"/>
          <a:lstStyle>
            <a:lvl1pPr marL="0" indent="0">
              <a:buNone/>
              <a:defRPr sz="2400" b="1"/>
            </a:lvl1pPr>
            <a:lvl2pPr marL="457200" indent="0">
              <a:buNone/>
              <a:defRPr sz="2025" b="1"/>
            </a:lvl2pPr>
            <a:lvl3pPr marL="914400" indent="0">
              <a:buNone/>
              <a:defRPr sz="1800" b="1"/>
            </a:lvl3pPr>
            <a:lvl4pPr marL="1371600" indent="0">
              <a:buNone/>
              <a:defRPr sz="1575" b="1"/>
            </a:lvl4pPr>
            <a:lvl5pPr marL="1829435" indent="0">
              <a:buNone/>
              <a:defRPr sz="1575" b="1"/>
            </a:lvl5pPr>
            <a:lvl6pPr marL="2286000" indent="0">
              <a:buNone/>
              <a:defRPr sz="1575" b="1"/>
            </a:lvl6pPr>
            <a:lvl7pPr marL="2743835" indent="0">
              <a:buNone/>
              <a:defRPr sz="1575" b="1"/>
            </a:lvl7pPr>
            <a:lvl8pPr marL="3199765" indent="0">
              <a:buNone/>
              <a:defRPr sz="1575" b="1"/>
            </a:lvl8pPr>
            <a:lvl9pPr marL="3657600" indent="0">
              <a:buNone/>
              <a:defRPr sz="1575" b="1"/>
            </a:lvl9pPr>
          </a:lstStyle>
          <a:p>
            <a:pPr lvl="0"/>
            <a:r>
              <a:rPr lang="zh-CN" altLang="en-US"/>
              <a:t>单击此处编辑母版文本样式</a:t>
            </a:r>
          </a:p>
        </p:txBody>
      </p:sp>
      <p:sp>
        <p:nvSpPr>
          <p:cNvPr id="6" name="内容占位符 5"/>
          <p:cNvSpPr>
            <a:spLocks noGrp="1"/>
          </p:cNvSpPr>
          <p:nvPr>
            <p:ph sz="quarter" idx="4"/>
          </p:nvPr>
        </p:nvSpPr>
        <p:spPr>
          <a:xfrm>
            <a:off x="4645039" y="1631785"/>
            <a:ext cx="4041775" cy="2964608"/>
          </a:xfrm>
        </p:spPr>
        <p:txBody>
          <a:bodyPr/>
          <a:lstStyle>
            <a:lvl1pPr>
              <a:defRPr sz="2400"/>
            </a:lvl1pPr>
            <a:lvl2pPr>
              <a:defRPr sz="2025"/>
            </a:lvl2pPr>
            <a:lvl3pPr>
              <a:defRPr sz="1800"/>
            </a:lvl3pPr>
            <a:lvl4pPr>
              <a:defRPr sz="1575"/>
            </a:lvl4pPr>
            <a:lvl5pPr>
              <a:defRPr sz="1575"/>
            </a:lvl5pPr>
            <a:lvl6pPr>
              <a:defRPr sz="1575"/>
            </a:lvl6pPr>
            <a:lvl7pPr>
              <a:defRPr sz="1575"/>
            </a:lvl7pPr>
            <a:lvl8pPr>
              <a:defRPr sz="1575"/>
            </a:lvl8pPr>
            <a:lvl9pPr>
              <a:defRPr sz="157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2020/2/13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 name="组合 9"/>
          <p:cNvGrpSpPr/>
          <p:nvPr>
            <p:custDataLst>
              <p:tags r:id="rId1"/>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3"/>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solidFill>
                  <a:srgbClr val="000000">
                    <a:tint val="75000"/>
                  </a:srgbClr>
                </a:solidFill>
              </a:rPr>
              <a:pPr/>
              <a:t>2020/2/13</a:t>
            </a:fld>
            <a:endParaRPr lang="zh-CN" altLang="en-US" dirty="0">
              <a:solidFill>
                <a:srgbClr val="000000">
                  <a:tint val="75000"/>
                </a:srgbClr>
              </a:solidFill>
            </a:endParaRPr>
          </a:p>
        </p:txBody>
      </p:sp>
      <p:sp>
        <p:nvSpPr>
          <p:cNvPr id="6" name="页脚占位符 5"/>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7" name="灯片编号占位符 6"/>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551920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9" name="组合 8"/>
          <p:cNvGrpSpPr/>
          <p:nvPr>
            <p:custDataLst>
              <p:tags r:id="rId1"/>
            </p:custDataLst>
          </p:nvPr>
        </p:nvGrpSpPr>
        <p:grpSpPr>
          <a:xfrm>
            <a:off x="0" y="0"/>
            <a:ext cx="9144000" cy="441630"/>
            <a:chOff x="0" y="0"/>
            <a:chExt cx="12192000" cy="588767"/>
          </a:xfrm>
        </p:grpSpPr>
        <p:pic>
          <p:nvPicPr>
            <p:cNvPr id="8" name="图片 7"/>
            <p:cNvPicPr/>
            <p:nvPr userDrawn="1">
              <p:custDataLst>
                <p:tags r:id="rId7"/>
              </p:custDataLst>
            </p:nvPr>
          </p:nvPicPr>
          <p:blipFill>
            <a:blip r:embed="rId10" r:link="rId11" cstate="screen"/>
            <a:stretch>
              <a:fillRect/>
            </a:stretch>
          </p:blipFill>
          <p:spPr>
            <a:xfrm>
              <a:off x="0" y="0"/>
              <a:ext cx="720090" cy="588767"/>
            </a:xfrm>
            <a:prstGeom prst="rect">
              <a:avLst/>
            </a:prstGeom>
          </p:spPr>
        </p:pic>
        <p:pic>
          <p:nvPicPr>
            <p:cNvPr id="7" name="图片 6"/>
            <p:cNvPicPr/>
            <p:nvPr userDrawn="1">
              <p:custDataLst>
                <p:tags r:id="rId8"/>
              </p:custDataLst>
            </p:nvPr>
          </p:nvPicPr>
          <p:blipFill>
            <a:blip r:embed="rId12" r:link="rId13" cstate="screen"/>
            <a:stretch>
              <a:fillRect/>
            </a:stretch>
          </p:blipFill>
          <p:spPr>
            <a:xfrm>
              <a:off x="11471910" y="0"/>
              <a:ext cx="720090" cy="588767"/>
            </a:xfrm>
            <a:prstGeom prst="rect">
              <a:avLst/>
            </a:prstGeom>
          </p:spPr>
        </p:pic>
      </p:grpSp>
      <p:sp>
        <p:nvSpPr>
          <p:cNvPr id="2" name="竖排标题 1"/>
          <p:cNvSpPr>
            <a:spLocks noGrp="1"/>
          </p:cNvSpPr>
          <p:nvPr>
            <p:ph type="title" orient="vert"/>
            <p:custDataLst>
              <p:tags r:id="rId2"/>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5" name="页脚占位符 4"/>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6" name="灯片编号占位符 5"/>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3377151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2" name="组合 1"/>
          <p:cNvGrpSpPr/>
          <p:nvPr>
            <p:custDataLst>
              <p:tags r:id="rId1"/>
            </p:custDataLst>
          </p:nvPr>
        </p:nvGrpSpPr>
        <p:grpSpPr>
          <a:xfrm>
            <a:off x="0" y="0"/>
            <a:ext cx="9144000" cy="441630"/>
            <a:chOff x="0" y="0"/>
            <a:chExt cx="12192000" cy="588767"/>
          </a:xfrm>
        </p:grpSpPr>
        <p:pic>
          <p:nvPicPr>
            <p:cNvPr id="8" name="图片 7"/>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内容占位符 6"/>
          <p:cNvSpPr>
            <a:spLocks noGrp="1"/>
          </p:cNvSpPr>
          <p:nvPr>
            <p:ph sz="quarter" idx="13"/>
            <p:custDataLst>
              <p:tags r:id="rId5"/>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9927387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solidFill>
                <a:srgbClr val="000000">
                  <a:tint val="75000"/>
                </a:srgbClr>
              </a:solidFill>
            </a:endParaRPr>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extLst>
      <p:ext uri="{BB962C8B-B14F-4D97-AF65-F5344CB8AC3E}">
        <p14:creationId xmlns:p14="http://schemas.microsoft.com/office/powerpoint/2010/main" val="1752203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9144000" cy="441630"/>
            <a:chOff x="0" y="0"/>
            <a:chExt cx="12192000" cy="588767"/>
          </a:xfrm>
        </p:grpSpPr>
        <p:pic>
          <p:nvPicPr>
            <p:cNvPr id="7" name="图片 6"/>
            <p:cNvPicPr/>
            <p:nvPr userDrawn="1">
              <p:custDataLst>
                <p:tags r:id="rId6"/>
              </p:custDataLst>
            </p:nvPr>
          </p:nvPicPr>
          <p:blipFill>
            <a:blip r:embed="rId9" r:link="rId10" cstate="screen"/>
            <a:stretch>
              <a:fillRect/>
            </a:stretch>
          </p:blipFill>
          <p:spPr>
            <a:xfrm>
              <a:off x="0" y="0"/>
              <a:ext cx="720090" cy="588767"/>
            </a:xfrm>
            <a:prstGeom prst="rect">
              <a:avLst/>
            </a:prstGeom>
          </p:spPr>
        </p:pic>
        <p:pic>
          <p:nvPicPr>
            <p:cNvPr id="6" name="图片 5"/>
            <p:cNvPicPr/>
            <p:nvPr userDrawn="1">
              <p:custDataLst>
                <p:tags r:id="rId7"/>
              </p:custDataLst>
            </p:nvPr>
          </p:nvPicPr>
          <p:blipFill>
            <a:blip r:embed="rId11" r:link="rId12"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2"/>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17730323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0" y="0"/>
            <a:ext cx="9144000" cy="441630"/>
            <a:chOff x="0" y="0"/>
            <a:chExt cx="12192000" cy="588767"/>
          </a:xfrm>
        </p:grpSpPr>
        <p:pic>
          <p:nvPicPr>
            <p:cNvPr id="9" name="图片 8"/>
            <p:cNvPicPr/>
            <p:nvPr userDrawn="1">
              <p:custDataLst>
                <p:tags r:id="rId8"/>
              </p:custDataLst>
            </p:nvPr>
          </p:nvPicPr>
          <p:blipFill>
            <a:blip r:embed="rId11" r:link="rId12" cstate="screen"/>
            <a:stretch>
              <a:fillRect/>
            </a:stretch>
          </p:blipFill>
          <p:spPr>
            <a:xfrm>
              <a:off x="0" y="0"/>
              <a:ext cx="720090" cy="588767"/>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11471910" y="0"/>
              <a:ext cx="720090" cy="588767"/>
            </a:xfrm>
            <a:prstGeom prst="rect">
              <a:avLst/>
            </a:prstGeom>
          </p:spPr>
        </p:pic>
      </p:grpSp>
      <p:sp>
        <p:nvSpPr>
          <p:cNvPr id="2" name="标题 1"/>
          <p:cNvSpPr>
            <a:spLocks noGrp="1"/>
          </p:cNvSpPr>
          <p:nvPr>
            <p:ph type="title" hasCustomPrompt="1"/>
            <p:custDataLst>
              <p:tags r:id="rId3"/>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4"/>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5"/>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4" name="页脚占位符 3"/>
          <p:cNvSpPr>
            <a:spLocks noGrp="1"/>
          </p:cNvSpPr>
          <p:nvPr>
            <p:ph type="ftr" sz="quarter" idx="11"/>
            <p:custDataLst>
              <p:tags r:id="rId6"/>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7"/>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39173917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pic>
        <p:nvPicPr>
          <p:cNvPr id="8" name="图片 7"/>
          <p:cNvPicPr/>
          <p:nvPr>
            <p:custDataLst>
              <p:tags r:id="rId2"/>
            </p:custDataLst>
          </p:nvPr>
        </p:nvPicPr>
        <p:blipFill>
          <a:blip r:embed="rId10" r:link="rId11" cstate="screen"/>
          <a:stretch>
            <a:fillRect/>
          </a:stretch>
        </p:blipFill>
        <p:spPr>
          <a:xfrm>
            <a:off x="8603933" y="0"/>
            <a:ext cx="540068" cy="441630"/>
          </a:xfrm>
          <a:prstGeom prst="rect">
            <a:avLst/>
          </a:prstGeom>
        </p:spPr>
      </p:pic>
      <p:sp>
        <p:nvSpPr>
          <p:cNvPr id="2" name="标题 1"/>
          <p:cNvSpPr>
            <a:spLocks noGrp="1"/>
          </p:cNvSpPr>
          <p:nvPr>
            <p:ph type="title" hasCustomPrompt="1"/>
            <p:custDataLst>
              <p:tags r:id="rId3"/>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5430004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8"/>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9596463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0" y="0"/>
            <a:ext cx="9144000" cy="441630"/>
            <a:chOff x="0" y="0"/>
            <a:chExt cx="12192000" cy="588767"/>
          </a:xfrm>
        </p:grpSpPr>
        <p:pic>
          <p:nvPicPr>
            <p:cNvPr id="10" name="图片 9"/>
            <p:cNvPicPr/>
            <p:nvPr userDrawn="1">
              <p:custDataLst>
                <p:tags r:id="rId9"/>
              </p:custDataLst>
            </p:nvPr>
          </p:nvPicPr>
          <p:blipFill>
            <a:blip r:embed="rId12" r:link="rId13" cstate="screen"/>
            <a:stretch>
              <a:fillRect/>
            </a:stretch>
          </p:blipFill>
          <p:spPr>
            <a:xfrm>
              <a:off x="0" y="0"/>
              <a:ext cx="720090" cy="588767"/>
            </a:xfrm>
            <a:prstGeom prst="rect">
              <a:avLst/>
            </a:prstGeom>
          </p:spPr>
        </p:pic>
        <p:pic>
          <p:nvPicPr>
            <p:cNvPr id="8" name="图片 7"/>
            <p:cNvPicPr/>
            <p:nvPr userDrawn="1">
              <p:custDataLst>
                <p:tags r:id="rId10"/>
              </p:custDataLst>
            </p:nvPr>
          </p:nvPicPr>
          <p:blipFill>
            <a:blip r:embed="rId14" r:link="rId15" cstate="screen"/>
            <a:stretch>
              <a:fillRect/>
            </a:stretch>
          </p:blipFill>
          <p:spPr>
            <a:xfrm>
              <a:off x="11471910" y="0"/>
              <a:ext cx="720090" cy="588767"/>
            </a:xfrm>
            <a:prstGeom prst="rect">
              <a:avLst/>
            </a:prstGeom>
          </p:spPr>
        </p:pic>
      </p:grpSp>
      <p:sp>
        <p:nvSpPr>
          <p:cNvPr id="2" name="标题 1"/>
          <p:cNvSpPr>
            <a:spLocks noGrp="1"/>
          </p:cNvSpPr>
          <p:nvPr>
            <p:ph type="title"/>
            <p:custDataLst>
              <p:tags r:id="rId3"/>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内容占位符 6"/>
          <p:cNvSpPr>
            <a:spLocks noGrp="1"/>
          </p:cNvSpPr>
          <p:nvPr>
            <p:ph sz="quarter" idx="13"/>
            <p:custDataLst>
              <p:tags r:id="rId7"/>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8"/>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41621890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0" y="4702505"/>
            <a:ext cx="9144000" cy="441630"/>
            <a:chOff x="0" y="6269233"/>
            <a:chExt cx="12192000" cy="588767"/>
          </a:xfrm>
        </p:grpSpPr>
        <p:pic>
          <p:nvPicPr>
            <p:cNvPr id="12" name="图片 11"/>
            <p:cNvPicPr/>
            <p:nvPr userDrawn="1">
              <p:custDataLst>
                <p:tags r:id="rId11"/>
              </p:custDataLst>
            </p:nvPr>
          </p:nvPicPr>
          <p:blipFill>
            <a:blip r:embed="rId14" r:link="rId15" cstate="screen"/>
            <a:stretch>
              <a:fillRect/>
            </a:stretch>
          </p:blipFill>
          <p:spPr>
            <a:xfrm>
              <a:off x="11471910" y="6269233"/>
              <a:ext cx="720090" cy="588767"/>
            </a:xfrm>
            <a:prstGeom prst="rect">
              <a:avLst/>
            </a:prstGeom>
          </p:spPr>
        </p:pic>
        <p:pic>
          <p:nvPicPr>
            <p:cNvPr id="10" name="图片 9"/>
            <p:cNvPicPr/>
            <p:nvPr userDrawn="1">
              <p:custDataLst>
                <p:tags r:id="rId12"/>
              </p:custDataLst>
            </p:nvPr>
          </p:nvPicPr>
          <p:blipFill>
            <a:blip r:embed="rId16" r:link="rId17" cstate="screen"/>
            <a:stretch>
              <a:fillRect/>
            </a:stretch>
          </p:blipFill>
          <p:spPr>
            <a:xfrm>
              <a:off x="0" y="6269233"/>
              <a:ext cx="720090" cy="588767"/>
            </a:xfrm>
            <a:prstGeom prst="rect">
              <a:avLst/>
            </a:prstGeom>
          </p:spPr>
        </p:pic>
      </p:grpSp>
      <p:sp>
        <p:nvSpPr>
          <p:cNvPr id="2" name="标题 1"/>
          <p:cNvSpPr>
            <a:spLocks noGrp="1"/>
          </p:cNvSpPr>
          <p:nvPr>
            <p:ph type="title"/>
            <p:custDataLst>
              <p:tags r:id="rId3"/>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内容占位符 6"/>
          <p:cNvSpPr>
            <a:spLocks noGrp="1"/>
          </p:cNvSpPr>
          <p:nvPr>
            <p:ph sz="quarter" idx="13"/>
            <p:custDataLst>
              <p:tags r:id="rId7"/>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9"/>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0"/>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747408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2020/2/13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hangingPunct="0"/>
            <a:endParaRPr lang="zh-CN" altLang="en-US" sz="1350" kern="0">
              <a:solidFill>
                <a:srgbClr val="FFFFFF"/>
              </a:solidFill>
              <a:sym typeface="Calibri" panose="020F0502020204030204"/>
            </a:endParaRPr>
          </a:p>
        </p:txBody>
      </p:sp>
      <p:grpSp>
        <p:nvGrpSpPr>
          <p:cNvPr id="6" name="组合 5"/>
          <p:cNvGrpSpPr/>
          <p:nvPr>
            <p:custDataLst>
              <p:tags r:id="rId2"/>
            </p:custDataLst>
          </p:nvPr>
        </p:nvGrpSpPr>
        <p:grpSpPr>
          <a:xfrm>
            <a:off x="0" y="4150469"/>
            <a:ext cx="9143999" cy="993666"/>
            <a:chOff x="0" y="5533275"/>
            <a:chExt cx="12191999" cy="1324725"/>
          </a:xfrm>
        </p:grpSpPr>
        <p:pic>
          <p:nvPicPr>
            <p:cNvPr id="9" name="图片 8"/>
            <p:cNvPicPr/>
            <p:nvPr userDrawn="1">
              <p:custDataLst>
                <p:tags r:id="rId8"/>
              </p:custDataLst>
            </p:nvPr>
          </p:nvPicPr>
          <p:blipFill>
            <a:blip r:embed="rId11" r:link="rId12" cstate="screen"/>
            <a:stretch>
              <a:fillRect/>
            </a:stretch>
          </p:blipFill>
          <p:spPr>
            <a:xfrm>
              <a:off x="10571797" y="5533275"/>
              <a:ext cx="1620202" cy="1324725"/>
            </a:xfrm>
            <a:prstGeom prst="rect">
              <a:avLst/>
            </a:prstGeom>
          </p:spPr>
        </p:pic>
        <p:pic>
          <p:nvPicPr>
            <p:cNvPr id="8" name="图片 7"/>
            <p:cNvPicPr/>
            <p:nvPr userDrawn="1">
              <p:custDataLst>
                <p:tags r:id="rId9"/>
              </p:custDataLst>
            </p:nvPr>
          </p:nvPicPr>
          <p:blipFill>
            <a:blip r:embed="rId13" r:link="rId14" cstate="screen"/>
            <a:stretch>
              <a:fillRect/>
            </a:stretch>
          </p:blipFill>
          <p:spPr>
            <a:xfrm>
              <a:off x="0" y="5533275"/>
              <a:ext cx="1620202" cy="1324725"/>
            </a:xfrm>
            <a:prstGeom prst="rect">
              <a:avLst/>
            </a:prstGeom>
          </p:spPr>
        </p:pic>
      </p:grpSp>
      <p:sp>
        <p:nvSpPr>
          <p:cNvPr id="2" name="标题 1"/>
          <p:cNvSpPr>
            <a:spLocks noGrp="1"/>
          </p:cNvSpPr>
          <p:nvPr>
            <p:ph type="title" hasCustomPrompt="1"/>
            <p:custDataLst>
              <p:tags r:id="rId3"/>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solidFill>
                <a:srgbClr val="000000">
                  <a:tint val="75000"/>
                </a:srgbClr>
              </a:solidFill>
            </a:endParaRPr>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
        <p:nvSpPr>
          <p:cNvPr id="7" name="文本占位符 6"/>
          <p:cNvSpPr>
            <a:spLocks noGrp="1"/>
          </p:cNvSpPr>
          <p:nvPr>
            <p:ph type="body" sz="quarter" idx="13"/>
            <p:custDataLst>
              <p:tags r:id="rId7"/>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extLst>
      <p:ext uri="{BB962C8B-B14F-4D97-AF65-F5344CB8AC3E}">
        <p14:creationId xmlns:p14="http://schemas.microsoft.com/office/powerpoint/2010/main" val="4310378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solidFill>
                  <a:srgbClr val="000000">
                    <a:tint val="75000"/>
                  </a:srgbClr>
                </a:solidFill>
              </a:rPr>
              <a:pPr/>
              <a:t>2020/2/13</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dirty="0">
              <a:solidFill>
                <a:srgbClr val="000000">
                  <a:tint val="75000"/>
                </a:srgbClr>
              </a:solidFill>
            </a:endParaRPr>
          </a:p>
        </p:txBody>
      </p:sp>
      <p:sp>
        <p:nvSpPr>
          <p:cNvPr id="5" name="灯片编号占位符 4"/>
          <p:cNvSpPr>
            <a:spLocks noGrp="1"/>
          </p:cNvSpPr>
          <p:nvPr>
            <p:ph type="sldNum" sz="quarter" idx="12"/>
          </p:nvPr>
        </p:nvSpPr>
        <p:spPr/>
        <p:txBody>
          <a:bodyPr/>
          <a:lstStyle/>
          <a:p>
            <a:fld id="{49AE70B2-8BF9-45C0-BB95-33D1B9D3A854}" type="slidenum">
              <a:rPr lang="zh-CN" altLang="en-US" smtClean="0">
                <a:solidFill>
                  <a:srgbClr val="000000">
                    <a:tint val="75000"/>
                  </a:srgbClr>
                </a:solidFill>
              </a:rPr>
              <a:pPr/>
              <a:t>‹#›</a:t>
            </a:fld>
            <a:endParaRPr lang="zh-CN" altLang="en-US" dirty="0">
              <a:solidFill>
                <a:srgbClr val="000000">
                  <a:tint val="75000"/>
                </a:srgbClr>
              </a:solidFill>
            </a:endParaRPr>
          </a:p>
        </p:txBody>
      </p:sp>
    </p:spTree>
    <p:extLst>
      <p:ext uri="{BB962C8B-B14F-4D97-AF65-F5344CB8AC3E}">
        <p14:creationId xmlns:p14="http://schemas.microsoft.com/office/powerpoint/2010/main" val="2183413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2020/2/13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866"/>
            <a:ext cx="3008313" cy="871874"/>
          </a:xfrm>
        </p:spPr>
        <p:txBody>
          <a:bodyPr anchor="b"/>
          <a:lstStyle>
            <a:lvl1pPr algn="l">
              <a:defRPr sz="2025" b="1"/>
            </a:lvl1pPr>
          </a:lstStyle>
          <a:p>
            <a:r>
              <a:rPr lang="zh-CN" altLang="en-US"/>
              <a:t>单击此处编辑母版标题样式</a:t>
            </a:r>
          </a:p>
        </p:txBody>
      </p:sp>
      <p:sp>
        <p:nvSpPr>
          <p:cNvPr id="3" name="内容占位符 2"/>
          <p:cNvSpPr>
            <a:spLocks noGrp="1"/>
          </p:cNvSpPr>
          <p:nvPr>
            <p:ph idx="1"/>
          </p:nvPr>
        </p:nvSpPr>
        <p:spPr>
          <a:xfrm>
            <a:off x="3575050" y="204878"/>
            <a:ext cx="5111750" cy="4391526"/>
          </a:xfrm>
        </p:spPr>
        <p:txBody>
          <a:bodyPr/>
          <a:lstStyle>
            <a:lvl1pPr>
              <a:defRPr sz="3225"/>
            </a:lvl1pPr>
            <a:lvl2pPr>
              <a:defRPr sz="2775"/>
            </a:lvl2pPr>
            <a:lvl3pPr>
              <a:defRPr sz="2400"/>
            </a:lvl3pPr>
            <a:lvl4pPr>
              <a:defRPr sz="2025"/>
            </a:lvl4pPr>
            <a:lvl5pPr>
              <a:defRPr sz="2025"/>
            </a:lvl5pPr>
            <a:lvl6pPr>
              <a:defRPr sz="2025"/>
            </a:lvl6pPr>
            <a:lvl7pPr>
              <a:defRPr sz="2025"/>
            </a:lvl7pPr>
            <a:lvl8pPr>
              <a:defRPr sz="2025"/>
            </a:lvl8pPr>
            <a:lvl9pPr>
              <a:defRPr sz="202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2" y="1076743"/>
            <a:ext cx="3008313" cy="3519653"/>
          </a:xfrm>
        </p:spPr>
        <p:txBody>
          <a:bodyPr/>
          <a:lstStyle>
            <a:lvl1pPr marL="0" indent="0">
              <a:buNone/>
              <a:defRPr sz="1425"/>
            </a:lvl1pPr>
            <a:lvl2pPr marL="457200" indent="0">
              <a:buNone/>
              <a:defRPr sz="1200"/>
            </a:lvl2pPr>
            <a:lvl3pPr marL="914400" indent="0">
              <a:buNone/>
              <a:defRPr sz="975"/>
            </a:lvl3pPr>
            <a:lvl4pPr marL="1371600" indent="0">
              <a:buNone/>
              <a:defRPr sz="900"/>
            </a:lvl4pPr>
            <a:lvl5pPr marL="1829435" indent="0">
              <a:buNone/>
              <a:defRPr sz="900"/>
            </a:lvl5pPr>
            <a:lvl6pPr marL="2286000" indent="0">
              <a:buNone/>
              <a:defRPr sz="900"/>
            </a:lvl6pPr>
            <a:lvl7pPr marL="2743835" indent="0">
              <a:buNone/>
              <a:defRPr sz="900"/>
            </a:lvl7pPr>
            <a:lvl8pPr marL="3199765"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1838"/>
            <a:ext cx="5486400" cy="425218"/>
          </a:xfrm>
        </p:spPr>
        <p:txBody>
          <a:bodyPr anchor="b"/>
          <a:lstStyle>
            <a:lvl1pPr algn="l">
              <a:defRPr sz="2025" b="1"/>
            </a:lvl1pPr>
          </a:lstStyle>
          <a:p>
            <a:r>
              <a:rPr lang="zh-CN" altLang="en-US"/>
              <a:t>单击此处编辑母版标题样式</a:t>
            </a:r>
          </a:p>
        </p:txBody>
      </p:sp>
      <p:sp>
        <p:nvSpPr>
          <p:cNvPr id="3" name="图片占位符 2"/>
          <p:cNvSpPr>
            <a:spLocks noGrp="1"/>
          </p:cNvSpPr>
          <p:nvPr>
            <p:ph type="pic" idx="1"/>
          </p:nvPr>
        </p:nvSpPr>
        <p:spPr>
          <a:xfrm>
            <a:off x="1792288" y="459758"/>
            <a:ext cx="5486400" cy="3087289"/>
          </a:xfrm>
        </p:spPr>
        <p:txBody>
          <a:bodyPr/>
          <a:lstStyle>
            <a:lvl1pPr marL="0" indent="0">
              <a:buNone/>
              <a:defRPr sz="3225"/>
            </a:lvl1pPr>
            <a:lvl2pPr marL="457200" indent="0">
              <a:buNone/>
              <a:defRPr sz="2775"/>
            </a:lvl2pPr>
            <a:lvl3pPr marL="914400" indent="0">
              <a:buNone/>
              <a:defRPr sz="2400"/>
            </a:lvl3pPr>
            <a:lvl4pPr marL="1371600" indent="0">
              <a:buNone/>
              <a:defRPr sz="2025"/>
            </a:lvl4pPr>
            <a:lvl5pPr marL="1829435" indent="0">
              <a:buNone/>
              <a:defRPr sz="2025"/>
            </a:lvl5pPr>
            <a:lvl6pPr marL="2286000" indent="0">
              <a:buNone/>
              <a:defRPr sz="2025"/>
            </a:lvl6pPr>
            <a:lvl7pPr marL="2743835" indent="0">
              <a:buNone/>
              <a:defRPr sz="2025"/>
            </a:lvl7pPr>
            <a:lvl8pPr marL="3199765" indent="0">
              <a:buNone/>
              <a:defRPr sz="2025"/>
            </a:lvl8pPr>
            <a:lvl9pPr marL="3657600" indent="0">
              <a:buNone/>
              <a:defRPr sz="2025"/>
            </a:lvl9pPr>
          </a:lstStyle>
          <a:p>
            <a:endParaRPr lang="zh-CN" altLang="en-US"/>
          </a:p>
        </p:txBody>
      </p:sp>
      <p:sp>
        <p:nvSpPr>
          <p:cNvPr id="4" name="文本占位符 3"/>
          <p:cNvSpPr>
            <a:spLocks noGrp="1"/>
          </p:cNvSpPr>
          <p:nvPr>
            <p:ph type="body" sz="half" idx="2"/>
          </p:nvPr>
        </p:nvSpPr>
        <p:spPr>
          <a:xfrm>
            <a:off x="1792288" y="4027066"/>
            <a:ext cx="5486400" cy="603880"/>
          </a:xfrm>
        </p:spPr>
        <p:txBody>
          <a:bodyPr/>
          <a:lstStyle>
            <a:lvl1pPr marL="0" indent="0">
              <a:buNone/>
              <a:defRPr sz="1425"/>
            </a:lvl1pPr>
            <a:lvl2pPr marL="457200" indent="0">
              <a:buNone/>
              <a:defRPr sz="1200"/>
            </a:lvl2pPr>
            <a:lvl3pPr marL="914400" indent="0">
              <a:buNone/>
              <a:defRPr sz="975"/>
            </a:lvl3pPr>
            <a:lvl4pPr marL="1371600" indent="0">
              <a:buNone/>
              <a:defRPr sz="900"/>
            </a:lvl4pPr>
            <a:lvl5pPr marL="1829435" indent="0">
              <a:buNone/>
              <a:defRPr sz="900"/>
            </a:lvl5pPr>
            <a:lvl6pPr marL="2286000" indent="0">
              <a:buNone/>
              <a:defRPr sz="900"/>
            </a:lvl6pPr>
            <a:lvl7pPr marL="2743835" indent="0">
              <a:buNone/>
              <a:defRPr sz="900"/>
            </a:lvl7pPr>
            <a:lvl8pPr marL="3199765"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2020/2/13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ags" Target="../tags/tag7.xml"/><Relationship Id="rId3" Type="http://schemas.openxmlformats.org/officeDocument/2006/relationships/slideLayout" Target="../slideLayouts/slideLayout26.xml"/><Relationship Id="rId21" Type="http://schemas.openxmlformats.org/officeDocument/2006/relationships/tags" Target="../tags/tag2.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tags" Target="../tags/tag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ags" Target="../tags/tag5.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tags" Target="../tags/tag4.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ags" Target="../tags/tag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tags" Target="../tags/tag157.xml"/><Relationship Id="rId3" Type="http://schemas.openxmlformats.org/officeDocument/2006/relationships/slideLayout" Target="../slideLayouts/slideLayout45.xml"/><Relationship Id="rId21" Type="http://schemas.openxmlformats.org/officeDocument/2006/relationships/tags" Target="../tags/tag152.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tags" Target="../tags/tag156.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theme" Target="../theme/theme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tags" Target="../tags/tag155.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tags" Target="../tags/tag154.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ags" Target="../tags/tag1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57"/>
            <a:ext cx="8229600" cy="857580"/>
          </a:xfrm>
          <a:prstGeom prst="rect">
            <a:avLst/>
          </a:prstGeom>
        </p:spPr>
        <p:txBody>
          <a:bodyPr vert="horz" lIns="91420" tIns="45718" rIns="91420" bIns="45718"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613"/>
            <a:ext cx="8229600" cy="3395780"/>
          </a:xfrm>
          <a:prstGeom prst="rect">
            <a:avLst/>
          </a:prstGeom>
        </p:spPr>
        <p:txBody>
          <a:bodyPr vert="horz" lIns="91420" tIns="45718" rIns="91420" bIns="45718"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9101"/>
            <a:ext cx="2133600" cy="273949"/>
          </a:xfrm>
          <a:prstGeom prst="rect">
            <a:avLst/>
          </a:prstGeom>
        </p:spPr>
        <p:txBody>
          <a:bodyPr vert="horz" lIns="91420" tIns="45718" rIns="91420" bIns="45718" rtlCol="0" anchor="ctr"/>
          <a:lstStyle>
            <a:lvl1pPr algn="l">
              <a:defRPr sz="1200">
                <a:solidFill>
                  <a:schemeClr val="tx1">
                    <a:tint val="75000"/>
                  </a:schemeClr>
                </a:solidFill>
              </a:defRPr>
            </a:lvl1pPr>
          </a:lstStyle>
          <a:p>
            <a:fld id="{530820CF-B880-4189-942D-D702A7CBA730}" type="datetimeFigureOut">
              <a:rPr lang="zh-CN" altLang="en-US" smtClean="0"/>
              <a:t>2020/2/13</a:t>
            </a:fld>
            <a:endParaRPr lang="zh-CN" altLang="en-US"/>
          </a:p>
        </p:txBody>
      </p:sp>
      <p:sp>
        <p:nvSpPr>
          <p:cNvPr id="5" name="页脚占位符 4"/>
          <p:cNvSpPr>
            <a:spLocks noGrp="1"/>
          </p:cNvSpPr>
          <p:nvPr>
            <p:ph type="ftr" sz="quarter" idx="3"/>
          </p:nvPr>
        </p:nvSpPr>
        <p:spPr>
          <a:xfrm>
            <a:off x="3124200" y="4769101"/>
            <a:ext cx="2895600" cy="273949"/>
          </a:xfrm>
          <a:prstGeom prst="rect">
            <a:avLst/>
          </a:prstGeom>
        </p:spPr>
        <p:txBody>
          <a:bodyPr vert="horz" lIns="91420" tIns="45718" rIns="91420" bIns="45718"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9101"/>
            <a:ext cx="2133600" cy="273949"/>
          </a:xfrm>
          <a:prstGeom prst="rect">
            <a:avLst/>
          </a:prstGeom>
        </p:spPr>
        <p:txBody>
          <a:bodyPr vert="horz" lIns="91420" tIns="45718" rIns="91420" bIns="45718"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ctr" defTabSz="914400" rtl="0" eaLnBrk="1" latinLnBrk="0" hangingPunct="1">
        <a:spcBef>
          <a:spcPct val="0"/>
        </a:spcBef>
        <a:buNone/>
        <a:defRPr sz="4425"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25"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775" kern="1200">
          <a:solidFill>
            <a:schemeClr val="tx1"/>
          </a:solidFill>
          <a:latin typeface="+mn-lt"/>
          <a:ea typeface="+mn-ea"/>
          <a:cs typeface="+mn-cs"/>
        </a:defRPr>
      </a:lvl2pPr>
      <a:lvl3pPr marL="1143635"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5pPr>
      <a:lvl6pPr marL="251523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86835" indent="-228600" algn="l" defTabSz="91440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9435"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83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952"/>
            <a:ext cx="7886700" cy="994555"/>
          </a:xfrm>
          <a:prstGeom prst="rect">
            <a:avLst/>
          </a:prstGeom>
        </p:spPr>
        <p:txBody>
          <a:bodyPr vert="horz" lIns="116973" tIns="58487" rIns="116973" bIns="58487"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754"/>
            <a:ext cx="7886700" cy="3264760"/>
          </a:xfrm>
          <a:prstGeom prst="rect">
            <a:avLst/>
          </a:prstGeom>
        </p:spPr>
        <p:txBody>
          <a:bodyPr vert="horz" lIns="116973" tIns="58487" rIns="116973" bIns="58487"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628650" y="4769100"/>
            <a:ext cx="2057400" cy="273949"/>
          </a:xfrm>
          <a:prstGeom prst="rect">
            <a:avLst/>
          </a:prstGeom>
        </p:spPr>
        <p:txBody>
          <a:bodyPr vert="horz" lIns="116973" tIns="58487" rIns="116973" bIns="58487" rtlCol="0" anchor="ctr"/>
          <a:lstStyle>
            <a:lvl1pPr algn="l">
              <a:defRPr sz="900">
                <a:solidFill>
                  <a:schemeClr val="tx1">
                    <a:tint val="75000"/>
                  </a:schemeClr>
                </a:solidFill>
              </a:defRPr>
            </a:lvl1pPr>
          </a:lstStyle>
          <a:p>
            <a:pPr defTabSz="890270"/>
            <a:fld id="{745CC81A-D027-4A12-8E52-B5DDDC2B9315}" type="datetimeFigureOut">
              <a:rPr lang="zh-CN" altLang="en-US" smtClean="0">
                <a:solidFill>
                  <a:prstClr val="black">
                    <a:tint val="75000"/>
                  </a:prstClr>
                </a:solidFill>
              </a:rPr>
              <a:t>2020/2/13</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9100"/>
            <a:ext cx="3086100" cy="273949"/>
          </a:xfrm>
          <a:prstGeom prst="rect">
            <a:avLst/>
          </a:prstGeom>
        </p:spPr>
        <p:txBody>
          <a:bodyPr vert="horz" lIns="116973" tIns="58487" rIns="116973" bIns="58487" rtlCol="0" anchor="ctr"/>
          <a:lstStyle>
            <a:lvl1pPr algn="ctr">
              <a:defRPr sz="900">
                <a:solidFill>
                  <a:schemeClr val="tx1">
                    <a:tint val="75000"/>
                  </a:schemeClr>
                </a:solidFill>
              </a:defRPr>
            </a:lvl1pPr>
          </a:lstStyle>
          <a:p>
            <a:pPr defTabSz="89027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1" y="4769100"/>
            <a:ext cx="2057400" cy="273949"/>
          </a:xfrm>
          <a:prstGeom prst="rect">
            <a:avLst/>
          </a:prstGeom>
        </p:spPr>
        <p:txBody>
          <a:bodyPr vert="horz" lIns="116973" tIns="58487" rIns="116973" bIns="58487" rtlCol="0" anchor="ctr"/>
          <a:lstStyle>
            <a:lvl1pPr algn="r">
              <a:defRPr sz="900">
                <a:solidFill>
                  <a:schemeClr val="tx1">
                    <a:tint val="75000"/>
                  </a:schemeClr>
                </a:solidFill>
              </a:defRPr>
            </a:lvl1pPr>
          </a:lstStyle>
          <a:p>
            <a:pPr defTabSz="890270"/>
            <a:fld id="{E7ED0DC7-352A-4401-8624-A008792AD5AA}" type="slidenum">
              <a:rPr lang="zh-CN" altLang="en-US" smtClean="0">
                <a:solidFill>
                  <a:prstClr val="black">
                    <a:tint val="75000"/>
                  </a:prstClr>
                </a:solidFill>
              </a:rPr>
              <a:t>‹#›</a:t>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16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0815" indent="-170815" algn="l" defTabSz="685165" rtl="0" eaLnBrk="1" latinLnBrk="0" hangingPunct="1">
        <a:lnSpc>
          <a:spcPct val="90000"/>
        </a:lnSpc>
        <a:spcBef>
          <a:spcPts val="745"/>
        </a:spcBef>
        <a:buFont typeface="Arial" panose="020B0604020202020204" pitchFamily="34" charset="0"/>
        <a:buChar char="•"/>
        <a:defRPr sz="2100" kern="1200">
          <a:solidFill>
            <a:schemeClr val="tx1"/>
          </a:solidFill>
          <a:latin typeface="+mn-lt"/>
          <a:ea typeface="+mn-ea"/>
          <a:cs typeface="+mn-cs"/>
        </a:defRPr>
      </a:lvl1pPr>
      <a:lvl2pPr marL="514350" indent="-170815" algn="l" defTabSz="68516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0815" algn="l" defTabSz="68516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0815" algn="l" defTabSz="685165" rtl="0" eaLnBrk="1" latinLnBrk="0" hangingPunct="1">
        <a:lnSpc>
          <a:spcPct val="90000"/>
        </a:lnSpc>
        <a:spcBef>
          <a:spcPts val="375"/>
        </a:spcBef>
        <a:buFont typeface="Arial" panose="020B0604020202020204" pitchFamily="34" charset="0"/>
        <a:buChar char="•"/>
        <a:defRPr sz="1275" kern="1200">
          <a:solidFill>
            <a:schemeClr val="tx1"/>
          </a:solidFill>
          <a:latin typeface="+mn-lt"/>
          <a:ea typeface="+mn-ea"/>
          <a:cs typeface="+mn-cs"/>
        </a:defRPr>
      </a:lvl4pPr>
      <a:lvl5pPr marL="1543050" indent="-170815" algn="l" defTabSz="685165" rtl="0" eaLnBrk="1" latinLnBrk="0" hangingPunct="1">
        <a:lnSpc>
          <a:spcPct val="90000"/>
        </a:lnSpc>
        <a:spcBef>
          <a:spcPts val="375"/>
        </a:spcBef>
        <a:buFont typeface="Arial" panose="020B0604020202020204" pitchFamily="34" charset="0"/>
        <a:buChar char="•"/>
        <a:defRPr sz="1275" kern="1200">
          <a:solidFill>
            <a:schemeClr val="tx1"/>
          </a:solidFill>
          <a:latin typeface="+mn-lt"/>
          <a:ea typeface="+mn-ea"/>
          <a:cs typeface="+mn-cs"/>
        </a:defRPr>
      </a:lvl5pPr>
      <a:lvl6pPr marL="1886585" indent="-170815" algn="l" defTabSz="685165" rtl="0" eaLnBrk="1" latinLnBrk="0" hangingPunct="1">
        <a:lnSpc>
          <a:spcPct val="90000"/>
        </a:lnSpc>
        <a:spcBef>
          <a:spcPts val="375"/>
        </a:spcBef>
        <a:buFont typeface="Arial" panose="020B0604020202020204" pitchFamily="34" charset="0"/>
        <a:buChar char="•"/>
        <a:defRPr sz="1275" kern="1200">
          <a:solidFill>
            <a:schemeClr val="tx1"/>
          </a:solidFill>
          <a:latin typeface="+mn-lt"/>
          <a:ea typeface="+mn-ea"/>
          <a:cs typeface="+mn-cs"/>
        </a:defRPr>
      </a:lvl6pPr>
      <a:lvl7pPr marL="2228215" indent="-170815" algn="l" defTabSz="685165" rtl="0" eaLnBrk="1" latinLnBrk="0" hangingPunct="1">
        <a:lnSpc>
          <a:spcPct val="90000"/>
        </a:lnSpc>
        <a:spcBef>
          <a:spcPts val="375"/>
        </a:spcBef>
        <a:buFont typeface="Arial" panose="020B0604020202020204" pitchFamily="34" charset="0"/>
        <a:buChar char="•"/>
        <a:defRPr sz="1275" kern="1200">
          <a:solidFill>
            <a:schemeClr val="tx1"/>
          </a:solidFill>
          <a:latin typeface="+mn-lt"/>
          <a:ea typeface="+mn-ea"/>
          <a:cs typeface="+mn-cs"/>
        </a:defRPr>
      </a:lvl7pPr>
      <a:lvl8pPr marL="2571750" indent="-170815" algn="l" defTabSz="685165" rtl="0" eaLnBrk="1" latinLnBrk="0" hangingPunct="1">
        <a:lnSpc>
          <a:spcPct val="90000"/>
        </a:lnSpc>
        <a:spcBef>
          <a:spcPts val="375"/>
        </a:spcBef>
        <a:buFont typeface="Arial" panose="020B0604020202020204" pitchFamily="34" charset="0"/>
        <a:buChar char="•"/>
        <a:defRPr sz="1275" kern="1200">
          <a:solidFill>
            <a:schemeClr val="tx1"/>
          </a:solidFill>
          <a:latin typeface="+mn-lt"/>
          <a:ea typeface="+mn-ea"/>
          <a:cs typeface="+mn-cs"/>
        </a:defRPr>
      </a:lvl8pPr>
      <a:lvl9pPr marL="2914015" indent="-170815" algn="l" defTabSz="685165" rtl="0" eaLnBrk="1" latinLnBrk="0" hangingPunct="1">
        <a:lnSpc>
          <a:spcPct val="90000"/>
        </a:lnSpc>
        <a:spcBef>
          <a:spcPts val="375"/>
        </a:spcBef>
        <a:buFont typeface="Arial" panose="020B0604020202020204" pitchFamily="34" charset="0"/>
        <a:buChar char="•"/>
        <a:defRPr sz="1275" kern="1200">
          <a:solidFill>
            <a:schemeClr val="tx1"/>
          </a:solidFill>
          <a:latin typeface="+mn-lt"/>
          <a:ea typeface="+mn-ea"/>
          <a:cs typeface="+mn-cs"/>
        </a:defRPr>
      </a:lvl9pPr>
    </p:bodyStyle>
    <p:otherStyle>
      <a:defPPr>
        <a:defRPr lang="en-US"/>
      </a:defPPr>
      <a:lvl1pPr marL="0" algn="l" defTabSz="685165" rtl="0" eaLnBrk="1" latinLnBrk="0" hangingPunct="1">
        <a:defRPr sz="1275" kern="1200">
          <a:solidFill>
            <a:schemeClr val="tx1"/>
          </a:solidFill>
          <a:latin typeface="+mn-lt"/>
          <a:ea typeface="+mn-ea"/>
          <a:cs typeface="+mn-cs"/>
        </a:defRPr>
      </a:lvl1pPr>
      <a:lvl2pPr marL="342900" algn="l" defTabSz="685165" rtl="0" eaLnBrk="1" latinLnBrk="0" hangingPunct="1">
        <a:defRPr sz="1275" kern="1200">
          <a:solidFill>
            <a:schemeClr val="tx1"/>
          </a:solidFill>
          <a:latin typeface="+mn-lt"/>
          <a:ea typeface="+mn-ea"/>
          <a:cs typeface="+mn-cs"/>
        </a:defRPr>
      </a:lvl2pPr>
      <a:lvl3pPr marL="685165" algn="l" defTabSz="685165" rtl="0" eaLnBrk="1" latinLnBrk="0" hangingPunct="1">
        <a:defRPr sz="1275" kern="1200">
          <a:solidFill>
            <a:schemeClr val="tx1"/>
          </a:solidFill>
          <a:latin typeface="+mn-lt"/>
          <a:ea typeface="+mn-ea"/>
          <a:cs typeface="+mn-cs"/>
        </a:defRPr>
      </a:lvl3pPr>
      <a:lvl4pPr marL="1028700" algn="l" defTabSz="685165" rtl="0" eaLnBrk="1" latinLnBrk="0" hangingPunct="1">
        <a:defRPr sz="1275" kern="1200">
          <a:solidFill>
            <a:schemeClr val="tx1"/>
          </a:solidFill>
          <a:latin typeface="+mn-lt"/>
          <a:ea typeface="+mn-ea"/>
          <a:cs typeface="+mn-cs"/>
        </a:defRPr>
      </a:lvl4pPr>
      <a:lvl5pPr marL="1371600" algn="l" defTabSz="685165" rtl="0" eaLnBrk="1" latinLnBrk="0" hangingPunct="1">
        <a:defRPr sz="1275" kern="1200">
          <a:solidFill>
            <a:schemeClr val="tx1"/>
          </a:solidFill>
          <a:latin typeface="+mn-lt"/>
          <a:ea typeface="+mn-ea"/>
          <a:cs typeface="+mn-cs"/>
        </a:defRPr>
      </a:lvl5pPr>
      <a:lvl6pPr marL="1713865" algn="l" defTabSz="685165" rtl="0" eaLnBrk="1" latinLnBrk="0" hangingPunct="1">
        <a:defRPr sz="1275" kern="1200">
          <a:solidFill>
            <a:schemeClr val="tx1"/>
          </a:solidFill>
          <a:latin typeface="+mn-lt"/>
          <a:ea typeface="+mn-ea"/>
          <a:cs typeface="+mn-cs"/>
        </a:defRPr>
      </a:lvl6pPr>
      <a:lvl7pPr marL="2057400" algn="l" defTabSz="685165" rtl="0" eaLnBrk="1" latinLnBrk="0" hangingPunct="1">
        <a:defRPr sz="1275" kern="1200">
          <a:solidFill>
            <a:schemeClr val="tx1"/>
          </a:solidFill>
          <a:latin typeface="+mn-lt"/>
          <a:ea typeface="+mn-ea"/>
          <a:cs typeface="+mn-cs"/>
        </a:defRPr>
      </a:lvl7pPr>
      <a:lvl8pPr marL="2400300" algn="l" defTabSz="685165" rtl="0" eaLnBrk="1" latinLnBrk="0" hangingPunct="1">
        <a:defRPr sz="1275" kern="1200">
          <a:solidFill>
            <a:schemeClr val="tx1"/>
          </a:solidFill>
          <a:latin typeface="+mn-lt"/>
          <a:ea typeface="+mn-ea"/>
          <a:cs typeface="+mn-cs"/>
        </a:defRPr>
      </a:lvl8pPr>
      <a:lvl9pPr marL="2743200" algn="l" defTabSz="685165" rtl="0" eaLnBrk="1" latinLnBrk="0" hangingPunct="1">
        <a:defRPr sz="127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pPr hangingPunct="0"/>
            <a:fld id="{760FBDFE-C587-4B4C-A407-44438C67B59E}" type="datetimeFigureOut">
              <a:rPr lang="zh-CN" altLang="en-US" kern="0" smtClean="0">
                <a:solidFill>
                  <a:srgbClr val="000000">
                    <a:tint val="75000"/>
                  </a:srgbClr>
                </a:solidFill>
                <a:cs typeface="+mj-cs"/>
                <a:sym typeface="Calibri" panose="020F0502020204030204"/>
              </a:rPr>
              <a:pPr hangingPunct="0"/>
              <a:t>2020/2/13</a:t>
            </a:fld>
            <a:endParaRPr lang="zh-CN" altLang="en-US" kern="0">
              <a:solidFill>
                <a:srgbClr val="000000">
                  <a:tint val="75000"/>
                </a:srgbClr>
              </a:solidFill>
              <a:cs typeface="+mj-cs"/>
              <a:sym typeface="Calibri" panose="020F0502020204030204"/>
            </a:endParaRPr>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pPr hangingPunct="0"/>
            <a:endParaRPr lang="zh-CN" altLang="en-US" kern="0" dirty="0">
              <a:solidFill>
                <a:srgbClr val="000000">
                  <a:tint val="75000"/>
                </a:srgbClr>
              </a:solidFill>
              <a:cs typeface="+mj-cs"/>
              <a:sym typeface="Calibri" panose="020F0502020204030204"/>
            </a:endParaRPr>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pPr hangingPunct="0"/>
            <a:fld id="{49AE70B2-8BF9-45C0-BB95-33D1B9D3A854}" type="slidenum">
              <a:rPr lang="zh-CN" altLang="en-US" kern="0" smtClean="0">
                <a:solidFill>
                  <a:srgbClr val="000000">
                    <a:tint val="75000"/>
                  </a:srgbClr>
                </a:solidFill>
                <a:cs typeface="+mj-cs"/>
                <a:sym typeface="Calibri" panose="020F0502020204030204"/>
              </a:rPr>
              <a:pPr hangingPunct="0"/>
              <a:t>‹#›</a:t>
            </a:fld>
            <a:endParaRPr lang="zh-CN" altLang="en-US" kern="0" dirty="0">
              <a:solidFill>
                <a:srgbClr val="000000">
                  <a:tint val="75000"/>
                </a:srgbClr>
              </a:solidFill>
              <a:cs typeface="+mj-cs"/>
              <a:sym typeface="Calibri" panose="020F0502020204030204"/>
            </a:endParaRPr>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endParaRPr lang="zh-CN" altLang="en-US" sz="1350" kern="0">
              <a:solidFill>
                <a:srgbClr val="FFFFFF"/>
              </a:solidFill>
              <a:sym typeface="Calibri" panose="020F0502020204030204"/>
            </a:endParaRPr>
          </a:p>
        </p:txBody>
      </p:sp>
    </p:spTree>
    <p:extLst>
      <p:ext uri="{BB962C8B-B14F-4D97-AF65-F5344CB8AC3E}">
        <p14:creationId xmlns:p14="http://schemas.microsoft.com/office/powerpoint/2010/main" val="343825767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pPr hangingPunct="0"/>
            <a:fld id="{760FBDFE-C587-4B4C-A407-44438C67B59E}" type="datetimeFigureOut">
              <a:rPr lang="zh-CN" altLang="en-US" kern="0" smtClean="0">
                <a:solidFill>
                  <a:srgbClr val="000000">
                    <a:tint val="75000"/>
                  </a:srgbClr>
                </a:solidFill>
                <a:cs typeface="+mj-cs"/>
                <a:sym typeface="Calibri" panose="020F0502020204030204"/>
              </a:rPr>
              <a:pPr hangingPunct="0"/>
              <a:t>2020/2/13</a:t>
            </a:fld>
            <a:endParaRPr lang="zh-CN" altLang="en-US" kern="0">
              <a:solidFill>
                <a:srgbClr val="000000">
                  <a:tint val="75000"/>
                </a:srgbClr>
              </a:solidFill>
              <a:cs typeface="+mj-cs"/>
              <a:sym typeface="Calibri" panose="020F0502020204030204"/>
            </a:endParaRPr>
          </a:p>
        </p:txBody>
      </p:sp>
      <p:sp>
        <p:nvSpPr>
          <p:cNvPr id="5" name="页脚占位符 4"/>
          <p:cNvSpPr>
            <a:spLocks noGrp="1"/>
          </p:cNvSpPr>
          <p:nvPr>
            <p:ph type="ftr" sz="quarter" idx="3"/>
            <p:custDataLst>
              <p:tags r:id="rId24"/>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pPr hangingPunct="0"/>
            <a:endParaRPr lang="zh-CN" altLang="en-US" kern="0" dirty="0">
              <a:solidFill>
                <a:srgbClr val="000000">
                  <a:tint val="75000"/>
                </a:srgbClr>
              </a:solidFill>
              <a:cs typeface="+mj-cs"/>
              <a:sym typeface="Calibri" panose="020F0502020204030204"/>
            </a:endParaRPr>
          </a:p>
        </p:txBody>
      </p:sp>
      <p:sp>
        <p:nvSpPr>
          <p:cNvPr id="6" name="灯片编号占位符 5"/>
          <p:cNvSpPr>
            <a:spLocks noGrp="1"/>
          </p:cNvSpPr>
          <p:nvPr>
            <p:ph type="sldNum" sz="quarter" idx="4"/>
            <p:custDataLst>
              <p:tags r:id="rId25"/>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pPr hangingPunct="0"/>
            <a:fld id="{49AE70B2-8BF9-45C0-BB95-33D1B9D3A854}" type="slidenum">
              <a:rPr lang="zh-CN" altLang="en-US" kern="0" smtClean="0">
                <a:solidFill>
                  <a:srgbClr val="000000">
                    <a:tint val="75000"/>
                  </a:srgbClr>
                </a:solidFill>
                <a:cs typeface="+mj-cs"/>
                <a:sym typeface="Calibri" panose="020F0502020204030204"/>
              </a:rPr>
              <a:pPr hangingPunct="0"/>
              <a:t>‹#›</a:t>
            </a:fld>
            <a:endParaRPr lang="zh-CN" altLang="en-US" kern="0" dirty="0">
              <a:solidFill>
                <a:srgbClr val="000000">
                  <a:tint val="75000"/>
                </a:srgbClr>
              </a:solidFill>
              <a:cs typeface="+mj-cs"/>
              <a:sym typeface="Calibri" panose="020F0502020204030204"/>
            </a:endParaRPr>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hangingPunct="0"/>
            <a:endParaRPr lang="zh-CN" altLang="en-US" sz="1350" kern="0">
              <a:solidFill>
                <a:srgbClr val="FFFFFF"/>
              </a:solidFill>
              <a:sym typeface="Calibri" panose="020F0502020204030204"/>
            </a:endParaRPr>
          </a:p>
        </p:txBody>
      </p:sp>
    </p:spTree>
    <p:extLst>
      <p:ext uri="{BB962C8B-B14F-4D97-AF65-F5344CB8AC3E}">
        <p14:creationId xmlns:p14="http://schemas.microsoft.com/office/powerpoint/2010/main" val="202785787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tags" Target="../tags/tag302.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slideLayout" Target="../slideLayouts/slideLayout2.xml"/><Relationship Id="rId7" Type="http://schemas.openxmlformats.org/officeDocument/2006/relationships/oleObject" Target="../embeddings/oleObject16.bin"/><Relationship Id="rId2" Type="http://schemas.openxmlformats.org/officeDocument/2006/relationships/tags" Target="../tags/tag311.xml"/><Relationship Id="rId1" Type="http://schemas.openxmlformats.org/officeDocument/2006/relationships/vmlDrawing" Target="../drawings/vmlDrawing3.vml"/><Relationship Id="rId6" Type="http://schemas.openxmlformats.org/officeDocument/2006/relationships/image" Target="../media/image41.wmf"/><Relationship Id="rId5" Type="http://schemas.openxmlformats.org/officeDocument/2006/relationships/oleObject" Target="../embeddings/oleObject15.bin"/><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slideLayout" Target="../slideLayouts/slideLayout2.xml"/><Relationship Id="rId7" Type="http://schemas.openxmlformats.org/officeDocument/2006/relationships/oleObject" Target="../embeddings/oleObject18.bin"/><Relationship Id="rId2" Type="http://schemas.openxmlformats.org/officeDocument/2006/relationships/tags" Target="../tags/tag312.xml"/><Relationship Id="rId1" Type="http://schemas.openxmlformats.org/officeDocument/2006/relationships/vmlDrawing" Target="../drawings/vmlDrawing4.vml"/><Relationship Id="rId6" Type="http://schemas.openxmlformats.org/officeDocument/2006/relationships/image" Target="../media/image43.wmf"/><Relationship Id="rId5" Type="http://schemas.openxmlformats.org/officeDocument/2006/relationships/oleObject" Target="../embeddings/oleObject17.bin"/><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3.xml"/><Relationship Id="rId1" Type="http://schemas.openxmlformats.org/officeDocument/2006/relationships/vmlDrawing" Target="../drawings/vmlDrawing5.vml"/><Relationship Id="rId6" Type="http://schemas.openxmlformats.org/officeDocument/2006/relationships/image" Target="../media/image45.wmf"/><Relationship Id="rId5" Type="http://schemas.openxmlformats.org/officeDocument/2006/relationships/oleObject" Target="../embeddings/oleObject19.bin"/><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8" Type="http://schemas.openxmlformats.org/officeDocument/2006/relationships/image" Target="../media/image47.wmf"/><Relationship Id="rId3" Type="http://schemas.openxmlformats.org/officeDocument/2006/relationships/slideLayout" Target="../slideLayouts/slideLayout2.xml"/><Relationship Id="rId7" Type="http://schemas.openxmlformats.org/officeDocument/2006/relationships/oleObject" Target="../embeddings/oleObject21.bin"/><Relationship Id="rId2" Type="http://schemas.openxmlformats.org/officeDocument/2006/relationships/tags" Target="../tags/tag314.xml"/><Relationship Id="rId1" Type="http://schemas.openxmlformats.org/officeDocument/2006/relationships/vmlDrawing" Target="../drawings/vmlDrawing6.vml"/><Relationship Id="rId6" Type="http://schemas.openxmlformats.org/officeDocument/2006/relationships/image" Target="../media/image46.wmf"/><Relationship Id="rId5" Type="http://schemas.openxmlformats.org/officeDocument/2006/relationships/oleObject" Target="../embeddings/oleObject20.bin"/><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8" Type="http://schemas.openxmlformats.org/officeDocument/2006/relationships/image" Target="../media/image49.wmf"/><Relationship Id="rId3" Type="http://schemas.openxmlformats.org/officeDocument/2006/relationships/slideLayout" Target="../slideLayouts/slideLayout2.xml"/><Relationship Id="rId7" Type="http://schemas.openxmlformats.org/officeDocument/2006/relationships/oleObject" Target="../embeddings/oleObject23.bin"/><Relationship Id="rId2" Type="http://schemas.openxmlformats.org/officeDocument/2006/relationships/tags" Target="../tags/tag315.xml"/><Relationship Id="rId1" Type="http://schemas.openxmlformats.org/officeDocument/2006/relationships/vmlDrawing" Target="../drawings/vmlDrawing7.vml"/><Relationship Id="rId6" Type="http://schemas.openxmlformats.org/officeDocument/2006/relationships/image" Target="../media/image48.wmf"/><Relationship Id="rId5" Type="http://schemas.openxmlformats.org/officeDocument/2006/relationships/oleObject" Target="../embeddings/oleObject22.bin"/><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316.xml"/></Relationships>
</file>

<file path=ppt/slides/_rels/slide1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slideLayout" Target="../slideLayouts/slideLayout7.xml"/><Relationship Id="rId1" Type="http://schemas.openxmlformats.org/officeDocument/2006/relationships/tags" Target="../tags/tag317.xml"/></Relationships>
</file>

<file path=ppt/slides/_rels/slide17.xml.rels><?xml version="1.0" encoding="UTF-8" standalone="yes"?>
<Relationships xmlns="http://schemas.openxmlformats.org/package/2006/relationships"><Relationship Id="rId8" Type="http://schemas.openxmlformats.org/officeDocument/2006/relationships/image" Target="../media/image52.emf"/><Relationship Id="rId13" Type="http://schemas.openxmlformats.org/officeDocument/2006/relationships/oleObject" Target="../embeddings/oleObject28.bin"/><Relationship Id="rId18" Type="http://schemas.openxmlformats.org/officeDocument/2006/relationships/image" Target="../media/image57.wmf"/><Relationship Id="rId26" Type="http://schemas.openxmlformats.org/officeDocument/2006/relationships/oleObject" Target="../embeddings/oleObject34.bin"/><Relationship Id="rId3" Type="http://schemas.openxmlformats.org/officeDocument/2006/relationships/slideLayout" Target="../slideLayouts/slideLayout7.xml"/><Relationship Id="rId21" Type="http://schemas.openxmlformats.org/officeDocument/2006/relationships/oleObject" Target="../embeddings/oleObject32.bin"/><Relationship Id="rId7" Type="http://schemas.openxmlformats.org/officeDocument/2006/relationships/oleObject" Target="../embeddings/oleObject25.bin"/><Relationship Id="rId12" Type="http://schemas.openxmlformats.org/officeDocument/2006/relationships/image" Target="../media/image54.wmf"/><Relationship Id="rId17" Type="http://schemas.openxmlformats.org/officeDocument/2006/relationships/oleObject" Target="../embeddings/oleObject30.bin"/><Relationship Id="rId25" Type="http://schemas.openxmlformats.org/officeDocument/2006/relationships/image" Target="../media/image60.emf"/><Relationship Id="rId2" Type="http://schemas.openxmlformats.org/officeDocument/2006/relationships/tags" Target="../tags/tag318.xml"/><Relationship Id="rId16" Type="http://schemas.openxmlformats.org/officeDocument/2006/relationships/image" Target="../media/image56.wmf"/><Relationship Id="rId20" Type="http://schemas.openxmlformats.org/officeDocument/2006/relationships/image" Target="../media/image58.wmf"/><Relationship Id="rId1" Type="http://schemas.openxmlformats.org/officeDocument/2006/relationships/vmlDrawing" Target="../drawings/vmlDrawing8.vml"/><Relationship Id="rId6" Type="http://schemas.openxmlformats.org/officeDocument/2006/relationships/image" Target="../media/image51.emf"/><Relationship Id="rId11" Type="http://schemas.openxmlformats.org/officeDocument/2006/relationships/oleObject" Target="../embeddings/oleObject27.bin"/><Relationship Id="rId24" Type="http://schemas.openxmlformats.org/officeDocument/2006/relationships/oleObject" Target="../embeddings/Microsoft_Word_97_-_2003___1.doc"/><Relationship Id="rId5" Type="http://schemas.openxmlformats.org/officeDocument/2006/relationships/oleObject" Target="../embeddings/oleObject24.bin"/><Relationship Id="rId15" Type="http://schemas.openxmlformats.org/officeDocument/2006/relationships/oleObject" Target="../embeddings/oleObject29.bin"/><Relationship Id="rId23" Type="http://schemas.openxmlformats.org/officeDocument/2006/relationships/oleObject" Target="../embeddings/oleObject33.bin"/><Relationship Id="rId10" Type="http://schemas.openxmlformats.org/officeDocument/2006/relationships/image" Target="../media/image53.emf"/><Relationship Id="rId19" Type="http://schemas.openxmlformats.org/officeDocument/2006/relationships/oleObject" Target="../embeddings/oleObject31.bin"/><Relationship Id="rId4" Type="http://schemas.openxmlformats.org/officeDocument/2006/relationships/image" Target="../media/image50.png"/><Relationship Id="rId9" Type="http://schemas.openxmlformats.org/officeDocument/2006/relationships/oleObject" Target="../embeddings/oleObject26.bin"/><Relationship Id="rId14" Type="http://schemas.openxmlformats.org/officeDocument/2006/relationships/image" Target="../media/image55.wmf"/><Relationship Id="rId22" Type="http://schemas.openxmlformats.org/officeDocument/2006/relationships/image" Target="../media/image59.w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19.xml"/><Relationship Id="rId1" Type="http://schemas.openxmlformats.org/officeDocument/2006/relationships/vmlDrawing" Target="../drawings/vmlDrawing9.vml"/><Relationship Id="rId6" Type="http://schemas.openxmlformats.org/officeDocument/2006/relationships/image" Target="../media/image61.wmf"/><Relationship Id="rId5" Type="http://schemas.openxmlformats.org/officeDocument/2006/relationships/oleObject" Target="../embeddings/oleObject35.bin"/><Relationship Id="rId4"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2.wmf"/><Relationship Id="rId2" Type="http://schemas.openxmlformats.org/officeDocument/2006/relationships/tags" Target="../tags/tag320.xml"/><Relationship Id="rId1" Type="http://schemas.openxmlformats.org/officeDocument/2006/relationships/vmlDrawing" Target="../drawings/vmlDrawing10.vml"/><Relationship Id="rId6" Type="http://schemas.openxmlformats.org/officeDocument/2006/relationships/oleObject" Target="../embeddings/oleObject36.bin"/><Relationship Id="rId5" Type="http://schemas.openxmlformats.org/officeDocument/2006/relationships/image" Target="../media/image50.png"/><Relationship Id="rId4" Type="http://schemas.openxmlformats.org/officeDocument/2006/relationships/image" Target="../media/image6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3.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65.wmf"/><Relationship Id="rId2" Type="http://schemas.openxmlformats.org/officeDocument/2006/relationships/tags" Target="../tags/tag321.xml"/><Relationship Id="rId1" Type="http://schemas.openxmlformats.org/officeDocument/2006/relationships/vmlDrawing" Target="../drawings/vmlDrawing11.vml"/><Relationship Id="rId6" Type="http://schemas.openxmlformats.org/officeDocument/2006/relationships/oleObject" Target="../embeddings/oleObject38.bin"/><Relationship Id="rId5" Type="http://schemas.openxmlformats.org/officeDocument/2006/relationships/image" Target="../media/image64.wmf"/><Relationship Id="rId4" Type="http://schemas.openxmlformats.org/officeDocument/2006/relationships/oleObject" Target="../embeddings/oleObject37.bin"/></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22.xml"/></Relationships>
</file>

<file path=ppt/slides/_rels/slide2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slideLayout" Target="../slideLayouts/slideLayout7.xml"/><Relationship Id="rId1" Type="http://schemas.openxmlformats.org/officeDocument/2006/relationships/tags" Target="../tags/tag323.xml"/><Relationship Id="rId4" Type="http://schemas.openxmlformats.org/officeDocument/2006/relationships/image" Target="../media/image67.png"/></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slideLayout" Target="../slideLayouts/slideLayout1.xml"/><Relationship Id="rId7" Type="http://schemas.openxmlformats.org/officeDocument/2006/relationships/image" Target="../media/image69.wmf"/><Relationship Id="rId12" Type="http://schemas.openxmlformats.org/officeDocument/2006/relationships/image" Target="../media/image72.png"/><Relationship Id="rId2" Type="http://schemas.openxmlformats.org/officeDocument/2006/relationships/tags" Target="../tags/tag324.xml"/><Relationship Id="rId1" Type="http://schemas.openxmlformats.org/officeDocument/2006/relationships/vmlDrawing" Target="../drawings/vmlDrawing12.vml"/><Relationship Id="rId6" Type="http://schemas.openxmlformats.org/officeDocument/2006/relationships/oleObject" Target="../embeddings/oleObject40.bin"/><Relationship Id="rId11" Type="http://schemas.openxmlformats.org/officeDocument/2006/relationships/image" Target="../media/image71.wmf"/><Relationship Id="rId5" Type="http://schemas.openxmlformats.org/officeDocument/2006/relationships/image" Target="../media/image68.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70.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45.bin"/><Relationship Id="rId3" Type="http://schemas.openxmlformats.org/officeDocument/2006/relationships/slideLayout" Target="../slideLayouts/slideLayout1.xml"/><Relationship Id="rId7" Type="http://schemas.openxmlformats.org/officeDocument/2006/relationships/image" Target="../media/image74.wmf"/><Relationship Id="rId2" Type="http://schemas.openxmlformats.org/officeDocument/2006/relationships/tags" Target="../tags/tag325.xml"/><Relationship Id="rId1" Type="http://schemas.openxmlformats.org/officeDocument/2006/relationships/vmlDrawing" Target="../drawings/vmlDrawing13.vml"/><Relationship Id="rId6" Type="http://schemas.openxmlformats.org/officeDocument/2006/relationships/oleObject" Target="../embeddings/oleObject44.bin"/><Relationship Id="rId5" Type="http://schemas.openxmlformats.org/officeDocument/2006/relationships/image" Target="../media/image73.wmf"/><Relationship Id="rId10" Type="http://schemas.openxmlformats.org/officeDocument/2006/relationships/image" Target="../media/image72.png"/><Relationship Id="rId4" Type="http://schemas.openxmlformats.org/officeDocument/2006/relationships/oleObject" Target="../embeddings/oleObject43.bin"/><Relationship Id="rId9" Type="http://schemas.openxmlformats.org/officeDocument/2006/relationships/image" Target="../media/image75.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oleObject" Target="../embeddings/oleObject50.bin"/><Relationship Id="rId3" Type="http://schemas.openxmlformats.org/officeDocument/2006/relationships/slideLayout" Target="../slideLayouts/slideLayout1.xml"/><Relationship Id="rId7" Type="http://schemas.openxmlformats.org/officeDocument/2006/relationships/image" Target="../media/image77.wmf"/><Relationship Id="rId12" Type="http://schemas.openxmlformats.org/officeDocument/2006/relationships/image" Target="../media/image72.png"/><Relationship Id="rId2" Type="http://schemas.openxmlformats.org/officeDocument/2006/relationships/tags" Target="../tags/tag326.xml"/><Relationship Id="rId16" Type="http://schemas.openxmlformats.org/officeDocument/2006/relationships/image" Target="../media/image81.wmf"/><Relationship Id="rId1" Type="http://schemas.openxmlformats.org/officeDocument/2006/relationships/vmlDrawing" Target="../drawings/vmlDrawing14.vml"/><Relationship Id="rId6" Type="http://schemas.openxmlformats.org/officeDocument/2006/relationships/oleObject" Target="../embeddings/oleObject47.bin"/><Relationship Id="rId11" Type="http://schemas.openxmlformats.org/officeDocument/2006/relationships/image" Target="../media/image79.wmf"/><Relationship Id="rId5" Type="http://schemas.openxmlformats.org/officeDocument/2006/relationships/image" Target="../media/image76.wmf"/><Relationship Id="rId15" Type="http://schemas.openxmlformats.org/officeDocument/2006/relationships/oleObject" Target="../embeddings/oleObject51.bin"/><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78.wmf"/><Relationship Id="rId14" Type="http://schemas.openxmlformats.org/officeDocument/2006/relationships/image" Target="../media/image80.wmf"/></Relationships>
</file>

<file path=ppt/slides/_rels/slide26.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image" Target="../media/image85.wmf"/><Relationship Id="rId3" Type="http://schemas.openxmlformats.org/officeDocument/2006/relationships/slideLayout" Target="../slideLayouts/slideLayout7.xml"/><Relationship Id="rId7" Type="http://schemas.openxmlformats.org/officeDocument/2006/relationships/oleObject" Target="../embeddings/oleObject53.bin"/><Relationship Id="rId12" Type="http://schemas.openxmlformats.org/officeDocument/2006/relationships/oleObject" Target="../embeddings/oleObject55.bin"/><Relationship Id="rId2" Type="http://schemas.openxmlformats.org/officeDocument/2006/relationships/tags" Target="../tags/tag327.xml"/><Relationship Id="rId1" Type="http://schemas.openxmlformats.org/officeDocument/2006/relationships/vmlDrawing" Target="../drawings/vmlDrawing15.vml"/><Relationship Id="rId6" Type="http://schemas.openxmlformats.org/officeDocument/2006/relationships/image" Target="../media/image82.wmf"/><Relationship Id="rId11" Type="http://schemas.openxmlformats.org/officeDocument/2006/relationships/image" Target="../media/image66.png"/><Relationship Id="rId5" Type="http://schemas.openxmlformats.org/officeDocument/2006/relationships/oleObject" Target="../embeddings/oleObject52.bin"/><Relationship Id="rId10" Type="http://schemas.openxmlformats.org/officeDocument/2006/relationships/image" Target="../media/image84.wmf"/><Relationship Id="rId4" Type="http://schemas.openxmlformats.org/officeDocument/2006/relationships/image" Target="../media/image67.png"/><Relationship Id="rId9" Type="http://schemas.openxmlformats.org/officeDocument/2006/relationships/oleObject" Target="../embeddings/oleObject54.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04.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6.xml"/><Relationship Id="rId2" Type="http://schemas.openxmlformats.org/officeDocument/2006/relationships/tags" Target="../tags/tag331.xml"/><Relationship Id="rId1" Type="http://schemas.openxmlformats.org/officeDocument/2006/relationships/tags" Target="../tags/tag330.xml"/><Relationship Id="rId4" Type="http://schemas.openxmlformats.org/officeDocument/2006/relationships/image" Target="../media/image8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0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06.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oleObject" Target="../embeddings/oleObject5.bin"/><Relationship Id="rId18" Type="http://schemas.openxmlformats.org/officeDocument/2006/relationships/image" Target="../media/image19.wmf"/><Relationship Id="rId3" Type="http://schemas.openxmlformats.org/officeDocument/2006/relationships/slideLayout" Target="../slideLayouts/slideLayout2.xml"/><Relationship Id="rId21" Type="http://schemas.openxmlformats.org/officeDocument/2006/relationships/oleObject" Target="../embeddings/oleObject9.bin"/><Relationship Id="rId7" Type="http://schemas.openxmlformats.org/officeDocument/2006/relationships/oleObject" Target="../embeddings/oleObject2.bin"/><Relationship Id="rId12" Type="http://schemas.openxmlformats.org/officeDocument/2006/relationships/image" Target="../media/image16.wmf"/><Relationship Id="rId17" Type="http://schemas.openxmlformats.org/officeDocument/2006/relationships/oleObject" Target="../embeddings/oleObject7.bin"/><Relationship Id="rId2" Type="http://schemas.openxmlformats.org/officeDocument/2006/relationships/tags" Target="../tags/tag307.xml"/><Relationship Id="rId16" Type="http://schemas.openxmlformats.org/officeDocument/2006/relationships/image" Target="../media/image18.wmf"/><Relationship Id="rId20" Type="http://schemas.openxmlformats.org/officeDocument/2006/relationships/image" Target="../media/image20.wmf"/><Relationship Id="rId1" Type="http://schemas.openxmlformats.org/officeDocument/2006/relationships/vmlDrawing" Target="../drawings/vmlDrawing1.vml"/><Relationship Id="rId6" Type="http://schemas.openxmlformats.org/officeDocument/2006/relationships/image" Target="../media/image13.wmf"/><Relationship Id="rId11" Type="http://schemas.openxmlformats.org/officeDocument/2006/relationships/oleObject" Target="../embeddings/oleObject4.bin"/><Relationship Id="rId5" Type="http://schemas.openxmlformats.org/officeDocument/2006/relationships/oleObject" Target="../embeddings/oleObject1.bin"/><Relationship Id="rId15" Type="http://schemas.openxmlformats.org/officeDocument/2006/relationships/oleObject" Target="../embeddings/oleObject6.bin"/><Relationship Id="rId10" Type="http://schemas.openxmlformats.org/officeDocument/2006/relationships/image" Target="../media/image15.wmf"/><Relationship Id="rId19" Type="http://schemas.openxmlformats.org/officeDocument/2006/relationships/oleObject" Target="../embeddings/oleObject8.bin"/><Relationship Id="rId4" Type="http://schemas.openxmlformats.org/officeDocument/2006/relationships/notesSlide" Target="../notesSlides/notesSlide5.xml"/><Relationship Id="rId9" Type="http://schemas.openxmlformats.org/officeDocument/2006/relationships/oleObject" Target="../embeddings/oleObject3.bin"/><Relationship Id="rId14" Type="http://schemas.openxmlformats.org/officeDocument/2006/relationships/image" Target="../media/image17.wmf"/><Relationship Id="rId22" Type="http://schemas.openxmlformats.org/officeDocument/2006/relationships/image" Target="../media/image21.wmf"/></Relationships>
</file>

<file path=ppt/slides/_rels/slide7.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oleObject" Target="../embeddings/oleObject14.bin"/><Relationship Id="rId3" Type="http://schemas.openxmlformats.org/officeDocument/2006/relationships/slideLayout" Target="../slideLayouts/slideLayout2.xml"/><Relationship Id="rId7" Type="http://schemas.openxmlformats.org/officeDocument/2006/relationships/oleObject" Target="../embeddings/oleObject11.bin"/><Relationship Id="rId12" Type="http://schemas.openxmlformats.org/officeDocument/2006/relationships/image" Target="../media/image25.wmf"/><Relationship Id="rId2" Type="http://schemas.openxmlformats.org/officeDocument/2006/relationships/tags" Target="../tags/tag308.xml"/><Relationship Id="rId1" Type="http://schemas.openxmlformats.org/officeDocument/2006/relationships/vmlDrawing" Target="../drawings/vmlDrawing2.vml"/><Relationship Id="rId6" Type="http://schemas.openxmlformats.org/officeDocument/2006/relationships/image" Target="../media/image22.wmf"/><Relationship Id="rId11" Type="http://schemas.openxmlformats.org/officeDocument/2006/relationships/oleObject" Target="../embeddings/oleObject13.bin"/><Relationship Id="rId5" Type="http://schemas.openxmlformats.org/officeDocument/2006/relationships/oleObject" Target="../embeddings/oleObject10.bin"/><Relationship Id="rId10" Type="http://schemas.openxmlformats.org/officeDocument/2006/relationships/image" Target="../media/image24.wmf"/><Relationship Id="rId4" Type="http://schemas.openxmlformats.org/officeDocument/2006/relationships/notesSlide" Target="../notesSlides/notesSlide6.xml"/><Relationship Id="rId9" Type="http://schemas.openxmlformats.org/officeDocument/2006/relationships/oleObject" Target="../embeddings/oleObject12.bin"/><Relationship Id="rId14" Type="http://schemas.openxmlformats.org/officeDocument/2006/relationships/image" Target="../media/image26.w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09.xml"/></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notesSlide" Target="../notesSlides/notesSlide8.xml"/><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slideLayout" Target="../slideLayouts/slideLayout2.xml"/><Relationship Id="rId16" Type="http://schemas.openxmlformats.org/officeDocument/2006/relationships/image" Target="../media/image39.png"/><Relationship Id="rId1" Type="http://schemas.openxmlformats.org/officeDocument/2006/relationships/tags" Target="../tags/tag310.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A2141037-D0A4-4E21-8F8B-B1408E39520C}"/>
              </a:ext>
            </a:extLst>
          </p:cNvPr>
          <p:cNvPicPr>
            <a:picLocks noChangeAspect="1"/>
          </p:cNvPicPr>
          <p:nvPr/>
        </p:nvPicPr>
        <p:blipFill rotWithShape="1">
          <a:blip r:embed="rId4"/>
          <a:srcRect r="531"/>
          <a:stretch/>
        </p:blipFill>
        <p:spPr>
          <a:xfrm>
            <a:off x="0" y="0"/>
            <a:ext cx="9144000" cy="5143500"/>
          </a:xfrm>
          <a:prstGeom prst="rect">
            <a:avLst/>
          </a:prstGeom>
        </p:spPr>
      </p:pic>
      <p:sp>
        <p:nvSpPr>
          <p:cNvPr id="15" name="标题 14"/>
          <p:cNvSpPr>
            <a:spLocks noGrp="1"/>
          </p:cNvSpPr>
          <p:nvPr>
            <p:ph type="ctrTitle" idx="13"/>
          </p:nvPr>
        </p:nvSpPr>
        <p:spPr>
          <a:xfrm>
            <a:off x="3496941" y="1918980"/>
            <a:ext cx="5412105" cy="728345"/>
          </a:xfrm>
        </p:spPr>
        <p:txBody>
          <a:bodyPr>
            <a:normAutofit fontScale="90000"/>
          </a:bodyPr>
          <a:lstStyle/>
          <a:p>
            <a:pPr algn="ctr"/>
            <a:r>
              <a:rPr lang="zh-CN" altLang="en-US" b="1" spc="384" smtClean="0">
                <a:solidFill>
                  <a:srgbClr val="FF0000"/>
                </a:solidFill>
                <a:latin typeface="微软雅黑" panose="020B0503020204020204" charset="-122"/>
                <a:ea typeface="微软雅黑" panose="020B0503020204020204" charset="-122"/>
              </a:rPr>
              <a:t>匀变速直线运动</a:t>
            </a:r>
            <a:r>
              <a:rPr lang="zh-CN" altLang="en-US" b="1" spc="384">
                <a:solidFill>
                  <a:srgbClr val="FF0000"/>
                </a:solidFill>
                <a:latin typeface="微软雅黑" panose="020B0503020204020204" charset="-122"/>
                <a:ea typeface="微软雅黑" panose="020B0503020204020204" charset="-122"/>
              </a:rPr>
              <a:t>的研究</a:t>
            </a:r>
            <a:r>
              <a:rPr lang="en-US" altLang="zh-CN" b="1" spc="384">
                <a:solidFill>
                  <a:srgbClr val="FF0000"/>
                </a:solidFill>
                <a:latin typeface="微软雅黑" panose="020B0503020204020204" charset="-122"/>
                <a:ea typeface="微软雅黑" panose="020B0503020204020204" charset="-122"/>
              </a:rPr>
              <a:t/>
            </a:r>
            <a:br>
              <a:rPr lang="en-US" altLang="zh-CN" b="1" spc="384">
                <a:solidFill>
                  <a:srgbClr val="FF0000"/>
                </a:solidFill>
                <a:latin typeface="微软雅黑" panose="020B0503020204020204" charset="-122"/>
                <a:ea typeface="微软雅黑" panose="020B0503020204020204" charset="-122"/>
              </a:rPr>
            </a:br>
            <a:r>
              <a:rPr lang="zh-CN" altLang="en-US" b="1" spc="384">
                <a:solidFill>
                  <a:srgbClr val="FF0000"/>
                </a:solidFill>
                <a:latin typeface="微软雅黑" panose="020B0503020204020204" charset="-122"/>
                <a:ea typeface="微软雅黑" panose="020B0503020204020204" charset="-122"/>
              </a:rPr>
              <a:t>（</a:t>
            </a:r>
            <a:r>
              <a:rPr lang="zh-CN" altLang="en-US" b="1" spc="384" smtClean="0">
                <a:solidFill>
                  <a:srgbClr val="FF0000"/>
                </a:solidFill>
                <a:latin typeface="微软雅黑" panose="020B0503020204020204" charset="-122"/>
                <a:ea typeface="微软雅黑" panose="020B0503020204020204" charset="-122"/>
              </a:rPr>
              <a:t>复习提升课）</a:t>
            </a:r>
            <a:endParaRPr lang="zh-CN" altLang="en-US" dirty="0">
              <a:solidFill>
                <a:srgbClr val="FF0000"/>
              </a:solidFill>
            </a:endParaRPr>
          </a:p>
        </p:txBody>
      </p:sp>
      <p:sp>
        <p:nvSpPr>
          <p:cNvPr id="10" name="矩形 9"/>
          <p:cNvSpPr/>
          <p:nvPr/>
        </p:nvSpPr>
        <p:spPr>
          <a:xfrm>
            <a:off x="4871085" y="3635375"/>
            <a:ext cx="3601720" cy="553085"/>
          </a:xfrm>
          <a:prstGeom prst="rect">
            <a:avLst/>
          </a:prstGeom>
        </p:spPr>
        <p:txBody>
          <a:bodyPr wrap="square">
            <a:spAutoFit/>
          </a:bodyPr>
          <a:lstStyle/>
          <a:p>
            <a:pPr hangingPunct="0">
              <a:lnSpc>
                <a:spcPct val="150000"/>
              </a:lnSpc>
            </a:pPr>
            <a:r>
              <a:rPr lang="en-US" altLang="zh-CN" sz="1800" b="1" kern="0" spc="226" dirty="0">
                <a:solidFill>
                  <a:srgbClr val="000000"/>
                </a:solidFill>
                <a:latin typeface="楷体" panose="02010609060101010101" charset="-122"/>
                <a:ea typeface="楷体" panose="02010609060101010101" charset="-122"/>
                <a:cs typeface="楷体" panose="02010609060101010101" charset="-122"/>
                <a:sym typeface="Calibri" panose="020F0502020204030204"/>
              </a:rPr>
              <a:t>  </a:t>
            </a:r>
            <a:r>
              <a:rPr lang="en-US" altLang="zh-CN" sz="2000" kern="0" spc="226" dirty="0">
                <a:solidFill>
                  <a:srgbClr val="000000"/>
                </a:solidFill>
                <a:latin typeface="微软雅黑" panose="020B0503020204020204" charset="-122"/>
                <a:cs typeface="+mj-cs"/>
                <a:sym typeface="Calibri" panose="020F0502020204030204"/>
              </a:rPr>
              <a:t> </a:t>
            </a:r>
          </a:p>
        </p:txBody>
      </p:sp>
      <p:sp>
        <p:nvSpPr>
          <p:cNvPr id="11" name="文本框 10"/>
          <p:cNvSpPr txBox="1"/>
          <p:nvPr/>
        </p:nvSpPr>
        <p:spPr>
          <a:xfrm>
            <a:off x="4066619" y="1194123"/>
            <a:ext cx="4093845" cy="461665"/>
          </a:xfrm>
          <a:prstGeom prst="rect">
            <a:avLst/>
          </a:prstGeom>
          <a:noFill/>
        </p:spPr>
        <p:txBody>
          <a:bodyPr wrap="square" rtlCol="0">
            <a:spAutoFit/>
          </a:bodyPr>
          <a:lstStyle/>
          <a:p>
            <a:pPr algn="ctr" hangingPunct="0"/>
            <a:r>
              <a:rPr lang="zh-CN" altLang="en-US" sz="2000" b="1" kern="0" spc="226" dirty="0">
                <a:solidFill>
                  <a:srgbClr val="0070C0"/>
                </a:solidFill>
                <a:latin typeface="微软雅黑" panose="020B0503020204020204" pitchFamily="34" charset="-122"/>
                <a:cs typeface="楷体" panose="02010609060101010101" charset="-122"/>
                <a:sym typeface="+mn-ea"/>
              </a:rPr>
              <a:t>朝阳区线上</a:t>
            </a:r>
            <a:r>
              <a:rPr lang="zh-CN" altLang="en-US" sz="2000" b="1" kern="0" spc="226">
                <a:solidFill>
                  <a:srgbClr val="0070C0"/>
                </a:solidFill>
                <a:latin typeface="微软雅黑" panose="020B0503020204020204" pitchFamily="34" charset="-122"/>
                <a:cs typeface="楷体" panose="02010609060101010101" charset="-122"/>
                <a:sym typeface="+mn-ea"/>
              </a:rPr>
              <a:t>课堂</a:t>
            </a:r>
            <a:r>
              <a:rPr lang="en-US" altLang="zh-CN" sz="2000" b="1" kern="0" spc="226" smtClean="0">
                <a:solidFill>
                  <a:srgbClr val="0070C0"/>
                </a:solidFill>
                <a:latin typeface="微软雅黑" panose="020B0503020204020204" pitchFamily="34" charset="-122"/>
                <a:cs typeface="楷体" panose="02010609060101010101" charset="-122"/>
                <a:sym typeface="+mn-ea"/>
              </a:rPr>
              <a:t>·</a:t>
            </a:r>
            <a:r>
              <a:rPr lang="zh-CN" altLang="en-US" sz="2000" b="1" kern="0" spc="226" smtClean="0">
                <a:solidFill>
                  <a:srgbClr val="0070C0"/>
                </a:solidFill>
                <a:latin typeface="微软雅黑" panose="020B0503020204020204" pitchFamily="34" charset="-122"/>
                <a:cs typeface="楷体" panose="02010609060101010101" charset="-122"/>
                <a:sym typeface="+mn-ea"/>
              </a:rPr>
              <a:t>高一年级</a:t>
            </a:r>
            <a:r>
              <a:rPr lang="zh-CN" altLang="en-US" sz="2000" b="1" kern="0" spc="226" dirty="0">
                <a:solidFill>
                  <a:srgbClr val="0070C0"/>
                </a:solidFill>
                <a:latin typeface="微软雅黑" panose="020B0503020204020204" pitchFamily="34" charset="-122"/>
                <a:cs typeface="楷体" panose="02010609060101010101" charset="-122"/>
                <a:sym typeface="+mn-ea"/>
              </a:rPr>
              <a:t>物理</a:t>
            </a:r>
            <a:r>
              <a:rPr lang="zh-CN" altLang="en-US" sz="2400" b="1" kern="0" spc="226" dirty="0">
                <a:solidFill>
                  <a:srgbClr val="0070C0"/>
                </a:solidFill>
                <a:latin typeface="微软雅黑" panose="020B0503020204020204" pitchFamily="34" charset="-122"/>
                <a:cs typeface="楷体" panose="02010609060101010101" charset="-122"/>
                <a:sym typeface="+mn-ea"/>
              </a:rPr>
              <a:t> </a:t>
            </a:r>
          </a:p>
        </p:txBody>
      </p:sp>
      <p:sp>
        <p:nvSpPr>
          <p:cNvPr id="7" name="文本框 8"/>
          <p:cNvSpPr txBox="1"/>
          <p:nvPr/>
        </p:nvSpPr>
        <p:spPr>
          <a:xfrm>
            <a:off x="3704734" y="3250872"/>
            <a:ext cx="5571377" cy="1027186"/>
          </a:xfrm>
          <a:prstGeom prst="rect">
            <a:avLst/>
          </a:prstGeom>
          <a:noFill/>
        </p:spPr>
        <p:txBody>
          <a:bodyPr wrap="square" rtlCol="0">
            <a:spAutoFit/>
          </a:bodyPr>
          <a:lstStyle>
            <a:defPPr>
              <a:defRPr lang="zh-CN"/>
            </a:defPPr>
            <a:lvl1pPr algn="ctr" hangingPunct="0">
              <a:lnSpc>
                <a:spcPct val="150000"/>
              </a:lnSpc>
              <a:defRPr sz="2000" kern="0" spc="226">
                <a:solidFill>
                  <a:srgbClr val="0070C0"/>
                </a:solidFill>
                <a:latin typeface="微软雅黑" panose="020B0503020204020204" charset="-122"/>
                <a:cs typeface="+mj-cs"/>
              </a:defRPr>
            </a:lvl1pPr>
          </a:lstStyle>
          <a:p>
            <a:r>
              <a:rPr lang="zh-CN" altLang="en-US"/>
              <a:t>中国人民大学附属中学朝阳学校 </a:t>
            </a:r>
            <a:r>
              <a:rPr lang="zh-CN" altLang="en-US">
                <a:sym typeface="Calibri" panose="020F0502020204030204"/>
              </a:rPr>
              <a:t> </a:t>
            </a:r>
            <a:endParaRPr lang="en-US" altLang="zh-CN">
              <a:sym typeface="Calibri" panose="020F0502020204030204"/>
            </a:endParaRPr>
          </a:p>
          <a:p>
            <a:r>
              <a:rPr lang="zh-CN" altLang="en-US">
                <a:sym typeface="Calibri" panose="020F0502020204030204"/>
              </a:rPr>
              <a:t>陈晓陆</a:t>
            </a:r>
            <a:endParaRPr lang="zh-CN" altLang="en-US" dirty="0">
              <a:sym typeface="Calibri" panose="020F0502020204030204"/>
            </a:endParaRPr>
          </a:p>
        </p:txBody>
      </p:sp>
    </p:spTree>
    <p:custDataLst>
      <p:tags r:id="rId1"/>
    </p:custDataLst>
    <p:extLst>
      <p:ext uri="{BB962C8B-B14F-4D97-AF65-F5344CB8AC3E}">
        <p14:creationId xmlns:p14="http://schemas.microsoft.com/office/powerpoint/2010/main" val="4261256570"/>
      </p:ext>
    </p:extLst>
  </p:cSld>
  <p:clrMapOvr>
    <a:masterClrMapping/>
  </p:clrMapOvr>
  <mc:AlternateContent xmlns:mc="http://schemas.openxmlformats.org/markup-compatibility/2006" xmlns:p14="http://schemas.microsoft.com/office/powerpoint/2010/main">
    <mc:Choice Requires="p14">
      <p:transition p14:dur="0" advTm="29445"/>
    </mc:Choice>
    <mc:Fallback xmlns="">
      <p:transition advTm="294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471711" y="549144"/>
            <a:ext cx="0" cy="4167400"/>
          </a:xfrm>
          <a:prstGeom prst="line">
            <a:avLst/>
          </a:prstGeom>
          <a:ln w="28575">
            <a:solidFill>
              <a:srgbClr val="0000FF"/>
            </a:solidFill>
            <a:prstDash val="dashDot"/>
          </a:ln>
        </p:spPr>
        <p:style>
          <a:lnRef idx="1">
            <a:schemeClr val="accent1"/>
          </a:lnRef>
          <a:fillRef idx="0">
            <a:schemeClr val="accent1"/>
          </a:fillRef>
          <a:effectRef idx="0">
            <a:schemeClr val="accent1"/>
          </a:effectRef>
          <a:fontRef idx="minor">
            <a:schemeClr val="tx1"/>
          </a:fontRef>
        </p:style>
      </p:cxnSp>
      <p:sp>
        <p:nvSpPr>
          <p:cNvPr id="7" name="Rectangle 11"/>
          <p:cNvSpPr>
            <a:spLocks noChangeArrowheads="1"/>
          </p:cNvSpPr>
          <p:nvPr/>
        </p:nvSpPr>
        <p:spPr bwMode="auto">
          <a:xfrm>
            <a:off x="4786537" y="866412"/>
            <a:ext cx="3863975" cy="409999"/>
          </a:xfrm>
          <a:prstGeom prst="rect">
            <a:avLst/>
          </a:prstGeom>
          <a:noFill/>
          <a:ln w="9525" algn="ctr">
            <a:noFill/>
            <a:miter lim="800000"/>
            <a:headEnd/>
            <a:tailEnd/>
          </a:ln>
        </p:spPr>
        <p:txBody>
          <a:bodyPr lIns="101233" tIns="50617" rIns="101233" bIns="50617">
            <a:spAutoFit/>
          </a:bodyPr>
          <a:lstStyle/>
          <a:p>
            <a:pPr eaLnBrk="0" hangingPunct="0">
              <a:defRPr/>
            </a:pPr>
            <a:r>
              <a:rPr lang="zh-CN" altLang="en-US" sz="2000" b="1" smtClean="0">
                <a:solidFill>
                  <a:schemeClr val="tx2">
                    <a:lumMod val="75000"/>
                  </a:schemeClr>
                </a:solidFill>
                <a:latin typeface="+mj-ea"/>
                <a:ea typeface="+mj-ea"/>
              </a:rPr>
              <a:t>设初速度为</a:t>
            </a:r>
            <a:r>
              <a:rPr lang="en-US" altLang="zh-CN" sz="2000" b="1" i="1" smtClean="0">
                <a:solidFill>
                  <a:schemeClr val="tx2">
                    <a:lumMod val="75000"/>
                  </a:schemeClr>
                </a:solidFill>
                <a:latin typeface="Times New Roman" pitchFamily="18" charset="0"/>
                <a:ea typeface="+mj-ea"/>
                <a:cs typeface="Times New Roman" pitchFamily="18" charset="0"/>
              </a:rPr>
              <a:t>v</a:t>
            </a:r>
            <a:r>
              <a:rPr lang="en-US" altLang="zh-CN" sz="2000" b="1" baseline="-25000" smtClean="0">
                <a:solidFill>
                  <a:schemeClr val="tx2">
                    <a:lumMod val="75000"/>
                  </a:schemeClr>
                </a:solidFill>
                <a:latin typeface="+mj-ea"/>
                <a:ea typeface="+mj-ea"/>
              </a:rPr>
              <a:t>0</a:t>
            </a:r>
            <a:r>
              <a:rPr lang="en-US" altLang="zh-CN" sz="2000" b="1" smtClean="0">
                <a:solidFill>
                  <a:schemeClr val="tx2">
                    <a:lumMod val="75000"/>
                  </a:schemeClr>
                </a:solidFill>
                <a:latin typeface="+mj-ea"/>
                <a:ea typeface="+mj-ea"/>
              </a:rPr>
              <a:t>,</a:t>
            </a:r>
            <a:r>
              <a:rPr lang="zh-CN" altLang="en-US" sz="2000" b="1" smtClean="0">
                <a:solidFill>
                  <a:schemeClr val="tx2">
                    <a:lumMod val="75000"/>
                  </a:schemeClr>
                </a:solidFill>
                <a:latin typeface="+mj-ea"/>
                <a:ea typeface="+mj-ea"/>
              </a:rPr>
              <a:t>加速度大小为</a:t>
            </a:r>
            <a:r>
              <a:rPr lang="en-US" altLang="zh-CN" sz="2000" b="1" i="1" smtClean="0">
                <a:solidFill>
                  <a:schemeClr val="tx2">
                    <a:lumMod val="75000"/>
                  </a:schemeClr>
                </a:solidFill>
                <a:latin typeface="Times New Roman" pitchFamily="18" charset="0"/>
                <a:ea typeface="+mj-ea"/>
                <a:cs typeface="Times New Roman" pitchFamily="18" charset="0"/>
              </a:rPr>
              <a:t>a</a:t>
            </a:r>
            <a:endParaRPr lang="zh-CN" altLang="en-US" sz="2000" b="1" i="1" dirty="0">
              <a:solidFill>
                <a:schemeClr val="tx2">
                  <a:lumMod val="75000"/>
                </a:schemeClr>
              </a:solidFill>
              <a:latin typeface="Times New Roman" pitchFamily="18" charset="0"/>
              <a:ea typeface="+mj-ea"/>
              <a:cs typeface="Times New Roman" pitchFamily="18" charset="0"/>
            </a:endParaRPr>
          </a:p>
        </p:txBody>
      </p:sp>
      <p:sp>
        <p:nvSpPr>
          <p:cNvPr id="8" name="Rectangle 11"/>
          <p:cNvSpPr>
            <a:spLocks noChangeArrowheads="1"/>
          </p:cNvSpPr>
          <p:nvPr/>
        </p:nvSpPr>
        <p:spPr bwMode="auto">
          <a:xfrm>
            <a:off x="4692270" y="370034"/>
            <a:ext cx="3863975" cy="533110"/>
          </a:xfrm>
          <a:prstGeom prst="rect">
            <a:avLst/>
          </a:prstGeom>
          <a:noFill/>
          <a:ln w="9525" algn="ctr">
            <a:noFill/>
            <a:miter lim="800000"/>
            <a:headEnd/>
            <a:tailEnd/>
          </a:ln>
        </p:spPr>
        <p:txBody>
          <a:bodyPr lIns="101233" tIns="50617" rIns="101233" bIns="50617">
            <a:spAutoFit/>
          </a:bodyPr>
          <a:lstStyle/>
          <a:p>
            <a:pPr eaLnBrk="0" hangingPunct="0">
              <a:defRPr/>
            </a:pPr>
            <a:r>
              <a:rPr lang="zh-CN" altLang="en-US" sz="2800" b="1">
                <a:solidFill>
                  <a:srgbClr val="BB079D"/>
                </a:solidFill>
                <a:latin typeface="+mj-ea"/>
                <a:ea typeface="+mj-ea"/>
              </a:rPr>
              <a:t>解法一</a:t>
            </a:r>
            <a:r>
              <a:rPr lang="en-US" altLang="zh-CN" sz="2800" b="1" smtClean="0">
                <a:solidFill>
                  <a:srgbClr val="BB079D"/>
                </a:solidFill>
                <a:latin typeface="+mj-ea"/>
                <a:ea typeface="+mj-ea"/>
              </a:rPr>
              <a:t>:</a:t>
            </a:r>
            <a:r>
              <a:rPr lang="zh-CN" altLang="en-US" sz="2800" b="1" smtClean="0">
                <a:solidFill>
                  <a:srgbClr val="BB079D"/>
                </a:solidFill>
                <a:latin typeface="+mj-ea"/>
                <a:ea typeface="+mj-ea"/>
              </a:rPr>
              <a:t>基本公式法</a:t>
            </a:r>
            <a:endParaRPr lang="zh-CN" altLang="en-US" sz="2800" b="1" dirty="0">
              <a:solidFill>
                <a:srgbClr val="BB079D"/>
              </a:solidFill>
              <a:latin typeface="+mj-ea"/>
              <a:ea typeface="+mj-ea"/>
            </a:endParaRPr>
          </a:p>
        </p:txBody>
      </p:sp>
      <p:sp>
        <p:nvSpPr>
          <p:cNvPr id="9" name="Rectangle 11"/>
          <p:cNvSpPr>
            <a:spLocks noChangeArrowheads="1"/>
          </p:cNvSpPr>
          <p:nvPr/>
        </p:nvSpPr>
        <p:spPr bwMode="auto">
          <a:xfrm>
            <a:off x="4786538" y="1279398"/>
            <a:ext cx="3863975" cy="409999"/>
          </a:xfrm>
          <a:prstGeom prst="rect">
            <a:avLst/>
          </a:prstGeom>
          <a:noFill/>
          <a:ln w="9525" algn="ctr">
            <a:noFill/>
            <a:miter lim="800000"/>
            <a:headEnd/>
            <a:tailEnd/>
          </a:ln>
        </p:spPr>
        <p:txBody>
          <a:bodyPr lIns="101233" tIns="50617" rIns="101233" bIns="50617">
            <a:spAutoFit/>
          </a:bodyPr>
          <a:lstStyle/>
          <a:p>
            <a:pPr eaLnBrk="0" hangingPunct="0">
              <a:defRPr/>
            </a:pPr>
            <a:r>
              <a:rPr lang="zh-CN" altLang="en-US" sz="2000" b="1" smtClean="0">
                <a:solidFill>
                  <a:schemeClr val="tx2">
                    <a:lumMod val="75000"/>
                  </a:schemeClr>
                </a:solidFill>
                <a:latin typeface="Times New Roman" pitchFamily="18" charset="0"/>
                <a:ea typeface="+mj-ea"/>
                <a:cs typeface="Times New Roman" pitchFamily="18" charset="0"/>
              </a:rPr>
              <a:t>对整个过程：</a:t>
            </a:r>
            <a:r>
              <a:rPr lang="en-US" altLang="zh-CN" sz="2000" b="1" smtClean="0">
                <a:solidFill>
                  <a:schemeClr val="tx2">
                    <a:lumMod val="75000"/>
                  </a:schemeClr>
                </a:solidFill>
                <a:latin typeface="Times New Roman" pitchFamily="18" charset="0"/>
                <a:ea typeface="+mj-ea"/>
                <a:cs typeface="Times New Roman" pitchFamily="18" charset="0"/>
              </a:rPr>
              <a:t>0=</a:t>
            </a:r>
            <a:r>
              <a:rPr lang="en-US" altLang="zh-CN" sz="2000" b="1" i="1">
                <a:solidFill>
                  <a:schemeClr val="tx2">
                    <a:lumMod val="75000"/>
                  </a:schemeClr>
                </a:solidFill>
                <a:latin typeface="Times New Roman" pitchFamily="18" charset="0"/>
                <a:cs typeface="Times New Roman" pitchFamily="18" charset="0"/>
              </a:rPr>
              <a:t> </a:t>
            </a:r>
            <a:r>
              <a:rPr lang="en-US" altLang="zh-CN" sz="2000" b="1" i="1" smtClean="0">
                <a:solidFill>
                  <a:schemeClr val="tx2">
                    <a:lumMod val="75000"/>
                  </a:schemeClr>
                </a:solidFill>
                <a:latin typeface="Times New Roman" pitchFamily="18" charset="0"/>
                <a:cs typeface="Times New Roman" pitchFamily="18" charset="0"/>
              </a:rPr>
              <a:t>v</a:t>
            </a:r>
            <a:r>
              <a:rPr lang="en-US" altLang="zh-CN" sz="2000" b="1" baseline="-25000" smtClean="0">
                <a:solidFill>
                  <a:schemeClr val="tx2">
                    <a:lumMod val="75000"/>
                  </a:schemeClr>
                </a:solidFill>
                <a:latin typeface="+mj-ea"/>
              </a:rPr>
              <a:t>0</a:t>
            </a:r>
            <a:r>
              <a:rPr lang="en-US" altLang="zh-CN" sz="2000" b="1" smtClean="0">
                <a:solidFill>
                  <a:schemeClr val="tx2">
                    <a:lumMod val="75000"/>
                  </a:schemeClr>
                </a:solidFill>
                <a:latin typeface="+mj-ea"/>
              </a:rPr>
              <a:t>-</a:t>
            </a:r>
            <a:r>
              <a:rPr lang="en-US" altLang="zh-CN" sz="2000" b="1" i="1" smtClean="0">
                <a:solidFill>
                  <a:schemeClr val="tx2">
                    <a:lumMod val="75000"/>
                  </a:schemeClr>
                </a:solidFill>
                <a:latin typeface="Times New Roman" pitchFamily="18" charset="0"/>
                <a:cs typeface="Times New Roman" pitchFamily="18" charset="0"/>
              </a:rPr>
              <a:t>a</a:t>
            </a:r>
            <a:r>
              <a:rPr lang="en-US" altLang="zh-CN" sz="2000" b="1" i="1" smtClean="0">
                <a:solidFill>
                  <a:schemeClr val="tx2">
                    <a:lumMod val="75000"/>
                  </a:schemeClr>
                </a:solidFill>
                <a:latin typeface="Times New Roman" pitchFamily="18" charset="0"/>
                <a:ea typeface="+mj-ea"/>
                <a:cs typeface="Times New Roman" pitchFamily="18" charset="0"/>
              </a:rPr>
              <a:t>t</a:t>
            </a:r>
            <a:r>
              <a:rPr lang="zh-CN" altLang="en-US" sz="2000" b="1" smtClean="0">
                <a:solidFill>
                  <a:schemeClr val="tx2">
                    <a:lumMod val="75000"/>
                  </a:schemeClr>
                </a:solidFill>
                <a:latin typeface="Times New Roman" pitchFamily="18" charset="0"/>
                <a:ea typeface="+mj-ea"/>
                <a:cs typeface="Times New Roman" pitchFamily="18" charset="0"/>
              </a:rPr>
              <a:t>，其中</a:t>
            </a:r>
            <a:r>
              <a:rPr lang="en-US" altLang="zh-CN" sz="2000" b="1" i="1">
                <a:solidFill>
                  <a:schemeClr val="tx2">
                    <a:lumMod val="75000"/>
                  </a:schemeClr>
                </a:solidFill>
                <a:latin typeface="Times New Roman" pitchFamily="18" charset="0"/>
                <a:cs typeface="Times New Roman" pitchFamily="18" charset="0"/>
              </a:rPr>
              <a:t>t</a:t>
            </a:r>
            <a:r>
              <a:rPr lang="en-US" altLang="zh-CN" sz="2000" b="1" smtClean="0">
                <a:solidFill>
                  <a:schemeClr val="tx2">
                    <a:lumMod val="75000"/>
                  </a:schemeClr>
                </a:solidFill>
                <a:latin typeface="Times New Roman" pitchFamily="18" charset="0"/>
                <a:ea typeface="+mj-ea"/>
                <a:cs typeface="Times New Roman" pitchFamily="18" charset="0"/>
              </a:rPr>
              <a:t>=4s</a:t>
            </a:r>
            <a:endParaRPr lang="zh-CN" altLang="en-US" sz="2000" b="1" i="1">
              <a:solidFill>
                <a:schemeClr val="tx2">
                  <a:lumMod val="75000"/>
                </a:schemeClr>
              </a:solidFill>
              <a:latin typeface="Times New Roman" pitchFamily="18" charset="0"/>
              <a:cs typeface="Times New Roman" pitchFamily="18" charset="0"/>
            </a:endParaRPr>
          </a:p>
        </p:txBody>
      </p:sp>
      <p:sp>
        <p:nvSpPr>
          <p:cNvPr id="10" name="Rectangle 11"/>
          <p:cNvSpPr>
            <a:spLocks noChangeArrowheads="1"/>
          </p:cNvSpPr>
          <p:nvPr/>
        </p:nvSpPr>
        <p:spPr bwMode="auto">
          <a:xfrm>
            <a:off x="4871379" y="1710250"/>
            <a:ext cx="4168926" cy="409999"/>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000" b="1" smtClean="0">
                <a:solidFill>
                  <a:schemeClr val="tx2">
                    <a:lumMod val="75000"/>
                  </a:schemeClr>
                </a:solidFill>
                <a:latin typeface="Times New Roman" pitchFamily="18" charset="0"/>
                <a:ea typeface="+mj-ea"/>
                <a:cs typeface="Times New Roman" pitchFamily="18" charset="0"/>
              </a:rPr>
              <a:t>对开始</a:t>
            </a:r>
            <a:r>
              <a:rPr lang="en-US" altLang="zh-CN" sz="2000" b="1" i="1" smtClean="0">
                <a:solidFill>
                  <a:schemeClr val="tx2">
                    <a:lumMod val="75000"/>
                  </a:schemeClr>
                </a:solidFill>
                <a:latin typeface="Times New Roman" pitchFamily="18" charset="0"/>
                <a:ea typeface="+mj-ea"/>
                <a:cs typeface="Times New Roman" pitchFamily="18" charset="0"/>
              </a:rPr>
              <a:t>t</a:t>
            </a:r>
            <a:r>
              <a:rPr lang="en-US" altLang="zh-CN" sz="2000" b="1" baseline="-25000" smtClean="0">
                <a:solidFill>
                  <a:schemeClr val="tx2">
                    <a:lumMod val="75000"/>
                  </a:schemeClr>
                </a:solidFill>
                <a:latin typeface="Times New Roman" pitchFamily="18" charset="0"/>
                <a:ea typeface="+mj-ea"/>
                <a:cs typeface="Times New Roman" pitchFamily="18" charset="0"/>
              </a:rPr>
              <a:t>1</a:t>
            </a:r>
            <a:r>
              <a:rPr lang="en-US" altLang="zh-CN" sz="2000" b="1" smtClean="0">
                <a:solidFill>
                  <a:schemeClr val="tx2">
                    <a:lumMod val="75000"/>
                  </a:schemeClr>
                </a:solidFill>
                <a:latin typeface="Times New Roman" pitchFamily="18" charset="0"/>
                <a:ea typeface="+mj-ea"/>
                <a:cs typeface="Times New Roman" pitchFamily="18" charset="0"/>
              </a:rPr>
              <a:t>=1s,</a:t>
            </a:r>
            <a:endParaRPr lang="zh-CN" altLang="en-US" sz="2000" b="1" i="1">
              <a:solidFill>
                <a:schemeClr val="tx2">
                  <a:lumMod val="75000"/>
                </a:schemeClr>
              </a:solidFill>
              <a:latin typeface="Times New Roman" pitchFamily="18" charset="0"/>
              <a:cs typeface="Times New Roman" pitchFamily="18"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11" name="对象 10"/>
          <p:cNvGraphicFramePr>
            <a:graphicFrameLocks noChangeAspect="1"/>
          </p:cNvGraphicFramePr>
          <p:nvPr>
            <p:extLst>
              <p:ext uri="{D42A27DB-BD31-4B8C-83A1-F6EECF244321}">
                <p14:modId xmlns:p14="http://schemas.microsoft.com/office/powerpoint/2010/main" val="1137416354"/>
              </p:ext>
            </p:extLst>
          </p:nvPr>
        </p:nvGraphicFramePr>
        <p:xfrm>
          <a:off x="6560532" y="1617593"/>
          <a:ext cx="1404938" cy="595312"/>
        </p:xfrm>
        <a:graphic>
          <a:graphicData uri="http://schemas.openxmlformats.org/presentationml/2006/ole">
            <mc:AlternateContent xmlns:mc="http://schemas.openxmlformats.org/markup-compatibility/2006">
              <mc:Choice xmlns:v="urn:schemas-microsoft-com:vml" Requires="v">
                <p:oleObj spid="_x0000_s45144" name="公式" r:id="rId5" imgW="838080" imgH="355320" progId="Equation.3">
                  <p:embed/>
                </p:oleObj>
              </mc:Choice>
              <mc:Fallback>
                <p:oleObj name="公式" r:id="rId5" imgW="838080" imgH="355320" progId="Equation.3">
                  <p:embed/>
                  <p:pic>
                    <p:nvPicPr>
                      <p:cNvPr id="0" name=""/>
                      <p:cNvPicPr/>
                      <p:nvPr/>
                    </p:nvPicPr>
                    <p:blipFill>
                      <a:blip r:embed="rId6"/>
                      <a:stretch>
                        <a:fillRect/>
                      </a:stretch>
                    </p:blipFill>
                    <p:spPr>
                      <a:xfrm>
                        <a:off x="6560532" y="1617593"/>
                        <a:ext cx="1404938" cy="595312"/>
                      </a:xfrm>
                      <a:prstGeom prst="rect">
                        <a:avLst/>
                      </a:prstGeom>
                    </p:spPr>
                  </p:pic>
                </p:oleObj>
              </mc:Fallback>
            </mc:AlternateContent>
          </a:graphicData>
        </a:graphic>
      </p:graphicFrame>
      <p:sp>
        <p:nvSpPr>
          <p:cNvPr id="15" name="Rectangle 11"/>
          <p:cNvSpPr>
            <a:spLocks noChangeArrowheads="1"/>
          </p:cNvSpPr>
          <p:nvPr/>
        </p:nvSpPr>
        <p:spPr bwMode="auto">
          <a:xfrm>
            <a:off x="4786535" y="2120249"/>
            <a:ext cx="3863975" cy="409999"/>
          </a:xfrm>
          <a:prstGeom prst="rect">
            <a:avLst/>
          </a:prstGeom>
          <a:noFill/>
          <a:ln w="9525" algn="ctr">
            <a:noFill/>
            <a:miter lim="800000"/>
            <a:headEnd/>
            <a:tailEnd/>
          </a:ln>
        </p:spPr>
        <p:txBody>
          <a:bodyPr lIns="101233" tIns="50617" rIns="101233" bIns="50617">
            <a:spAutoFit/>
          </a:bodyPr>
          <a:lstStyle/>
          <a:p>
            <a:pPr eaLnBrk="0" hangingPunct="0">
              <a:defRPr/>
            </a:pPr>
            <a:r>
              <a:rPr lang="zh-CN" altLang="en-US" sz="2000" b="1">
                <a:solidFill>
                  <a:schemeClr val="tx2">
                    <a:lumMod val="75000"/>
                  </a:schemeClr>
                </a:solidFill>
                <a:latin typeface="Times New Roman" pitchFamily="18" charset="0"/>
                <a:ea typeface="+mj-ea"/>
                <a:cs typeface="Times New Roman" pitchFamily="18" charset="0"/>
              </a:rPr>
              <a:t>解得</a:t>
            </a:r>
            <a:r>
              <a:rPr lang="zh-CN" altLang="en-US" sz="2000" b="1" smtClean="0">
                <a:solidFill>
                  <a:schemeClr val="tx2">
                    <a:lumMod val="75000"/>
                  </a:schemeClr>
                </a:solidFill>
                <a:latin typeface="Times New Roman" pitchFamily="18" charset="0"/>
                <a:ea typeface="+mj-ea"/>
                <a:cs typeface="Times New Roman" pitchFamily="18" charset="0"/>
              </a:rPr>
              <a:t>：</a:t>
            </a:r>
            <a:r>
              <a:rPr lang="en-US" altLang="zh-CN" sz="2000" b="1" i="1" smtClean="0">
                <a:solidFill>
                  <a:schemeClr val="tx2">
                    <a:lumMod val="75000"/>
                  </a:schemeClr>
                </a:solidFill>
                <a:latin typeface="Times New Roman" pitchFamily="18" charset="0"/>
                <a:cs typeface="Times New Roman" pitchFamily="18" charset="0"/>
              </a:rPr>
              <a:t>v</a:t>
            </a:r>
            <a:r>
              <a:rPr lang="en-US" altLang="zh-CN" sz="2000" b="1" baseline="-25000" smtClean="0">
                <a:solidFill>
                  <a:schemeClr val="tx2">
                    <a:lumMod val="75000"/>
                  </a:schemeClr>
                </a:solidFill>
                <a:latin typeface="+mj-ea"/>
              </a:rPr>
              <a:t>0</a:t>
            </a:r>
            <a:r>
              <a:rPr lang="en-US" altLang="zh-CN" sz="2000" b="1">
                <a:solidFill>
                  <a:schemeClr val="tx2">
                    <a:lumMod val="75000"/>
                  </a:schemeClr>
                </a:solidFill>
                <a:latin typeface="Times New Roman" pitchFamily="18" charset="0"/>
                <a:ea typeface="+mj-ea"/>
                <a:cs typeface="Times New Roman" pitchFamily="18" charset="0"/>
              </a:rPr>
              <a:t>=</a:t>
            </a:r>
            <a:r>
              <a:rPr lang="en-US" altLang="zh-CN" sz="2000" b="1" i="1">
                <a:solidFill>
                  <a:schemeClr val="tx2">
                    <a:lumMod val="75000"/>
                  </a:schemeClr>
                </a:solidFill>
                <a:latin typeface="Times New Roman" pitchFamily="18" charset="0"/>
                <a:cs typeface="Times New Roman" pitchFamily="18" charset="0"/>
              </a:rPr>
              <a:t> </a:t>
            </a:r>
            <a:r>
              <a:rPr lang="en-US" altLang="zh-CN" sz="2000" b="1" smtClean="0">
                <a:solidFill>
                  <a:schemeClr val="tx2">
                    <a:lumMod val="75000"/>
                  </a:schemeClr>
                </a:solidFill>
                <a:latin typeface="Times New Roman" pitchFamily="18" charset="0"/>
                <a:cs typeface="Times New Roman" pitchFamily="18" charset="0"/>
              </a:rPr>
              <a:t>16m/s;</a:t>
            </a:r>
            <a:r>
              <a:rPr lang="en-US" altLang="zh-CN" sz="2000" b="1" smtClean="0">
                <a:solidFill>
                  <a:schemeClr val="tx2">
                    <a:lumMod val="75000"/>
                  </a:schemeClr>
                </a:solidFill>
                <a:latin typeface="+mj-ea"/>
              </a:rPr>
              <a:t> </a:t>
            </a:r>
            <a:r>
              <a:rPr lang="en-US" altLang="zh-CN" sz="2000" b="1" i="1" smtClean="0">
                <a:solidFill>
                  <a:schemeClr val="tx2">
                    <a:lumMod val="75000"/>
                  </a:schemeClr>
                </a:solidFill>
                <a:latin typeface="Times New Roman" pitchFamily="18" charset="0"/>
                <a:cs typeface="Times New Roman" pitchFamily="18" charset="0"/>
              </a:rPr>
              <a:t>a</a:t>
            </a:r>
            <a:r>
              <a:rPr lang="en-US" altLang="zh-CN" sz="2000" b="1" smtClean="0">
                <a:solidFill>
                  <a:schemeClr val="tx2">
                    <a:lumMod val="75000"/>
                  </a:schemeClr>
                </a:solidFill>
                <a:latin typeface="Times New Roman" pitchFamily="18" charset="0"/>
                <a:ea typeface="+mj-ea"/>
                <a:cs typeface="Times New Roman" pitchFamily="18" charset="0"/>
              </a:rPr>
              <a:t>=4m/s</a:t>
            </a:r>
            <a:r>
              <a:rPr lang="en-US" altLang="zh-CN" sz="2000" b="1" baseline="30000" smtClean="0">
                <a:solidFill>
                  <a:schemeClr val="tx2">
                    <a:lumMod val="75000"/>
                  </a:schemeClr>
                </a:solidFill>
                <a:latin typeface="Times New Roman" pitchFamily="18" charset="0"/>
                <a:ea typeface="+mj-ea"/>
                <a:cs typeface="Times New Roman" pitchFamily="18" charset="0"/>
              </a:rPr>
              <a:t>2</a:t>
            </a:r>
            <a:endParaRPr lang="zh-CN" altLang="en-US" sz="2000" b="1" i="1" baseline="30000">
              <a:solidFill>
                <a:schemeClr val="tx2">
                  <a:lumMod val="75000"/>
                </a:schemeClr>
              </a:solidFill>
              <a:latin typeface="Times New Roman" pitchFamily="18" charset="0"/>
              <a:cs typeface="Times New Roman" pitchFamily="18" charset="0"/>
            </a:endParaRPr>
          </a:p>
        </p:txBody>
      </p:sp>
      <p:sp>
        <p:nvSpPr>
          <p:cNvPr id="16" name="Rectangle 11"/>
          <p:cNvSpPr>
            <a:spLocks noChangeArrowheads="1"/>
          </p:cNvSpPr>
          <p:nvPr/>
        </p:nvSpPr>
        <p:spPr bwMode="auto">
          <a:xfrm>
            <a:off x="4786535" y="2528599"/>
            <a:ext cx="4168926" cy="409999"/>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000" b="1">
                <a:solidFill>
                  <a:schemeClr val="tx2">
                    <a:lumMod val="75000"/>
                  </a:schemeClr>
                </a:solidFill>
                <a:latin typeface="Times New Roman" pitchFamily="18" charset="0"/>
                <a:ea typeface="+mj-ea"/>
                <a:cs typeface="Times New Roman" pitchFamily="18" charset="0"/>
              </a:rPr>
              <a:t>设</a:t>
            </a:r>
            <a:r>
              <a:rPr lang="en-US" altLang="zh-CN" sz="2000" b="1" smtClean="0">
                <a:solidFill>
                  <a:schemeClr val="tx2">
                    <a:lumMod val="75000"/>
                  </a:schemeClr>
                </a:solidFill>
                <a:latin typeface="Times New Roman" pitchFamily="18" charset="0"/>
                <a:ea typeface="+mj-ea"/>
                <a:cs typeface="Times New Roman" pitchFamily="18" charset="0"/>
              </a:rPr>
              <a:t>3s</a:t>
            </a:r>
            <a:r>
              <a:rPr lang="zh-CN" altLang="en-US" sz="2000" b="1" smtClean="0">
                <a:solidFill>
                  <a:schemeClr val="tx2">
                    <a:lumMod val="75000"/>
                  </a:schemeClr>
                </a:solidFill>
                <a:latin typeface="Times New Roman" pitchFamily="18" charset="0"/>
                <a:ea typeface="+mj-ea"/>
                <a:cs typeface="Times New Roman" pitchFamily="18" charset="0"/>
              </a:rPr>
              <a:t>末的速度为</a:t>
            </a:r>
            <a:r>
              <a:rPr lang="en-US" altLang="zh-CN" sz="2000" b="1" i="1" smtClean="0">
                <a:solidFill>
                  <a:schemeClr val="tx2">
                    <a:lumMod val="75000"/>
                  </a:schemeClr>
                </a:solidFill>
                <a:latin typeface="Times New Roman" pitchFamily="18" charset="0"/>
                <a:ea typeface="+mj-ea"/>
                <a:cs typeface="Times New Roman" pitchFamily="18" charset="0"/>
              </a:rPr>
              <a:t>v</a:t>
            </a:r>
            <a:r>
              <a:rPr lang="en-US" altLang="zh-CN" sz="2000" b="1" baseline="-25000" smtClean="0">
                <a:solidFill>
                  <a:schemeClr val="tx2">
                    <a:lumMod val="75000"/>
                  </a:schemeClr>
                </a:solidFill>
                <a:latin typeface="Times New Roman" pitchFamily="18" charset="0"/>
                <a:ea typeface="+mj-ea"/>
                <a:cs typeface="Times New Roman" pitchFamily="18" charset="0"/>
              </a:rPr>
              <a:t>3</a:t>
            </a:r>
            <a:r>
              <a:rPr lang="zh-CN" altLang="en-US" sz="2000" b="1" smtClean="0">
                <a:solidFill>
                  <a:schemeClr val="tx2">
                    <a:lumMod val="75000"/>
                  </a:schemeClr>
                </a:solidFill>
                <a:latin typeface="Times New Roman" pitchFamily="18" charset="0"/>
                <a:ea typeface="+mj-ea"/>
                <a:cs typeface="Times New Roman" pitchFamily="18" charset="0"/>
              </a:rPr>
              <a:t>，</a:t>
            </a:r>
            <a:r>
              <a:rPr lang="en-US" altLang="zh-CN" sz="2000" b="1" i="1" smtClean="0">
                <a:solidFill>
                  <a:schemeClr val="tx2">
                    <a:lumMod val="75000"/>
                  </a:schemeClr>
                </a:solidFill>
                <a:latin typeface="Times New Roman" pitchFamily="18" charset="0"/>
                <a:ea typeface="+mj-ea"/>
                <a:cs typeface="Times New Roman" pitchFamily="18" charset="0"/>
              </a:rPr>
              <a:t>v</a:t>
            </a:r>
            <a:r>
              <a:rPr lang="en-US" altLang="zh-CN" sz="2000" b="1" baseline="-25000" smtClean="0">
                <a:solidFill>
                  <a:schemeClr val="tx2">
                    <a:lumMod val="75000"/>
                  </a:schemeClr>
                </a:solidFill>
                <a:latin typeface="Times New Roman" pitchFamily="18" charset="0"/>
                <a:ea typeface="+mj-ea"/>
                <a:cs typeface="Times New Roman" pitchFamily="18" charset="0"/>
              </a:rPr>
              <a:t>3</a:t>
            </a:r>
            <a:r>
              <a:rPr lang="en-US" altLang="zh-CN" sz="2000" b="1" smtClean="0">
                <a:solidFill>
                  <a:schemeClr val="tx2">
                    <a:lumMod val="75000"/>
                  </a:schemeClr>
                </a:solidFill>
                <a:latin typeface="Times New Roman" pitchFamily="18" charset="0"/>
                <a:ea typeface="+mj-ea"/>
                <a:cs typeface="Times New Roman" pitchFamily="18" charset="0"/>
              </a:rPr>
              <a:t>=</a:t>
            </a:r>
            <a:r>
              <a:rPr lang="en-US" altLang="zh-CN" sz="2000" b="1" i="1" smtClean="0">
                <a:solidFill>
                  <a:schemeClr val="tx2">
                    <a:lumMod val="75000"/>
                  </a:schemeClr>
                </a:solidFill>
                <a:latin typeface="Times New Roman" pitchFamily="18" charset="0"/>
                <a:cs typeface="Times New Roman" pitchFamily="18" charset="0"/>
              </a:rPr>
              <a:t> v</a:t>
            </a:r>
            <a:r>
              <a:rPr lang="en-US" altLang="zh-CN" sz="2000" b="1" baseline="-25000" smtClean="0">
                <a:solidFill>
                  <a:schemeClr val="tx2">
                    <a:lumMod val="75000"/>
                  </a:schemeClr>
                </a:solidFill>
                <a:latin typeface="+mj-ea"/>
              </a:rPr>
              <a:t>0</a:t>
            </a:r>
            <a:r>
              <a:rPr lang="en-US" altLang="zh-CN" sz="2000" b="1" smtClean="0">
                <a:solidFill>
                  <a:schemeClr val="tx2">
                    <a:lumMod val="75000"/>
                  </a:schemeClr>
                </a:solidFill>
                <a:latin typeface="+mj-ea"/>
              </a:rPr>
              <a:t>-3</a:t>
            </a:r>
            <a:r>
              <a:rPr lang="en-US" altLang="zh-CN" sz="2000" b="1" i="1" smtClean="0">
                <a:solidFill>
                  <a:schemeClr val="tx2">
                    <a:lumMod val="75000"/>
                  </a:schemeClr>
                </a:solidFill>
                <a:latin typeface="Times New Roman" pitchFamily="18" charset="0"/>
                <a:cs typeface="Times New Roman" pitchFamily="18" charset="0"/>
              </a:rPr>
              <a:t>a</a:t>
            </a:r>
            <a:r>
              <a:rPr lang="en-US" altLang="zh-CN" sz="2000" b="1">
                <a:solidFill>
                  <a:schemeClr val="tx2">
                    <a:lumMod val="75000"/>
                  </a:schemeClr>
                </a:solidFill>
                <a:latin typeface="Times New Roman" pitchFamily="18" charset="0"/>
                <a:cs typeface="Times New Roman" pitchFamily="18" charset="0"/>
              </a:rPr>
              <a:t> </a:t>
            </a:r>
            <a:r>
              <a:rPr lang="en-US" altLang="zh-CN" sz="2000" b="1" smtClean="0">
                <a:solidFill>
                  <a:schemeClr val="tx2">
                    <a:lumMod val="75000"/>
                  </a:schemeClr>
                </a:solidFill>
                <a:latin typeface="Times New Roman" pitchFamily="18" charset="0"/>
                <a:cs typeface="Times New Roman" pitchFamily="18" charset="0"/>
              </a:rPr>
              <a:t>=4m/s</a:t>
            </a:r>
            <a:endParaRPr lang="zh-CN" altLang="en-US" sz="2000" b="1" i="1">
              <a:solidFill>
                <a:schemeClr val="tx2">
                  <a:lumMod val="75000"/>
                </a:schemeClr>
              </a:solidFill>
              <a:latin typeface="Times New Roman" pitchFamily="18" charset="0"/>
              <a:cs typeface="Times New Roman" pitchFamily="18" charset="0"/>
            </a:endParaRPr>
          </a:p>
        </p:txBody>
      </p:sp>
      <p:sp>
        <p:nvSpPr>
          <p:cNvPr id="17" name="Rectangle 11"/>
          <p:cNvSpPr>
            <a:spLocks noChangeArrowheads="1"/>
          </p:cNvSpPr>
          <p:nvPr/>
        </p:nvSpPr>
        <p:spPr bwMode="auto">
          <a:xfrm>
            <a:off x="4786535" y="3084781"/>
            <a:ext cx="4168926" cy="409999"/>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000" b="1" smtClean="0">
                <a:solidFill>
                  <a:schemeClr val="tx2">
                    <a:lumMod val="75000"/>
                  </a:schemeClr>
                </a:solidFill>
                <a:latin typeface="Times New Roman" pitchFamily="18" charset="0"/>
                <a:ea typeface="+mj-ea"/>
                <a:cs typeface="Times New Roman" pitchFamily="18" charset="0"/>
              </a:rPr>
              <a:t>对最后</a:t>
            </a:r>
            <a:r>
              <a:rPr lang="en-US" altLang="zh-CN" sz="2000" b="1" smtClean="0">
                <a:solidFill>
                  <a:schemeClr val="tx2">
                    <a:lumMod val="75000"/>
                  </a:schemeClr>
                </a:solidFill>
                <a:latin typeface="Times New Roman" pitchFamily="18" charset="0"/>
                <a:ea typeface="+mj-ea"/>
                <a:cs typeface="Times New Roman" pitchFamily="18" charset="0"/>
              </a:rPr>
              <a:t>1s</a:t>
            </a:r>
            <a:r>
              <a:rPr lang="zh-CN" altLang="en-US" sz="2000" b="1" smtClean="0">
                <a:solidFill>
                  <a:schemeClr val="tx2">
                    <a:lumMod val="75000"/>
                  </a:schemeClr>
                </a:solidFill>
                <a:latin typeface="Times New Roman" pitchFamily="18" charset="0"/>
                <a:ea typeface="+mj-ea"/>
                <a:cs typeface="Times New Roman" pitchFamily="18" charset="0"/>
              </a:rPr>
              <a:t>，设位移为</a:t>
            </a:r>
            <a:r>
              <a:rPr lang="en-US" altLang="zh-CN" sz="2000" b="1" i="1" smtClean="0">
                <a:solidFill>
                  <a:schemeClr val="tx2">
                    <a:lumMod val="75000"/>
                  </a:schemeClr>
                </a:solidFill>
                <a:latin typeface="Times New Roman" pitchFamily="18" charset="0"/>
                <a:ea typeface="+mj-ea"/>
                <a:cs typeface="Times New Roman" pitchFamily="18" charset="0"/>
              </a:rPr>
              <a:t>x</a:t>
            </a:r>
            <a:r>
              <a:rPr lang="en-US" altLang="zh-CN" sz="2000" b="1" baseline="-25000" smtClean="0">
                <a:solidFill>
                  <a:schemeClr val="tx2">
                    <a:lumMod val="75000"/>
                  </a:schemeClr>
                </a:solidFill>
                <a:latin typeface="Times New Roman" pitchFamily="18" charset="0"/>
                <a:ea typeface="+mj-ea"/>
                <a:cs typeface="Times New Roman" pitchFamily="18" charset="0"/>
              </a:rPr>
              <a:t>4</a:t>
            </a:r>
            <a:endParaRPr lang="zh-CN" altLang="en-US" sz="2000" b="1" i="1">
              <a:solidFill>
                <a:schemeClr val="tx2">
                  <a:lumMod val="75000"/>
                </a:schemeClr>
              </a:solidFill>
              <a:latin typeface="Times New Roman" pitchFamily="18" charset="0"/>
              <a:cs typeface="Times New Roman" pitchFamily="18" charset="0"/>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4111651604"/>
              </p:ext>
            </p:extLst>
          </p:nvPr>
        </p:nvGraphicFramePr>
        <p:xfrm>
          <a:off x="5176963" y="3483390"/>
          <a:ext cx="1694035" cy="696561"/>
        </p:xfrm>
        <a:graphic>
          <a:graphicData uri="http://schemas.openxmlformats.org/presentationml/2006/ole">
            <mc:AlternateContent xmlns:mc="http://schemas.openxmlformats.org/markup-compatibility/2006">
              <mc:Choice xmlns:v="urn:schemas-microsoft-com:vml" Requires="v">
                <p:oleObj spid="_x0000_s45145" name="公式" r:id="rId7" imgW="863280" imgH="355320" progId="Equation.3">
                  <p:embed/>
                </p:oleObj>
              </mc:Choice>
              <mc:Fallback>
                <p:oleObj name="公式" r:id="rId7" imgW="863280" imgH="355320" progId="Equation.3">
                  <p:embed/>
                  <p:pic>
                    <p:nvPicPr>
                      <p:cNvPr id="0" name=""/>
                      <p:cNvPicPr/>
                      <p:nvPr/>
                    </p:nvPicPr>
                    <p:blipFill>
                      <a:blip r:embed="rId8"/>
                      <a:stretch>
                        <a:fillRect/>
                      </a:stretch>
                    </p:blipFill>
                    <p:spPr>
                      <a:xfrm>
                        <a:off x="5176963" y="3483390"/>
                        <a:ext cx="1694035" cy="696561"/>
                      </a:xfrm>
                      <a:prstGeom prst="rect">
                        <a:avLst/>
                      </a:prstGeom>
                    </p:spPr>
                  </p:pic>
                </p:oleObj>
              </mc:Fallback>
            </mc:AlternateContent>
          </a:graphicData>
        </a:graphic>
      </p:graphicFrame>
      <p:sp>
        <p:nvSpPr>
          <p:cNvPr id="19" name="Rectangle 11"/>
          <p:cNvSpPr>
            <a:spLocks noChangeArrowheads="1"/>
          </p:cNvSpPr>
          <p:nvPr/>
        </p:nvSpPr>
        <p:spPr bwMode="auto">
          <a:xfrm>
            <a:off x="6955842" y="3626672"/>
            <a:ext cx="1642542" cy="409999"/>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000" b="1" smtClean="0">
                <a:solidFill>
                  <a:schemeClr val="tx2">
                    <a:lumMod val="75000"/>
                  </a:schemeClr>
                </a:solidFill>
                <a:latin typeface="Times New Roman" pitchFamily="18" charset="0"/>
                <a:ea typeface="+mj-ea"/>
                <a:cs typeface="Times New Roman" pitchFamily="18" charset="0"/>
              </a:rPr>
              <a:t>其中</a:t>
            </a:r>
            <a:r>
              <a:rPr lang="en-US" altLang="zh-CN" sz="2000" b="1" i="1" smtClean="0">
                <a:solidFill>
                  <a:schemeClr val="tx2">
                    <a:lumMod val="75000"/>
                  </a:schemeClr>
                </a:solidFill>
                <a:latin typeface="Times New Roman" pitchFamily="18" charset="0"/>
                <a:cs typeface="Times New Roman" pitchFamily="18" charset="0"/>
              </a:rPr>
              <a:t>t</a:t>
            </a:r>
            <a:r>
              <a:rPr lang="en-US" altLang="zh-CN" sz="2000" b="1" baseline="-25000">
                <a:solidFill>
                  <a:schemeClr val="tx2">
                    <a:lumMod val="75000"/>
                  </a:schemeClr>
                </a:solidFill>
                <a:latin typeface="Times New Roman" pitchFamily="18" charset="0"/>
                <a:cs typeface="Times New Roman" pitchFamily="18" charset="0"/>
              </a:rPr>
              <a:t>4</a:t>
            </a:r>
            <a:r>
              <a:rPr lang="en-US" altLang="zh-CN" sz="2000" b="1" smtClean="0">
                <a:solidFill>
                  <a:schemeClr val="tx2">
                    <a:lumMod val="75000"/>
                  </a:schemeClr>
                </a:solidFill>
                <a:latin typeface="Times New Roman" pitchFamily="18" charset="0"/>
                <a:ea typeface="+mj-ea"/>
                <a:cs typeface="Times New Roman" pitchFamily="18" charset="0"/>
              </a:rPr>
              <a:t>=1s</a:t>
            </a:r>
            <a:endParaRPr lang="zh-CN" altLang="en-US" sz="2000" b="1" i="1">
              <a:solidFill>
                <a:schemeClr val="tx2">
                  <a:lumMod val="75000"/>
                </a:schemeClr>
              </a:solidFill>
              <a:latin typeface="Times New Roman" pitchFamily="18" charset="0"/>
              <a:cs typeface="Times New Roman" pitchFamily="18" charset="0"/>
            </a:endParaRPr>
          </a:p>
        </p:txBody>
      </p:sp>
      <p:sp>
        <p:nvSpPr>
          <p:cNvPr id="20" name="Rectangle 11"/>
          <p:cNvSpPr>
            <a:spLocks noChangeArrowheads="1"/>
          </p:cNvSpPr>
          <p:nvPr/>
        </p:nvSpPr>
        <p:spPr bwMode="auto">
          <a:xfrm>
            <a:off x="4972916" y="4117948"/>
            <a:ext cx="3677594" cy="1025552"/>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000" b="1" smtClean="0">
                <a:solidFill>
                  <a:schemeClr val="tx2">
                    <a:lumMod val="75000"/>
                  </a:schemeClr>
                </a:solidFill>
                <a:latin typeface="Times New Roman" pitchFamily="18" charset="0"/>
                <a:ea typeface="+mj-ea"/>
                <a:cs typeface="Times New Roman" pitchFamily="18" charset="0"/>
              </a:rPr>
              <a:t>将</a:t>
            </a:r>
            <a:r>
              <a:rPr lang="en-US" altLang="zh-CN" sz="2000" b="1" i="1" smtClean="0">
                <a:solidFill>
                  <a:schemeClr val="tx2">
                    <a:lumMod val="75000"/>
                  </a:schemeClr>
                </a:solidFill>
                <a:latin typeface="Times New Roman" pitchFamily="18" charset="0"/>
                <a:cs typeface="Times New Roman" pitchFamily="18" charset="0"/>
              </a:rPr>
              <a:t>v</a:t>
            </a:r>
            <a:r>
              <a:rPr lang="en-US" altLang="zh-CN" sz="2000" b="1" baseline="-25000" smtClean="0">
                <a:solidFill>
                  <a:schemeClr val="tx2">
                    <a:lumMod val="75000"/>
                  </a:schemeClr>
                </a:solidFill>
                <a:latin typeface="Times New Roman" pitchFamily="18" charset="0"/>
                <a:cs typeface="Times New Roman" pitchFamily="18" charset="0"/>
              </a:rPr>
              <a:t>3</a:t>
            </a:r>
            <a:r>
              <a:rPr lang="en-US" altLang="zh-CN" sz="2000" b="1" smtClean="0">
                <a:solidFill>
                  <a:schemeClr val="tx2">
                    <a:lumMod val="75000"/>
                  </a:schemeClr>
                </a:solidFill>
                <a:latin typeface="Times New Roman" pitchFamily="18" charset="0"/>
                <a:cs typeface="Times New Roman" pitchFamily="18" charset="0"/>
              </a:rPr>
              <a:t>=4m/s</a:t>
            </a:r>
            <a:r>
              <a:rPr lang="zh-CN" altLang="en-US" sz="2000" b="1" smtClean="0">
                <a:solidFill>
                  <a:schemeClr val="tx2">
                    <a:lumMod val="75000"/>
                  </a:schemeClr>
                </a:solidFill>
                <a:latin typeface="Times New Roman" pitchFamily="18" charset="0"/>
                <a:cs typeface="Times New Roman" pitchFamily="18" charset="0"/>
              </a:rPr>
              <a:t> ，</a:t>
            </a:r>
            <a:r>
              <a:rPr lang="en-US" altLang="zh-CN" sz="2000" b="1" i="1" smtClean="0">
                <a:solidFill>
                  <a:schemeClr val="tx2">
                    <a:lumMod val="75000"/>
                  </a:schemeClr>
                </a:solidFill>
                <a:latin typeface="Times New Roman" pitchFamily="18" charset="0"/>
                <a:cs typeface="Times New Roman" pitchFamily="18" charset="0"/>
              </a:rPr>
              <a:t>t</a:t>
            </a:r>
            <a:r>
              <a:rPr lang="en-US" altLang="zh-CN" sz="2000" b="1" baseline="-25000" smtClean="0">
                <a:solidFill>
                  <a:schemeClr val="tx2">
                    <a:lumMod val="75000"/>
                  </a:schemeClr>
                </a:solidFill>
                <a:latin typeface="Times New Roman" pitchFamily="18" charset="0"/>
                <a:cs typeface="Times New Roman" pitchFamily="18" charset="0"/>
              </a:rPr>
              <a:t>4</a:t>
            </a:r>
            <a:r>
              <a:rPr lang="en-US" altLang="zh-CN" sz="2000" b="1" smtClean="0">
                <a:solidFill>
                  <a:schemeClr val="tx2">
                    <a:lumMod val="75000"/>
                  </a:schemeClr>
                </a:solidFill>
                <a:latin typeface="Times New Roman" pitchFamily="18" charset="0"/>
                <a:ea typeface="+mj-ea"/>
                <a:cs typeface="Times New Roman" pitchFamily="18" charset="0"/>
              </a:rPr>
              <a:t>=1s</a:t>
            </a:r>
            <a:r>
              <a:rPr lang="zh-CN" altLang="en-US" sz="2000" b="1" smtClean="0">
                <a:solidFill>
                  <a:schemeClr val="tx2">
                    <a:lumMod val="75000"/>
                  </a:schemeClr>
                </a:solidFill>
                <a:latin typeface="Times New Roman" pitchFamily="18" charset="0"/>
                <a:ea typeface="+mj-ea"/>
                <a:cs typeface="Times New Roman" pitchFamily="18" charset="0"/>
              </a:rPr>
              <a:t>，</a:t>
            </a:r>
            <a:r>
              <a:rPr lang="en-US" altLang="zh-CN" sz="2000" b="1" i="1" smtClean="0">
                <a:solidFill>
                  <a:schemeClr val="tx2">
                    <a:lumMod val="75000"/>
                  </a:schemeClr>
                </a:solidFill>
                <a:latin typeface="Times New Roman" pitchFamily="18" charset="0"/>
                <a:cs typeface="Times New Roman" pitchFamily="18" charset="0"/>
              </a:rPr>
              <a:t>a</a:t>
            </a:r>
            <a:r>
              <a:rPr lang="en-US" altLang="zh-CN" sz="2000" b="1" smtClean="0">
                <a:solidFill>
                  <a:schemeClr val="tx2">
                    <a:lumMod val="75000"/>
                  </a:schemeClr>
                </a:solidFill>
                <a:latin typeface="Times New Roman" pitchFamily="18" charset="0"/>
                <a:cs typeface="Times New Roman" pitchFamily="18" charset="0"/>
              </a:rPr>
              <a:t>=4m/s</a:t>
            </a:r>
            <a:r>
              <a:rPr lang="en-US" altLang="zh-CN" sz="2000" b="1" baseline="30000" smtClean="0">
                <a:solidFill>
                  <a:schemeClr val="tx2">
                    <a:lumMod val="75000"/>
                  </a:schemeClr>
                </a:solidFill>
                <a:latin typeface="Times New Roman" pitchFamily="18" charset="0"/>
                <a:cs typeface="Times New Roman" pitchFamily="18" charset="0"/>
              </a:rPr>
              <a:t>2</a:t>
            </a:r>
            <a:r>
              <a:rPr lang="zh-CN" altLang="en-US" sz="2000" b="1" smtClean="0">
                <a:solidFill>
                  <a:schemeClr val="tx2">
                    <a:lumMod val="75000"/>
                  </a:schemeClr>
                </a:solidFill>
                <a:latin typeface="Times New Roman" pitchFamily="18" charset="0"/>
                <a:cs typeface="Times New Roman" pitchFamily="18" charset="0"/>
              </a:rPr>
              <a:t>代入上式可得</a:t>
            </a:r>
            <a:r>
              <a:rPr lang="en-US" altLang="zh-CN" sz="2000" b="1" i="1" smtClean="0">
                <a:solidFill>
                  <a:srgbClr val="FF0000"/>
                </a:solidFill>
                <a:latin typeface="Times New Roman" pitchFamily="18" charset="0"/>
                <a:cs typeface="Times New Roman" pitchFamily="18" charset="0"/>
              </a:rPr>
              <a:t>x</a:t>
            </a:r>
            <a:r>
              <a:rPr lang="en-US" altLang="zh-CN" sz="2000" b="1" baseline="-25000" smtClean="0">
                <a:solidFill>
                  <a:srgbClr val="FF0000"/>
                </a:solidFill>
                <a:latin typeface="Times New Roman" pitchFamily="18" charset="0"/>
                <a:cs typeface="Times New Roman" pitchFamily="18" charset="0"/>
              </a:rPr>
              <a:t>4</a:t>
            </a:r>
            <a:r>
              <a:rPr lang="en-US" altLang="zh-CN" sz="2000" b="1" smtClean="0">
                <a:solidFill>
                  <a:srgbClr val="FF0000"/>
                </a:solidFill>
                <a:latin typeface="Times New Roman" pitchFamily="18" charset="0"/>
                <a:cs typeface="Times New Roman" pitchFamily="18" charset="0"/>
              </a:rPr>
              <a:t>=2m</a:t>
            </a:r>
            <a:endParaRPr lang="zh-CN" altLang="en-US" sz="2000" b="1" i="1">
              <a:solidFill>
                <a:srgbClr val="FF0000"/>
              </a:solidFill>
              <a:latin typeface="Times New Roman" pitchFamily="18" charset="0"/>
              <a:cs typeface="Times New Roman" pitchFamily="18" charset="0"/>
            </a:endParaRPr>
          </a:p>
          <a:p>
            <a:pPr eaLnBrk="0" hangingPunct="0">
              <a:defRPr/>
            </a:pPr>
            <a:endParaRPr lang="zh-CN" altLang="en-US" sz="2000" b="1" i="1">
              <a:solidFill>
                <a:schemeClr val="tx2">
                  <a:lumMod val="75000"/>
                </a:schemeClr>
              </a:solidFill>
              <a:latin typeface="Times New Roman" pitchFamily="18" charset="0"/>
              <a:cs typeface="Times New Roman" pitchFamily="18" charset="0"/>
            </a:endParaRPr>
          </a:p>
        </p:txBody>
      </p:sp>
      <p:sp>
        <p:nvSpPr>
          <p:cNvPr id="22" name="矩形 21"/>
          <p:cNvSpPr/>
          <p:nvPr/>
        </p:nvSpPr>
        <p:spPr>
          <a:xfrm>
            <a:off x="373174" y="748439"/>
            <a:ext cx="3746340" cy="3970318"/>
          </a:xfrm>
          <a:prstGeom prst="rect">
            <a:avLst/>
          </a:prstGeom>
        </p:spPr>
        <p:txBody>
          <a:bodyPr wrap="square">
            <a:spAutoFit/>
          </a:bodyPr>
          <a:lstStyle/>
          <a:p>
            <a:pPr>
              <a:lnSpc>
                <a:spcPct val="150000"/>
              </a:lnSpc>
            </a:pPr>
            <a:r>
              <a:rPr lang="zh-CN" altLang="zh-CN" sz="2800" smtClean="0">
                <a:latin typeface="Times New Roman" pitchFamily="18" charset="0"/>
                <a:cs typeface="Times New Roman" pitchFamily="18" charset="0"/>
              </a:rPr>
              <a:t>例</a:t>
            </a:r>
            <a:r>
              <a:rPr lang="en-US" altLang="zh-CN" sz="2800" smtClean="0">
                <a:latin typeface="Times New Roman" pitchFamily="18" charset="0"/>
                <a:cs typeface="Times New Roman" pitchFamily="18" charset="0"/>
              </a:rPr>
              <a:t>3</a:t>
            </a:r>
            <a:r>
              <a:rPr lang="zh-CN" altLang="zh-CN" sz="2800" smtClean="0">
                <a:latin typeface="Times New Roman" pitchFamily="18" charset="0"/>
                <a:cs typeface="Times New Roman" pitchFamily="18" charset="0"/>
              </a:rPr>
              <a:t>．做</a:t>
            </a:r>
            <a:r>
              <a:rPr lang="zh-CN" altLang="zh-CN" sz="2800">
                <a:latin typeface="Times New Roman" pitchFamily="18" charset="0"/>
                <a:cs typeface="Times New Roman" pitchFamily="18" charset="0"/>
              </a:rPr>
              <a:t>匀减速直线运动的质点经</a:t>
            </a:r>
            <a:r>
              <a:rPr lang="en-US" altLang="zh-CN" sz="2800">
                <a:latin typeface="Times New Roman" pitchFamily="18" charset="0"/>
                <a:cs typeface="Times New Roman" pitchFamily="18" charset="0"/>
              </a:rPr>
              <a:t>4 s</a:t>
            </a:r>
            <a:r>
              <a:rPr lang="zh-CN" altLang="zh-CN" sz="2800">
                <a:latin typeface="Times New Roman" pitchFamily="18" charset="0"/>
                <a:cs typeface="Times New Roman" pitchFamily="18" charset="0"/>
              </a:rPr>
              <a:t>后停止．若在第</a:t>
            </a:r>
            <a:r>
              <a:rPr lang="en-US" altLang="zh-CN" sz="2800">
                <a:latin typeface="Times New Roman" pitchFamily="18" charset="0"/>
                <a:cs typeface="Times New Roman" pitchFamily="18" charset="0"/>
              </a:rPr>
              <a:t>1 s</a:t>
            </a:r>
            <a:r>
              <a:rPr lang="zh-CN" altLang="zh-CN" sz="2800">
                <a:latin typeface="Times New Roman" pitchFamily="18" charset="0"/>
                <a:cs typeface="Times New Roman" pitchFamily="18" charset="0"/>
              </a:rPr>
              <a:t>内的位移是</a:t>
            </a:r>
            <a:r>
              <a:rPr lang="en-US" altLang="zh-CN" sz="2800">
                <a:latin typeface="Times New Roman" pitchFamily="18" charset="0"/>
                <a:cs typeface="Times New Roman" pitchFamily="18" charset="0"/>
              </a:rPr>
              <a:t>14 m</a:t>
            </a:r>
            <a:r>
              <a:rPr lang="zh-CN" altLang="zh-CN" sz="2800">
                <a:latin typeface="Times New Roman" pitchFamily="18" charset="0"/>
                <a:cs typeface="Times New Roman" pitchFamily="18" charset="0"/>
              </a:rPr>
              <a:t>，则最后</a:t>
            </a:r>
            <a:r>
              <a:rPr lang="en-US" altLang="zh-CN" sz="2800">
                <a:latin typeface="Times New Roman" pitchFamily="18" charset="0"/>
                <a:cs typeface="Times New Roman" pitchFamily="18" charset="0"/>
              </a:rPr>
              <a:t>1 s</a:t>
            </a:r>
            <a:r>
              <a:rPr lang="zh-CN" altLang="zh-CN" sz="2800">
                <a:latin typeface="Times New Roman" pitchFamily="18" charset="0"/>
                <a:cs typeface="Times New Roman" pitchFamily="18" charset="0"/>
              </a:rPr>
              <a:t>内的位移为多少？</a:t>
            </a:r>
          </a:p>
          <a:p>
            <a:pPr>
              <a:lnSpc>
                <a:spcPct val="150000"/>
              </a:lnSpc>
            </a:pPr>
            <a:endParaRPr lang="zh-CN" altLang="zh-CN" sz="2800">
              <a:latin typeface="Times New Roman" pitchFamily="18" charset="0"/>
              <a:cs typeface="Times New Roman" pitchFamily="18" charset="0"/>
            </a:endParaRPr>
          </a:p>
        </p:txBody>
      </p:sp>
      <p:sp>
        <p:nvSpPr>
          <p:cNvPr id="21" name="Text Box 4"/>
          <p:cNvSpPr txBox="1">
            <a:spLocks noChangeArrowheads="1"/>
          </p:cNvSpPr>
          <p:nvPr/>
        </p:nvSpPr>
        <p:spPr bwMode="auto">
          <a:xfrm>
            <a:off x="-9430" y="-31421"/>
            <a:ext cx="5410989" cy="500133"/>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en-US" altLang="zh-CN" sz="2700" smtClean="0"/>
              <a:t>【</a:t>
            </a:r>
            <a:r>
              <a:rPr lang="zh-CN" altLang="en-US" sz="2700" smtClean="0"/>
              <a:t>任务二：</a:t>
            </a:r>
            <a:r>
              <a:rPr lang="zh-CN" altLang="zh-CN" sz="2800" smtClean="0"/>
              <a:t> 巧用公式、深化理解</a:t>
            </a:r>
            <a:r>
              <a:rPr lang="en-US" altLang="zh-CN" sz="2700" smtClean="0"/>
              <a:t>】</a:t>
            </a:r>
          </a:p>
        </p:txBody>
      </p:sp>
    </p:spTree>
    <p:custDataLst>
      <p:tags r:id="rId2"/>
    </p:custDataLst>
    <p:extLst>
      <p:ext uri="{BB962C8B-B14F-4D97-AF65-F5344CB8AC3E}">
        <p14:creationId xmlns:p14="http://schemas.microsoft.com/office/powerpoint/2010/main" val="1417490961"/>
      </p:ext>
    </p:extLst>
  </p:cSld>
  <p:clrMapOvr>
    <a:masterClrMapping/>
  </p:clrMapOvr>
  <mc:AlternateContent xmlns:mc="http://schemas.openxmlformats.org/markup-compatibility/2006" xmlns:p14="http://schemas.microsoft.com/office/powerpoint/2010/main">
    <mc:Choice Requires="p14">
      <p:transition p14:dur="0" advTm="39765"/>
    </mc:Choice>
    <mc:Fallback xmlns="">
      <p:transition advTm="3976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5" grpId="0"/>
      <p:bldP spid="16" grpId="0"/>
      <p:bldP spid="17"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314242" y="658970"/>
            <a:ext cx="0" cy="4167400"/>
          </a:xfrm>
          <a:prstGeom prst="line">
            <a:avLst/>
          </a:prstGeom>
          <a:ln w="28575">
            <a:solidFill>
              <a:srgbClr val="0000FF"/>
            </a:solidFill>
            <a:prstDash val="dashDot"/>
          </a:ln>
        </p:spPr>
        <p:style>
          <a:lnRef idx="1">
            <a:schemeClr val="accent1"/>
          </a:lnRef>
          <a:fillRef idx="0">
            <a:schemeClr val="accent1"/>
          </a:fillRef>
          <a:effectRef idx="0">
            <a:schemeClr val="accent1"/>
          </a:effectRef>
          <a:fontRef idx="minor">
            <a:schemeClr val="tx1"/>
          </a:fontRef>
        </p:style>
      </p:cxnSp>
      <p:sp>
        <p:nvSpPr>
          <p:cNvPr id="8" name="Rectangle 11"/>
          <p:cNvSpPr>
            <a:spLocks noChangeArrowheads="1"/>
          </p:cNvSpPr>
          <p:nvPr/>
        </p:nvSpPr>
        <p:spPr bwMode="auto">
          <a:xfrm>
            <a:off x="4428762" y="658970"/>
            <a:ext cx="4587185" cy="533110"/>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800" b="1" smtClean="0">
                <a:solidFill>
                  <a:srgbClr val="BB079D"/>
                </a:solidFill>
                <a:latin typeface="+mj-ea"/>
                <a:ea typeface="+mj-ea"/>
              </a:rPr>
              <a:t>解法二</a:t>
            </a:r>
            <a:r>
              <a:rPr lang="en-US" altLang="zh-CN" sz="2800" b="1" smtClean="0">
                <a:solidFill>
                  <a:srgbClr val="BB079D"/>
                </a:solidFill>
                <a:latin typeface="+mj-ea"/>
                <a:ea typeface="+mj-ea"/>
              </a:rPr>
              <a:t>:</a:t>
            </a:r>
            <a:r>
              <a:rPr lang="zh-CN" altLang="en-US" sz="2800" b="1" smtClean="0">
                <a:solidFill>
                  <a:srgbClr val="BB079D"/>
                </a:solidFill>
                <a:latin typeface="+mj-ea"/>
                <a:ea typeface="+mj-ea"/>
              </a:rPr>
              <a:t>平均速度</a:t>
            </a:r>
            <a:r>
              <a:rPr lang="en-US" altLang="zh-CN" sz="2800" b="1" smtClean="0">
                <a:solidFill>
                  <a:srgbClr val="BB079D"/>
                </a:solidFill>
                <a:latin typeface="+mj-ea"/>
                <a:ea typeface="+mj-ea"/>
              </a:rPr>
              <a:t>+</a:t>
            </a:r>
            <a:r>
              <a:rPr lang="zh-CN" altLang="en-US" sz="2800" b="1" smtClean="0">
                <a:solidFill>
                  <a:srgbClr val="BB079D"/>
                </a:solidFill>
                <a:latin typeface="+mj-ea"/>
                <a:ea typeface="+mj-ea"/>
              </a:rPr>
              <a:t>逆向思维</a:t>
            </a:r>
            <a:endParaRPr lang="zh-CN" altLang="en-US" sz="2800" b="1" dirty="0">
              <a:solidFill>
                <a:srgbClr val="BB079D"/>
              </a:solidFill>
              <a:latin typeface="+mj-ea"/>
              <a:ea typeface="+mj-ea"/>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5" name="Rectangle 11"/>
          <p:cNvSpPr>
            <a:spLocks noChangeArrowheads="1"/>
          </p:cNvSpPr>
          <p:nvPr/>
        </p:nvSpPr>
        <p:spPr bwMode="auto">
          <a:xfrm>
            <a:off x="6985766" y="1735707"/>
            <a:ext cx="775279" cy="409999"/>
          </a:xfrm>
          <a:prstGeom prst="rect">
            <a:avLst/>
          </a:prstGeom>
          <a:noFill/>
          <a:ln w="9525" algn="ctr">
            <a:noFill/>
            <a:miter lim="800000"/>
            <a:headEnd/>
            <a:tailEnd/>
          </a:ln>
        </p:spPr>
        <p:txBody>
          <a:bodyPr wrap="square" lIns="101233" tIns="50617" rIns="101233" bIns="50617">
            <a:spAutoFit/>
          </a:bodyPr>
          <a:lstStyle/>
          <a:p>
            <a:pPr eaLnBrk="0" hangingPunct="0">
              <a:defRPr/>
            </a:pPr>
            <a:r>
              <a:rPr lang="en-US" altLang="zh-CN" sz="2000" b="1" smtClean="0">
                <a:solidFill>
                  <a:schemeClr val="tx2">
                    <a:lumMod val="75000"/>
                  </a:schemeClr>
                </a:solidFill>
                <a:latin typeface="Times New Roman" pitchFamily="18" charset="0"/>
                <a:cs typeface="Times New Roman" pitchFamily="18" charset="0"/>
              </a:rPr>
              <a:t>m/s</a:t>
            </a:r>
            <a:endParaRPr lang="zh-CN" altLang="en-US" sz="2000" b="1" i="1" baseline="30000">
              <a:solidFill>
                <a:schemeClr val="tx2">
                  <a:lumMod val="75000"/>
                </a:schemeClr>
              </a:solidFill>
              <a:latin typeface="Times New Roman" pitchFamily="18" charset="0"/>
              <a:cs typeface="Times New Roman" pitchFamily="18" charset="0"/>
            </a:endParaRPr>
          </a:p>
        </p:txBody>
      </p:sp>
      <p:sp>
        <p:nvSpPr>
          <p:cNvPr id="17" name="Rectangle 11"/>
          <p:cNvSpPr>
            <a:spLocks noChangeArrowheads="1"/>
          </p:cNvSpPr>
          <p:nvPr/>
        </p:nvSpPr>
        <p:spPr bwMode="auto">
          <a:xfrm>
            <a:off x="4428762" y="3416677"/>
            <a:ext cx="4168926" cy="409999"/>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000" b="1" smtClean="0">
                <a:solidFill>
                  <a:schemeClr val="tx2">
                    <a:lumMod val="75000"/>
                  </a:schemeClr>
                </a:solidFill>
                <a:latin typeface="Times New Roman" pitchFamily="18" charset="0"/>
                <a:ea typeface="+mj-ea"/>
                <a:cs typeface="Times New Roman" pitchFamily="18" charset="0"/>
              </a:rPr>
              <a:t>对最后</a:t>
            </a:r>
            <a:r>
              <a:rPr lang="en-US" altLang="zh-CN" sz="2000" b="1" smtClean="0">
                <a:solidFill>
                  <a:schemeClr val="tx2">
                    <a:lumMod val="75000"/>
                  </a:schemeClr>
                </a:solidFill>
                <a:latin typeface="Times New Roman" pitchFamily="18" charset="0"/>
                <a:ea typeface="+mj-ea"/>
                <a:cs typeface="Times New Roman" pitchFamily="18" charset="0"/>
              </a:rPr>
              <a:t>1s</a:t>
            </a:r>
            <a:r>
              <a:rPr lang="zh-CN" altLang="en-US" sz="2000" b="1" smtClean="0">
                <a:solidFill>
                  <a:schemeClr val="tx2">
                    <a:lumMod val="75000"/>
                  </a:schemeClr>
                </a:solidFill>
                <a:latin typeface="Times New Roman" pitchFamily="18" charset="0"/>
                <a:ea typeface="+mj-ea"/>
                <a:cs typeface="Times New Roman" pitchFamily="18" charset="0"/>
              </a:rPr>
              <a:t>，由</a:t>
            </a:r>
            <a:endParaRPr lang="zh-CN" altLang="en-US" sz="2000" b="1" i="1">
              <a:solidFill>
                <a:schemeClr val="tx2">
                  <a:lumMod val="75000"/>
                </a:schemeClr>
              </a:solidFill>
              <a:latin typeface="Times New Roman" pitchFamily="18" charset="0"/>
              <a:cs typeface="Times New Roman" pitchFamily="18" charset="0"/>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25129761"/>
              </p:ext>
            </p:extLst>
          </p:nvPr>
        </p:nvGraphicFramePr>
        <p:xfrm>
          <a:off x="6197551" y="3239525"/>
          <a:ext cx="1120775" cy="696913"/>
        </p:xfrm>
        <a:graphic>
          <a:graphicData uri="http://schemas.openxmlformats.org/presentationml/2006/ole">
            <mc:AlternateContent xmlns:mc="http://schemas.openxmlformats.org/markup-compatibility/2006">
              <mc:Choice xmlns:v="urn:schemas-microsoft-com:vml" Requires="v">
                <p:oleObj spid="_x0000_s44122" name="公式" r:id="rId5" imgW="571320" imgH="355320" progId="Equation.3">
                  <p:embed/>
                </p:oleObj>
              </mc:Choice>
              <mc:Fallback>
                <p:oleObj name="公式" r:id="rId5" imgW="571320" imgH="355320" progId="Equation.3">
                  <p:embed/>
                  <p:pic>
                    <p:nvPicPr>
                      <p:cNvPr id="0" name=""/>
                      <p:cNvPicPr/>
                      <p:nvPr/>
                    </p:nvPicPr>
                    <p:blipFill>
                      <a:blip r:embed="rId6"/>
                      <a:stretch>
                        <a:fillRect/>
                      </a:stretch>
                    </p:blipFill>
                    <p:spPr>
                      <a:xfrm>
                        <a:off x="6197551" y="3239525"/>
                        <a:ext cx="1120775" cy="696913"/>
                      </a:xfrm>
                      <a:prstGeom prst="rect">
                        <a:avLst/>
                      </a:prstGeom>
                    </p:spPr>
                  </p:pic>
                </p:oleObj>
              </mc:Fallback>
            </mc:AlternateContent>
          </a:graphicData>
        </a:graphic>
      </p:graphicFrame>
      <p:sp>
        <p:nvSpPr>
          <p:cNvPr id="19" name="Rectangle 11"/>
          <p:cNvSpPr>
            <a:spLocks noChangeArrowheads="1"/>
          </p:cNvSpPr>
          <p:nvPr/>
        </p:nvSpPr>
        <p:spPr bwMode="auto">
          <a:xfrm>
            <a:off x="7373405" y="3416676"/>
            <a:ext cx="1642542" cy="409999"/>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000" b="1" smtClean="0">
                <a:solidFill>
                  <a:schemeClr val="tx2">
                    <a:lumMod val="75000"/>
                  </a:schemeClr>
                </a:solidFill>
                <a:latin typeface="Times New Roman" pitchFamily="18" charset="0"/>
                <a:ea typeface="+mj-ea"/>
                <a:cs typeface="Times New Roman" pitchFamily="18" charset="0"/>
              </a:rPr>
              <a:t>其中</a:t>
            </a:r>
            <a:r>
              <a:rPr lang="en-US" altLang="zh-CN" sz="2000" b="1" i="1" smtClean="0">
                <a:solidFill>
                  <a:schemeClr val="tx2">
                    <a:lumMod val="75000"/>
                  </a:schemeClr>
                </a:solidFill>
                <a:latin typeface="Times New Roman" pitchFamily="18" charset="0"/>
                <a:cs typeface="Times New Roman" pitchFamily="18" charset="0"/>
              </a:rPr>
              <a:t>t</a:t>
            </a:r>
            <a:r>
              <a:rPr lang="en-US" altLang="zh-CN" sz="2000" b="1" baseline="-25000" smtClean="0">
                <a:solidFill>
                  <a:schemeClr val="tx2">
                    <a:lumMod val="75000"/>
                  </a:schemeClr>
                </a:solidFill>
                <a:latin typeface="Times New Roman" pitchFamily="18" charset="0"/>
                <a:cs typeface="Times New Roman" pitchFamily="18" charset="0"/>
              </a:rPr>
              <a:t>4</a:t>
            </a:r>
            <a:r>
              <a:rPr lang="en-US" altLang="zh-CN" sz="2000" b="1" smtClean="0">
                <a:solidFill>
                  <a:schemeClr val="tx2">
                    <a:lumMod val="75000"/>
                  </a:schemeClr>
                </a:solidFill>
                <a:latin typeface="Times New Roman" pitchFamily="18" charset="0"/>
                <a:ea typeface="+mj-ea"/>
                <a:cs typeface="Times New Roman" pitchFamily="18" charset="0"/>
              </a:rPr>
              <a:t>=1s</a:t>
            </a:r>
            <a:endParaRPr lang="zh-CN" altLang="en-US" sz="2000" b="1" i="1">
              <a:solidFill>
                <a:schemeClr val="tx2">
                  <a:lumMod val="75000"/>
                </a:schemeClr>
              </a:solidFill>
              <a:latin typeface="Times New Roman" pitchFamily="18" charset="0"/>
              <a:cs typeface="Times New Roman" pitchFamily="18" charset="0"/>
            </a:endParaRPr>
          </a:p>
        </p:txBody>
      </p:sp>
      <p:sp>
        <p:nvSpPr>
          <p:cNvPr id="20" name="Rectangle 11"/>
          <p:cNvSpPr>
            <a:spLocks noChangeArrowheads="1"/>
          </p:cNvSpPr>
          <p:nvPr/>
        </p:nvSpPr>
        <p:spPr bwMode="auto">
          <a:xfrm>
            <a:off x="6090918" y="3835763"/>
            <a:ext cx="1981213" cy="717776"/>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000" b="1" smtClean="0">
                <a:solidFill>
                  <a:schemeClr val="tx2">
                    <a:lumMod val="75000"/>
                  </a:schemeClr>
                </a:solidFill>
                <a:latin typeface="Times New Roman" pitchFamily="18" charset="0"/>
                <a:cs typeface="Times New Roman" pitchFamily="18" charset="0"/>
              </a:rPr>
              <a:t>可得</a:t>
            </a:r>
            <a:r>
              <a:rPr lang="en-US" altLang="zh-CN" sz="2000" b="1" i="1" smtClean="0">
                <a:solidFill>
                  <a:srgbClr val="FF0000"/>
                </a:solidFill>
                <a:latin typeface="Times New Roman" pitchFamily="18" charset="0"/>
                <a:cs typeface="Times New Roman" pitchFamily="18" charset="0"/>
              </a:rPr>
              <a:t>x</a:t>
            </a:r>
            <a:r>
              <a:rPr lang="en-US" altLang="zh-CN" sz="2000" b="1" baseline="-25000" smtClean="0">
                <a:solidFill>
                  <a:srgbClr val="FF0000"/>
                </a:solidFill>
                <a:latin typeface="Times New Roman" pitchFamily="18" charset="0"/>
                <a:cs typeface="Times New Roman" pitchFamily="18" charset="0"/>
              </a:rPr>
              <a:t>4</a:t>
            </a:r>
            <a:r>
              <a:rPr lang="en-US" altLang="zh-CN" sz="2000" b="1" smtClean="0">
                <a:solidFill>
                  <a:srgbClr val="FF0000"/>
                </a:solidFill>
                <a:latin typeface="Times New Roman" pitchFamily="18" charset="0"/>
                <a:cs typeface="Times New Roman" pitchFamily="18" charset="0"/>
              </a:rPr>
              <a:t>=2m</a:t>
            </a:r>
            <a:endParaRPr lang="zh-CN" altLang="en-US" sz="2000" b="1" i="1">
              <a:solidFill>
                <a:srgbClr val="FF0000"/>
              </a:solidFill>
              <a:latin typeface="Times New Roman" pitchFamily="18" charset="0"/>
              <a:cs typeface="Times New Roman" pitchFamily="18" charset="0"/>
            </a:endParaRPr>
          </a:p>
          <a:p>
            <a:pPr eaLnBrk="0" hangingPunct="0">
              <a:defRPr/>
            </a:pPr>
            <a:endParaRPr lang="zh-CN" altLang="en-US" sz="2000" b="1" i="1">
              <a:solidFill>
                <a:schemeClr val="tx2">
                  <a:lumMod val="75000"/>
                </a:schemeClr>
              </a:solidFill>
              <a:latin typeface="Times New Roman" pitchFamily="18" charset="0"/>
              <a:cs typeface="Times New Roman" pitchFamily="18" charset="0"/>
            </a:endParaRPr>
          </a:p>
        </p:txBody>
      </p:sp>
      <p:sp>
        <p:nvSpPr>
          <p:cNvPr id="22" name="矩形 21"/>
          <p:cNvSpPr/>
          <p:nvPr/>
        </p:nvSpPr>
        <p:spPr>
          <a:xfrm>
            <a:off x="373174" y="748439"/>
            <a:ext cx="3746340" cy="3970318"/>
          </a:xfrm>
          <a:prstGeom prst="rect">
            <a:avLst/>
          </a:prstGeom>
        </p:spPr>
        <p:txBody>
          <a:bodyPr wrap="square">
            <a:spAutoFit/>
          </a:bodyPr>
          <a:lstStyle/>
          <a:p>
            <a:pPr>
              <a:lnSpc>
                <a:spcPct val="150000"/>
              </a:lnSpc>
            </a:pPr>
            <a:r>
              <a:rPr lang="zh-CN" altLang="zh-CN" sz="2800" smtClean="0">
                <a:latin typeface="Times New Roman" pitchFamily="18" charset="0"/>
                <a:cs typeface="Times New Roman" pitchFamily="18" charset="0"/>
              </a:rPr>
              <a:t>例</a:t>
            </a:r>
            <a:r>
              <a:rPr lang="en-US" altLang="zh-CN" sz="2800" smtClean="0">
                <a:latin typeface="Times New Roman" pitchFamily="18" charset="0"/>
                <a:cs typeface="Times New Roman" pitchFamily="18" charset="0"/>
              </a:rPr>
              <a:t>3</a:t>
            </a:r>
            <a:r>
              <a:rPr lang="zh-CN" altLang="zh-CN" sz="2800" smtClean="0">
                <a:latin typeface="Times New Roman" pitchFamily="18" charset="0"/>
                <a:cs typeface="Times New Roman" pitchFamily="18" charset="0"/>
              </a:rPr>
              <a:t>．做</a:t>
            </a:r>
            <a:r>
              <a:rPr lang="zh-CN" altLang="zh-CN" sz="2800">
                <a:latin typeface="Times New Roman" pitchFamily="18" charset="0"/>
                <a:cs typeface="Times New Roman" pitchFamily="18" charset="0"/>
              </a:rPr>
              <a:t>匀减速直线运动的质点经</a:t>
            </a:r>
            <a:r>
              <a:rPr lang="en-US" altLang="zh-CN" sz="2800">
                <a:latin typeface="Times New Roman" pitchFamily="18" charset="0"/>
                <a:cs typeface="Times New Roman" pitchFamily="18" charset="0"/>
              </a:rPr>
              <a:t>4 s</a:t>
            </a:r>
            <a:r>
              <a:rPr lang="zh-CN" altLang="zh-CN" sz="2800">
                <a:latin typeface="Times New Roman" pitchFamily="18" charset="0"/>
                <a:cs typeface="Times New Roman" pitchFamily="18" charset="0"/>
              </a:rPr>
              <a:t>后停止．若在第</a:t>
            </a:r>
            <a:r>
              <a:rPr lang="en-US" altLang="zh-CN" sz="2800">
                <a:latin typeface="Times New Roman" pitchFamily="18" charset="0"/>
                <a:cs typeface="Times New Roman" pitchFamily="18" charset="0"/>
              </a:rPr>
              <a:t>1 s</a:t>
            </a:r>
            <a:r>
              <a:rPr lang="zh-CN" altLang="zh-CN" sz="2800">
                <a:latin typeface="Times New Roman" pitchFamily="18" charset="0"/>
                <a:cs typeface="Times New Roman" pitchFamily="18" charset="0"/>
              </a:rPr>
              <a:t>内的位移是</a:t>
            </a:r>
            <a:r>
              <a:rPr lang="en-US" altLang="zh-CN" sz="2800">
                <a:latin typeface="Times New Roman" pitchFamily="18" charset="0"/>
                <a:cs typeface="Times New Roman" pitchFamily="18" charset="0"/>
              </a:rPr>
              <a:t>14 m</a:t>
            </a:r>
            <a:r>
              <a:rPr lang="zh-CN" altLang="zh-CN" sz="2800">
                <a:latin typeface="Times New Roman" pitchFamily="18" charset="0"/>
                <a:cs typeface="Times New Roman" pitchFamily="18" charset="0"/>
              </a:rPr>
              <a:t>，则最后</a:t>
            </a:r>
            <a:r>
              <a:rPr lang="en-US" altLang="zh-CN" sz="2800">
                <a:latin typeface="Times New Roman" pitchFamily="18" charset="0"/>
                <a:cs typeface="Times New Roman" pitchFamily="18" charset="0"/>
              </a:rPr>
              <a:t>1 s</a:t>
            </a:r>
            <a:r>
              <a:rPr lang="zh-CN" altLang="zh-CN" sz="2800">
                <a:latin typeface="Times New Roman" pitchFamily="18" charset="0"/>
                <a:cs typeface="Times New Roman" pitchFamily="18" charset="0"/>
              </a:rPr>
              <a:t>内的位移为多少？</a:t>
            </a:r>
          </a:p>
          <a:p>
            <a:pPr>
              <a:lnSpc>
                <a:spcPct val="150000"/>
              </a:lnSpc>
            </a:pPr>
            <a:endParaRPr lang="zh-CN" altLang="zh-CN" sz="2800">
              <a:latin typeface="Times New Roman" pitchFamily="18" charset="0"/>
              <a:cs typeface="Times New Roman" pitchFamily="18" charset="0"/>
            </a:endParaRPr>
          </a:p>
        </p:txBody>
      </p:sp>
      <p:sp>
        <p:nvSpPr>
          <p:cNvPr id="24" name="Rectangle 11"/>
          <p:cNvSpPr>
            <a:spLocks noChangeArrowheads="1"/>
          </p:cNvSpPr>
          <p:nvPr/>
        </p:nvSpPr>
        <p:spPr bwMode="auto">
          <a:xfrm>
            <a:off x="4482536" y="1300115"/>
            <a:ext cx="4358602" cy="409999"/>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000" b="1" smtClean="0">
                <a:solidFill>
                  <a:schemeClr val="tx2">
                    <a:lumMod val="75000"/>
                  </a:schemeClr>
                </a:solidFill>
                <a:latin typeface="Times New Roman" pitchFamily="18" charset="0"/>
                <a:ea typeface="+mj-ea"/>
                <a:cs typeface="Times New Roman" pitchFamily="18" charset="0"/>
              </a:rPr>
              <a:t>由题知第</a:t>
            </a:r>
            <a:r>
              <a:rPr lang="en-US" altLang="zh-CN" sz="2000" b="1" smtClean="0">
                <a:solidFill>
                  <a:schemeClr val="tx2">
                    <a:lumMod val="75000"/>
                  </a:schemeClr>
                </a:solidFill>
                <a:latin typeface="Times New Roman" pitchFamily="18" charset="0"/>
                <a:ea typeface="+mj-ea"/>
                <a:cs typeface="Times New Roman" pitchFamily="18" charset="0"/>
              </a:rPr>
              <a:t>1s</a:t>
            </a:r>
            <a:r>
              <a:rPr lang="zh-CN" altLang="en-US" sz="2000" b="1" smtClean="0">
                <a:solidFill>
                  <a:schemeClr val="tx2">
                    <a:lumMod val="75000"/>
                  </a:schemeClr>
                </a:solidFill>
                <a:latin typeface="Times New Roman" pitchFamily="18" charset="0"/>
                <a:ea typeface="+mj-ea"/>
                <a:cs typeface="Times New Roman" pitchFamily="18" charset="0"/>
              </a:rPr>
              <a:t>位移</a:t>
            </a:r>
            <a:r>
              <a:rPr lang="en-US" altLang="zh-CN" sz="2000" b="1" i="1" smtClean="0">
                <a:solidFill>
                  <a:schemeClr val="tx2">
                    <a:lumMod val="75000"/>
                  </a:schemeClr>
                </a:solidFill>
                <a:latin typeface="Times New Roman" pitchFamily="18" charset="0"/>
                <a:cs typeface="Times New Roman" pitchFamily="18" charset="0"/>
              </a:rPr>
              <a:t>x</a:t>
            </a:r>
            <a:r>
              <a:rPr lang="en-US" altLang="zh-CN" sz="2000" b="1" baseline="-25000" smtClean="0">
                <a:solidFill>
                  <a:schemeClr val="tx2">
                    <a:lumMod val="75000"/>
                  </a:schemeClr>
                </a:solidFill>
                <a:latin typeface="Times New Roman" pitchFamily="18" charset="0"/>
                <a:cs typeface="Times New Roman" pitchFamily="18" charset="0"/>
              </a:rPr>
              <a:t>1</a:t>
            </a:r>
            <a:r>
              <a:rPr lang="en-US" altLang="zh-CN" sz="2000" b="1" smtClean="0">
                <a:solidFill>
                  <a:schemeClr val="tx2">
                    <a:lumMod val="75000"/>
                  </a:schemeClr>
                </a:solidFill>
                <a:latin typeface="Times New Roman" pitchFamily="18" charset="0"/>
                <a:cs typeface="Times New Roman" pitchFamily="18" charset="0"/>
              </a:rPr>
              <a:t>=14m</a:t>
            </a:r>
            <a:endParaRPr lang="zh-CN" altLang="en-US" sz="2000" b="1" i="1">
              <a:solidFill>
                <a:schemeClr val="tx2">
                  <a:lumMod val="75000"/>
                </a:schemeClr>
              </a:solidFill>
              <a:latin typeface="Times New Roman" pitchFamily="18" charset="0"/>
              <a:cs typeface="Times New Roman" pitchFamily="18" charset="0"/>
            </a:endParaRPr>
          </a:p>
        </p:txBody>
      </p:sp>
      <p:graphicFrame>
        <p:nvGraphicFramePr>
          <p:cNvPr id="25" name="对象 24"/>
          <p:cNvGraphicFramePr>
            <a:graphicFrameLocks noChangeAspect="1"/>
          </p:cNvGraphicFramePr>
          <p:nvPr>
            <p:extLst>
              <p:ext uri="{D42A27DB-BD31-4B8C-83A1-F6EECF244321}">
                <p14:modId xmlns:p14="http://schemas.microsoft.com/office/powerpoint/2010/main" val="1466708801"/>
              </p:ext>
            </p:extLst>
          </p:nvPr>
        </p:nvGraphicFramePr>
        <p:xfrm>
          <a:off x="4900764" y="1610418"/>
          <a:ext cx="2193925" cy="746125"/>
        </p:xfrm>
        <a:graphic>
          <a:graphicData uri="http://schemas.openxmlformats.org/presentationml/2006/ole">
            <mc:AlternateContent xmlns:mc="http://schemas.openxmlformats.org/markup-compatibility/2006">
              <mc:Choice xmlns:v="urn:schemas-microsoft-com:vml" Requires="v">
                <p:oleObj spid="_x0000_s44123" name="公式" r:id="rId7" imgW="1117440" imgH="380880" progId="Equation.3">
                  <p:embed/>
                </p:oleObj>
              </mc:Choice>
              <mc:Fallback>
                <p:oleObj name="公式" r:id="rId7" imgW="1117440" imgH="380880" progId="Equation.3">
                  <p:embed/>
                  <p:pic>
                    <p:nvPicPr>
                      <p:cNvPr id="0" name=""/>
                      <p:cNvPicPr/>
                      <p:nvPr/>
                    </p:nvPicPr>
                    <p:blipFill>
                      <a:blip r:embed="rId8"/>
                      <a:stretch>
                        <a:fillRect/>
                      </a:stretch>
                    </p:blipFill>
                    <p:spPr>
                      <a:xfrm>
                        <a:off x="4900764" y="1610418"/>
                        <a:ext cx="2193925" cy="746125"/>
                      </a:xfrm>
                      <a:prstGeom prst="rect">
                        <a:avLst/>
                      </a:prstGeom>
                    </p:spPr>
                  </p:pic>
                </p:oleObj>
              </mc:Fallback>
            </mc:AlternateContent>
          </a:graphicData>
        </a:graphic>
      </p:graphicFrame>
      <p:sp>
        <p:nvSpPr>
          <p:cNvPr id="26" name="Rectangle 11"/>
          <p:cNvSpPr>
            <a:spLocks noChangeArrowheads="1"/>
          </p:cNvSpPr>
          <p:nvPr/>
        </p:nvSpPr>
        <p:spPr bwMode="auto">
          <a:xfrm>
            <a:off x="5053778" y="2900552"/>
            <a:ext cx="3863975" cy="409999"/>
          </a:xfrm>
          <a:prstGeom prst="rect">
            <a:avLst/>
          </a:prstGeom>
          <a:noFill/>
          <a:ln w="9525" algn="ctr">
            <a:noFill/>
            <a:miter lim="800000"/>
            <a:headEnd/>
            <a:tailEnd/>
          </a:ln>
        </p:spPr>
        <p:txBody>
          <a:bodyPr lIns="101233" tIns="50617" rIns="101233" bIns="50617">
            <a:spAutoFit/>
          </a:bodyPr>
          <a:lstStyle/>
          <a:p>
            <a:pPr eaLnBrk="0" hangingPunct="0">
              <a:defRPr/>
            </a:pPr>
            <a:r>
              <a:rPr lang="zh-CN" altLang="en-US" sz="2000" b="1">
                <a:solidFill>
                  <a:schemeClr val="tx2">
                    <a:lumMod val="75000"/>
                  </a:schemeClr>
                </a:solidFill>
                <a:latin typeface="Times New Roman" pitchFamily="18" charset="0"/>
                <a:ea typeface="+mj-ea"/>
                <a:cs typeface="Times New Roman" pitchFamily="18" charset="0"/>
              </a:rPr>
              <a:t>解得</a:t>
            </a:r>
            <a:r>
              <a:rPr lang="zh-CN" altLang="en-US" sz="2000" b="1" smtClean="0">
                <a:solidFill>
                  <a:schemeClr val="tx2">
                    <a:lumMod val="75000"/>
                  </a:schemeClr>
                </a:solidFill>
                <a:latin typeface="Times New Roman" pitchFamily="18" charset="0"/>
                <a:ea typeface="+mj-ea"/>
                <a:cs typeface="Times New Roman" pitchFamily="18" charset="0"/>
              </a:rPr>
              <a:t>：</a:t>
            </a:r>
            <a:r>
              <a:rPr lang="en-US" altLang="zh-CN" sz="2000" b="1" i="1" smtClean="0">
                <a:solidFill>
                  <a:schemeClr val="tx2">
                    <a:lumMod val="75000"/>
                  </a:schemeClr>
                </a:solidFill>
                <a:latin typeface="Times New Roman" pitchFamily="18" charset="0"/>
                <a:cs typeface="Times New Roman" pitchFamily="18" charset="0"/>
              </a:rPr>
              <a:t>a</a:t>
            </a:r>
            <a:r>
              <a:rPr lang="en-US" altLang="zh-CN" sz="2000" b="1" smtClean="0">
                <a:solidFill>
                  <a:schemeClr val="tx2">
                    <a:lumMod val="75000"/>
                  </a:schemeClr>
                </a:solidFill>
                <a:latin typeface="Times New Roman" pitchFamily="18" charset="0"/>
                <a:ea typeface="+mj-ea"/>
                <a:cs typeface="Times New Roman" pitchFamily="18" charset="0"/>
              </a:rPr>
              <a:t>=4m/s</a:t>
            </a:r>
            <a:r>
              <a:rPr lang="en-US" altLang="zh-CN" sz="2000" b="1" baseline="30000" smtClean="0">
                <a:solidFill>
                  <a:schemeClr val="tx2">
                    <a:lumMod val="75000"/>
                  </a:schemeClr>
                </a:solidFill>
                <a:latin typeface="Times New Roman" pitchFamily="18" charset="0"/>
                <a:ea typeface="+mj-ea"/>
                <a:cs typeface="Times New Roman" pitchFamily="18" charset="0"/>
              </a:rPr>
              <a:t>2</a:t>
            </a:r>
            <a:endParaRPr lang="zh-CN" altLang="en-US" sz="2000" b="1" i="1" baseline="30000">
              <a:solidFill>
                <a:schemeClr val="tx2">
                  <a:lumMod val="75000"/>
                </a:schemeClr>
              </a:solidFill>
              <a:latin typeface="Times New Roman" pitchFamily="18" charset="0"/>
              <a:cs typeface="Times New Roman" pitchFamily="18" charset="0"/>
            </a:endParaRPr>
          </a:p>
        </p:txBody>
      </p:sp>
      <p:sp>
        <p:nvSpPr>
          <p:cNvPr id="27" name="Rectangle 11"/>
          <p:cNvSpPr>
            <a:spLocks noChangeArrowheads="1"/>
          </p:cNvSpPr>
          <p:nvPr/>
        </p:nvSpPr>
        <p:spPr bwMode="auto">
          <a:xfrm>
            <a:off x="4518226" y="2313740"/>
            <a:ext cx="4694548" cy="717776"/>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000" b="1" smtClean="0">
                <a:solidFill>
                  <a:schemeClr val="tx2">
                    <a:lumMod val="75000"/>
                  </a:schemeClr>
                </a:solidFill>
                <a:latin typeface="Times New Roman" pitchFamily="18" charset="0"/>
                <a:ea typeface="+mj-ea"/>
                <a:cs typeface="Times New Roman" pitchFamily="18" charset="0"/>
              </a:rPr>
              <a:t>从</a:t>
            </a:r>
            <a:r>
              <a:rPr lang="en-US" altLang="zh-CN" sz="2000" b="1" smtClean="0">
                <a:solidFill>
                  <a:schemeClr val="tx2">
                    <a:lumMod val="75000"/>
                  </a:schemeClr>
                </a:solidFill>
                <a:latin typeface="Times New Roman" pitchFamily="18" charset="0"/>
                <a:ea typeface="+mj-ea"/>
                <a:cs typeface="Times New Roman" pitchFamily="18" charset="0"/>
              </a:rPr>
              <a:t>0.5s</a:t>
            </a:r>
            <a:r>
              <a:rPr lang="zh-CN" altLang="en-US" sz="2000" b="1" smtClean="0">
                <a:solidFill>
                  <a:schemeClr val="tx2">
                    <a:lumMod val="75000"/>
                  </a:schemeClr>
                </a:solidFill>
                <a:latin typeface="Times New Roman" pitchFamily="18" charset="0"/>
                <a:ea typeface="+mj-ea"/>
                <a:cs typeface="Times New Roman" pitchFamily="18" charset="0"/>
              </a:rPr>
              <a:t>末到停止：</a:t>
            </a:r>
            <a:r>
              <a:rPr lang="en-US" altLang="zh-CN" sz="2000" b="1" smtClean="0">
                <a:solidFill>
                  <a:schemeClr val="tx2">
                    <a:lumMod val="75000"/>
                  </a:schemeClr>
                </a:solidFill>
                <a:latin typeface="Times New Roman" pitchFamily="18" charset="0"/>
                <a:ea typeface="+mj-ea"/>
                <a:cs typeface="Times New Roman" pitchFamily="18" charset="0"/>
              </a:rPr>
              <a:t>0=</a:t>
            </a:r>
            <a:r>
              <a:rPr lang="en-US" altLang="zh-CN" sz="2000" b="1" i="1" smtClean="0">
                <a:solidFill>
                  <a:schemeClr val="tx2">
                    <a:lumMod val="75000"/>
                  </a:schemeClr>
                </a:solidFill>
                <a:latin typeface="Times New Roman" pitchFamily="18" charset="0"/>
                <a:cs typeface="Times New Roman" pitchFamily="18" charset="0"/>
              </a:rPr>
              <a:t> </a:t>
            </a:r>
            <a:r>
              <a:rPr lang="en-US" altLang="zh-CN" sz="2000" b="1" i="1" smtClean="0">
                <a:solidFill>
                  <a:schemeClr val="tx2">
                    <a:lumMod val="75000"/>
                  </a:schemeClr>
                </a:solidFill>
                <a:latin typeface="Times New Roman" pitchFamily="18" charset="0"/>
                <a:ea typeface="+mj-ea"/>
                <a:cs typeface="Times New Roman" pitchFamily="18" charset="0"/>
              </a:rPr>
              <a:t>v</a:t>
            </a:r>
            <a:r>
              <a:rPr lang="en-US" altLang="zh-CN" sz="2000" b="1" baseline="-25000" smtClean="0">
                <a:solidFill>
                  <a:schemeClr val="tx2">
                    <a:lumMod val="75000"/>
                  </a:schemeClr>
                </a:solidFill>
                <a:latin typeface="Times New Roman" pitchFamily="18" charset="0"/>
                <a:ea typeface="+mj-ea"/>
                <a:cs typeface="Times New Roman" pitchFamily="18" charset="0"/>
              </a:rPr>
              <a:t>0.5</a:t>
            </a:r>
            <a:r>
              <a:rPr lang="en-US" altLang="zh-CN" sz="2000" b="1" smtClean="0">
                <a:solidFill>
                  <a:schemeClr val="tx2">
                    <a:lumMod val="75000"/>
                  </a:schemeClr>
                </a:solidFill>
                <a:latin typeface="+mj-ea"/>
              </a:rPr>
              <a:t>-</a:t>
            </a:r>
            <a:r>
              <a:rPr lang="en-US" altLang="zh-CN" sz="2000" b="1" i="1" smtClean="0">
                <a:solidFill>
                  <a:schemeClr val="tx2">
                    <a:lumMod val="75000"/>
                  </a:schemeClr>
                </a:solidFill>
                <a:latin typeface="Times New Roman" pitchFamily="18" charset="0"/>
                <a:cs typeface="Times New Roman" pitchFamily="18" charset="0"/>
              </a:rPr>
              <a:t>at`</a:t>
            </a:r>
            <a:r>
              <a:rPr lang="en-US" altLang="zh-CN" sz="2000" b="1" smtClean="0">
                <a:solidFill>
                  <a:schemeClr val="tx2">
                    <a:lumMod val="75000"/>
                  </a:schemeClr>
                </a:solidFill>
                <a:latin typeface="Times New Roman" pitchFamily="18" charset="0"/>
                <a:cs typeface="Times New Roman" pitchFamily="18" charset="0"/>
              </a:rPr>
              <a:t>,</a:t>
            </a:r>
          </a:p>
          <a:p>
            <a:pPr eaLnBrk="0" hangingPunct="0">
              <a:defRPr/>
            </a:pPr>
            <a:r>
              <a:rPr lang="zh-CN" altLang="en-US" sz="2000" b="1" smtClean="0">
                <a:solidFill>
                  <a:schemeClr val="tx2">
                    <a:lumMod val="75000"/>
                  </a:schemeClr>
                </a:solidFill>
                <a:latin typeface="Times New Roman" pitchFamily="18" charset="0"/>
                <a:cs typeface="Times New Roman" pitchFamily="18" charset="0"/>
              </a:rPr>
              <a:t>                             其中</a:t>
            </a:r>
            <a:r>
              <a:rPr lang="en-US" altLang="zh-CN" sz="2000" b="1" i="1">
                <a:solidFill>
                  <a:schemeClr val="tx2">
                    <a:lumMod val="75000"/>
                  </a:schemeClr>
                </a:solidFill>
                <a:latin typeface="Times New Roman" pitchFamily="18" charset="0"/>
                <a:cs typeface="Times New Roman" pitchFamily="18" charset="0"/>
              </a:rPr>
              <a:t>t</a:t>
            </a:r>
            <a:r>
              <a:rPr lang="en-US" altLang="zh-CN" sz="2000" b="1" i="1" smtClean="0">
                <a:solidFill>
                  <a:schemeClr val="tx2">
                    <a:lumMod val="75000"/>
                  </a:schemeClr>
                </a:solidFill>
                <a:latin typeface="Times New Roman" pitchFamily="18" charset="0"/>
                <a:cs typeface="Times New Roman" pitchFamily="18" charset="0"/>
              </a:rPr>
              <a:t>`=</a:t>
            </a:r>
            <a:r>
              <a:rPr lang="en-US" altLang="zh-CN" sz="2000" b="1" smtClean="0">
                <a:solidFill>
                  <a:schemeClr val="tx2">
                    <a:lumMod val="75000"/>
                  </a:schemeClr>
                </a:solidFill>
                <a:latin typeface="Times New Roman" pitchFamily="18" charset="0"/>
                <a:cs typeface="Times New Roman" pitchFamily="18" charset="0"/>
              </a:rPr>
              <a:t>3.5s</a:t>
            </a:r>
            <a:endParaRPr lang="zh-CN" altLang="en-US" sz="2000" b="1" i="1">
              <a:solidFill>
                <a:schemeClr val="tx2">
                  <a:lumMod val="75000"/>
                </a:schemeClr>
              </a:solidFill>
              <a:latin typeface="Times New Roman" pitchFamily="18" charset="0"/>
              <a:cs typeface="Times New Roman" pitchFamily="18" charset="0"/>
            </a:endParaRPr>
          </a:p>
        </p:txBody>
      </p:sp>
      <p:sp>
        <p:nvSpPr>
          <p:cNvPr id="16" name="Text Box 4"/>
          <p:cNvSpPr txBox="1">
            <a:spLocks noChangeArrowheads="1"/>
          </p:cNvSpPr>
          <p:nvPr/>
        </p:nvSpPr>
        <p:spPr bwMode="auto">
          <a:xfrm>
            <a:off x="-9430" y="-31421"/>
            <a:ext cx="5410989" cy="500133"/>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en-US" altLang="zh-CN" sz="2700" smtClean="0"/>
              <a:t>【</a:t>
            </a:r>
            <a:r>
              <a:rPr lang="zh-CN" altLang="en-US" sz="2700" smtClean="0"/>
              <a:t>任务二：</a:t>
            </a:r>
            <a:r>
              <a:rPr lang="zh-CN" altLang="zh-CN" sz="2800" smtClean="0"/>
              <a:t> 巧用公式、深化理解</a:t>
            </a:r>
            <a:r>
              <a:rPr lang="en-US" altLang="zh-CN" sz="2700" smtClean="0"/>
              <a:t>】</a:t>
            </a:r>
          </a:p>
        </p:txBody>
      </p:sp>
    </p:spTree>
    <p:custDataLst>
      <p:tags r:id="rId2"/>
    </p:custDataLst>
    <p:extLst>
      <p:ext uri="{BB962C8B-B14F-4D97-AF65-F5344CB8AC3E}">
        <p14:creationId xmlns:p14="http://schemas.microsoft.com/office/powerpoint/2010/main" val="2199527036"/>
      </p:ext>
    </p:extLst>
  </p:cSld>
  <p:clrMapOvr>
    <a:masterClrMapping/>
  </p:clrMapOvr>
  <mc:AlternateContent xmlns:mc="http://schemas.openxmlformats.org/markup-compatibility/2006" xmlns:p14="http://schemas.microsoft.com/office/powerpoint/2010/main">
    <mc:Choice Requires="p14">
      <p:transition p14:dur="0" advTm="33385"/>
    </mc:Choice>
    <mc:Fallback xmlns="">
      <p:transition advTm="333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0" grpId="0"/>
      <p:bldP spid="24" grpId="0"/>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314242" y="658970"/>
            <a:ext cx="0" cy="4167400"/>
          </a:xfrm>
          <a:prstGeom prst="line">
            <a:avLst/>
          </a:prstGeom>
          <a:ln w="28575">
            <a:solidFill>
              <a:srgbClr val="0000FF"/>
            </a:solidFill>
            <a:prstDash val="dashDot"/>
          </a:ln>
        </p:spPr>
        <p:style>
          <a:lnRef idx="1">
            <a:schemeClr val="accent1"/>
          </a:lnRef>
          <a:fillRef idx="0">
            <a:schemeClr val="accent1"/>
          </a:fillRef>
          <a:effectRef idx="0">
            <a:schemeClr val="accent1"/>
          </a:effectRef>
          <a:fontRef idx="minor">
            <a:schemeClr val="tx1"/>
          </a:fontRef>
        </p:style>
      </p:cxnSp>
      <p:sp>
        <p:nvSpPr>
          <p:cNvPr id="8" name="Rectangle 11"/>
          <p:cNvSpPr>
            <a:spLocks noChangeArrowheads="1"/>
          </p:cNvSpPr>
          <p:nvPr/>
        </p:nvSpPr>
        <p:spPr bwMode="auto">
          <a:xfrm>
            <a:off x="4428762" y="658970"/>
            <a:ext cx="4412376" cy="533110"/>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800" b="1" smtClean="0">
                <a:solidFill>
                  <a:srgbClr val="BB079D"/>
                </a:solidFill>
                <a:latin typeface="+mj-ea"/>
                <a:ea typeface="+mj-ea"/>
              </a:rPr>
              <a:t>解法三</a:t>
            </a:r>
            <a:r>
              <a:rPr lang="en-US" altLang="zh-CN" sz="2800" b="1" smtClean="0">
                <a:solidFill>
                  <a:srgbClr val="BB079D"/>
                </a:solidFill>
                <a:latin typeface="+mj-ea"/>
                <a:ea typeface="+mj-ea"/>
              </a:rPr>
              <a:t>:</a:t>
            </a:r>
            <a:r>
              <a:rPr lang="zh-CN" altLang="en-US" sz="2800" b="1" smtClean="0">
                <a:solidFill>
                  <a:srgbClr val="BB079D"/>
                </a:solidFill>
                <a:latin typeface="+mj-ea"/>
                <a:ea typeface="+mj-ea"/>
              </a:rPr>
              <a:t>逆向思维</a:t>
            </a:r>
            <a:r>
              <a:rPr lang="en-US" altLang="zh-CN" sz="2800" b="1" smtClean="0">
                <a:solidFill>
                  <a:srgbClr val="BB079D"/>
                </a:solidFill>
                <a:latin typeface="+mj-ea"/>
                <a:ea typeface="+mj-ea"/>
              </a:rPr>
              <a:t>+</a:t>
            </a:r>
            <a:r>
              <a:rPr lang="zh-CN" altLang="en-US" sz="2800" b="1" smtClean="0">
                <a:solidFill>
                  <a:srgbClr val="BB079D"/>
                </a:solidFill>
                <a:latin typeface="+mj-ea"/>
                <a:ea typeface="+mj-ea"/>
              </a:rPr>
              <a:t>比例法</a:t>
            </a:r>
            <a:endParaRPr lang="zh-CN" altLang="en-US" sz="2800" b="1" dirty="0">
              <a:solidFill>
                <a:srgbClr val="BB079D"/>
              </a:solidFill>
              <a:latin typeface="+mj-ea"/>
              <a:ea typeface="+mj-ea"/>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17" name="Rectangle 11"/>
          <p:cNvSpPr>
            <a:spLocks noChangeArrowheads="1"/>
          </p:cNvSpPr>
          <p:nvPr/>
        </p:nvSpPr>
        <p:spPr bwMode="auto">
          <a:xfrm>
            <a:off x="4518226" y="1893707"/>
            <a:ext cx="473176" cy="409999"/>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000" b="1" smtClean="0">
                <a:solidFill>
                  <a:schemeClr val="tx2">
                    <a:lumMod val="75000"/>
                  </a:schemeClr>
                </a:solidFill>
                <a:latin typeface="Times New Roman" pitchFamily="18" charset="0"/>
                <a:ea typeface="+mj-ea"/>
                <a:cs typeface="Times New Roman" pitchFamily="18" charset="0"/>
              </a:rPr>
              <a:t>由</a:t>
            </a:r>
            <a:endParaRPr lang="zh-CN" altLang="en-US" sz="2000" b="1" i="1">
              <a:solidFill>
                <a:schemeClr val="tx2">
                  <a:lumMod val="75000"/>
                </a:schemeClr>
              </a:solidFill>
              <a:latin typeface="Times New Roman" pitchFamily="18" charset="0"/>
              <a:cs typeface="Times New Roman" pitchFamily="18" charset="0"/>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1964756377"/>
              </p:ext>
            </p:extLst>
          </p:nvPr>
        </p:nvGraphicFramePr>
        <p:xfrm>
          <a:off x="4970143" y="1737197"/>
          <a:ext cx="1120775" cy="696913"/>
        </p:xfrm>
        <a:graphic>
          <a:graphicData uri="http://schemas.openxmlformats.org/presentationml/2006/ole">
            <mc:AlternateContent xmlns:mc="http://schemas.openxmlformats.org/markup-compatibility/2006">
              <mc:Choice xmlns:v="urn:schemas-microsoft-com:vml" Requires="v">
                <p:oleObj spid="_x0000_s46125" name="公式" r:id="rId5" imgW="571320" imgH="355320" progId="Equation.3">
                  <p:embed/>
                </p:oleObj>
              </mc:Choice>
              <mc:Fallback>
                <p:oleObj name="公式" r:id="rId5" imgW="571320" imgH="355320" progId="Equation.3">
                  <p:embed/>
                  <p:pic>
                    <p:nvPicPr>
                      <p:cNvPr id="0" name=""/>
                      <p:cNvPicPr/>
                      <p:nvPr/>
                    </p:nvPicPr>
                    <p:blipFill>
                      <a:blip r:embed="rId6"/>
                      <a:stretch>
                        <a:fillRect/>
                      </a:stretch>
                    </p:blipFill>
                    <p:spPr>
                      <a:xfrm>
                        <a:off x="4970143" y="1737197"/>
                        <a:ext cx="1120775" cy="696913"/>
                      </a:xfrm>
                      <a:prstGeom prst="rect">
                        <a:avLst/>
                      </a:prstGeom>
                    </p:spPr>
                  </p:pic>
                </p:oleObj>
              </mc:Fallback>
            </mc:AlternateContent>
          </a:graphicData>
        </a:graphic>
      </p:graphicFrame>
      <p:sp>
        <p:nvSpPr>
          <p:cNvPr id="19" name="Rectangle 11"/>
          <p:cNvSpPr>
            <a:spLocks noChangeArrowheads="1"/>
          </p:cNvSpPr>
          <p:nvPr/>
        </p:nvSpPr>
        <p:spPr bwMode="auto">
          <a:xfrm>
            <a:off x="6735857" y="3320409"/>
            <a:ext cx="1642542" cy="409999"/>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000" b="1" smtClean="0">
                <a:solidFill>
                  <a:schemeClr val="tx2">
                    <a:lumMod val="75000"/>
                  </a:schemeClr>
                </a:solidFill>
                <a:latin typeface="Times New Roman" pitchFamily="18" charset="0"/>
                <a:ea typeface="+mj-ea"/>
                <a:cs typeface="Times New Roman" pitchFamily="18" charset="0"/>
              </a:rPr>
              <a:t>其中</a:t>
            </a:r>
            <a:r>
              <a:rPr lang="en-US" altLang="zh-CN" sz="2000" b="1" i="1" smtClean="0">
                <a:solidFill>
                  <a:schemeClr val="tx2">
                    <a:lumMod val="75000"/>
                  </a:schemeClr>
                </a:solidFill>
                <a:latin typeface="Times New Roman" pitchFamily="18" charset="0"/>
                <a:cs typeface="Times New Roman" pitchFamily="18" charset="0"/>
              </a:rPr>
              <a:t>x</a:t>
            </a:r>
            <a:r>
              <a:rPr lang="en-US" altLang="zh-CN" sz="2000" b="1" baseline="-25000" smtClean="0">
                <a:solidFill>
                  <a:schemeClr val="tx2">
                    <a:lumMod val="75000"/>
                  </a:schemeClr>
                </a:solidFill>
                <a:latin typeface="Times New Roman" pitchFamily="18" charset="0"/>
                <a:cs typeface="Times New Roman" pitchFamily="18" charset="0"/>
              </a:rPr>
              <a:t>1</a:t>
            </a:r>
            <a:r>
              <a:rPr lang="en-US" altLang="zh-CN" sz="2000" b="1" smtClean="0">
                <a:solidFill>
                  <a:schemeClr val="tx2">
                    <a:lumMod val="75000"/>
                  </a:schemeClr>
                </a:solidFill>
                <a:latin typeface="Times New Roman" pitchFamily="18" charset="0"/>
                <a:ea typeface="+mj-ea"/>
                <a:cs typeface="Times New Roman" pitchFamily="18" charset="0"/>
              </a:rPr>
              <a:t>=14m</a:t>
            </a:r>
            <a:endParaRPr lang="zh-CN" altLang="en-US" sz="2000" b="1" i="1">
              <a:solidFill>
                <a:schemeClr val="tx2">
                  <a:lumMod val="75000"/>
                </a:schemeClr>
              </a:solidFill>
              <a:latin typeface="Times New Roman" pitchFamily="18" charset="0"/>
              <a:cs typeface="Times New Roman" pitchFamily="18" charset="0"/>
            </a:endParaRPr>
          </a:p>
        </p:txBody>
      </p:sp>
      <p:sp>
        <p:nvSpPr>
          <p:cNvPr id="20" name="Rectangle 11"/>
          <p:cNvSpPr>
            <a:spLocks noChangeArrowheads="1"/>
          </p:cNvSpPr>
          <p:nvPr/>
        </p:nvSpPr>
        <p:spPr bwMode="auto">
          <a:xfrm>
            <a:off x="5176518" y="3806536"/>
            <a:ext cx="1981213" cy="717776"/>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000" b="1" smtClean="0">
                <a:solidFill>
                  <a:schemeClr val="tx2">
                    <a:lumMod val="75000"/>
                  </a:schemeClr>
                </a:solidFill>
                <a:latin typeface="Times New Roman" pitchFamily="18" charset="0"/>
                <a:cs typeface="Times New Roman" pitchFamily="18" charset="0"/>
              </a:rPr>
              <a:t>可得</a:t>
            </a:r>
            <a:r>
              <a:rPr lang="en-US" altLang="zh-CN" sz="2000" b="1" i="1" smtClean="0">
                <a:solidFill>
                  <a:srgbClr val="FF0000"/>
                </a:solidFill>
                <a:latin typeface="Times New Roman" pitchFamily="18" charset="0"/>
                <a:cs typeface="Times New Roman" pitchFamily="18" charset="0"/>
              </a:rPr>
              <a:t>x</a:t>
            </a:r>
            <a:r>
              <a:rPr lang="en-US" altLang="zh-CN" sz="2000" b="1" baseline="-25000" smtClean="0">
                <a:solidFill>
                  <a:srgbClr val="FF0000"/>
                </a:solidFill>
                <a:latin typeface="Times New Roman" pitchFamily="18" charset="0"/>
                <a:cs typeface="Times New Roman" pitchFamily="18" charset="0"/>
              </a:rPr>
              <a:t>2</a:t>
            </a:r>
            <a:r>
              <a:rPr lang="en-US" altLang="zh-CN" sz="2000" b="1" smtClean="0">
                <a:solidFill>
                  <a:srgbClr val="FF0000"/>
                </a:solidFill>
                <a:latin typeface="Times New Roman" pitchFamily="18" charset="0"/>
                <a:cs typeface="Times New Roman" pitchFamily="18" charset="0"/>
              </a:rPr>
              <a:t>=2m</a:t>
            </a:r>
            <a:endParaRPr lang="zh-CN" altLang="en-US" sz="2000" b="1" i="1">
              <a:solidFill>
                <a:srgbClr val="FF0000"/>
              </a:solidFill>
              <a:latin typeface="Times New Roman" pitchFamily="18" charset="0"/>
              <a:cs typeface="Times New Roman" pitchFamily="18" charset="0"/>
            </a:endParaRPr>
          </a:p>
          <a:p>
            <a:pPr eaLnBrk="0" hangingPunct="0">
              <a:defRPr/>
            </a:pPr>
            <a:endParaRPr lang="zh-CN" altLang="en-US" sz="2000" b="1" i="1">
              <a:solidFill>
                <a:schemeClr val="tx2">
                  <a:lumMod val="75000"/>
                </a:schemeClr>
              </a:solidFill>
              <a:latin typeface="Times New Roman" pitchFamily="18" charset="0"/>
              <a:cs typeface="Times New Roman" pitchFamily="18" charset="0"/>
            </a:endParaRPr>
          </a:p>
        </p:txBody>
      </p:sp>
      <p:sp>
        <p:nvSpPr>
          <p:cNvPr id="22" name="矩形 21"/>
          <p:cNvSpPr/>
          <p:nvPr/>
        </p:nvSpPr>
        <p:spPr>
          <a:xfrm>
            <a:off x="373174" y="748439"/>
            <a:ext cx="3746340" cy="3970318"/>
          </a:xfrm>
          <a:prstGeom prst="rect">
            <a:avLst/>
          </a:prstGeom>
        </p:spPr>
        <p:txBody>
          <a:bodyPr wrap="square">
            <a:spAutoFit/>
          </a:bodyPr>
          <a:lstStyle/>
          <a:p>
            <a:pPr>
              <a:lnSpc>
                <a:spcPct val="150000"/>
              </a:lnSpc>
            </a:pPr>
            <a:r>
              <a:rPr lang="zh-CN" altLang="zh-CN" sz="2800" smtClean="0">
                <a:latin typeface="Times New Roman" pitchFamily="18" charset="0"/>
                <a:cs typeface="Times New Roman" pitchFamily="18" charset="0"/>
              </a:rPr>
              <a:t>例</a:t>
            </a:r>
            <a:r>
              <a:rPr lang="en-US" altLang="zh-CN" sz="2800" smtClean="0">
                <a:latin typeface="Times New Roman" pitchFamily="18" charset="0"/>
                <a:cs typeface="Times New Roman" pitchFamily="18" charset="0"/>
              </a:rPr>
              <a:t>3</a:t>
            </a:r>
            <a:r>
              <a:rPr lang="zh-CN" altLang="zh-CN" sz="2800" smtClean="0">
                <a:latin typeface="Times New Roman" pitchFamily="18" charset="0"/>
                <a:cs typeface="Times New Roman" pitchFamily="18" charset="0"/>
              </a:rPr>
              <a:t>．做</a:t>
            </a:r>
            <a:r>
              <a:rPr lang="zh-CN" altLang="zh-CN" sz="2800">
                <a:latin typeface="Times New Roman" pitchFamily="18" charset="0"/>
                <a:cs typeface="Times New Roman" pitchFamily="18" charset="0"/>
              </a:rPr>
              <a:t>匀减速直线运动的质点经</a:t>
            </a:r>
            <a:r>
              <a:rPr lang="en-US" altLang="zh-CN" sz="2800">
                <a:latin typeface="Times New Roman" pitchFamily="18" charset="0"/>
                <a:cs typeface="Times New Roman" pitchFamily="18" charset="0"/>
              </a:rPr>
              <a:t>4 s</a:t>
            </a:r>
            <a:r>
              <a:rPr lang="zh-CN" altLang="zh-CN" sz="2800">
                <a:latin typeface="Times New Roman" pitchFamily="18" charset="0"/>
                <a:cs typeface="Times New Roman" pitchFamily="18" charset="0"/>
              </a:rPr>
              <a:t>后停止．若在第</a:t>
            </a:r>
            <a:r>
              <a:rPr lang="en-US" altLang="zh-CN" sz="2800">
                <a:latin typeface="Times New Roman" pitchFamily="18" charset="0"/>
                <a:cs typeface="Times New Roman" pitchFamily="18" charset="0"/>
              </a:rPr>
              <a:t>1 s</a:t>
            </a:r>
            <a:r>
              <a:rPr lang="zh-CN" altLang="zh-CN" sz="2800">
                <a:latin typeface="Times New Roman" pitchFamily="18" charset="0"/>
                <a:cs typeface="Times New Roman" pitchFamily="18" charset="0"/>
              </a:rPr>
              <a:t>内的位移是</a:t>
            </a:r>
            <a:r>
              <a:rPr lang="en-US" altLang="zh-CN" sz="2800">
                <a:latin typeface="Times New Roman" pitchFamily="18" charset="0"/>
                <a:cs typeface="Times New Roman" pitchFamily="18" charset="0"/>
              </a:rPr>
              <a:t>14 m</a:t>
            </a:r>
            <a:r>
              <a:rPr lang="zh-CN" altLang="zh-CN" sz="2800">
                <a:latin typeface="Times New Roman" pitchFamily="18" charset="0"/>
                <a:cs typeface="Times New Roman" pitchFamily="18" charset="0"/>
              </a:rPr>
              <a:t>，则最后</a:t>
            </a:r>
            <a:r>
              <a:rPr lang="en-US" altLang="zh-CN" sz="2800">
                <a:latin typeface="Times New Roman" pitchFamily="18" charset="0"/>
                <a:cs typeface="Times New Roman" pitchFamily="18" charset="0"/>
              </a:rPr>
              <a:t>1 s</a:t>
            </a:r>
            <a:r>
              <a:rPr lang="zh-CN" altLang="zh-CN" sz="2800">
                <a:latin typeface="Times New Roman" pitchFamily="18" charset="0"/>
                <a:cs typeface="Times New Roman" pitchFamily="18" charset="0"/>
              </a:rPr>
              <a:t>内的位移为多少？</a:t>
            </a:r>
          </a:p>
          <a:p>
            <a:pPr>
              <a:lnSpc>
                <a:spcPct val="150000"/>
              </a:lnSpc>
            </a:pPr>
            <a:endParaRPr lang="zh-CN" altLang="zh-CN" sz="2800">
              <a:latin typeface="Times New Roman" pitchFamily="18" charset="0"/>
              <a:cs typeface="Times New Roman" pitchFamily="18" charset="0"/>
            </a:endParaRPr>
          </a:p>
        </p:txBody>
      </p:sp>
      <p:sp>
        <p:nvSpPr>
          <p:cNvPr id="24" name="Rectangle 11"/>
          <p:cNvSpPr>
            <a:spLocks noChangeArrowheads="1"/>
          </p:cNvSpPr>
          <p:nvPr/>
        </p:nvSpPr>
        <p:spPr bwMode="auto">
          <a:xfrm>
            <a:off x="4428762" y="1107237"/>
            <a:ext cx="4358602" cy="1025552"/>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000" b="1" smtClean="0">
                <a:solidFill>
                  <a:schemeClr val="tx2">
                    <a:lumMod val="75000"/>
                  </a:schemeClr>
                </a:solidFill>
                <a:latin typeface="Times New Roman" pitchFamily="18" charset="0"/>
                <a:cs typeface="Times New Roman" pitchFamily="18" charset="0"/>
              </a:rPr>
              <a:t>将质点的匀减速直线运动逆向思维等效为初速度为零的匀加速的直线运动</a:t>
            </a:r>
            <a:endParaRPr lang="en-US" altLang="zh-CN" sz="2000" b="1" smtClean="0">
              <a:solidFill>
                <a:schemeClr val="tx2">
                  <a:lumMod val="75000"/>
                </a:schemeClr>
              </a:solidFill>
              <a:latin typeface="Times New Roman" pitchFamily="18" charset="0"/>
              <a:cs typeface="Times New Roman" pitchFamily="18" charset="0"/>
            </a:endParaRPr>
          </a:p>
          <a:p>
            <a:pPr eaLnBrk="0" hangingPunct="0">
              <a:defRPr/>
            </a:pPr>
            <a:endParaRPr lang="zh-CN" altLang="en-US" sz="2000" b="1">
              <a:solidFill>
                <a:schemeClr val="tx2">
                  <a:lumMod val="75000"/>
                </a:schemeClr>
              </a:solidFill>
              <a:latin typeface="Times New Roman" pitchFamily="18" charset="0"/>
              <a:cs typeface="Times New Roman" pitchFamily="18" charset="0"/>
            </a:endParaRPr>
          </a:p>
        </p:txBody>
      </p:sp>
      <p:sp>
        <p:nvSpPr>
          <p:cNvPr id="26" name="Rectangle 11"/>
          <p:cNvSpPr>
            <a:spLocks noChangeArrowheads="1"/>
          </p:cNvSpPr>
          <p:nvPr/>
        </p:nvSpPr>
        <p:spPr bwMode="auto">
          <a:xfrm>
            <a:off x="4572000" y="3006677"/>
            <a:ext cx="3863975" cy="717776"/>
          </a:xfrm>
          <a:prstGeom prst="rect">
            <a:avLst/>
          </a:prstGeom>
          <a:noFill/>
          <a:ln w="9525" algn="ctr">
            <a:noFill/>
            <a:miter lim="800000"/>
            <a:headEnd/>
            <a:tailEnd/>
          </a:ln>
        </p:spPr>
        <p:txBody>
          <a:bodyPr lIns="101233" tIns="50617" rIns="101233" bIns="50617">
            <a:spAutoFit/>
          </a:bodyPr>
          <a:lstStyle/>
          <a:p>
            <a:pPr eaLnBrk="0" hangingPunct="0">
              <a:defRPr/>
            </a:pPr>
            <a:r>
              <a:rPr lang="zh-CN" altLang="en-US" sz="2000" b="1" smtClean="0">
                <a:solidFill>
                  <a:schemeClr val="tx2">
                    <a:lumMod val="75000"/>
                  </a:schemeClr>
                </a:solidFill>
                <a:latin typeface="Times New Roman" pitchFamily="18" charset="0"/>
                <a:ea typeface="+mj-ea"/>
                <a:cs typeface="Times New Roman" pitchFamily="18" charset="0"/>
              </a:rPr>
              <a:t>可知匀减速的最后</a:t>
            </a:r>
            <a:r>
              <a:rPr lang="en-US" altLang="zh-CN" sz="2000" b="1" smtClean="0">
                <a:solidFill>
                  <a:schemeClr val="tx2">
                    <a:lumMod val="75000"/>
                  </a:schemeClr>
                </a:solidFill>
                <a:latin typeface="Times New Roman" pitchFamily="18" charset="0"/>
                <a:ea typeface="+mj-ea"/>
                <a:cs typeface="Times New Roman" pitchFamily="18" charset="0"/>
              </a:rPr>
              <a:t>1s</a:t>
            </a:r>
            <a:r>
              <a:rPr lang="zh-CN" altLang="en-US" sz="2000" b="1" smtClean="0">
                <a:solidFill>
                  <a:schemeClr val="tx2">
                    <a:lumMod val="75000"/>
                  </a:schemeClr>
                </a:solidFill>
                <a:latin typeface="Times New Roman" pitchFamily="18" charset="0"/>
                <a:ea typeface="+mj-ea"/>
                <a:cs typeface="Times New Roman" pitchFamily="18" charset="0"/>
              </a:rPr>
              <a:t>和第</a:t>
            </a:r>
            <a:r>
              <a:rPr lang="en-US" altLang="zh-CN" sz="2000" b="1" smtClean="0">
                <a:solidFill>
                  <a:schemeClr val="tx2">
                    <a:lumMod val="75000"/>
                  </a:schemeClr>
                </a:solidFill>
                <a:latin typeface="Times New Roman" pitchFamily="18" charset="0"/>
                <a:ea typeface="+mj-ea"/>
                <a:cs typeface="Times New Roman" pitchFamily="18" charset="0"/>
              </a:rPr>
              <a:t>1s</a:t>
            </a:r>
            <a:r>
              <a:rPr lang="zh-CN" altLang="en-US" sz="2000" b="1" smtClean="0">
                <a:solidFill>
                  <a:schemeClr val="tx2">
                    <a:lumMod val="75000"/>
                  </a:schemeClr>
                </a:solidFill>
                <a:latin typeface="Times New Roman" pitchFamily="18" charset="0"/>
                <a:ea typeface="+mj-ea"/>
                <a:cs typeface="Times New Roman" pitchFamily="18" charset="0"/>
              </a:rPr>
              <a:t>的位移比：</a:t>
            </a:r>
            <a:r>
              <a:rPr lang="en-US" altLang="zh-CN" sz="2000" b="1" i="1" smtClean="0">
                <a:solidFill>
                  <a:srgbClr val="FF0000"/>
                </a:solidFill>
                <a:latin typeface="Times New Roman" pitchFamily="18" charset="0"/>
                <a:cs typeface="Times New Roman" pitchFamily="18" charset="0"/>
              </a:rPr>
              <a:t>x</a:t>
            </a:r>
            <a:r>
              <a:rPr lang="en-US" altLang="zh-CN" sz="2000" b="1" baseline="-25000" smtClean="0">
                <a:solidFill>
                  <a:srgbClr val="FF0000"/>
                </a:solidFill>
                <a:latin typeface="Times New Roman" pitchFamily="18" charset="0"/>
                <a:cs typeface="Times New Roman" pitchFamily="18" charset="0"/>
              </a:rPr>
              <a:t>2</a:t>
            </a:r>
            <a:r>
              <a:rPr lang="en-US" altLang="zh-CN" sz="2000" b="1" smtClean="0">
                <a:solidFill>
                  <a:srgbClr val="FF0000"/>
                </a:solidFill>
                <a:latin typeface="Times New Roman" pitchFamily="18" charset="0"/>
                <a:cs typeface="Times New Roman" pitchFamily="18" charset="0"/>
              </a:rPr>
              <a:t>:</a:t>
            </a:r>
            <a:r>
              <a:rPr lang="en-US" altLang="zh-CN" sz="2000" b="1" i="1" smtClean="0">
                <a:solidFill>
                  <a:srgbClr val="FF0000"/>
                </a:solidFill>
                <a:latin typeface="Times New Roman" pitchFamily="18" charset="0"/>
                <a:cs typeface="Times New Roman" pitchFamily="18" charset="0"/>
              </a:rPr>
              <a:t>x</a:t>
            </a:r>
            <a:r>
              <a:rPr lang="en-US" altLang="zh-CN" sz="2000" b="1" baseline="-25000" smtClean="0">
                <a:solidFill>
                  <a:srgbClr val="FF0000"/>
                </a:solidFill>
                <a:latin typeface="Times New Roman" pitchFamily="18" charset="0"/>
                <a:cs typeface="Times New Roman" pitchFamily="18" charset="0"/>
              </a:rPr>
              <a:t>1 </a:t>
            </a:r>
            <a:r>
              <a:rPr lang="en-US" altLang="zh-CN" sz="2000" b="1" smtClean="0">
                <a:solidFill>
                  <a:schemeClr val="tx2">
                    <a:lumMod val="75000"/>
                  </a:schemeClr>
                </a:solidFill>
                <a:latin typeface="Times New Roman" pitchFamily="18" charset="0"/>
                <a:ea typeface="+mj-ea"/>
                <a:cs typeface="Times New Roman" pitchFamily="18" charset="0"/>
              </a:rPr>
              <a:t>=1:7</a:t>
            </a:r>
            <a:endParaRPr lang="zh-CN" altLang="en-US" sz="2000" b="1" i="1" baseline="30000">
              <a:solidFill>
                <a:schemeClr val="tx2">
                  <a:lumMod val="75000"/>
                </a:schemeClr>
              </a:solidFill>
              <a:latin typeface="Times New Roman" pitchFamily="18" charset="0"/>
              <a:cs typeface="Times New Roman" pitchFamily="18" charset="0"/>
            </a:endParaRPr>
          </a:p>
        </p:txBody>
      </p:sp>
      <p:sp>
        <p:nvSpPr>
          <p:cNvPr id="27" name="Rectangle 11"/>
          <p:cNvSpPr>
            <a:spLocks noChangeArrowheads="1"/>
          </p:cNvSpPr>
          <p:nvPr/>
        </p:nvSpPr>
        <p:spPr bwMode="auto">
          <a:xfrm>
            <a:off x="4428762" y="2313740"/>
            <a:ext cx="4694548" cy="717776"/>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000" b="1" smtClean="0">
                <a:solidFill>
                  <a:schemeClr val="tx2">
                    <a:lumMod val="75000"/>
                  </a:schemeClr>
                </a:solidFill>
                <a:latin typeface="Times New Roman" pitchFamily="18" charset="0"/>
                <a:ea typeface="+mj-ea"/>
                <a:cs typeface="Times New Roman" pitchFamily="18" charset="0"/>
              </a:rPr>
              <a:t>可以得出连续相等时间的位移比为</a:t>
            </a:r>
            <a:r>
              <a:rPr lang="en-US" altLang="zh-CN" sz="2000" b="1" smtClean="0">
                <a:solidFill>
                  <a:schemeClr val="tx2">
                    <a:lumMod val="75000"/>
                  </a:schemeClr>
                </a:solidFill>
                <a:latin typeface="Times New Roman" pitchFamily="18" charset="0"/>
                <a:ea typeface="+mj-ea"/>
                <a:cs typeface="Times New Roman" pitchFamily="18" charset="0"/>
              </a:rPr>
              <a:t>1:3:5:7</a:t>
            </a:r>
            <a:endParaRPr lang="zh-CN" altLang="en-US" sz="2000" b="1" i="1">
              <a:solidFill>
                <a:schemeClr val="tx2">
                  <a:lumMod val="75000"/>
                </a:schemeClr>
              </a:solidFill>
              <a:latin typeface="Times New Roman" pitchFamily="18" charset="0"/>
              <a:cs typeface="Times New Roman" pitchFamily="18" charset="0"/>
            </a:endParaRPr>
          </a:p>
        </p:txBody>
      </p:sp>
      <p:sp>
        <p:nvSpPr>
          <p:cNvPr id="13" name="Text Box 4"/>
          <p:cNvSpPr txBox="1">
            <a:spLocks noChangeArrowheads="1"/>
          </p:cNvSpPr>
          <p:nvPr/>
        </p:nvSpPr>
        <p:spPr bwMode="auto">
          <a:xfrm>
            <a:off x="-9430" y="-31421"/>
            <a:ext cx="5410989" cy="500133"/>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en-US" altLang="zh-CN" sz="2700" smtClean="0"/>
              <a:t>【</a:t>
            </a:r>
            <a:r>
              <a:rPr lang="zh-CN" altLang="en-US" sz="2700" smtClean="0"/>
              <a:t>任务二：</a:t>
            </a:r>
            <a:r>
              <a:rPr lang="zh-CN" altLang="zh-CN" sz="2800" smtClean="0"/>
              <a:t> 巧用公式、深化理解</a:t>
            </a:r>
            <a:r>
              <a:rPr lang="en-US" altLang="zh-CN" sz="2700" smtClean="0"/>
              <a:t>】</a:t>
            </a:r>
          </a:p>
        </p:txBody>
      </p:sp>
    </p:spTree>
    <p:custDataLst>
      <p:tags r:id="rId2"/>
    </p:custDataLst>
    <p:extLst>
      <p:ext uri="{BB962C8B-B14F-4D97-AF65-F5344CB8AC3E}">
        <p14:creationId xmlns:p14="http://schemas.microsoft.com/office/powerpoint/2010/main" val="2257666719"/>
      </p:ext>
    </p:extLst>
  </p:cSld>
  <p:clrMapOvr>
    <a:masterClrMapping/>
  </p:clrMapOvr>
  <mc:AlternateContent xmlns:mc="http://schemas.openxmlformats.org/markup-compatibility/2006" xmlns:p14="http://schemas.microsoft.com/office/powerpoint/2010/main">
    <mc:Choice Requires="p14">
      <p:transition p14:dur="0" advTm="23790"/>
    </mc:Choice>
    <mc:Fallback xmlns="">
      <p:transition advTm="2379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0" grpId="0"/>
      <p:bldP spid="24" grpId="0"/>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314242" y="658970"/>
            <a:ext cx="0" cy="4167400"/>
          </a:xfrm>
          <a:prstGeom prst="line">
            <a:avLst/>
          </a:prstGeom>
          <a:ln w="28575">
            <a:solidFill>
              <a:srgbClr val="0000FF"/>
            </a:solidFill>
            <a:prstDash val="dashDot"/>
          </a:ln>
        </p:spPr>
        <p:style>
          <a:lnRef idx="1">
            <a:schemeClr val="accent1"/>
          </a:lnRef>
          <a:fillRef idx="0">
            <a:schemeClr val="accent1"/>
          </a:fillRef>
          <a:effectRef idx="0">
            <a:schemeClr val="accent1"/>
          </a:effectRef>
          <a:fontRef idx="minor">
            <a:schemeClr val="tx1"/>
          </a:fontRef>
        </p:style>
      </p:cxnSp>
      <p:sp>
        <p:nvSpPr>
          <p:cNvPr id="8" name="Rectangle 11"/>
          <p:cNvSpPr>
            <a:spLocks noChangeArrowheads="1"/>
          </p:cNvSpPr>
          <p:nvPr/>
        </p:nvSpPr>
        <p:spPr bwMode="auto">
          <a:xfrm>
            <a:off x="4428762" y="602408"/>
            <a:ext cx="4412376" cy="533110"/>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800" b="1" smtClean="0">
                <a:solidFill>
                  <a:srgbClr val="BB079D"/>
                </a:solidFill>
                <a:latin typeface="+mj-ea"/>
                <a:ea typeface="+mj-ea"/>
              </a:rPr>
              <a:t>解法四</a:t>
            </a:r>
            <a:r>
              <a:rPr lang="en-US" altLang="zh-CN" sz="2800" b="1" smtClean="0">
                <a:solidFill>
                  <a:srgbClr val="BB079D"/>
                </a:solidFill>
                <a:latin typeface="+mj-ea"/>
                <a:ea typeface="+mj-ea"/>
              </a:rPr>
              <a:t>:</a:t>
            </a:r>
            <a:r>
              <a:rPr lang="zh-CN" altLang="en-US" sz="2800" b="1" smtClean="0">
                <a:solidFill>
                  <a:srgbClr val="BB079D"/>
                </a:solidFill>
                <a:latin typeface="+mj-ea"/>
                <a:ea typeface="+mj-ea"/>
              </a:rPr>
              <a:t>纸带法</a:t>
            </a:r>
            <a:endParaRPr lang="zh-CN" altLang="en-US" sz="2800" b="1" baseline="30000" dirty="0">
              <a:solidFill>
                <a:srgbClr val="BB079D"/>
              </a:solidFill>
              <a:latin typeface="Times New Roman" pitchFamily="18" charset="0"/>
              <a:ea typeface="+mj-ea"/>
              <a:cs typeface="Times New Roman" pitchFamily="18"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矩形 21"/>
          <p:cNvSpPr/>
          <p:nvPr/>
        </p:nvSpPr>
        <p:spPr>
          <a:xfrm>
            <a:off x="373174" y="748439"/>
            <a:ext cx="3746340" cy="3970318"/>
          </a:xfrm>
          <a:prstGeom prst="rect">
            <a:avLst/>
          </a:prstGeom>
        </p:spPr>
        <p:txBody>
          <a:bodyPr wrap="square">
            <a:spAutoFit/>
          </a:bodyPr>
          <a:lstStyle/>
          <a:p>
            <a:pPr>
              <a:lnSpc>
                <a:spcPct val="150000"/>
              </a:lnSpc>
            </a:pPr>
            <a:r>
              <a:rPr lang="zh-CN" altLang="zh-CN" sz="2800" smtClean="0">
                <a:latin typeface="Times New Roman" pitchFamily="18" charset="0"/>
                <a:cs typeface="Times New Roman" pitchFamily="18" charset="0"/>
              </a:rPr>
              <a:t>例</a:t>
            </a:r>
            <a:r>
              <a:rPr lang="en-US" altLang="zh-CN" sz="2800" smtClean="0">
                <a:latin typeface="Times New Roman" pitchFamily="18" charset="0"/>
                <a:cs typeface="Times New Roman" pitchFamily="18" charset="0"/>
              </a:rPr>
              <a:t>3</a:t>
            </a:r>
            <a:r>
              <a:rPr lang="zh-CN" altLang="zh-CN" sz="2800" smtClean="0">
                <a:latin typeface="Times New Roman" pitchFamily="18" charset="0"/>
                <a:cs typeface="Times New Roman" pitchFamily="18" charset="0"/>
              </a:rPr>
              <a:t>．做</a:t>
            </a:r>
            <a:r>
              <a:rPr lang="zh-CN" altLang="zh-CN" sz="2800">
                <a:latin typeface="Times New Roman" pitchFamily="18" charset="0"/>
                <a:cs typeface="Times New Roman" pitchFamily="18" charset="0"/>
              </a:rPr>
              <a:t>匀减速直线运动的质点经</a:t>
            </a:r>
            <a:r>
              <a:rPr lang="en-US" altLang="zh-CN" sz="2800">
                <a:latin typeface="Times New Roman" pitchFamily="18" charset="0"/>
                <a:cs typeface="Times New Roman" pitchFamily="18" charset="0"/>
              </a:rPr>
              <a:t>4 s</a:t>
            </a:r>
            <a:r>
              <a:rPr lang="zh-CN" altLang="zh-CN" sz="2800">
                <a:latin typeface="Times New Roman" pitchFamily="18" charset="0"/>
                <a:cs typeface="Times New Roman" pitchFamily="18" charset="0"/>
              </a:rPr>
              <a:t>后停止．若在第</a:t>
            </a:r>
            <a:r>
              <a:rPr lang="en-US" altLang="zh-CN" sz="2800">
                <a:latin typeface="Times New Roman" pitchFamily="18" charset="0"/>
                <a:cs typeface="Times New Roman" pitchFamily="18" charset="0"/>
              </a:rPr>
              <a:t>1 s</a:t>
            </a:r>
            <a:r>
              <a:rPr lang="zh-CN" altLang="zh-CN" sz="2800">
                <a:latin typeface="Times New Roman" pitchFamily="18" charset="0"/>
                <a:cs typeface="Times New Roman" pitchFamily="18" charset="0"/>
              </a:rPr>
              <a:t>内的位移是</a:t>
            </a:r>
            <a:r>
              <a:rPr lang="en-US" altLang="zh-CN" sz="2800">
                <a:latin typeface="Times New Roman" pitchFamily="18" charset="0"/>
                <a:cs typeface="Times New Roman" pitchFamily="18" charset="0"/>
              </a:rPr>
              <a:t>14 m</a:t>
            </a:r>
            <a:r>
              <a:rPr lang="zh-CN" altLang="zh-CN" sz="2800">
                <a:latin typeface="Times New Roman" pitchFamily="18" charset="0"/>
                <a:cs typeface="Times New Roman" pitchFamily="18" charset="0"/>
              </a:rPr>
              <a:t>，则最后</a:t>
            </a:r>
            <a:r>
              <a:rPr lang="en-US" altLang="zh-CN" sz="2800">
                <a:latin typeface="Times New Roman" pitchFamily="18" charset="0"/>
                <a:cs typeface="Times New Roman" pitchFamily="18" charset="0"/>
              </a:rPr>
              <a:t>1 s</a:t>
            </a:r>
            <a:r>
              <a:rPr lang="zh-CN" altLang="zh-CN" sz="2800">
                <a:latin typeface="Times New Roman" pitchFamily="18" charset="0"/>
                <a:cs typeface="Times New Roman" pitchFamily="18" charset="0"/>
              </a:rPr>
              <a:t>内的位移为多少？</a:t>
            </a:r>
          </a:p>
          <a:p>
            <a:pPr>
              <a:lnSpc>
                <a:spcPct val="150000"/>
              </a:lnSpc>
            </a:pPr>
            <a:endParaRPr lang="zh-CN" altLang="zh-CN" sz="2800">
              <a:latin typeface="Times New Roman" pitchFamily="18" charset="0"/>
              <a:cs typeface="Times New Roman" pitchFamily="18" charset="0"/>
            </a:endParaRPr>
          </a:p>
        </p:txBody>
      </p:sp>
      <p:sp>
        <p:nvSpPr>
          <p:cNvPr id="27" name="Rectangle 11"/>
          <p:cNvSpPr>
            <a:spLocks noChangeArrowheads="1"/>
          </p:cNvSpPr>
          <p:nvPr/>
        </p:nvSpPr>
        <p:spPr bwMode="auto">
          <a:xfrm>
            <a:off x="4449452" y="3296426"/>
            <a:ext cx="4694548" cy="409999"/>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000" b="1" smtClean="0">
                <a:solidFill>
                  <a:schemeClr val="tx2">
                    <a:lumMod val="75000"/>
                  </a:schemeClr>
                </a:solidFill>
                <a:latin typeface="Times New Roman" pitchFamily="18" charset="0"/>
                <a:cs typeface="Times New Roman" pitchFamily="18" charset="0"/>
              </a:rPr>
              <a:t>再由</a:t>
            </a:r>
            <a:endParaRPr lang="zh-CN" altLang="en-US" sz="2000" b="1">
              <a:solidFill>
                <a:schemeClr val="tx2">
                  <a:lumMod val="75000"/>
                </a:schemeClr>
              </a:solidFill>
              <a:latin typeface="Times New Roman" pitchFamily="18" charset="0"/>
              <a:cs typeface="Times New Roman" pitchFamily="18" charset="0"/>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2798728967"/>
              </p:ext>
            </p:extLst>
          </p:nvPr>
        </p:nvGraphicFramePr>
        <p:xfrm>
          <a:off x="5112800" y="3226776"/>
          <a:ext cx="2332038" cy="420688"/>
        </p:xfrm>
        <a:graphic>
          <a:graphicData uri="http://schemas.openxmlformats.org/presentationml/2006/ole">
            <mc:AlternateContent xmlns:mc="http://schemas.openxmlformats.org/markup-compatibility/2006">
              <mc:Choice xmlns:v="urn:schemas-microsoft-com:vml" Requires="v">
                <p:oleObj spid="_x0000_s48189" name="公式" r:id="rId5" imgW="26517600" imgH="5486400" progId="Equation.3">
                  <p:embed/>
                </p:oleObj>
              </mc:Choice>
              <mc:Fallback>
                <p:oleObj name="公式" r:id="rId5" imgW="26517600" imgH="54864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2800" y="3226776"/>
                        <a:ext cx="2332038"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oleObj>
              </mc:Fallback>
            </mc:AlternateContent>
          </a:graphicData>
        </a:graphic>
      </p:graphicFrame>
      <p:sp>
        <p:nvSpPr>
          <p:cNvPr id="15" name="Rectangle 11"/>
          <p:cNvSpPr>
            <a:spLocks noChangeArrowheads="1"/>
          </p:cNvSpPr>
          <p:nvPr/>
        </p:nvSpPr>
        <p:spPr bwMode="auto">
          <a:xfrm>
            <a:off x="4617425" y="3855784"/>
            <a:ext cx="4358602" cy="409999"/>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000" b="1">
                <a:solidFill>
                  <a:schemeClr val="tx2">
                    <a:lumMod val="75000"/>
                  </a:schemeClr>
                </a:solidFill>
                <a:latin typeface="Times New Roman" pitchFamily="18" charset="0"/>
                <a:ea typeface="+mj-ea"/>
                <a:cs typeface="Times New Roman" pitchFamily="18" charset="0"/>
              </a:rPr>
              <a:t>可</a:t>
            </a:r>
            <a:r>
              <a:rPr lang="zh-CN" altLang="en-US" sz="2000" b="1" smtClean="0">
                <a:solidFill>
                  <a:schemeClr val="tx2">
                    <a:lumMod val="75000"/>
                  </a:schemeClr>
                </a:solidFill>
                <a:latin typeface="Times New Roman" pitchFamily="18" charset="0"/>
                <a:ea typeface="+mj-ea"/>
                <a:cs typeface="Times New Roman" pitchFamily="18" charset="0"/>
              </a:rPr>
              <a:t>得</a:t>
            </a:r>
            <a:r>
              <a:rPr lang="en-US" altLang="zh-CN" sz="2000" b="1" i="1" smtClean="0">
                <a:solidFill>
                  <a:schemeClr val="tx2">
                    <a:lumMod val="75000"/>
                  </a:schemeClr>
                </a:solidFill>
                <a:latin typeface="Times New Roman" pitchFamily="18" charset="0"/>
                <a:cs typeface="Times New Roman" pitchFamily="18" charset="0"/>
              </a:rPr>
              <a:t>x</a:t>
            </a:r>
            <a:r>
              <a:rPr lang="en-US" altLang="zh-CN" sz="2000" b="1" baseline="-25000" smtClean="0">
                <a:solidFill>
                  <a:schemeClr val="tx2">
                    <a:lumMod val="75000"/>
                  </a:schemeClr>
                </a:solidFill>
                <a:latin typeface="Times New Roman" pitchFamily="18" charset="0"/>
                <a:cs typeface="Times New Roman" pitchFamily="18" charset="0"/>
              </a:rPr>
              <a:t>4</a:t>
            </a:r>
            <a:r>
              <a:rPr lang="en-US" altLang="zh-CN" sz="2000" b="1" smtClean="0">
                <a:solidFill>
                  <a:schemeClr val="tx2">
                    <a:lumMod val="75000"/>
                  </a:schemeClr>
                </a:solidFill>
                <a:latin typeface="Times New Roman" pitchFamily="18" charset="0"/>
                <a:cs typeface="Times New Roman" pitchFamily="18" charset="0"/>
              </a:rPr>
              <a:t>-</a:t>
            </a:r>
            <a:r>
              <a:rPr lang="en-US" altLang="zh-CN" sz="2000" b="1" i="1" smtClean="0">
                <a:solidFill>
                  <a:schemeClr val="tx2">
                    <a:lumMod val="75000"/>
                  </a:schemeClr>
                </a:solidFill>
                <a:latin typeface="Times New Roman" pitchFamily="18" charset="0"/>
                <a:cs typeface="Times New Roman" pitchFamily="18" charset="0"/>
              </a:rPr>
              <a:t>x</a:t>
            </a:r>
            <a:r>
              <a:rPr lang="en-US" altLang="zh-CN" sz="2000" b="1" baseline="-25000" smtClean="0">
                <a:solidFill>
                  <a:schemeClr val="tx2">
                    <a:lumMod val="75000"/>
                  </a:schemeClr>
                </a:solidFill>
                <a:latin typeface="Times New Roman" pitchFamily="18" charset="0"/>
                <a:cs typeface="Times New Roman" pitchFamily="18" charset="0"/>
              </a:rPr>
              <a:t>1</a:t>
            </a:r>
            <a:r>
              <a:rPr lang="en-US" altLang="zh-CN" sz="2000" b="1" smtClean="0">
                <a:solidFill>
                  <a:schemeClr val="tx2">
                    <a:lumMod val="75000"/>
                  </a:schemeClr>
                </a:solidFill>
                <a:latin typeface="Times New Roman" pitchFamily="18" charset="0"/>
                <a:cs typeface="Times New Roman" pitchFamily="18" charset="0"/>
              </a:rPr>
              <a:t>=3</a:t>
            </a:r>
            <a:r>
              <a:rPr lang="en-US" altLang="zh-CN" sz="2000" b="1" i="1" smtClean="0">
                <a:solidFill>
                  <a:schemeClr val="tx2">
                    <a:lumMod val="75000"/>
                  </a:schemeClr>
                </a:solidFill>
                <a:latin typeface="Times New Roman" pitchFamily="18" charset="0"/>
                <a:cs typeface="Times New Roman" pitchFamily="18" charset="0"/>
              </a:rPr>
              <a:t>aT</a:t>
            </a:r>
            <a:r>
              <a:rPr lang="en-US" altLang="zh-CN" sz="2000" b="1" baseline="30000" smtClean="0">
                <a:solidFill>
                  <a:schemeClr val="tx2">
                    <a:lumMod val="75000"/>
                  </a:schemeClr>
                </a:solidFill>
                <a:latin typeface="Times New Roman" pitchFamily="18" charset="0"/>
                <a:cs typeface="Times New Roman" pitchFamily="18" charset="0"/>
              </a:rPr>
              <a:t>2</a:t>
            </a:r>
            <a:endParaRPr lang="zh-CN" altLang="en-US" sz="2000" b="1" i="1" baseline="30000">
              <a:solidFill>
                <a:schemeClr val="tx2">
                  <a:lumMod val="75000"/>
                </a:schemeClr>
              </a:solidFill>
              <a:latin typeface="Times New Roman" pitchFamily="18" charset="0"/>
              <a:cs typeface="Times New Roman" pitchFamily="18" charset="0"/>
            </a:endParaRPr>
          </a:p>
        </p:txBody>
      </p:sp>
      <p:sp>
        <p:nvSpPr>
          <p:cNvPr id="16" name="Rectangle 11"/>
          <p:cNvSpPr>
            <a:spLocks noChangeArrowheads="1"/>
          </p:cNvSpPr>
          <p:nvPr/>
        </p:nvSpPr>
        <p:spPr bwMode="auto">
          <a:xfrm>
            <a:off x="6402002" y="3835230"/>
            <a:ext cx="795270" cy="409999"/>
          </a:xfrm>
          <a:prstGeom prst="rect">
            <a:avLst/>
          </a:prstGeom>
          <a:noFill/>
          <a:ln w="9525" algn="ctr">
            <a:noFill/>
            <a:miter lim="800000"/>
            <a:headEnd/>
            <a:tailEnd/>
          </a:ln>
        </p:spPr>
        <p:txBody>
          <a:bodyPr wrap="square" lIns="101233" tIns="50617" rIns="101233" bIns="50617">
            <a:spAutoFit/>
          </a:bodyPr>
          <a:lstStyle/>
          <a:p>
            <a:pPr eaLnBrk="0" hangingPunct="0">
              <a:defRPr/>
            </a:pPr>
            <a:r>
              <a:rPr lang="en-US" altLang="zh-CN" sz="2000" b="1" smtClean="0">
                <a:solidFill>
                  <a:schemeClr val="tx2">
                    <a:lumMod val="75000"/>
                  </a:schemeClr>
                </a:solidFill>
                <a:latin typeface="Times New Roman" pitchFamily="18" charset="0"/>
                <a:cs typeface="Times New Roman" pitchFamily="18" charset="0"/>
              </a:rPr>
              <a:t>= -12</a:t>
            </a:r>
            <a:endParaRPr lang="zh-CN" altLang="en-US" sz="2000" b="1" i="1" baseline="30000">
              <a:solidFill>
                <a:schemeClr val="tx2">
                  <a:lumMod val="75000"/>
                </a:schemeClr>
              </a:solidFill>
              <a:latin typeface="Times New Roman" pitchFamily="18" charset="0"/>
              <a:cs typeface="Times New Roman" pitchFamily="18" charset="0"/>
            </a:endParaRPr>
          </a:p>
        </p:txBody>
      </p:sp>
      <p:sp>
        <p:nvSpPr>
          <p:cNvPr id="21" name="Rectangle 11"/>
          <p:cNvSpPr>
            <a:spLocks noChangeArrowheads="1"/>
          </p:cNvSpPr>
          <p:nvPr/>
        </p:nvSpPr>
        <p:spPr bwMode="auto">
          <a:xfrm>
            <a:off x="4683412" y="4402539"/>
            <a:ext cx="4358602" cy="409999"/>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000" b="1" smtClean="0">
                <a:solidFill>
                  <a:srgbClr val="FF0000"/>
                </a:solidFill>
                <a:latin typeface="Times New Roman" pitchFamily="18" charset="0"/>
                <a:cs typeface="Times New Roman" pitchFamily="18" charset="0"/>
              </a:rPr>
              <a:t>即：</a:t>
            </a:r>
            <a:r>
              <a:rPr lang="en-US" altLang="zh-CN" sz="2000" b="1" i="1" smtClean="0">
                <a:solidFill>
                  <a:srgbClr val="FF0000"/>
                </a:solidFill>
                <a:latin typeface="Times New Roman" pitchFamily="18" charset="0"/>
                <a:cs typeface="Times New Roman" pitchFamily="18" charset="0"/>
              </a:rPr>
              <a:t>x</a:t>
            </a:r>
            <a:r>
              <a:rPr lang="en-US" altLang="zh-CN" sz="2000" b="1" baseline="-25000" smtClean="0">
                <a:solidFill>
                  <a:srgbClr val="FF0000"/>
                </a:solidFill>
                <a:latin typeface="Times New Roman" pitchFamily="18" charset="0"/>
                <a:cs typeface="Times New Roman" pitchFamily="18" charset="0"/>
              </a:rPr>
              <a:t>4</a:t>
            </a:r>
            <a:r>
              <a:rPr lang="en-US" altLang="zh-CN" sz="2000" b="1" smtClean="0">
                <a:solidFill>
                  <a:srgbClr val="FF0000"/>
                </a:solidFill>
                <a:latin typeface="Times New Roman" pitchFamily="18" charset="0"/>
                <a:cs typeface="Times New Roman" pitchFamily="18" charset="0"/>
              </a:rPr>
              <a:t>=2m</a:t>
            </a:r>
            <a:endParaRPr lang="zh-CN" altLang="en-US" sz="2000" b="1" i="1" baseline="30000">
              <a:solidFill>
                <a:srgbClr val="FF0000"/>
              </a:solidFill>
              <a:latin typeface="Times New Roman" pitchFamily="18" charset="0"/>
              <a:cs typeface="Times New Roman" pitchFamily="18" charset="0"/>
            </a:endParaRPr>
          </a:p>
        </p:txBody>
      </p:sp>
      <p:sp>
        <p:nvSpPr>
          <p:cNvPr id="23" name="Text Box 4"/>
          <p:cNvSpPr txBox="1">
            <a:spLocks noChangeArrowheads="1"/>
          </p:cNvSpPr>
          <p:nvPr/>
        </p:nvSpPr>
        <p:spPr bwMode="auto">
          <a:xfrm>
            <a:off x="-9430" y="-31421"/>
            <a:ext cx="5410989" cy="500133"/>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en-US" altLang="zh-CN" sz="2700" smtClean="0"/>
              <a:t>【</a:t>
            </a:r>
            <a:r>
              <a:rPr lang="zh-CN" altLang="en-US" sz="2700" smtClean="0"/>
              <a:t>任务二：</a:t>
            </a:r>
            <a:r>
              <a:rPr lang="zh-CN" altLang="zh-CN" sz="2800" smtClean="0"/>
              <a:t> 巧用公式、深化理解</a:t>
            </a:r>
            <a:r>
              <a:rPr lang="en-US" altLang="zh-CN" sz="2700" smtClean="0"/>
              <a:t>】</a:t>
            </a:r>
          </a:p>
        </p:txBody>
      </p:sp>
      <p:sp>
        <p:nvSpPr>
          <p:cNvPr id="14" name="Rectangle 11"/>
          <p:cNvSpPr>
            <a:spLocks noChangeArrowheads="1"/>
          </p:cNvSpPr>
          <p:nvPr/>
        </p:nvSpPr>
        <p:spPr bwMode="auto">
          <a:xfrm>
            <a:off x="4559151" y="1103758"/>
            <a:ext cx="4358602" cy="409999"/>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000" b="1" smtClean="0">
                <a:solidFill>
                  <a:schemeClr val="tx2">
                    <a:lumMod val="75000"/>
                  </a:schemeClr>
                </a:solidFill>
                <a:latin typeface="Times New Roman" pitchFamily="18" charset="0"/>
                <a:ea typeface="+mj-ea"/>
                <a:cs typeface="Times New Roman" pitchFamily="18" charset="0"/>
              </a:rPr>
              <a:t>由题知第</a:t>
            </a:r>
            <a:r>
              <a:rPr lang="en-US" altLang="zh-CN" sz="2000" b="1" smtClean="0">
                <a:solidFill>
                  <a:schemeClr val="tx2">
                    <a:lumMod val="75000"/>
                  </a:schemeClr>
                </a:solidFill>
                <a:latin typeface="Times New Roman" pitchFamily="18" charset="0"/>
                <a:ea typeface="+mj-ea"/>
                <a:cs typeface="Times New Roman" pitchFamily="18" charset="0"/>
              </a:rPr>
              <a:t>1s</a:t>
            </a:r>
            <a:r>
              <a:rPr lang="zh-CN" altLang="en-US" sz="2000" b="1" smtClean="0">
                <a:solidFill>
                  <a:schemeClr val="tx2">
                    <a:lumMod val="75000"/>
                  </a:schemeClr>
                </a:solidFill>
                <a:latin typeface="Times New Roman" pitchFamily="18" charset="0"/>
                <a:ea typeface="+mj-ea"/>
                <a:cs typeface="Times New Roman" pitchFamily="18" charset="0"/>
              </a:rPr>
              <a:t>位移</a:t>
            </a:r>
            <a:r>
              <a:rPr lang="en-US" altLang="zh-CN" sz="2000" b="1" i="1" smtClean="0">
                <a:solidFill>
                  <a:schemeClr val="tx2">
                    <a:lumMod val="75000"/>
                  </a:schemeClr>
                </a:solidFill>
                <a:latin typeface="Times New Roman" pitchFamily="18" charset="0"/>
                <a:cs typeface="Times New Roman" pitchFamily="18" charset="0"/>
              </a:rPr>
              <a:t>x</a:t>
            </a:r>
            <a:r>
              <a:rPr lang="en-US" altLang="zh-CN" sz="2000" b="1" baseline="-25000" smtClean="0">
                <a:solidFill>
                  <a:schemeClr val="tx2">
                    <a:lumMod val="75000"/>
                  </a:schemeClr>
                </a:solidFill>
                <a:latin typeface="Times New Roman" pitchFamily="18" charset="0"/>
                <a:cs typeface="Times New Roman" pitchFamily="18" charset="0"/>
              </a:rPr>
              <a:t>1</a:t>
            </a:r>
            <a:r>
              <a:rPr lang="en-US" altLang="zh-CN" sz="2000" b="1" smtClean="0">
                <a:solidFill>
                  <a:schemeClr val="tx2">
                    <a:lumMod val="75000"/>
                  </a:schemeClr>
                </a:solidFill>
                <a:latin typeface="Times New Roman" pitchFamily="18" charset="0"/>
                <a:cs typeface="Times New Roman" pitchFamily="18" charset="0"/>
              </a:rPr>
              <a:t>=14m</a:t>
            </a:r>
            <a:endParaRPr lang="zh-CN" altLang="en-US" sz="2000" b="1" i="1">
              <a:solidFill>
                <a:schemeClr val="tx2">
                  <a:lumMod val="75000"/>
                </a:schemeClr>
              </a:solidFill>
              <a:latin typeface="Times New Roman" pitchFamily="18" charset="0"/>
              <a:cs typeface="Times New Roman" pitchFamily="18" charset="0"/>
            </a:endParaRPr>
          </a:p>
        </p:txBody>
      </p:sp>
      <p:graphicFrame>
        <p:nvGraphicFramePr>
          <p:cNvPr id="17" name="对象 16"/>
          <p:cNvGraphicFramePr>
            <a:graphicFrameLocks noChangeAspect="1"/>
          </p:cNvGraphicFramePr>
          <p:nvPr>
            <p:extLst>
              <p:ext uri="{D42A27DB-BD31-4B8C-83A1-F6EECF244321}">
                <p14:modId xmlns:p14="http://schemas.microsoft.com/office/powerpoint/2010/main" val="807920171"/>
              </p:ext>
            </p:extLst>
          </p:nvPr>
        </p:nvGraphicFramePr>
        <p:xfrm>
          <a:off x="4740275" y="1414463"/>
          <a:ext cx="2667000" cy="746125"/>
        </p:xfrm>
        <a:graphic>
          <a:graphicData uri="http://schemas.openxmlformats.org/presentationml/2006/ole">
            <mc:AlternateContent xmlns:mc="http://schemas.openxmlformats.org/markup-compatibility/2006">
              <mc:Choice xmlns:v="urn:schemas-microsoft-com:vml" Requires="v">
                <p:oleObj spid="_x0000_s48190" name="公式" r:id="rId7" imgW="1358640" imgH="380880" progId="Equation.3">
                  <p:embed/>
                </p:oleObj>
              </mc:Choice>
              <mc:Fallback>
                <p:oleObj name="公式" r:id="rId7" imgW="1358640" imgH="380880" progId="Equation.3">
                  <p:embed/>
                  <p:pic>
                    <p:nvPicPr>
                      <p:cNvPr id="0" name=""/>
                      <p:cNvPicPr/>
                      <p:nvPr/>
                    </p:nvPicPr>
                    <p:blipFill>
                      <a:blip r:embed="rId8"/>
                      <a:stretch>
                        <a:fillRect/>
                      </a:stretch>
                    </p:blipFill>
                    <p:spPr>
                      <a:xfrm>
                        <a:off x="4740275" y="1414463"/>
                        <a:ext cx="2667000" cy="746125"/>
                      </a:xfrm>
                      <a:prstGeom prst="rect">
                        <a:avLst/>
                      </a:prstGeom>
                    </p:spPr>
                  </p:pic>
                </p:oleObj>
              </mc:Fallback>
            </mc:AlternateContent>
          </a:graphicData>
        </a:graphic>
      </p:graphicFrame>
      <p:sp>
        <p:nvSpPr>
          <p:cNvPr id="18" name="Rectangle 11"/>
          <p:cNvSpPr>
            <a:spLocks noChangeArrowheads="1"/>
          </p:cNvSpPr>
          <p:nvPr/>
        </p:nvSpPr>
        <p:spPr bwMode="auto">
          <a:xfrm>
            <a:off x="5112051" y="2886427"/>
            <a:ext cx="3863975" cy="409999"/>
          </a:xfrm>
          <a:prstGeom prst="rect">
            <a:avLst/>
          </a:prstGeom>
          <a:noFill/>
          <a:ln w="9525" algn="ctr">
            <a:noFill/>
            <a:miter lim="800000"/>
            <a:headEnd/>
            <a:tailEnd/>
          </a:ln>
        </p:spPr>
        <p:txBody>
          <a:bodyPr lIns="101233" tIns="50617" rIns="101233" bIns="50617">
            <a:spAutoFit/>
          </a:bodyPr>
          <a:lstStyle/>
          <a:p>
            <a:pPr eaLnBrk="0" hangingPunct="0">
              <a:defRPr/>
            </a:pPr>
            <a:r>
              <a:rPr lang="zh-CN" altLang="en-US" sz="2000" b="1">
                <a:solidFill>
                  <a:schemeClr val="tx2">
                    <a:lumMod val="75000"/>
                  </a:schemeClr>
                </a:solidFill>
                <a:latin typeface="Times New Roman" pitchFamily="18" charset="0"/>
                <a:ea typeface="+mj-ea"/>
                <a:cs typeface="Times New Roman" pitchFamily="18" charset="0"/>
              </a:rPr>
              <a:t>解得</a:t>
            </a:r>
            <a:r>
              <a:rPr lang="zh-CN" altLang="en-US" sz="2000" b="1" smtClean="0">
                <a:solidFill>
                  <a:schemeClr val="tx2">
                    <a:lumMod val="75000"/>
                  </a:schemeClr>
                </a:solidFill>
                <a:latin typeface="Times New Roman" pitchFamily="18" charset="0"/>
                <a:ea typeface="+mj-ea"/>
                <a:cs typeface="Times New Roman" pitchFamily="18" charset="0"/>
              </a:rPr>
              <a:t>：</a:t>
            </a:r>
            <a:r>
              <a:rPr lang="en-US" altLang="zh-CN" sz="2000" b="1" i="1" smtClean="0">
                <a:solidFill>
                  <a:schemeClr val="tx2">
                    <a:lumMod val="75000"/>
                  </a:schemeClr>
                </a:solidFill>
                <a:latin typeface="Times New Roman" pitchFamily="18" charset="0"/>
                <a:cs typeface="Times New Roman" pitchFamily="18" charset="0"/>
              </a:rPr>
              <a:t>a</a:t>
            </a:r>
            <a:r>
              <a:rPr lang="en-US" altLang="zh-CN" sz="2000" b="1" smtClean="0">
                <a:solidFill>
                  <a:schemeClr val="tx2">
                    <a:lumMod val="75000"/>
                  </a:schemeClr>
                </a:solidFill>
                <a:latin typeface="Times New Roman" pitchFamily="18" charset="0"/>
                <a:ea typeface="+mj-ea"/>
                <a:cs typeface="Times New Roman" pitchFamily="18" charset="0"/>
              </a:rPr>
              <a:t>=-4m/s</a:t>
            </a:r>
            <a:r>
              <a:rPr lang="en-US" altLang="zh-CN" sz="2000" b="1" baseline="30000" smtClean="0">
                <a:solidFill>
                  <a:schemeClr val="tx2">
                    <a:lumMod val="75000"/>
                  </a:schemeClr>
                </a:solidFill>
                <a:latin typeface="Times New Roman" pitchFamily="18" charset="0"/>
                <a:ea typeface="+mj-ea"/>
                <a:cs typeface="Times New Roman" pitchFamily="18" charset="0"/>
              </a:rPr>
              <a:t>2</a:t>
            </a:r>
            <a:endParaRPr lang="zh-CN" altLang="en-US" sz="2000" b="1" i="1" baseline="30000">
              <a:solidFill>
                <a:schemeClr val="tx2">
                  <a:lumMod val="75000"/>
                </a:schemeClr>
              </a:solidFill>
              <a:latin typeface="Times New Roman" pitchFamily="18" charset="0"/>
              <a:cs typeface="Times New Roman" pitchFamily="18" charset="0"/>
            </a:endParaRPr>
          </a:p>
        </p:txBody>
      </p:sp>
      <p:sp>
        <p:nvSpPr>
          <p:cNvPr id="19" name="Rectangle 11"/>
          <p:cNvSpPr>
            <a:spLocks noChangeArrowheads="1"/>
          </p:cNvSpPr>
          <p:nvPr/>
        </p:nvSpPr>
        <p:spPr bwMode="auto">
          <a:xfrm>
            <a:off x="4594841" y="2117383"/>
            <a:ext cx="4694548" cy="717776"/>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000" b="1" smtClean="0">
                <a:solidFill>
                  <a:schemeClr val="tx2">
                    <a:lumMod val="75000"/>
                  </a:schemeClr>
                </a:solidFill>
                <a:latin typeface="Times New Roman" pitchFamily="18" charset="0"/>
                <a:ea typeface="+mj-ea"/>
                <a:cs typeface="Times New Roman" pitchFamily="18" charset="0"/>
              </a:rPr>
              <a:t>从</a:t>
            </a:r>
            <a:r>
              <a:rPr lang="en-US" altLang="zh-CN" sz="2000" b="1" smtClean="0">
                <a:solidFill>
                  <a:schemeClr val="tx2">
                    <a:lumMod val="75000"/>
                  </a:schemeClr>
                </a:solidFill>
                <a:latin typeface="Times New Roman" pitchFamily="18" charset="0"/>
                <a:ea typeface="+mj-ea"/>
                <a:cs typeface="Times New Roman" pitchFamily="18" charset="0"/>
              </a:rPr>
              <a:t>0.5s</a:t>
            </a:r>
            <a:r>
              <a:rPr lang="zh-CN" altLang="en-US" sz="2000" b="1" smtClean="0">
                <a:solidFill>
                  <a:schemeClr val="tx2">
                    <a:lumMod val="75000"/>
                  </a:schemeClr>
                </a:solidFill>
                <a:latin typeface="Times New Roman" pitchFamily="18" charset="0"/>
                <a:ea typeface="+mj-ea"/>
                <a:cs typeface="Times New Roman" pitchFamily="18" charset="0"/>
              </a:rPr>
              <a:t>末到停止：</a:t>
            </a:r>
            <a:r>
              <a:rPr lang="en-US" altLang="zh-CN" sz="2000" b="1" smtClean="0">
                <a:solidFill>
                  <a:schemeClr val="tx2">
                    <a:lumMod val="75000"/>
                  </a:schemeClr>
                </a:solidFill>
                <a:latin typeface="Times New Roman" pitchFamily="18" charset="0"/>
                <a:ea typeface="+mj-ea"/>
                <a:cs typeface="Times New Roman" pitchFamily="18" charset="0"/>
              </a:rPr>
              <a:t>0=</a:t>
            </a:r>
            <a:r>
              <a:rPr lang="en-US" altLang="zh-CN" sz="2000" b="1" i="1" smtClean="0">
                <a:solidFill>
                  <a:schemeClr val="tx2">
                    <a:lumMod val="75000"/>
                  </a:schemeClr>
                </a:solidFill>
                <a:latin typeface="Times New Roman" pitchFamily="18" charset="0"/>
                <a:cs typeface="Times New Roman" pitchFamily="18" charset="0"/>
              </a:rPr>
              <a:t> </a:t>
            </a:r>
            <a:r>
              <a:rPr lang="en-US" altLang="zh-CN" sz="2000" b="1" i="1" smtClean="0">
                <a:solidFill>
                  <a:schemeClr val="tx2">
                    <a:lumMod val="75000"/>
                  </a:schemeClr>
                </a:solidFill>
                <a:latin typeface="Times New Roman" pitchFamily="18" charset="0"/>
                <a:ea typeface="+mj-ea"/>
                <a:cs typeface="Times New Roman" pitchFamily="18" charset="0"/>
              </a:rPr>
              <a:t>v</a:t>
            </a:r>
            <a:r>
              <a:rPr lang="en-US" altLang="zh-CN" sz="2000" b="1" baseline="-25000" smtClean="0">
                <a:solidFill>
                  <a:schemeClr val="tx2">
                    <a:lumMod val="75000"/>
                  </a:schemeClr>
                </a:solidFill>
                <a:latin typeface="Times New Roman" pitchFamily="18" charset="0"/>
                <a:ea typeface="+mj-ea"/>
                <a:cs typeface="Times New Roman" pitchFamily="18" charset="0"/>
              </a:rPr>
              <a:t>0.5</a:t>
            </a:r>
            <a:r>
              <a:rPr lang="en-US" altLang="zh-CN" sz="2000" b="1" smtClean="0">
                <a:solidFill>
                  <a:schemeClr val="tx2">
                    <a:lumMod val="75000"/>
                  </a:schemeClr>
                </a:solidFill>
                <a:latin typeface="+mj-ea"/>
              </a:rPr>
              <a:t>+</a:t>
            </a:r>
            <a:r>
              <a:rPr lang="en-US" altLang="zh-CN" sz="2000" b="1" i="1" smtClean="0">
                <a:solidFill>
                  <a:schemeClr val="tx2">
                    <a:lumMod val="75000"/>
                  </a:schemeClr>
                </a:solidFill>
                <a:latin typeface="Times New Roman" pitchFamily="18" charset="0"/>
                <a:cs typeface="Times New Roman" pitchFamily="18" charset="0"/>
              </a:rPr>
              <a:t>at`</a:t>
            </a:r>
            <a:r>
              <a:rPr lang="en-US" altLang="zh-CN" sz="2000" b="1" smtClean="0">
                <a:solidFill>
                  <a:schemeClr val="tx2">
                    <a:lumMod val="75000"/>
                  </a:schemeClr>
                </a:solidFill>
                <a:latin typeface="Times New Roman" pitchFamily="18" charset="0"/>
                <a:cs typeface="Times New Roman" pitchFamily="18" charset="0"/>
              </a:rPr>
              <a:t>,</a:t>
            </a:r>
          </a:p>
          <a:p>
            <a:pPr eaLnBrk="0" hangingPunct="0">
              <a:defRPr/>
            </a:pPr>
            <a:r>
              <a:rPr lang="zh-CN" altLang="en-US" sz="2000" b="1" smtClean="0">
                <a:solidFill>
                  <a:schemeClr val="tx2">
                    <a:lumMod val="75000"/>
                  </a:schemeClr>
                </a:solidFill>
                <a:latin typeface="Times New Roman" pitchFamily="18" charset="0"/>
                <a:cs typeface="Times New Roman" pitchFamily="18" charset="0"/>
              </a:rPr>
              <a:t>                             其中</a:t>
            </a:r>
            <a:r>
              <a:rPr lang="en-US" altLang="zh-CN" sz="2000" b="1" i="1">
                <a:solidFill>
                  <a:schemeClr val="tx2">
                    <a:lumMod val="75000"/>
                  </a:schemeClr>
                </a:solidFill>
                <a:latin typeface="Times New Roman" pitchFamily="18" charset="0"/>
                <a:cs typeface="Times New Roman" pitchFamily="18" charset="0"/>
              </a:rPr>
              <a:t>t</a:t>
            </a:r>
            <a:r>
              <a:rPr lang="en-US" altLang="zh-CN" sz="2000" b="1" i="1" smtClean="0">
                <a:solidFill>
                  <a:schemeClr val="tx2">
                    <a:lumMod val="75000"/>
                  </a:schemeClr>
                </a:solidFill>
                <a:latin typeface="Times New Roman" pitchFamily="18" charset="0"/>
                <a:cs typeface="Times New Roman" pitchFamily="18" charset="0"/>
              </a:rPr>
              <a:t>`=</a:t>
            </a:r>
            <a:r>
              <a:rPr lang="en-US" altLang="zh-CN" sz="2000" b="1" smtClean="0">
                <a:solidFill>
                  <a:schemeClr val="tx2">
                    <a:lumMod val="75000"/>
                  </a:schemeClr>
                </a:solidFill>
                <a:latin typeface="Times New Roman" pitchFamily="18" charset="0"/>
                <a:cs typeface="Times New Roman" pitchFamily="18" charset="0"/>
              </a:rPr>
              <a:t>3.5s</a:t>
            </a:r>
            <a:endParaRPr lang="zh-CN" altLang="en-US" sz="2000" b="1" i="1">
              <a:solidFill>
                <a:schemeClr val="tx2">
                  <a:lumMod val="75000"/>
                </a:schemeClr>
              </a:solidFill>
              <a:latin typeface="Times New Roman" pitchFamily="18" charset="0"/>
              <a:cs typeface="Times New Roman" pitchFamily="18" charset="0"/>
            </a:endParaRPr>
          </a:p>
        </p:txBody>
      </p:sp>
      <p:sp>
        <p:nvSpPr>
          <p:cNvPr id="20" name="Rectangle 11"/>
          <p:cNvSpPr>
            <a:spLocks noChangeArrowheads="1"/>
          </p:cNvSpPr>
          <p:nvPr/>
        </p:nvSpPr>
        <p:spPr bwMode="auto">
          <a:xfrm>
            <a:off x="731873" y="4166762"/>
            <a:ext cx="1737950" cy="471554"/>
          </a:xfrm>
          <a:prstGeom prst="rect">
            <a:avLst/>
          </a:prstGeom>
          <a:solidFill>
            <a:schemeClr val="tx1"/>
          </a:solidFill>
          <a:ln w="9525" algn="ctr">
            <a:solidFill>
              <a:srgbClr val="00B0F0"/>
            </a:solidFill>
            <a:miter lim="800000"/>
            <a:headEnd/>
            <a:tailEnd/>
          </a:ln>
        </p:spPr>
        <p:txBody>
          <a:bodyPr wrap="square" lIns="101233" tIns="50617" rIns="101233" bIns="50617">
            <a:spAutoFit/>
          </a:bodyPr>
          <a:lstStyle/>
          <a:p>
            <a:pPr eaLnBrk="0" hangingPunct="0">
              <a:defRPr/>
            </a:pPr>
            <a:r>
              <a:rPr lang="en-US" altLang="zh-CN" sz="2400" b="1" i="1" smtClean="0">
                <a:solidFill>
                  <a:srgbClr val="FFFF00"/>
                </a:solidFill>
                <a:latin typeface="Times New Roman" pitchFamily="18" charset="0"/>
                <a:cs typeface="Times New Roman" pitchFamily="18" charset="0"/>
              </a:rPr>
              <a:t>x</a:t>
            </a:r>
            <a:r>
              <a:rPr lang="en-US" altLang="zh-CN" sz="2400" b="1" baseline="-25000" smtClean="0">
                <a:solidFill>
                  <a:srgbClr val="FFFF00"/>
                </a:solidFill>
                <a:latin typeface="Times New Roman" pitchFamily="18" charset="0"/>
                <a:cs typeface="Times New Roman" pitchFamily="18" charset="0"/>
              </a:rPr>
              <a:t>4</a:t>
            </a:r>
            <a:r>
              <a:rPr lang="en-US" altLang="zh-CN" sz="2400" b="1" smtClean="0">
                <a:solidFill>
                  <a:srgbClr val="FFFF00"/>
                </a:solidFill>
                <a:latin typeface="Times New Roman" pitchFamily="18" charset="0"/>
                <a:cs typeface="Times New Roman" pitchFamily="18" charset="0"/>
              </a:rPr>
              <a:t>-</a:t>
            </a:r>
            <a:r>
              <a:rPr lang="en-US" altLang="zh-CN" sz="2400" b="1" i="1" smtClean="0">
                <a:solidFill>
                  <a:srgbClr val="FFFF00"/>
                </a:solidFill>
                <a:latin typeface="Times New Roman" pitchFamily="18" charset="0"/>
                <a:cs typeface="Times New Roman" pitchFamily="18" charset="0"/>
              </a:rPr>
              <a:t>x</a:t>
            </a:r>
            <a:r>
              <a:rPr lang="en-US" altLang="zh-CN" sz="2400" b="1" baseline="-25000" smtClean="0">
                <a:solidFill>
                  <a:srgbClr val="FFFF00"/>
                </a:solidFill>
                <a:latin typeface="Times New Roman" pitchFamily="18" charset="0"/>
                <a:cs typeface="Times New Roman" pitchFamily="18" charset="0"/>
              </a:rPr>
              <a:t>1</a:t>
            </a:r>
            <a:r>
              <a:rPr lang="en-US" altLang="zh-CN" sz="2400" b="1" smtClean="0">
                <a:solidFill>
                  <a:srgbClr val="FFFF00"/>
                </a:solidFill>
                <a:latin typeface="Times New Roman" pitchFamily="18" charset="0"/>
                <a:cs typeface="Times New Roman" pitchFamily="18" charset="0"/>
              </a:rPr>
              <a:t>=3</a:t>
            </a:r>
            <a:r>
              <a:rPr lang="en-US" altLang="zh-CN" sz="2400" b="1" i="1" smtClean="0">
                <a:solidFill>
                  <a:srgbClr val="FFFF00"/>
                </a:solidFill>
                <a:latin typeface="Times New Roman" pitchFamily="18" charset="0"/>
                <a:cs typeface="Times New Roman" pitchFamily="18" charset="0"/>
              </a:rPr>
              <a:t>aT</a:t>
            </a:r>
            <a:r>
              <a:rPr lang="en-US" altLang="zh-CN" sz="2400" b="1" baseline="30000" smtClean="0">
                <a:solidFill>
                  <a:srgbClr val="FFFF00"/>
                </a:solidFill>
                <a:latin typeface="Times New Roman" pitchFamily="18" charset="0"/>
                <a:cs typeface="Times New Roman" pitchFamily="18" charset="0"/>
              </a:rPr>
              <a:t>2</a:t>
            </a:r>
            <a:endParaRPr lang="zh-CN" altLang="en-US" sz="2400" b="1" i="1" baseline="30000">
              <a:solidFill>
                <a:srgbClr val="FFFF00"/>
              </a:solidFill>
              <a:latin typeface="Times New Roman" pitchFamily="18" charset="0"/>
              <a:cs typeface="Times New Roman" pitchFamily="18" charset="0"/>
            </a:endParaRPr>
          </a:p>
        </p:txBody>
      </p:sp>
    </p:spTree>
    <p:custDataLst>
      <p:tags r:id="rId2"/>
    </p:custDataLst>
    <p:extLst>
      <p:ext uri="{BB962C8B-B14F-4D97-AF65-F5344CB8AC3E}">
        <p14:creationId xmlns:p14="http://schemas.microsoft.com/office/powerpoint/2010/main" val="2144246756"/>
      </p:ext>
    </p:extLst>
  </p:cSld>
  <p:clrMapOvr>
    <a:masterClrMapping/>
  </p:clrMapOvr>
  <mc:AlternateContent xmlns:mc="http://schemas.openxmlformats.org/markup-compatibility/2006" xmlns:p14="http://schemas.microsoft.com/office/powerpoint/2010/main">
    <mc:Choice Requires="p14">
      <p:transition p14:dur="10" advTm="37058"/>
    </mc:Choice>
    <mc:Fallback xmlns="">
      <p:transition advTm="3705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5" grpId="0"/>
      <p:bldP spid="16" grpId="0"/>
      <p:bldP spid="21" grpId="0"/>
      <p:bldP spid="14" grpId="0"/>
      <p:bldP spid="18" grpId="0"/>
      <p:bldP spid="19"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a:off x="4314242" y="658970"/>
            <a:ext cx="0" cy="2675669"/>
          </a:xfrm>
          <a:prstGeom prst="line">
            <a:avLst/>
          </a:prstGeom>
          <a:ln w="28575">
            <a:solidFill>
              <a:srgbClr val="0000FF"/>
            </a:solidFill>
            <a:prstDash val="dashDot"/>
          </a:ln>
        </p:spPr>
        <p:style>
          <a:lnRef idx="1">
            <a:schemeClr val="accent1"/>
          </a:lnRef>
          <a:fillRef idx="0">
            <a:schemeClr val="accent1"/>
          </a:fillRef>
          <a:effectRef idx="0">
            <a:schemeClr val="accent1"/>
          </a:effectRef>
          <a:fontRef idx="minor">
            <a:schemeClr val="tx1"/>
          </a:fontRef>
        </p:style>
      </p:cxnSp>
      <p:sp>
        <p:nvSpPr>
          <p:cNvPr id="8" name="Rectangle 11"/>
          <p:cNvSpPr>
            <a:spLocks noChangeArrowheads="1"/>
          </p:cNvSpPr>
          <p:nvPr/>
        </p:nvSpPr>
        <p:spPr bwMode="auto">
          <a:xfrm>
            <a:off x="4461579" y="410362"/>
            <a:ext cx="4412376" cy="533110"/>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800" b="1" smtClean="0">
                <a:solidFill>
                  <a:srgbClr val="BB079D"/>
                </a:solidFill>
                <a:latin typeface="+mj-ea"/>
                <a:ea typeface="+mj-ea"/>
              </a:rPr>
              <a:t>解法五</a:t>
            </a:r>
            <a:r>
              <a:rPr lang="en-US" altLang="zh-CN" sz="2800" b="1" smtClean="0">
                <a:solidFill>
                  <a:srgbClr val="BB079D"/>
                </a:solidFill>
                <a:latin typeface="+mj-ea"/>
                <a:ea typeface="+mj-ea"/>
              </a:rPr>
              <a:t>:</a:t>
            </a:r>
            <a:r>
              <a:rPr lang="zh-CN" altLang="en-US" sz="2800" b="1" smtClean="0">
                <a:solidFill>
                  <a:srgbClr val="BB079D"/>
                </a:solidFill>
                <a:latin typeface="+mj-ea"/>
                <a:ea typeface="+mj-ea"/>
              </a:rPr>
              <a:t>图像法</a:t>
            </a:r>
            <a:endParaRPr lang="zh-CN" altLang="en-US" sz="2800" b="1" baseline="30000" dirty="0">
              <a:solidFill>
                <a:srgbClr val="BB079D"/>
              </a:solidFill>
              <a:latin typeface="Times New Roman" pitchFamily="18" charset="0"/>
              <a:ea typeface="+mj-ea"/>
              <a:cs typeface="Times New Roman" pitchFamily="18" charset="0"/>
            </a:endParaRP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22" name="矩形 21"/>
          <p:cNvSpPr/>
          <p:nvPr/>
        </p:nvSpPr>
        <p:spPr>
          <a:xfrm>
            <a:off x="373174" y="748439"/>
            <a:ext cx="3746340" cy="3970318"/>
          </a:xfrm>
          <a:prstGeom prst="rect">
            <a:avLst/>
          </a:prstGeom>
        </p:spPr>
        <p:txBody>
          <a:bodyPr wrap="square">
            <a:spAutoFit/>
          </a:bodyPr>
          <a:lstStyle/>
          <a:p>
            <a:pPr>
              <a:lnSpc>
                <a:spcPct val="150000"/>
              </a:lnSpc>
            </a:pPr>
            <a:r>
              <a:rPr lang="zh-CN" altLang="zh-CN" sz="2800" smtClean="0">
                <a:latin typeface="Times New Roman" pitchFamily="18" charset="0"/>
                <a:cs typeface="Times New Roman" pitchFamily="18" charset="0"/>
              </a:rPr>
              <a:t>例</a:t>
            </a:r>
            <a:r>
              <a:rPr lang="en-US" altLang="zh-CN" sz="2800" smtClean="0">
                <a:latin typeface="Times New Roman" pitchFamily="18" charset="0"/>
                <a:cs typeface="Times New Roman" pitchFamily="18" charset="0"/>
              </a:rPr>
              <a:t>3</a:t>
            </a:r>
            <a:r>
              <a:rPr lang="zh-CN" altLang="zh-CN" sz="2800" smtClean="0">
                <a:latin typeface="Times New Roman" pitchFamily="18" charset="0"/>
                <a:cs typeface="Times New Roman" pitchFamily="18" charset="0"/>
              </a:rPr>
              <a:t>．做</a:t>
            </a:r>
            <a:r>
              <a:rPr lang="zh-CN" altLang="zh-CN" sz="2800">
                <a:latin typeface="Times New Roman" pitchFamily="18" charset="0"/>
                <a:cs typeface="Times New Roman" pitchFamily="18" charset="0"/>
              </a:rPr>
              <a:t>匀减速直线运动的质点经</a:t>
            </a:r>
            <a:r>
              <a:rPr lang="en-US" altLang="zh-CN" sz="2800">
                <a:latin typeface="Times New Roman" pitchFamily="18" charset="0"/>
                <a:cs typeface="Times New Roman" pitchFamily="18" charset="0"/>
              </a:rPr>
              <a:t>4 s</a:t>
            </a:r>
            <a:r>
              <a:rPr lang="zh-CN" altLang="zh-CN" sz="2800">
                <a:latin typeface="Times New Roman" pitchFamily="18" charset="0"/>
                <a:cs typeface="Times New Roman" pitchFamily="18" charset="0"/>
              </a:rPr>
              <a:t>后停止．若在第</a:t>
            </a:r>
            <a:r>
              <a:rPr lang="en-US" altLang="zh-CN" sz="2800">
                <a:latin typeface="Times New Roman" pitchFamily="18" charset="0"/>
                <a:cs typeface="Times New Roman" pitchFamily="18" charset="0"/>
              </a:rPr>
              <a:t>1 s</a:t>
            </a:r>
            <a:r>
              <a:rPr lang="zh-CN" altLang="zh-CN" sz="2800">
                <a:latin typeface="Times New Roman" pitchFamily="18" charset="0"/>
                <a:cs typeface="Times New Roman" pitchFamily="18" charset="0"/>
              </a:rPr>
              <a:t>内的位移是</a:t>
            </a:r>
            <a:r>
              <a:rPr lang="en-US" altLang="zh-CN" sz="2800">
                <a:latin typeface="Times New Roman" pitchFamily="18" charset="0"/>
                <a:cs typeface="Times New Roman" pitchFamily="18" charset="0"/>
              </a:rPr>
              <a:t>14 m</a:t>
            </a:r>
            <a:r>
              <a:rPr lang="zh-CN" altLang="zh-CN" sz="2800">
                <a:latin typeface="Times New Roman" pitchFamily="18" charset="0"/>
                <a:cs typeface="Times New Roman" pitchFamily="18" charset="0"/>
              </a:rPr>
              <a:t>，则最后</a:t>
            </a:r>
            <a:r>
              <a:rPr lang="en-US" altLang="zh-CN" sz="2800">
                <a:latin typeface="Times New Roman" pitchFamily="18" charset="0"/>
                <a:cs typeface="Times New Roman" pitchFamily="18" charset="0"/>
              </a:rPr>
              <a:t>1 s</a:t>
            </a:r>
            <a:r>
              <a:rPr lang="zh-CN" altLang="zh-CN" sz="2800">
                <a:latin typeface="Times New Roman" pitchFamily="18" charset="0"/>
                <a:cs typeface="Times New Roman" pitchFamily="18" charset="0"/>
              </a:rPr>
              <a:t>内的位移为多少？</a:t>
            </a:r>
          </a:p>
          <a:p>
            <a:pPr>
              <a:lnSpc>
                <a:spcPct val="150000"/>
              </a:lnSpc>
            </a:pPr>
            <a:endParaRPr lang="zh-CN" altLang="zh-CN" sz="2800">
              <a:latin typeface="Times New Roman" pitchFamily="18" charset="0"/>
              <a:cs typeface="Times New Roman" pitchFamily="18" charset="0"/>
            </a:endParaRPr>
          </a:p>
        </p:txBody>
      </p:sp>
      <p:sp>
        <p:nvSpPr>
          <p:cNvPr id="13" name="Rectangle 11"/>
          <p:cNvSpPr>
            <a:spLocks noChangeArrowheads="1"/>
          </p:cNvSpPr>
          <p:nvPr/>
        </p:nvSpPr>
        <p:spPr bwMode="auto">
          <a:xfrm>
            <a:off x="6959126" y="4416371"/>
            <a:ext cx="1892955" cy="409999"/>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000" b="1" smtClean="0">
                <a:solidFill>
                  <a:schemeClr val="tx2">
                    <a:lumMod val="75000"/>
                  </a:schemeClr>
                </a:solidFill>
                <a:latin typeface="Times New Roman" pitchFamily="18" charset="0"/>
                <a:ea typeface="+mj-ea"/>
                <a:cs typeface="Times New Roman" pitchFamily="18" charset="0"/>
              </a:rPr>
              <a:t>其中</a:t>
            </a:r>
            <a:r>
              <a:rPr lang="en-US" altLang="zh-CN" sz="2000" b="1" i="1" smtClean="0">
                <a:solidFill>
                  <a:schemeClr val="tx2">
                    <a:lumMod val="75000"/>
                  </a:schemeClr>
                </a:solidFill>
                <a:latin typeface="Times New Roman" pitchFamily="18" charset="0"/>
                <a:ea typeface="+mj-ea"/>
                <a:cs typeface="Times New Roman" pitchFamily="18" charset="0"/>
              </a:rPr>
              <a:t>t</a:t>
            </a:r>
            <a:r>
              <a:rPr lang="en-US" altLang="zh-CN" sz="2000" b="1" baseline="-25000" smtClean="0">
                <a:solidFill>
                  <a:schemeClr val="tx2">
                    <a:lumMod val="75000"/>
                  </a:schemeClr>
                </a:solidFill>
                <a:latin typeface="Times New Roman" pitchFamily="18" charset="0"/>
                <a:ea typeface="+mj-ea"/>
                <a:cs typeface="Times New Roman" pitchFamily="18" charset="0"/>
              </a:rPr>
              <a:t>1</a:t>
            </a:r>
            <a:r>
              <a:rPr lang="en-US" altLang="zh-CN" sz="2000" b="1" smtClean="0">
                <a:solidFill>
                  <a:schemeClr val="tx2">
                    <a:lumMod val="75000"/>
                  </a:schemeClr>
                </a:solidFill>
                <a:latin typeface="Times New Roman" pitchFamily="18" charset="0"/>
                <a:ea typeface="+mj-ea"/>
                <a:cs typeface="Times New Roman" pitchFamily="18" charset="0"/>
              </a:rPr>
              <a:t>=</a:t>
            </a:r>
            <a:r>
              <a:rPr lang="en-US" altLang="zh-CN" sz="2000" b="1" i="1" smtClean="0">
                <a:solidFill>
                  <a:schemeClr val="tx2">
                    <a:lumMod val="75000"/>
                  </a:schemeClr>
                </a:solidFill>
                <a:latin typeface="Times New Roman" pitchFamily="18" charset="0"/>
                <a:cs typeface="Times New Roman" pitchFamily="18" charset="0"/>
              </a:rPr>
              <a:t>t</a:t>
            </a:r>
            <a:r>
              <a:rPr lang="en-US" altLang="zh-CN" sz="2000" b="1" baseline="-25000" smtClean="0">
                <a:solidFill>
                  <a:schemeClr val="tx2">
                    <a:lumMod val="75000"/>
                  </a:schemeClr>
                </a:solidFill>
                <a:latin typeface="Times New Roman" pitchFamily="18" charset="0"/>
                <a:cs typeface="Times New Roman" pitchFamily="18" charset="0"/>
              </a:rPr>
              <a:t>4</a:t>
            </a:r>
            <a:r>
              <a:rPr lang="en-US" altLang="zh-CN" sz="2000" b="1" smtClean="0">
                <a:solidFill>
                  <a:schemeClr val="tx2">
                    <a:lumMod val="75000"/>
                  </a:schemeClr>
                </a:solidFill>
                <a:latin typeface="Times New Roman" pitchFamily="18" charset="0"/>
                <a:cs typeface="Times New Roman" pitchFamily="18" charset="0"/>
              </a:rPr>
              <a:t>=</a:t>
            </a:r>
            <a:r>
              <a:rPr lang="en-US" altLang="zh-CN" sz="2000" b="1" smtClean="0">
                <a:solidFill>
                  <a:schemeClr val="tx2">
                    <a:lumMod val="75000"/>
                  </a:schemeClr>
                </a:solidFill>
                <a:latin typeface="Times New Roman" pitchFamily="18" charset="0"/>
                <a:ea typeface="+mj-ea"/>
                <a:cs typeface="Times New Roman" pitchFamily="18" charset="0"/>
              </a:rPr>
              <a:t>1s</a:t>
            </a:r>
            <a:endParaRPr lang="zh-CN" altLang="en-US" sz="2000" b="1" i="1" baseline="30000">
              <a:solidFill>
                <a:schemeClr val="tx2">
                  <a:lumMod val="75000"/>
                </a:schemeClr>
              </a:solidFill>
              <a:latin typeface="Times New Roman" pitchFamily="18" charset="0"/>
              <a:cs typeface="Times New Roman" pitchFamily="18" charset="0"/>
            </a:endParaRPr>
          </a:p>
        </p:txBody>
      </p:sp>
      <p:sp>
        <p:nvSpPr>
          <p:cNvPr id="21" name="Rectangle 11"/>
          <p:cNvSpPr>
            <a:spLocks noChangeArrowheads="1"/>
          </p:cNvSpPr>
          <p:nvPr/>
        </p:nvSpPr>
        <p:spPr bwMode="auto">
          <a:xfrm>
            <a:off x="3219918" y="3959144"/>
            <a:ext cx="955639" cy="409999"/>
          </a:xfrm>
          <a:prstGeom prst="rect">
            <a:avLst/>
          </a:prstGeom>
          <a:noFill/>
          <a:ln w="28575" algn="ctr">
            <a:solidFill>
              <a:srgbClr val="00B0F0"/>
            </a:solidFill>
            <a:miter lim="800000"/>
            <a:headEnd/>
            <a:tailEnd/>
          </a:ln>
        </p:spPr>
        <p:txBody>
          <a:bodyPr wrap="square" lIns="101233" tIns="50617" rIns="101233" bIns="50617">
            <a:spAutoFit/>
          </a:bodyPr>
          <a:lstStyle/>
          <a:p>
            <a:pPr eaLnBrk="0" hangingPunct="0">
              <a:defRPr/>
            </a:pPr>
            <a:r>
              <a:rPr lang="en-US" altLang="zh-CN" sz="2000" b="1" i="1" smtClean="0">
                <a:solidFill>
                  <a:srgbClr val="FF0000"/>
                </a:solidFill>
                <a:latin typeface="Times New Roman" pitchFamily="18" charset="0"/>
                <a:cs typeface="Times New Roman" pitchFamily="18" charset="0"/>
              </a:rPr>
              <a:t>x</a:t>
            </a:r>
            <a:r>
              <a:rPr lang="en-US" altLang="zh-CN" sz="2000" b="1" baseline="-25000" smtClean="0">
                <a:solidFill>
                  <a:srgbClr val="FF0000"/>
                </a:solidFill>
                <a:latin typeface="Times New Roman" pitchFamily="18" charset="0"/>
                <a:cs typeface="Times New Roman" pitchFamily="18" charset="0"/>
              </a:rPr>
              <a:t>4</a:t>
            </a:r>
            <a:r>
              <a:rPr lang="en-US" altLang="zh-CN" sz="2000" b="1" smtClean="0">
                <a:solidFill>
                  <a:srgbClr val="FF0000"/>
                </a:solidFill>
                <a:latin typeface="Times New Roman" pitchFamily="18" charset="0"/>
                <a:cs typeface="Times New Roman" pitchFamily="18" charset="0"/>
              </a:rPr>
              <a:t>=2m</a:t>
            </a:r>
            <a:endParaRPr lang="zh-CN" altLang="en-US" sz="2000" b="1" i="1" baseline="30000">
              <a:solidFill>
                <a:srgbClr val="FF0000"/>
              </a:solidFill>
              <a:latin typeface="Times New Roman" pitchFamily="18" charset="0"/>
              <a:cs typeface="Times New Roman" pitchFamily="18" charset="0"/>
            </a:endParaRPr>
          </a:p>
        </p:txBody>
      </p:sp>
      <p:cxnSp>
        <p:nvCxnSpPr>
          <p:cNvPr id="28" name="直接箭头连接符 27"/>
          <p:cNvCxnSpPr/>
          <p:nvPr/>
        </p:nvCxnSpPr>
        <p:spPr>
          <a:xfrm>
            <a:off x="5419634" y="2917269"/>
            <a:ext cx="2349104"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p:nvPr/>
        </p:nvCxnSpPr>
        <p:spPr>
          <a:xfrm flipV="1">
            <a:off x="5419634" y="934879"/>
            <a:ext cx="0" cy="199786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1"/>
          <p:cNvSpPr txBox="1">
            <a:spLocks noChangeArrowheads="1"/>
          </p:cNvSpPr>
          <p:nvPr/>
        </p:nvSpPr>
        <p:spPr bwMode="auto">
          <a:xfrm>
            <a:off x="7768737" y="2560677"/>
            <a:ext cx="666168"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3000" i="1" smtClean="0">
                <a:solidFill>
                  <a:srgbClr val="000000"/>
                </a:solidFill>
              </a:rPr>
              <a:t>t/s</a:t>
            </a:r>
            <a:endParaRPr kumimoji="0" lang="zh-CN" altLang="en-US" sz="3000" i="1">
              <a:solidFill>
                <a:srgbClr val="000000"/>
              </a:solidFill>
            </a:endParaRPr>
          </a:p>
        </p:txBody>
      </p:sp>
      <p:sp>
        <p:nvSpPr>
          <p:cNvPr id="31" name="TextBox 23"/>
          <p:cNvSpPr txBox="1">
            <a:spLocks noChangeArrowheads="1"/>
          </p:cNvSpPr>
          <p:nvPr/>
        </p:nvSpPr>
        <p:spPr bwMode="auto">
          <a:xfrm>
            <a:off x="5195600" y="2861779"/>
            <a:ext cx="43219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2400" smtClean="0">
                <a:solidFill>
                  <a:srgbClr val="000000"/>
                </a:solidFill>
              </a:rPr>
              <a:t>0</a:t>
            </a:r>
            <a:endParaRPr kumimoji="0" lang="zh-CN" altLang="en-US" sz="2400">
              <a:solidFill>
                <a:srgbClr val="000000"/>
              </a:solidFill>
            </a:endParaRPr>
          </a:p>
        </p:txBody>
      </p:sp>
      <p:cxnSp>
        <p:nvCxnSpPr>
          <p:cNvPr id="32" name="直接连接符 31"/>
          <p:cNvCxnSpPr/>
          <p:nvPr/>
        </p:nvCxnSpPr>
        <p:spPr>
          <a:xfrm>
            <a:off x="5419634" y="1215597"/>
            <a:ext cx="2125862" cy="1701672"/>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34" name="TextBox 26"/>
          <p:cNvSpPr txBox="1">
            <a:spLocks noChangeArrowheads="1"/>
          </p:cNvSpPr>
          <p:nvPr/>
        </p:nvSpPr>
        <p:spPr bwMode="auto">
          <a:xfrm>
            <a:off x="7368044" y="2827036"/>
            <a:ext cx="59412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2400" smtClean="0">
                <a:solidFill>
                  <a:srgbClr val="FF0000"/>
                </a:solidFill>
              </a:rPr>
              <a:t>4</a:t>
            </a:r>
            <a:endParaRPr kumimoji="0" lang="zh-CN" altLang="en-US" sz="2400">
              <a:solidFill>
                <a:srgbClr val="FF0000"/>
              </a:solidFill>
            </a:endParaRPr>
          </a:p>
        </p:txBody>
      </p:sp>
      <p:sp>
        <p:nvSpPr>
          <p:cNvPr id="35" name="TextBox 27"/>
          <p:cNvSpPr txBox="1">
            <a:spLocks noChangeArrowheads="1"/>
          </p:cNvSpPr>
          <p:nvPr/>
        </p:nvSpPr>
        <p:spPr bwMode="auto">
          <a:xfrm>
            <a:off x="4984244" y="918681"/>
            <a:ext cx="59412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2400" i="1">
                <a:solidFill>
                  <a:srgbClr val="FF0000"/>
                </a:solidFill>
              </a:rPr>
              <a:t>v</a:t>
            </a:r>
            <a:r>
              <a:rPr kumimoji="0" lang="en-US" altLang="zh-CN" sz="2400" baseline="-25000">
                <a:solidFill>
                  <a:srgbClr val="FF0000"/>
                </a:solidFill>
              </a:rPr>
              <a:t>0</a:t>
            </a:r>
            <a:endParaRPr kumimoji="0" lang="zh-CN" altLang="en-US" sz="2400" baseline="-25000">
              <a:solidFill>
                <a:srgbClr val="FF0000"/>
              </a:solidFill>
            </a:endParaRPr>
          </a:p>
        </p:txBody>
      </p:sp>
      <p:sp>
        <p:nvSpPr>
          <p:cNvPr id="38" name="TextBox 22"/>
          <p:cNvSpPr txBox="1">
            <a:spLocks noChangeArrowheads="1"/>
          </p:cNvSpPr>
          <p:nvPr/>
        </p:nvSpPr>
        <p:spPr bwMode="auto">
          <a:xfrm>
            <a:off x="5481850" y="676161"/>
            <a:ext cx="1849256"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3000" i="1" smtClean="0">
                <a:solidFill>
                  <a:srgbClr val="000000"/>
                </a:solidFill>
              </a:rPr>
              <a:t>v</a:t>
            </a:r>
            <a:r>
              <a:rPr kumimoji="0" lang="zh-CN" altLang="en-US" sz="1800" smtClean="0">
                <a:solidFill>
                  <a:srgbClr val="000000"/>
                </a:solidFill>
              </a:rPr>
              <a:t>（</a:t>
            </a:r>
            <a:r>
              <a:rPr kumimoji="0" lang="en-US" altLang="zh-CN" sz="1800" smtClean="0">
                <a:solidFill>
                  <a:srgbClr val="000000"/>
                </a:solidFill>
              </a:rPr>
              <a:t>m/s</a:t>
            </a:r>
            <a:r>
              <a:rPr kumimoji="0" lang="zh-CN" altLang="en-US" sz="1800" smtClean="0">
                <a:solidFill>
                  <a:srgbClr val="000000"/>
                </a:solidFill>
              </a:rPr>
              <a:t>）</a:t>
            </a:r>
            <a:endParaRPr kumimoji="0" lang="zh-CN" altLang="en-US" sz="1800" i="1">
              <a:solidFill>
                <a:srgbClr val="000000"/>
              </a:solidFill>
            </a:endParaRPr>
          </a:p>
        </p:txBody>
      </p:sp>
      <p:cxnSp>
        <p:nvCxnSpPr>
          <p:cNvPr id="44" name="直接连接符 43"/>
          <p:cNvCxnSpPr/>
          <p:nvPr/>
        </p:nvCxnSpPr>
        <p:spPr>
          <a:xfrm>
            <a:off x="5913590" y="1592747"/>
            <a:ext cx="0" cy="1324522"/>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48" name="TextBox 26"/>
          <p:cNvSpPr txBox="1">
            <a:spLocks noChangeArrowheads="1"/>
          </p:cNvSpPr>
          <p:nvPr/>
        </p:nvSpPr>
        <p:spPr bwMode="auto">
          <a:xfrm>
            <a:off x="5742172" y="2855869"/>
            <a:ext cx="59412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2400" smtClean="0">
                <a:solidFill>
                  <a:srgbClr val="FF0000"/>
                </a:solidFill>
              </a:rPr>
              <a:t>1</a:t>
            </a:r>
            <a:endParaRPr kumimoji="0" lang="zh-CN" altLang="en-US" sz="2400">
              <a:solidFill>
                <a:srgbClr val="FF0000"/>
              </a:solidFill>
            </a:endParaRPr>
          </a:p>
        </p:txBody>
      </p:sp>
      <p:sp>
        <p:nvSpPr>
          <p:cNvPr id="49" name="TextBox 26"/>
          <p:cNvSpPr txBox="1">
            <a:spLocks noChangeArrowheads="1"/>
          </p:cNvSpPr>
          <p:nvPr/>
        </p:nvSpPr>
        <p:spPr bwMode="auto">
          <a:xfrm>
            <a:off x="6241395" y="2846737"/>
            <a:ext cx="59412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2400" smtClean="0">
                <a:solidFill>
                  <a:srgbClr val="FF0000"/>
                </a:solidFill>
              </a:rPr>
              <a:t>2</a:t>
            </a:r>
            <a:endParaRPr kumimoji="0" lang="zh-CN" altLang="en-US" sz="2400">
              <a:solidFill>
                <a:srgbClr val="FF0000"/>
              </a:solidFill>
            </a:endParaRPr>
          </a:p>
        </p:txBody>
      </p:sp>
      <p:sp>
        <p:nvSpPr>
          <p:cNvPr id="50" name="TextBox 26"/>
          <p:cNvSpPr txBox="1">
            <a:spLocks noChangeArrowheads="1"/>
          </p:cNvSpPr>
          <p:nvPr/>
        </p:nvSpPr>
        <p:spPr bwMode="auto">
          <a:xfrm>
            <a:off x="6867840" y="2846442"/>
            <a:ext cx="59412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2400" smtClean="0">
                <a:solidFill>
                  <a:srgbClr val="FF0000"/>
                </a:solidFill>
              </a:rPr>
              <a:t>3</a:t>
            </a:r>
            <a:endParaRPr kumimoji="0" lang="zh-CN" altLang="en-US" sz="2400">
              <a:solidFill>
                <a:srgbClr val="FF0000"/>
              </a:solidFill>
            </a:endParaRPr>
          </a:p>
        </p:txBody>
      </p:sp>
      <p:cxnSp>
        <p:nvCxnSpPr>
          <p:cNvPr id="51" name="直接连接符 50"/>
          <p:cNvCxnSpPr/>
          <p:nvPr/>
        </p:nvCxnSpPr>
        <p:spPr>
          <a:xfrm>
            <a:off x="7035378" y="2560677"/>
            <a:ext cx="0" cy="372071"/>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6425332" y="2052875"/>
            <a:ext cx="0" cy="864393"/>
          </a:xfrm>
          <a:prstGeom prst="line">
            <a:avLst/>
          </a:prstGeom>
          <a:ln w="28575">
            <a:solidFill>
              <a:srgbClr val="7030A0"/>
            </a:solidFill>
            <a:prstDash val="sysDash"/>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5419634" y="1240740"/>
            <a:ext cx="479770" cy="1676528"/>
            <a:chOff x="5140779" y="1398170"/>
            <a:chExt cx="479770" cy="1676528"/>
          </a:xfrm>
        </p:grpSpPr>
        <p:sp>
          <p:nvSpPr>
            <p:cNvPr id="45" name="直角三角形 44"/>
            <p:cNvSpPr/>
            <p:nvPr/>
          </p:nvSpPr>
          <p:spPr bwMode="auto">
            <a:xfrm>
              <a:off x="5140779" y="1398170"/>
              <a:ext cx="479770" cy="380132"/>
            </a:xfrm>
            <a:prstGeom prst="r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CN" altLang="en-US" sz="1350" b="0">
                <a:solidFill>
                  <a:prstClr val="white"/>
                </a:solidFill>
              </a:endParaRPr>
            </a:p>
          </p:txBody>
        </p:sp>
        <p:sp>
          <p:nvSpPr>
            <p:cNvPr id="58" name="矩形 57"/>
            <p:cNvSpPr/>
            <p:nvPr/>
          </p:nvSpPr>
          <p:spPr bwMode="auto">
            <a:xfrm>
              <a:off x="5140779" y="1760844"/>
              <a:ext cx="479770" cy="1313854"/>
            </a:xfrm>
            <a:prstGeom prst="rect">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CN" altLang="en-US" sz="1350" b="0">
                <a:solidFill>
                  <a:prstClr val="white"/>
                </a:solidFill>
              </a:endParaRPr>
            </a:p>
          </p:txBody>
        </p:sp>
      </p:grpSp>
      <p:sp>
        <p:nvSpPr>
          <p:cNvPr id="59" name="直角三角形 58"/>
          <p:cNvSpPr/>
          <p:nvPr/>
        </p:nvSpPr>
        <p:spPr bwMode="auto">
          <a:xfrm rot="16200000" flipV="1">
            <a:off x="7087292" y="2449638"/>
            <a:ext cx="415716" cy="519545"/>
          </a:xfrm>
          <a:prstGeom prst="rtTriangle">
            <a:avLst/>
          </a:prstGeom>
          <a:solidFill>
            <a:srgbClr val="E727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CN" altLang="en-US" sz="1350" b="0">
              <a:solidFill>
                <a:prstClr val="white"/>
              </a:solidFill>
            </a:endParaRPr>
          </a:p>
        </p:txBody>
      </p:sp>
      <p:sp>
        <p:nvSpPr>
          <p:cNvPr id="62" name="Rectangle 11"/>
          <p:cNvSpPr>
            <a:spLocks noChangeArrowheads="1"/>
          </p:cNvSpPr>
          <p:nvPr/>
        </p:nvSpPr>
        <p:spPr bwMode="auto">
          <a:xfrm>
            <a:off x="5645733" y="3334639"/>
            <a:ext cx="3488752" cy="409999"/>
          </a:xfrm>
          <a:prstGeom prst="rect">
            <a:avLst/>
          </a:prstGeom>
          <a:solidFill>
            <a:schemeClr val="tx1"/>
          </a:solidFill>
          <a:ln w="9525" algn="ctr">
            <a:solidFill>
              <a:schemeClr val="tx1"/>
            </a:solidFill>
            <a:miter lim="800000"/>
            <a:headEnd/>
            <a:tailEnd/>
          </a:ln>
        </p:spPr>
        <p:txBody>
          <a:bodyPr wrap="square" lIns="101233" tIns="50617" rIns="101233" bIns="50617">
            <a:spAutoFit/>
          </a:bodyPr>
          <a:lstStyle/>
          <a:p>
            <a:pPr eaLnBrk="0" hangingPunct="0">
              <a:defRPr/>
            </a:pPr>
            <a:r>
              <a:rPr lang="zh-CN" altLang="en-US" sz="2000" b="1" smtClean="0">
                <a:solidFill>
                  <a:srgbClr val="FFFF00"/>
                </a:solidFill>
                <a:latin typeface="+mj-ea"/>
                <a:ea typeface="+mj-ea"/>
              </a:rPr>
              <a:t>设初速度为</a:t>
            </a:r>
            <a:r>
              <a:rPr lang="en-US" altLang="zh-CN" sz="2000" b="1" i="1" smtClean="0">
                <a:solidFill>
                  <a:srgbClr val="FFFF00"/>
                </a:solidFill>
                <a:latin typeface="Times New Roman" pitchFamily="18" charset="0"/>
                <a:ea typeface="+mj-ea"/>
                <a:cs typeface="Times New Roman" pitchFamily="18" charset="0"/>
              </a:rPr>
              <a:t>v</a:t>
            </a:r>
            <a:r>
              <a:rPr lang="en-US" altLang="zh-CN" sz="2000" b="1" baseline="-25000" smtClean="0">
                <a:solidFill>
                  <a:srgbClr val="FFFF00"/>
                </a:solidFill>
                <a:latin typeface="+mj-ea"/>
                <a:ea typeface="+mj-ea"/>
              </a:rPr>
              <a:t>0</a:t>
            </a:r>
            <a:r>
              <a:rPr lang="en-US" altLang="zh-CN" sz="2000" b="1" smtClean="0">
                <a:solidFill>
                  <a:srgbClr val="FFFF00"/>
                </a:solidFill>
                <a:latin typeface="+mj-ea"/>
                <a:ea typeface="+mj-ea"/>
              </a:rPr>
              <a:t>,</a:t>
            </a:r>
            <a:r>
              <a:rPr lang="zh-CN" altLang="en-US" sz="2000" b="1" smtClean="0">
                <a:solidFill>
                  <a:srgbClr val="FFFF00"/>
                </a:solidFill>
                <a:latin typeface="+mj-ea"/>
                <a:ea typeface="+mj-ea"/>
              </a:rPr>
              <a:t>加速度大小为</a:t>
            </a:r>
            <a:r>
              <a:rPr lang="en-US" altLang="zh-CN" sz="2000" b="1" i="1" smtClean="0">
                <a:solidFill>
                  <a:srgbClr val="FFFF00"/>
                </a:solidFill>
                <a:latin typeface="Times New Roman" pitchFamily="18" charset="0"/>
                <a:ea typeface="+mj-ea"/>
                <a:cs typeface="Times New Roman" pitchFamily="18" charset="0"/>
              </a:rPr>
              <a:t>a</a:t>
            </a:r>
            <a:endParaRPr lang="zh-CN" altLang="en-US" sz="2000" b="1" i="1" dirty="0">
              <a:solidFill>
                <a:srgbClr val="FFFF00"/>
              </a:solidFill>
              <a:latin typeface="Times New Roman" pitchFamily="18" charset="0"/>
              <a:ea typeface="+mj-ea"/>
              <a:cs typeface="Times New Roman" pitchFamily="18" charset="0"/>
            </a:endParaRPr>
          </a:p>
        </p:txBody>
      </p:sp>
      <p:cxnSp>
        <p:nvCxnSpPr>
          <p:cNvPr id="79" name="直接连接符 78"/>
          <p:cNvCxnSpPr>
            <a:stCxn id="45" idx="4"/>
            <a:endCxn id="45" idx="2"/>
          </p:cNvCxnSpPr>
          <p:nvPr/>
        </p:nvCxnSpPr>
        <p:spPr>
          <a:xfrm flipH="1">
            <a:off x="5419634" y="1620872"/>
            <a:ext cx="479770" cy="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flipV="1">
            <a:off x="5411698" y="2517091"/>
            <a:ext cx="1606529" cy="15539"/>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83" name="TextBox 27"/>
          <p:cNvSpPr txBox="1">
            <a:spLocks noChangeArrowheads="1"/>
          </p:cNvSpPr>
          <p:nvPr/>
        </p:nvSpPr>
        <p:spPr bwMode="auto">
          <a:xfrm>
            <a:off x="4800856" y="1358754"/>
            <a:ext cx="8207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2400" i="1" smtClean="0">
                <a:solidFill>
                  <a:srgbClr val="FF0000"/>
                </a:solidFill>
              </a:rPr>
              <a:t>v</a:t>
            </a:r>
            <a:r>
              <a:rPr kumimoji="0" lang="en-US" altLang="zh-CN" sz="2400" baseline="-25000" smtClean="0">
                <a:solidFill>
                  <a:srgbClr val="FF0000"/>
                </a:solidFill>
              </a:rPr>
              <a:t>0</a:t>
            </a:r>
            <a:r>
              <a:rPr kumimoji="0" lang="en-US" altLang="zh-CN" sz="2400" smtClean="0">
                <a:solidFill>
                  <a:srgbClr val="FF0000"/>
                </a:solidFill>
              </a:rPr>
              <a:t>-</a:t>
            </a:r>
            <a:r>
              <a:rPr kumimoji="0" lang="en-US" altLang="zh-CN" sz="2400" i="1" smtClean="0">
                <a:solidFill>
                  <a:srgbClr val="FF0000"/>
                </a:solidFill>
              </a:rPr>
              <a:t>a</a:t>
            </a:r>
            <a:endParaRPr kumimoji="0" lang="zh-CN" altLang="en-US" sz="2400" i="1">
              <a:solidFill>
                <a:srgbClr val="FF0000"/>
              </a:solidFill>
            </a:endParaRPr>
          </a:p>
        </p:txBody>
      </p:sp>
      <p:sp>
        <p:nvSpPr>
          <p:cNvPr id="84" name="TextBox 27"/>
          <p:cNvSpPr txBox="1">
            <a:spLocks noChangeArrowheads="1"/>
          </p:cNvSpPr>
          <p:nvPr/>
        </p:nvSpPr>
        <p:spPr bwMode="auto">
          <a:xfrm>
            <a:off x="4653920" y="2247398"/>
            <a:ext cx="984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2400" i="1" smtClean="0">
                <a:solidFill>
                  <a:srgbClr val="FF0000"/>
                </a:solidFill>
              </a:rPr>
              <a:t>v</a:t>
            </a:r>
            <a:r>
              <a:rPr kumimoji="0" lang="en-US" altLang="zh-CN" sz="2400" baseline="-25000" smtClean="0">
                <a:solidFill>
                  <a:srgbClr val="FF0000"/>
                </a:solidFill>
              </a:rPr>
              <a:t>0</a:t>
            </a:r>
            <a:r>
              <a:rPr kumimoji="0" lang="en-US" altLang="zh-CN" sz="2400" smtClean="0">
                <a:solidFill>
                  <a:srgbClr val="FF0000"/>
                </a:solidFill>
              </a:rPr>
              <a:t>-3</a:t>
            </a:r>
            <a:r>
              <a:rPr kumimoji="0" lang="en-US" altLang="zh-CN" sz="2400" i="1" smtClean="0">
                <a:solidFill>
                  <a:srgbClr val="FF0000"/>
                </a:solidFill>
              </a:rPr>
              <a:t>a</a:t>
            </a:r>
            <a:endParaRPr kumimoji="0" lang="zh-CN" altLang="en-US" sz="2400" i="1">
              <a:solidFill>
                <a:srgbClr val="FF0000"/>
              </a:solidFill>
            </a:endParaRPr>
          </a:p>
        </p:txBody>
      </p:sp>
      <p:sp>
        <p:nvSpPr>
          <p:cNvPr id="86" name="Rectangle 16"/>
          <p:cNvSpPr>
            <a:spLocks noChangeArrowheads="1"/>
          </p:cNvSpPr>
          <p:nvPr/>
        </p:nvSpPr>
        <p:spPr bwMode="auto">
          <a:xfrm>
            <a:off x="4422218" y="3783470"/>
            <a:ext cx="1242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2800" b="1" i="1" smtClean="0">
                <a:solidFill>
                  <a:srgbClr val="E727D9"/>
                </a:solidFill>
                <a:latin typeface="Times New Roman" pitchFamily="18" charset="0"/>
                <a:cs typeface="Times New Roman" pitchFamily="18" charset="0"/>
              </a:rPr>
              <a:t>x</a:t>
            </a:r>
            <a:r>
              <a:rPr lang="en-US" altLang="zh-CN" sz="2800" b="1" baseline="-25000" smtClean="0">
                <a:solidFill>
                  <a:srgbClr val="E727D9"/>
                </a:solidFill>
                <a:latin typeface="Times New Roman" pitchFamily="18" charset="0"/>
                <a:cs typeface="Times New Roman" pitchFamily="18" charset="0"/>
              </a:rPr>
              <a:t>1</a:t>
            </a:r>
            <a:r>
              <a:rPr lang="en-US" altLang="zh-CN" sz="2800" b="1" smtClean="0">
                <a:latin typeface="+mn-ea"/>
              </a:rPr>
              <a:t>=S</a:t>
            </a:r>
            <a:r>
              <a:rPr lang="zh-CN" altLang="en-US" sz="1100" b="1" smtClean="0">
                <a:latin typeface="+mn-ea"/>
              </a:rPr>
              <a:t>梯</a:t>
            </a:r>
            <a:endParaRPr lang="zh-CN" altLang="en-US" sz="1100" b="1">
              <a:latin typeface="+mn-ea"/>
            </a:endParaRPr>
          </a:p>
        </p:txBody>
      </p:sp>
      <p:graphicFrame>
        <p:nvGraphicFramePr>
          <p:cNvPr id="88" name="对象 87"/>
          <p:cNvGraphicFramePr>
            <a:graphicFrameLocks noChangeAspect="1"/>
          </p:cNvGraphicFramePr>
          <p:nvPr>
            <p:extLst>
              <p:ext uri="{D42A27DB-BD31-4B8C-83A1-F6EECF244321}">
                <p14:modId xmlns:p14="http://schemas.microsoft.com/office/powerpoint/2010/main" val="1015659158"/>
              </p:ext>
            </p:extLst>
          </p:nvPr>
        </p:nvGraphicFramePr>
        <p:xfrm>
          <a:off x="5372499" y="3697409"/>
          <a:ext cx="2667000" cy="696912"/>
        </p:xfrm>
        <a:graphic>
          <a:graphicData uri="http://schemas.openxmlformats.org/presentationml/2006/ole">
            <mc:AlternateContent xmlns:mc="http://schemas.openxmlformats.org/markup-compatibility/2006">
              <mc:Choice xmlns:v="urn:schemas-microsoft-com:vml" Requires="v">
                <p:oleObj spid="_x0000_s49239" name="公式" r:id="rId5" imgW="1358640" imgH="355320" progId="Equation.3">
                  <p:embed/>
                </p:oleObj>
              </mc:Choice>
              <mc:Fallback>
                <p:oleObj name="公式" r:id="rId5" imgW="1358640" imgH="355320" progId="Equation.3">
                  <p:embed/>
                  <p:pic>
                    <p:nvPicPr>
                      <p:cNvPr id="0" name="对象 17"/>
                      <p:cNvPicPr>
                        <a:picLocks noChangeAspect="1" noChangeArrowheads="1"/>
                      </p:cNvPicPr>
                      <p:nvPr/>
                    </p:nvPicPr>
                    <p:blipFill>
                      <a:blip r:embed="rId6"/>
                      <a:srcRect/>
                      <a:stretch>
                        <a:fillRect/>
                      </a:stretch>
                    </p:blipFill>
                    <p:spPr bwMode="auto">
                      <a:xfrm>
                        <a:off x="5372499" y="3697409"/>
                        <a:ext cx="2667000"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9" name="Rectangle 16"/>
          <p:cNvSpPr>
            <a:spLocks noChangeArrowheads="1"/>
          </p:cNvSpPr>
          <p:nvPr/>
        </p:nvSpPr>
        <p:spPr bwMode="auto">
          <a:xfrm>
            <a:off x="4447674" y="4337820"/>
            <a:ext cx="124236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0" hangingPunct="0"/>
            <a:r>
              <a:rPr lang="en-US" altLang="zh-CN" sz="2800" b="1" i="1" smtClean="0">
                <a:solidFill>
                  <a:srgbClr val="E727D9"/>
                </a:solidFill>
                <a:latin typeface="Times New Roman" pitchFamily="18" charset="0"/>
                <a:cs typeface="Times New Roman" pitchFamily="18" charset="0"/>
              </a:rPr>
              <a:t>x</a:t>
            </a:r>
            <a:r>
              <a:rPr lang="en-US" altLang="zh-CN" sz="2800" b="1" baseline="-25000" smtClean="0">
                <a:solidFill>
                  <a:srgbClr val="E727D9"/>
                </a:solidFill>
                <a:latin typeface="Times New Roman" pitchFamily="18" charset="0"/>
                <a:cs typeface="Times New Roman" pitchFamily="18" charset="0"/>
              </a:rPr>
              <a:t>4</a:t>
            </a:r>
            <a:r>
              <a:rPr lang="en-US" altLang="zh-CN" sz="2800" b="1" smtClean="0">
                <a:latin typeface="+mn-ea"/>
              </a:rPr>
              <a:t>=S</a:t>
            </a:r>
            <a:r>
              <a:rPr lang="zh-CN" altLang="en-US" sz="1100" b="1" smtClean="0">
                <a:latin typeface="+mn-ea"/>
              </a:rPr>
              <a:t>△</a:t>
            </a:r>
            <a:endParaRPr lang="zh-CN" altLang="en-US" sz="1100" b="1">
              <a:latin typeface="+mn-ea"/>
            </a:endParaRPr>
          </a:p>
        </p:txBody>
      </p:sp>
      <p:graphicFrame>
        <p:nvGraphicFramePr>
          <p:cNvPr id="90" name="对象 89"/>
          <p:cNvGraphicFramePr>
            <a:graphicFrameLocks noChangeAspect="1"/>
          </p:cNvGraphicFramePr>
          <p:nvPr>
            <p:extLst>
              <p:ext uri="{D42A27DB-BD31-4B8C-83A1-F6EECF244321}">
                <p14:modId xmlns:p14="http://schemas.microsoft.com/office/powerpoint/2010/main" val="2579955546"/>
              </p:ext>
            </p:extLst>
          </p:nvPr>
        </p:nvGraphicFramePr>
        <p:xfrm>
          <a:off x="5398168" y="4279255"/>
          <a:ext cx="1693863" cy="696912"/>
        </p:xfrm>
        <a:graphic>
          <a:graphicData uri="http://schemas.openxmlformats.org/presentationml/2006/ole">
            <mc:AlternateContent xmlns:mc="http://schemas.openxmlformats.org/markup-compatibility/2006">
              <mc:Choice xmlns:v="urn:schemas-microsoft-com:vml" Requires="v">
                <p:oleObj spid="_x0000_s49240" name="公式" r:id="rId7" imgW="863280" imgH="355320" progId="Equation.3">
                  <p:embed/>
                </p:oleObj>
              </mc:Choice>
              <mc:Fallback>
                <p:oleObj name="公式" r:id="rId7" imgW="863280" imgH="355320" progId="Equation.3">
                  <p:embed/>
                  <p:pic>
                    <p:nvPicPr>
                      <p:cNvPr id="0" name=""/>
                      <p:cNvPicPr>
                        <a:picLocks noChangeAspect="1" noChangeArrowheads="1"/>
                      </p:cNvPicPr>
                      <p:nvPr/>
                    </p:nvPicPr>
                    <p:blipFill>
                      <a:blip r:embed="rId8"/>
                      <a:srcRect/>
                      <a:stretch>
                        <a:fillRect/>
                      </a:stretch>
                    </p:blipFill>
                    <p:spPr bwMode="auto">
                      <a:xfrm>
                        <a:off x="5398168" y="4279255"/>
                        <a:ext cx="1693863"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1" name="TextBox 27"/>
          <p:cNvSpPr txBox="1">
            <a:spLocks noChangeArrowheads="1"/>
          </p:cNvSpPr>
          <p:nvPr/>
        </p:nvSpPr>
        <p:spPr bwMode="auto">
          <a:xfrm>
            <a:off x="4670850" y="2630946"/>
            <a:ext cx="9845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2400" i="1" smtClean="0">
                <a:solidFill>
                  <a:srgbClr val="FF0000"/>
                </a:solidFill>
              </a:rPr>
              <a:t>v</a:t>
            </a:r>
            <a:r>
              <a:rPr kumimoji="0" lang="en-US" altLang="zh-CN" sz="2400" baseline="-25000" smtClean="0">
                <a:solidFill>
                  <a:srgbClr val="FF0000"/>
                </a:solidFill>
              </a:rPr>
              <a:t>0</a:t>
            </a:r>
            <a:r>
              <a:rPr kumimoji="0" lang="en-US" altLang="zh-CN" sz="2400" smtClean="0">
                <a:solidFill>
                  <a:srgbClr val="FF0000"/>
                </a:solidFill>
              </a:rPr>
              <a:t>-4</a:t>
            </a:r>
            <a:r>
              <a:rPr kumimoji="0" lang="en-US" altLang="zh-CN" sz="2400" i="1" smtClean="0">
                <a:solidFill>
                  <a:srgbClr val="FF0000"/>
                </a:solidFill>
              </a:rPr>
              <a:t>a</a:t>
            </a:r>
            <a:endParaRPr kumimoji="0" lang="zh-CN" altLang="en-US" sz="2400" i="1">
              <a:solidFill>
                <a:srgbClr val="FF0000"/>
              </a:solidFill>
            </a:endParaRPr>
          </a:p>
        </p:txBody>
      </p:sp>
      <p:sp>
        <p:nvSpPr>
          <p:cNvPr id="92" name="TextBox 27"/>
          <p:cNvSpPr txBox="1">
            <a:spLocks noChangeArrowheads="1"/>
          </p:cNvSpPr>
          <p:nvPr/>
        </p:nvSpPr>
        <p:spPr bwMode="auto">
          <a:xfrm>
            <a:off x="4410585" y="3326538"/>
            <a:ext cx="13692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2400" i="1" smtClean="0">
                <a:solidFill>
                  <a:srgbClr val="FF0000"/>
                </a:solidFill>
              </a:rPr>
              <a:t>v</a:t>
            </a:r>
            <a:r>
              <a:rPr kumimoji="0" lang="en-US" altLang="zh-CN" sz="2400" baseline="-25000" smtClean="0">
                <a:solidFill>
                  <a:srgbClr val="FF0000"/>
                </a:solidFill>
              </a:rPr>
              <a:t>0</a:t>
            </a:r>
            <a:r>
              <a:rPr kumimoji="0" lang="en-US" altLang="zh-CN" sz="2400" smtClean="0">
                <a:solidFill>
                  <a:srgbClr val="FF0000"/>
                </a:solidFill>
              </a:rPr>
              <a:t>-4</a:t>
            </a:r>
            <a:r>
              <a:rPr kumimoji="0" lang="en-US" altLang="zh-CN" sz="2400" i="1" smtClean="0">
                <a:solidFill>
                  <a:srgbClr val="FF0000"/>
                </a:solidFill>
              </a:rPr>
              <a:t>a </a:t>
            </a:r>
            <a:r>
              <a:rPr kumimoji="0" lang="en-US" altLang="zh-CN" sz="2400" smtClean="0">
                <a:solidFill>
                  <a:srgbClr val="FF0000"/>
                </a:solidFill>
              </a:rPr>
              <a:t>= 0</a:t>
            </a:r>
            <a:endParaRPr kumimoji="0" lang="zh-CN" altLang="en-US" sz="2400">
              <a:solidFill>
                <a:srgbClr val="FF0000"/>
              </a:solidFill>
            </a:endParaRPr>
          </a:p>
        </p:txBody>
      </p:sp>
      <p:sp>
        <p:nvSpPr>
          <p:cNvPr id="94" name="AutoShape 14"/>
          <p:cNvSpPr>
            <a:spLocks/>
          </p:cNvSpPr>
          <p:nvPr/>
        </p:nvSpPr>
        <p:spPr bwMode="auto">
          <a:xfrm>
            <a:off x="4175557" y="3557370"/>
            <a:ext cx="286022" cy="1204657"/>
          </a:xfrm>
          <a:prstGeom prst="leftBrace">
            <a:avLst>
              <a:gd name="adj1" fmla="val 34590"/>
              <a:gd name="adj2" fmla="val 50019"/>
            </a:avLst>
          </a:prstGeom>
          <a:noFill/>
          <a:ln w="476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96" name="Text Box 4"/>
          <p:cNvSpPr txBox="1">
            <a:spLocks noChangeArrowheads="1"/>
          </p:cNvSpPr>
          <p:nvPr/>
        </p:nvSpPr>
        <p:spPr bwMode="auto">
          <a:xfrm>
            <a:off x="-9430" y="-31421"/>
            <a:ext cx="5410989" cy="500133"/>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en-US" altLang="zh-CN" sz="2700" smtClean="0"/>
              <a:t>【</a:t>
            </a:r>
            <a:r>
              <a:rPr lang="zh-CN" altLang="en-US" sz="2700" smtClean="0"/>
              <a:t>任务二：</a:t>
            </a:r>
            <a:r>
              <a:rPr lang="zh-CN" altLang="zh-CN" sz="2800" smtClean="0"/>
              <a:t> 巧用公式、深化理解</a:t>
            </a:r>
            <a:r>
              <a:rPr lang="en-US" altLang="zh-CN" sz="2700" smtClean="0"/>
              <a:t>】</a:t>
            </a:r>
          </a:p>
        </p:txBody>
      </p:sp>
    </p:spTree>
    <p:custDataLst>
      <p:tags r:id="rId2"/>
    </p:custDataLst>
    <p:extLst>
      <p:ext uri="{BB962C8B-B14F-4D97-AF65-F5344CB8AC3E}">
        <p14:creationId xmlns:p14="http://schemas.microsoft.com/office/powerpoint/2010/main" val="2324604657"/>
      </p:ext>
    </p:extLst>
  </p:cSld>
  <p:clrMapOvr>
    <a:masterClrMapping/>
  </p:clrMapOvr>
  <mc:AlternateContent xmlns:mc="http://schemas.openxmlformats.org/markup-compatibility/2006" xmlns:p14="http://schemas.microsoft.com/office/powerpoint/2010/main">
    <mc:Choice Requires="p14">
      <p:transition p14:dur="0" advTm="52275"/>
    </mc:Choice>
    <mc:Fallback xmlns="">
      <p:transition advTm="5227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7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8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4"/>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9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8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8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90"/>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3"/>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94"/>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1" grpId="0" animBg="1"/>
      <p:bldP spid="30" grpId="0"/>
      <p:bldP spid="31" grpId="0"/>
      <p:bldP spid="34" grpId="0"/>
      <p:bldP spid="35" grpId="0"/>
      <p:bldP spid="38" grpId="0"/>
      <p:bldP spid="48" grpId="0"/>
      <p:bldP spid="49" grpId="0"/>
      <p:bldP spid="50" grpId="0"/>
      <p:bldP spid="59" grpId="0" animBg="1"/>
      <p:bldP spid="62" grpId="0" animBg="1"/>
      <p:bldP spid="83" grpId="0"/>
      <p:bldP spid="84" grpId="0"/>
      <p:bldP spid="86" grpId="0"/>
      <p:bldP spid="89" grpId="0"/>
      <p:bldP spid="91" grpId="0"/>
      <p:bldP spid="92" grpId="0"/>
      <p:bldP spid="9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1299" y="1434277"/>
            <a:ext cx="7416824" cy="1221873"/>
          </a:xfrm>
          <a:prstGeom prst="rect">
            <a:avLst/>
          </a:prstGeom>
          <a:noFill/>
        </p:spPr>
        <p:txBody>
          <a:bodyPr wrap="square" rtlCol="0">
            <a:spAutoFit/>
          </a:bodyPr>
          <a:lstStyle/>
          <a:p>
            <a:pPr>
              <a:lnSpc>
                <a:spcPct val="120000"/>
              </a:lnSpc>
              <a:spcBef>
                <a:spcPts val="600"/>
              </a:spcBef>
            </a:pPr>
            <a:r>
              <a:rPr lang="zh-CN" altLang="en-US" b="1" dirty="0" smtClean="0">
                <a:latin typeface="Times New Roman" pitchFamily="18" charset="0"/>
                <a:cs typeface="Times New Roman" pitchFamily="18" charset="0"/>
              </a:rPr>
              <a:t>　　对于解决匀变速直线运动问题的不同解法，没有孰优孰劣的问题，只有适合不适合的</a:t>
            </a:r>
            <a:r>
              <a:rPr lang="zh-CN" altLang="en-US" b="1" smtClean="0">
                <a:latin typeface="Times New Roman" pitchFamily="18" charset="0"/>
                <a:cs typeface="Times New Roman" pitchFamily="18" charset="0"/>
              </a:rPr>
              <a:t>问题，选用适合自己的方法才是最</a:t>
            </a:r>
            <a:r>
              <a:rPr lang="zh-CN" altLang="en-US" b="1" dirty="0" smtClean="0">
                <a:latin typeface="Times New Roman" pitchFamily="18" charset="0"/>
                <a:cs typeface="Times New Roman" pitchFamily="18" charset="0"/>
              </a:rPr>
              <a:t>重要的！</a:t>
            </a:r>
            <a:endParaRPr lang="en-US" altLang="zh-CN" b="1" dirty="0" smtClean="0">
              <a:latin typeface="Times New Roman" pitchFamily="18" charset="0"/>
              <a:cs typeface="Times New Roman" pitchFamily="18" charset="0"/>
            </a:endParaRPr>
          </a:p>
          <a:p>
            <a:pPr>
              <a:lnSpc>
                <a:spcPct val="120000"/>
              </a:lnSpc>
              <a:spcBef>
                <a:spcPts val="600"/>
              </a:spcBef>
            </a:pPr>
            <a:r>
              <a:rPr lang="zh-CN" altLang="en-US" b="1" dirty="0" smtClean="0">
                <a:latin typeface="Times New Roman" pitchFamily="18" charset="0"/>
                <a:cs typeface="Times New Roman" pitchFamily="18" charset="0"/>
              </a:rPr>
              <a:t>　　</a:t>
            </a:r>
            <a:endParaRPr lang="zh-CN" altLang="en-US" b="1" dirty="0">
              <a:latin typeface="Times New Roman" pitchFamily="18" charset="0"/>
              <a:cs typeface="Times New Roman" pitchFamily="18" charset="0"/>
            </a:endParaRPr>
          </a:p>
        </p:txBody>
      </p:sp>
      <p:sp>
        <p:nvSpPr>
          <p:cNvPr id="6" name="圆角矩形 5"/>
          <p:cNvSpPr/>
          <p:nvPr/>
        </p:nvSpPr>
        <p:spPr>
          <a:xfrm>
            <a:off x="624360" y="1153354"/>
            <a:ext cx="7723763" cy="3484633"/>
          </a:xfrm>
          <a:prstGeom prst="roundRect">
            <a:avLst/>
          </a:prstGeom>
          <a:noFill/>
          <a:ln>
            <a:solidFill>
              <a:schemeClr val="tx2">
                <a:lumMod val="40000"/>
                <a:lumOff val="6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正五边形 6"/>
          <p:cNvSpPr/>
          <p:nvPr/>
        </p:nvSpPr>
        <p:spPr>
          <a:xfrm>
            <a:off x="3160677" y="442385"/>
            <a:ext cx="2651130" cy="564713"/>
          </a:xfrm>
          <a:prstGeom prst="pentagon">
            <a:avLst/>
          </a:prstGeom>
          <a:solidFill>
            <a:schemeClr val="tx2">
              <a:lumMod val="40000"/>
              <a:lumOff val="60000"/>
            </a:schemeClr>
          </a:solidFill>
          <a:ln>
            <a:solidFill>
              <a:schemeClr val="tx2">
                <a:lumMod val="20000"/>
                <a:lumOff val="8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3"/>
          <p:cNvSpPr txBox="1"/>
          <p:nvPr/>
        </p:nvSpPr>
        <p:spPr>
          <a:xfrm>
            <a:off x="3615271" y="533590"/>
            <a:ext cx="1944216" cy="523220"/>
          </a:xfrm>
          <a:prstGeom prst="rect">
            <a:avLst/>
          </a:prstGeom>
          <a:noFill/>
        </p:spPr>
        <p:txBody>
          <a:bodyPr wrap="square" rtlCol="0">
            <a:spAutoFit/>
          </a:bodyPr>
          <a:lstStyle/>
          <a:p>
            <a:r>
              <a:rPr lang="zh-CN" altLang="en-US" sz="2800" smtClean="0">
                <a:solidFill>
                  <a:schemeClr val="bg1"/>
                </a:solidFill>
                <a:latin typeface="华文新魏" pitchFamily="2" charset="-122"/>
                <a:ea typeface="华文新魏" pitchFamily="2" charset="-122"/>
              </a:rPr>
              <a:t>方法提炼</a:t>
            </a:r>
            <a:endParaRPr lang="en-US" altLang="zh-CN" sz="2800" dirty="0" smtClean="0">
              <a:solidFill>
                <a:schemeClr val="bg1"/>
              </a:solidFill>
              <a:latin typeface="华文新魏" pitchFamily="2" charset="-122"/>
              <a:ea typeface="华文新魏" pitchFamily="2" charset="-122"/>
            </a:endParaRPr>
          </a:p>
        </p:txBody>
      </p:sp>
      <p:sp>
        <p:nvSpPr>
          <p:cNvPr id="9" name="TextBox 8"/>
          <p:cNvSpPr txBox="1"/>
          <p:nvPr/>
        </p:nvSpPr>
        <p:spPr>
          <a:xfrm>
            <a:off x="931299" y="2395809"/>
            <a:ext cx="7416824" cy="387798"/>
          </a:xfrm>
          <a:prstGeom prst="rect">
            <a:avLst/>
          </a:prstGeom>
          <a:noFill/>
        </p:spPr>
        <p:txBody>
          <a:bodyPr wrap="square" rtlCol="0">
            <a:spAutoFit/>
          </a:bodyPr>
          <a:lstStyle/>
          <a:p>
            <a:pPr>
              <a:lnSpc>
                <a:spcPct val="120000"/>
              </a:lnSpc>
              <a:spcBef>
                <a:spcPts val="600"/>
              </a:spcBef>
            </a:pPr>
            <a:r>
              <a:rPr lang="en-US" altLang="zh-CN" sz="1600" b="1" smtClean="0">
                <a:latin typeface="Times New Roman" pitchFamily="18" charset="0"/>
                <a:cs typeface="Times New Roman" pitchFamily="18" charset="0"/>
              </a:rPr>
              <a:t>1.</a:t>
            </a:r>
            <a:r>
              <a:rPr lang="zh-CN" altLang="en-US" sz="1600" b="1" smtClean="0">
                <a:latin typeface="Times New Roman" pitchFamily="18" charset="0"/>
                <a:cs typeface="Times New Roman" pitchFamily="18" charset="0"/>
              </a:rPr>
              <a:t>基本公式法：适用范围最广；关键是分析过程的相关量，确定要选用的公式；</a:t>
            </a:r>
            <a:endParaRPr lang="zh-CN" altLang="en-US" sz="1600" b="1" dirty="0">
              <a:latin typeface="Times New Roman" pitchFamily="18" charset="0"/>
              <a:cs typeface="Times New Roman" pitchFamily="18" charset="0"/>
            </a:endParaRPr>
          </a:p>
        </p:txBody>
      </p:sp>
      <p:sp>
        <p:nvSpPr>
          <p:cNvPr id="10" name="TextBox 9"/>
          <p:cNvSpPr txBox="1"/>
          <p:nvPr/>
        </p:nvSpPr>
        <p:spPr>
          <a:xfrm>
            <a:off x="931299" y="2840749"/>
            <a:ext cx="7416824" cy="387798"/>
          </a:xfrm>
          <a:prstGeom prst="rect">
            <a:avLst/>
          </a:prstGeom>
          <a:noFill/>
        </p:spPr>
        <p:txBody>
          <a:bodyPr wrap="square" rtlCol="0">
            <a:spAutoFit/>
          </a:bodyPr>
          <a:lstStyle/>
          <a:p>
            <a:pPr>
              <a:lnSpc>
                <a:spcPct val="120000"/>
              </a:lnSpc>
              <a:spcBef>
                <a:spcPts val="600"/>
              </a:spcBef>
            </a:pPr>
            <a:r>
              <a:rPr lang="en-US" altLang="zh-CN" sz="1600" b="1" smtClean="0">
                <a:latin typeface="Times New Roman" pitchFamily="18" charset="0"/>
                <a:cs typeface="Times New Roman" pitchFamily="18" charset="0"/>
              </a:rPr>
              <a:t>2.</a:t>
            </a:r>
            <a:r>
              <a:rPr lang="zh-CN" altLang="en-US" sz="1600" b="1" smtClean="0">
                <a:latin typeface="Times New Roman" pitchFamily="18" charset="0"/>
                <a:cs typeface="Times New Roman" pitchFamily="18" charset="0"/>
              </a:rPr>
              <a:t>纸带法：适用于连续相等时间的几段位移，是一种辅助方法；</a:t>
            </a:r>
            <a:endParaRPr lang="zh-CN" altLang="en-US" sz="1600" b="1" dirty="0">
              <a:latin typeface="Times New Roman" pitchFamily="18" charset="0"/>
              <a:cs typeface="Times New Roman" pitchFamily="18" charset="0"/>
            </a:endParaRPr>
          </a:p>
        </p:txBody>
      </p:sp>
      <p:sp>
        <p:nvSpPr>
          <p:cNvPr id="11" name="TextBox 10"/>
          <p:cNvSpPr txBox="1"/>
          <p:nvPr/>
        </p:nvSpPr>
        <p:spPr>
          <a:xfrm>
            <a:off x="940724" y="3484695"/>
            <a:ext cx="7416824" cy="387798"/>
          </a:xfrm>
          <a:prstGeom prst="rect">
            <a:avLst/>
          </a:prstGeom>
          <a:noFill/>
        </p:spPr>
        <p:txBody>
          <a:bodyPr wrap="square" rtlCol="0">
            <a:spAutoFit/>
          </a:bodyPr>
          <a:lstStyle/>
          <a:p>
            <a:pPr>
              <a:lnSpc>
                <a:spcPct val="120000"/>
              </a:lnSpc>
              <a:spcBef>
                <a:spcPts val="600"/>
              </a:spcBef>
            </a:pPr>
            <a:r>
              <a:rPr lang="en-US" altLang="zh-CN" sz="1600" b="1" smtClean="0">
                <a:latin typeface="Times New Roman" pitchFamily="18" charset="0"/>
                <a:cs typeface="Times New Roman" pitchFamily="18" charset="0"/>
              </a:rPr>
              <a:t>3.</a:t>
            </a:r>
            <a:r>
              <a:rPr lang="zh-CN" altLang="en-US" sz="1600" b="1" smtClean="0">
                <a:latin typeface="Times New Roman" pitchFamily="18" charset="0"/>
                <a:cs typeface="Times New Roman" pitchFamily="18" charset="0"/>
              </a:rPr>
              <a:t>比例法：仅仅适用于初速度（末速度）为零的匀变速直线运动；</a:t>
            </a:r>
            <a:endParaRPr lang="zh-CN" altLang="en-US" sz="1600" b="1" dirty="0">
              <a:latin typeface="Times New Roman" pitchFamily="18" charset="0"/>
              <a:cs typeface="Times New Roman" pitchFamily="18" charset="0"/>
            </a:endParaRPr>
          </a:p>
        </p:txBody>
      </p:sp>
      <p:sp>
        <p:nvSpPr>
          <p:cNvPr id="12" name="TextBox 11"/>
          <p:cNvSpPr txBox="1"/>
          <p:nvPr/>
        </p:nvSpPr>
        <p:spPr>
          <a:xfrm>
            <a:off x="940724" y="3861769"/>
            <a:ext cx="7416824" cy="387798"/>
          </a:xfrm>
          <a:prstGeom prst="rect">
            <a:avLst/>
          </a:prstGeom>
          <a:noFill/>
        </p:spPr>
        <p:txBody>
          <a:bodyPr wrap="square" rtlCol="0">
            <a:spAutoFit/>
          </a:bodyPr>
          <a:lstStyle/>
          <a:p>
            <a:pPr>
              <a:lnSpc>
                <a:spcPct val="120000"/>
              </a:lnSpc>
              <a:spcBef>
                <a:spcPts val="600"/>
              </a:spcBef>
            </a:pPr>
            <a:r>
              <a:rPr lang="en-US" altLang="zh-CN" sz="1600" b="1" smtClean="0">
                <a:latin typeface="Times New Roman" pitchFamily="18" charset="0"/>
                <a:cs typeface="Times New Roman" pitchFamily="18" charset="0"/>
              </a:rPr>
              <a:t>4.</a:t>
            </a:r>
            <a:r>
              <a:rPr lang="zh-CN" altLang="en-US" sz="1600" b="1" smtClean="0">
                <a:latin typeface="Times New Roman" pitchFamily="18" charset="0"/>
                <a:cs typeface="Times New Roman" pitchFamily="18" charset="0"/>
              </a:rPr>
              <a:t>图像法：应用</a:t>
            </a:r>
            <a:r>
              <a:rPr lang="en-US" altLang="zh-CN" sz="1600" b="1" i="1" smtClean="0">
                <a:latin typeface="Times New Roman" pitchFamily="18" charset="0"/>
                <a:cs typeface="Times New Roman" pitchFamily="18" charset="0"/>
              </a:rPr>
              <a:t>v</a:t>
            </a:r>
            <a:r>
              <a:rPr lang="en-US" altLang="zh-CN" sz="1600" b="1" smtClean="0">
                <a:latin typeface="Times New Roman" pitchFamily="18" charset="0"/>
                <a:cs typeface="Times New Roman" pitchFamily="18" charset="0"/>
              </a:rPr>
              <a:t>-</a:t>
            </a:r>
            <a:r>
              <a:rPr lang="en-US" altLang="zh-CN" sz="1600" b="1" i="1" smtClean="0">
                <a:latin typeface="Times New Roman" pitchFamily="18" charset="0"/>
                <a:cs typeface="Times New Roman" pitchFamily="18" charset="0"/>
              </a:rPr>
              <a:t>t</a:t>
            </a:r>
            <a:r>
              <a:rPr lang="zh-CN" altLang="en-US" sz="1600" b="1" smtClean="0">
                <a:latin typeface="Times New Roman" pitchFamily="18" charset="0"/>
                <a:cs typeface="Times New Roman" pitchFamily="18" charset="0"/>
              </a:rPr>
              <a:t>图像，把复杂的物理问题转化为简单的数学问题处理；</a:t>
            </a:r>
            <a:endParaRPr lang="zh-CN" altLang="en-US" sz="16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958476292"/>
      </p:ext>
    </p:extLst>
  </p:cSld>
  <p:clrMapOvr>
    <a:masterClrMapping/>
  </p:clrMapOvr>
  <mc:AlternateContent xmlns:mc="http://schemas.openxmlformats.org/markup-compatibility/2006" xmlns:p14="http://schemas.microsoft.com/office/powerpoint/2010/main">
    <mc:Choice Requires="p14">
      <p:transition spd="slow" p14:dur="1400" advTm="50750">
        <p14:doors dir="vert"/>
      </p:transition>
    </mc:Choice>
    <mc:Fallback xmlns="">
      <p:transition spd="slow" advTm="507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barn(inVertical)">
                                      <p:cBhvr>
                                        <p:cTn id="11" dur="500"/>
                                        <p:tgtEl>
                                          <p:spTgt spid="9">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barn(inVertical)">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barn(inVertical)">
                                      <p:cBhvr>
                                        <p:cTn id="21" dur="500"/>
                                        <p:tgtEl>
                                          <p:spTgt spid="11">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2">
                                            <p:txEl>
                                              <p:pRg st="0" end="0"/>
                                            </p:txEl>
                                          </p:spTgt>
                                        </p:tgtEl>
                                        <p:attrNameLst>
                                          <p:attrName>style.visibility</p:attrName>
                                        </p:attrNameLst>
                                      </p:cBhvr>
                                      <p:to>
                                        <p:strVal val="visible"/>
                                      </p:to>
                                    </p:set>
                                    <p:animEffect transition="in" filter="barn(inVertical)">
                                      <p:cBhvr>
                                        <p:cTn id="26"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9428" y="-31421"/>
            <a:ext cx="6400802" cy="484744"/>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en-US" altLang="zh-CN" sz="2700" smtClean="0"/>
              <a:t>【</a:t>
            </a:r>
            <a:r>
              <a:rPr lang="zh-CN" altLang="en-US" sz="2700" smtClean="0"/>
              <a:t>任务三：如何通过纸带求小车加速度</a:t>
            </a:r>
            <a:r>
              <a:rPr lang="en-US" altLang="zh-CN" sz="2700" smtClean="0"/>
              <a:t>】</a:t>
            </a:r>
          </a:p>
        </p:txBody>
      </p:sp>
      <p:sp>
        <p:nvSpPr>
          <p:cNvPr id="4" name="矩形 3"/>
          <p:cNvSpPr/>
          <p:nvPr/>
        </p:nvSpPr>
        <p:spPr>
          <a:xfrm>
            <a:off x="212917" y="535653"/>
            <a:ext cx="8940510" cy="2308324"/>
          </a:xfrm>
          <a:prstGeom prst="rect">
            <a:avLst/>
          </a:prstGeom>
        </p:spPr>
        <p:txBody>
          <a:bodyPr wrap="square">
            <a:spAutoFit/>
          </a:bodyPr>
          <a:lstStyle/>
          <a:p>
            <a:r>
              <a:rPr lang="zh-CN" altLang="zh-CN" sz="2400" smtClean="0">
                <a:latin typeface="Times New Roman" pitchFamily="18" charset="0"/>
                <a:cs typeface="Times New Roman" pitchFamily="18" charset="0"/>
              </a:rPr>
              <a:t>例</a:t>
            </a:r>
            <a:r>
              <a:rPr lang="en-US" altLang="zh-CN" sz="2400" smtClean="0">
                <a:latin typeface="Times New Roman" pitchFamily="18" charset="0"/>
                <a:cs typeface="Times New Roman" pitchFamily="18" charset="0"/>
              </a:rPr>
              <a:t>4</a:t>
            </a:r>
            <a:r>
              <a:rPr lang="zh-CN" altLang="zh-CN" sz="2400" smtClean="0">
                <a:latin typeface="Times New Roman" pitchFamily="18" charset="0"/>
                <a:cs typeface="Times New Roman" pitchFamily="18" charset="0"/>
              </a:rPr>
              <a:t>．</a:t>
            </a:r>
            <a:r>
              <a:rPr lang="zh-CN" altLang="zh-CN" sz="2400"/>
              <a:t>某同学利用打点计时器研究做匀加速直线运动小车的运动情况，下图所示为该同学实验时打出的一条纸带中的部分计数点（后面计数点未画出），相邻计数点间有</a:t>
            </a:r>
            <a:r>
              <a:rPr lang="en-US" altLang="zh-CN" sz="2400"/>
              <a:t>4</a:t>
            </a:r>
            <a:r>
              <a:rPr lang="zh-CN" altLang="zh-CN" sz="2400"/>
              <a:t>个点迹未画出。</a:t>
            </a:r>
            <a:r>
              <a:rPr lang="en-US" altLang="zh-CN" sz="2400"/>
              <a:t>(</a:t>
            </a:r>
            <a:r>
              <a:rPr lang="zh-CN" altLang="zh-CN" sz="2400"/>
              <a:t>打点计时器每隔</a:t>
            </a:r>
            <a:r>
              <a:rPr lang="en-US" altLang="zh-CN" sz="2400"/>
              <a:t>0.02s</a:t>
            </a:r>
            <a:r>
              <a:rPr lang="zh-CN" altLang="zh-CN" sz="2400"/>
              <a:t>打出一个点</a:t>
            </a:r>
            <a:r>
              <a:rPr lang="en-US" altLang="zh-CN" sz="2400" smtClean="0"/>
              <a:t>)</a:t>
            </a:r>
            <a:r>
              <a:rPr lang="zh-CN" altLang="zh-CN" sz="2400" smtClean="0"/>
              <a:t>请</a:t>
            </a:r>
            <a:r>
              <a:rPr lang="zh-CN" altLang="zh-CN" sz="2400"/>
              <a:t>为该同学设计几种求</a:t>
            </a:r>
            <a:r>
              <a:rPr lang="zh-CN" altLang="zh-CN" sz="2400" smtClean="0"/>
              <a:t>小车加速度的</a:t>
            </a:r>
            <a:r>
              <a:rPr lang="zh-CN" altLang="en-US" sz="2400"/>
              <a:t>方案</a:t>
            </a:r>
            <a:r>
              <a:rPr lang="zh-CN" altLang="zh-CN" sz="2400" smtClean="0"/>
              <a:t>。</a:t>
            </a:r>
            <a:endParaRPr lang="zh-CN" altLang="zh-CN" sz="2400"/>
          </a:p>
          <a:p>
            <a:endParaRPr lang="zh-CN" altLang="zh-CN" sz="2400">
              <a:latin typeface="Times New Roman" pitchFamily="18" charset="0"/>
              <a:cs typeface="Times New Roman" pitchFamily="18" charset="0"/>
            </a:endParaRPr>
          </a:p>
        </p:txBody>
      </p:sp>
      <p:pic>
        <p:nvPicPr>
          <p:cNvPr id="35855"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189" y="2198160"/>
            <a:ext cx="7107811" cy="1291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4"/>
          <p:cNvSpPr txBox="1">
            <a:spLocks noChangeArrowheads="1"/>
          </p:cNvSpPr>
          <p:nvPr/>
        </p:nvSpPr>
        <p:spPr bwMode="auto">
          <a:xfrm>
            <a:off x="393092" y="3630087"/>
            <a:ext cx="699752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smtClean="0">
                <a:solidFill>
                  <a:srgbClr val="000808"/>
                </a:solidFill>
                <a:effectLst>
                  <a:outerShdw blurRad="38100" dist="38100" dir="2700000" algn="tl">
                    <a:srgbClr val="C0C0C0"/>
                  </a:outerShdw>
                </a:effectLst>
                <a:ea typeface="黑体" pitchFamily="49" charset="-122"/>
              </a:rPr>
              <a:t>设相邻计算点的时间间隔为</a:t>
            </a:r>
            <a:r>
              <a:rPr lang="en-US" altLang="zh-CN" sz="3200" b="1" i="1" smtClean="0">
                <a:solidFill>
                  <a:srgbClr val="0000FF"/>
                </a:solidFill>
                <a:effectLst>
                  <a:outerShdw blurRad="38100" dist="38100" dir="2700000" algn="tl">
                    <a:srgbClr val="C0C0C0"/>
                  </a:outerShdw>
                </a:effectLst>
                <a:latin typeface="Times New Roman" pitchFamily="18" charset="0"/>
                <a:ea typeface="黑体" pitchFamily="49" charset="-122"/>
                <a:cs typeface="Times New Roman" pitchFamily="18" charset="0"/>
              </a:rPr>
              <a:t>T</a:t>
            </a:r>
            <a:r>
              <a:rPr lang="zh-CN" altLang="en-US" sz="3200" b="1" smtClean="0">
                <a:solidFill>
                  <a:srgbClr val="000808"/>
                </a:solidFill>
                <a:effectLst>
                  <a:outerShdw blurRad="38100" dist="38100" dir="2700000" algn="tl">
                    <a:srgbClr val="C0C0C0"/>
                  </a:outerShdw>
                </a:effectLst>
                <a:ea typeface="黑体" pitchFamily="49" charset="-122"/>
              </a:rPr>
              <a:t>，</a:t>
            </a:r>
            <a:endParaRPr lang="zh-CN" altLang="en-US" sz="3200" b="1">
              <a:solidFill>
                <a:srgbClr val="000808"/>
              </a:solidFill>
              <a:effectLst>
                <a:outerShdw blurRad="38100" dist="38100" dir="2700000" algn="tl">
                  <a:srgbClr val="C0C0C0"/>
                </a:outerShdw>
              </a:effectLst>
              <a:ea typeface="黑体" pitchFamily="49" charset="-122"/>
            </a:endParaRPr>
          </a:p>
        </p:txBody>
      </p:sp>
      <p:sp>
        <p:nvSpPr>
          <p:cNvPr id="8" name="Text Box 14"/>
          <p:cNvSpPr txBox="1">
            <a:spLocks noChangeArrowheads="1"/>
          </p:cNvSpPr>
          <p:nvPr/>
        </p:nvSpPr>
        <p:spPr bwMode="auto">
          <a:xfrm>
            <a:off x="567953" y="4319167"/>
            <a:ext cx="328619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smtClean="0">
                <a:solidFill>
                  <a:srgbClr val="000808"/>
                </a:solidFill>
                <a:effectLst>
                  <a:outerShdw blurRad="38100" dist="38100" dir="2700000" algn="tl">
                    <a:srgbClr val="C0C0C0"/>
                  </a:outerShdw>
                </a:effectLst>
                <a:ea typeface="黑体" pitchFamily="49" charset="-122"/>
              </a:rPr>
              <a:t>由题知</a:t>
            </a:r>
            <a:r>
              <a:rPr lang="en-US" altLang="zh-CN" sz="3200" b="1" i="1" smtClean="0">
                <a:solidFill>
                  <a:srgbClr val="FF0000"/>
                </a:solidFill>
                <a:effectLst>
                  <a:outerShdw blurRad="38100" dist="38100" dir="2700000" algn="tl">
                    <a:srgbClr val="C0C0C0"/>
                  </a:outerShdw>
                </a:effectLst>
                <a:latin typeface="Times New Roman" pitchFamily="18" charset="0"/>
                <a:ea typeface="黑体" pitchFamily="49" charset="-122"/>
                <a:cs typeface="Times New Roman" pitchFamily="18" charset="0"/>
              </a:rPr>
              <a:t>T=</a:t>
            </a:r>
            <a:r>
              <a:rPr lang="en-US" altLang="zh-CN" sz="3200" b="1" smtClean="0">
                <a:solidFill>
                  <a:srgbClr val="FF0000"/>
                </a:solidFill>
                <a:effectLst>
                  <a:outerShdw blurRad="38100" dist="38100" dir="2700000" algn="tl">
                    <a:srgbClr val="C0C0C0"/>
                  </a:outerShdw>
                </a:effectLst>
                <a:latin typeface="Times New Roman" pitchFamily="18" charset="0"/>
                <a:ea typeface="黑体" pitchFamily="49" charset="-122"/>
                <a:cs typeface="Times New Roman" pitchFamily="18" charset="0"/>
              </a:rPr>
              <a:t>0.1s</a:t>
            </a:r>
            <a:endParaRPr lang="zh-CN" altLang="en-US" sz="3200" b="1">
              <a:solidFill>
                <a:srgbClr val="000808"/>
              </a:solidFill>
              <a:effectLst>
                <a:outerShdw blurRad="38100" dist="38100" dir="2700000" algn="tl">
                  <a:srgbClr val="C0C0C0"/>
                </a:outerShdw>
              </a:effectLst>
              <a:ea typeface="黑体" pitchFamily="49" charset="-122"/>
            </a:endParaRPr>
          </a:p>
        </p:txBody>
      </p:sp>
      <p:cxnSp>
        <p:nvCxnSpPr>
          <p:cNvPr id="10" name="直接连接符 9"/>
          <p:cNvCxnSpPr/>
          <p:nvPr/>
        </p:nvCxnSpPr>
        <p:spPr>
          <a:xfrm>
            <a:off x="3610466" y="1668545"/>
            <a:ext cx="3996965" cy="0"/>
          </a:xfrm>
          <a:prstGeom prst="line">
            <a:avLst/>
          </a:prstGeom>
          <a:ln w="28575">
            <a:solidFill>
              <a:srgbClr val="E727D9"/>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192490" y="2045617"/>
            <a:ext cx="1513003"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041472826"/>
      </p:ext>
    </p:extLst>
  </p:cSld>
  <p:clrMapOvr>
    <a:masterClrMapping/>
  </p:clrMapOvr>
  <mc:AlternateContent xmlns:mc="http://schemas.openxmlformats.org/markup-compatibility/2006" xmlns:p14="http://schemas.microsoft.com/office/powerpoint/2010/main">
    <mc:Choice Requires="p14">
      <p:transition spd="slow" p14:dur="1200" advTm="46122">
        <p14:prism/>
      </p:transition>
    </mc:Choice>
    <mc:Fallback xmlns="">
      <p:transition spd="slow" advTm="461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Bottom)">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slide(fromBottom)">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25894" y="-70733"/>
            <a:ext cx="6400802" cy="484744"/>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en-US" altLang="zh-CN" sz="2700" smtClean="0"/>
              <a:t>【</a:t>
            </a:r>
            <a:r>
              <a:rPr lang="zh-CN" altLang="en-US" sz="2700" smtClean="0"/>
              <a:t>任务三：如何通过纸带求小车加速度</a:t>
            </a:r>
            <a:r>
              <a:rPr lang="en-US" altLang="zh-CN" sz="2700" smtClean="0"/>
              <a:t>】</a:t>
            </a:r>
          </a:p>
        </p:txBody>
      </p:sp>
      <p:pic>
        <p:nvPicPr>
          <p:cNvPr id="35855"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5718" y="468890"/>
            <a:ext cx="5090475" cy="925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11"/>
          <p:cNvSpPr>
            <a:spLocks noChangeArrowheads="1"/>
          </p:cNvSpPr>
          <p:nvPr/>
        </p:nvSpPr>
        <p:spPr bwMode="auto">
          <a:xfrm>
            <a:off x="49520" y="611974"/>
            <a:ext cx="2728246" cy="533110"/>
          </a:xfrm>
          <a:prstGeom prst="rect">
            <a:avLst/>
          </a:prstGeom>
          <a:solidFill>
            <a:schemeClr val="tx1"/>
          </a:solidFill>
          <a:ln w="9525" algn="ctr">
            <a:noFill/>
            <a:miter lim="800000"/>
            <a:headEnd/>
            <a:tailEnd/>
          </a:ln>
        </p:spPr>
        <p:txBody>
          <a:bodyPr wrap="square" lIns="101233" tIns="50617" rIns="101233" bIns="50617">
            <a:spAutoFit/>
          </a:bodyPr>
          <a:lstStyle/>
          <a:p>
            <a:pPr eaLnBrk="0" hangingPunct="0">
              <a:defRPr/>
            </a:pPr>
            <a:r>
              <a:rPr lang="zh-CN" altLang="en-US" sz="2800" b="1" smtClean="0">
                <a:solidFill>
                  <a:srgbClr val="FFFF00"/>
                </a:solidFill>
                <a:latin typeface="+mj-ea"/>
                <a:ea typeface="+mj-ea"/>
              </a:rPr>
              <a:t>方法一</a:t>
            </a:r>
            <a:r>
              <a:rPr lang="en-US" altLang="zh-CN" sz="2800" b="1" smtClean="0">
                <a:solidFill>
                  <a:srgbClr val="FFFF00"/>
                </a:solidFill>
                <a:latin typeface="+mj-ea"/>
                <a:ea typeface="+mj-ea"/>
              </a:rPr>
              <a:t>:</a:t>
            </a:r>
            <a:r>
              <a:rPr lang="zh-CN" altLang="en-US" sz="2800" b="1" smtClean="0">
                <a:solidFill>
                  <a:srgbClr val="FFFF00"/>
                </a:solidFill>
                <a:latin typeface="+mj-ea"/>
                <a:ea typeface="+mj-ea"/>
              </a:rPr>
              <a:t>逐差法</a:t>
            </a:r>
            <a:endParaRPr lang="zh-CN" altLang="en-US" sz="2800" b="1" dirty="0">
              <a:solidFill>
                <a:srgbClr val="FFFF00"/>
              </a:solidFill>
              <a:latin typeface="+mj-ea"/>
              <a:ea typeface="+mj-ea"/>
            </a:endParaRPr>
          </a:p>
        </p:txBody>
      </p:sp>
      <p:graphicFrame>
        <p:nvGraphicFramePr>
          <p:cNvPr id="5" name="对象 4"/>
          <p:cNvGraphicFramePr>
            <a:graphicFrameLocks noChangeAspect="1"/>
          </p:cNvGraphicFramePr>
          <p:nvPr>
            <p:extLst>
              <p:ext uri="{D42A27DB-BD31-4B8C-83A1-F6EECF244321}">
                <p14:modId xmlns:p14="http://schemas.microsoft.com/office/powerpoint/2010/main" val="1630976876"/>
              </p:ext>
            </p:extLst>
          </p:nvPr>
        </p:nvGraphicFramePr>
        <p:xfrm>
          <a:off x="3773781" y="1266627"/>
          <a:ext cx="1800225" cy="698500"/>
        </p:xfrm>
        <a:graphic>
          <a:graphicData uri="http://schemas.openxmlformats.org/presentationml/2006/ole">
            <mc:AlternateContent xmlns:mc="http://schemas.openxmlformats.org/markup-compatibility/2006">
              <mc:Choice xmlns:v="urn:schemas-microsoft-com:vml" Requires="v">
                <p:oleObj spid="_x0000_s52655" name="Equation" r:id="rId5" imgW="754427" imgH="388584" progId="Equation.DSMT4">
                  <p:embed/>
                </p:oleObj>
              </mc:Choice>
              <mc:Fallback>
                <p:oleObj name="Equation" r:id="rId5" imgW="754427" imgH="388584"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73781" y="1266627"/>
                        <a:ext cx="1800225"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3762975389"/>
              </p:ext>
            </p:extLst>
          </p:nvPr>
        </p:nvGraphicFramePr>
        <p:xfrm>
          <a:off x="1611606" y="1309489"/>
          <a:ext cx="2017713" cy="660400"/>
        </p:xfrm>
        <a:graphic>
          <a:graphicData uri="http://schemas.openxmlformats.org/presentationml/2006/ole">
            <mc:AlternateContent xmlns:mc="http://schemas.openxmlformats.org/markup-compatibility/2006">
              <mc:Choice xmlns:v="urn:schemas-microsoft-com:vml" Requires="v">
                <p:oleObj spid="_x0000_s52656" name="Equation" r:id="rId7" imgW="731520" imgH="388584" progId="Equation.DSMT4">
                  <p:embed/>
                </p:oleObj>
              </mc:Choice>
              <mc:Fallback>
                <p:oleObj name="Equation" r:id="rId7" imgW="731520" imgH="388584" progId="Equation.DSMT4">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11606" y="1309489"/>
                        <a:ext cx="2017713"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11"/>
          <p:cNvSpPr>
            <a:spLocks noChangeArrowheads="1"/>
          </p:cNvSpPr>
          <p:nvPr/>
        </p:nvSpPr>
        <p:spPr bwMode="auto">
          <a:xfrm>
            <a:off x="5834297" y="1250622"/>
            <a:ext cx="1310843" cy="594665"/>
          </a:xfrm>
          <a:prstGeom prst="rect">
            <a:avLst/>
          </a:prstGeom>
          <a:noFill/>
          <a:ln w="28575" algn="ctr">
            <a:noFill/>
            <a:miter lim="800000"/>
            <a:headEnd/>
            <a:tailEnd/>
          </a:ln>
        </p:spPr>
        <p:txBody>
          <a:bodyPr wrap="square" lIns="101233" tIns="50617" rIns="101233" bIns="50617">
            <a:spAutoFit/>
          </a:bodyPr>
          <a:lstStyle/>
          <a:p>
            <a:pPr eaLnBrk="0" hangingPunct="0">
              <a:defRPr/>
            </a:pPr>
            <a:r>
              <a:rPr lang="en-US" altLang="zh-CN" sz="3200" b="1" i="1" smtClean="0">
                <a:solidFill>
                  <a:srgbClr val="0000FF"/>
                </a:solidFill>
                <a:latin typeface="Times New Roman" pitchFamily="18" charset="0"/>
                <a:cs typeface="Times New Roman" pitchFamily="18" charset="0"/>
              </a:rPr>
              <a:t>……</a:t>
            </a:r>
            <a:endParaRPr lang="zh-CN" altLang="en-US" sz="3200" b="1" i="1" baseline="30000">
              <a:solidFill>
                <a:srgbClr val="0000FF"/>
              </a:solidFill>
              <a:latin typeface="Times New Roman" pitchFamily="18" charset="0"/>
              <a:cs typeface="Times New Roman" pitchFamily="18" charset="0"/>
            </a:endParaRPr>
          </a:p>
        </p:txBody>
      </p:sp>
      <p:graphicFrame>
        <p:nvGraphicFramePr>
          <p:cNvPr id="8" name="对象 7"/>
          <p:cNvGraphicFramePr>
            <a:graphicFrameLocks noChangeAspect="1"/>
          </p:cNvGraphicFramePr>
          <p:nvPr>
            <p:extLst>
              <p:ext uri="{D42A27DB-BD31-4B8C-83A1-F6EECF244321}">
                <p14:modId xmlns:p14="http://schemas.microsoft.com/office/powerpoint/2010/main" val="3383645608"/>
              </p:ext>
            </p:extLst>
          </p:nvPr>
        </p:nvGraphicFramePr>
        <p:xfrm>
          <a:off x="7067149" y="1242343"/>
          <a:ext cx="1871662" cy="736600"/>
        </p:xfrm>
        <a:graphic>
          <a:graphicData uri="http://schemas.openxmlformats.org/presentationml/2006/ole">
            <mc:AlternateContent xmlns:mc="http://schemas.openxmlformats.org/markup-compatibility/2006">
              <mc:Choice xmlns:v="urn:schemas-microsoft-com:vml" Requires="v">
                <p:oleObj spid="_x0000_s52657" name="Equation" r:id="rId9" imgW="739084" imgH="388584" progId="Equation.DSMT4">
                  <p:embed/>
                </p:oleObj>
              </mc:Choice>
              <mc:Fallback>
                <p:oleObj name="Equation" r:id="rId9" imgW="739084" imgH="388584" progId="Equation.DSMT4">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67149" y="1242343"/>
                        <a:ext cx="1871662" cy="73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558856088"/>
              </p:ext>
            </p:extLst>
          </p:nvPr>
        </p:nvGraphicFramePr>
        <p:xfrm>
          <a:off x="149316" y="2090770"/>
          <a:ext cx="8208963" cy="1728787"/>
        </p:xfrm>
        <a:graphic>
          <a:graphicData uri="http://schemas.openxmlformats.org/presentationml/2006/ole">
            <mc:AlternateContent xmlns:mc="http://schemas.openxmlformats.org/markup-compatibility/2006">
              <mc:Choice xmlns:v="urn:schemas-microsoft-com:vml" Requires="v">
                <p:oleObj spid="_x0000_s52658" name="Equation" r:id="rId11" imgW="3238500" imgH="812800" progId="Equation.DSMT4">
                  <p:embed/>
                </p:oleObj>
              </mc:Choice>
              <mc:Fallback>
                <p:oleObj name="Equation" r:id="rId11" imgW="3238500" imgH="812800" progId="Equation.DSMT4">
                  <p:embed/>
                  <p:pic>
                    <p:nvPicPr>
                      <p:cNvPr id="0" name="Object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9316" y="2090770"/>
                        <a:ext cx="8208963"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244628081"/>
              </p:ext>
            </p:extLst>
          </p:nvPr>
        </p:nvGraphicFramePr>
        <p:xfrm>
          <a:off x="83328" y="3595196"/>
          <a:ext cx="1943100" cy="1003300"/>
        </p:xfrm>
        <a:graphic>
          <a:graphicData uri="http://schemas.openxmlformats.org/presentationml/2006/ole">
            <mc:AlternateContent xmlns:mc="http://schemas.openxmlformats.org/markup-compatibility/2006">
              <mc:Choice xmlns:v="urn:schemas-microsoft-com:vml" Requires="v">
                <p:oleObj spid="_x0000_s52659" name="Equation" r:id="rId13" imgW="571252" imgH="393529" progId="Equation.DSMT4">
                  <p:embed/>
                </p:oleObj>
              </mc:Choice>
              <mc:Fallback>
                <p:oleObj name="Equation" r:id="rId13" imgW="571252" imgH="393529" progId="Equation.DSMT4">
                  <p:embed/>
                  <p:pic>
                    <p:nvPicPr>
                      <p:cNvPr id="0" name="Object 1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328" y="3595196"/>
                        <a:ext cx="19431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11"/>
          <p:cNvSpPr>
            <a:spLocks noChangeArrowheads="1"/>
          </p:cNvSpPr>
          <p:nvPr/>
        </p:nvSpPr>
        <p:spPr bwMode="auto">
          <a:xfrm>
            <a:off x="-120164" y="1365450"/>
            <a:ext cx="2812273" cy="533110"/>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800" b="1" smtClean="0">
                <a:solidFill>
                  <a:srgbClr val="BB079D"/>
                </a:solidFill>
                <a:latin typeface="Times New Roman" pitchFamily="18" charset="0"/>
                <a:ea typeface="+mj-ea"/>
                <a:cs typeface="Times New Roman" pitchFamily="18" charset="0"/>
              </a:rPr>
              <a:t>由△</a:t>
            </a:r>
            <a:r>
              <a:rPr lang="en-US" altLang="zh-CN" sz="2800" b="1" i="1" smtClean="0">
                <a:solidFill>
                  <a:srgbClr val="BB079D"/>
                </a:solidFill>
                <a:latin typeface="Times New Roman" pitchFamily="18" charset="0"/>
                <a:ea typeface="+mj-ea"/>
                <a:cs typeface="Times New Roman" pitchFamily="18" charset="0"/>
              </a:rPr>
              <a:t>x</a:t>
            </a:r>
            <a:r>
              <a:rPr lang="en-US" altLang="zh-CN" sz="2800" b="1" smtClean="0">
                <a:solidFill>
                  <a:srgbClr val="BB079D"/>
                </a:solidFill>
                <a:latin typeface="Times New Roman" pitchFamily="18" charset="0"/>
                <a:ea typeface="+mj-ea"/>
                <a:cs typeface="Times New Roman" pitchFamily="18" charset="0"/>
              </a:rPr>
              <a:t>=</a:t>
            </a:r>
            <a:r>
              <a:rPr lang="en-US" altLang="zh-CN" sz="2800" b="1" i="1" smtClean="0">
                <a:solidFill>
                  <a:srgbClr val="BB079D"/>
                </a:solidFill>
                <a:latin typeface="Times New Roman" pitchFamily="18" charset="0"/>
                <a:ea typeface="+mj-ea"/>
                <a:cs typeface="Times New Roman" pitchFamily="18" charset="0"/>
              </a:rPr>
              <a:t>aT</a:t>
            </a:r>
            <a:r>
              <a:rPr lang="en-US" altLang="zh-CN" sz="2800" b="1" baseline="30000" smtClean="0">
                <a:solidFill>
                  <a:srgbClr val="BB079D"/>
                </a:solidFill>
                <a:latin typeface="Times New Roman" pitchFamily="18" charset="0"/>
                <a:ea typeface="+mj-ea"/>
                <a:cs typeface="Times New Roman" pitchFamily="18" charset="0"/>
              </a:rPr>
              <a:t>2</a:t>
            </a:r>
            <a:endParaRPr lang="zh-CN" altLang="en-US" sz="2800" b="1" baseline="30000" dirty="0">
              <a:solidFill>
                <a:srgbClr val="BB079D"/>
              </a:solidFill>
              <a:latin typeface="Times New Roman" pitchFamily="18" charset="0"/>
              <a:ea typeface="+mj-ea"/>
              <a:cs typeface="Times New Roman" pitchFamily="18" charset="0"/>
            </a:endParaRPr>
          </a:p>
        </p:txBody>
      </p:sp>
      <p:sp>
        <p:nvSpPr>
          <p:cNvPr id="12" name="矩形 11"/>
          <p:cNvSpPr/>
          <p:nvPr/>
        </p:nvSpPr>
        <p:spPr>
          <a:xfrm>
            <a:off x="2387" y="2986692"/>
            <a:ext cx="8559538" cy="74471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3" name="对象 12"/>
          <p:cNvGraphicFramePr>
            <a:graphicFrameLocks noChangeAspect="1"/>
          </p:cNvGraphicFramePr>
          <p:nvPr>
            <p:extLst>
              <p:ext uri="{D42A27DB-BD31-4B8C-83A1-F6EECF244321}">
                <p14:modId xmlns:p14="http://schemas.microsoft.com/office/powerpoint/2010/main" val="2288643341"/>
              </p:ext>
            </p:extLst>
          </p:nvPr>
        </p:nvGraphicFramePr>
        <p:xfrm>
          <a:off x="3204994" y="2812385"/>
          <a:ext cx="2000250" cy="801687"/>
        </p:xfrm>
        <a:graphic>
          <a:graphicData uri="http://schemas.openxmlformats.org/presentationml/2006/ole">
            <mc:AlternateContent xmlns:mc="http://schemas.openxmlformats.org/markup-compatibility/2006">
              <mc:Choice xmlns:v="urn:schemas-microsoft-com:vml" Requires="v">
                <p:oleObj spid="_x0000_s52660" name="Equation" r:id="rId15" imgW="736280" imgH="393529" progId="Equation.DSMT4">
                  <p:embed/>
                </p:oleObj>
              </mc:Choice>
              <mc:Fallback>
                <p:oleObj name="Equation" r:id="rId15" imgW="736280" imgH="393529" progId="Equation.DSMT4">
                  <p:embed/>
                  <p:pic>
                    <p:nvPicPr>
                      <p:cNvPr id="0" name="Object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04994" y="2812385"/>
                        <a:ext cx="2000250" cy="801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对象 15"/>
          <p:cNvGraphicFramePr>
            <a:graphicFrameLocks noChangeAspect="1"/>
          </p:cNvGraphicFramePr>
          <p:nvPr>
            <p:extLst>
              <p:ext uri="{D42A27DB-BD31-4B8C-83A1-F6EECF244321}">
                <p14:modId xmlns:p14="http://schemas.microsoft.com/office/powerpoint/2010/main" val="3011074610"/>
              </p:ext>
            </p:extLst>
          </p:nvPr>
        </p:nvGraphicFramePr>
        <p:xfrm>
          <a:off x="5128620" y="2810619"/>
          <a:ext cx="1982788" cy="768350"/>
        </p:xfrm>
        <a:graphic>
          <a:graphicData uri="http://schemas.openxmlformats.org/presentationml/2006/ole">
            <mc:AlternateContent xmlns:mc="http://schemas.openxmlformats.org/markup-compatibility/2006">
              <mc:Choice xmlns:v="urn:schemas-microsoft-com:vml" Requires="v">
                <p:oleObj spid="_x0000_s52661" name="Equation" r:id="rId17" imgW="761669" imgH="393529" progId="Equation.DSMT4">
                  <p:embed/>
                </p:oleObj>
              </mc:Choice>
              <mc:Fallback>
                <p:oleObj name="Equation" r:id="rId17" imgW="761669" imgH="393529" progId="Equation.DSMT4">
                  <p:embed/>
                  <p:pic>
                    <p:nvPicPr>
                      <p:cNvPr id="0" name="Object 2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128620" y="2810619"/>
                        <a:ext cx="1982788"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7" name="对象 16"/>
          <p:cNvGraphicFramePr>
            <a:graphicFrameLocks noChangeAspect="1"/>
          </p:cNvGraphicFramePr>
          <p:nvPr>
            <p:extLst>
              <p:ext uri="{D42A27DB-BD31-4B8C-83A1-F6EECF244321}">
                <p14:modId xmlns:p14="http://schemas.microsoft.com/office/powerpoint/2010/main" val="3694497909"/>
              </p:ext>
            </p:extLst>
          </p:nvPr>
        </p:nvGraphicFramePr>
        <p:xfrm>
          <a:off x="7061099" y="2764776"/>
          <a:ext cx="2019300" cy="795338"/>
        </p:xfrm>
        <a:graphic>
          <a:graphicData uri="http://schemas.openxmlformats.org/presentationml/2006/ole">
            <mc:AlternateContent xmlns:mc="http://schemas.openxmlformats.org/markup-compatibility/2006">
              <mc:Choice xmlns:v="urn:schemas-microsoft-com:vml" Requires="v">
                <p:oleObj spid="_x0000_s52662" name="Equation" r:id="rId19" imgW="748975" imgH="393529" progId="Equation.DSMT4">
                  <p:embed/>
                </p:oleObj>
              </mc:Choice>
              <mc:Fallback>
                <p:oleObj name="Equation" r:id="rId19" imgW="748975" imgH="393529" progId="Equation.DSMT4">
                  <p:embed/>
                  <p:pic>
                    <p:nvPicPr>
                      <p:cNvPr id="0" name="Object 2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061099" y="2764776"/>
                        <a:ext cx="2019300" cy="79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Rectangle 11"/>
          <p:cNvSpPr>
            <a:spLocks noChangeArrowheads="1"/>
          </p:cNvSpPr>
          <p:nvPr/>
        </p:nvSpPr>
        <p:spPr bwMode="auto">
          <a:xfrm>
            <a:off x="-120165" y="2986692"/>
            <a:ext cx="3949834" cy="533110"/>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800" b="1" smtClean="0">
                <a:solidFill>
                  <a:srgbClr val="BB079D"/>
                </a:solidFill>
                <a:latin typeface="Times New Roman" pitchFamily="18" charset="0"/>
                <a:ea typeface="+mj-ea"/>
                <a:cs typeface="Times New Roman" pitchFamily="18" charset="0"/>
              </a:rPr>
              <a:t>由</a:t>
            </a:r>
            <a:r>
              <a:rPr lang="en-US" altLang="zh-CN" sz="2800" b="1" i="1" smtClean="0">
                <a:solidFill>
                  <a:srgbClr val="BB079D"/>
                </a:solidFill>
                <a:latin typeface="Times New Roman" pitchFamily="18" charset="0"/>
                <a:ea typeface="+mj-ea"/>
                <a:cs typeface="Times New Roman" pitchFamily="18" charset="0"/>
              </a:rPr>
              <a:t>x</a:t>
            </a:r>
            <a:r>
              <a:rPr lang="en-US" altLang="zh-CN" sz="2800" b="1" baseline="-25000" smtClean="0">
                <a:solidFill>
                  <a:srgbClr val="BB079D"/>
                </a:solidFill>
                <a:latin typeface="Times New Roman" pitchFamily="18" charset="0"/>
                <a:ea typeface="+mj-ea"/>
                <a:cs typeface="Times New Roman" pitchFamily="18" charset="0"/>
              </a:rPr>
              <a:t>m</a:t>
            </a:r>
            <a:r>
              <a:rPr lang="en-US" altLang="zh-CN" sz="2800" b="1" smtClean="0">
                <a:solidFill>
                  <a:srgbClr val="BB079D"/>
                </a:solidFill>
                <a:latin typeface="Times New Roman" pitchFamily="18" charset="0"/>
                <a:ea typeface="+mj-ea"/>
                <a:cs typeface="Times New Roman" pitchFamily="18" charset="0"/>
              </a:rPr>
              <a:t>-</a:t>
            </a:r>
            <a:r>
              <a:rPr lang="en-US" altLang="zh-CN" sz="2800" b="1" i="1" smtClean="0">
                <a:solidFill>
                  <a:srgbClr val="BB079D"/>
                </a:solidFill>
                <a:latin typeface="Times New Roman" pitchFamily="18" charset="0"/>
                <a:cs typeface="Times New Roman" pitchFamily="18" charset="0"/>
              </a:rPr>
              <a:t>x</a:t>
            </a:r>
            <a:r>
              <a:rPr lang="en-US" altLang="zh-CN" sz="2800" b="1" baseline="-25000" smtClean="0">
                <a:solidFill>
                  <a:srgbClr val="BB079D"/>
                </a:solidFill>
                <a:latin typeface="Times New Roman" pitchFamily="18" charset="0"/>
                <a:cs typeface="Times New Roman" pitchFamily="18" charset="0"/>
              </a:rPr>
              <a:t>n</a:t>
            </a:r>
            <a:r>
              <a:rPr lang="en-US" altLang="zh-CN" sz="2800" b="1" smtClean="0">
                <a:solidFill>
                  <a:srgbClr val="BB079D"/>
                </a:solidFill>
                <a:latin typeface="Times New Roman" pitchFamily="18" charset="0"/>
                <a:ea typeface="+mj-ea"/>
                <a:cs typeface="Times New Roman" pitchFamily="18" charset="0"/>
              </a:rPr>
              <a:t>=</a:t>
            </a:r>
            <a:r>
              <a:rPr lang="zh-CN" altLang="en-US" sz="2800" b="1" smtClean="0">
                <a:solidFill>
                  <a:srgbClr val="BB079D"/>
                </a:solidFill>
                <a:latin typeface="Times New Roman" pitchFamily="18" charset="0"/>
                <a:ea typeface="+mj-ea"/>
                <a:cs typeface="Times New Roman" pitchFamily="18" charset="0"/>
              </a:rPr>
              <a:t>（</a:t>
            </a:r>
            <a:r>
              <a:rPr lang="en-US" altLang="zh-CN" sz="2800" b="1" smtClean="0">
                <a:solidFill>
                  <a:srgbClr val="BB079D"/>
                </a:solidFill>
                <a:latin typeface="Times New Roman" pitchFamily="18" charset="0"/>
                <a:ea typeface="+mj-ea"/>
                <a:cs typeface="Times New Roman" pitchFamily="18" charset="0"/>
              </a:rPr>
              <a:t>m-n</a:t>
            </a:r>
            <a:r>
              <a:rPr lang="zh-CN" altLang="en-US" sz="2800" b="1" smtClean="0">
                <a:solidFill>
                  <a:srgbClr val="BB079D"/>
                </a:solidFill>
                <a:latin typeface="Times New Roman" pitchFamily="18" charset="0"/>
                <a:ea typeface="+mj-ea"/>
                <a:cs typeface="Times New Roman" pitchFamily="18" charset="0"/>
              </a:rPr>
              <a:t>）</a:t>
            </a:r>
            <a:r>
              <a:rPr lang="en-US" altLang="zh-CN" sz="2800" b="1" i="1" smtClean="0">
                <a:solidFill>
                  <a:srgbClr val="BB079D"/>
                </a:solidFill>
                <a:latin typeface="Times New Roman" pitchFamily="18" charset="0"/>
                <a:ea typeface="+mj-ea"/>
                <a:cs typeface="Times New Roman" pitchFamily="18" charset="0"/>
              </a:rPr>
              <a:t>aT</a:t>
            </a:r>
            <a:r>
              <a:rPr lang="en-US" altLang="zh-CN" sz="2800" b="1" baseline="30000" smtClean="0">
                <a:solidFill>
                  <a:srgbClr val="BB079D"/>
                </a:solidFill>
                <a:latin typeface="Times New Roman" pitchFamily="18" charset="0"/>
                <a:ea typeface="+mj-ea"/>
                <a:cs typeface="Times New Roman" pitchFamily="18" charset="0"/>
              </a:rPr>
              <a:t>2</a:t>
            </a:r>
            <a:endParaRPr lang="zh-CN" altLang="en-US" sz="2800" b="1" baseline="30000" dirty="0">
              <a:solidFill>
                <a:srgbClr val="BB079D"/>
              </a:solidFill>
              <a:latin typeface="Times New Roman" pitchFamily="18" charset="0"/>
              <a:ea typeface="+mj-ea"/>
              <a:cs typeface="Times New Roman" pitchFamily="18" charset="0"/>
            </a:endParaRPr>
          </a:p>
        </p:txBody>
      </p:sp>
      <p:graphicFrame>
        <p:nvGraphicFramePr>
          <p:cNvPr id="18" name="对象 17"/>
          <p:cNvGraphicFramePr>
            <a:graphicFrameLocks noChangeAspect="1"/>
          </p:cNvGraphicFramePr>
          <p:nvPr>
            <p:extLst>
              <p:ext uri="{D42A27DB-BD31-4B8C-83A1-F6EECF244321}">
                <p14:modId xmlns:p14="http://schemas.microsoft.com/office/powerpoint/2010/main" val="3781836444"/>
              </p:ext>
            </p:extLst>
          </p:nvPr>
        </p:nvGraphicFramePr>
        <p:xfrm>
          <a:off x="19050" y="3359150"/>
          <a:ext cx="5975350" cy="1776413"/>
        </p:xfrm>
        <a:graphic>
          <a:graphicData uri="http://schemas.openxmlformats.org/presentationml/2006/ole">
            <mc:AlternateContent xmlns:mc="http://schemas.openxmlformats.org/markup-compatibility/2006">
              <mc:Choice xmlns:v="urn:schemas-microsoft-com:vml" Requires="v">
                <p:oleObj spid="_x0000_s52663" name="Equation" r:id="rId21" imgW="1955800" imgH="812800" progId="Equation.DSMT4">
                  <p:embed/>
                </p:oleObj>
              </mc:Choice>
              <mc:Fallback>
                <p:oleObj name="Equation" r:id="rId21" imgW="1955800" imgH="812800" progId="Equation.DSMT4">
                  <p:embed/>
                  <p:pic>
                    <p:nvPicPr>
                      <p:cNvPr id="0" name="Object 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050" y="3359150"/>
                        <a:ext cx="5975350" cy="177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4" name="圆角矩形 23"/>
          <p:cNvSpPr/>
          <p:nvPr/>
        </p:nvSpPr>
        <p:spPr>
          <a:xfrm>
            <a:off x="475267" y="4345757"/>
            <a:ext cx="5501328" cy="716437"/>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 Box 14"/>
          <p:cNvSpPr txBox="1">
            <a:spLocks noChangeArrowheads="1"/>
          </p:cNvSpPr>
          <p:nvPr/>
        </p:nvSpPr>
        <p:spPr bwMode="auto">
          <a:xfrm>
            <a:off x="6110955" y="4054293"/>
            <a:ext cx="328619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3200" b="1" smtClean="0">
                <a:solidFill>
                  <a:srgbClr val="000808"/>
                </a:solidFill>
                <a:effectLst>
                  <a:outerShdw blurRad="38100" dist="38100" dir="2700000" algn="tl">
                    <a:srgbClr val="C0C0C0"/>
                  </a:outerShdw>
                </a:effectLst>
                <a:ea typeface="黑体" pitchFamily="49" charset="-122"/>
              </a:rPr>
              <a:t>充分利用数据，</a:t>
            </a:r>
            <a:r>
              <a:rPr lang="zh-CN" altLang="en-US" sz="3200" b="1">
                <a:solidFill>
                  <a:srgbClr val="000808"/>
                </a:solidFill>
                <a:effectLst>
                  <a:outerShdw blurRad="38100" dist="38100" dir="2700000" algn="tl">
                    <a:srgbClr val="C0C0C0"/>
                  </a:outerShdw>
                </a:effectLst>
                <a:ea typeface="黑体" pitchFamily="49" charset="-122"/>
              </a:rPr>
              <a:t>结果精确一些。</a:t>
            </a:r>
          </a:p>
        </p:txBody>
      </p:sp>
      <p:sp>
        <p:nvSpPr>
          <p:cNvPr id="21" name="椭圆 20"/>
          <p:cNvSpPr/>
          <p:nvPr/>
        </p:nvSpPr>
        <p:spPr>
          <a:xfrm>
            <a:off x="5335571" y="468890"/>
            <a:ext cx="2418481" cy="896560"/>
          </a:xfrm>
          <a:prstGeom prst="ellipse">
            <a:avLst/>
          </a:prstGeom>
          <a:noFill/>
          <a:ln>
            <a:solidFill>
              <a:srgbClr val="E727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4147794" y="483131"/>
            <a:ext cx="1343602" cy="896560"/>
          </a:xfrm>
          <a:prstGeom prst="ellipse">
            <a:avLst/>
          </a:prstGeom>
          <a:noFill/>
          <a:ln>
            <a:solidFill>
              <a:srgbClr val="E727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22" name="对象 21"/>
          <p:cNvGraphicFramePr>
            <a:graphicFrameLocks noChangeAspect="1"/>
          </p:cNvGraphicFramePr>
          <p:nvPr>
            <p:extLst>
              <p:ext uri="{D42A27DB-BD31-4B8C-83A1-F6EECF244321}">
                <p14:modId xmlns:p14="http://schemas.microsoft.com/office/powerpoint/2010/main" val="3356818000"/>
              </p:ext>
            </p:extLst>
          </p:nvPr>
        </p:nvGraphicFramePr>
        <p:xfrm>
          <a:off x="3549650" y="1365250"/>
          <a:ext cx="5287963" cy="633232"/>
        </p:xfrm>
        <a:graphic>
          <a:graphicData uri="http://schemas.openxmlformats.org/presentationml/2006/ole">
            <mc:AlternateContent xmlns:mc="http://schemas.openxmlformats.org/markup-compatibility/2006">
              <mc:Choice xmlns:v="urn:schemas-microsoft-com:vml" Requires="v">
                <p:oleObj spid="_x0000_s52664" name="Document" r:id="rId24" imgW="4969445" imgH="957306" progId="Word.Document.8">
                  <p:embed/>
                </p:oleObj>
              </mc:Choice>
              <mc:Fallback>
                <p:oleObj name="Document" r:id="rId24" imgW="4969445" imgH="957306" progId="Word.Document.8">
                  <p:embed/>
                  <p:pic>
                    <p:nvPicPr>
                      <p:cNvPr id="0" name="Object 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549650" y="1365250"/>
                        <a:ext cx="5287963" cy="633232"/>
                      </a:xfrm>
                      <a:prstGeom prst="rect">
                        <a:avLst/>
                      </a:prstGeom>
                      <a:noFill/>
                      <a:ln w="28575">
                        <a:solidFill>
                          <a:srgbClr val="00B050"/>
                        </a:solidFill>
                      </a:ln>
                    </p:spPr>
                  </p:pic>
                </p:oleObj>
              </mc:Fallback>
            </mc:AlternateContent>
          </a:graphicData>
        </a:graphic>
      </p:graphicFrame>
      <p:sp>
        <p:nvSpPr>
          <p:cNvPr id="26" name="Rectangle 11"/>
          <p:cNvSpPr>
            <a:spLocks noChangeArrowheads="1"/>
          </p:cNvSpPr>
          <p:nvPr/>
        </p:nvSpPr>
        <p:spPr bwMode="auto">
          <a:xfrm>
            <a:off x="-120165" y="2986077"/>
            <a:ext cx="3949834" cy="533110"/>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800" b="1" smtClean="0">
                <a:solidFill>
                  <a:srgbClr val="BB079D"/>
                </a:solidFill>
                <a:latin typeface="Times New Roman" pitchFamily="18" charset="0"/>
                <a:ea typeface="+mj-ea"/>
                <a:cs typeface="Times New Roman" pitchFamily="18" charset="0"/>
              </a:rPr>
              <a:t>由</a:t>
            </a:r>
            <a:r>
              <a:rPr lang="en-US" altLang="zh-CN" sz="2800" b="1" i="1" smtClean="0">
                <a:solidFill>
                  <a:srgbClr val="BB079D"/>
                </a:solidFill>
                <a:latin typeface="Times New Roman" pitchFamily="18" charset="0"/>
                <a:ea typeface="+mj-ea"/>
                <a:cs typeface="Times New Roman" pitchFamily="18" charset="0"/>
              </a:rPr>
              <a:t>x</a:t>
            </a:r>
            <a:r>
              <a:rPr lang="en-US" altLang="zh-CN" sz="2800" b="1" baseline="-25000" smtClean="0">
                <a:solidFill>
                  <a:srgbClr val="BB079D"/>
                </a:solidFill>
                <a:latin typeface="Times New Roman" pitchFamily="18" charset="0"/>
                <a:ea typeface="+mj-ea"/>
                <a:cs typeface="Times New Roman" pitchFamily="18" charset="0"/>
              </a:rPr>
              <a:t>m</a:t>
            </a:r>
            <a:r>
              <a:rPr lang="en-US" altLang="zh-CN" sz="2800" b="1" smtClean="0">
                <a:solidFill>
                  <a:srgbClr val="BB079D"/>
                </a:solidFill>
                <a:latin typeface="Times New Roman" pitchFamily="18" charset="0"/>
                <a:ea typeface="+mj-ea"/>
                <a:cs typeface="Times New Roman" pitchFamily="18" charset="0"/>
              </a:rPr>
              <a:t>-</a:t>
            </a:r>
            <a:r>
              <a:rPr lang="en-US" altLang="zh-CN" sz="2800" b="1" i="1" smtClean="0">
                <a:solidFill>
                  <a:srgbClr val="BB079D"/>
                </a:solidFill>
                <a:latin typeface="Times New Roman" pitchFamily="18" charset="0"/>
                <a:cs typeface="Times New Roman" pitchFamily="18" charset="0"/>
              </a:rPr>
              <a:t>x</a:t>
            </a:r>
            <a:r>
              <a:rPr lang="en-US" altLang="zh-CN" sz="2800" b="1" baseline="-25000" smtClean="0">
                <a:solidFill>
                  <a:srgbClr val="BB079D"/>
                </a:solidFill>
                <a:latin typeface="Times New Roman" pitchFamily="18" charset="0"/>
                <a:cs typeface="Times New Roman" pitchFamily="18" charset="0"/>
              </a:rPr>
              <a:t>n</a:t>
            </a:r>
            <a:r>
              <a:rPr lang="en-US" altLang="zh-CN" sz="2800" b="1" smtClean="0">
                <a:solidFill>
                  <a:srgbClr val="BB079D"/>
                </a:solidFill>
                <a:latin typeface="Times New Roman" pitchFamily="18" charset="0"/>
                <a:ea typeface="+mj-ea"/>
                <a:cs typeface="Times New Roman" pitchFamily="18" charset="0"/>
              </a:rPr>
              <a:t>=</a:t>
            </a:r>
            <a:r>
              <a:rPr lang="zh-CN" altLang="en-US" sz="2800" b="1" smtClean="0">
                <a:solidFill>
                  <a:srgbClr val="BB079D"/>
                </a:solidFill>
                <a:latin typeface="Times New Roman" pitchFamily="18" charset="0"/>
                <a:ea typeface="+mj-ea"/>
                <a:cs typeface="Times New Roman" pitchFamily="18" charset="0"/>
              </a:rPr>
              <a:t>（</a:t>
            </a:r>
            <a:r>
              <a:rPr lang="en-US" altLang="zh-CN" sz="2800" b="1" smtClean="0">
                <a:solidFill>
                  <a:srgbClr val="BB079D"/>
                </a:solidFill>
                <a:latin typeface="Times New Roman" pitchFamily="18" charset="0"/>
                <a:ea typeface="+mj-ea"/>
                <a:cs typeface="Times New Roman" pitchFamily="18" charset="0"/>
              </a:rPr>
              <a:t>m-n</a:t>
            </a:r>
            <a:r>
              <a:rPr lang="zh-CN" altLang="en-US" sz="2800" b="1" smtClean="0">
                <a:solidFill>
                  <a:srgbClr val="BB079D"/>
                </a:solidFill>
                <a:latin typeface="Times New Roman" pitchFamily="18" charset="0"/>
                <a:ea typeface="+mj-ea"/>
                <a:cs typeface="Times New Roman" pitchFamily="18" charset="0"/>
              </a:rPr>
              <a:t>）</a:t>
            </a:r>
            <a:r>
              <a:rPr lang="en-US" altLang="zh-CN" sz="2800" b="1" i="1" smtClean="0">
                <a:solidFill>
                  <a:srgbClr val="BB079D"/>
                </a:solidFill>
                <a:latin typeface="Times New Roman" pitchFamily="18" charset="0"/>
                <a:ea typeface="+mj-ea"/>
                <a:cs typeface="Times New Roman" pitchFamily="18" charset="0"/>
              </a:rPr>
              <a:t>aT</a:t>
            </a:r>
            <a:r>
              <a:rPr lang="en-US" altLang="zh-CN" sz="2800" b="1" baseline="30000" smtClean="0">
                <a:solidFill>
                  <a:srgbClr val="BB079D"/>
                </a:solidFill>
                <a:latin typeface="Times New Roman" pitchFamily="18" charset="0"/>
                <a:ea typeface="+mj-ea"/>
                <a:cs typeface="Times New Roman" pitchFamily="18" charset="0"/>
              </a:rPr>
              <a:t>2</a:t>
            </a:r>
            <a:endParaRPr lang="zh-CN" altLang="en-US" sz="2800" b="1" baseline="30000" dirty="0">
              <a:solidFill>
                <a:srgbClr val="BB079D"/>
              </a:solidFill>
              <a:latin typeface="Times New Roman" pitchFamily="18" charset="0"/>
              <a:ea typeface="+mj-ea"/>
              <a:cs typeface="Times New Roman" pitchFamily="18" charset="0"/>
            </a:endParaRPr>
          </a:p>
        </p:txBody>
      </p:sp>
      <p:sp>
        <p:nvSpPr>
          <p:cNvPr id="28" name="矩形 27"/>
          <p:cNvSpPr/>
          <p:nvPr/>
        </p:nvSpPr>
        <p:spPr>
          <a:xfrm>
            <a:off x="3978111" y="2243579"/>
            <a:ext cx="659877" cy="4147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5" name="对象 14"/>
          <p:cNvGraphicFramePr>
            <a:graphicFrameLocks noChangeAspect="1"/>
          </p:cNvGraphicFramePr>
          <p:nvPr>
            <p:extLst>
              <p:ext uri="{D42A27DB-BD31-4B8C-83A1-F6EECF244321}">
                <p14:modId xmlns:p14="http://schemas.microsoft.com/office/powerpoint/2010/main" val="2063832063"/>
              </p:ext>
            </p:extLst>
          </p:nvPr>
        </p:nvGraphicFramePr>
        <p:xfrm>
          <a:off x="4225200" y="1945695"/>
          <a:ext cx="1943100" cy="1003300"/>
        </p:xfrm>
        <a:graphic>
          <a:graphicData uri="http://schemas.openxmlformats.org/presentationml/2006/ole">
            <mc:AlternateContent xmlns:mc="http://schemas.openxmlformats.org/markup-compatibility/2006">
              <mc:Choice xmlns:v="urn:schemas-microsoft-com:vml" Requires="v">
                <p:oleObj spid="_x0000_s52665" name="Equation" r:id="rId26" imgW="571252" imgH="393529" progId="Equation.DSMT4">
                  <p:embed/>
                </p:oleObj>
              </mc:Choice>
              <mc:Fallback>
                <p:oleObj name="Equation" r:id="rId26" imgW="571252" imgH="393529"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25200" y="1945695"/>
                        <a:ext cx="19431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9" name="圆角矩形 18"/>
          <p:cNvSpPr/>
          <p:nvPr/>
        </p:nvSpPr>
        <p:spPr>
          <a:xfrm>
            <a:off x="4562561" y="2073897"/>
            <a:ext cx="1621410" cy="838985"/>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extLst>
      <p:ext uri="{BB962C8B-B14F-4D97-AF65-F5344CB8AC3E}">
        <p14:creationId xmlns:p14="http://schemas.microsoft.com/office/powerpoint/2010/main" val="2315084133"/>
      </p:ext>
    </p:extLst>
  </p:cSld>
  <p:clrMapOvr>
    <a:masterClrMapping/>
  </p:clrMapOvr>
  <mc:AlternateContent xmlns:mc="http://schemas.openxmlformats.org/markup-compatibility/2006" xmlns:p14="http://schemas.microsoft.com/office/powerpoint/2010/main">
    <mc:Choice Requires="p14">
      <p:transition p14:dur="0" advTm="136494"/>
    </mc:Choice>
    <mc:Fallback xmlns="">
      <p:transition advTm="1364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xit" presetSubtype="0" fill="hold" nodeType="withEffect">
                                  <p:stCondLst>
                                    <p:cond delay="0"/>
                                  </p:stCondLst>
                                  <p:childTnLst>
                                    <p:set>
                                      <p:cBhvr>
                                        <p:cTn id="38" dur="1" fill="hold">
                                          <p:stCondLst>
                                            <p:cond delay="0"/>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linds(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blinds(horizontal)">
                                      <p:cBhvr>
                                        <p:cTn id="52" dur="500"/>
                                        <p:tgtEl>
                                          <p:spTgt spid="16"/>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linds(horizont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ox(in)">
                                      <p:cBhvr>
                                        <p:cTn id="62" dur="500"/>
                                        <p:tgtEl>
                                          <p:spTgt spid="18"/>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1000" fill="hold"/>
                                        <p:tgtEl>
                                          <p:spTgt spid="19"/>
                                        </p:tgtEl>
                                        <p:attrNameLst>
                                          <p:attrName>ppt_w</p:attrName>
                                        </p:attrNameLst>
                                      </p:cBhvr>
                                      <p:tavLst>
                                        <p:tav tm="0">
                                          <p:val>
                                            <p:fltVal val="0"/>
                                          </p:val>
                                        </p:tav>
                                        <p:tav tm="100000">
                                          <p:val>
                                            <p:strVal val="#ppt_w"/>
                                          </p:val>
                                        </p:tav>
                                      </p:tavLst>
                                    </p:anim>
                                    <p:anim calcmode="lin" valueType="num">
                                      <p:cBhvr>
                                        <p:cTn id="68" dur="1000" fill="hold"/>
                                        <p:tgtEl>
                                          <p:spTgt spid="19"/>
                                        </p:tgtEl>
                                        <p:attrNameLst>
                                          <p:attrName>ppt_h</p:attrName>
                                        </p:attrNameLst>
                                      </p:cBhvr>
                                      <p:tavLst>
                                        <p:tav tm="0">
                                          <p:val>
                                            <p:fltVal val="0"/>
                                          </p:val>
                                        </p:tav>
                                        <p:tav tm="100000">
                                          <p:val>
                                            <p:strVal val="#ppt_h"/>
                                          </p:val>
                                        </p:tav>
                                      </p:tavLst>
                                    </p:anim>
                                    <p:anim calcmode="lin" valueType="num">
                                      <p:cBhvr>
                                        <p:cTn id="69" dur="1000" fill="hold"/>
                                        <p:tgtEl>
                                          <p:spTgt spid="19"/>
                                        </p:tgtEl>
                                        <p:attrNameLst>
                                          <p:attrName>style.rotation</p:attrName>
                                        </p:attrNameLst>
                                      </p:cBhvr>
                                      <p:tavLst>
                                        <p:tav tm="0">
                                          <p:val>
                                            <p:fltVal val="90"/>
                                          </p:val>
                                        </p:tav>
                                        <p:tav tm="100000">
                                          <p:val>
                                            <p:fltVal val="0"/>
                                          </p:val>
                                        </p:tav>
                                      </p:tavLst>
                                    </p:anim>
                                    <p:animEffect transition="in" filter="fade">
                                      <p:cBhvr>
                                        <p:cTn id="70" dur="1000"/>
                                        <p:tgtEl>
                                          <p:spTgt spid="19"/>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4" fill="hold" grpId="0" nodeType="click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slide(fromBottom)">
                                      <p:cBhvr>
                                        <p:cTn id="81" dur="500"/>
                                        <p:tgtEl>
                                          <p:spTgt spid="25"/>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1"/>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27"/>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xit" presetSubtype="0" fill="hold" nodeType="clickEffect">
                                  <p:stCondLst>
                                    <p:cond delay="0"/>
                                  </p:stCondLst>
                                  <p:childTnLst>
                                    <p:set>
                                      <p:cBhvr>
                                        <p:cTn id="97" dur="1" fill="hold">
                                          <p:stCondLst>
                                            <p:cond delay="0"/>
                                          </p:stCondLst>
                                        </p:cTn>
                                        <p:tgtEl>
                                          <p:spTgt spid="7"/>
                                        </p:tgtEl>
                                        <p:attrNameLst>
                                          <p:attrName>style.visibility</p:attrName>
                                        </p:attrNameLst>
                                      </p:cBhvr>
                                      <p:to>
                                        <p:strVal val="hidden"/>
                                      </p:to>
                                    </p:set>
                                  </p:childTnLst>
                                </p:cTn>
                              </p:par>
                              <p:par>
                                <p:cTn id="98" presetID="1" presetClass="exit" presetSubtype="0" fill="hold" nodeType="withEffect">
                                  <p:stCondLst>
                                    <p:cond delay="0"/>
                                  </p:stCondLst>
                                  <p:childTnLst>
                                    <p:set>
                                      <p:cBhvr>
                                        <p:cTn id="99" dur="1" fill="hold">
                                          <p:stCondLst>
                                            <p:cond delay="0"/>
                                          </p:stCondLst>
                                        </p:cTn>
                                        <p:tgtEl>
                                          <p:spTgt spid="5"/>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10"/>
                                        </p:tgtEl>
                                        <p:attrNameLst>
                                          <p:attrName>style.visibility</p:attrName>
                                        </p:attrNameLst>
                                      </p:cBhvr>
                                      <p:to>
                                        <p:strVal val="hidden"/>
                                      </p:to>
                                    </p:set>
                                  </p:childTnLst>
                                </p:cTn>
                              </p:par>
                              <p:par>
                                <p:cTn id="102" presetID="1" presetClass="exit" presetSubtype="0" fill="hold" nodeType="withEffect">
                                  <p:stCondLst>
                                    <p:cond delay="0"/>
                                  </p:stCondLst>
                                  <p:childTnLst>
                                    <p:set>
                                      <p:cBhvr>
                                        <p:cTn id="103" dur="1" fill="hold">
                                          <p:stCondLst>
                                            <p:cond delay="0"/>
                                          </p:stCondLst>
                                        </p:cTn>
                                        <p:tgtEl>
                                          <p:spTgt spid="8"/>
                                        </p:tgtEl>
                                        <p:attrNameLst>
                                          <p:attrName>style.visibility</p:attrName>
                                        </p:attrNameLst>
                                      </p:cBhvr>
                                      <p:to>
                                        <p:strVal val="hidden"/>
                                      </p:to>
                                    </p:set>
                                  </p:childTnLst>
                                </p:cTn>
                              </p:par>
                              <p:par>
                                <p:cTn id="104" presetID="1" presetClass="entr" presetSubtype="0" fill="hold" nodeType="withEffect">
                                  <p:stCondLst>
                                    <p:cond delay="0"/>
                                  </p:stCondLst>
                                  <p:childTnLst>
                                    <p:set>
                                      <p:cBhvr>
                                        <p:cTn id="105" dur="1" fill="hold">
                                          <p:stCondLst>
                                            <p:cond delay="0"/>
                                          </p:stCondLst>
                                        </p:cTn>
                                        <p:tgtEl>
                                          <p:spTgt spid="22"/>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32" presetClass="emph" presetSubtype="0" fill="hold" grpId="1" nodeType="clickEffect">
                                  <p:stCondLst>
                                    <p:cond delay="0"/>
                                  </p:stCondLst>
                                  <p:childTnLst>
                                    <p:animRot by="120000">
                                      <p:cBhvr>
                                        <p:cTn id="109" dur="100" fill="hold">
                                          <p:stCondLst>
                                            <p:cond delay="0"/>
                                          </p:stCondLst>
                                        </p:cTn>
                                        <p:tgtEl>
                                          <p:spTgt spid="24"/>
                                        </p:tgtEl>
                                        <p:attrNameLst>
                                          <p:attrName>r</p:attrName>
                                        </p:attrNameLst>
                                      </p:cBhvr>
                                    </p:animRot>
                                    <p:animRot by="-240000">
                                      <p:cBhvr>
                                        <p:cTn id="110" dur="200" fill="hold">
                                          <p:stCondLst>
                                            <p:cond delay="200"/>
                                          </p:stCondLst>
                                        </p:cTn>
                                        <p:tgtEl>
                                          <p:spTgt spid="24"/>
                                        </p:tgtEl>
                                        <p:attrNameLst>
                                          <p:attrName>r</p:attrName>
                                        </p:attrNameLst>
                                      </p:cBhvr>
                                    </p:animRot>
                                    <p:animRot by="240000">
                                      <p:cBhvr>
                                        <p:cTn id="111" dur="200" fill="hold">
                                          <p:stCondLst>
                                            <p:cond delay="400"/>
                                          </p:stCondLst>
                                        </p:cTn>
                                        <p:tgtEl>
                                          <p:spTgt spid="24"/>
                                        </p:tgtEl>
                                        <p:attrNameLst>
                                          <p:attrName>r</p:attrName>
                                        </p:attrNameLst>
                                      </p:cBhvr>
                                    </p:animRot>
                                    <p:animRot by="-240000">
                                      <p:cBhvr>
                                        <p:cTn id="112" dur="200" fill="hold">
                                          <p:stCondLst>
                                            <p:cond delay="600"/>
                                          </p:stCondLst>
                                        </p:cTn>
                                        <p:tgtEl>
                                          <p:spTgt spid="24"/>
                                        </p:tgtEl>
                                        <p:attrNameLst>
                                          <p:attrName>r</p:attrName>
                                        </p:attrNameLst>
                                      </p:cBhvr>
                                    </p:animRot>
                                    <p:animRot by="120000">
                                      <p:cBhvr>
                                        <p:cTn id="113" dur="200" fill="hold">
                                          <p:stCondLst>
                                            <p:cond delay="800"/>
                                          </p:stCondLst>
                                        </p:cTn>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0" grpId="1"/>
      <p:bldP spid="14" grpId="0"/>
      <p:bldP spid="12" grpId="0" animBg="1"/>
      <p:bldP spid="20" grpId="0"/>
      <p:bldP spid="20" grpId="1"/>
      <p:bldP spid="24" grpId="0" animBg="1"/>
      <p:bldP spid="24" grpId="1" animBg="1"/>
      <p:bldP spid="25" grpId="0"/>
      <p:bldP spid="21" grpId="0" animBg="1"/>
      <p:bldP spid="27" grpId="0" animBg="1"/>
      <p:bldP spid="26" grpId="0"/>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9428" y="-31421"/>
            <a:ext cx="6400802" cy="484744"/>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en-US" altLang="zh-CN" sz="2700" smtClean="0"/>
              <a:t>【</a:t>
            </a:r>
            <a:r>
              <a:rPr lang="zh-CN" altLang="en-US" sz="2700" smtClean="0"/>
              <a:t>任务三：如何通过纸带求小车加速度</a:t>
            </a:r>
            <a:r>
              <a:rPr lang="en-US" altLang="zh-CN" sz="2700" smtClean="0"/>
              <a:t>】</a:t>
            </a:r>
          </a:p>
        </p:txBody>
      </p:sp>
      <p:sp>
        <p:nvSpPr>
          <p:cNvPr id="6" name="Rectangle 11"/>
          <p:cNvSpPr>
            <a:spLocks noChangeArrowheads="1"/>
          </p:cNvSpPr>
          <p:nvPr/>
        </p:nvSpPr>
        <p:spPr bwMode="auto">
          <a:xfrm>
            <a:off x="49520" y="453323"/>
            <a:ext cx="2728246" cy="533110"/>
          </a:xfrm>
          <a:prstGeom prst="rect">
            <a:avLst/>
          </a:prstGeom>
          <a:solidFill>
            <a:schemeClr val="tx1"/>
          </a:solidFill>
          <a:ln w="9525" algn="ctr">
            <a:noFill/>
            <a:miter lim="800000"/>
            <a:headEnd/>
            <a:tailEnd/>
          </a:ln>
        </p:spPr>
        <p:txBody>
          <a:bodyPr wrap="square" lIns="101233" tIns="50617" rIns="101233" bIns="50617">
            <a:spAutoFit/>
          </a:bodyPr>
          <a:lstStyle/>
          <a:p>
            <a:pPr eaLnBrk="0" hangingPunct="0">
              <a:defRPr/>
            </a:pPr>
            <a:r>
              <a:rPr lang="zh-CN" altLang="en-US" sz="2800" b="1" smtClean="0">
                <a:solidFill>
                  <a:srgbClr val="FFFF00"/>
                </a:solidFill>
                <a:latin typeface="+mj-ea"/>
                <a:ea typeface="+mj-ea"/>
              </a:rPr>
              <a:t>方法</a:t>
            </a:r>
            <a:r>
              <a:rPr lang="zh-CN" altLang="en-US" sz="2800" b="1">
                <a:solidFill>
                  <a:srgbClr val="FFFF00"/>
                </a:solidFill>
                <a:latin typeface="+mj-ea"/>
                <a:ea typeface="+mj-ea"/>
              </a:rPr>
              <a:t>二</a:t>
            </a:r>
            <a:r>
              <a:rPr lang="en-US" altLang="zh-CN" sz="2800" b="1" smtClean="0">
                <a:solidFill>
                  <a:srgbClr val="FFFF00"/>
                </a:solidFill>
                <a:latin typeface="+mj-ea"/>
                <a:ea typeface="+mj-ea"/>
              </a:rPr>
              <a:t>:</a:t>
            </a:r>
            <a:r>
              <a:rPr lang="zh-CN" altLang="en-US" sz="2800" b="1" smtClean="0">
                <a:solidFill>
                  <a:srgbClr val="FFFF00"/>
                </a:solidFill>
                <a:latin typeface="+mj-ea"/>
                <a:ea typeface="+mj-ea"/>
              </a:rPr>
              <a:t>图像法</a:t>
            </a:r>
            <a:endParaRPr lang="zh-CN" altLang="en-US" sz="2800" b="1" dirty="0">
              <a:solidFill>
                <a:srgbClr val="FFFF00"/>
              </a:solidFill>
              <a:latin typeface="+mj-ea"/>
              <a:ea typeface="+mj-ea"/>
            </a:endParaRPr>
          </a:p>
        </p:txBody>
      </p:sp>
      <p:sp>
        <p:nvSpPr>
          <p:cNvPr id="7" name="Text Box 14"/>
          <p:cNvSpPr txBox="1">
            <a:spLocks noChangeArrowheads="1"/>
          </p:cNvSpPr>
          <p:nvPr/>
        </p:nvSpPr>
        <p:spPr bwMode="auto">
          <a:xfrm>
            <a:off x="411259" y="3423167"/>
            <a:ext cx="869855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zh-CN" sz="3200" b="1" smtClean="0">
                <a:solidFill>
                  <a:srgbClr val="FF0000"/>
                </a:solidFill>
                <a:effectLst>
                  <a:outerShdw blurRad="38100" dist="38100" dir="2700000" algn="tl">
                    <a:srgbClr val="C0C0C0"/>
                  </a:outerShdw>
                </a:effectLst>
                <a:ea typeface="黑体" pitchFamily="49" charset="-122"/>
              </a:rPr>
              <a:t>这种</a:t>
            </a:r>
            <a:r>
              <a:rPr lang="zh-CN" altLang="zh-CN" sz="3200" b="1">
                <a:solidFill>
                  <a:srgbClr val="FF0000"/>
                </a:solidFill>
                <a:effectLst>
                  <a:outerShdw blurRad="38100" dist="38100" dir="2700000" algn="tl">
                    <a:srgbClr val="C0C0C0"/>
                  </a:outerShdw>
                </a:effectLst>
                <a:ea typeface="黑体" pitchFamily="49" charset="-122"/>
              </a:rPr>
              <a:t>方法的</a:t>
            </a:r>
            <a:r>
              <a:rPr lang="zh-CN" altLang="zh-CN" sz="3200" b="1">
                <a:solidFill>
                  <a:srgbClr val="0000FF"/>
                </a:solidFill>
                <a:effectLst>
                  <a:outerShdw blurRad="38100" dist="38100" dir="2700000" algn="tl">
                    <a:srgbClr val="C0C0C0"/>
                  </a:outerShdw>
                </a:effectLst>
                <a:ea typeface="黑体" pitchFamily="49" charset="-122"/>
              </a:rPr>
              <a:t>优点</a:t>
            </a:r>
            <a:r>
              <a:rPr lang="zh-CN" altLang="zh-CN" sz="3200" b="1">
                <a:solidFill>
                  <a:srgbClr val="FF0000"/>
                </a:solidFill>
                <a:effectLst>
                  <a:outerShdw blurRad="38100" dist="38100" dir="2700000" algn="tl">
                    <a:srgbClr val="C0C0C0"/>
                  </a:outerShdw>
                </a:effectLst>
                <a:ea typeface="黑体" pitchFamily="49" charset="-122"/>
              </a:rPr>
              <a:t>是可以舍掉一些偶然误差较大的测量值，有效地</a:t>
            </a:r>
            <a:r>
              <a:rPr lang="zh-CN" altLang="zh-CN" sz="3200" b="1">
                <a:solidFill>
                  <a:srgbClr val="0000FF"/>
                </a:solidFill>
                <a:effectLst>
                  <a:outerShdw blurRad="38100" dist="38100" dir="2700000" algn="tl">
                    <a:srgbClr val="C0C0C0"/>
                  </a:outerShdw>
                </a:effectLst>
                <a:ea typeface="黑体" pitchFamily="49" charset="-122"/>
              </a:rPr>
              <a:t>减少偶然误差</a:t>
            </a:r>
            <a:r>
              <a:rPr lang="zh-CN" altLang="zh-CN" sz="3200" b="1">
                <a:solidFill>
                  <a:srgbClr val="FF0000"/>
                </a:solidFill>
                <a:effectLst>
                  <a:outerShdw blurRad="38100" dist="38100" dir="2700000" algn="tl">
                    <a:srgbClr val="C0C0C0"/>
                  </a:outerShdw>
                </a:effectLst>
                <a:ea typeface="黑体" pitchFamily="49" charset="-122"/>
              </a:rPr>
              <a:t>．</a:t>
            </a:r>
          </a:p>
          <a:p>
            <a:endParaRPr lang="zh-CN" altLang="en-US" sz="3200" b="1">
              <a:solidFill>
                <a:srgbClr val="FF0000"/>
              </a:solidFill>
              <a:effectLst>
                <a:outerShdw blurRad="38100" dist="38100" dir="2700000" algn="tl">
                  <a:srgbClr val="C0C0C0"/>
                </a:outerShdw>
              </a:effectLst>
              <a:ea typeface="黑体" pitchFamily="49" charset="-122"/>
            </a:endParaRPr>
          </a:p>
        </p:txBody>
      </p:sp>
      <p:pic>
        <p:nvPicPr>
          <p:cNvPr id="8"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973" y="453323"/>
            <a:ext cx="5737025" cy="1042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对象 4"/>
          <p:cNvGraphicFramePr>
            <a:graphicFrameLocks noChangeAspect="1"/>
          </p:cNvGraphicFramePr>
          <p:nvPr>
            <p:extLst>
              <p:ext uri="{D42A27DB-BD31-4B8C-83A1-F6EECF244321}">
                <p14:modId xmlns:p14="http://schemas.microsoft.com/office/powerpoint/2010/main" val="169430282"/>
              </p:ext>
            </p:extLst>
          </p:nvPr>
        </p:nvGraphicFramePr>
        <p:xfrm>
          <a:off x="1022151" y="1280186"/>
          <a:ext cx="1673537" cy="1016115"/>
        </p:xfrm>
        <a:graphic>
          <a:graphicData uri="http://schemas.openxmlformats.org/presentationml/2006/ole">
            <mc:AlternateContent xmlns:mc="http://schemas.openxmlformats.org/markup-compatibility/2006">
              <mc:Choice xmlns:v="urn:schemas-microsoft-com:vml" Requires="v">
                <p:oleObj spid="_x0000_s53289" name="公式" r:id="rId5" imgW="14935200" imgH="10058400" progId="Equation.3">
                  <p:embed/>
                </p:oleObj>
              </mc:Choice>
              <mc:Fallback>
                <p:oleObj name="公式" r:id="rId5" imgW="14935200" imgH="100584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2151" y="1280186"/>
                        <a:ext cx="1673537" cy="1016115"/>
                      </a:xfrm>
                      <a:prstGeom prst="rect">
                        <a:avLst/>
                      </a:prstGeom>
                      <a:noFill/>
                      <a:ln w="28575">
                        <a:noFill/>
                        <a:miter lim="800000"/>
                        <a:headEnd/>
                        <a:tailEnd/>
                      </a:ln>
                      <a:effectLst/>
                    </p:spPr>
                  </p:pic>
                </p:oleObj>
              </mc:Fallback>
            </mc:AlternateContent>
          </a:graphicData>
        </a:graphic>
      </p:graphicFrame>
      <p:sp>
        <p:nvSpPr>
          <p:cNvPr id="10" name="Text Box 14"/>
          <p:cNvSpPr txBox="1">
            <a:spLocks noChangeArrowheads="1"/>
          </p:cNvSpPr>
          <p:nvPr/>
        </p:nvSpPr>
        <p:spPr bwMode="auto">
          <a:xfrm>
            <a:off x="404975" y="1495857"/>
            <a:ext cx="83936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b="1" smtClean="0">
                <a:solidFill>
                  <a:srgbClr val="000808"/>
                </a:solidFill>
                <a:effectLst>
                  <a:outerShdw blurRad="38100" dist="38100" dir="2700000" algn="tl">
                    <a:srgbClr val="C0C0C0"/>
                  </a:outerShdw>
                </a:effectLst>
                <a:ea typeface="黑体" pitchFamily="49" charset="-122"/>
              </a:rPr>
              <a:t>由</a:t>
            </a:r>
            <a:endParaRPr lang="zh-CN" altLang="en-US" sz="2800" b="1">
              <a:solidFill>
                <a:srgbClr val="000808"/>
              </a:solidFill>
              <a:effectLst>
                <a:outerShdw blurRad="38100" dist="38100" dir="2700000" algn="tl">
                  <a:srgbClr val="C0C0C0"/>
                </a:outerShdw>
              </a:effectLst>
              <a:ea typeface="黑体" pitchFamily="49" charset="-122"/>
            </a:endParaRPr>
          </a:p>
        </p:txBody>
      </p:sp>
      <p:sp>
        <p:nvSpPr>
          <p:cNvPr id="11" name="Text Box 14"/>
          <p:cNvSpPr txBox="1">
            <a:spLocks noChangeArrowheads="1"/>
          </p:cNvSpPr>
          <p:nvPr/>
        </p:nvSpPr>
        <p:spPr bwMode="auto">
          <a:xfrm>
            <a:off x="2695688" y="1524136"/>
            <a:ext cx="652372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b="1" smtClean="0">
                <a:solidFill>
                  <a:srgbClr val="000808"/>
                </a:solidFill>
                <a:effectLst>
                  <a:outerShdw blurRad="38100" dist="38100" dir="2700000" algn="tl">
                    <a:srgbClr val="C0C0C0"/>
                  </a:outerShdw>
                </a:effectLst>
                <a:ea typeface="黑体" pitchFamily="49" charset="-122"/>
              </a:rPr>
              <a:t>可以求出纸带上</a:t>
            </a:r>
            <a:r>
              <a:rPr lang="en-US" altLang="zh-CN" sz="2800" b="1" i="1" smtClean="0">
                <a:solidFill>
                  <a:srgbClr val="000808"/>
                </a:solidFill>
                <a:effectLst>
                  <a:outerShdw blurRad="38100" dist="38100" dir="2700000" algn="tl">
                    <a:srgbClr val="C0C0C0"/>
                  </a:outerShdw>
                </a:effectLst>
                <a:latin typeface="Times New Roman" pitchFamily="18" charset="0"/>
                <a:ea typeface="黑体" pitchFamily="49" charset="-122"/>
                <a:cs typeface="Times New Roman" pitchFamily="18" charset="0"/>
              </a:rPr>
              <a:t>A</a:t>
            </a:r>
            <a:r>
              <a:rPr lang="zh-CN" altLang="en-US" sz="2800" b="1" smtClean="0">
                <a:solidFill>
                  <a:srgbClr val="000808"/>
                </a:solidFill>
                <a:effectLst>
                  <a:outerShdw blurRad="38100" dist="38100" dir="2700000" algn="tl">
                    <a:srgbClr val="C0C0C0"/>
                  </a:outerShdw>
                </a:effectLst>
                <a:ea typeface="黑体" pitchFamily="49" charset="-122"/>
              </a:rPr>
              <a:t>、</a:t>
            </a:r>
            <a:r>
              <a:rPr lang="en-US" altLang="zh-CN" sz="2800" b="1" i="1" smtClean="0">
                <a:solidFill>
                  <a:srgbClr val="000808"/>
                </a:solidFill>
                <a:effectLst>
                  <a:outerShdw blurRad="38100" dist="38100" dir="2700000" algn="tl">
                    <a:srgbClr val="C0C0C0"/>
                  </a:outerShdw>
                </a:effectLst>
                <a:latin typeface="Times New Roman" pitchFamily="18" charset="0"/>
                <a:ea typeface="黑体" pitchFamily="49" charset="-122"/>
                <a:cs typeface="Times New Roman" pitchFamily="18" charset="0"/>
              </a:rPr>
              <a:t>B</a:t>
            </a:r>
            <a:r>
              <a:rPr lang="zh-CN" altLang="en-US" sz="2800" b="1" smtClean="0">
                <a:solidFill>
                  <a:srgbClr val="000808"/>
                </a:solidFill>
                <a:effectLst>
                  <a:outerShdw blurRad="38100" dist="38100" dir="2700000" algn="tl">
                    <a:srgbClr val="C0C0C0"/>
                  </a:outerShdw>
                </a:effectLst>
                <a:ea typeface="黑体" pitchFamily="49" charset="-122"/>
              </a:rPr>
              <a:t>、</a:t>
            </a:r>
            <a:r>
              <a:rPr lang="en-US" altLang="zh-CN" sz="2800" b="1" i="1" smtClean="0">
                <a:solidFill>
                  <a:srgbClr val="000808"/>
                </a:solidFill>
                <a:effectLst>
                  <a:outerShdw blurRad="38100" dist="38100" dir="2700000" algn="tl">
                    <a:srgbClr val="C0C0C0"/>
                  </a:outerShdw>
                </a:effectLst>
                <a:latin typeface="Times New Roman" pitchFamily="18" charset="0"/>
                <a:ea typeface="黑体" pitchFamily="49" charset="-122"/>
                <a:cs typeface="Times New Roman" pitchFamily="18" charset="0"/>
              </a:rPr>
              <a:t>C</a:t>
            </a:r>
            <a:r>
              <a:rPr lang="zh-CN" altLang="en-US" sz="2800" b="1" smtClean="0">
                <a:solidFill>
                  <a:srgbClr val="000808"/>
                </a:solidFill>
                <a:effectLst>
                  <a:outerShdw blurRad="38100" dist="38100" dir="2700000" algn="tl">
                    <a:srgbClr val="C0C0C0"/>
                  </a:outerShdw>
                </a:effectLst>
                <a:ea typeface="黑体" pitchFamily="49" charset="-122"/>
              </a:rPr>
              <a:t>、</a:t>
            </a:r>
            <a:r>
              <a:rPr lang="en-US" altLang="zh-CN" sz="2800" b="1" i="1" smtClean="0">
                <a:solidFill>
                  <a:srgbClr val="000808"/>
                </a:solidFill>
                <a:effectLst>
                  <a:outerShdw blurRad="38100" dist="38100" dir="2700000" algn="tl">
                    <a:srgbClr val="C0C0C0"/>
                  </a:outerShdw>
                </a:effectLst>
                <a:latin typeface="Times New Roman" pitchFamily="18" charset="0"/>
                <a:ea typeface="黑体" pitchFamily="49" charset="-122"/>
                <a:cs typeface="Times New Roman" pitchFamily="18" charset="0"/>
              </a:rPr>
              <a:t>D</a:t>
            </a:r>
            <a:r>
              <a:rPr lang="zh-CN" altLang="en-US" sz="2800" b="1" smtClean="0">
                <a:solidFill>
                  <a:srgbClr val="000808"/>
                </a:solidFill>
                <a:effectLst>
                  <a:outerShdw blurRad="38100" dist="38100" dir="2700000" algn="tl">
                    <a:srgbClr val="C0C0C0"/>
                  </a:outerShdw>
                </a:effectLst>
                <a:ea typeface="黑体" pitchFamily="49" charset="-122"/>
              </a:rPr>
              <a:t>、</a:t>
            </a:r>
            <a:r>
              <a:rPr lang="en-US" altLang="zh-CN" sz="2800" b="1" i="1" smtClean="0">
                <a:solidFill>
                  <a:srgbClr val="000808"/>
                </a:solidFill>
                <a:effectLst>
                  <a:outerShdw blurRad="38100" dist="38100" dir="2700000" algn="tl">
                    <a:srgbClr val="C0C0C0"/>
                  </a:outerShdw>
                </a:effectLst>
                <a:latin typeface="Times New Roman" pitchFamily="18" charset="0"/>
                <a:ea typeface="黑体" pitchFamily="49" charset="-122"/>
                <a:cs typeface="Times New Roman" pitchFamily="18" charset="0"/>
              </a:rPr>
              <a:t>E</a:t>
            </a:r>
            <a:r>
              <a:rPr lang="zh-CN" altLang="en-US" sz="2800" b="1" smtClean="0">
                <a:solidFill>
                  <a:srgbClr val="000808"/>
                </a:solidFill>
                <a:effectLst>
                  <a:outerShdw blurRad="38100" dist="38100" dir="2700000" algn="tl">
                    <a:srgbClr val="C0C0C0"/>
                  </a:outerShdw>
                </a:effectLst>
                <a:ea typeface="黑体" pitchFamily="49" charset="-122"/>
              </a:rPr>
              <a:t>点速度。</a:t>
            </a:r>
            <a:endParaRPr lang="zh-CN" altLang="en-US" sz="2800" b="1">
              <a:solidFill>
                <a:srgbClr val="000808"/>
              </a:solidFill>
              <a:effectLst>
                <a:outerShdw blurRad="38100" dist="38100" dir="2700000" algn="tl">
                  <a:srgbClr val="C0C0C0"/>
                </a:outerShdw>
              </a:effectLst>
              <a:ea typeface="黑体" pitchFamily="49" charset="-122"/>
            </a:endParaRPr>
          </a:p>
        </p:txBody>
      </p:sp>
      <p:sp>
        <p:nvSpPr>
          <p:cNvPr id="12" name="Text Box 14"/>
          <p:cNvSpPr txBox="1">
            <a:spLocks noChangeArrowheads="1"/>
          </p:cNvSpPr>
          <p:nvPr/>
        </p:nvSpPr>
        <p:spPr bwMode="auto">
          <a:xfrm>
            <a:off x="377072" y="2112056"/>
            <a:ext cx="876692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800" b="1" smtClean="0">
                <a:solidFill>
                  <a:srgbClr val="000808"/>
                </a:solidFill>
                <a:effectLst>
                  <a:outerShdw blurRad="38100" dist="38100" dir="2700000" algn="tl">
                    <a:srgbClr val="C0C0C0"/>
                  </a:outerShdw>
                </a:effectLst>
                <a:ea typeface="黑体" pitchFamily="49" charset="-122"/>
              </a:rPr>
              <a:t> 建立直角坐标系，横坐标表示时间，纵坐标表示速度。以</a:t>
            </a:r>
            <a:r>
              <a:rPr lang="en-US" altLang="zh-CN" sz="2800" b="1" smtClean="0">
                <a:solidFill>
                  <a:srgbClr val="000808"/>
                </a:solidFill>
                <a:effectLst>
                  <a:outerShdw blurRad="38100" dist="38100" dir="2700000" algn="tl">
                    <a:srgbClr val="C0C0C0"/>
                  </a:outerShdw>
                </a:effectLst>
                <a:ea typeface="黑体" pitchFamily="49" charset="-122"/>
              </a:rPr>
              <a:t>O</a:t>
            </a:r>
            <a:r>
              <a:rPr lang="zh-CN" altLang="en-US" sz="2800" b="1" smtClean="0">
                <a:solidFill>
                  <a:srgbClr val="000808"/>
                </a:solidFill>
                <a:effectLst>
                  <a:outerShdw blurRad="38100" dist="38100" dir="2700000" algn="tl">
                    <a:srgbClr val="C0C0C0"/>
                  </a:outerShdw>
                </a:effectLst>
                <a:ea typeface="黑体" pitchFamily="49" charset="-122"/>
              </a:rPr>
              <a:t>为计时零点位置，描出</a:t>
            </a:r>
            <a:r>
              <a:rPr lang="en-US" altLang="zh-CN" sz="2800" b="1" i="1" smtClean="0">
                <a:solidFill>
                  <a:srgbClr val="000808"/>
                </a:solidFill>
                <a:effectLst>
                  <a:outerShdw blurRad="38100" dist="38100" dir="2700000" algn="tl">
                    <a:srgbClr val="C0C0C0"/>
                  </a:outerShdw>
                </a:effectLst>
                <a:latin typeface="Times New Roman" pitchFamily="18" charset="0"/>
                <a:ea typeface="黑体" pitchFamily="49" charset="-122"/>
                <a:cs typeface="Times New Roman" pitchFamily="18" charset="0"/>
              </a:rPr>
              <a:t>A</a:t>
            </a:r>
            <a:r>
              <a:rPr lang="zh-CN" altLang="en-US" sz="2800" b="1" smtClean="0">
                <a:solidFill>
                  <a:srgbClr val="000808"/>
                </a:solidFill>
                <a:effectLst>
                  <a:outerShdw blurRad="38100" dist="38100" dir="2700000" algn="tl">
                    <a:srgbClr val="C0C0C0"/>
                  </a:outerShdw>
                </a:effectLst>
                <a:latin typeface="Times New Roman" pitchFamily="18" charset="0"/>
                <a:ea typeface="黑体" pitchFamily="49" charset="-122"/>
                <a:cs typeface="Times New Roman" pitchFamily="18" charset="0"/>
              </a:rPr>
              <a:t>到</a:t>
            </a:r>
            <a:r>
              <a:rPr lang="en-US" altLang="zh-CN" sz="2800" b="1" i="1" smtClean="0">
                <a:solidFill>
                  <a:srgbClr val="000808"/>
                </a:solidFill>
                <a:effectLst>
                  <a:outerShdw blurRad="38100" dist="38100" dir="2700000" algn="tl">
                    <a:srgbClr val="C0C0C0"/>
                  </a:outerShdw>
                </a:effectLst>
                <a:latin typeface="Times New Roman" pitchFamily="18" charset="0"/>
                <a:ea typeface="黑体" pitchFamily="49" charset="-122"/>
                <a:cs typeface="Times New Roman" pitchFamily="18" charset="0"/>
              </a:rPr>
              <a:t>E</a:t>
            </a:r>
            <a:r>
              <a:rPr lang="zh-CN" altLang="en-US" sz="2800" b="1" smtClean="0">
                <a:solidFill>
                  <a:srgbClr val="000808"/>
                </a:solidFill>
                <a:effectLst>
                  <a:outerShdw blurRad="38100" dist="38100" dir="2700000" algn="tl">
                    <a:srgbClr val="C0C0C0"/>
                  </a:outerShdw>
                </a:effectLst>
                <a:ea typeface="黑体" pitchFamily="49" charset="-122"/>
              </a:rPr>
              <a:t>点坐标</a:t>
            </a:r>
            <a:r>
              <a:rPr lang="zh-CN" altLang="zh-CN" sz="2800" b="1" smtClean="0">
                <a:solidFill>
                  <a:srgbClr val="000808"/>
                </a:solidFill>
                <a:effectLst>
                  <a:outerShdw blurRad="38100" dist="38100" dir="2700000" algn="tl">
                    <a:srgbClr val="C0C0C0"/>
                  </a:outerShdw>
                </a:effectLst>
                <a:ea typeface="黑体" pitchFamily="49" charset="-122"/>
              </a:rPr>
              <a:t>，</a:t>
            </a:r>
            <a:r>
              <a:rPr lang="zh-CN" altLang="en-US" sz="2800" b="1" smtClean="0">
                <a:solidFill>
                  <a:srgbClr val="000808"/>
                </a:solidFill>
                <a:effectLst>
                  <a:outerShdw blurRad="38100" dist="38100" dir="2700000" algn="tl">
                    <a:srgbClr val="C0C0C0"/>
                  </a:outerShdw>
                </a:effectLst>
                <a:ea typeface="黑体" pitchFamily="49" charset="-122"/>
              </a:rPr>
              <a:t>画出平滑的直线，直线的斜率即为加速度。</a:t>
            </a:r>
            <a:endParaRPr lang="zh-CN" altLang="en-US" sz="2800" b="1">
              <a:solidFill>
                <a:srgbClr val="000808"/>
              </a:solidFill>
              <a:effectLst>
                <a:outerShdw blurRad="38100" dist="38100" dir="2700000" algn="tl">
                  <a:srgbClr val="C0C0C0"/>
                </a:outerShdw>
              </a:effectLst>
              <a:ea typeface="黑体" pitchFamily="49" charset="-122"/>
            </a:endParaRPr>
          </a:p>
        </p:txBody>
      </p:sp>
    </p:spTree>
    <p:custDataLst>
      <p:tags r:id="rId2"/>
    </p:custDataLst>
    <p:extLst>
      <p:ext uri="{BB962C8B-B14F-4D97-AF65-F5344CB8AC3E}">
        <p14:creationId xmlns:p14="http://schemas.microsoft.com/office/powerpoint/2010/main" val="1064191163"/>
      </p:ext>
    </p:extLst>
  </p:cSld>
  <p:clrMapOvr>
    <a:masterClrMapping/>
  </p:clrMapOvr>
  <mc:AlternateContent xmlns:mc="http://schemas.openxmlformats.org/markup-compatibility/2006" xmlns:p14="http://schemas.microsoft.com/office/powerpoint/2010/main">
    <mc:Choice Requires="p14">
      <p:transition p14:dur="0" advTm="62976"/>
    </mc:Choice>
    <mc:Fallback xmlns="">
      <p:transition advTm="629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468" y="2617671"/>
            <a:ext cx="2771025" cy="253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 Box 4"/>
          <p:cNvSpPr txBox="1">
            <a:spLocks noChangeArrowheads="1"/>
          </p:cNvSpPr>
          <p:nvPr/>
        </p:nvSpPr>
        <p:spPr bwMode="auto">
          <a:xfrm>
            <a:off x="-9428" y="-31421"/>
            <a:ext cx="6400802" cy="484744"/>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en-US" altLang="zh-CN" sz="2700" smtClean="0"/>
              <a:t>【</a:t>
            </a:r>
            <a:r>
              <a:rPr lang="zh-CN" altLang="en-US" sz="2700" smtClean="0"/>
              <a:t>任务三：如何通过纸带求小车加速度</a:t>
            </a:r>
            <a:r>
              <a:rPr lang="en-US" altLang="zh-CN" sz="2700" smtClean="0"/>
              <a:t>】</a:t>
            </a:r>
          </a:p>
        </p:txBody>
      </p:sp>
      <p:sp>
        <p:nvSpPr>
          <p:cNvPr id="6" name="Rectangle 11"/>
          <p:cNvSpPr>
            <a:spLocks noChangeArrowheads="1"/>
          </p:cNvSpPr>
          <p:nvPr/>
        </p:nvSpPr>
        <p:spPr bwMode="auto">
          <a:xfrm>
            <a:off x="49520" y="453323"/>
            <a:ext cx="3372410" cy="533110"/>
          </a:xfrm>
          <a:prstGeom prst="rect">
            <a:avLst/>
          </a:prstGeom>
          <a:solidFill>
            <a:schemeClr val="tx1"/>
          </a:solidFill>
          <a:ln w="9525" algn="ctr">
            <a:noFill/>
            <a:miter lim="800000"/>
            <a:headEnd/>
            <a:tailEnd/>
          </a:ln>
        </p:spPr>
        <p:txBody>
          <a:bodyPr wrap="square" lIns="101233" tIns="50617" rIns="101233" bIns="50617">
            <a:spAutoFit/>
          </a:bodyPr>
          <a:lstStyle/>
          <a:p>
            <a:pPr eaLnBrk="0" hangingPunct="0">
              <a:defRPr/>
            </a:pPr>
            <a:r>
              <a:rPr lang="zh-CN" altLang="en-US" sz="2800" b="1" smtClean="0">
                <a:solidFill>
                  <a:srgbClr val="FFFF00"/>
                </a:solidFill>
                <a:latin typeface="+mj-ea"/>
                <a:ea typeface="+mj-ea"/>
              </a:rPr>
              <a:t>方法三</a:t>
            </a:r>
            <a:r>
              <a:rPr lang="en-US" altLang="zh-CN" sz="2800" b="1" smtClean="0">
                <a:solidFill>
                  <a:srgbClr val="FFFF00"/>
                </a:solidFill>
                <a:latin typeface="+mj-ea"/>
                <a:ea typeface="+mj-ea"/>
              </a:rPr>
              <a:t>:</a:t>
            </a:r>
            <a:r>
              <a:rPr lang="zh-CN" altLang="en-US" sz="2800" b="1" smtClean="0">
                <a:solidFill>
                  <a:srgbClr val="FFFF00"/>
                </a:solidFill>
                <a:latin typeface="+mj-ea"/>
                <a:ea typeface="+mj-ea"/>
              </a:rPr>
              <a:t>剪纸带法</a:t>
            </a:r>
            <a:endParaRPr lang="zh-CN" altLang="en-US" sz="2800" b="1" dirty="0">
              <a:solidFill>
                <a:srgbClr val="FFFF00"/>
              </a:solidFill>
              <a:latin typeface="+mj-ea"/>
              <a:ea typeface="+mj-ea"/>
            </a:endParaRPr>
          </a:p>
        </p:txBody>
      </p:sp>
      <p:pic>
        <p:nvPicPr>
          <p:cNvPr id="8"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0973" y="453323"/>
            <a:ext cx="5737025" cy="1042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4"/>
          <p:cNvSpPr txBox="1">
            <a:spLocks noChangeArrowheads="1"/>
          </p:cNvSpPr>
          <p:nvPr/>
        </p:nvSpPr>
        <p:spPr bwMode="auto">
          <a:xfrm>
            <a:off x="192635" y="1363882"/>
            <a:ext cx="876811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zh-CN" sz="2400" smtClean="0">
                <a:latin typeface="Times New Roman" pitchFamily="18" charset="0"/>
                <a:cs typeface="Times New Roman" pitchFamily="18" charset="0"/>
              </a:rPr>
              <a:t>用剪刀把</a:t>
            </a:r>
            <a:r>
              <a:rPr lang="zh-CN" altLang="zh-CN" sz="2400">
                <a:latin typeface="Times New Roman" pitchFamily="18" charset="0"/>
                <a:cs typeface="Times New Roman" pitchFamily="18" charset="0"/>
              </a:rPr>
              <a:t>纸带上</a:t>
            </a:r>
            <a:r>
              <a:rPr lang="en-US" altLang="zh-CN" sz="2400" i="1" smtClean="0">
                <a:latin typeface="Times New Roman" pitchFamily="18" charset="0"/>
                <a:cs typeface="Times New Roman" pitchFamily="18" charset="0"/>
              </a:rPr>
              <a:t>OA</a:t>
            </a:r>
            <a:r>
              <a:rPr lang="zh-CN" altLang="zh-CN" sz="2400" smtClean="0">
                <a:latin typeface="Times New Roman" pitchFamily="18" charset="0"/>
                <a:cs typeface="Times New Roman" pitchFamily="18" charset="0"/>
              </a:rPr>
              <a:t>、</a:t>
            </a:r>
            <a:r>
              <a:rPr lang="en-US" altLang="zh-CN" sz="2400" i="1" smtClean="0">
                <a:latin typeface="Times New Roman" pitchFamily="18" charset="0"/>
                <a:cs typeface="Times New Roman" pitchFamily="18" charset="0"/>
              </a:rPr>
              <a:t>AB</a:t>
            </a:r>
            <a:r>
              <a:rPr lang="zh-CN" altLang="zh-CN" sz="2400" smtClean="0">
                <a:latin typeface="Times New Roman" pitchFamily="18" charset="0"/>
                <a:cs typeface="Times New Roman" pitchFamily="18" charset="0"/>
              </a:rPr>
              <a:t>、</a:t>
            </a:r>
            <a:r>
              <a:rPr lang="en-US" altLang="zh-CN" sz="2400" i="1" smtClean="0">
                <a:latin typeface="Times New Roman" pitchFamily="18" charset="0"/>
                <a:cs typeface="Times New Roman" pitchFamily="18" charset="0"/>
              </a:rPr>
              <a:t>BC</a:t>
            </a:r>
            <a:r>
              <a:rPr lang="zh-CN" altLang="en-US" sz="2400" i="1" smtClean="0">
                <a:latin typeface="Times New Roman" pitchFamily="18" charset="0"/>
                <a:cs typeface="Times New Roman" pitchFamily="18" charset="0"/>
              </a:rPr>
              <a:t>、</a:t>
            </a:r>
            <a:r>
              <a:rPr lang="en-US" altLang="zh-CN" sz="2400" i="1" smtClean="0">
                <a:latin typeface="Times New Roman" pitchFamily="18" charset="0"/>
                <a:cs typeface="Times New Roman" pitchFamily="18" charset="0"/>
              </a:rPr>
              <a:t>CD</a:t>
            </a:r>
            <a:r>
              <a:rPr lang="zh-CN" altLang="en-US" sz="2400" i="1" smtClean="0">
                <a:latin typeface="Times New Roman" pitchFamily="18" charset="0"/>
                <a:cs typeface="Times New Roman" pitchFamily="18" charset="0"/>
              </a:rPr>
              <a:t>、</a:t>
            </a:r>
            <a:r>
              <a:rPr lang="en-US" altLang="zh-CN" sz="2400" i="1" smtClean="0">
                <a:latin typeface="Times New Roman" pitchFamily="18" charset="0"/>
                <a:cs typeface="Times New Roman" pitchFamily="18" charset="0"/>
              </a:rPr>
              <a:t>DE</a:t>
            </a:r>
            <a:r>
              <a:rPr lang="zh-CN" altLang="en-US" sz="2400" i="1" smtClean="0">
                <a:latin typeface="Times New Roman" pitchFamily="18" charset="0"/>
                <a:cs typeface="Times New Roman" pitchFamily="18" charset="0"/>
              </a:rPr>
              <a:t>、</a:t>
            </a:r>
            <a:r>
              <a:rPr lang="en-US" altLang="zh-CN" sz="2400" i="1" smtClean="0">
                <a:latin typeface="Times New Roman" pitchFamily="18" charset="0"/>
                <a:cs typeface="Times New Roman" pitchFamily="18" charset="0"/>
              </a:rPr>
              <a:t>EF</a:t>
            </a:r>
            <a:r>
              <a:rPr lang="zh-CN" altLang="zh-CN" sz="2400" smtClean="0">
                <a:latin typeface="Times New Roman" pitchFamily="18" charset="0"/>
                <a:cs typeface="Times New Roman" pitchFamily="18" charset="0"/>
              </a:rPr>
              <a:t>各</a:t>
            </a:r>
            <a:r>
              <a:rPr lang="zh-CN" altLang="zh-CN" sz="2400">
                <a:latin typeface="Times New Roman" pitchFamily="18" charset="0"/>
                <a:cs typeface="Times New Roman" pitchFamily="18" charset="0"/>
              </a:rPr>
              <a:t>段纸带剪下，将剪下的纸带一端对齐，按顺序贴好</a:t>
            </a:r>
            <a:r>
              <a:rPr lang="zh-CN" altLang="zh-CN" sz="2400" smtClean="0">
                <a:latin typeface="Times New Roman" pitchFamily="18" charset="0"/>
                <a:cs typeface="Times New Roman" pitchFamily="18" charset="0"/>
              </a:rPr>
              <a:t>，</a:t>
            </a:r>
            <a:r>
              <a:rPr lang="zh-CN" altLang="en-US" sz="2400" smtClean="0">
                <a:latin typeface="Times New Roman" pitchFamily="18" charset="0"/>
                <a:cs typeface="Times New Roman" pitchFamily="18" charset="0"/>
              </a:rPr>
              <a:t>如图所示。由于相邻计数点的位移大小等于剪下的相应纸带的长度，相邻计数点的时间为</a:t>
            </a:r>
            <a:r>
              <a:rPr lang="en-US" altLang="zh-CN" sz="2400" i="1" smtClean="0">
                <a:latin typeface="Times New Roman" pitchFamily="18" charset="0"/>
                <a:cs typeface="Times New Roman" pitchFamily="18" charset="0"/>
              </a:rPr>
              <a:t>T</a:t>
            </a:r>
            <a:r>
              <a:rPr lang="en-US" altLang="zh-CN" sz="2400" smtClean="0">
                <a:latin typeface="Times New Roman" pitchFamily="18" charset="0"/>
                <a:cs typeface="Times New Roman" pitchFamily="18" charset="0"/>
              </a:rPr>
              <a:t>=0.1s</a:t>
            </a:r>
            <a:r>
              <a:rPr lang="zh-CN" altLang="en-US" sz="2400" smtClean="0">
                <a:latin typeface="Times New Roman" pitchFamily="18" charset="0"/>
                <a:cs typeface="Times New Roman" pitchFamily="18" charset="0"/>
              </a:rPr>
              <a:t>，由于时间短，每段纸带中间时刻的速度可表述为            </a:t>
            </a:r>
            <a:r>
              <a:rPr lang="en-US" altLang="zh-CN" sz="2400" smtClean="0">
                <a:latin typeface="Times New Roman" pitchFamily="18" charset="0"/>
                <a:cs typeface="Times New Roman" pitchFamily="18" charset="0"/>
              </a:rPr>
              <a:t>.</a:t>
            </a:r>
            <a:endParaRPr lang="zh-CN" altLang="en-US" sz="2400" b="1">
              <a:solidFill>
                <a:srgbClr val="000808"/>
              </a:solidFill>
              <a:effectLst>
                <a:outerShdw blurRad="38100" dist="38100" dir="2700000" algn="tl">
                  <a:srgbClr val="C0C0C0"/>
                </a:outerShdw>
              </a:effectLst>
              <a:latin typeface="Times New Roman" pitchFamily="18" charset="0"/>
              <a:ea typeface="黑体" pitchFamily="49" charset="-122"/>
              <a:cs typeface="Times New Roman" pitchFamily="18" charset="0"/>
            </a:endParaRPr>
          </a:p>
        </p:txBody>
      </p:sp>
      <p:grpSp>
        <p:nvGrpSpPr>
          <p:cNvPr id="46" name="组合 45"/>
          <p:cNvGrpSpPr/>
          <p:nvPr/>
        </p:nvGrpSpPr>
        <p:grpSpPr>
          <a:xfrm>
            <a:off x="739131" y="2829845"/>
            <a:ext cx="2274001" cy="1292763"/>
            <a:chOff x="0" y="0"/>
            <a:chExt cx="1701661" cy="930955"/>
          </a:xfrm>
          <a:solidFill>
            <a:srgbClr val="E727D9"/>
          </a:solidFill>
        </p:grpSpPr>
        <p:sp>
          <p:nvSpPr>
            <p:cNvPr id="47" name="Oval 686"/>
            <p:cNvSpPr>
              <a:spLocks noChangeArrowheads="1"/>
            </p:cNvSpPr>
            <p:nvPr/>
          </p:nvSpPr>
          <p:spPr bwMode="auto">
            <a:xfrm>
              <a:off x="0" y="900475"/>
              <a:ext cx="26035" cy="30480"/>
            </a:xfrm>
            <a:prstGeom prst="ellipse">
              <a:avLst/>
            </a:prstGeom>
            <a:grpFill/>
            <a:ln w="9525">
              <a:solidFill>
                <a:srgbClr val="FF0000"/>
              </a:solidFill>
              <a:round/>
              <a:headEnd/>
              <a:tailEnd/>
            </a:ln>
          </p:spPr>
          <p:txBody>
            <a:bodyPr rot="0" vert="horz" wrap="square" lIns="91440" tIns="45720" rIns="91440" bIns="45720" anchor="t" anchorCtr="0" upright="1">
              <a:noAutofit/>
            </a:bodyPr>
            <a:lstStyle/>
            <a:p>
              <a:endParaRPr lang="zh-CN" altLang="en-US">
                <a:solidFill>
                  <a:srgbClr val="0000FF"/>
                </a:solidFill>
              </a:endParaRPr>
            </a:p>
          </p:txBody>
        </p:sp>
        <p:sp>
          <p:nvSpPr>
            <p:cNvPr id="48" name="Oval 691"/>
            <p:cNvSpPr>
              <a:spLocks noChangeArrowheads="1"/>
            </p:cNvSpPr>
            <p:nvPr/>
          </p:nvSpPr>
          <p:spPr bwMode="auto">
            <a:xfrm>
              <a:off x="334197" y="724094"/>
              <a:ext cx="26035" cy="30480"/>
            </a:xfrm>
            <a:prstGeom prst="ellipse">
              <a:avLst/>
            </a:prstGeom>
            <a:grpFill/>
            <a:ln w="9525">
              <a:solidFill>
                <a:srgbClr val="FF0000"/>
              </a:solidFill>
              <a:round/>
              <a:headEnd/>
              <a:tailEnd/>
            </a:ln>
          </p:spPr>
          <p:txBody>
            <a:bodyPr rot="0" vert="horz" wrap="square" lIns="91440" tIns="45720" rIns="91440" bIns="45720" anchor="t" anchorCtr="0" upright="1">
              <a:noAutofit/>
            </a:bodyPr>
            <a:lstStyle/>
            <a:p>
              <a:endParaRPr lang="zh-CN" altLang="en-US">
                <a:solidFill>
                  <a:srgbClr val="0000FF"/>
                </a:solidFill>
              </a:endParaRPr>
            </a:p>
          </p:txBody>
        </p:sp>
        <p:sp>
          <p:nvSpPr>
            <p:cNvPr id="49" name="Oval 696"/>
            <p:cNvSpPr>
              <a:spLocks noChangeArrowheads="1"/>
            </p:cNvSpPr>
            <p:nvPr/>
          </p:nvSpPr>
          <p:spPr bwMode="auto">
            <a:xfrm>
              <a:off x="663752" y="543070"/>
              <a:ext cx="26035" cy="30480"/>
            </a:xfrm>
            <a:prstGeom prst="ellipse">
              <a:avLst/>
            </a:prstGeom>
            <a:grpFill/>
            <a:ln w="9525">
              <a:solidFill>
                <a:srgbClr val="FF0000"/>
              </a:solidFill>
              <a:round/>
              <a:headEnd/>
              <a:tailEnd/>
            </a:ln>
          </p:spPr>
          <p:txBody>
            <a:bodyPr rot="0" vert="horz" wrap="square" lIns="91440" tIns="45720" rIns="91440" bIns="45720" anchor="t" anchorCtr="0" upright="1">
              <a:noAutofit/>
            </a:bodyPr>
            <a:lstStyle/>
            <a:p>
              <a:endParaRPr lang="zh-CN" altLang="en-US">
                <a:solidFill>
                  <a:srgbClr val="0000FF"/>
                </a:solidFill>
              </a:endParaRPr>
            </a:p>
          </p:txBody>
        </p:sp>
        <p:sp>
          <p:nvSpPr>
            <p:cNvPr id="50" name="Oval 701"/>
            <p:cNvSpPr>
              <a:spLocks noChangeArrowheads="1"/>
            </p:cNvSpPr>
            <p:nvPr/>
          </p:nvSpPr>
          <p:spPr bwMode="auto">
            <a:xfrm>
              <a:off x="988666" y="371330"/>
              <a:ext cx="26035" cy="30480"/>
            </a:xfrm>
            <a:prstGeom prst="ellipse">
              <a:avLst/>
            </a:prstGeom>
            <a:grpFill/>
            <a:ln w="9525">
              <a:solidFill>
                <a:srgbClr val="FF0000"/>
              </a:solidFill>
              <a:round/>
              <a:headEnd/>
              <a:tailEnd/>
            </a:ln>
          </p:spPr>
          <p:txBody>
            <a:bodyPr rot="0" vert="horz" wrap="square" lIns="91440" tIns="45720" rIns="91440" bIns="45720" anchor="t" anchorCtr="0" upright="1">
              <a:noAutofit/>
            </a:bodyPr>
            <a:lstStyle/>
            <a:p>
              <a:endParaRPr lang="zh-CN" altLang="en-US">
                <a:solidFill>
                  <a:srgbClr val="0000FF"/>
                </a:solidFill>
              </a:endParaRPr>
            </a:p>
          </p:txBody>
        </p:sp>
        <p:sp>
          <p:nvSpPr>
            <p:cNvPr id="51" name="Oval 706"/>
            <p:cNvSpPr>
              <a:spLocks noChangeArrowheads="1"/>
            </p:cNvSpPr>
            <p:nvPr/>
          </p:nvSpPr>
          <p:spPr bwMode="auto">
            <a:xfrm>
              <a:off x="1341429" y="181024"/>
              <a:ext cx="26035" cy="30480"/>
            </a:xfrm>
            <a:prstGeom prst="ellipse">
              <a:avLst/>
            </a:prstGeom>
            <a:grpFill/>
            <a:ln w="9525">
              <a:solidFill>
                <a:srgbClr val="FF0000"/>
              </a:solidFill>
              <a:round/>
              <a:headEnd/>
              <a:tailEnd/>
            </a:ln>
          </p:spPr>
          <p:txBody>
            <a:bodyPr rot="0" vert="horz" wrap="square" lIns="91440" tIns="45720" rIns="91440" bIns="45720" anchor="t" anchorCtr="0" upright="1">
              <a:noAutofit/>
            </a:bodyPr>
            <a:lstStyle/>
            <a:p>
              <a:endParaRPr lang="zh-CN" altLang="en-US">
                <a:solidFill>
                  <a:srgbClr val="0000FF"/>
                </a:solidFill>
              </a:endParaRPr>
            </a:p>
          </p:txBody>
        </p:sp>
        <p:sp>
          <p:nvSpPr>
            <p:cNvPr id="52" name="Oval 710"/>
            <p:cNvSpPr>
              <a:spLocks noChangeArrowheads="1"/>
            </p:cNvSpPr>
            <p:nvPr/>
          </p:nvSpPr>
          <p:spPr bwMode="auto">
            <a:xfrm>
              <a:off x="1675626" y="0"/>
              <a:ext cx="26035" cy="30480"/>
            </a:xfrm>
            <a:prstGeom prst="ellipse">
              <a:avLst/>
            </a:prstGeom>
            <a:grpFill/>
            <a:ln w="9525">
              <a:solidFill>
                <a:srgbClr val="FF0000"/>
              </a:solidFill>
              <a:round/>
              <a:headEnd/>
              <a:tailEnd/>
            </a:ln>
          </p:spPr>
          <p:txBody>
            <a:bodyPr rot="0" vert="horz" wrap="square" lIns="91440" tIns="45720" rIns="91440" bIns="45720" anchor="t" anchorCtr="0" upright="1">
              <a:noAutofit/>
            </a:bodyPr>
            <a:lstStyle/>
            <a:p>
              <a:endParaRPr lang="zh-CN" altLang="en-US">
                <a:solidFill>
                  <a:srgbClr val="0000FF"/>
                </a:solidFill>
              </a:endParaRPr>
            </a:p>
          </p:txBody>
        </p:sp>
      </p:grpSp>
      <p:graphicFrame>
        <p:nvGraphicFramePr>
          <p:cNvPr id="4" name="对象 3"/>
          <p:cNvGraphicFramePr>
            <a:graphicFrameLocks noChangeAspect="1"/>
          </p:cNvGraphicFramePr>
          <p:nvPr>
            <p:extLst>
              <p:ext uri="{D42A27DB-BD31-4B8C-83A1-F6EECF244321}">
                <p14:modId xmlns:p14="http://schemas.microsoft.com/office/powerpoint/2010/main" val="1190048589"/>
              </p:ext>
            </p:extLst>
          </p:nvPr>
        </p:nvGraphicFramePr>
        <p:xfrm>
          <a:off x="7835311" y="2473317"/>
          <a:ext cx="959898" cy="459438"/>
        </p:xfrm>
        <a:graphic>
          <a:graphicData uri="http://schemas.openxmlformats.org/presentationml/2006/ole">
            <mc:AlternateContent xmlns:mc="http://schemas.openxmlformats.org/markup-compatibility/2006">
              <mc:Choice xmlns:v="urn:schemas-microsoft-com:vml" Requires="v">
                <p:oleObj spid="_x0000_s61454" name="公式" r:id="rId6" imgW="482400" imgH="355320" progId="Equation.3">
                  <p:embed/>
                </p:oleObj>
              </mc:Choice>
              <mc:Fallback>
                <p:oleObj name="公式" r:id="rId6" imgW="482400" imgH="355320" progId="Equation.3">
                  <p:embed/>
                  <p:pic>
                    <p:nvPicPr>
                      <p:cNvPr id="0" name=""/>
                      <p:cNvPicPr/>
                      <p:nvPr/>
                    </p:nvPicPr>
                    <p:blipFill>
                      <a:blip r:embed="rId7"/>
                      <a:stretch>
                        <a:fillRect/>
                      </a:stretch>
                    </p:blipFill>
                    <p:spPr>
                      <a:xfrm>
                        <a:off x="7835311" y="2473317"/>
                        <a:ext cx="959898" cy="459438"/>
                      </a:xfrm>
                      <a:prstGeom prst="rect">
                        <a:avLst/>
                      </a:prstGeom>
                    </p:spPr>
                  </p:pic>
                </p:oleObj>
              </mc:Fallback>
            </mc:AlternateContent>
          </a:graphicData>
        </a:graphic>
      </p:graphicFrame>
      <p:sp>
        <p:nvSpPr>
          <p:cNvPr id="16" name="Text Box 14"/>
          <p:cNvSpPr txBox="1">
            <a:spLocks noChangeArrowheads="1"/>
          </p:cNvSpPr>
          <p:nvPr/>
        </p:nvSpPr>
        <p:spPr bwMode="auto">
          <a:xfrm>
            <a:off x="3616681" y="2810991"/>
            <a:ext cx="563722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smtClean="0">
                <a:latin typeface="Times New Roman" pitchFamily="18" charset="0"/>
                <a:cs typeface="Times New Roman" pitchFamily="18" charset="0"/>
              </a:rPr>
              <a:t>由于纸带的宽度相同，每段纸带的宽度均可记为相邻计数点的时间，建立如图所示的直角坐标系。</a:t>
            </a:r>
            <a:endParaRPr lang="zh-CN" altLang="en-US" sz="2400" b="1">
              <a:solidFill>
                <a:srgbClr val="000808"/>
              </a:solidFill>
              <a:effectLst>
                <a:outerShdw blurRad="38100" dist="38100" dir="2700000" algn="tl">
                  <a:srgbClr val="C0C0C0"/>
                </a:outerShdw>
              </a:effectLst>
              <a:latin typeface="Times New Roman" pitchFamily="18" charset="0"/>
              <a:ea typeface="黑体" pitchFamily="49" charset="-122"/>
              <a:cs typeface="Times New Roman" pitchFamily="18" charset="0"/>
            </a:endParaRPr>
          </a:p>
        </p:txBody>
      </p:sp>
      <p:cxnSp>
        <p:nvCxnSpPr>
          <p:cNvPr id="17" name="直接箭头连接符 16"/>
          <p:cNvCxnSpPr/>
          <p:nvPr/>
        </p:nvCxnSpPr>
        <p:spPr>
          <a:xfrm flipV="1">
            <a:off x="578021" y="2886407"/>
            <a:ext cx="0" cy="1997869"/>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TextBox 21"/>
          <p:cNvSpPr txBox="1">
            <a:spLocks noChangeArrowheads="1"/>
          </p:cNvSpPr>
          <p:nvPr/>
        </p:nvSpPr>
        <p:spPr bwMode="auto">
          <a:xfrm>
            <a:off x="3601039" y="4559338"/>
            <a:ext cx="666168"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3000" i="1" smtClean="0">
                <a:solidFill>
                  <a:srgbClr val="0000FF"/>
                </a:solidFill>
              </a:rPr>
              <a:t>t/s</a:t>
            </a:r>
            <a:endParaRPr kumimoji="0" lang="zh-CN" altLang="en-US" sz="3000" i="1">
              <a:solidFill>
                <a:srgbClr val="0000FF"/>
              </a:solidFill>
            </a:endParaRPr>
          </a:p>
        </p:txBody>
      </p:sp>
      <p:sp>
        <p:nvSpPr>
          <p:cNvPr id="19" name="TextBox 23"/>
          <p:cNvSpPr txBox="1">
            <a:spLocks noChangeArrowheads="1"/>
          </p:cNvSpPr>
          <p:nvPr/>
        </p:nvSpPr>
        <p:spPr bwMode="auto">
          <a:xfrm>
            <a:off x="423333" y="4768985"/>
            <a:ext cx="43219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2400" smtClean="0">
                <a:solidFill>
                  <a:srgbClr val="0000FF"/>
                </a:solidFill>
              </a:rPr>
              <a:t>0</a:t>
            </a:r>
            <a:endParaRPr kumimoji="0" lang="zh-CN" altLang="en-US" sz="2400">
              <a:solidFill>
                <a:srgbClr val="0000FF"/>
              </a:solidFill>
            </a:endParaRPr>
          </a:p>
        </p:txBody>
      </p:sp>
      <p:sp>
        <p:nvSpPr>
          <p:cNvPr id="21" name="TextBox 20"/>
          <p:cNvSpPr txBox="1">
            <a:spLocks noChangeArrowheads="1"/>
          </p:cNvSpPr>
          <p:nvPr/>
        </p:nvSpPr>
        <p:spPr bwMode="auto">
          <a:xfrm>
            <a:off x="564821" y="2618262"/>
            <a:ext cx="1849256"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3000" i="1" smtClean="0">
                <a:solidFill>
                  <a:srgbClr val="0000FF"/>
                </a:solidFill>
              </a:rPr>
              <a:t>v</a:t>
            </a:r>
            <a:r>
              <a:rPr kumimoji="0" lang="zh-CN" altLang="en-US" sz="1800" smtClean="0">
                <a:solidFill>
                  <a:srgbClr val="0000FF"/>
                </a:solidFill>
              </a:rPr>
              <a:t>（</a:t>
            </a:r>
            <a:r>
              <a:rPr kumimoji="0" lang="en-US" altLang="zh-CN" sz="1800" smtClean="0">
                <a:solidFill>
                  <a:srgbClr val="0000FF"/>
                </a:solidFill>
              </a:rPr>
              <a:t>m/s</a:t>
            </a:r>
            <a:r>
              <a:rPr kumimoji="0" lang="zh-CN" altLang="en-US" sz="1800" smtClean="0">
                <a:solidFill>
                  <a:srgbClr val="0000FF"/>
                </a:solidFill>
              </a:rPr>
              <a:t>）</a:t>
            </a:r>
            <a:endParaRPr kumimoji="0" lang="zh-CN" altLang="en-US" sz="1800" i="1">
              <a:solidFill>
                <a:srgbClr val="0000FF"/>
              </a:solidFill>
            </a:endParaRPr>
          </a:p>
        </p:txBody>
      </p:sp>
      <p:sp>
        <p:nvSpPr>
          <p:cNvPr id="22" name="TextBox 26"/>
          <p:cNvSpPr txBox="1">
            <a:spLocks noChangeArrowheads="1"/>
          </p:cNvSpPr>
          <p:nvPr/>
        </p:nvSpPr>
        <p:spPr bwMode="auto">
          <a:xfrm>
            <a:off x="806289" y="4816824"/>
            <a:ext cx="594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1800" smtClean="0">
                <a:solidFill>
                  <a:srgbClr val="0000FF"/>
                </a:solidFill>
              </a:rPr>
              <a:t>0.1</a:t>
            </a:r>
            <a:endParaRPr kumimoji="0" lang="zh-CN" altLang="en-US" sz="1800">
              <a:solidFill>
                <a:srgbClr val="0000FF"/>
              </a:solidFill>
            </a:endParaRPr>
          </a:p>
        </p:txBody>
      </p:sp>
      <p:cxnSp>
        <p:nvCxnSpPr>
          <p:cNvPr id="25" name="直接箭头连接符 24"/>
          <p:cNvCxnSpPr/>
          <p:nvPr/>
        </p:nvCxnSpPr>
        <p:spPr>
          <a:xfrm flipV="1">
            <a:off x="578021" y="4854532"/>
            <a:ext cx="3023018" cy="2209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a:spLocks noChangeArrowheads="1"/>
          </p:cNvSpPr>
          <p:nvPr/>
        </p:nvSpPr>
        <p:spPr bwMode="auto">
          <a:xfrm>
            <a:off x="1235869" y="4807326"/>
            <a:ext cx="594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1800" smtClean="0">
                <a:solidFill>
                  <a:srgbClr val="0000FF"/>
                </a:solidFill>
              </a:rPr>
              <a:t>0.2</a:t>
            </a:r>
            <a:endParaRPr kumimoji="0" lang="zh-CN" altLang="en-US" sz="1800">
              <a:solidFill>
                <a:srgbClr val="0000FF"/>
              </a:solidFill>
            </a:endParaRPr>
          </a:p>
        </p:txBody>
      </p:sp>
      <p:sp>
        <p:nvSpPr>
          <p:cNvPr id="28" name="TextBox 27"/>
          <p:cNvSpPr txBox="1">
            <a:spLocks noChangeArrowheads="1"/>
          </p:cNvSpPr>
          <p:nvPr/>
        </p:nvSpPr>
        <p:spPr bwMode="auto">
          <a:xfrm>
            <a:off x="1671344" y="4807326"/>
            <a:ext cx="594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1800" smtClean="0">
                <a:solidFill>
                  <a:srgbClr val="0000FF"/>
                </a:solidFill>
              </a:rPr>
              <a:t>0.3</a:t>
            </a:r>
            <a:endParaRPr kumimoji="0" lang="zh-CN" altLang="en-US" sz="1800">
              <a:solidFill>
                <a:srgbClr val="0000FF"/>
              </a:solidFill>
            </a:endParaRPr>
          </a:p>
        </p:txBody>
      </p:sp>
      <p:sp>
        <p:nvSpPr>
          <p:cNvPr id="29" name="TextBox 28"/>
          <p:cNvSpPr txBox="1">
            <a:spLocks noChangeArrowheads="1"/>
          </p:cNvSpPr>
          <p:nvPr/>
        </p:nvSpPr>
        <p:spPr bwMode="auto">
          <a:xfrm>
            <a:off x="2114967" y="4797828"/>
            <a:ext cx="594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1800" smtClean="0">
                <a:solidFill>
                  <a:srgbClr val="0000FF"/>
                </a:solidFill>
              </a:rPr>
              <a:t>0.4</a:t>
            </a:r>
            <a:endParaRPr kumimoji="0" lang="zh-CN" altLang="en-US" sz="1800">
              <a:solidFill>
                <a:srgbClr val="0000FF"/>
              </a:solidFill>
            </a:endParaRPr>
          </a:p>
        </p:txBody>
      </p:sp>
      <p:sp>
        <p:nvSpPr>
          <p:cNvPr id="30" name="TextBox 29"/>
          <p:cNvSpPr txBox="1">
            <a:spLocks noChangeArrowheads="1"/>
          </p:cNvSpPr>
          <p:nvPr/>
        </p:nvSpPr>
        <p:spPr bwMode="auto">
          <a:xfrm>
            <a:off x="2561014" y="4797899"/>
            <a:ext cx="594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1800" smtClean="0">
                <a:solidFill>
                  <a:srgbClr val="0000FF"/>
                </a:solidFill>
              </a:rPr>
              <a:t>0.5</a:t>
            </a:r>
            <a:endParaRPr kumimoji="0" lang="zh-CN" altLang="en-US" sz="1800">
              <a:solidFill>
                <a:srgbClr val="0000FF"/>
              </a:solidFill>
            </a:endParaRPr>
          </a:p>
        </p:txBody>
      </p:sp>
      <p:sp>
        <p:nvSpPr>
          <p:cNvPr id="31" name="TextBox 30"/>
          <p:cNvSpPr txBox="1">
            <a:spLocks noChangeArrowheads="1"/>
          </p:cNvSpPr>
          <p:nvPr/>
        </p:nvSpPr>
        <p:spPr bwMode="auto">
          <a:xfrm>
            <a:off x="3022559" y="4788401"/>
            <a:ext cx="59412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1800" smtClean="0">
                <a:solidFill>
                  <a:srgbClr val="0000FF"/>
                </a:solidFill>
              </a:rPr>
              <a:t>0.6</a:t>
            </a:r>
            <a:endParaRPr kumimoji="0" lang="zh-CN" altLang="en-US" sz="1800">
              <a:solidFill>
                <a:srgbClr val="0000FF"/>
              </a:solidFill>
            </a:endParaRPr>
          </a:p>
        </p:txBody>
      </p:sp>
      <p:sp>
        <p:nvSpPr>
          <p:cNvPr id="32" name="TextBox 26"/>
          <p:cNvSpPr txBox="1">
            <a:spLocks noChangeArrowheads="1"/>
          </p:cNvSpPr>
          <p:nvPr/>
        </p:nvSpPr>
        <p:spPr bwMode="auto">
          <a:xfrm>
            <a:off x="104" y="3891024"/>
            <a:ext cx="806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1800" smtClean="0">
                <a:solidFill>
                  <a:srgbClr val="0000FF"/>
                </a:solidFill>
              </a:rPr>
              <a:t>10</a:t>
            </a:r>
            <a:r>
              <a:rPr kumimoji="0" lang="en-US" altLang="zh-CN" sz="1800" i="1" smtClean="0">
                <a:solidFill>
                  <a:srgbClr val="0000FF"/>
                </a:solidFill>
              </a:rPr>
              <a:t>x</a:t>
            </a:r>
            <a:r>
              <a:rPr kumimoji="0" lang="en-US" altLang="zh-CN" sz="1800" baseline="-25000" smtClean="0">
                <a:solidFill>
                  <a:srgbClr val="0000FF"/>
                </a:solidFill>
              </a:rPr>
              <a:t>1</a:t>
            </a:r>
            <a:endParaRPr kumimoji="0" lang="zh-CN" altLang="en-US" sz="1800" baseline="-25000">
              <a:solidFill>
                <a:srgbClr val="0000FF"/>
              </a:solidFill>
            </a:endParaRPr>
          </a:p>
        </p:txBody>
      </p:sp>
      <p:sp>
        <p:nvSpPr>
          <p:cNvPr id="33" name="TextBox 26"/>
          <p:cNvSpPr txBox="1">
            <a:spLocks noChangeArrowheads="1"/>
          </p:cNvSpPr>
          <p:nvPr/>
        </p:nvSpPr>
        <p:spPr bwMode="auto">
          <a:xfrm>
            <a:off x="1525" y="3669757"/>
            <a:ext cx="806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1800" smtClean="0">
                <a:solidFill>
                  <a:srgbClr val="0000FF"/>
                </a:solidFill>
              </a:rPr>
              <a:t>10</a:t>
            </a:r>
            <a:r>
              <a:rPr kumimoji="0" lang="en-US" altLang="zh-CN" sz="1800" i="1" smtClean="0">
                <a:solidFill>
                  <a:srgbClr val="0000FF"/>
                </a:solidFill>
              </a:rPr>
              <a:t>x</a:t>
            </a:r>
            <a:r>
              <a:rPr kumimoji="0" lang="en-US" altLang="zh-CN" sz="1800" baseline="-25000" smtClean="0">
                <a:solidFill>
                  <a:srgbClr val="0000FF"/>
                </a:solidFill>
              </a:rPr>
              <a:t>2</a:t>
            </a:r>
            <a:endParaRPr kumimoji="0" lang="zh-CN" altLang="en-US" sz="1800" baseline="-25000">
              <a:solidFill>
                <a:srgbClr val="0000FF"/>
              </a:solidFill>
            </a:endParaRPr>
          </a:p>
        </p:txBody>
      </p:sp>
      <p:sp>
        <p:nvSpPr>
          <p:cNvPr id="34" name="TextBox 26"/>
          <p:cNvSpPr txBox="1">
            <a:spLocks noChangeArrowheads="1"/>
          </p:cNvSpPr>
          <p:nvPr/>
        </p:nvSpPr>
        <p:spPr bwMode="auto">
          <a:xfrm>
            <a:off x="1525" y="3432425"/>
            <a:ext cx="806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1800" smtClean="0">
                <a:solidFill>
                  <a:srgbClr val="0000FF"/>
                </a:solidFill>
              </a:rPr>
              <a:t>10</a:t>
            </a:r>
            <a:r>
              <a:rPr kumimoji="0" lang="en-US" altLang="zh-CN" sz="1800" i="1" smtClean="0">
                <a:solidFill>
                  <a:srgbClr val="0000FF"/>
                </a:solidFill>
              </a:rPr>
              <a:t>x</a:t>
            </a:r>
            <a:r>
              <a:rPr kumimoji="0" lang="en-US" altLang="zh-CN" sz="1800" baseline="-25000" smtClean="0">
                <a:solidFill>
                  <a:srgbClr val="0000FF"/>
                </a:solidFill>
              </a:rPr>
              <a:t>3</a:t>
            </a:r>
            <a:endParaRPr kumimoji="0" lang="zh-CN" altLang="en-US" sz="1800" baseline="-25000">
              <a:solidFill>
                <a:srgbClr val="0000FF"/>
              </a:solidFill>
            </a:endParaRPr>
          </a:p>
        </p:txBody>
      </p:sp>
      <p:sp>
        <p:nvSpPr>
          <p:cNvPr id="35" name="TextBox 26"/>
          <p:cNvSpPr txBox="1">
            <a:spLocks noChangeArrowheads="1"/>
          </p:cNvSpPr>
          <p:nvPr/>
        </p:nvSpPr>
        <p:spPr bwMode="auto">
          <a:xfrm>
            <a:off x="-9428" y="3203366"/>
            <a:ext cx="8060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sz="1800" smtClean="0">
                <a:solidFill>
                  <a:srgbClr val="0000FF"/>
                </a:solidFill>
              </a:rPr>
              <a:t>10</a:t>
            </a:r>
            <a:r>
              <a:rPr kumimoji="0" lang="en-US" altLang="zh-CN" sz="1800" i="1" smtClean="0">
                <a:solidFill>
                  <a:srgbClr val="0000FF"/>
                </a:solidFill>
              </a:rPr>
              <a:t>x</a:t>
            </a:r>
            <a:r>
              <a:rPr kumimoji="0" lang="en-US" altLang="zh-CN" sz="1800" baseline="-25000" smtClean="0">
                <a:solidFill>
                  <a:srgbClr val="0000FF"/>
                </a:solidFill>
              </a:rPr>
              <a:t>4</a:t>
            </a:r>
            <a:endParaRPr kumimoji="0" lang="zh-CN" altLang="en-US" sz="1800" baseline="-25000">
              <a:solidFill>
                <a:srgbClr val="0000FF"/>
              </a:solidFill>
            </a:endParaRPr>
          </a:p>
        </p:txBody>
      </p:sp>
      <p:sp>
        <p:nvSpPr>
          <p:cNvPr id="36" name="TextBox 26"/>
          <p:cNvSpPr txBox="1">
            <a:spLocks noChangeArrowheads="1"/>
          </p:cNvSpPr>
          <p:nvPr/>
        </p:nvSpPr>
        <p:spPr bwMode="auto">
          <a:xfrm>
            <a:off x="107463" y="2810991"/>
            <a:ext cx="806010"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800" b="1">
                <a:solidFill>
                  <a:schemeClr val="tx1"/>
                </a:solidFill>
                <a:latin typeface="Times New Roman" panose="02020603050405020304" pitchFamily="18" charset="0"/>
                <a:ea typeface="宋体" panose="02010600030101010101" pitchFamily="2" charset="-122"/>
              </a:defRPr>
            </a:lvl1pPr>
            <a:lvl2pPr marL="742950" indent="-285750" eaLnBrk="0" hangingPunct="0">
              <a:defRPr kumimoji="1" sz="2800" b="1">
                <a:solidFill>
                  <a:schemeClr val="tx1"/>
                </a:solidFill>
                <a:latin typeface="Times New Roman" panose="02020603050405020304" pitchFamily="18" charset="0"/>
                <a:ea typeface="宋体" panose="02010600030101010101" pitchFamily="2" charset="-122"/>
              </a:defRPr>
            </a:lvl2pPr>
            <a:lvl3pPr marL="1143000" indent="-228600" eaLnBrk="0" hangingPunct="0">
              <a:defRPr kumimoji="1" sz="2800" b="1">
                <a:solidFill>
                  <a:schemeClr val="tx1"/>
                </a:solidFill>
                <a:latin typeface="Times New Roman" panose="02020603050405020304" pitchFamily="18" charset="0"/>
                <a:ea typeface="宋体" panose="02010600030101010101" pitchFamily="2" charset="-122"/>
              </a:defRPr>
            </a:lvl3pPr>
            <a:lvl4pPr marL="1600200" indent="-228600" eaLnBrk="0" hangingPunct="0">
              <a:defRPr kumimoji="1" sz="2800" b="1">
                <a:solidFill>
                  <a:schemeClr val="tx1"/>
                </a:solidFill>
                <a:latin typeface="Times New Roman" panose="02020603050405020304" pitchFamily="18" charset="0"/>
                <a:ea typeface="宋体" panose="02010600030101010101" pitchFamily="2" charset="-122"/>
              </a:defRPr>
            </a:lvl4pPr>
            <a:lvl5pPr marL="2057400" indent="-228600" eaLnBrk="0" hangingPunct="0">
              <a:defRPr kumimoji="1" sz="2800" b="1">
                <a:solidFill>
                  <a:schemeClr val="tx1"/>
                </a:solidFill>
                <a:latin typeface="Times New Roman" panose="02020603050405020304" pitchFamily="18" charset="0"/>
                <a:ea typeface="宋体" panose="02010600030101010101" pitchFamily="2" charset="-122"/>
              </a:defRPr>
            </a:lvl5pPr>
            <a:lvl6pPr marL="25146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6pPr>
            <a:lvl7pPr marL="29718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7pPr>
            <a:lvl8pPr marL="34290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8pPr>
            <a:lvl9pPr marL="3886200" indent="-228600" algn="ctr" eaLnBrk="0" fontAlgn="base" hangingPunct="0">
              <a:spcBef>
                <a:spcPct val="0"/>
              </a:spcBef>
              <a:spcAft>
                <a:spcPct val="0"/>
              </a:spcAft>
              <a:defRPr kumimoji="1" sz="2800" b="1">
                <a:solidFill>
                  <a:schemeClr val="tx1"/>
                </a:solidFill>
                <a:latin typeface="Times New Roman" panose="02020603050405020304" pitchFamily="18" charset="0"/>
                <a:ea typeface="宋体" panose="02010600030101010101" pitchFamily="2" charset="-122"/>
              </a:defRPr>
            </a:lvl9pPr>
          </a:lstStyle>
          <a:p>
            <a:pPr algn="l" eaLnBrk="1" hangingPunct="1"/>
            <a:r>
              <a:rPr kumimoji="0" lang="en-US" altLang="zh-CN" baseline="-25000" smtClean="0">
                <a:solidFill>
                  <a:srgbClr val="0000FF"/>
                </a:solidFill>
              </a:rPr>
              <a:t>…</a:t>
            </a:r>
            <a:endParaRPr kumimoji="0" lang="zh-CN" altLang="en-US" baseline="-25000">
              <a:solidFill>
                <a:srgbClr val="0000FF"/>
              </a:solidFill>
            </a:endParaRPr>
          </a:p>
        </p:txBody>
      </p:sp>
      <p:cxnSp>
        <p:nvCxnSpPr>
          <p:cNvPr id="37" name="直接连接符 36"/>
          <p:cNvCxnSpPr/>
          <p:nvPr/>
        </p:nvCxnSpPr>
        <p:spPr>
          <a:xfrm flipH="1" flipV="1">
            <a:off x="557892" y="3114338"/>
            <a:ext cx="1821123" cy="19413"/>
          </a:xfrm>
          <a:prstGeom prst="line">
            <a:avLst/>
          </a:prstGeom>
          <a:ln w="19050">
            <a:solidFill>
              <a:srgbClr val="BB079D"/>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572740" y="3871175"/>
            <a:ext cx="479770" cy="0"/>
          </a:xfrm>
          <a:prstGeom prst="line">
            <a:avLst/>
          </a:prstGeom>
          <a:ln w="19050">
            <a:solidFill>
              <a:srgbClr val="BB079D"/>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572740" y="3632538"/>
            <a:ext cx="890121" cy="0"/>
          </a:xfrm>
          <a:prstGeom prst="line">
            <a:avLst/>
          </a:prstGeom>
          <a:ln w="19050">
            <a:solidFill>
              <a:srgbClr val="BB079D"/>
            </a:solidFill>
            <a:prstDash val="sysDash"/>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flipH="1" flipV="1">
            <a:off x="572740" y="3385723"/>
            <a:ext cx="1323242" cy="2309"/>
          </a:xfrm>
          <a:prstGeom prst="line">
            <a:avLst/>
          </a:prstGeom>
          <a:ln w="19050">
            <a:solidFill>
              <a:srgbClr val="BB079D"/>
            </a:solidFill>
            <a:prstDash val="sysDash"/>
          </a:ln>
        </p:spPr>
        <p:style>
          <a:lnRef idx="1">
            <a:schemeClr val="accent1"/>
          </a:lnRef>
          <a:fillRef idx="0">
            <a:schemeClr val="accent1"/>
          </a:fillRef>
          <a:effectRef idx="0">
            <a:schemeClr val="accent1"/>
          </a:effectRef>
          <a:fontRef idx="minor">
            <a:schemeClr val="tx1"/>
          </a:fontRef>
        </p:style>
      </p:cxnSp>
      <p:sp>
        <p:nvSpPr>
          <p:cNvPr id="53" name="Text Box 14"/>
          <p:cNvSpPr txBox="1">
            <a:spLocks noChangeArrowheads="1"/>
          </p:cNvSpPr>
          <p:nvPr/>
        </p:nvSpPr>
        <p:spPr bwMode="auto">
          <a:xfrm>
            <a:off x="3676455" y="3541211"/>
            <a:ext cx="554296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zh-CN" altLang="en-US" sz="2400" smtClean="0">
                <a:latin typeface="Times New Roman" pitchFamily="18" charset="0"/>
                <a:cs typeface="Times New Roman" pitchFamily="18" charset="0"/>
              </a:rPr>
              <a:t>                                作出各段纸带中间时刻的速度如图所示，然后连线，求出直线的斜率，即可求出小车的加速度。</a:t>
            </a:r>
            <a:endParaRPr lang="zh-CN" altLang="en-US" sz="2400" b="1">
              <a:solidFill>
                <a:srgbClr val="000808"/>
              </a:solidFill>
              <a:effectLst>
                <a:outerShdw blurRad="38100" dist="38100" dir="2700000" algn="tl">
                  <a:srgbClr val="C0C0C0"/>
                </a:outerShdw>
              </a:effectLst>
              <a:latin typeface="Times New Roman" pitchFamily="18" charset="0"/>
              <a:ea typeface="黑体" pitchFamily="49" charset="-122"/>
              <a:cs typeface="Times New Roman" pitchFamily="18" charset="0"/>
            </a:endParaRPr>
          </a:p>
        </p:txBody>
      </p:sp>
      <p:cxnSp>
        <p:nvCxnSpPr>
          <p:cNvPr id="54" name="直接连接符 53"/>
          <p:cNvCxnSpPr/>
          <p:nvPr/>
        </p:nvCxnSpPr>
        <p:spPr>
          <a:xfrm flipV="1">
            <a:off x="597992" y="2714919"/>
            <a:ext cx="2592981" cy="1513329"/>
          </a:xfrm>
          <a:prstGeom prst="line">
            <a:avLst/>
          </a:prstGeom>
          <a:ln w="19050">
            <a:solidFill>
              <a:srgbClr val="E727D9"/>
            </a:solidFill>
          </a:ln>
        </p:spPr>
        <p:style>
          <a:lnRef idx="1">
            <a:schemeClr val="accent1"/>
          </a:lnRef>
          <a:fillRef idx="0">
            <a:schemeClr val="accent1"/>
          </a:fillRef>
          <a:effectRef idx="0">
            <a:schemeClr val="accent1"/>
          </a:effectRef>
          <a:fontRef idx="minor">
            <a:schemeClr val="tx1"/>
          </a:fontRef>
        </p:style>
      </p:cxnSp>
    </p:spTree>
    <p:custDataLst>
      <p:tags r:id="rId2"/>
    </p:custDataLst>
    <p:extLst>
      <p:ext uri="{BB962C8B-B14F-4D97-AF65-F5344CB8AC3E}">
        <p14:creationId xmlns:p14="http://schemas.microsoft.com/office/powerpoint/2010/main" val="3336120423"/>
      </p:ext>
    </p:extLst>
  </p:cSld>
  <p:clrMapOvr>
    <a:masterClrMapping/>
  </p:clrMapOvr>
  <mc:AlternateContent xmlns:mc="http://schemas.openxmlformats.org/markup-compatibility/2006" xmlns:p14="http://schemas.microsoft.com/office/powerpoint/2010/main">
    <mc:Choice Requires="p14">
      <p:transition p14:dur="0" advTm="54456"/>
    </mc:Choice>
    <mc:Fallback xmlns="">
      <p:transition advTm="544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9"/>
                                          </p:stCondLst>
                                        </p:cTn>
                                        <p:tgtEl>
                                          <p:spTgt spid="542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visible"/>
                                      </p:to>
                                    </p:set>
                                  </p:childTnLst>
                                </p:cTn>
                              </p:par>
                              <p:par>
                                <p:cTn id="67" presetID="1" presetClass="entr" presetSubtype="0" fill="hold" nodeType="withEffect">
                                  <p:stCondLst>
                                    <p:cond delay="250"/>
                                  </p:stCondLst>
                                  <p:childTnLst>
                                    <p:set>
                                      <p:cBhvr>
                                        <p:cTn id="68" dur="1" fill="hold">
                                          <p:stCondLst>
                                            <p:cond delay="999"/>
                                          </p:stCondLst>
                                        </p:cTn>
                                        <p:tgtEl>
                                          <p:spTgt spid="4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6" grpId="0"/>
      <p:bldP spid="18" grpId="0"/>
      <p:bldP spid="19" grpId="0"/>
      <p:bldP spid="21" grpId="0"/>
      <p:bldP spid="22" grpId="0"/>
      <p:bldP spid="27" grpId="0"/>
      <p:bldP spid="28" grpId="0"/>
      <p:bldP spid="29" grpId="0"/>
      <p:bldP spid="30" grpId="0"/>
      <p:bldP spid="31" grpId="0"/>
      <p:bldP spid="32" grpId="0"/>
      <p:bldP spid="33" grpId="0"/>
      <p:bldP spid="34" grpId="0"/>
      <p:bldP spid="35" grpId="0"/>
      <p:bldP spid="36" grpId="0"/>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4"/>
          <p:cNvSpPr txBox="1">
            <a:spLocks noChangeArrowheads="1"/>
          </p:cNvSpPr>
          <p:nvPr/>
        </p:nvSpPr>
        <p:spPr bwMode="auto">
          <a:xfrm>
            <a:off x="1" y="-31421"/>
            <a:ext cx="2196444" cy="484744"/>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zh-CN" altLang="en-US" sz="2700" smtClean="0"/>
              <a:t>重、难点分析</a:t>
            </a:r>
            <a:endParaRPr lang="en-US" altLang="zh-CN" sz="2700" smtClean="0"/>
          </a:p>
        </p:txBody>
      </p:sp>
      <p:sp>
        <p:nvSpPr>
          <p:cNvPr id="2" name="Rectangle 2"/>
          <p:cNvSpPr>
            <a:spLocks noChangeArrowheads="1"/>
          </p:cNvSpPr>
          <p:nvPr/>
        </p:nvSpPr>
        <p:spPr bwMode="auto">
          <a:xfrm>
            <a:off x="0" y="-143138"/>
            <a:ext cx="264160" cy="28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zh-CN" altLang="en-US" sz="1425"/>
          </a:p>
        </p:txBody>
      </p:sp>
      <p:sp>
        <p:nvSpPr>
          <p:cNvPr id="22" name="矩形 21"/>
          <p:cNvSpPr/>
          <p:nvPr/>
        </p:nvSpPr>
        <p:spPr>
          <a:xfrm>
            <a:off x="107552" y="631601"/>
            <a:ext cx="1569660" cy="630942"/>
          </a:xfrm>
          <a:prstGeom prst="rect">
            <a:avLst/>
          </a:prstGeom>
        </p:spPr>
        <p:txBody>
          <a:bodyPr wrap="none">
            <a:spAutoFit/>
          </a:bodyPr>
          <a:lstStyle/>
          <a:p>
            <a:pPr lvl="0">
              <a:lnSpc>
                <a:spcPts val="4200"/>
              </a:lnSpc>
            </a:pPr>
            <a:r>
              <a:rPr lang="zh-CN" altLang="en-US" sz="3600" b="1" smtClean="0">
                <a:solidFill>
                  <a:srgbClr val="FF0000"/>
                </a:solidFill>
                <a:effectLst>
                  <a:outerShdw blurRad="38100" dist="38100" dir="2700000" algn="tl">
                    <a:srgbClr val="000000">
                      <a:alpha val="43137"/>
                    </a:srgbClr>
                  </a:outerShdw>
                </a:effectLst>
                <a:latin typeface="华文彩云" pitchFamily="2" charset="-122"/>
                <a:ea typeface="华文彩云" pitchFamily="2" charset="-122"/>
              </a:rPr>
              <a:t>重点：</a:t>
            </a:r>
            <a:endParaRPr lang="en-US" altLang="zh-CN" sz="3600" b="1" smtClean="0">
              <a:solidFill>
                <a:srgbClr val="FF0000"/>
              </a:solidFill>
              <a:effectLst>
                <a:outerShdw blurRad="38100" dist="38100" dir="2700000" algn="tl">
                  <a:srgbClr val="000000">
                    <a:alpha val="43137"/>
                  </a:srgbClr>
                </a:outerShdw>
              </a:effectLst>
              <a:latin typeface="华文彩云" pitchFamily="2" charset="-122"/>
              <a:ea typeface="华文彩云" pitchFamily="2" charset="-122"/>
            </a:endParaRPr>
          </a:p>
        </p:txBody>
      </p:sp>
      <p:sp>
        <p:nvSpPr>
          <p:cNvPr id="27" name="矩形 26"/>
          <p:cNvSpPr/>
          <p:nvPr/>
        </p:nvSpPr>
        <p:spPr>
          <a:xfrm>
            <a:off x="0" y="619205"/>
            <a:ext cx="9049732" cy="4302162"/>
          </a:xfrm>
          <a:prstGeom prst="rect">
            <a:avLst/>
          </a:prstGeom>
          <a:noFill/>
          <a:ln w="47625">
            <a:solidFill>
              <a:schemeClr val="accent3"/>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7" name="矩形 6"/>
          <p:cNvSpPr/>
          <p:nvPr/>
        </p:nvSpPr>
        <p:spPr>
          <a:xfrm>
            <a:off x="132080" y="2848809"/>
            <a:ext cx="1569660" cy="630942"/>
          </a:xfrm>
          <a:prstGeom prst="rect">
            <a:avLst/>
          </a:prstGeom>
        </p:spPr>
        <p:txBody>
          <a:bodyPr wrap="none">
            <a:spAutoFit/>
          </a:bodyPr>
          <a:lstStyle/>
          <a:p>
            <a:pPr>
              <a:lnSpc>
                <a:spcPts val="4200"/>
              </a:lnSpc>
            </a:pPr>
            <a:r>
              <a:rPr lang="zh-CN" altLang="en-US" sz="3600" b="1" smtClean="0">
                <a:solidFill>
                  <a:srgbClr val="FF0000"/>
                </a:solidFill>
                <a:effectLst>
                  <a:outerShdw blurRad="38100" dist="38100" dir="2700000" algn="tl">
                    <a:srgbClr val="000000">
                      <a:alpha val="43137"/>
                    </a:srgbClr>
                  </a:outerShdw>
                </a:effectLst>
                <a:latin typeface="华文彩云" pitchFamily="2" charset="-122"/>
                <a:ea typeface="华文彩云" pitchFamily="2" charset="-122"/>
              </a:rPr>
              <a:t>难点：</a:t>
            </a:r>
            <a:endParaRPr lang="en-US" altLang="zh-CN" sz="3600" b="1" smtClean="0">
              <a:solidFill>
                <a:srgbClr val="FF0000"/>
              </a:solidFill>
              <a:effectLst>
                <a:outerShdw blurRad="38100" dist="38100" dir="2700000" algn="tl">
                  <a:srgbClr val="000000">
                    <a:alpha val="43137"/>
                  </a:srgbClr>
                </a:outerShdw>
              </a:effectLst>
              <a:latin typeface="华文彩云" pitchFamily="2" charset="-122"/>
              <a:ea typeface="华文彩云" pitchFamily="2" charset="-122"/>
            </a:endParaRPr>
          </a:p>
        </p:txBody>
      </p:sp>
      <p:sp>
        <p:nvSpPr>
          <p:cNvPr id="8" name="矩形 7"/>
          <p:cNvSpPr/>
          <p:nvPr/>
        </p:nvSpPr>
        <p:spPr>
          <a:xfrm>
            <a:off x="0" y="1140649"/>
            <a:ext cx="9036448" cy="1708160"/>
          </a:xfrm>
          <a:prstGeom prst="rect">
            <a:avLst/>
          </a:prstGeom>
        </p:spPr>
        <p:txBody>
          <a:bodyPr wrap="none">
            <a:spAutoFit/>
          </a:bodyPr>
          <a:lstStyle/>
          <a:p>
            <a:pPr>
              <a:lnSpc>
                <a:spcPts val="4200"/>
              </a:lnSpc>
            </a:pPr>
            <a:r>
              <a:rPr lang="zh-CN" altLang="en-US" sz="3200" b="1" smtClean="0">
                <a:solidFill>
                  <a:srgbClr val="0000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en-US" altLang="zh-CN" sz="3200" b="1" smtClean="0">
                <a:solidFill>
                  <a:srgbClr val="0000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1</a:t>
            </a:r>
            <a:r>
              <a:rPr lang="zh-CN" altLang="en-US" sz="3200" b="1" smtClean="0">
                <a:solidFill>
                  <a:srgbClr val="0000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）能用公式和图像处理有关匀变速直线运动的</a:t>
            </a:r>
            <a:endParaRPr lang="en-US" altLang="zh-CN" sz="3200" b="1" smtClean="0">
              <a:solidFill>
                <a:srgbClr val="0000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a:p>
            <a:pPr>
              <a:lnSpc>
                <a:spcPts val="4200"/>
              </a:lnSpc>
            </a:pPr>
            <a:r>
              <a:rPr lang="zh-CN" altLang="en-US" sz="3200" b="1" smtClean="0">
                <a:solidFill>
                  <a:srgbClr val="0000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相关问题；</a:t>
            </a:r>
            <a:endParaRPr lang="en-US" altLang="zh-CN" sz="3200" b="1" smtClean="0">
              <a:solidFill>
                <a:srgbClr val="0000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a:p>
            <a:pPr>
              <a:lnSpc>
                <a:spcPts val="4200"/>
              </a:lnSpc>
            </a:pPr>
            <a:r>
              <a:rPr lang="zh-CN" altLang="en-US" sz="3200" b="1" smtClean="0">
                <a:solidFill>
                  <a:srgbClr val="0000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en-US" altLang="zh-CN" sz="3200" b="1" smtClean="0">
                <a:solidFill>
                  <a:srgbClr val="0000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2</a:t>
            </a:r>
            <a:r>
              <a:rPr lang="zh-CN" altLang="en-US" sz="3200" b="1" smtClean="0">
                <a:solidFill>
                  <a:srgbClr val="0000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）会处理纸带问题，尤其会求纸带的加速度。</a:t>
            </a:r>
            <a:endParaRPr lang="en-US" altLang="zh-CN" sz="3200" b="1" smtClean="0">
              <a:solidFill>
                <a:srgbClr val="0000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
        <p:nvSpPr>
          <p:cNvPr id="9" name="矩形 8"/>
          <p:cNvSpPr/>
          <p:nvPr/>
        </p:nvSpPr>
        <p:spPr>
          <a:xfrm>
            <a:off x="0" y="3479751"/>
            <a:ext cx="9446817" cy="1169551"/>
          </a:xfrm>
          <a:prstGeom prst="rect">
            <a:avLst/>
          </a:prstGeom>
        </p:spPr>
        <p:txBody>
          <a:bodyPr wrap="none">
            <a:spAutoFit/>
          </a:bodyPr>
          <a:lstStyle/>
          <a:p>
            <a:pPr>
              <a:lnSpc>
                <a:spcPts val="4200"/>
              </a:lnSpc>
            </a:pPr>
            <a:r>
              <a:rPr lang="zh-CN" altLang="en-US" sz="3200" b="1" smtClean="0">
                <a:solidFill>
                  <a:srgbClr val="0000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en-US" altLang="zh-CN" sz="3200" b="1" smtClean="0">
                <a:solidFill>
                  <a:srgbClr val="0000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1</a:t>
            </a:r>
            <a:r>
              <a:rPr lang="zh-CN" altLang="en-US" sz="3200" b="1" smtClean="0">
                <a:solidFill>
                  <a:srgbClr val="0000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）利用多种方法求纸带的加速度；</a:t>
            </a:r>
            <a:endParaRPr lang="en-US" altLang="zh-CN" sz="3200" b="1" smtClean="0">
              <a:solidFill>
                <a:srgbClr val="0000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a:p>
            <a:pPr>
              <a:lnSpc>
                <a:spcPts val="4200"/>
              </a:lnSpc>
            </a:pPr>
            <a:r>
              <a:rPr lang="zh-CN" altLang="en-US" sz="3200" b="1" smtClean="0">
                <a:solidFill>
                  <a:srgbClr val="0000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a:t>
            </a:r>
            <a:r>
              <a:rPr lang="en-US" altLang="zh-CN" sz="3200" b="1" smtClean="0">
                <a:solidFill>
                  <a:srgbClr val="0000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2</a:t>
            </a:r>
            <a:r>
              <a:rPr lang="zh-CN" altLang="en-US" sz="3200" b="1" smtClean="0">
                <a:solidFill>
                  <a:srgbClr val="0000FF"/>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）用匀变速直线运动规律处理追击和相遇问题。</a:t>
            </a:r>
            <a:endParaRPr lang="zh-CN" altLang="en-US" sz="3200" b="1" dirty="0">
              <a:solidFill>
                <a:srgbClr val="FF0000"/>
              </a:solidFill>
              <a:effectLst>
                <a:outerShdw blurRad="38100" dist="38100" dir="2700000" algn="tl">
                  <a:srgbClr val="000000">
                    <a:alpha val="43137"/>
                  </a:srgbClr>
                </a:outerShdw>
              </a:effectLst>
              <a:latin typeface="华文彩云" pitchFamily="2" charset="-122"/>
              <a:ea typeface="华文彩云" pitchFamily="2" charset="-122"/>
            </a:endParaRPr>
          </a:p>
        </p:txBody>
      </p:sp>
    </p:spTree>
    <p:custDataLst>
      <p:tags r:id="rId1"/>
    </p:custDataLst>
    <p:extLst>
      <p:ext uri="{BB962C8B-B14F-4D97-AF65-F5344CB8AC3E}">
        <p14:creationId xmlns:p14="http://schemas.microsoft.com/office/powerpoint/2010/main" val="329123123"/>
      </p:ext>
    </p:extLst>
  </p:cSld>
  <p:clrMapOvr>
    <a:masterClrMapping/>
  </p:clrMapOvr>
  <mc:AlternateContent xmlns:mc="http://schemas.openxmlformats.org/markup-compatibility/2006" xmlns:p14="http://schemas.microsoft.com/office/powerpoint/2010/main">
    <mc:Choice Requires="p14">
      <p:transition spd="slow" p14:dur="1200" advTm="41538">
        <p14:prism/>
      </p:transition>
    </mc:Choice>
    <mc:Fallback xmlns="">
      <p:transition spd="slow" advTm="4153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21" presetClass="entr" presetSubtype="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heel(1)">
                                      <p:cBhvr>
                                        <p:cTn id="13"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341724" y="318737"/>
            <a:ext cx="2709396" cy="652486"/>
          </a:xfrm>
          <a:prstGeom prst="rect">
            <a:avLst/>
          </a:prstGeom>
          <a:noFill/>
          <a:ln w="9525">
            <a:noFill/>
            <a:miter lim="800000"/>
            <a:headEnd/>
            <a:tailEnd/>
          </a:ln>
          <a:effectLst/>
        </p:spPr>
        <p:txBody>
          <a:bodyPr wrap="none">
            <a:spAutoFit/>
          </a:bodyPr>
          <a:lstStyle/>
          <a:p>
            <a:pPr>
              <a:lnSpc>
                <a:spcPct val="130000"/>
              </a:lnSpc>
              <a:defRPr/>
            </a:pPr>
            <a:r>
              <a:rPr lang="zh-CN" altLang="en-US" sz="2800" b="1" smtClean="0">
                <a:solidFill>
                  <a:srgbClr val="0000FF"/>
                </a:solidFill>
                <a:effectLst>
                  <a:outerShdw blurRad="38100" dist="38100" dir="2700000" algn="tl">
                    <a:srgbClr val="000000"/>
                  </a:outerShdw>
                </a:effectLst>
                <a:latin typeface="Times New Roman" pitchFamily="18" charset="0"/>
                <a:ea typeface="黑体" pitchFamily="2" charset="-122"/>
                <a:cs typeface="Times New Roman" pitchFamily="18" charset="0"/>
              </a:rPr>
              <a:t>（一）概念分析</a:t>
            </a:r>
            <a:endParaRPr lang="en-US" altLang="zh-CN" sz="2800" b="1" dirty="0">
              <a:solidFill>
                <a:srgbClr val="0000FF"/>
              </a:solidFill>
              <a:effectLst>
                <a:outerShdw blurRad="38100" dist="38100" dir="2700000" algn="tl">
                  <a:srgbClr val="000000"/>
                </a:outerShdw>
              </a:effectLst>
              <a:latin typeface="Times New Roman" pitchFamily="18" charset="0"/>
              <a:ea typeface="黑体" pitchFamily="2" charset="-122"/>
              <a:cs typeface="Times New Roman" pitchFamily="18" charset="0"/>
            </a:endParaRPr>
          </a:p>
        </p:txBody>
      </p:sp>
      <p:sp>
        <p:nvSpPr>
          <p:cNvPr id="132099" name="Text Box 3"/>
          <p:cNvSpPr txBox="1">
            <a:spLocks noChangeArrowheads="1"/>
          </p:cNvSpPr>
          <p:nvPr/>
        </p:nvSpPr>
        <p:spPr bwMode="auto">
          <a:xfrm>
            <a:off x="327903" y="823775"/>
            <a:ext cx="4687157" cy="461665"/>
          </a:xfrm>
          <a:prstGeom prst="rect">
            <a:avLst/>
          </a:prstGeom>
          <a:noFill/>
          <a:ln w="9525">
            <a:noFill/>
            <a:miter lim="800000"/>
            <a:headEnd/>
            <a:tailEnd/>
          </a:ln>
          <a:effectLst/>
        </p:spPr>
        <p:txBody>
          <a:bodyPr wrap="square">
            <a:spAutoFit/>
          </a:bodyPr>
          <a:lstStyle/>
          <a:p>
            <a:pPr>
              <a:defRPr/>
            </a:pPr>
            <a:r>
              <a:rPr lang="en-US" altLang="zh-CN" sz="2400" b="1" smtClean="0">
                <a:solidFill>
                  <a:srgbClr val="0000FF"/>
                </a:solidFill>
                <a:effectLst>
                  <a:outerShdw blurRad="38100" dist="38100" dir="2700000" algn="tl">
                    <a:srgbClr val="000000"/>
                  </a:outerShdw>
                </a:effectLst>
                <a:latin typeface="Times New Roman" pitchFamily="18" charset="0"/>
                <a:ea typeface="黑体" pitchFamily="2" charset="-122"/>
                <a:cs typeface="Times New Roman" pitchFamily="18" charset="0"/>
              </a:rPr>
              <a:t> </a:t>
            </a:r>
            <a:r>
              <a:rPr lang="en-US" altLang="zh-CN" sz="2400" b="1">
                <a:solidFill>
                  <a:srgbClr val="008000"/>
                </a:solidFill>
                <a:effectLst>
                  <a:outerShdw blurRad="38100" dist="38100" dir="2700000" algn="tl">
                    <a:srgbClr val="000000"/>
                  </a:outerShdw>
                </a:effectLst>
                <a:latin typeface="Times New Roman" pitchFamily="18" charset="0"/>
                <a:ea typeface="黑体" pitchFamily="2" charset="-122"/>
                <a:cs typeface="Times New Roman" pitchFamily="18" charset="0"/>
              </a:rPr>
              <a:t>1</a:t>
            </a:r>
            <a:r>
              <a:rPr lang="en-US" altLang="zh-CN" sz="2400" b="1" smtClean="0">
                <a:solidFill>
                  <a:srgbClr val="008000"/>
                </a:solidFill>
                <a:effectLst>
                  <a:outerShdw blurRad="38100" dist="38100" dir="2700000" algn="tl">
                    <a:srgbClr val="000000"/>
                  </a:outerShdw>
                </a:effectLst>
                <a:latin typeface="Times New Roman" pitchFamily="18" charset="0"/>
                <a:ea typeface="黑体" pitchFamily="2" charset="-122"/>
                <a:cs typeface="Times New Roman" pitchFamily="18" charset="0"/>
              </a:rPr>
              <a:t>.</a:t>
            </a:r>
            <a:r>
              <a:rPr lang="zh-CN" altLang="en-US" sz="2400" b="1" smtClean="0">
                <a:solidFill>
                  <a:srgbClr val="008000"/>
                </a:solidFill>
                <a:effectLst>
                  <a:outerShdw blurRad="38100" dist="38100" dir="2700000" algn="tl">
                    <a:srgbClr val="000000"/>
                  </a:outerShdw>
                </a:effectLst>
                <a:latin typeface="Times New Roman" pitchFamily="18" charset="0"/>
                <a:ea typeface="黑体" pitchFamily="2" charset="-122"/>
                <a:cs typeface="Times New Roman" pitchFamily="18" charset="0"/>
              </a:rPr>
              <a:t>追击和相遇的实质：</a:t>
            </a:r>
            <a:endParaRPr lang="en-US" altLang="zh-CN" sz="2400" b="1" dirty="0">
              <a:solidFill>
                <a:srgbClr val="008000"/>
              </a:solidFill>
              <a:effectLst>
                <a:outerShdw blurRad="38100" dist="38100" dir="2700000" algn="tl">
                  <a:srgbClr val="000000"/>
                </a:outerShdw>
              </a:effectLst>
              <a:latin typeface="Times New Roman" pitchFamily="18" charset="0"/>
              <a:ea typeface="黑体" pitchFamily="2" charset="-122"/>
              <a:cs typeface="Times New Roman" pitchFamily="18" charset="0"/>
            </a:endParaRPr>
          </a:p>
        </p:txBody>
      </p:sp>
      <p:sp>
        <p:nvSpPr>
          <p:cNvPr id="132101" name="Text Box 5"/>
          <p:cNvSpPr txBox="1">
            <a:spLocks noChangeArrowheads="1"/>
          </p:cNvSpPr>
          <p:nvPr/>
        </p:nvSpPr>
        <p:spPr bwMode="auto">
          <a:xfrm>
            <a:off x="647294" y="1252509"/>
            <a:ext cx="7921625" cy="400110"/>
          </a:xfrm>
          <a:prstGeom prst="rect">
            <a:avLst/>
          </a:prstGeom>
          <a:noFill/>
          <a:ln w="9525">
            <a:noFill/>
            <a:miter lim="800000"/>
            <a:headEnd/>
            <a:tailEnd/>
          </a:ln>
          <a:effectLst/>
        </p:spPr>
        <p:txBody>
          <a:bodyPr>
            <a:spAutoFit/>
          </a:bodyPr>
          <a:lstStyle/>
          <a:p>
            <a:pPr>
              <a:defRPr/>
            </a:pPr>
            <a:r>
              <a:rPr lang="zh-CN" altLang="en-US" sz="2000" b="1" smtClean="0">
                <a:solidFill>
                  <a:prstClr val="black"/>
                </a:solidFill>
                <a:latin typeface="Times New Roman" pitchFamily="18" charset="0"/>
                <a:cs typeface="Times New Roman" pitchFamily="18" charset="0"/>
              </a:rPr>
              <a:t>讨论两个物体在同一时刻能否到达同一位置</a:t>
            </a:r>
            <a:endParaRPr lang="zh-CN" altLang="en-US" sz="2000" b="1" dirty="0">
              <a:solidFill>
                <a:prstClr val="black"/>
              </a:solidFill>
              <a:latin typeface="Times New Roman" pitchFamily="18" charset="0"/>
              <a:cs typeface="Times New Roman" pitchFamily="18" charset="0"/>
            </a:endParaRPr>
          </a:p>
        </p:txBody>
      </p:sp>
      <p:sp>
        <p:nvSpPr>
          <p:cNvPr id="132219" name="Text Box 123"/>
          <p:cNvSpPr txBox="1">
            <a:spLocks noChangeArrowheads="1"/>
          </p:cNvSpPr>
          <p:nvPr/>
        </p:nvSpPr>
        <p:spPr bwMode="auto">
          <a:xfrm>
            <a:off x="516463" y="2004311"/>
            <a:ext cx="7848600" cy="400110"/>
          </a:xfrm>
          <a:prstGeom prst="rect">
            <a:avLst/>
          </a:prstGeom>
          <a:noFill/>
          <a:ln w="9525">
            <a:noFill/>
            <a:miter lim="800000"/>
            <a:headEnd/>
            <a:tailEnd/>
          </a:ln>
          <a:effectLst/>
        </p:spPr>
        <p:txBody>
          <a:bodyPr>
            <a:spAutoFit/>
          </a:bodyPr>
          <a:lstStyle/>
          <a:p>
            <a:pPr>
              <a:defRPr/>
            </a:pPr>
            <a:r>
              <a:rPr lang="zh-CN" altLang="en-US" sz="2000" b="1" smtClean="0">
                <a:solidFill>
                  <a:prstClr val="black"/>
                </a:solidFill>
                <a:latin typeface="Times New Roman" pitchFamily="18" charset="0"/>
                <a:cs typeface="Times New Roman" pitchFamily="18" charset="0"/>
              </a:rPr>
              <a:t>（</a:t>
            </a:r>
            <a:r>
              <a:rPr lang="en-US" altLang="zh-CN" sz="2000" b="1" smtClean="0">
                <a:solidFill>
                  <a:prstClr val="black"/>
                </a:solidFill>
                <a:latin typeface="Times New Roman" pitchFamily="18" charset="0"/>
                <a:cs typeface="Times New Roman" pitchFamily="18" charset="0"/>
              </a:rPr>
              <a:t>1</a:t>
            </a:r>
            <a:r>
              <a:rPr lang="zh-CN" altLang="en-US" sz="2000" b="1" smtClean="0">
                <a:solidFill>
                  <a:prstClr val="black"/>
                </a:solidFill>
                <a:latin typeface="Times New Roman" pitchFamily="18" charset="0"/>
                <a:cs typeface="Times New Roman" pitchFamily="18" charset="0"/>
              </a:rPr>
              <a:t>）“同一时刻”涉及两个物体运动的时间关系</a:t>
            </a:r>
            <a:endParaRPr lang="zh-CN" altLang="en-US" sz="2000" b="1" dirty="0">
              <a:solidFill>
                <a:prstClr val="black"/>
              </a:solidFill>
              <a:latin typeface="Times New Roman" pitchFamily="18" charset="0"/>
              <a:cs typeface="Times New Roman" pitchFamily="18" charset="0"/>
            </a:endParaRPr>
          </a:p>
        </p:txBody>
      </p:sp>
      <p:sp>
        <p:nvSpPr>
          <p:cNvPr id="124" name="Text Box 4"/>
          <p:cNvSpPr txBox="1">
            <a:spLocks noChangeArrowheads="1"/>
          </p:cNvSpPr>
          <p:nvPr/>
        </p:nvSpPr>
        <p:spPr bwMode="auto">
          <a:xfrm>
            <a:off x="0" y="-31421"/>
            <a:ext cx="5147036" cy="484744"/>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zh-CN" altLang="en-US" sz="2700" smtClean="0"/>
              <a:t>任务四</a:t>
            </a:r>
            <a:r>
              <a:rPr lang="en-US" altLang="zh-CN" sz="2700" smtClean="0"/>
              <a:t>:</a:t>
            </a:r>
            <a:r>
              <a:rPr lang="zh-CN" altLang="en-US" sz="2700" smtClean="0"/>
              <a:t>如何处理追击和相遇问题</a:t>
            </a:r>
            <a:endParaRPr lang="en-US" altLang="zh-CN" sz="2700" smtClean="0"/>
          </a:p>
        </p:txBody>
      </p:sp>
      <p:sp>
        <p:nvSpPr>
          <p:cNvPr id="126" name="Text Box 3"/>
          <p:cNvSpPr txBox="1">
            <a:spLocks noChangeArrowheads="1"/>
          </p:cNvSpPr>
          <p:nvPr/>
        </p:nvSpPr>
        <p:spPr bwMode="auto">
          <a:xfrm>
            <a:off x="338839" y="1580354"/>
            <a:ext cx="7786687" cy="461665"/>
          </a:xfrm>
          <a:prstGeom prst="rect">
            <a:avLst/>
          </a:prstGeom>
          <a:noFill/>
          <a:ln w="9525">
            <a:noFill/>
            <a:miter lim="800000"/>
            <a:headEnd/>
            <a:tailEnd/>
          </a:ln>
          <a:effectLst/>
        </p:spPr>
        <p:txBody>
          <a:bodyPr>
            <a:spAutoFit/>
          </a:bodyPr>
          <a:lstStyle/>
          <a:p>
            <a:pPr>
              <a:defRPr/>
            </a:pPr>
            <a:r>
              <a:rPr lang="en-US" altLang="zh-CN" sz="2400" b="1" smtClean="0">
                <a:solidFill>
                  <a:srgbClr val="0000FF"/>
                </a:solidFill>
                <a:effectLst>
                  <a:outerShdw blurRad="38100" dist="38100" dir="2700000" algn="tl">
                    <a:srgbClr val="000000"/>
                  </a:outerShdw>
                </a:effectLst>
                <a:latin typeface="Times New Roman" pitchFamily="18" charset="0"/>
                <a:ea typeface="黑体" pitchFamily="2" charset="-122"/>
                <a:cs typeface="Times New Roman" pitchFamily="18" charset="0"/>
              </a:rPr>
              <a:t> </a:t>
            </a:r>
            <a:r>
              <a:rPr lang="en-US" altLang="zh-CN" sz="2400" b="1" smtClean="0">
                <a:solidFill>
                  <a:srgbClr val="008000"/>
                </a:solidFill>
                <a:effectLst>
                  <a:outerShdw blurRad="38100" dist="38100" dir="2700000" algn="tl">
                    <a:srgbClr val="000000"/>
                  </a:outerShdw>
                </a:effectLst>
                <a:latin typeface="Times New Roman" pitchFamily="18" charset="0"/>
                <a:ea typeface="黑体" pitchFamily="2" charset="-122"/>
                <a:cs typeface="Times New Roman" pitchFamily="18" charset="0"/>
              </a:rPr>
              <a:t>2.</a:t>
            </a:r>
            <a:r>
              <a:rPr lang="zh-CN" altLang="en-US" sz="2400" b="1" smtClean="0">
                <a:solidFill>
                  <a:srgbClr val="008000"/>
                </a:solidFill>
                <a:effectLst>
                  <a:outerShdw blurRad="38100" dist="38100" dir="2700000" algn="tl">
                    <a:srgbClr val="000000"/>
                  </a:outerShdw>
                </a:effectLst>
                <a:latin typeface="Times New Roman" pitchFamily="18" charset="0"/>
                <a:ea typeface="黑体" pitchFamily="2" charset="-122"/>
                <a:cs typeface="Times New Roman" pitchFamily="18" charset="0"/>
              </a:rPr>
              <a:t>追击和相遇过程中的两个关系</a:t>
            </a:r>
            <a:endParaRPr lang="en-US" altLang="zh-CN" sz="2400" b="1" dirty="0">
              <a:solidFill>
                <a:srgbClr val="008000"/>
              </a:solidFill>
              <a:effectLst>
                <a:outerShdw blurRad="38100" dist="38100" dir="2700000" algn="tl">
                  <a:srgbClr val="000000"/>
                </a:outerShdw>
              </a:effectLst>
              <a:latin typeface="Times New Roman" pitchFamily="18" charset="0"/>
              <a:ea typeface="黑体" pitchFamily="2" charset="-122"/>
              <a:cs typeface="Times New Roman" pitchFamily="18" charset="0"/>
            </a:endParaRPr>
          </a:p>
        </p:txBody>
      </p:sp>
      <p:sp>
        <p:nvSpPr>
          <p:cNvPr id="128" name="Text Box 123"/>
          <p:cNvSpPr txBox="1">
            <a:spLocks noChangeArrowheads="1"/>
          </p:cNvSpPr>
          <p:nvPr/>
        </p:nvSpPr>
        <p:spPr bwMode="auto">
          <a:xfrm>
            <a:off x="517949" y="2347878"/>
            <a:ext cx="7848600" cy="400110"/>
          </a:xfrm>
          <a:prstGeom prst="rect">
            <a:avLst/>
          </a:prstGeom>
          <a:noFill/>
          <a:ln w="9525">
            <a:noFill/>
            <a:miter lim="800000"/>
            <a:headEnd/>
            <a:tailEnd/>
          </a:ln>
          <a:effectLst/>
        </p:spPr>
        <p:txBody>
          <a:bodyPr>
            <a:spAutoFit/>
          </a:bodyPr>
          <a:lstStyle/>
          <a:p>
            <a:pPr>
              <a:defRPr/>
            </a:pPr>
            <a:r>
              <a:rPr lang="zh-CN" altLang="en-US" sz="2000" b="1" smtClean="0">
                <a:solidFill>
                  <a:prstClr val="black"/>
                </a:solidFill>
                <a:latin typeface="Times New Roman" pitchFamily="18" charset="0"/>
                <a:cs typeface="Times New Roman" pitchFamily="18" charset="0"/>
              </a:rPr>
              <a:t>（</a:t>
            </a:r>
            <a:r>
              <a:rPr lang="en-US" altLang="zh-CN" sz="2000" b="1" smtClean="0">
                <a:solidFill>
                  <a:prstClr val="black"/>
                </a:solidFill>
                <a:latin typeface="Times New Roman" pitchFamily="18" charset="0"/>
                <a:cs typeface="Times New Roman" pitchFamily="18" charset="0"/>
              </a:rPr>
              <a:t>2</a:t>
            </a:r>
            <a:r>
              <a:rPr lang="zh-CN" altLang="en-US" sz="2000" b="1" smtClean="0">
                <a:solidFill>
                  <a:prstClr val="black"/>
                </a:solidFill>
                <a:latin typeface="Times New Roman" pitchFamily="18" charset="0"/>
                <a:cs typeface="Times New Roman" pitchFamily="18" charset="0"/>
              </a:rPr>
              <a:t>）“同一位置”涉及两个物体运动的位移关系</a:t>
            </a:r>
            <a:endParaRPr lang="zh-CN" altLang="en-US" sz="2000" b="1" dirty="0">
              <a:solidFill>
                <a:prstClr val="black"/>
              </a:solidFill>
              <a:latin typeface="Times New Roman" pitchFamily="18" charset="0"/>
              <a:cs typeface="Times New Roman" pitchFamily="18" charset="0"/>
            </a:endParaRPr>
          </a:p>
        </p:txBody>
      </p:sp>
      <p:sp>
        <p:nvSpPr>
          <p:cNvPr id="129" name="Text Box 3"/>
          <p:cNvSpPr txBox="1">
            <a:spLocks noChangeArrowheads="1"/>
          </p:cNvSpPr>
          <p:nvPr/>
        </p:nvSpPr>
        <p:spPr bwMode="auto">
          <a:xfrm>
            <a:off x="423683" y="2651798"/>
            <a:ext cx="7786687" cy="461665"/>
          </a:xfrm>
          <a:prstGeom prst="rect">
            <a:avLst/>
          </a:prstGeom>
          <a:noFill/>
          <a:ln w="9525">
            <a:noFill/>
            <a:miter lim="800000"/>
            <a:headEnd/>
            <a:tailEnd/>
          </a:ln>
          <a:effectLst/>
        </p:spPr>
        <p:txBody>
          <a:bodyPr>
            <a:spAutoFit/>
          </a:bodyPr>
          <a:lstStyle/>
          <a:p>
            <a:pPr>
              <a:defRPr/>
            </a:pPr>
            <a:r>
              <a:rPr lang="en-US" altLang="zh-CN" sz="2400" b="1" smtClean="0">
                <a:solidFill>
                  <a:srgbClr val="0000FF"/>
                </a:solidFill>
                <a:effectLst>
                  <a:outerShdw blurRad="38100" dist="38100" dir="2700000" algn="tl">
                    <a:srgbClr val="000000"/>
                  </a:outerShdw>
                </a:effectLst>
                <a:latin typeface="Times New Roman" pitchFamily="18" charset="0"/>
                <a:ea typeface="黑体" pitchFamily="2" charset="-122"/>
                <a:cs typeface="Times New Roman" pitchFamily="18" charset="0"/>
              </a:rPr>
              <a:t> </a:t>
            </a:r>
            <a:r>
              <a:rPr lang="en-US" altLang="zh-CN" sz="2400" b="1" smtClean="0">
                <a:solidFill>
                  <a:srgbClr val="008000"/>
                </a:solidFill>
                <a:effectLst>
                  <a:outerShdw blurRad="38100" dist="38100" dir="2700000" algn="tl">
                    <a:srgbClr val="000000"/>
                  </a:outerShdw>
                </a:effectLst>
                <a:latin typeface="Times New Roman" pitchFamily="18" charset="0"/>
                <a:ea typeface="黑体" pitchFamily="2" charset="-122"/>
                <a:cs typeface="Times New Roman" pitchFamily="18" charset="0"/>
              </a:rPr>
              <a:t>3.</a:t>
            </a:r>
            <a:r>
              <a:rPr lang="zh-CN" altLang="en-US" sz="2400" b="1" smtClean="0">
                <a:solidFill>
                  <a:srgbClr val="008000"/>
                </a:solidFill>
                <a:effectLst>
                  <a:outerShdw blurRad="38100" dist="38100" dir="2700000" algn="tl">
                    <a:srgbClr val="000000"/>
                  </a:outerShdw>
                </a:effectLst>
                <a:latin typeface="Times New Roman" pitchFamily="18" charset="0"/>
                <a:ea typeface="黑体" pitchFamily="2" charset="-122"/>
                <a:cs typeface="Times New Roman" pitchFamily="18" charset="0"/>
              </a:rPr>
              <a:t>分析追击和相遇问题的一个关键点</a:t>
            </a:r>
            <a:endParaRPr lang="en-US" altLang="zh-CN" sz="2400" b="1" dirty="0">
              <a:solidFill>
                <a:srgbClr val="008000"/>
              </a:solidFill>
              <a:effectLst>
                <a:outerShdw blurRad="38100" dist="38100" dir="2700000" algn="tl">
                  <a:srgbClr val="000000"/>
                </a:outerShdw>
              </a:effectLst>
              <a:latin typeface="Times New Roman" pitchFamily="18" charset="0"/>
              <a:ea typeface="黑体" pitchFamily="2" charset="-122"/>
              <a:cs typeface="Times New Roman" pitchFamily="18" charset="0"/>
            </a:endParaRPr>
          </a:p>
        </p:txBody>
      </p:sp>
      <p:sp>
        <p:nvSpPr>
          <p:cNvPr id="130" name="Text Box 123"/>
          <p:cNvSpPr txBox="1">
            <a:spLocks noChangeArrowheads="1"/>
          </p:cNvSpPr>
          <p:nvPr/>
        </p:nvSpPr>
        <p:spPr bwMode="auto">
          <a:xfrm>
            <a:off x="573023" y="3074148"/>
            <a:ext cx="7848600" cy="707886"/>
          </a:xfrm>
          <a:prstGeom prst="rect">
            <a:avLst/>
          </a:prstGeom>
          <a:noFill/>
          <a:ln w="9525">
            <a:noFill/>
            <a:miter lim="800000"/>
            <a:headEnd/>
            <a:tailEnd/>
          </a:ln>
          <a:effectLst/>
        </p:spPr>
        <p:txBody>
          <a:bodyPr>
            <a:spAutoFit/>
          </a:bodyPr>
          <a:lstStyle/>
          <a:p>
            <a:pPr>
              <a:defRPr/>
            </a:pPr>
            <a:r>
              <a:rPr lang="zh-CN" altLang="en-US" sz="2000" b="1" smtClean="0">
                <a:solidFill>
                  <a:prstClr val="black"/>
                </a:solidFill>
                <a:latin typeface="Times New Roman" pitchFamily="18" charset="0"/>
                <a:cs typeface="Times New Roman" pitchFamily="18" charset="0"/>
              </a:rPr>
              <a:t>“速度相等”这一条件是追击相遇问题中两物体距离最大或最小的临界条件，也是分析能否追上的切入点</a:t>
            </a:r>
            <a:endParaRPr lang="zh-CN" altLang="en-US" sz="2000" b="1" dirty="0">
              <a:solidFill>
                <a:prstClr val="black"/>
              </a:solidFill>
              <a:latin typeface="Times New Roman" pitchFamily="18" charset="0"/>
              <a:cs typeface="Times New Roman" pitchFamily="18" charset="0"/>
            </a:endParaRPr>
          </a:p>
        </p:txBody>
      </p:sp>
      <p:sp>
        <p:nvSpPr>
          <p:cNvPr id="131" name="Text Box 3"/>
          <p:cNvSpPr txBox="1">
            <a:spLocks noChangeArrowheads="1"/>
          </p:cNvSpPr>
          <p:nvPr/>
        </p:nvSpPr>
        <p:spPr bwMode="auto">
          <a:xfrm>
            <a:off x="517949" y="3658922"/>
            <a:ext cx="7786687" cy="461665"/>
          </a:xfrm>
          <a:prstGeom prst="rect">
            <a:avLst/>
          </a:prstGeom>
          <a:noFill/>
          <a:ln w="9525">
            <a:noFill/>
            <a:miter lim="800000"/>
            <a:headEnd/>
            <a:tailEnd/>
          </a:ln>
          <a:effectLst/>
        </p:spPr>
        <p:txBody>
          <a:bodyPr>
            <a:spAutoFit/>
          </a:bodyPr>
          <a:lstStyle/>
          <a:p>
            <a:pPr>
              <a:defRPr/>
            </a:pPr>
            <a:r>
              <a:rPr lang="en-US" altLang="zh-CN" sz="2400" b="1">
                <a:solidFill>
                  <a:srgbClr val="008000"/>
                </a:solidFill>
                <a:effectLst>
                  <a:outerShdw blurRad="38100" dist="38100" dir="2700000" algn="tl">
                    <a:srgbClr val="000000"/>
                  </a:outerShdw>
                </a:effectLst>
                <a:latin typeface="Times New Roman" pitchFamily="18" charset="0"/>
                <a:ea typeface="黑体" pitchFamily="2" charset="-122"/>
                <a:cs typeface="Times New Roman" pitchFamily="18" charset="0"/>
              </a:rPr>
              <a:t>4</a:t>
            </a:r>
            <a:r>
              <a:rPr lang="en-US" altLang="zh-CN" sz="2400" b="1" smtClean="0">
                <a:solidFill>
                  <a:srgbClr val="008000"/>
                </a:solidFill>
                <a:effectLst>
                  <a:outerShdw blurRad="38100" dist="38100" dir="2700000" algn="tl">
                    <a:srgbClr val="000000"/>
                  </a:outerShdw>
                </a:effectLst>
                <a:latin typeface="Times New Roman" pitchFamily="18" charset="0"/>
                <a:ea typeface="黑体" pitchFamily="2" charset="-122"/>
                <a:cs typeface="Times New Roman" pitchFamily="18" charset="0"/>
              </a:rPr>
              <a:t>.</a:t>
            </a:r>
            <a:r>
              <a:rPr lang="zh-CN" altLang="en-US" sz="2400" b="1" smtClean="0">
                <a:solidFill>
                  <a:srgbClr val="008000"/>
                </a:solidFill>
                <a:effectLst>
                  <a:outerShdw blurRad="38100" dist="38100" dir="2700000" algn="tl">
                    <a:srgbClr val="000000"/>
                  </a:outerShdw>
                </a:effectLst>
                <a:latin typeface="Times New Roman" pitchFamily="18" charset="0"/>
                <a:ea typeface="黑体" pitchFamily="2" charset="-122"/>
                <a:cs typeface="Times New Roman" pitchFamily="18" charset="0"/>
              </a:rPr>
              <a:t> 追击和相遇问题的</a:t>
            </a:r>
            <a:r>
              <a:rPr lang="zh-CN" altLang="en-US" sz="2400" b="1">
                <a:solidFill>
                  <a:srgbClr val="008000"/>
                </a:solidFill>
                <a:effectLst>
                  <a:outerShdw blurRad="38100" dist="38100" dir="2700000" algn="tl">
                    <a:srgbClr val="000000"/>
                  </a:outerShdw>
                </a:effectLst>
                <a:latin typeface="Times New Roman" pitchFamily="18" charset="0"/>
                <a:ea typeface="黑体" pitchFamily="2" charset="-122"/>
                <a:cs typeface="Times New Roman" pitchFamily="18" charset="0"/>
              </a:rPr>
              <a:t>类型</a:t>
            </a:r>
            <a:endParaRPr lang="en-US" altLang="zh-CN" sz="2400" b="1" dirty="0">
              <a:solidFill>
                <a:srgbClr val="008000"/>
              </a:solidFill>
              <a:effectLst>
                <a:outerShdw blurRad="38100" dist="38100" dir="2700000" algn="tl">
                  <a:srgbClr val="000000"/>
                </a:outerShdw>
              </a:effectLst>
              <a:latin typeface="Times New Roman" pitchFamily="18" charset="0"/>
              <a:ea typeface="黑体" pitchFamily="2" charset="-122"/>
              <a:cs typeface="Times New Roman" pitchFamily="18" charset="0"/>
            </a:endParaRPr>
          </a:p>
        </p:txBody>
      </p:sp>
      <p:sp>
        <p:nvSpPr>
          <p:cNvPr id="132" name="Text Box 123"/>
          <p:cNvSpPr txBox="1">
            <a:spLocks noChangeArrowheads="1"/>
          </p:cNvSpPr>
          <p:nvPr/>
        </p:nvSpPr>
        <p:spPr bwMode="auto">
          <a:xfrm>
            <a:off x="524989" y="4107562"/>
            <a:ext cx="8373914" cy="400110"/>
          </a:xfrm>
          <a:prstGeom prst="rect">
            <a:avLst/>
          </a:prstGeom>
          <a:noFill/>
          <a:ln w="9525">
            <a:noFill/>
            <a:miter lim="800000"/>
            <a:headEnd/>
            <a:tailEnd/>
          </a:ln>
          <a:effectLst/>
        </p:spPr>
        <p:txBody>
          <a:bodyPr wrap="square">
            <a:spAutoFit/>
          </a:bodyPr>
          <a:lstStyle/>
          <a:p>
            <a:pPr>
              <a:defRPr/>
            </a:pPr>
            <a:r>
              <a:rPr lang="zh-CN" altLang="en-US" sz="2000" b="1" smtClean="0">
                <a:solidFill>
                  <a:prstClr val="black"/>
                </a:solidFill>
                <a:latin typeface="Times New Roman" pitchFamily="18" charset="0"/>
                <a:cs typeface="Times New Roman" pitchFamily="18" charset="0"/>
              </a:rPr>
              <a:t>（</a:t>
            </a:r>
            <a:r>
              <a:rPr lang="en-US" altLang="zh-CN" sz="2000" b="1" smtClean="0">
                <a:solidFill>
                  <a:prstClr val="black"/>
                </a:solidFill>
                <a:latin typeface="Times New Roman" pitchFamily="18" charset="0"/>
                <a:cs typeface="Times New Roman" pitchFamily="18" charset="0"/>
              </a:rPr>
              <a:t>1</a:t>
            </a:r>
            <a:r>
              <a:rPr lang="zh-CN" altLang="en-US" sz="2000" b="1" smtClean="0">
                <a:solidFill>
                  <a:prstClr val="black"/>
                </a:solidFill>
                <a:latin typeface="Times New Roman" pitchFamily="18" charset="0"/>
                <a:cs typeface="Times New Roman" pitchFamily="18" charset="0"/>
              </a:rPr>
              <a:t>）“一定能追上”（比如匀加速追匀速的物体或匀速追匀减速的物体）</a:t>
            </a:r>
            <a:endParaRPr lang="zh-CN" altLang="en-US" sz="2000" b="1" dirty="0">
              <a:solidFill>
                <a:prstClr val="black"/>
              </a:solidFill>
              <a:latin typeface="Times New Roman" pitchFamily="18" charset="0"/>
              <a:cs typeface="Times New Roman" pitchFamily="18" charset="0"/>
            </a:endParaRPr>
          </a:p>
        </p:txBody>
      </p:sp>
      <p:sp>
        <p:nvSpPr>
          <p:cNvPr id="133" name="Text Box 123"/>
          <p:cNvSpPr txBox="1">
            <a:spLocks noChangeArrowheads="1"/>
          </p:cNvSpPr>
          <p:nvPr/>
        </p:nvSpPr>
        <p:spPr bwMode="auto">
          <a:xfrm>
            <a:off x="515273" y="4522340"/>
            <a:ext cx="8657008" cy="400110"/>
          </a:xfrm>
          <a:prstGeom prst="rect">
            <a:avLst/>
          </a:prstGeom>
          <a:noFill/>
          <a:ln w="9525">
            <a:noFill/>
            <a:miter lim="800000"/>
            <a:headEnd/>
            <a:tailEnd/>
          </a:ln>
          <a:effectLst/>
        </p:spPr>
        <p:txBody>
          <a:bodyPr wrap="square">
            <a:spAutoFit/>
          </a:bodyPr>
          <a:lstStyle/>
          <a:p>
            <a:pPr>
              <a:defRPr/>
            </a:pPr>
            <a:r>
              <a:rPr lang="zh-CN" altLang="en-US" sz="2000" b="1" smtClean="0">
                <a:solidFill>
                  <a:prstClr val="black"/>
                </a:solidFill>
                <a:latin typeface="Times New Roman" pitchFamily="18" charset="0"/>
                <a:cs typeface="Times New Roman" pitchFamily="18" charset="0"/>
              </a:rPr>
              <a:t>（</a:t>
            </a:r>
            <a:r>
              <a:rPr lang="en-US" altLang="zh-CN" sz="2000" b="1" smtClean="0">
                <a:solidFill>
                  <a:prstClr val="black"/>
                </a:solidFill>
                <a:latin typeface="Times New Roman" pitchFamily="18" charset="0"/>
                <a:cs typeface="Times New Roman" pitchFamily="18" charset="0"/>
              </a:rPr>
              <a:t>2</a:t>
            </a:r>
            <a:r>
              <a:rPr lang="zh-CN" altLang="en-US" sz="2000" b="1" smtClean="0">
                <a:solidFill>
                  <a:prstClr val="black"/>
                </a:solidFill>
                <a:latin typeface="Times New Roman" pitchFamily="18" charset="0"/>
                <a:cs typeface="Times New Roman" pitchFamily="18" charset="0"/>
              </a:rPr>
              <a:t>）“不一定能追上”（比如匀速追匀加速的物体或匀减速追匀速的物体）</a:t>
            </a:r>
            <a:endParaRPr lang="zh-CN" altLang="en-US" sz="2000" b="1" dirty="0">
              <a:solidFill>
                <a:prstClr val="black"/>
              </a:solidFill>
              <a:latin typeface="Times New Roman" pitchFamily="18" charset="0"/>
              <a:cs typeface="Times New Roman" pitchFamily="18" charset="0"/>
            </a:endParaRPr>
          </a:p>
        </p:txBody>
      </p:sp>
      <p:graphicFrame>
        <p:nvGraphicFramePr>
          <p:cNvPr id="142" name="Object 2"/>
          <p:cNvGraphicFramePr>
            <a:graphicFrameLocks noChangeAspect="1"/>
          </p:cNvGraphicFramePr>
          <p:nvPr>
            <p:extLst>
              <p:ext uri="{D42A27DB-BD31-4B8C-83A1-F6EECF244321}">
                <p14:modId xmlns:p14="http://schemas.microsoft.com/office/powerpoint/2010/main" val="2062829712"/>
              </p:ext>
            </p:extLst>
          </p:nvPr>
        </p:nvGraphicFramePr>
        <p:xfrm>
          <a:off x="6340729" y="1949915"/>
          <a:ext cx="1643063" cy="426244"/>
        </p:xfrm>
        <a:graphic>
          <a:graphicData uri="http://schemas.openxmlformats.org/presentationml/2006/ole">
            <mc:AlternateContent xmlns:mc="http://schemas.openxmlformats.org/markup-compatibility/2006">
              <mc:Choice xmlns:v="urn:schemas-microsoft-com:vml" Requires="v">
                <p:oleObj spid="_x0000_s63500" name="公式" r:id="rId4" imgW="660400" imgH="228600" progId="">
                  <p:embed/>
                </p:oleObj>
              </mc:Choice>
              <mc:Fallback>
                <p:oleObj name="公式" r:id="rId4" imgW="660400" imgH="2286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0729" y="1949915"/>
                        <a:ext cx="1643063" cy="4262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4" name="Object 2"/>
          <p:cNvGraphicFramePr>
            <a:graphicFrameLocks noChangeAspect="1"/>
          </p:cNvGraphicFramePr>
          <p:nvPr>
            <p:extLst>
              <p:ext uri="{D42A27DB-BD31-4B8C-83A1-F6EECF244321}">
                <p14:modId xmlns:p14="http://schemas.microsoft.com/office/powerpoint/2010/main" val="1042667723"/>
              </p:ext>
            </p:extLst>
          </p:nvPr>
        </p:nvGraphicFramePr>
        <p:xfrm>
          <a:off x="6327775" y="2363788"/>
          <a:ext cx="1738313" cy="355600"/>
        </p:xfrm>
        <a:graphic>
          <a:graphicData uri="http://schemas.openxmlformats.org/presentationml/2006/ole">
            <mc:AlternateContent xmlns:mc="http://schemas.openxmlformats.org/markup-compatibility/2006">
              <mc:Choice xmlns:v="urn:schemas-microsoft-com:vml" Requires="v">
                <p:oleObj spid="_x0000_s63501" name="公式" r:id="rId6" imgW="698400" imgH="190440" progId="Equation.3">
                  <p:embed/>
                </p:oleObj>
              </mc:Choice>
              <mc:Fallback>
                <p:oleObj name="公式" r:id="rId6" imgW="698400" imgH="190440" progId="Equation.3">
                  <p:embed/>
                  <p:pic>
                    <p:nvPicPr>
                      <p:cNvPr id="0" name=""/>
                      <p:cNvPicPr>
                        <a:picLocks noChangeAspect="1" noChangeArrowheads="1"/>
                      </p:cNvPicPr>
                      <p:nvPr/>
                    </p:nvPicPr>
                    <p:blipFill>
                      <a:blip r:embed="rId7"/>
                      <a:srcRect/>
                      <a:stretch>
                        <a:fillRect/>
                      </a:stretch>
                    </p:blipFill>
                    <p:spPr bwMode="auto">
                      <a:xfrm>
                        <a:off x="6327775" y="2363788"/>
                        <a:ext cx="1738313"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圆角矩形 3"/>
          <p:cNvSpPr/>
          <p:nvPr/>
        </p:nvSpPr>
        <p:spPr>
          <a:xfrm>
            <a:off x="4608106" y="1252509"/>
            <a:ext cx="1010269" cy="327845"/>
          </a:xfrm>
          <a:prstGeom prst="roundRect">
            <a:avLst/>
          </a:prstGeom>
          <a:noFill/>
          <a:ln>
            <a:solidFill>
              <a:srgbClr val="E727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圆角矩形 146"/>
          <p:cNvSpPr/>
          <p:nvPr/>
        </p:nvSpPr>
        <p:spPr>
          <a:xfrm>
            <a:off x="2573518" y="1285440"/>
            <a:ext cx="1010269" cy="327845"/>
          </a:xfrm>
          <a:prstGeom prst="roundRect">
            <a:avLst/>
          </a:prstGeom>
          <a:noFill/>
          <a:ln>
            <a:solidFill>
              <a:srgbClr val="E727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7381188" y="1811186"/>
            <a:ext cx="829182" cy="536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9" name="矩形 148"/>
          <p:cNvSpPr/>
          <p:nvPr/>
        </p:nvSpPr>
        <p:spPr>
          <a:xfrm>
            <a:off x="7437561" y="2279587"/>
            <a:ext cx="829182" cy="5366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extLst>
      <p:ext uri="{BB962C8B-B14F-4D97-AF65-F5344CB8AC3E}">
        <p14:creationId xmlns:p14="http://schemas.microsoft.com/office/powerpoint/2010/main" val="647857354"/>
      </p:ext>
    </p:extLst>
  </p:cSld>
  <p:clrMapOvr>
    <a:masterClrMapping/>
  </p:clrMapOvr>
  <mc:AlternateContent xmlns:mc="http://schemas.openxmlformats.org/markup-compatibility/2006" xmlns:p14="http://schemas.microsoft.com/office/powerpoint/2010/main">
    <mc:Choice Requires="p14">
      <p:transition spd="slow" p14:dur="1200" advTm="123215">
        <p14:prism/>
      </p:transition>
    </mc:Choice>
    <mc:Fallback xmlns="">
      <p:transition spd="slow" advTm="12321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2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2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22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29"/>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3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8" grpId="0"/>
      <p:bldP spid="132099" grpId="0"/>
      <p:bldP spid="132101" grpId="0"/>
      <p:bldP spid="132219" grpId="0"/>
      <p:bldP spid="126" grpId="0"/>
      <p:bldP spid="128" grpId="0"/>
      <p:bldP spid="129" grpId="0"/>
      <p:bldP spid="130" grpId="0"/>
      <p:bldP spid="131" grpId="0"/>
      <p:bldP spid="132" grpId="0"/>
      <p:bldP spid="133" grpId="0"/>
      <p:bldP spid="4" grpId="0" animBg="1"/>
      <p:bldP spid="147" grpId="0" animBg="1"/>
      <p:bldP spid="5" grpId="0" animBg="1"/>
      <p:bldP spid="1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24207" y="453323"/>
            <a:ext cx="6023727" cy="523220"/>
          </a:xfrm>
          <a:prstGeom prst="rect">
            <a:avLst/>
          </a:prstGeom>
          <a:noFill/>
          <a:ln w="9525">
            <a:noFill/>
            <a:miter lim="800000"/>
            <a:headEnd/>
            <a:tailEnd/>
          </a:ln>
          <a:effectLst/>
        </p:spPr>
        <p:txBody>
          <a:bodyPr wrap="square">
            <a:spAutoFit/>
          </a:bodyPr>
          <a:lstStyle>
            <a:defPPr>
              <a:defRPr lang="zh-CN"/>
            </a:defPPr>
            <a:lvl1pPr>
              <a:defRPr sz="2400" b="1">
                <a:solidFill>
                  <a:srgbClr val="008000"/>
                </a:solidFill>
                <a:effectLst>
                  <a:outerShdw blurRad="38100" dist="38100" dir="2700000" algn="tl">
                    <a:srgbClr val="000000"/>
                  </a:outerShdw>
                </a:effectLst>
                <a:latin typeface="Times New Roman" pitchFamily="18" charset="0"/>
                <a:ea typeface="黑体" pitchFamily="2" charset="-122"/>
                <a:cs typeface="Times New Roman" pitchFamily="18" charset="0"/>
              </a:defRPr>
            </a:lvl1pPr>
          </a:lstStyle>
          <a:p>
            <a:r>
              <a:rPr lang="en-US" altLang="zh-CN" sz="2800" smtClean="0"/>
              <a:t>5.</a:t>
            </a:r>
            <a:r>
              <a:rPr lang="zh-CN" altLang="en-US" sz="2800" smtClean="0"/>
              <a:t>追击和相遇问题</a:t>
            </a:r>
            <a:r>
              <a:rPr lang="zh-CN" altLang="en-US" sz="2800" dirty="0"/>
              <a:t>的常用解题方法</a:t>
            </a:r>
            <a:endParaRPr lang="en-US" altLang="zh-CN" sz="2800" dirty="0"/>
          </a:p>
        </p:txBody>
      </p:sp>
      <p:sp>
        <p:nvSpPr>
          <p:cNvPr id="4" name="Text Box 3"/>
          <p:cNvSpPr txBox="1">
            <a:spLocks noChangeArrowheads="1"/>
          </p:cNvSpPr>
          <p:nvPr/>
        </p:nvSpPr>
        <p:spPr bwMode="auto">
          <a:xfrm>
            <a:off x="47134" y="883991"/>
            <a:ext cx="8572500" cy="1261884"/>
          </a:xfrm>
          <a:prstGeom prst="rect">
            <a:avLst/>
          </a:prstGeom>
          <a:noFill/>
          <a:ln w="9525">
            <a:noFill/>
            <a:miter lim="800000"/>
            <a:headEnd/>
            <a:tailEnd/>
          </a:ln>
          <a:effectLst/>
        </p:spPr>
        <p:txBody>
          <a:bodyPr>
            <a:spAutoFit/>
          </a:bodyPr>
          <a:lstStyle/>
          <a:p>
            <a:pPr>
              <a:defRPr/>
            </a:pPr>
            <a:r>
              <a:rPr lang="en-US" altLang="zh-CN" sz="2800" b="1" smtClean="0">
                <a:solidFill>
                  <a:srgbClr val="FF0000"/>
                </a:solidFill>
                <a:effectLst>
                  <a:outerShdw blurRad="38100" dist="38100" dir="2700000" algn="tl">
                    <a:srgbClr val="000000"/>
                  </a:outerShdw>
                </a:effectLst>
                <a:ea typeface="黑体" pitchFamily="2" charset="-122"/>
                <a:cs typeface="Times New Roman" pitchFamily="18" charset="0"/>
              </a:rPr>
              <a:t>   </a:t>
            </a:r>
            <a:r>
              <a:rPr lang="zh-CN" altLang="en-US" sz="2400" b="1" smtClean="0">
                <a:solidFill>
                  <a:srgbClr val="FF0000"/>
                </a:solidFill>
                <a:effectLst>
                  <a:outerShdw blurRad="38100" dist="38100" dir="2700000" algn="tl">
                    <a:srgbClr val="000000"/>
                  </a:outerShdw>
                </a:effectLst>
                <a:ea typeface="黑体" pitchFamily="2" charset="-122"/>
                <a:cs typeface="Times New Roman" pitchFamily="18" charset="0"/>
              </a:rPr>
              <a:t>（</a:t>
            </a:r>
            <a:r>
              <a:rPr lang="en-US" altLang="zh-CN" sz="2400" b="1" smtClean="0">
                <a:solidFill>
                  <a:srgbClr val="FF0000"/>
                </a:solidFill>
                <a:effectLst>
                  <a:outerShdw blurRad="38100" dist="38100" dir="2700000" algn="tl">
                    <a:srgbClr val="000000"/>
                  </a:outerShdw>
                </a:effectLst>
                <a:ea typeface="黑体" pitchFamily="2" charset="-122"/>
                <a:cs typeface="Times New Roman" pitchFamily="18" charset="0"/>
              </a:rPr>
              <a:t>1</a:t>
            </a:r>
            <a:r>
              <a:rPr lang="zh-CN" altLang="en-US" sz="2400" b="1" smtClean="0">
                <a:solidFill>
                  <a:srgbClr val="FF0000"/>
                </a:solidFill>
                <a:effectLst>
                  <a:outerShdw blurRad="38100" dist="38100" dir="2700000" algn="tl">
                    <a:srgbClr val="000000"/>
                  </a:outerShdw>
                </a:effectLst>
                <a:ea typeface="黑体" pitchFamily="2" charset="-122"/>
                <a:cs typeface="Times New Roman" pitchFamily="18" charset="0"/>
              </a:rPr>
              <a:t>）物理分析法</a:t>
            </a:r>
            <a:r>
              <a:rPr lang="en-US" altLang="zh-CN" sz="2800" b="1" smtClean="0">
                <a:solidFill>
                  <a:prstClr val="black"/>
                </a:solidFill>
                <a:effectLst>
                  <a:outerShdw blurRad="38100" dist="38100" dir="2700000" algn="tl">
                    <a:srgbClr val="C0C0C0"/>
                  </a:outerShdw>
                </a:effectLst>
                <a:latin typeface="Times New Roman"/>
                <a:ea typeface="黑体" pitchFamily="2" charset="-122"/>
              </a:rPr>
              <a:t>——</a:t>
            </a:r>
            <a:r>
              <a:rPr lang="zh-CN" altLang="en-US" sz="2400" b="1">
                <a:solidFill>
                  <a:prstClr val="black"/>
                </a:solidFill>
                <a:latin typeface="华文楷体" pitchFamily="2" charset="-122"/>
                <a:ea typeface="华文楷体" pitchFamily="2" charset="-122"/>
                <a:cs typeface="Times New Roman" pitchFamily="18" charset="0"/>
              </a:rPr>
              <a:t>速度相同，是两物体能否相遇、相遇前两物体间距离最大、或相遇前两物体间距离最小的临界条件。再把</a:t>
            </a:r>
            <a:r>
              <a:rPr lang="zh-CN" altLang="en-US" sz="2400" b="1" dirty="0">
                <a:solidFill>
                  <a:prstClr val="black"/>
                </a:solidFill>
                <a:latin typeface="华文楷体" pitchFamily="2" charset="-122"/>
                <a:ea typeface="华文楷体" pitchFamily="2" charset="-122"/>
                <a:cs typeface="Times New Roman" pitchFamily="18" charset="0"/>
              </a:rPr>
              <a:t>时间关系渗透到位移关系和速度关系中列式求解。</a:t>
            </a:r>
          </a:p>
        </p:txBody>
      </p:sp>
      <p:sp>
        <p:nvSpPr>
          <p:cNvPr id="5" name="Text Box 6"/>
          <p:cNvSpPr txBox="1">
            <a:spLocks noChangeArrowheads="1"/>
          </p:cNvSpPr>
          <p:nvPr/>
        </p:nvSpPr>
        <p:spPr bwMode="auto">
          <a:xfrm>
            <a:off x="301142" y="2072610"/>
            <a:ext cx="8572500" cy="830997"/>
          </a:xfrm>
          <a:prstGeom prst="rect">
            <a:avLst/>
          </a:prstGeom>
          <a:noFill/>
          <a:ln w="9525">
            <a:noFill/>
            <a:miter lim="800000"/>
            <a:headEnd/>
            <a:tailEnd/>
          </a:ln>
          <a:effectLst/>
        </p:spPr>
        <p:txBody>
          <a:bodyPr>
            <a:spAutoFit/>
          </a:bodyPr>
          <a:lstStyle/>
          <a:p>
            <a:pPr>
              <a:defRPr/>
            </a:pPr>
            <a:r>
              <a:rPr lang="zh-CN" altLang="en-US" sz="2400" b="1" smtClean="0">
                <a:solidFill>
                  <a:srgbClr val="FF0000"/>
                </a:solidFill>
                <a:effectLst>
                  <a:outerShdw blurRad="38100" dist="38100" dir="2700000" algn="tl">
                    <a:srgbClr val="000000"/>
                  </a:outerShdw>
                </a:effectLst>
                <a:ea typeface="黑体" pitchFamily="2" charset="-122"/>
                <a:cs typeface="Times New Roman" pitchFamily="18" charset="0"/>
              </a:rPr>
              <a:t>（</a:t>
            </a:r>
            <a:r>
              <a:rPr lang="en-US" altLang="zh-CN" sz="2400" b="1" smtClean="0">
                <a:solidFill>
                  <a:srgbClr val="FF0000"/>
                </a:solidFill>
                <a:effectLst>
                  <a:outerShdw blurRad="38100" dist="38100" dir="2700000" algn="tl">
                    <a:srgbClr val="000000"/>
                  </a:outerShdw>
                </a:effectLst>
                <a:ea typeface="黑体" pitchFamily="2" charset="-122"/>
                <a:cs typeface="Times New Roman" pitchFamily="18" charset="0"/>
              </a:rPr>
              <a:t>2</a:t>
            </a:r>
            <a:r>
              <a:rPr lang="zh-CN" altLang="en-US" sz="2400" b="1" smtClean="0">
                <a:solidFill>
                  <a:srgbClr val="FF0000"/>
                </a:solidFill>
                <a:effectLst>
                  <a:outerShdw blurRad="38100" dist="38100" dir="2700000" algn="tl">
                    <a:srgbClr val="000000"/>
                  </a:outerShdw>
                </a:effectLst>
                <a:ea typeface="黑体" pitchFamily="2" charset="-122"/>
                <a:cs typeface="Times New Roman" pitchFamily="18" charset="0"/>
              </a:rPr>
              <a:t>）图象</a:t>
            </a:r>
            <a:r>
              <a:rPr lang="zh-CN" altLang="en-US" sz="2400" b="1" dirty="0">
                <a:solidFill>
                  <a:srgbClr val="FF0000"/>
                </a:solidFill>
                <a:effectLst>
                  <a:outerShdw blurRad="38100" dist="38100" dir="2700000" algn="tl">
                    <a:srgbClr val="000000"/>
                  </a:outerShdw>
                </a:effectLst>
                <a:ea typeface="黑体" pitchFamily="2" charset="-122"/>
                <a:cs typeface="Times New Roman" pitchFamily="18" charset="0"/>
              </a:rPr>
              <a:t>法</a:t>
            </a:r>
            <a:r>
              <a:rPr lang="en-US" altLang="zh-CN" sz="2400" b="1" dirty="0">
                <a:solidFill>
                  <a:prstClr val="black"/>
                </a:solidFill>
                <a:effectLst>
                  <a:outerShdw blurRad="38100" dist="38100" dir="2700000" algn="tl">
                    <a:srgbClr val="C0C0C0"/>
                  </a:outerShdw>
                </a:effectLst>
                <a:latin typeface="Times New Roman"/>
                <a:ea typeface="黑体" pitchFamily="2" charset="-122"/>
              </a:rPr>
              <a:t>——</a:t>
            </a:r>
            <a:r>
              <a:rPr lang="zh-CN" altLang="en-US" sz="2400" b="1" dirty="0">
                <a:solidFill>
                  <a:prstClr val="black"/>
                </a:solidFill>
                <a:latin typeface="华文楷体" pitchFamily="2" charset="-122"/>
                <a:ea typeface="华文楷体" pitchFamily="2" charset="-122"/>
                <a:cs typeface="Times New Roman" pitchFamily="18" charset="0"/>
              </a:rPr>
              <a:t>正确画出物体运动的</a:t>
            </a:r>
            <a:r>
              <a:rPr lang="en-US" altLang="zh-CN" sz="2400" b="1" i="1" dirty="0">
                <a:solidFill>
                  <a:prstClr val="black"/>
                </a:solidFill>
                <a:latin typeface="华文楷体" pitchFamily="2" charset="-122"/>
                <a:ea typeface="华文楷体" pitchFamily="2" charset="-122"/>
                <a:cs typeface="Times New Roman" pitchFamily="18" charset="0"/>
              </a:rPr>
              <a:t>v</a:t>
            </a:r>
            <a:r>
              <a:rPr lang="en-US" altLang="zh-CN" sz="2400" b="1" dirty="0">
                <a:solidFill>
                  <a:prstClr val="black"/>
                </a:solidFill>
                <a:latin typeface="华文楷体" pitchFamily="2" charset="-122"/>
                <a:ea typeface="华文楷体" pitchFamily="2" charset="-122"/>
                <a:cs typeface="Times New Roman" pitchFamily="18" charset="0"/>
              </a:rPr>
              <a:t>--</a:t>
            </a:r>
            <a:r>
              <a:rPr lang="en-US" altLang="zh-CN" sz="2400" b="1" i="1" dirty="0">
                <a:solidFill>
                  <a:prstClr val="black"/>
                </a:solidFill>
                <a:latin typeface="华文楷体" pitchFamily="2" charset="-122"/>
                <a:ea typeface="华文楷体" pitchFamily="2" charset="-122"/>
                <a:cs typeface="Times New Roman" pitchFamily="18" charset="0"/>
              </a:rPr>
              <a:t>t</a:t>
            </a:r>
            <a:r>
              <a:rPr lang="zh-CN" altLang="en-US" sz="2400" b="1" dirty="0">
                <a:solidFill>
                  <a:prstClr val="black"/>
                </a:solidFill>
                <a:latin typeface="华文楷体" pitchFamily="2" charset="-122"/>
                <a:ea typeface="华文楷体" pitchFamily="2" charset="-122"/>
                <a:cs typeface="Times New Roman" pitchFamily="18" charset="0"/>
              </a:rPr>
              <a:t>图象，根据图象的斜率、截距、面积的物理意义</a:t>
            </a:r>
            <a:r>
              <a:rPr lang="zh-CN" altLang="en-US" sz="2400" b="1" dirty="0">
                <a:solidFill>
                  <a:srgbClr val="008000"/>
                </a:solidFill>
                <a:latin typeface="华文楷体" pitchFamily="2" charset="-122"/>
                <a:ea typeface="华文楷体" pitchFamily="2" charset="-122"/>
                <a:cs typeface="Times New Roman" pitchFamily="18" charset="0"/>
              </a:rPr>
              <a:t>结合三大关系</a:t>
            </a:r>
            <a:r>
              <a:rPr lang="zh-CN" altLang="en-US" sz="2400" b="1" dirty="0">
                <a:solidFill>
                  <a:prstClr val="black"/>
                </a:solidFill>
                <a:latin typeface="华文楷体" pitchFamily="2" charset="-122"/>
                <a:ea typeface="华文楷体" pitchFamily="2" charset="-122"/>
                <a:cs typeface="Times New Roman" pitchFamily="18" charset="0"/>
              </a:rPr>
              <a:t>求解。                          </a:t>
            </a:r>
          </a:p>
        </p:txBody>
      </p:sp>
      <p:sp>
        <p:nvSpPr>
          <p:cNvPr id="6" name="Text Box 4"/>
          <p:cNvSpPr txBox="1">
            <a:spLocks noChangeArrowheads="1"/>
          </p:cNvSpPr>
          <p:nvPr/>
        </p:nvSpPr>
        <p:spPr bwMode="auto">
          <a:xfrm>
            <a:off x="0" y="-31421"/>
            <a:ext cx="5147036" cy="484744"/>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zh-CN" altLang="en-US" sz="2700" smtClean="0"/>
              <a:t>任务四</a:t>
            </a:r>
            <a:r>
              <a:rPr lang="en-US" altLang="zh-CN" sz="2700" smtClean="0"/>
              <a:t>:</a:t>
            </a:r>
            <a:r>
              <a:rPr lang="zh-CN" altLang="en-US" sz="2700" smtClean="0"/>
              <a:t>如何处理追击相遇问题</a:t>
            </a:r>
            <a:endParaRPr lang="en-US" altLang="zh-CN" sz="2700" smtClean="0"/>
          </a:p>
        </p:txBody>
      </p:sp>
      <p:sp>
        <p:nvSpPr>
          <p:cNvPr id="7" name="Text Box 5"/>
          <p:cNvSpPr txBox="1">
            <a:spLocks noChangeArrowheads="1"/>
          </p:cNvSpPr>
          <p:nvPr/>
        </p:nvSpPr>
        <p:spPr bwMode="auto">
          <a:xfrm>
            <a:off x="319407" y="3851674"/>
            <a:ext cx="8558213" cy="830997"/>
          </a:xfrm>
          <a:prstGeom prst="rect">
            <a:avLst/>
          </a:prstGeom>
          <a:noFill/>
          <a:ln w="9525">
            <a:noFill/>
            <a:miter lim="800000"/>
            <a:headEnd/>
            <a:tailEnd/>
          </a:ln>
          <a:effectLst/>
        </p:spPr>
        <p:txBody>
          <a:bodyPr>
            <a:spAutoFit/>
          </a:bodyPr>
          <a:lstStyle/>
          <a:p>
            <a:pPr>
              <a:defRPr/>
            </a:pPr>
            <a:r>
              <a:rPr lang="zh-CN" altLang="en-US" sz="2400" b="1" smtClean="0">
                <a:solidFill>
                  <a:srgbClr val="FF0000"/>
                </a:solidFill>
                <a:effectLst>
                  <a:outerShdw blurRad="38100" dist="38100" dir="2700000" algn="tl">
                    <a:srgbClr val="000000"/>
                  </a:outerShdw>
                </a:effectLst>
                <a:ea typeface="黑体" pitchFamily="2" charset="-122"/>
                <a:cs typeface="Times New Roman" pitchFamily="18" charset="0"/>
              </a:rPr>
              <a:t>（</a:t>
            </a:r>
            <a:r>
              <a:rPr lang="en-US" altLang="zh-CN" sz="2400" b="1" smtClean="0">
                <a:solidFill>
                  <a:srgbClr val="FF0000"/>
                </a:solidFill>
                <a:effectLst>
                  <a:outerShdw blurRad="38100" dist="38100" dir="2700000" algn="tl">
                    <a:srgbClr val="000000"/>
                  </a:outerShdw>
                </a:effectLst>
                <a:ea typeface="黑体" pitchFamily="2" charset="-122"/>
                <a:cs typeface="Times New Roman" pitchFamily="18" charset="0"/>
              </a:rPr>
              <a:t>4</a:t>
            </a:r>
            <a:r>
              <a:rPr lang="zh-CN" altLang="en-US" sz="2400" b="1" smtClean="0">
                <a:solidFill>
                  <a:srgbClr val="FF0000"/>
                </a:solidFill>
                <a:effectLst>
                  <a:outerShdw blurRad="38100" dist="38100" dir="2700000" algn="tl">
                    <a:srgbClr val="000000"/>
                  </a:outerShdw>
                </a:effectLst>
                <a:ea typeface="黑体" pitchFamily="2" charset="-122"/>
                <a:cs typeface="Times New Roman" pitchFamily="18" charset="0"/>
              </a:rPr>
              <a:t>）相对运动</a:t>
            </a:r>
            <a:r>
              <a:rPr lang="zh-CN" altLang="en-US" sz="2400" b="1" dirty="0">
                <a:solidFill>
                  <a:srgbClr val="FF0000"/>
                </a:solidFill>
                <a:effectLst>
                  <a:outerShdw blurRad="38100" dist="38100" dir="2700000" algn="tl">
                    <a:srgbClr val="000000"/>
                  </a:outerShdw>
                </a:effectLst>
                <a:ea typeface="黑体" pitchFamily="2" charset="-122"/>
                <a:cs typeface="Times New Roman" pitchFamily="18" charset="0"/>
              </a:rPr>
              <a:t>法</a:t>
            </a:r>
            <a:r>
              <a:rPr lang="en-US" altLang="zh-CN" sz="2400" b="1" dirty="0">
                <a:solidFill>
                  <a:prstClr val="black"/>
                </a:solidFill>
                <a:effectLst>
                  <a:outerShdw blurRad="38100" dist="38100" dir="2700000" algn="tl">
                    <a:srgbClr val="C0C0C0"/>
                  </a:outerShdw>
                </a:effectLst>
                <a:latin typeface="Times New Roman"/>
                <a:ea typeface="黑体" pitchFamily="2" charset="-122"/>
              </a:rPr>
              <a:t>——</a:t>
            </a:r>
            <a:r>
              <a:rPr lang="zh-CN" altLang="en-US" sz="2400" b="1" dirty="0">
                <a:solidFill>
                  <a:prstClr val="black"/>
                </a:solidFill>
                <a:latin typeface="华文楷体" pitchFamily="2" charset="-122"/>
                <a:ea typeface="华文楷体" pitchFamily="2" charset="-122"/>
                <a:cs typeface="Times New Roman" pitchFamily="18" charset="0"/>
              </a:rPr>
              <a:t>巧妙选择参考系，简化运动过程、临界状态，根据运动学公式列式</a:t>
            </a:r>
            <a:r>
              <a:rPr lang="zh-CN" altLang="en-US" sz="2400" b="1">
                <a:solidFill>
                  <a:prstClr val="black"/>
                </a:solidFill>
                <a:latin typeface="华文楷体" pitchFamily="2" charset="-122"/>
                <a:ea typeface="华文楷体" pitchFamily="2" charset="-122"/>
                <a:cs typeface="Times New Roman" pitchFamily="18" charset="0"/>
              </a:rPr>
              <a:t>求解</a:t>
            </a:r>
            <a:r>
              <a:rPr lang="zh-CN" altLang="en-US" sz="2400" b="1" smtClean="0">
                <a:solidFill>
                  <a:prstClr val="black"/>
                </a:solidFill>
                <a:latin typeface="华文楷体" pitchFamily="2" charset="-122"/>
                <a:ea typeface="华文楷体" pitchFamily="2" charset="-122"/>
                <a:cs typeface="Times New Roman" pitchFamily="18" charset="0"/>
              </a:rPr>
              <a:t>。</a:t>
            </a:r>
            <a:endParaRPr lang="zh-CN" altLang="en-US" sz="2400" b="1" dirty="0">
              <a:solidFill>
                <a:srgbClr val="008000"/>
              </a:solidFill>
              <a:latin typeface="华文楷体" pitchFamily="2" charset="-122"/>
              <a:ea typeface="华文楷体" pitchFamily="2" charset="-122"/>
              <a:cs typeface="Times New Roman" pitchFamily="18" charset="0"/>
            </a:endParaRPr>
          </a:p>
        </p:txBody>
      </p:sp>
      <p:sp>
        <p:nvSpPr>
          <p:cNvPr id="8" name="Text Box 4"/>
          <p:cNvSpPr txBox="1">
            <a:spLocks noChangeArrowheads="1"/>
          </p:cNvSpPr>
          <p:nvPr/>
        </p:nvSpPr>
        <p:spPr bwMode="auto">
          <a:xfrm>
            <a:off x="308580" y="2936376"/>
            <a:ext cx="8501063" cy="830997"/>
          </a:xfrm>
          <a:prstGeom prst="rect">
            <a:avLst/>
          </a:prstGeom>
          <a:noFill/>
          <a:ln w="9525">
            <a:noFill/>
            <a:miter lim="800000"/>
            <a:headEnd/>
            <a:tailEnd/>
          </a:ln>
          <a:effectLst/>
        </p:spPr>
        <p:txBody>
          <a:bodyPr>
            <a:spAutoFit/>
          </a:bodyPr>
          <a:lstStyle/>
          <a:p>
            <a:pPr>
              <a:defRPr/>
            </a:pPr>
            <a:r>
              <a:rPr lang="zh-CN" altLang="en-US" sz="2400" b="1" smtClean="0">
                <a:solidFill>
                  <a:srgbClr val="FF0000"/>
                </a:solidFill>
                <a:effectLst>
                  <a:outerShdw blurRad="38100" dist="38100" dir="2700000" algn="tl">
                    <a:srgbClr val="000000"/>
                  </a:outerShdw>
                </a:effectLst>
                <a:ea typeface="黑体" pitchFamily="2" charset="-122"/>
                <a:cs typeface="Times New Roman" pitchFamily="18" charset="0"/>
              </a:rPr>
              <a:t>（</a:t>
            </a:r>
            <a:r>
              <a:rPr lang="en-US" altLang="zh-CN" sz="2400" b="1" smtClean="0">
                <a:solidFill>
                  <a:srgbClr val="FF0000"/>
                </a:solidFill>
                <a:effectLst>
                  <a:outerShdw blurRad="38100" dist="38100" dir="2700000" algn="tl">
                    <a:srgbClr val="000000"/>
                  </a:outerShdw>
                </a:effectLst>
                <a:ea typeface="黑体" pitchFamily="2" charset="-122"/>
                <a:cs typeface="Times New Roman" pitchFamily="18" charset="0"/>
              </a:rPr>
              <a:t>3</a:t>
            </a:r>
            <a:r>
              <a:rPr lang="zh-CN" altLang="en-US" sz="2400" b="1" smtClean="0">
                <a:solidFill>
                  <a:srgbClr val="FF0000"/>
                </a:solidFill>
                <a:effectLst>
                  <a:outerShdw blurRad="38100" dist="38100" dir="2700000" algn="tl">
                    <a:srgbClr val="000000"/>
                  </a:outerShdw>
                </a:effectLst>
                <a:ea typeface="黑体" pitchFamily="2" charset="-122"/>
                <a:cs typeface="Times New Roman" pitchFamily="18" charset="0"/>
              </a:rPr>
              <a:t>）函数极值法</a:t>
            </a:r>
            <a:r>
              <a:rPr lang="en-US" altLang="zh-CN" sz="2400" b="1" smtClean="0">
                <a:solidFill>
                  <a:prstClr val="black"/>
                </a:solidFill>
                <a:effectLst>
                  <a:outerShdw blurRad="38100" dist="38100" dir="2700000" algn="tl">
                    <a:srgbClr val="C0C0C0"/>
                  </a:outerShdw>
                </a:effectLst>
                <a:latin typeface="Times New Roman"/>
                <a:ea typeface="黑体" pitchFamily="2" charset="-122"/>
              </a:rPr>
              <a:t>——</a:t>
            </a:r>
            <a:r>
              <a:rPr lang="zh-CN" altLang="en-US" sz="2400" b="1" dirty="0">
                <a:solidFill>
                  <a:prstClr val="black"/>
                </a:solidFill>
                <a:latin typeface="华文楷体" pitchFamily="2" charset="-122"/>
                <a:ea typeface="华文楷体" pitchFamily="2" charset="-122"/>
                <a:cs typeface="Times New Roman" pitchFamily="18" charset="0"/>
              </a:rPr>
              <a:t>根据运动学公式列出数学关系式（要有实际物理意义）利用二次函数的求根公式中</a:t>
            </a:r>
            <a:r>
              <a:rPr lang="en-US" altLang="zh-CN" sz="2400" b="1" dirty="0">
                <a:solidFill>
                  <a:prstClr val="black"/>
                </a:solidFill>
                <a:latin typeface="华文楷体" pitchFamily="2" charset="-122"/>
                <a:ea typeface="华文楷体" pitchFamily="2" charset="-122"/>
                <a:cs typeface="Times New Roman" pitchFamily="18" charset="0"/>
              </a:rPr>
              <a:t>Δ</a:t>
            </a:r>
            <a:r>
              <a:rPr lang="zh-CN" altLang="en-US" sz="2400" b="1" dirty="0">
                <a:solidFill>
                  <a:prstClr val="black"/>
                </a:solidFill>
                <a:latin typeface="华文楷体" pitchFamily="2" charset="-122"/>
                <a:ea typeface="华文楷体" pitchFamily="2" charset="-122"/>
                <a:cs typeface="Times New Roman" pitchFamily="18" charset="0"/>
              </a:rPr>
              <a:t>判别式求解。</a:t>
            </a:r>
          </a:p>
        </p:txBody>
      </p:sp>
    </p:spTree>
    <p:custDataLst>
      <p:tags r:id="rId1"/>
    </p:custDataLst>
    <p:extLst>
      <p:ext uri="{BB962C8B-B14F-4D97-AF65-F5344CB8AC3E}">
        <p14:creationId xmlns:p14="http://schemas.microsoft.com/office/powerpoint/2010/main" val="3872329675"/>
      </p:ext>
    </p:extLst>
  </p:cSld>
  <p:clrMapOvr>
    <a:masterClrMapping/>
  </p:clrMapOvr>
  <mc:AlternateContent xmlns:mc="http://schemas.openxmlformats.org/markup-compatibility/2006" xmlns:p14="http://schemas.microsoft.com/office/powerpoint/2010/main">
    <mc:Choice Requires="p14">
      <p:transition p14:dur="0" advTm="23326"/>
    </mc:Choice>
    <mc:Fallback xmlns="">
      <p:transition advTm="23326"/>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
                                        </p:tgtEl>
                                        <p:attrNameLst>
                                          <p:attrName>style.visibility</p:attrName>
                                        </p:attrNameLst>
                                      </p:cBhvr>
                                      <p:to>
                                        <p:strVal val="visible"/>
                                      </p:to>
                                    </p:set>
                                    <p:anim calcmode="discrete" valueType="clr">
                                      <p:cBhvr override="childStyle">
                                        <p:cTn id="14"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
                                        </p:tgtEl>
                                        <p:attrNameLst>
                                          <p:attrName>fillcolor</p:attrName>
                                        </p:attrNameLst>
                                      </p:cBhvr>
                                      <p:tavLst>
                                        <p:tav tm="0">
                                          <p:val>
                                            <p:clrVal>
                                              <a:schemeClr val="accent2"/>
                                            </p:clrVal>
                                          </p:val>
                                        </p:tav>
                                        <p:tav tm="50000">
                                          <p:val>
                                            <p:clrVal>
                                              <a:schemeClr val="hlink"/>
                                            </p:clrVal>
                                          </p:val>
                                        </p:tav>
                                      </p:tavLst>
                                    </p:anim>
                                    <p:set>
                                      <p:cBhvr>
                                        <p:cTn id="16" dur="80"/>
                                        <p:tgtEl>
                                          <p:spTgt spid="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8"/>
                                        </p:tgtEl>
                                        <p:attrNameLst>
                                          <p:attrName>style.visibility</p:attrName>
                                        </p:attrNameLst>
                                      </p:cBhvr>
                                      <p:to>
                                        <p:strVal val="visible"/>
                                      </p:to>
                                    </p:set>
                                    <p:anim calcmode="discrete" valueType="clr">
                                      <p:cBhvr override="childStyle">
                                        <p:cTn id="21"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8"/>
                                        </p:tgtEl>
                                        <p:attrNameLst>
                                          <p:attrName>fillcolor</p:attrName>
                                        </p:attrNameLst>
                                      </p:cBhvr>
                                      <p:tavLst>
                                        <p:tav tm="0">
                                          <p:val>
                                            <p:clrVal>
                                              <a:schemeClr val="accent2"/>
                                            </p:clrVal>
                                          </p:val>
                                        </p:tav>
                                        <p:tav tm="50000">
                                          <p:val>
                                            <p:clrVal>
                                              <a:schemeClr val="hlink"/>
                                            </p:clrVal>
                                          </p:val>
                                        </p:tav>
                                      </p:tavLst>
                                    </p:anim>
                                    <p:set>
                                      <p:cBhvr>
                                        <p:cTn id="23" dur="80"/>
                                        <p:tgtEl>
                                          <p:spTgt spid="8"/>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7"/>
                                        </p:tgtEl>
                                        <p:attrNameLst>
                                          <p:attrName>style.visibility</p:attrName>
                                        </p:attrNameLst>
                                      </p:cBhvr>
                                      <p:to>
                                        <p:strVal val="visible"/>
                                      </p:to>
                                    </p:set>
                                    <p:anim calcmode="discrete" valueType="clr">
                                      <p:cBhvr override="childStyle">
                                        <p:cTn id="28"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7"/>
                                        </p:tgtEl>
                                        <p:attrNameLst>
                                          <p:attrName>fillcolor</p:attrName>
                                        </p:attrNameLst>
                                      </p:cBhvr>
                                      <p:tavLst>
                                        <p:tav tm="0">
                                          <p:val>
                                            <p:clrVal>
                                              <a:schemeClr val="accent2"/>
                                            </p:clrVal>
                                          </p:val>
                                        </p:tav>
                                        <p:tav tm="50000">
                                          <p:val>
                                            <p:clrVal>
                                              <a:schemeClr val="hlink"/>
                                            </p:clrVal>
                                          </p:val>
                                        </p:tav>
                                      </p:tavLst>
                                    </p:anim>
                                    <p:set>
                                      <p:cBhvr>
                                        <p:cTn id="30" dur="80"/>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7" grpId="0" autoUpdateAnimBg="0"/>
      <p:bldP spid="8"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Box 4"/>
          <p:cNvSpPr txBox="1">
            <a:spLocks noChangeArrowheads="1"/>
          </p:cNvSpPr>
          <p:nvPr/>
        </p:nvSpPr>
        <p:spPr bwMode="auto">
          <a:xfrm>
            <a:off x="7642" y="0"/>
            <a:ext cx="5147036" cy="484744"/>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zh-CN" altLang="en-US" sz="2700" smtClean="0"/>
              <a:t>任务四</a:t>
            </a:r>
            <a:r>
              <a:rPr lang="en-US" altLang="zh-CN" sz="2700" smtClean="0"/>
              <a:t>:</a:t>
            </a:r>
            <a:r>
              <a:rPr lang="zh-CN" altLang="en-US" sz="2700" smtClean="0"/>
              <a:t>如何处理追击和相遇问题</a:t>
            </a:r>
            <a:endParaRPr lang="en-US" altLang="zh-CN" sz="2700" smtClean="0"/>
          </a:p>
        </p:txBody>
      </p:sp>
      <p:sp>
        <p:nvSpPr>
          <p:cNvPr id="2" name="Rectangle 2"/>
          <p:cNvSpPr>
            <a:spLocks noChangeArrowheads="1"/>
          </p:cNvSpPr>
          <p:nvPr/>
        </p:nvSpPr>
        <p:spPr bwMode="auto">
          <a:xfrm>
            <a:off x="1857081" y="0"/>
            <a:ext cx="264160" cy="288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spAutoFit/>
          </a:bodyPr>
          <a:lstStyle/>
          <a:p>
            <a:endParaRPr lang="zh-CN" altLang="en-US" sz="1425"/>
          </a:p>
        </p:txBody>
      </p:sp>
      <p:sp>
        <p:nvSpPr>
          <p:cNvPr id="13" name="矩形 12"/>
          <p:cNvSpPr/>
          <p:nvPr/>
        </p:nvSpPr>
        <p:spPr>
          <a:xfrm>
            <a:off x="153389" y="859329"/>
            <a:ext cx="8800603" cy="1569660"/>
          </a:xfrm>
          <a:prstGeom prst="rect">
            <a:avLst/>
          </a:prstGeom>
        </p:spPr>
        <p:txBody>
          <a:bodyPr wrap="square">
            <a:spAutoFit/>
          </a:bodyPr>
          <a:lstStyle/>
          <a:p>
            <a:r>
              <a:rPr lang="zh-CN" altLang="zh-CN" sz="2400" smtClean="0">
                <a:latin typeface="Times New Roman" pitchFamily="18" charset="0"/>
                <a:cs typeface="Times New Roman" pitchFamily="18" charset="0"/>
              </a:rPr>
              <a:t>例</a:t>
            </a:r>
            <a:r>
              <a:rPr lang="en-US" altLang="zh-CN" sz="2400" smtClean="0">
                <a:latin typeface="Times New Roman" pitchFamily="18" charset="0"/>
                <a:cs typeface="Times New Roman" pitchFamily="18" charset="0"/>
              </a:rPr>
              <a:t>5</a:t>
            </a:r>
            <a:r>
              <a:rPr lang="zh-CN" altLang="zh-CN" sz="2400" smtClean="0">
                <a:latin typeface="Times New Roman" pitchFamily="18" charset="0"/>
                <a:cs typeface="Times New Roman" pitchFamily="18" charset="0"/>
              </a:rPr>
              <a:t>．</a:t>
            </a:r>
            <a:r>
              <a:rPr lang="en-US" altLang="zh-CN" sz="2400">
                <a:latin typeface="Times New Roman" pitchFamily="18" charset="0"/>
                <a:cs typeface="Times New Roman" pitchFamily="18" charset="0"/>
              </a:rPr>
              <a:t>A</a:t>
            </a:r>
            <a:r>
              <a:rPr lang="zh-CN" altLang="zh-CN" sz="2400">
                <a:latin typeface="Times New Roman" pitchFamily="18" charset="0"/>
                <a:cs typeface="Times New Roman" pitchFamily="18" charset="0"/>
              </a:rPr>
              <a:t>火车以</a:t>
            </a:r>
            <a:r>
              <a:rPr lang="en-US" altLang="zh-CN" sz="2400" i="1">
                <a:latin typeface="Times New Roman" pitchFamily="18" charset="0"/>
                <a:cs typeface="Times New Roman" pitchFamily="18" charset="0"/>
              </a:rPr>
              <a:t>v</a:t>
            </a:r>
            <a:r>
              <a:rPr lang="en-US" altLang="zh-CN" sz="2400" baseline="-25000">
                <a:latin typeface="Times New Roman" pitchFamily="18" charset="0"/>
                <a:cs typeface="Times New Roman" pitchFamily="18" charset="0"/>
              </a:rPr>
              <a:t>1</a:t>
            </a:r>
            <a:r>
              <a:rPr lang="en-US" altLang="zh-CN" sz="2400">
                <a:latin typeface="Times New Roman" pitchFamily="18" charset="0"/>
                <a:cs typeface="Times New Roman" pitchFamily="18" charset="0"/>
              </a:rPr>
              <a:t>=20m/s</a:t>
            </a:r>
            <a:r>
              <a:rPr lang="zh-CN" altLang="zh-CN" sz="2400">
                <a:latin typeface="Times New Roman" pitchFamily="18" charset="0"/>
                <a:cs typeface="Times New Roman" pitchFamily="18" charset="0"/>
              </a:rPr>
              <a:t>速度匀速行驶，司机发现前方同轨道上相距</a:t>
            </a:r>
            <a:r>
              <a:rPr lang="en-US" altLang="zh-CN" sz="2400">
                <a:latin typeface="Times New Roman" pitchFamily="18" charset="0"/>
                <a:cs typeface="Times New Roman" pitchFamily="18" charset="0"/>
              </a:rPr>
              <a:t>100m</a:t>
            </a:r>
            <a:r>
              <a:rPr lang="zh-CN" altLang="zh-CN" sz="2400">
                <a:latin typeface="Times New Roman" pitchFamily="18" charset="0"/>
                <a:cs typeface="Times New Roman" pitchFamily="18" charset="0"/>
              </a:rPr>
              <a:t>处有另一列火车</a:t>
            </a:r>
            <a:r>
              <a:rPr lang="en-US" altLang="zh-CN" sz="2400">
                <a:latin typeface="Times New Roman" pitchFamily="18" charset="0"/>
                <a:cs typeface="Times New Roman" pitchFamily="18" charset="0"/>
              </a:rPr>
              <a:t>B</a:t>
            </a:r>
            <a:r>
              <a:rPr lang="zh-CN" altLang="zh-CN" sz="2400">
                <a:latin typeface="Times New Roman" pitchFamily="18" charset="0"/>
                <a:cs typeface="Times New Roman" pitchFamily="18" charset="0"/>
              </a:rPr>
              <a:t>正以</a:t>
            </a:r>
            <a:r>
              <a:rPr lang="en-US" altLang="zh-CN" sz="2400" i="1">
                <a:latin typeface="Times New Roman" pitchFamily="18" charset="0"/>
                <a:cs typeface="Times New Roman" pitchFamily="18" charset="0"/>
              </a:rPr>
              <a:t>v</a:t>
            </a:r>
            <a:r>
              <a:rPr lang="en-US" altLang="zh-CN" sz="2400" baseline="-25000">
                <a:latin typeface="Times New Roman" pitchFamily="18" charset="0"/>
                <a:cs typeface="Times New Roman" pitchFamily="18" charset="0"/>
              </a:rPr>
              <a:t>2</a:t>
            </a:r>
            <a:r>
              <a:rPr lang="en-US" altLang="zh-CN" sz="2400">
                <a:latin typeface="Times New Roman" pitchFamily="18" charset="0"/>
                <a:cs typeface="Times New Roman" pitchFamily="18" charset="0"/>
              </a:rPr>
              <a:t>=10m/s</a:t>
            </a:r>
            <a:r>
              <a:rPr lang="zh-CN" altLang="zh-CN" sz="2400">
                <a:latin typeface="Times New Roman" pitchFamily="18" charset="0"/>
                <a:cs typeface="Times New Roman" pitchFamily="18" charset="0"/>
              </a:rPr>
              <a:t>速度匀速行驶，</a:t>
            </a:r>
            <a:r>
              <a:rPr lang="en-US" altLang="zh-CN" sz="2400">
                <a:latin typeface="Times New Roman" pitchFamily="18" charset="0"/>
                <a:cs typeface="Times New Roman" pitchFamily="18" charset="0"/>
              </a:rPr>
              <a:t>A</a:t>
            </a:r>
            <a:r>
              <a:rPr lang="zh-CN" altLang="zh-CN" sz="2400">
                <a:latin typeface="Times New Roman" pitchFamily="18" charset="0"/>
                <a:cs typeface="Times New Roman" pitchFamily="18" charset="0"/>
              </a:rPr>
              <a:t>车立即做加速度大小为</a:t>
            </a:r>
            <a:r>
              <a:rPr lang="en-US" altLang="zh-CN" sz="2400" i="1">
                <a:latin typeface="Times New Roman" pitchFamily="18" charset="0"/>
                <a:cs typeface="Times New Roman" pitchFamily="18" charset="0"/>
              </a:rPr>
              <a:t>a</a:t>
            </a:r>
            <a:r>
              <a:rPr lang="zh-CN" altLang="zh-CN" sz="2400">
                <a:latin typeface="Times New Roman" pitchFamily="18" charset="0"/>
                <a:cs typeface="Times New Roman" pitchFamily="18" charset="0"/>
              </a:rPr>
              <a:t>的匀减速直线运动。要使两车不相撞，</a:t>
            </a:r>
            <a:r>
              <a:rPr lang="en-US" altLang="zh-CN" sz="2400" i="1">
                <a:latin typeface="Times New Roman" pitchFamily="18" charset="0"/>
                <a:cs typeface="Times New Roman" pitchFamily="18" charset="0"/>
              </a:rPr>
              <a:t>a</a:t>
            </a:r>
            <a:r>
              <a:rPr lang="zh-CN" altLang="zh-CN" sz="2400">
                <a:latin typeface="Times New Roman" pitchFamily="18" charset="0"/>
                <a:cs typeface="Times New Roman" pitchFamily="18" charset="0"/>
              </a:rPr>
              <a:t>应满足什么条件？</a:t>
            </a:r>
          </a:p>
        </p:txBody>
      </p:sp>
      <p:grpSp>
        <p:nvGrpSpPr>
          <p:cNvPr id="3" name="组合 2"/>
          <p:cNvGrpSpPr/>
          <p:nvPr/>
        </p:nvGrpSpPr>
        <p:grpSpPr>
          <a:xfrm>
            <a:off x="4553691" y="2026291"/>
            <a:ext cx="4318913" cy="2498389"/>
            <a:chOff x="4553691" y="2026291"/>
            <a:chExt cx="4318913" cy="2498389"/>
          </a:xfrm>
        </p:grpSpPr>
        <p:sp>
          <p:nvSpPr>
            <p:cNvPr id="12" name="Line 42"/>
            <p:cNvSpPr>
              <a:spLocks noChangeAspect="1" noChangeShapeType="1"/>
            </p:cNvSpPr>
            <p:nvPr/>
          </p:nvSpPr>
          <p:spPr bwMode="auto">
            <a:xfrm>
              <a:off x="6692967" y="2953056"/>
              <a:ext cx="0" cy="691356"/>
            </a:xfrm>
            <a:prstGeom prst="line">
              <a:avLst/>
            </a:prstGeom>
            <a:noFill/>
            <a:ln w="381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 name="Line 43"/>
            <p:cNvSpPr>
              <a:spLocks noChangeAspect="1" noChangeShapeType="1"/>
            </p:cNvSpPr>
            <p:nvPr/>
          </p:nvSpPr>
          <p:spPr bwMode="auto">
            <a:xfrm rot="21465981" flipH="1">
              <a:off x="8180816" y="2915222"/>
              <a:ext cx="56934" cy="1440094"/>
            </a:xfrm>
            <a:prstGeom prst="line">
              <a:avLst/>
            </a:prstGeom>
            <a:noFill/>
            <a:ln w="381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Line 44"/>
            <p:cNvSpPr>
              <a:spLocks noChangeAspect="1" noChangeShapeType="1"/>
            </p:cNvSpPr>
            <p:nvPr/>
          </p:nvSpPr>
          <p:spPr bwMode="auto">
            <a:xfrm>
              <a:off x="7729604" y="3588110"/>
              <a:ext cx="473075" cy="0"/>
            </a:xfrm>
            <a:prstGeom prst="line">
              <a:avLst/>
            </a:prstGeom>
            <a:noFill/>
            <a:ln w="19050">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16" name="Line 45"/>
            <p:cNvSpPr>
              <a:spLocks noChangeAspect="1" noChangeShapeType="1"/>
            </p:cNvSpPr>
            <p:nvPr/>
          </p:nvSpPr>
          <p:spPr bwMode="auto">
            <a:xfrm>
              <a:off x="5148329" y="2953056"/>
              <a:ext cx="0" cy="1413290"/>
            </a:xfrm>
            <a:prstGeom prst="line">
              <a:avLst/>
            </a:prstGeom>
            <a:noFill/>
            <a:ln w="381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 name="Line 46"/>
            <p:cNvSpPr>
              <a:spLocks noChangeAspect="1" noChangeShapeType="1"/>
            </p:cNvSpPr>
            <p:nvPr/>
          </p:nvSpPr>
          <p:spPr bwMode="auto">
            <a:xfrm>
              <a:off x="6116704" y="3224517"/>
              <a:ext cx="542925" cy="0"/>
            </a:xfrm>
            <a:prstGeom prst="line">
              <a:avLst/>
            </a:prstGeom>
            <a:noFill/>
            <a:ln w="19050">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18" name="Line 47"/>
            <p:cNvSpPr>
              <a:spLocks noChangeAspect="1" noChangeShapeType="1"/>
            </p:cNvSpPr>
            <p:nvPr/>
          </p:nvSpPr>
          <p:spPr bwMode="auto">
            <a:xfrm>
              <a:off x="7151753" y="4208768"/>
              <a:ext cx="1017588" cy="0"/>
            </a:xfrm>
            <a:prstGeom prst="line">
              <a:avLst/>
            </a:prstGeom>
            <a:noFill/>
            <a:ln w="2857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0" name="Line 48"/>
            <p:cNvSpPr>
              <a:spLocks noChangeAspect="1" noChangeShapeType="1"/>
            </p:cNvSpPr>
            <p:nvPr/>
          </p:nvSpPr>
          <p:spPr bwMode="auto">
            <a:xfrm flipH="1">
              <a:off x="5154678" y="4208768"/>
              <a:ext cx="1016000" cy="0"/>
            </a:xfrm>
            <a:prstGeom prst="line">
              <a:avLst/>
            </a:prstGeom>
            <a:noFill/>
            <a:ln w="28575">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1" name="Line 49"/>
            <p:cNvSpPr>
              <a:spLocks noChangeAspect="1" noChangeShapeType="1"/>
            </p:cNvSpPr>
            <p:nvPr/>
          </p:nvSpPr>
          <p:spPr bwMode="auto">
            <a:xfrm flipH="1">
              <a:off x="5081654" y="3224517"/>
              <a:ext cx="542925" cy="0"/>
            </a:xfrm>
            <a:prstGeom prst="line">
              <a:avLst/>
            </a:prstGeom>
            <a:noFill/>
            <a:ln w="19050">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2" name="Line 50"/>
            <p:cNvSpPr>
              <a:spLocks noChangeAspect="1" noChangeShapeType="1"/>
            </p:cNvSpPr>
            <p:nvPr/>
          </p:nvSpPr>
          <p:spPr bwMode="auto">
            <a:xfrm flipH="1">
              <a:off x="6697729" y="3605573"/>
              <a:ext cx="474663" cy="0"/>
            </a:xfrm>
            <a:prstGeom prst="line">
              <a:avLst/>
            </a:prstGeom>
            <a:noFill/>
            <a:ln w="19050">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23" name="Text Box 51"/>
            <p:cNvSpPr txBox="1">
              <a:spLocks noChangeAspect="1" noChangeArrowheads="1"/>
            </p:cNvSpPr>
            <p:nvPr/>
          </p:nvSpPr>
          <p:spPr bwMode="auto">
            <a:xfrm>
              <a:off x="5617935" y="2909800"/>
              <a:ext cx="6794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zh-CN" sz="2800" b="1" i="1" smtClean="0">
                  <a:latin typeface="Times New Roman" pitchFamily="18" charset="0"/>
                  <a:ea typeface="华文新魏" pitchFamily="2" charset="-122"/>
                </a:rPr>
                <a:t>x</a:t>
              </a:r>
              <a:r>
                <a:rPr lang="en-US" altLang="zh-CN" sz="2800" b="1" baseline="-25000" smtClean="0">
                  <a:latin typeface="Times New Roman" pitchFamily="18" charset="0"/>
                  <a:ea typeface="华文新魏" pitchFamily="2" charset="-122"/>
                </a:rPr>
                <a:t>0</a:t>
              </a:r>
              <a:endParaRPr lang="zh-CN" altLang="en-US" sz="4400" b="1">
                <a:latin typeface="Times New Roman" pitchFamily="18" charset="0"/>
                <a:ea typeface="华文新魏" pitchFamily="2" charset="-122"/>
              </a:endParaRPr>
            </a:p>
          </p:txBody>
        </p:sp>
        <p:sp>
          <p:nvSpPr>
            <p:cNvPr id="24" name="Text Box 52"/>
            <p:cNvSpPr txBox="1">
              <a:spLocks noChangeAspect="1" noChangeArrowheads="1"/>
            </p:cNvSpPr>
            <p:nvPr/>
          </p:nvSpPr>
          <p:spPr bwMode="auto">
            <a:xfrm>
              <a:off x="6329428" y="3943655"/>
              <a:ext cx="6778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zh-CN" sz="2800" b="1" i="1" smtClean="0">
                  <a:latin typeface="Times New Roman" pitchFamily="18" charset="0"/>
                  <a:ea typeface="华文新魏" pitchFamily="2" charset="-122"/>
                </a:rPr>
                <a:t>x</a:t>
              </a:r>
              <a:r>
                <a:rPr lang="en-US" altLang="zh-CN" sz="2800" b="1" baseline="-25000" smtClean="0">
                  <a:latin typeface="Times New Roman" pitchFamily="18" charset="0"/>
                  <a:ea typeface="华文新魏" pitchFamily="2" charset="-122"/>
                </a:rPr>
                <a:t>A</a:t>
              </a:r>
              <a:endParaRPr lang="zh-CN" altLang="en-US" sz="4400" b="1">
                <a:latin typeface="Times New Roman" pitchFamily="18" charset="0"/>
                <a:ea typeface="华文新魏" pitchFamily="2" charset="-122"/>
              </a:endParaRPr>
            </a:p>
          </p:txBody>
        </p:sp>
        <p:pic>
          <p:nvPicPr>
            <p:cNvPr id="604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647921" y="2645458"/>
              <a:ext cx="304584" cy="31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042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061075" y="2632297"/>
              <a:ext cx="329750"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 name="Line 114"/>
            <p:cNvSpPr>
              <a:spLocks noChangeShapeType="1"/>
            </p:cNvSpPr>
            <p:nvPr/>
          </p:nvSpPr>
          <p:spPr bwMode="auto">
            <a:xfrm>
              <a:off x="4978466" y="2636748"/>
              <a:ext cx="685800"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61" name="Text Box 115"/>
            <p:cNvSpPr txBox="1">
              <a:spLocks noChangeArrowheads="1"/>
            </p:cNvSpPr>
            <p:nvPr/>
          </p:nvSpPr>
          <p:spPr bwMode="auto">
            <a:xfrm>
              <a:off x="5474942" y="2299319"/>
              <a:ext cx="3658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1800" i="1">
                  <a:solidFill>
                    <a:prstClr val="black"/>
                  </a:solidFill>
                  <a:latin typeface="Times New Roman" pitchFamily="18" charset="0"/>
                  <a:ea typeface="宋体" panose="02010600030101010101" pitchFamily="2" charset="-122"/>
                  <a:cs typeface="Times New Roman" panose="02020603050405020304" pitchFamily="18" charset="0"/>
                </a:rPr>
                <a:t>v</a:t>
              </a:r>
              <a:r>
                <a:rPr lang="en-US" altLang="zh-CN" sz="1800" baseline="-25000">
                  <a:solidFill>
                    <a:prstClr val="black"/>
                  </a:solidFill>
                  <a:latin typeface="Times New Roman" pitchFamily="18" charset="0"/>
                  <a:ea typeface="宋体" panose="02010600030101010101" pitchFamily="2" charset="-122"/>
                  <a:cs typeface="Times New Roman" pitchFamily="18" charset="0"/>
                </a:rPr>
                <a:t>1</a:t>
              </a:r>
            </a:p>
          </p:txBody>
        </p:sp>
        <p:sp>
          <p:nvSpPr>
            <p:cNvPr id="62" name="Line 116"/>
            <p:cNvSpPr>
              <a:spLocks noChangeShapeType="1"/>
            </p:cNvSpPr>
            <p:nvPr/>
          </p:nvSpPr>
          <p:spPr bwMode="auto">
            <a:xfrm>
              <a:off x="4943541" y="2366805"/>
              <a:ext cx="685800" cy="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63" name="Text Box 117"/>
            <p:cNvSpPr txBox="1">
              <a:spLocks noChangeArrowheads="1"/>
            </p:cNvSpPr>
            <p:nvPr/>
          </p:nvSpPr>
          <p:spPr bwMode="auto">
            <a:xfrm>
              <a:off x="5095941" y="202629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1800" i="1">
                  <a:solidFill>
                    <a:prstClr val="black"/>
                  </a:solidFill>
                  <a:latin typeface="Times New Roman" pitchFamily="18" charset="0"/>
                  <a:ea typeface="宋体" panose="02010600030101010101" pitchFamily="2" charset="-122"/>
                  <a:cs typeface="Times New Roman" panose="02020603050405020304" pitchFamily="18" charset="0"/>
                </a:rPr>
                <a:t>a</a:t>
              </a:r>
            </a:p>
          </p:txBody>
        </p:sp>
        <p:sp>
          <p:nvSpPr>
            <p:cNvPr id="64" name="Line 118"/>
            <p:cNvSpPr>
              <a:spLocks noChangeShapeType="1"/>
            </p:cNvSpPr>
            <p:nvPr/>
          </p:nvSpPr>
          <p:spPr bwMode="auto">
            <a:xfrm>
              <a:off x="6539755" y="2636748"/>
              <a:ext cx="412750"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sz="1800">
                <a:solidFill>
                  <a:prstClr val="black"/>
                </a:solidFill>
                <a:latin typeface="Times New Roman" pitchFamily="18" charset="0"/>
                <a:cs typeface="Times New Roman" pitchFamily="18" charset="0"/>
              </a:endParaRPr>
            </a:p>
          </p:txBody>
        </p:sp>
        <p:sp>
          <p:nvSpPr>
            <p:cNvPr id="65" name="Text Box 119"/>
            <p:cNvSpPr txBox="1">
              <a:spLocks noChangeArrowheads="1"/>
            </p:cNvSpPr>
            <p:nvPr/>
          </p:nvSpPr>
          <p:spPr bwMode="auto">
            <a:xfrm>
              <a:off x="6760533" y="2302336"/>
              <a:ext cx="3658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1800" i="1">
                  <a:solidFill>
                    <a:prstClr val="black"/>
                  </a:solidFill>
                  <a:latin typeface="Times New Roman" pitchFamily="18" charset="0"/>
                  <a:ea typeface="宋体" panose="02010600030101010101" pitchFamily="2" charset="-122"/>
                  <a:cs typeface="Times New Roman" panose="02020603050405020304" pitchFamily="18" charset="0"/>
                </a:rPr>
                <a:t>v</a:t>
              </a:r>
              <a:r>
                <a:rPr lang="en-US" altLang="zh-CN" sz="1800" baseline="-25000">
                  <a:solidFill>
                    <a:prstClr val="black"/>
                  </a:solidFill>
                  <a:latin typeface="Times New Roman" pitchFamily="18" charset="0"/>
                  <a:ea typeface="宋体" panose="02010600030101010101" pitchFamily="2" charset="-122"/>
                  <a:cs typeface="Times New Roman" pitchFamily="18" charset="0"/>
                </a:rPr>
                <a:t>2</a:t>
              </a:r>
            </a:p>
          </p:txBody>
        </p:sp>
        <p:sp>
          <p:nvSpPr>
            <p:cNvPr id="66" name="Text Box 121"/>
            <p:cNvSpPr txBox="1">
              <a:spLocks noChangeArrowheads="1"/>
            </p:cNvSpPr>
            <p:nvPr/>
          </p:nvSpPr>
          <p:spPr bwMode="auto">
            <a:xfrm>
              <a:off x="4553691" y="2559420"/>
              <a:ext cx="389850"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i="1">
                  <a:solidFill>
                    <a:srgbClr val="FF0000"/>
                  </a:solidFill>
                  <a:latin typeface="Times New Roman" pitchFamily="18" charset="0"/>
                  <a:ea typeface="宋体" panose="02010600030101010101" pitchFamily="2" charset="-122"/>
                  <a:cs typeface="Times New Roman" panose="02020603050405020304" pitchFamily="18" charset="0"/>
                </a:rPr>
                <a:t>A</a:t>
              </a:r>
            </a:p>
          </p:txBody>
        </p:sp>
        <p:sp>
          <p:nvSpPr>
            <p:cNvPr id="67" name="Text Box 122"/>
            <p:cNvSpPr txBox="1">
              <a:spLocks noChangeArrowheads="1"/>
            </p:cNvSpPr>
            <p:nvPr/>
          </p:nvSpPr>
          <p:spPr bwMode="auto">
            <a:xfrm>
              <a:off x="6264930" y="2566308"/>
              <a:ext cx="389850"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i="1">
                  <a:solidFill>
                    <a:srgbClr val="0000FF"/>
                  </a:solidFill>
                  <a:latin typeface="Times New Roman" pitchFamily="18" charset="0"/>
                  <a:ea typeface="宋体" panose="02010600030101010101" pitchFamily="2" charset="-122"/>
                  <a:cs typeface="Times New Roman" panose="02020603050405020304" pitchFamily="18" charset="0"/>
                </a:rPr>
                <a:t>B</a:t>
              </a:r>
            </a:p>
          </p:txBody>
        </p:sp>
        <p:sp>
          <p:nvSpPr>
            <p:cNvPr id="68" name="Text Box 52"/>
            <p:cNvSpPr txBox="1">
              <a:spLocks noChangeAspect="1" noChangeArrowheads="1"/>
            </p:cNvSpPr>
            <p:nvPr/>
          </p:nvSpPr>
          <p:spPr bwMode="auto">
            <a:xfrm>
              <a:off x="7201755" y="3278743"/>
              <a:ext cx="6778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zh-CN" sz="2800" b="1" i="1" smtClean="0">
                  <a:latin typeface="Times New Roman" pitchFamily="18" charset="0"/>
                  <a:ea typeface="华文新魏" pitchFamily="2" charset="-122"/>
                </a:rPr>
                <a:t>x</a:t>
              </a:r>
              <a:r>
                <a:rPr lang="en-US" altLang="zh-CN" sz="2800" b="1" baseline="-25000" smtClean="0">
                  <a:latin typeface="Times New Roman" pitchFamily="18" charset="0"/>
                  <a:ea typeface="华文新魏" pitchFamily="2" charset="-122"/>
                </a:rPr>
                <a:t>B</a:t>
              </a:r>
              <a:endParaRPr lang="zh-CN" altLang="en-US" sz="4400" b="1">
                <a:latin typeface="Times New Roman" pitchFamily="18" charset="0"/>
                <a:ea typeface="华文新魏" pitchFamily="2" charset="-122"/>
              </a:endParaRPr>
            </a:p>
          </p:txBody>
        </p:sp>
        <p:pic>
          <p:nvPicPr>
            <p:cNvPr id="6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8205855" y="2621033"/>
              <a:ext cx="304584" cy="31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Line 118"/>
            <p:cNvSpPr>
              <a:spLocks noChangeShapeType="1"/>
            </p:cNvSpPr>
            <p:nvPr/>
          </p:nvSpPr>
          <p:spPr bwMode="auto">
            <a:xfrm>
              <a:off x="8169341" y="2523565"/>
              <a:ext cx="412750"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sz="1800">
                <a:solidFill>
                  <a:prstClr val="black"/>
                </a:solidFill>
                <a:latin typeface="Times New Roman" pitchFamily="18" charset="0"/>
                <a:cs typeface="Times New Roman" pitchFamily="18" charset="0"/>
              </a:endParaRPr>
            </a:p>
          </p:txBody>
        </p:sp>
        <p:sp>
          <p:nvSpPr>
            <p:cNvPr id="72" name="Text Box 119"/>
            <p:cNvSpPr txBox="1">
              <a:spLocks noChangeArrowheads="1"/>
            </p:cNvSpPr>
            <p:nvPr/>
          </p:nvSpPr>
          <p:spPr bwMode="auto">
            <a:xfrm>
              <a:off x="8295849" y="2142018"/>
              <a:ext cx="3658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1800" i="1">
                  <a:solidFill>
                    <a:prstClr val="black"/>
                  </a:solidFill>
                  <a:latin typeface="Times New Roman" pitchFamily="18" charset="0"/>
                  <a:ea typeface="宋体" panose="02010600030101010101" pitchFamily="2" charset="-122"/>
                  <a:cs typeface="Times New Roman" panose="02020603050405020304" pitchFamily="18" charset="0"/>
                </a:rPr>
                <a:t>v</a:t>
              </a:r>
              <a:r>
                <a:rPr lang="en-US" altLang="zh-CN" sz="1800" baseline="-25000">
                  <a:solidFill>
                    <a:prstClr val="black"/>
                  </a:solidFill>
                  <a:latin typeface="Times New Roman" pitchFamily="18" charset="0"/>
                  <a:ea typeface="宋体" panose="02010600030101010101" pitchFamily="2" charset="-122"/>
                  <a:cs typeface="Times New Roman" pitchFamily="18" charset="0"/>
                </a:rPr>
                <a:t>2</a:t>
              </a:r>
            </a:p>
          </p:txBody>
        </p:sp>
        <p:sp>
          <p:nvSpPr>
            <p:cNvPr id="74" name="Text Box 119"/>
            <p:cNvSpPr txBox="1">
              <a:spLocks noChangeArrowheads="1"/>
            </p:cNvSpPr>
            <p:nvPr/>
          </p:nvSpPr>
          <p:spPr bwMode="auto">
            <a:xfrm>
              <a:off x="7744887" y="2117670"/>
              <a:ext cx="397866" cy="369332"/>
            </a:xfrm>
            <a:prstGeom prst="rect">
              <a:avLst/>
            </a:prstGeom>
            <a:noFill/>
            <a:ln w="9525">
              <a:solidFill>
                <a:schemeClr val="bg1"/>
              </a:solidFill>
              <a:miter lim="800000"/>
              <a:headEnd/>
              <a:tailEnd/>
            </a:ln>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1800" i="1" smtClean="0">
                  <a:solidFill>
                    <a:srgbClr val="FF0000"/>
                  </a:solidFill>
                  <a:latin typeface="Times New Roman" pitchFamily="18" charset="0"/>
                  <a:ea typeface="宋体" panose="02010600030101010101" pitchFamily="2" charset="-122"/>
                  <a:cs typeface="Times New Roman" panose="02020603050405020304" pitchFamily="18" charset="0"/>
                </a:rPr>
                <a:t>v</a:t>
              </a:r>
              <a:r>
                <a:rPr lang="en-US" altLang="zh-CN" sz="1800" baseline="-25000" smtClean="0">
                  <a:solidFill>
                    <a:srgbClr val="FF0000"/>
                  </a:solidFill>
                  <a:latin typeface="Times New Roman" pitchFamily="18" charset="0"/>
                  <a:ea typeface="宋体" panose="02010600030101010101" pitchFamily="2" charset="-122"/>
                  <a:cs typeface="Times New Roman" pitchFamily="18" charset="0"/>
                </a:rPr>
                <a:t>A</a:t>
              </a:r>
              <a:endParaRPr lang="en-US" altLang="zh-CN" sz="1800" baseline="-25000">
                <a:solidFill>
                  <a:srgbClr val="FF0000"/>
                </a:solidFill>
                <a:latin typeface="Times New Roman" pitchFamily="18" charset="0"/>
                <a:ea typeface="宋体" panose="02010600030101010101" pitchFamily="2" charset="-122"/>
                <a:cs typeface="Times New Roman" pitchFamily="18" charset="0"/>
              </a:endParaRPr>
            </a:p>
          </p:txBody>
        </p:sp>
        <p:pic>
          <p:nvPicPr>
            <p:cNvPr id="7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839591" y="2615461"/>
              <a:ext cx="329750"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Line 4"/>
            <p:cNvSpPr>
              <a:spLocks noChangeAspect="1" noChangeShapeType="1"/>
            </p:cNvSpPr>
            <p:nvPr/>
          </p:nvSpPr>
          <p:spPr bwMode="auto">
            <a:xfrm>
              <a:off x="5141979" y="2953055"/>
              <a:ext cx="3730625"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 name="Line 118"/>
            <p:cNvSpPr>
              <a:spLocks noChangeShapeType="1"/>
            </p:cNvSpPr>
            <p:nvPr/>
          </p:nvSpPr>
          <p:spPr bwMode="auto">
            <a:xfrm>
              <a:off x="7638471" y="2528600"/>
              <a:ext cx="412750" cy="0"/>
            </a:xfrm>
            <a:prstGeom prst="line">
              <a:avLst/>
            </a:prstGeom>
            <a:noFill/>
            <a:ln w="28575">
              <a:solidFill>
                <a:srgbClr val="FF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sz="1800">
                <a:solidFill>
                  <a:srgbClr val="FF0000"/>
                </a:solidFill>
                <a:latin typeface="Times New Roman" pitchFamily="18" charset="0"/>
                <a:cs typeface="Times New Roman" pitchFamily="18" charset="0"/>
              </a:endParaRPr>
            </a:p>
          </p:txBody>
        </p:sp>
      </p:grpSp>
      <p:sp>
        <p:nvSpPr>
          <p:cNvPr id="36" name="Text Box 2"/>
          <p:cNvSpPr txBox="1">
            <a:spLocks noChangeArrowheads="1"/>
          </p:cNvSpPr>
          <p:nvPr/>
        </p:nvSpPr>
        <p:spPr bwMode="auto">
          <a:xfrm>
            <a:off x="4916" y="347018"/>
            <a:ext cx="2709396" cy="652486"/>
          </a:xfrm>
          <a:prstGeom prst="rect">
            <a:avLst/>
          </a:prstGeom>
          <a:noFill/>
          <a:ln w="9525">
            <a:noFill/>
            <a:miter lim="800000"/>
            <a:headEnd/>
            <a:tailEnd/>
          </a:ln>
          <a:effectLst/>
        </p:spPr>
        <p:txBody>
          <a:bodyPr wrap="none">
            <a:spAutoFit/>
          </a:bodyPr>
          <a:lstStyle/>
          <a:p>
            <a:pPr>
              <a:lnSpc>
                <a:spcPct val="130000"/>
              </a:lnSpc>
              <a:defRPr/>
            </a:pPr>
            <a:r>
              <a:rPr lang="zh-CN" altLang="en-US" sz="2800" b="1" smtClean="0">
                <a:solidFill>
                  <a:srgbClr val="0000FF"/>
                </a:solidFill>
                <a:effectLst>
                  <a:outerShdw blurRad="38100" dist="38100" dir="2700000" algn="tl">
                    <a:srgbClr val="000000"/>
                  </a:outerShdw>
                </a:effectLst>
                <a:latin typeface="Times New Roman" pitchFamily="18" charset="0"/>
                <a:ea typeface="黑体" pitchFamily="2" charset="-122"/>
                <a:cs typeface="Times New Roman" pitchFamily="18" charset="0"/>
              </a:rPr>
              <a:t>（</a:t>
            </a:r>
            <a:r>
              <a:rPr lang="zh-CN" altLang="en-US" sz="2800" b="1">
                <a:solidFill>
                  <a:srgbClr val="0000FF"/>
                </a:solidFill>
                <a:effectLst>
                  <a:outerShdw blurRad="38100" dist="38100" dir="2700000" algn="tl">
                    <a:srgbClr val="000000"/>
                  </a:outerShdw>
                </a:effectLst>
                <a:latin typeface="Times New Roman" pitchFamily="18" charset="0"/>
                <a:ea typeface="黑体" pitchFamily="2" charset="-122"/>
                <a:cs typeface="Times New Roman" pitchFamily="18" charset="0"/>
              </a:rPr>
              <a:t>二</a:t>
            </a:r>
            <a:r>
              <a:rPr lang="zh-CN" altLang="en-US" sz="2800" b="1" smtClean="0">
                <a:solidFill>
                  <a:srgbClr val="0000FF"/>
                </a:solidFill>
                <a:effectLst>
                  <a:outerShdw blurRad="38100" dist="38100" dir="2700000" algn="tl">
                    <a:srgbClr val="000000"/>
                  </a:outerShdw>
                </a:effectLst>
                <a:latin typeface="Times New Roman" pitchFamily="18" charset="0"/>
                <a:ea typeface="黑体" pitchFamily="2" charset="-122"/>
                <a:cs typeface="Times New Roman" pitchFamily="18" charset="0"/>
              </a:rPr>
              <a:t>）例题详解</a:t>
            </a:r>
            <a:endParaRPr lang="en-US" altLang="zh-CN" sz="2800" b="1" dirty="0">
              <a:solidFill>
                <a:srgbClr val="0000FF"/>
              </a:solidFill>
              <a:effectLst>
                <a:outerShdw blurRad="38100" dist="38100" dir="2700000" algn="tl">
                  <a:srgbClr val="000000"/>
                </a:outerShdw>
              </a:effectLst>
              <a:latin typeface="Times New Roman" pitchFamily="18" charset="0"/>
              <a:ea typeface="黑体" pitchFamily="2" charset="-122"/>
              <a:cs typeface="Times New Roman" pitchFamily="18" charset="0"/>
            </a:endParaRPr>
          </a:p>
        </p:txBody>
      </p:sp>
    </p:spTree>
    <p:custDataLst>
      <p:tags r:id="rId1"/>
    </p:custDataLst>
    <p:extLst>
      <p:ext uri="{BB962C8B-B14F-4D97-AF65-F5344CB8AC3E}">
        <p14:creationId xmlns:p14="http://schemas.microsoft.com/office/powerpoint/2010/main" val="2151442039"/>
      </p:ext>
    </p:extLst>
  </p:cSld>
  <p:clrMapOvr>
    <a:masterClrMapping/>
  </p:clrMapOvr>
  <mc:AlternateContent xmlns:mc="http://schemas.openxmlformats.org/markup-compatibility/2006" xmlns:p14="http://schemas.microsoft.com/office/powerpoint/2010/main">
    <mc:Choice Requires="p14">
      <p:transition p14:dur="0" advTm="18264"/>
    </mc:Choice>
    <mc:Fallback xmlns="">
      <p:transition advTm="1826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1" name="Text Box 3"/>
          <p:cNvSpPr txBox="1">
            <a:spLocks noChangeArrowheads="1"/>
          </p:cNvSpPr>
          <p:nvPr/>
        </p:nvSpPr>
        <p:spPr bwMode="auto">
          <a:xfrm>
            <a:off x="117557" y="587653"/>
            <a:ext cx="4228199"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defPPr>
              <a:defRPr lang="zh-CN"/>
            </a:defPPr>
            <a:lvl1pPr>
              <a:spcBef>
                <a:spcPct val="50000"/>
              </a:spcBef>
              <a:defRPr sz="2800" b="1">
                <a:latin typeface="Times New Roman" pitchFamily="18" charset="0"/>
                <a:ea typeface="华文新魏" pitchFamily="2" charset="-122"/>
                <a:cs typeface="Times New Roman" pitchFamily="18" charset="0"/>
              </a:defRPr>
            </a:lvl1pPr>
            <a:lvl2pPr marL="742950" indent="-285750">
              <a:defRPr>
                <a:latin typeface="Constantia" pitchFamily="18" charset="0"/>
                <a:ea typeface="宋体" charset="-122"/>
              </a:defRPr>
            </a:lvl2pPr>
            <a:lvl3pPr marL="1143000" indent="-228600">
              <a:defRPr>
                <a:latin typeface="Constantia" pitchFamily="18" charset="0"/>
                <a:ea typeface="宋体" charset="-122"/>
              </a:defRPr>
            </a:lvl3pPr>
            <a:lvl4pPr marL="1600200" indent="-228600">
              <a:defRPr>
                <a:latin typeface="Constantia" pitchFamily="18" charset="0"/>
                <a:ea typeface="宋体" charset="-122"/>
              </a:defRPr>
            </a:lvl4pPr>
            <a:lvl5pPr marL="2057400" indent="-228600">
              <a:defRPr>
                <a:latin typeface="Constantia" pitchFamily="18" charset="0"/>
                <a:ea typeface="宋体" charset="-122"/>
              </a:defRPr>
            </a:lvl5pPr>
            <a:lvl6pPr marL="2514600" indent="-228600" fontAlgn="base">
              <a:spcBef>
                <a:spcPct val="0"/>
              </a:spcBef>
              <a:spcAft>
                <a:spcPct val="0"/>
              </a:spcAft>
              <a:defRPr>
                <a:latin typeface="Constantia" pitchFamily="18" charset="0"/>
                <a:ea typeface="宋体" charset="-122"/>
              </a:defRPr>
            </a:lvl6pPr>
            <a:lvl7pPr marL="2971800" indent="-228600" fontAlgn="base">
              <a:spcBef>
                <a:spcPct val="0"/>
              </a:spcBef>
              <a:spcAft>
                <a:spcPct val="0"/>
              </a:spcAft>
              <a:defRPr>
                <a:latin typeface="Constantia" pitchFamily="18" charset="0"/>
                <a:ea typeface="宋体" charset="-122"/>
              </a:defRPr>
            </a:lvl7pPr>
            <a:lvl8pPr marL="3429000" indent="-228600" fontAlgn="base">
              <a:spcBef>
                <a:spcPct val="0"/>
              </a:spcBef>
              <a:spcAft>
                <a:spcPct val="0"/>
              </a:spcAft>
              <a:defRPr>
                <a:latin typeface="Constantia" pitchFamily="18" charset="0"/>
                <a:ea typeface="宋体" charset="-122"/>
              </a:defRPr>
            </a:lvl8pPr>
            <a:lvl9pPr marL="3886200" indent="-228600" fontAlgn="base">
              <a:spcBef>
                <a:spcPct val="0"/>
              </a:spcBef>
              <a:spcAft>
                <a:spcPct val="0"/>
              </a:spcAft>
              <a:defRPr>
                <a:latin typeface="Constantia" pitchFamily="18" charset="0"/>
                <a:ea typeface="宋体" charset="-122"/>
              </a:defRPr>
            </a:lvl9pPr>
          </a:lstStyle>
          <a:p>
            <a:r>
              <a:rPr lang="zh-CN" altLang="en-US">
                <a:solidFill>
                  <a:srgbClr val="BB079D"/>
                </a:solidFill>
              </a:rPr>
              <a:t>方法一：物理分析法</a:t>
            </a:r>
          </a:p>
        </p:txBody>
      </p:sp>
      <p:sp>
        <p:nvSpPr>
          <p:cNvPr id="273412" name="Text Box 4"/>
          <p:cNvSpPr txBox="1">
            <a:spLocks noChangeArrowheads="1"/>
          </p:cNvSpPr>
          <p:nvPr/>
        </p:nvSpPr>
        <p:spPr bwMode="auto">
          <a:xfrm>
            <a:off x="207391" y="947870"/>
            <a:ext cx="527457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800">
                <a:latin typeface="Times New Roman" pitchFamily="18" charset="0"/>
                <a:cs typeface="Times New Roman" pitchFamily="18" charset="0"/>
              </a:rPr>
              <a:t>两车恰不相撞的条件是</a:t>
            </a:r>
            <a:r>
              <a:rPr lang="zh-CN" altLang="en-US" sz="2800" b="1">
                <a:solidFill>
                  <a:srgbClr val="0000FF"/>
                </a:solidFill>
                <a:latin typeface="Times New Roman" pitchFamily="18" charset="0"/>
                <a:cs typeface="Times New Roman" pitchFamily="18" charset="0"/>
              </a:rPr>
              <a:t>两车速度相同时</a:t>
            </a:r>
            <a:r>
              <a:rPr lang="zh-CN" altLang="en-US" sz="2800" b="1" smtClean="0">
                <a:solidFill>
                  <a:srgbClr val="0000FF"/>
                </a:solidFill>
                <a:latin typeface="Times New Roman" pitchFamily="18" charset="0"/>
                <a:cs typeface="Times New Roman" pitchFamily="18" charset="0"/>
              </a:rPr>
              <a:t>相遇。</a:t>
            </a:r>
            <a:endParaRPr lang="zh-CN" altLang="en-US" sz="2800">
              <a:latin typeface="Times New Roman" pitchFamily="18" charset="0"/>
              <a:cs typeface="Times New Roman" pitchFamily="18" charset="0"/>
            </a:endParaRPr>
          </a:p>
        </p:txBody>
      </p:sp>
      <p:sp>
        <p:nvSpPr>
          <p:cNvPr id="273413" name="Text Box 5"/>
          <p:cNvSpPr txBox="1">
            <a:spLocks noChangeArrowheads="1"/>
          </p:cNvSpPr>
          <p:nvPr/>
        </p:nvSpPr>
        <p:spPr bwMode="auto">
          <a:xfrm>
            <a:off x="207391" y="2306825"/>
            <a:ext cx="350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a:latin typeface="Times New Roman" pitchFamily="18" charset="0"/>
                <a:cs typeface="Times New Roman" pitchFamily="18" charset="0"/>
              </a:rPr>
              <a:t>由</a:t>
            </a:r>
            <a:r>
              <a:rPr lang="en-US" altLang="zh-CN" sz="2800">
                <a:latin typeface="Times New Roman" pitchFamily="18" charset="0"/>
                <a:cs typeface="Times New Roman" pitchFamily="18" charset="0"/>
              </a:rPr>
              <a:t>A</a:t>
            </a:r>
            <a:r>
              <a:rPr lang="zh-CN" altLang="en-US" sz="2800">
                <a:latin typeface="Times New Roman" pitchFamily="18" charset="0"/>
                <a:cs typeface="Times New Roman" pitchFamily="18" charset="0"/>
              </a:rPr>
              <a:t>、</a:t>
            </a:r>
            <a:r>
              <a:rPr lang="en-US" altLang="zh-CN" sz="2800">
                <a:latin typeface="Times New Roman" pitchFamily="18" charset="0"/>
                <a:cs typeface="Times New Roman" pitchFamily="18" charset="0"/>
              </a:rPr>
              <a:t>B </a:t>
            </a:r>
            <a:r>
              <a:rPr lang="zh-CN" altLang="en-US" sz="2800">
                <a:latin typeface="Times New Roman" pitchFamily="18" charset="0"/>
                <a:cs typeface="Times New Roman" pitchFamily="18" charset="0"/>
              </a:rPr>
              <a:t>速度关系： </a:t>
            </a:r>
          </a:p>
        </p:txBody>
      </p:sp>
      <p:sp>
        <p:nvSpPr>
          <p:cNvPr id="273414" name="Text Box 6"/>
          <p:cNvSpPr txBox="1">
            <a:spLocks noChangeArrowheads="1"/>
          </p:cNvSpPr>
          <p:nvPr/>
        </p:nvSpPr>
        <p:spPr bwMode="auto">
          <a:xfrm>
            <a:off x="207391" y="2950110"/>
            <a:ext cx="3124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a:latin typeface="Times New Roman" pitchFamily="18" charset="0"/>
                <a:cs typeface="Times New Roman" pitchFamily="18" charset="0"/>
              </a:rPr>
              <a:t>由</a:t>
            </a:r>
            <a:r>
              <a:rPr lang="en-US" altLang="zh-CN" sz="2800">
                <a:latin typeface="Times New Roman" pitchFamily="18" charset="0"/>
                <a:cs typeface="Times New Roman" pitchFamily="18" charset="0"/>
              </a:rPr>
              <a:t>A</a:t>
            </a:r>
            <a:r>
              <a:rPr lang="zh-CN" altLang="en-US" sz="2800">
                <a:latin typeface="Times New Roman" pitchFamily="18" charset="0"/>
                <a:cs typeface="Times New Roman" pitchFamily="18" charset="0"/>
              </a:rPr>
              <a:t>、</a:t>
            </a:r>
            <a:r>
              <a:rPr lang="en-US" altLang="zh-CN" sz="2800">
                <a:latin typeface="Times New Roman" pitchFamily="18" charset="0"/>
                <a:cs typeface="Times New Roman" pitchFamily="18" charset="0"/>
              </a:rPr>
              <a:t>B</a:t>
            </a:r>
            <a:r>
              <a:rPr lang="zh-CN" altLang="en-US" sz="2800">
                <a:latin typeface="Times New Roman" pitchFamily="18" charset="0"/>
                <a:cs typeface="Times New Roman" pitchFamily="18" charset="0"/>
              </a:rPr>
              <a:t>位移关系： </a:t>
            </a:r>
          </a:p>
        </p:txBody>
      </p:sp>
      <p:graphicFrame>
        <p:nvGraphicFramePr>
          <p:cNvPr id="273415" name="Object 7"/>
          <p:cNvGraphicFramePr>
            <a:graphicFrameLocks noChangeAspect="1"/>
          </p:cNvGraphicFramePr>
          <p:nvPr>
            <p:extLst>
              <p:ext uri="{D42A27DB-BD31-4B8C-83A1-F6EECF244321}">
                <p14:modId xmlns:p14="http://schemas.microsoft.com/office/powerpoint/2010/main" val="4084788941"/>
              </p:ext>
            </p:extLst>
          </p:nvPr>
        </p:nvGraphicFramePr>
        <p:xfrm>
          <a:off x="3397250" y="2335213"/>
          <a:ext cx="1895475" cy="427037"/>
        </p:xfrm>
        <a:graphic>
          <a:graphicData uri="http://schemas.openxmlformats.org/presentationml/2006/ole">
            <mc:AlternateContent xmlns:mc="http://schemas.openxmlformats.org/markup-compatibility/2006">
              <mc:Choice xmlns:v="urn:schemas-microsoft-com:vml" Requires="v">
                <p:oleObj spid="_x0000_s55431" name="公式" r:id="rId4" imgW="634680" imgH="190440" progId="Equation.3">
                  <p:embed/>
                </p:oleObj>
              </mc:Choice>
              <mc:Fallback>
                <p:oleObj name="公式" r:id="rId4" imgW="634680" imgH="190440" progId="Equation.3">
                  <p:embed/>
                  <p:pic>
                    <p:nvPicPr>
                      <p:cNvPr id="0" name=""/>
                      <p:cNvPicPr>
                        <a:picLocks noChangeAspect="1" noChangeArrowheads="1"/>
                      </p:cNvPicPr>
                      <p:nvPr/>
                    </p:nvPicPr>
                    <p:blipFill>
                      <a:blip r:embed="rId5"/>
                      <a:srcRect/>
                      <a:stretch>
                        <a:fillRect/>
                      </a:stretch>
                    </p:blipFill>
                    <p:spPr bwMode="auto">
                      <a:xfrm>
                        <a:off x="3397250" y="2335213"/>
                        <a:ext cx="1895475" cy="4270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3416" name="Object 8"/>
          <p:cNvGraphicFramePr>
            <a:graphicFrameLocks noChangeAspect="1"/>
          </p:cNvGraphicFramePr>
          <p:nvPr>
            <p:extLst>
              <p:ext uri="{D42A27DB-BD31-4B8C-83A1-F6EECF244321}">
                <p14:modId xmlns:p14="http://schemas.microsoft.com/office/powerpoint/2010/main" val="48384679"/>
              </p:ext>
            </p:extLst>
          </p:nvPr>
        </p:nvGraphicFramePr>
        <p:xfrm>
          <a:off x="3471863" y="2843213"/>
          <a:ext cx="3089275" cy="736600"/>
        </p:xfrm>
        <a:graphic>
          <a:graphicData uri="http://schemas.openxmlformats.org/presentationml/2006/ole">
            <mc:AlternateContent xmlns:mc="http://schemas.openxmlformats.org/markup-compatibility/2006">
              <mc:Choice xmlns:v="urn:schemas-microsoft-com:vml" Requires="v">
                <p:oleObj spid="_x0000_s55432" name="公式" r:id="rId6" imgW="1117440" imgH="355320" progId="Equation.3">
                  <p:embed/>
                </p:oleObj>
              </mc:Choice>
              <mc:Fallback>
                <p:oleObj name="公式" r:id="rId6" imgW="1117440" imgH="355320" progId="Equation.3">
                  <p:embed/>
                  <p:pic>
                    <p:nvPicPr>
                      <p:cNvPr id="0" name=""/>
                      <p:cNvPicPr>
                        <a:picLocks noChangeAspect="1" noChangeArrowheads="1"/>
                      </p:cNvPicPr>
                      <p:nvPr/>
                    </p:nvPicPr>
                    <p:blipFill>
                      <a:blip r:embed="rId7"/>
                      <a:srcRect/>
                      <a:stretch>
                        <a:fillRect/>
                      </a:stretch>
                    </p:blipFill>
                    <p:spPr bwMode="auto">
                      <a:xfrm>
                        <a:off x="3471863" y="2843213"/>
                        <a:ext cx="3089275"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3417" name="Object 9"/>
          <p:cNvGraphicFramePr>
            <a:graphicFrameLocks noChangeAspect="1"/>
          </p:cNvGraphicFramePr>
          <p:nvPr>
            <p:extLst>
              <p:ext uri="{D42A27DB-BD31-4B8C-83A1-F6EECF244321}">
                <p14:modId xmlns:p14="http://schemas.microsoft.com/office/powerpoint/2010/main" val="147057764"/>
              </p:ext>
            </p:extLst>
          </p:nvPr>
        </p:nvGraphicFramePr>
        <p:xfrm>
          <a:off x="714375" y="3652838"/>
          <a:ext cx="5397500" cy="719137"/>
        </p:xfrm>
        <a:graphic>
          <a:graphicData uri="http://schemas.openxmlformats.org/presentationml/2006/ole">
            <mc:AlternateContent xmlns:mc="http://schemas.openxmlformats.org/markup-compatibility/2006">
              <mc:Choice xmlns:v="urn:schemas-microsoft-com:vml" Requires="v">
                <p:oleObj spid="_x0000_s55433" name="公式" r:id="rId8" imgW="2286000" imgH="406080" progId="Equation.3">
                  <p:embed/>
                </p:oleObj>
              </mc:Choice>
              <mc:Fallback>
                <p:oleObj name="公式" r:id="rId8" imgW="2286000" imgH="406080" progId="Equation.3">
                  <p:embed/>
                  <p:pic>
                    <p:nvPicPr>
                      <p:cNvPr id="0" name=""/>
                      <p:cNvPicPr>
                        <a:picLocks noChangeAspect="1" noChangeArrowheads="1"/>
                      </p:cNvPicPr>
                      <p:nvPr/>
                    </p:nvPicPr>
                    <p:blipFill>
                      <a:blip r:embed="rId9"/>
                      <a:srcRect/>
                      <a:stretch>
                        <a:fillRect/>
                      </a:stretch>
                    </p:blipFill>
                    <p:spPr bwMode="auto">
                      <a:xfrm>
                        <a:off x="714375" y="3652838"/>
                        <a:ext cx="5397500" cy="7191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3418" name="Object 10"/>
          <p:cNvGraphicFramePr>
            <a:graphicFrameLocks noChangeAspect="1"/>
          </p:cNvGraphicFramePr>
          <p:nvPr>
            <p:extLst>
              <p:ext uri="{D42A27DB-BD31-4B8C-83A1-F6EECF244321}">
                <p14:modId xmlns:p14="http://schemas.microsoft.com/office/powerpoint/2010/main" val="2459689474"/>
              </p:ext>
            </p:extLst>
          </p:nvPr>
        </p:nvGraphicFramePr>
        <p:xfrm>
          <a:off x="2055813" y="4513263"/>
          <a:ext cx="3854450" cy="409575"/>
        </p:xfrm>
        <a:graphic>
          <a:graphicData uri="http://schemas.openxmlformats.org/presentationml/2006/ole">
            <mc:AlternateContent xmlns:mc="http://schemas.openxmlformats.org/markup-compatibility/2006">
              <mc:Choice xmlns:v="urn:schemas-microsoft-com:vml" Requires="v">
                <p:oleObj spid="_x0000_s55434" name="公式" r:id="rId10" imgW="1523880" imgH="215640" progId="Equation.3">
                  <p:embed/>
                </p:oleObj>
              </mc:Choice>
              <mc:Fallback>
                <p:oleObj name="公式" r:id="rId10" imgW="1523880" imgH="215640" progId="Equation.3">
                  <p:embed/>
                  <p:pic>
                    <p:nvPicPr>
                      <p:cNvPr id="0" name=""/>
                      <p:cNvPicPr>
                        <a:picLocks noChangeAspect="1" noChangeArrowheads="1"/>
                      </p:cNvPicPr>
                      <p:nvPr/>
                    </p:nvPicPr>
                    <p:blipFill>
                      <a:blip r:embed="rId11"/>
                      <a:srcRect/>
                      <a:stretch>
                        <a:fillRect/>
                      </a:stretch>
                    </p:blipFill>
                    <p:spPr bwMode="auto">
                      <a:xfrm>
                        <a:off x="2055813" y="4513263"/>
                        <a:ext cx="3854450" cy="409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 Box 4"/>
          <p:cNvSpPr txBox="1">
            <a:spLocks noChangeArrowheads="1"/>
          </p:cNvSpPr>
          <p:nvPr/>
        </p:nvSpPr>
        <p:spPr bwMode="auto">
          <a:xfrm>
            <a:off x="0" y="-31421"/>
            <a:ext cx="5147036" cy="484744"/>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zh-CN" altLang="en-US" sz="2700" smtClean="0"/>
              <a:t>任务四</a:t>
            </a:r>
            <a:r>
              <a:rPr lang="en-US" altLang="zh-CN" sz="2700" smtClean="0"/>
              <a:t>:</a:t>
            </a:r>
            <a:r>
              <a:rPr lang="zh-CN" altLang="en-US" sz="2700" smtClean="0"/>
              <a:t>追击和相遇问题一题多解</a:t>
            </a:r>
            <a:endParaRPr lang="en-US" altLang="zh-CN" sz="2700" smtClean="0"/>
          </a:p>
        </p:txBody>
      </p:sp>
      <p:pic>
        <p:nvPicPr>
          <p:cNvPr id="55310"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97197" y="340199"/>
            <a:ext cx="3213067" cy="166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 Box 4"/>
          <p:cNvSpPr txBox="1">
            <a:spLocks noChangeArrowheads="1"/>
          </p:cNvSpPr>
          <p:nvPr/>
        </p:nvSpPr>
        <p:spPr bwMode="auto">
          <a:xfrm>
            <a:off x="117556" y="1838909"/>
            <a:ext cx="759356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2800" smtClean="0">
                <a:latin typeface="Times New Roman" pitchFamily="18" charset="0"/>
                <a:cs typeface="Times New Roman" pitchFamily="18" charset="0"/>
              </a:rPr>
              <a:t>设</a:t>
            </a:r>
            <a:r>
              <a:rPr lang="en-US" altLang="zh-CN" sz="2800" smtClean="0">
                <a:latin typeface="Times New Roman" pitchFamily="18" charset="0"/>
                <a:cs typeface="Times New Roman" pitchFamily="18" charset="0"/>
              </a:rPr>
              <a:t>A</a:t>
            </a:r>
            <a:r>
              <a:rPr lang="zh-CN" altLang="en-US" sz="2800">
                <a:latin typeface="Times New Roman" pitchFamily="18" charset="0"/>
                <a:cs typeface="Times New Roman" pitchFamily="18" charset="0"/>
              </a:rPr>
              <a:t>的</a:t>
            </a:r>
            <a:r>
              <a:rPr lang="zh-CN" altLang="en-US" sz="2800" smtClean="0">
                <a:latin typeface="Times New Roman" pitchFamily="18" charset="0"/>
                <a:cs typeface="Times New Roman" pitchFamily="18" charset="0"/>
              </a:rPr>
              <a:t>加速度大小为</a:t>
            </a:r>
            <a:r>
              <a:rPr lang="en-US" altLang="zh-CN" sz="2800" i="1" smtClean="0">
                <a:solidFill>
                  <a:srgbClr val="FF0000"/>
                </a:solidFill>
                <a:latin typeface="Times New Roman" pitchFamily="18" charset="0"/>
                <a:cs typeface="Times New Roman" pitchFamily="18" charset="0"/>
              </a:rPr>
              <a:t>a</a:t>
            </a:r>
            <a:r>
              <a:rPr lang="en-US" altLang="zh-CN" sz="2800" baseline="-25000" smtClean="0">
                <a:solidFill>
                  <a:srgbClr val="FF0000"/>
                </a:solidFill>
                <a:latin typeface="Times New Roman" pitchFamily="18" charset="0"/>
                <a:cs typeface="Times New Roman" pitchFamily="18" charset="0"/>
              </a:rPr>
              <a:t>0</a:t>
            </a:r>
            <a:r>
              <a:rPr lang="zh-CN" altLang="en-US" sz="2800" smtClean="0">
                <a:latin typeface="Times New Roman" pitchFamily="18" charset="0"/>
                <a:cs typeface="Times New Roman" pitchFamily="18" charset="0"/>
              </a:rPr>
              <a:t>。经过</a:t>
            </a:r>
            <a:r>
              <a:rPr lang="en-US" altLang="zh-CN" sz="2800" i="1" smtClean="0">
                <a:solidFill>
                  <a:srgbClr val="FF0000"/>
                </a:solidFill>
                <a:latin typeface="Times New Roman" pitchFamily="18" charset="0"/>
                <a:cs typeface="Times New Roman" pitchFamily="18" charset="0"/>
              </a:rPr>
              <a:t>t</a:t>
            </a:r>
            <a:r>
              <a:rPr lang="zh-CN" altLang="en-US" sz="2800" smtClean="0">
                <a:latin typeface="Times New Roman" pitchFamily="18" charset="0"/>
                <a:cs typeface="Times New Roman" pitchFamily="18" charset="0"/>
              </a:rPr>
              <a:t>时间</a:t>
            </a:r>
            <a:r>
              <a:rPr lang="en-US" altLang="zh-CN" sz="2800" smtClean="0">
                <a:latin typeface="Times New Roman" pitchFamily="18" charset="0"/>
                <a:cs typeface="Times New Roman" pitchFamily="18" charset="0"/>
              </a:rPr>
              <a:t>A</a:t>
            </a:r>
            <a:r>
              <a:rPr lang="zh-CN" altLang="en-US" sz="2800" smtClean="0">
                <a:latin typeface="Times New Roman" pitchFamily="18" charset="0"/>
                <a:cs typeface="Times New Roman" pitchFamily="18" charset="0"/>
              </a:rPr>
              <a:t>恰追上</a:t>
            </a:r>
            <a:r>
              <a:rPr lang="en-US" altLang="zh-CN" sz="2800" smtClean="0">
                <a:latin typeface="Times New Roman" pitchFamily="18" charset="0"/>
                <a:cs typeface="Times New Roman" pitchFamily="18" charset="0"/>
              </a:rPr>
              <a:t>B</a:t>
            </a:r>
            <a:endParaRPr lang="zh-CN" altLang="en-US" sz="2800">
              <a:latin typeface="Times New Roman" pitchFamily="18" charset="0"/>
              <a:cs typeface="Times New Roman" pitchFamily="18" charset="0"/>
            </a:endParaRPr>
          </a:p>
        </p:txBody>
      </p:sp>
      <p:sp>
        <p:nvSpPr>
          <p:cNvPr id="4" name="椭圆 3"/>
          <p:cNvSpPr/>
          <p:nvPr/>
        </p:nvSpPr>
        <p:spPr>
          <a:xfrm>
            <a:off x="8003357" y="340199"/>
            <a:ext cx="556181" cy="376238"/>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extLst>
      <p:ext uri="{BB962C8B-B14F-4D97-AF65-F5344CB8AC3E}">
        <p14:creationId xmlns:p14="http://schemas.microsoft.com/office/powerpoint/2010/main" val="460635754"/>
      </p:ext>
    </p:extLst>
  </p:cSld>
  <p:clrMapOvr>
    <a:masterClrMapping/>
  </p:clrMapOvr>
  <mc:AlternateContent xmlns:mc="http://schemas.openxmlformats.org/markup-compatibility/2006" xmlns:p14="http://schemas.microsoft.com/office/powerpoint/2010/main">
    <mc:Choice Requires="p14">
      <p:transition p14:dur="0" advTm="89913"/>
    </mc:Choice>
    <mc:Fallback xmlns="">
      <p:transition advTm="89913"/>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3411"/>
                                        </p:tgtEl>
                                        <p:attrNameLst>
                                          <p:attrName>style.visibility</p:attrName>
                                        </p:attrNameLst>
                                      </p:cBhvr>
                                      <p:to>
                                        <p:strVal val="visible"/>
                                      </p:to>
                                    </p:set>
                                    <p:animEffect transition="in" filter="blinds(horizontal)">
                                      <p:cBhvr>
                                        <p:cTn id="7" dur="500"/>
                                        <p:tgtEl>
                                          <p:spTgt spid="2734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73412"/>
                                        </p:tgtEl>
                                        <p:attrNameLst>
                                          <p:attrName>style.visibility</p:attrName>
                                        </p:attrNameLst>
                                      </p:cBhvr>
                                      <p:to>
                                        <p:strVal val="visible"/>
                                      </p:to>
                                    </p:set>
                                    <p:animEffect transition="in" filter="blinds(horizontal)">
                                      <p:cBhvr>
                                        <p:cTn id="16" dur="500"/>
                                        <p:tgtEl>
                                          <p:spTgt spid="273412"/>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linds(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273413"/>
                                        </p:tgtEl>
                                        <p:attrNameLst>
                                          <p:attrName>style.visibility</p:attrName>
                                        </p:attrNameLst>
                                      </p:cBhvr>
                                      <p:to>
                                        <p:strVal val="visible"/>
                                      </p:to>
                                    </p:set>
                                    <p:animEffect transition="in" filter="blinds(horizontal)">
                                      <p:cBhvr>
                                        <p:cTn id="26" dur="500"/>
                                        <p:tgtEl>
                                          <p:spTgt spid="273413"/>
                                        </p:tgtEl>
                                      </p:cBhvr>
                                    </p:animEffect>
                                  </p:childTnLst>
                                </p:cTn>
                              </p:par>
                              <p:par>
                                <p:cTn id="27" presetID="3" presetClass="entr" presetSubtype="10" fill="hold" nodeType="withEffect">
                                  <p:stCondLst>
                                    <p:cond delay="0"/>
                                  </p:stCondLst>
                                  <p:childTnLst>
                                    <p:set>
                                      <p:cBhvr>
                                        <p:cTn id="28" dur="1" fill="hold">
                                          <p:stCondLst>
                                            <p:cond delay="0"/>
                                          </p:stCondLst>
                                        </p:cTn>
                                        <p:tgtEl>
                                          <p:spTgt spid="273415"/>
                                        </p:tgtEl>
                                        <p:attrNameLst>
                                          <p:attrName>style.visibility</p:attrName>
                                        </p:attrNameLst>
                                      </p:cBhvr>
                                      <p:to>
                                        <p:strVal val="visible"/>
                                      </p:to>
                                    </p:set>
                                    <p:animEffect transition="in" filter="blinds(horizontal)">
                                      <p:cBhvr>
                                        <p:cTn id="29" dur="500"/>
                                        <p:tgtEl>
                                          <p:spTgt spid="273415"/>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73414"/>
                                        </p:tgtEl>
                                        <p:attrNameLst>
                                          <p:attrName>style.visibility</p:attrName>
                                        </p:attrNameLst>
                                      </p:cBhvr>
                                      <p:to>
                                        <p:strVal val="visible"/>
                                      </p:to>
                                    </p:set>
                                    <p:animEffect transition="in" filter="blinds(horizontal)">
                                      <p:cBhvr>
                                        <p:cTn id="34" dur="500"/>
                                        <p:tgtEl>
                                          <p:spTgt spid="273414"/>
                                        </p:tgtEl>
                                      </p:cBhvr>
                                    </p:animEffect>
                                  </p:childTnLst>
                                </p:cTn>
                              </p:par>
                              <p:par>
                                <p:cTn id="35" presetID="3" presetClass="entr" presetSubtype="10" fill="hold" nodeType="withEffect">
                                  <p:stCondLst>
                                    <p:cond delay="0"/>
                                  </p:stCondLst>
                                  <p:childTnLst>
                                    <p:set>
                                      <p:cBhvr>
                                        <p:cTn id="36" dur="1" fill="hold">
                                          <p:stCondLst>
                                            <p:cond delay="0"/>
                                          </p:stCondLst>
                                        </p:cTn>
                                        <p:tgtEl>
                                          <p:spTgt spid="273416"/>
                                        </p:tgtEl>
                                        <p:attrNameLst>
                                          <p:attrName>style.visibility</p:attrName>
                                        </p:attrNameLst>
                                      </p:cBhvr>
                                      <p:to>
                                        <p:strVal val="visible"/>
                                      </p:to>
                                    </p:set>
                                    <p:animEffect transition="in" filter="blinds(horizontal)">
                                      <p:cBhvr>
                                        <p:cTn id="37" dur="500"/>
                                        <p:tgtEl>
                                          <p:spTgt spid="2734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73417"/>
                                        </p:tgtEl>
                                        <p:attrNameLst>
                                          <p:attrName>style.visibility</p:attrName>
                                        </p:attrNameLst>
                                      </p:cBhvr>
                                      <p:to>
                                        <p:strVal val="visible"/>
                                      </p:to>
                                    </p:set>
                                    <p:animEffect transition="in" filter="blinds(horizontal)">
                                      <p:cBhvr>
                                        <p:cTn id="42" dur="500"/>
                                        <p:tgtEl>
                                          <p:spTgt spid="2734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73418"/>
                                        </p:tgtEl>
                                        <p:attrNameLst>
                                          <p:attrName>style.visibility</p:attrName>
                                        </p:attrNameLst>
                                      </p:cBhvr>
                                      <p:to>
                                        <p:strVal val="visible"/>
                                      </p:to>
                                    </p:set>
                                    <p:animEffect transition="in" filter="blinds(horizontal)">
                                      <p:cBhvr>
                                        <p:cTn id="47" dur="500"/>
                                        <p:tgtEl>
                                          <p:spTgt spid="273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1" grpId="0"/>
      <p:bldP spid="273412" grpId="0"/>
      <p:bldP spid="273413" grpId="0"/>
      <p:bldP spid="273414" grpId="0"/>
      <p:bldP spid="12" grpId="0"/>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323850" y="432604"/>
            <a:ext cx="411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a:solidFill>
                  <a:srgbClr val="BB079D"/>
                </a:solidFill>
                <a:latin typeface="Times New Roman" pitchFamily="18" charset="0"/>
                <a:ea typeface="华文新魏" pitchFamily="2" charset="-122"/>
              </a:rPr>
              <a:t>方法二：图象</a:t>
            </a:r>
            <a:r>
              <a:rPr lang="zh-CN" altLang="en-US" sz="2800" b="1" smtClean="0">
                <a:solidFill>
                  <a:srgbClr val="BB079D"/>
                </a:solidFill>
                <a:latin typeface="Times New Roman" pitchFamily="18" charset="0"/>
                <a:ea typeface="华文新魏" pitchFamily="2" charset="-122"/>
              </a:rPr>
              <a:t>法</a:t>
            </a:r>
            <a:endParaRPr lang="zh-CN" altLang="en-US" sz="2800" b="1">
              <a:solidFill>
                <a:srgbClr val="BB079D"/>
              </a:solidFill>
              <a:latin typeface="Times New Roman" pitchFamily="18" charset="0"/>
              <a:ea typeface="华文新魏" pitchFamily="2" charset="-122"/>
            </a:endParaRPr>
          </a:p>
        </p:txBody>
      </p:sp>
      <p:grpSp>
        <p:nvGrpSpPr>
          <p:cNvPr id="274435" name="Group 3"/>
          <p:cNvGrpSpPr>
            <a:grpSpLocks/>
          </p:cNvGrpSpPr>
          <p:nvPr/>
        </p:nvGrpSpPr>
        <p:grpSpPr bwMode="auto">
          <a:xfrm>
            <a:off x="5729288" y="2401332"/>
            <a:ext cx="3190875" cy="2180035"/>
            <a:chOff x="438" y="1872"/>
            <a:chExt cx="2010" cy="1831"/>
          </a:xfrm>
        </p:grpSpPr>
        <p:sp>
          <p:nvSpPr>
            <p:cNvPr id="274436" name="Line 4"/>
            <p:cNvSpPr>
              <a:spLocks noChangeAspect="1" noChangeShapeType="1"/>
            </p:cNvSpPr>
            <p:nvPr/>
          </p:nvSpPr>
          <p:spPr bwMode="auto">
            <a:xfrm>
              <a:off x="681" y="2125"/>
              <a:ext cx="0" cy="1177"/>
            </a:xfrm>
            <a:prstGeom prst="line">
              <a:avLst/>
            </a:prstGeom>
            <a:noFill/>
            <a:ln w="38100">
              <a:solidFill>
                <a:srgbClr val="000000"/>
              </a:solidFill>
              <a:round/>
              <a:headEnd type="arrow" w="med" len="med"/>
              <a:tailEnd/>
            </a:ln>
            <a:extLst>
              <a:ext uri="{909E8E84-426E-40DD-AFC4-6F175D3DCCD1}">
                <a14:hiddenFill xmlns:a14="http://schemas.microsoft.com/office/drawing/2010/main">
                  <a:noFill/>
                </a14:hiddenFill>
              </a:ext>
            </a:extLst>
          </p:spPr>
          <p:txBody>
            <a:bodyPr/>
            <a:lstStyle/>
            <a:p>
              <a:endParaRPr lang="zh-CN" altLang="en-US"/>
            </a:p>
          </p:txBody>
        </p:sp>
        <p:sp>
          <p:nvSpPr>
            <p:cNvPr id="274437" name="Line 5"/>
            <p:cNvSpPr>
              <a:spLocks noChangeAspect="1" noChangeShapeType="1"/>
            </p:cNvSpPr>
            <p:nvPr/>
          </p:nvSpPr>
          <p:spPr bwMode="auto">
            <a:xfrm>
              <a:off x="681" y="3297"/>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4438" name="Line 6"/>
            <p:cNvSpPr>
              <a:spLocks noChangeAspect="1" noChangeShapeType="1"/>
            </p:cNvSpPr>
            <p:nvPr/>
          </p:nvSpPr>
          <p:spPr bwMode="auto">
            <a:xfrm>
              <a:off x="681" y="3297"/>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4439" name="Line 7"/>
            <p:cNvSpPr>
              <a:spLocks noChangeAspect="1" noChangeShapeType="1"/>
            </p:cNvSpPr>
            <p:nvPr/>
          </p:nvSpPr>
          <p:spPr bwMode="auto">
            <a:xfrm>
              <a:off x="681" y="3291"/>
              <a:ext cx="1431" cy="0"/>
            </a:xfrm>
            <a:prstGeom prst="line">
              <a:avLst/>
            </a:prstGeom>
            <a:noFill/>
            <a:ln w="38100">
              <a:solidFill>
                <a:srgbClr val="000000"/>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p>
          </p:txBody>
        </p:sp>
        <p:sp>
          <p:nvSpPr>
            <p:cNvPr id="274440" name="Line 8"/>
            <p:cNvSpPr>
              <a:spLocks noChangeAspect="1" noChangeShapeType="1"/>
            </p:cNvSpPr>
            <p:nvPr/>
          </p:nvSpPr>
          <p:spPr bwMode="auto">
            <a:xfrm>
              <a:off x="681" y="2801"/>
              <a:ext cx="1127" cy="0"/>
            </a:xfrm>
            <a:prstGeom prst="line">
              <a:avLst/>
            </a:prstGeom>
            <a:noFill/>
            <a:ln w="28575">
              <a:solidFill>
                <a:srgbClr val="FF0066"/>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4441" name="Line 9"/>
            <p:cNvSpPr>
              <a:spLocks noChangeAspect="1" noChangeShapeType="1"/>
            </p:cNvSpPr>
            <p:nvPr/>
          </p:nvSpPr>
          <p:spPr bwMode="auto">
            <a:xfrm>
              <a:off x="1503" y="2658"/>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4442" name="Line 10"/>
            <p:cNvSpPr>
              <a:spLocks noChangeAspect="1" noChangeShapeType="1"/>
            </p:cNvSpPr>
            <p:nvPr/>
          </p:nvSpPr>
          <p:spPr bwMode="auto">
            <a:xfrm>
              <a:off x="1316" y="2801"/>
              <a:ext cx="0" cy="516"/>
            </a:xfrm>
            <a:prstGeom prst="line">
              <a:avLst/>
            </a:prstGeom>
            <a:noFill/>
            <a:ln w="38100">
              <a:solidFill>
                <a:srgbClr val="000000"/>
              </a:solidFill>
              <a:prstDash val="dash"/>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4443" name="Text Box 11"/>
            <p:cNvSpPr txBox="1">
              <a:spLocks noChangeAspect="1" noChangeArrowheads="1"/>
            </p:cNvSpPr>
            <p:nvPr/>
          </p:nvSpPr>
          <p:spPr bwMode="auto">
            <a:xfrm>
              <a:off x="671" y="1872"/>
              <a:ext cx="865"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zh-CN" sz="2800" b="1" i="1">
                  <a:latin typeface="Times New Roman" pitchFamily="18" charset="0"/>
                  <a:ea typeface="华文新魏" pitchFamily="2" charset="-122"/>
                </a:rPr>
                <a:t>v</a:t>
              </a:r>
              <a:r>
                <a:rPr lang="en-US" altLang="zh-CN" sz="2800" b="1">
                  <a:latin typeface="Times New Roman" pitchFamily="18" charset="0"/>
                  <a:ea typeface="华文新魏" pitchFamily="2" charset="-122"/>
                </a:rPr>
                <a:t>/ms</a:t>
              </a:r>
              <a:r>
                <a:rPr lang="en-US" altLang="zh-CN" sz="2800" b="1" baseline="30000">
                  <a:latin typeface="Times New Roman" pitchFamily="18" charset="0"/>
                  <a:ea typeface="华文新魏" pitchFamily="2" charset="-122"/>
                </a:rPr>
                <a:t>-1</a:t>
              </a:r>
              <a:endParaRPr lang="en-US" altLang="zh-CN" sz="4400" b="1" baseline="30000">
                <a:latin typeface="Times New Roman" pitchFamily="18" charset="0"/>
                <a:ea typeface="华文新魏" pitchFamily="2" charset="-122"/>
              </a:endParaRPr>
            </a:p>
          </p:txBody>
        </p:sp>
        <p:sp>
          <p:nvSpPr>
            <p:cNvPr id="274444" name="Text Box 12"/>
            <p:cNvSpPr txBox="1">
              <a:spLocks noChangeAspect="1" noChangeArrowheads="1"/>
            </p:cNvSpPr>
            <p:nvPr/>
          </p:nvSpPr>
          <p:spPr bwMode="auto">
            <a:xfrm>
              <a:off x="1664" y="2451"/>
              <a:ext cx="288" cy="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800" b="1">
                  <a:solidFill>
                    <a:srgbClr val="FF0066"/>
                  </a:solidFill>
                  <a:latin typeface="Times New Roman" pitchFamily="18" charset="0"/>
                  <a:ea typeface="华文新魏" pitchFamily="2" charset="-122"/>
                </a:rPr>
                <a:t>B</a:t>
              </a:r>
            </a:p>
          </p:txBody>
        </p:sp>
        <p:sp>
          <p:nvSpPr>
            <p:cNvPr id="274445" name="Text Box 13"/>
            <p:cNvSpPr txBox="1">
              <a:spLocks noChangeAspect="1" noChangeArrowheads="1"/>
            </p:cNvSpPr>
            <p:nvPr/>
          </p:nvSpPr>
          <p:spPr bwMode="auto">
            <a:xfrm>
              <a:off x="1007" y="2209"/>
              <a:ext cx="411" cy="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zh-CN" sz="2800" b="1">
                  <a:solidFill>
                    <a:srgbClr val="0000FF"/>
                  </a:solidFill>
                  <a:latin typeface="Times New Roman" pitchFamily="18" charset="0"/>
                  <a:ea typeface="华文新魏" pitchFamily="2" charset="-122"/>
                </a:rPr>
                <a:t>A</a:t>
              </a:r>
              <a:endParaRPr lang="en-US" altLang="zh-CN" sz="4000" b="1">
                <a:solidFill>
                  <a:srgbClr val="0000FF"/>
                </a:solidFill>
                <a:latin typeface="Times New Roman" pitchFamily="18" charset="0"/>
                <a:ea typeface="华文新魏" pitchFamily="2" charset="-122"/>
              </a:endParaRPr>
            </a:p>
          </p:txBody>
        </p:sp>
        <p:sp>
          <p:nvSpPr>
            <p:cNvPr id="274446" name="Text Box 14"/>
            <p:cNvSpPr txBox="1">
              <a:spLocks noChangeArrowheads="1"/>
            </p:cNvSpPr>
            <p:nvPr/>
          </p:nvSpPr>
          <p:spPr bwMode="auto">
            <a:xfrm>
              <a:off x="2064" y="3081"/>
              <a:ext cx="38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800" b="1" i="1">
                  <a:latin typeface="Times New Roman" pitchFamily="18" charset="0"/>
                  <a:ea typeface="华文新魏" pitchFamily="2" charset="-122"/>
                </a:rPr>
                <a:t>t</a:t>
              </a:r>
              <a:r>
                <a:rPr lang="en-US" altLang="zh-CN" sz="2800" b="1">
                  <a:latin typeface="Times New Roman" pitchFamily="18" charset="0"/>
                  <a:ea typeface="华文新魏" pitchFamily="2" charset="-122"/>
                </a:rPr>
                <a:t>/s</a:t>
              </a:r>
            </a:p>
          </p:txBody>
        </p:sp>
        <p:sp>
          <p:nvSpPr>
            <p:cNvPr id="274447" name="Text Box 15"/>
            <p:cNvSpPr txBox="1">
              <a:spLocks noChangeArrowheads="1"/>
            </p:cNvSpPr>
            <p:nvPr/>
          </p:nvSpPr>
          <p:spPr bwMode="auto">
            <a:xfrm>
              <a:off x="480" y="3120"/>
              <a:ext cx="240"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lgn="just"/>
              <a:r>
                <a:rPr lang="en-US" altLang="zh-CN" sz="2800" b="1">
                  <a:latin typeface="Times New Roman" pitchFamily="18" charset="0"/>
                  <a:ea typeface="华文新魏" pitchFamily="2" charset="-122"/>
                </a:rPr>
                <a:t>o</a:t>
              </a:r>
            </a:p>
          </p:txBody>
        </p:sp>
        <p:sp>
          <p:nvSpPr>
            <p:cNvPr id="274448" name="Text Box 16"/>
            <p:cNvSpPr txBox="1">
              <a:spLocks noChangeArrowheads="1"/>
            </p:cNvSpPr>
            <p:nvPr/>
          </p:nvSpPr>
          <p:spPr bwMode="auto">
            <a:xfrm>
              <a:off x="444" y="2584"/>
              <a:ext cx="384"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i="1" smtClean="0">
                  <a:latin typeface="Times New Roman" pitchFamily="18" charset="0"/>
                  <a:ea typeface="华文新魏" pitchFamily="2" charset="-122"/>
                </a:rPr>
                <a:t>v</a:t>
              </a:r>
              <a:r>
                <a:rPr lang="en-US" altLang="zh-CN" sz="2000" b="1" baseline="-25000" smtClean="0">
                  <a:latin typeface="Times New Roman" pitchFamily="18" charset="0"/>
                  <a:ea typeface="华文新魏" pitchFamily="2" charset="-122"/>
                </a:rPr>
                <a:t>2</a:t>
              </a:r>
              <a:endParaRPr lang="en-US" altLang="zh-CN" sz="2000" b="1" baseline="-25000">
                <a:latin typeface="Times New Roman" pitchFamily="18" charset="0"/>
                <a:ea typeface="华文新魏" pitchFamily="2" charset="-122"/>
              </a:endParaRPr>
            </a:p>
          </p:txBody>
        </p:sp>
        <p:sp>
          <p:nvSpPr>
            <p:cNvPr id="274449" name="Text Box 17"/>
            <p:cNvSpPr txBox="1">
              <a:spLocks noChangeArrowheads="1"/>
            </p:cNvSpPr>
            <p:nvPr/>
          </p:nvSpPr>
          <p:spPr bwMode="auto">
            <a:xfrm>
              <a:off x="1230" y="3264"/>
              <a:ext cx="336" cy="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800" b="1" i="1">
                  <a:latin typeface="Times New Roman" pitchFamily="18" charset="0"/>
                  <a:ea typeface="华文新魏" pitchFamily="2" charset="-122"/>
                </a:rPr>
                <a:t>t</a:t>
              </a:r>
              <a:r>
                <a:rPr lang="en-US" altLang="zh-CN" sz="2400" b="1" baseline="-25000">
                  <a:latin typeface="Times New Roman" pitchFamily="18" charset="0"/>
                  <a:ea typeface="华文新魏" pitchFamily="2" charset="-122"/>
                </a:rPr>
                <a:t>0</a:t>
              </a:r>
            </a:p>
          </p:txBody>
        </p:sp>
        <p:sp>
          <p:nvSpPr>
            <p:cNvPr id="274450" name="Text Box 18"/>
            <p:cNvSpPr txBox="1">
              <a:spLocks noChangeArrowheads="1"/>
            </p:cNvSpPr>
            <p:nvPr/>
          </p:nvSpPr>
          <p:spPr bwMode="auto">
            <a:xfrm>
              <a:off x="438" y="2104"/>
              <a:ext cx="384"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CN" sz="2000" b="1" i="1" smtClean="0">
                  <a:latin typeface="Times New Roman" pitchFamily="18" charset="0"/>
                  <a:ea typeface="华文新魏" pitchFamily="2" charset="-122"/>
                </a:rPr>
                <a:t>v</a:t>
              </a:r>
              <a:r>
                <a:rPr lang="en-US" altLang="zh-CN" sz="2000" b="1" baseline="-25000" smtClean="0">
                  <a:latin typeface="Times New Roman" pitchFamily="18" charset="0"/>
                  <a:ea typeface="华文新魏" pitchFamily="2" charset="-122"/>
                </a:rPr>
                <a:t>1</a:t>
              </a:r>
              <a:endParaRPr lang="en-US" altLang="zh-CN" sz="2000" b="1" baseline="-25000">
                <a:latin typeface="Times New Roman" pitchFamily="18" charset="0"/>
                <a:ea typeface="华文新魏" pitchFamily="2" charset="-122"/>
              </a:endParaRPr>
            </a:p>
          </p:txBody>
        </p:sp>
        <p:sp>
          <p:nvSpPr>
            <p:cNvPr id="274451" name="Line 19"/>
            <p:cNvSpPr>
              <a:spLocks noChangeShapeType="1"/>
            </p:cNvSpPr>
            <p:nvPr/>
          </p:nvSpPr>
          <p:spPr bwMode="auto">
            <a:xfrm>
              <a:off x="672" y="2265"/>
              <a:ext cx="1296" cy="1047"/>
            </a:xfrm>
            <a:prstGeom prst="line">
              <a:avLst/>
            </a:prstGeom>
            <a:noFill/>
            <a:ln w="381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grpSp>
      <p:graphicFrame>
        <p:nvGraphicFramePr>
          <p:cNvPr id="274452" name="Object 20"/>
          <p:cNvGraphicFramePr>
            <a:graphicFrameLocks noChangeAspect="1"/>
          </p:cNvGraphicFramePr>
          <p:nvPr>
            <p:extLst>
              <p:ext uri="{D42A27DB-BD31-4B8C-83A1-F6EECF244321}">
                <p14:modId xmlns:p14="http://schemas.microsoft.com/office/powerpoint/2010/main" val="3091443795"/>
              </p:ext>
            </p:extLst>
          </p:nvPr>
        </p:nvGraphicFramePr>
        <p:xfrm>
          <a:off x="528638" y="1163638"/>
          <a:ext cx="3705225" cy="682625"/>
        </p:xfrm>
        <a:graphic>
          <a:graphicData uri="http://schemas.openxmlformats.org/presentationml/2006/ole">
            <mc:AlternateContent xmlns:mc="http://schemas.openxmlformats.org/markup-compatibility/2006">
              <mc:Choice xmlns:v="urn:schemas-microsoft-com:vml" Requires="v">
                <p:oleObj spid="_x0000_s56445" name="公式" r:id="rId4" imgW="1447560" imgH="355320" progId="Equation.3">
                  <p:embed/>
                </p:oleObj>
              </mc:Choice>
              <mc:Fallback>
                <p:oleObj name="公式" r:id="rId4" imgW="1447560" imgH="355320" progId="Equation.3">
                  <p:embed/>
                  <p:pic>
                    <p:nvPicPr>
                      <p:cNvPr id="0" name=""/>
                      <p:cNvPicPr>
                        <a:picLocks noChangeAspect="1" noChangeArrowheads="1"/>
                      </p:cNvPicPr>
                      <p:nvPr/>
                    </p:nvPicPr>
                    <p:blipFill>
                      <a:blip r:embed="rId5"/>
                      <a:srcRect/>
                      <a:stretch>
                        <a:fillRect/>
                      </a:stretch>
                    </p:blipFill>
                    <p:spPr bwMode="auto">
                      <a:xfrm>
                        <a:off x="528638" y="1163638"/>
                        <a:ext cx="3705225" cy="68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4453" name="Object 21"/>
          <p:cNvGraphicFramePr>
            <a:graphicFrameLocks noChangeAspect="1"/>
          </p:cNvGraphicFramePr>
          <p:nvPr>
            <p:extLst>
              <p:ext uri="{D42A27DB-BD31-4B8C-83A1-F6EECF244321}">
                <p14:modId xmlns:p14="http://schemas.microsoft.com/office/powerpoint/2010/main" val="2806238935"/>
              </p:ext>
            </p:extLst>
          </p:nvPr>
        </p:nvGraphicFramePr>
        <p:xfrm>
          <a:off x="2662238" y="2244169"/>
          <a:ext cx="1776412" cy="433388"/>
        </p:xfrm>
        <a:graphic>
          <a:graphicData uri="http://schemas.openxmlformats.org/presentationml/2006/ole">
            <mc:AlternateContent xmlns:mc="http://schemas.openxmlformats.org/markup-compatibility/2006">
              <mc:Choice xmlns:v="urn:schemas-microsoft-com:vml" Requires="v">
                <p:oleObj spid="_x0000_s56446" name="公式" r:id="rId6" imgW="583920" imgH="190440" progId="Equation.3">
                  <p:embed/>
                </p:oleObj>
              </mc:Choice>
              <mc:Fallback>
                <p:oleObj name="公式" r:id="rId6" imgW="583920" imgH="190440" progId="Equation.3">
                  <p:embed/>
                  <p:pic>
                    <p:nvPicPr>
                      <p:cNvPr id="0" name=""/>
                      <p:cNvPicPr>
                        <a:picLocks noChangeAspect="1" noChangeArrowheads="1"/>
                      </p:cNvPicPr>
                      <p:nvPr/>
                    </p:nvPicPr>
                    <p:blipFill>
                      <a:blip r:embed="rId7"/>
                      <a:srcRect/>
                      <a:stretch>
                        <a:fillRect/>
                      </a:stretch>
                    </p:blipFill>
                    <p:spPr bwMode="auto">
                      <a:xfrm>
                        <a:off x="2662238" y="2244169"/>
                        <a:ext cx="1776412" cy="433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4454" name="Object 22"/>
          <p:cNvGraphicFramePr>
            <a:graphicFrameLocks noChangeAspect="1"/>
          </p:cNvGraphicFramePr>
          <p:nvPr>
            <p:extLst>
              <p:ext uri="{D42A27DB-BD31-4B8C-83A1-F6EECF244321}">
                <p14:modId xmlns:p14="http://schemas.microsoft.com/office/powerpoint/2010/main" val="1429051468"/>
              </p:ext>
            </p:extLst>
          </p:nvPr>
        </p:nvGraphicFramePr>
        <p:xfrm>
          <a:off x="557393" y="2985683"/>
          <a:ext cx="4032250" cy="781050"/>
        </p:xfrm>
        <a:graphic>
          <a:graphicData uri="http://schemas.openxmlformats.org/presentationml/2006/ole">
            <mc:AlternateContent xmlns:mc="http://schemas.openxmlformats.org/markup-compatibility/2006">
              <mc:Choice xmlns:v="urn:schemas-microsoft-com:vml" Requires="v">
                <p:oleObj spid="_x0000_s56447" name="公式" r:id="rId8" imgW="1485720" imgH="380880" progId="Equation.3">
                  <p:embed/>
                </p:oleObj>
              </mc:Choice>
              <mc:Fallback>
                <p:oleObj name="公式" r:id="rId8" imgW="1485720" imgH="380880" progId="Equation.3">
                  <p:embed/>
                  <p:pic>
                    <p:nvPicPr>
                      <p:cNvPr id="0" name=""/>
                      <p:cNvPicPr>
                        <a:picLocks noChangeAspect="1" noChangeArrowheads="1"/>
                      </p:cNvPicPr>
                      <p:nvPr/>
                    </p:nvPicPr>
                    <p:blipFill>
                      <a:blip r:embed="rId9"/>
                      <a:srcRect/>
                      <a:stretch>
                        <a:fillRect/>
                      </a:stretch>
                    </p:blipFill>
                    <p:spPr bwMode="auto">
                      <a:xfrm>
                        <a:off x="557393" y="2985683"/>
                        <a:ext cx="4032250" cy="781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4"/>
          <p:cNvSpPr txBox="1">
            <a:spLocks noChangeArrowheads="1"/>
          </p:cNvSpPr>
          <p:nvPr/>
        </p:nvSpPr>
        <p:spPr bwMode="auto">
          <a:xfrm>
            <a:off x="0" y="-31421"/>
            <a:ext cx="5147036" cy="484744"/>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zh-CN" altLang="en-US" sz="2700" smtClean="0"/>
              <a:t>任务四</a:t>
            </a:r>
            <a:r>
              <a:rPr lang="en-US" altLang="zh-CN" sz="2700" smtClean="0"/>
              <a:t>:</a:t>
            </a:r>
            <a:r>
              <a:rPr lang="zh-CN" altLang="en-US" sz="2700" smtClean="0"/>
              <a:t>追击和相遇问题一题多解</a:t>
            </a:r>
            <a:endParaRPr lang="en-US" altLang="zh-CN" sz="2700" smtClean="0"/>
          </a:p>
        </p:txBody>
      </p:sp>
      <p:pic>
        <p:nvPicPr>
          <p:cNvPr id="25" name="Picture 1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79011" y="436245"/>
            <a:ext cx="3213067" cy="166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直角三角形 25"/>
          <p:cNvSpPr/>
          <p:nvPr/>
        </p:nvSpPr>
        <p:spPr bwMode="auto">
          <a:xfrm rot="16200000" flipV="1">
            <a:off x="6341079" y="2701079"/>
            <a:ext cx="593714" cy="1008061"/>
          </a:xfrm>
          <a:prstGeom prst="rtTriangl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CN" altLang="en-US" sz="1350" b="0">
              <a:solidFill>
                <a:prstClr val="white"/>
              </a:solidFill>
            </a:endParaRPr>
          </a:p>
        </p:txBody>
      </p:sp>
    </p:spTree>
    <p:custDataLst>
      <p:tags r:id="rId2"/>
    </p:custDataLst>
    <p:extLst>
      <p:ext uri="{BB962C8B-B14F-4D97-AF65-F5344CB8AC3E}">
        <p14:creationId xmlns:p14="http://schemas.microsoft.com/office/powerpoint/2010/main" val="2705545656"/>
      </p:ext>
    </p:extLst>
  </p:cSld>
  <p:clrMapOvr>
    <a:masterClrMapping/>
  </p:clrMapOvr>
  <mc:AlternateContent xmlns:mc="http://schemas.openxmlformats.org/markup-compatibility/2006" xmlns:p14="http://schemas.microsoft.com/office/powerpoint/2010/main">
    <mc:Choice Requires="p14">
      <p:transition p14:dur="0" advTm="51131"/>
    </mc:Choice>
    <mc:Fallback xmlns="">
      <p:transition advTm="5113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4434"/>
                                        </p:tgtEl>
                                        <p:attrNameLst>
                                          <p:attrName>style.visibility</p:attrName>
                                        </p:attrNameLst>
                                      </p:cBhvr>
                                      <p:to>
                                        <p:strVal val="visible"/>
                                      </p:to>
                                    </p:set>
                                    <p:animEffect transition="in" filter="blinds(horizontal)">
                                      <p:cBhvr>
                                        <p:cTn id="7" dur="500"/>
                                        <p:tgtEl>
                                          <p:spTgt spid="2744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74435"/>
                                        </p:tgtEl>
                                        <p:attrNameLst>
                                          <p:attrName>style.visibility</p:attrName>
                                        </p:attrNameLst>
                                      </p:cBhvr>
                                      <p:to>
                                        <p:strVal val="visible"/>
                                      </p:to>
                                    </p:set>
                                    <p:animEffect transition="in" filter="blinds(horizontal)">
                                      <p:cBhvr>
                                        <p:cTn id="12" dur="500"/>
                                        <p:tgtEl>
                                          <p:spTgt spid="27443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74452"/>
                                        </p:tgtEl>
                                        <p:attrNameLst>
                                          <p:attrName>style.visibility</p:attrName>
                                        </p:attrNameLst>
                                      </p:cBhvr>
                                      <p:to>
                                        <p:strVal val="visible"/>
                                      </p:to>
                                    </p:set>
                                    <p:animEffect transition="in" filter="blinds(horizontal)">
                                      <p:cBhvr>
                                        <p:cTn id="21" dur="500"/>
                                        <p:tgtEl>
                                          <p:spTgt spid="274452"/>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274453"/>
                                        </p:tgtEl>
                                        <p:attrNameLst>
                                          <p:attrName>style.visibility</p:attrName>
                                        </p:attrNameLst>
                                      </p:cBhvr>
                                      <p:to>
                                        <p:strVal val="visible"/>
                                      </p:to>
                                    </p:set>
                                    <p:animEffect transition="in" filter="blinds(horizontal)">
                                      <p:cBhvr>
                                        <p:cTn id="26" dur="500"/>
                                        <p:tgtEl>
                                          <p:spTgt spid="274453"/>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274454"/>
                                        </p:tgtEl>
                                        <p:attrNameLst>
                                          <p:attrName>style.visibility</p:attrName>
                                        </p:attrNameLst>
                                      </p:cBhvr>
                                      <p:to>
                                        <p:strVal val="visible"/>
                                      </p:to>
                                    </p:set>
                                    <p:animEffect transition="in" filter="blinds(horizontal)">
                                      <p:cBhvr>
                                        <p:cTn id="31" dur="500"/>
                                        <p:tgtEl>
                                          <p:spTgt spid="274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p:bldP spid="2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ChangeArrowheads="1"/>
          </p:cNvSpPr>
          <p:nvPr/>
        </p:nvSpPr>
        <p:spPr bwMode="auto">
          <a:xfrm>
            <a:off x="468313" y="394896"/>
            <a:ext cx="5029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b="1" smtClean="0">
                <a:solidFill>
                  <a:srgbClr val="BB079D"/>
                </a:solidFill>
                <a:latin typeface="华文新魏" pitchFamily="2" charset="-122"/>
                <a:ea typeface="华文新魏" pitchFamily="2" charset="-122"/>
              </a:rPr>
              <a:t>方法三：</a:t>
            </a:r>
            <a:r>
              <a:rPr lang="zh-CN" altLang="en-US" sz="2800" b="1">
                <a:solidFill>
                  <a:srgbClr val="BB079D"/>
                </a:solidFill>
                <a:latin typeface="华文新魏" pitchFamily="2" charset="-122"/>
                <a:ea typeface="华文新魏" pitchFamily="2" charset="-122"/>
              </a:rPr>
              <a:t>二次函数极值</a:t>
            </a:r>
            <a:r>
              <a:rPr lang="zh-CN" altLang="en-US" sz="2800" b="1" smtClean="0">
                <a:solidFill>
                  <a:srgbClr val="BB079D"/>
                </a:solidFill>
                <a:latin typeface="华文新魏" pitchFamily="2" charset="-122"/>
                <a:ea typeface="华文新魏" pitchFamily="2" charset="-122"/>
              </a:rPr>
              <a:t>法</a:t>
            </a:r>
            <a:endParaRPr lang="zh-CN" altLang="en-US" sz="2800" b="1">
              <a:solidFill>
                <a:srgbClr val="BB079D"/>
              </a:solidFill>
              <a:latin typeface="华文新魏" pitchFamily="2" charset="-122"/>
              <a:ea typeface="华文新魏" pitchFamily="2" charset="-122"/>
            </a:endParaRPr>
          </a:p>
        </p:txBody>
      </p:sp>
      <p:sp>
        <p:nvSpPr>
          <p:cNvPr id="275475" name="Text Box 19"/>
          <p:cNvSpPr txBox="1">
            <a:spLocks noChangeArrowheads="1"/>
          </p:cNvSpPr>
          <p:nvPr/>
        </p:nvSpPr>
        <p:spPr bwMode="auto">
          <a:xfrm>
            <a:off x="619142" y="1692012"/>
            <a:ext cx="152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smtClean="0">
                <a:latin typeface="Times New Roman" pitchFamily="18" charset="0"/>
                <a:cs typeface="Times New Roman" pitchFamily="18" charset="0"/>
              </a:rPr>
              <a:t>即：</a:t>
            </a:r>
            <a:endParaRPr lang="zh-CN" altLang="en-US" sz="2400">
              <a:latin typeface="Times New Roman" pitchFamily="18" charset="0"/>
              <a:cs typeface="Times New Roman" pitchFamily="18" charset="0"/>
            </a:endParaRPr>
          </a:p>
        </p:txBody>
      </p:sp>
      <p:graphicFrame>
        <p:nvGraphicFramePr>
          <p:cNvPr id="275476" name="Object 20"/>
          <p:cNvGraphicFramePr>
            <a:graphicFrameLocks noChangeAspect="1"/>
          </p:cNvGraphicFramePr>
          <p:nvPr>
            <p:extLst>
              <p:ext uri="{D42A27DB-BD31-4B8C-83A1-F6EECF244321}">
                <p14:modId xmlns:p14="http://schemas.microsoft.com/office/powerpoint/2010/main" val="2175308385"/>
              </p:ext>
            </p:extLst>
          </p:nvPr>
        </p:nvGraphicFramePr>
        <p:xfrm>
          <a:off x="1639380" y="1643407"/>
          <a:ext cx="2612910" cy="645542"/>
        </p:xfrm>
        <a:graphic>
          <a:graphicData uri="http://schemas.openxmlformats.org/presentationml/2006/ole">
            <mc:AlternateContent xmlns:mc="http://schemas.openxmlformats.org/markup-compatibility/2006">
              <mc:Choice xmlns:v="urn:schemas-microsoft-com:vml" Requires="v">
                <p:oleObj spid="_x0000_s58553" name="公式" r:id="rId4" imgW="1079280" imgH="355320" progId="Equation.3">
                  <p:embed/>
                </p:oleObj>
              </mc:Choice>
              <mc:Fallback>
                <p:oleObj name="公式" r:id="rId4" imgW="1079280" imgH="355320" progId="Equation.3">
                  <p:embed/>
                  <p:pic>
                    <p:nvPicPr>
                      <p:cNvPr id="0" name=""/>
                      <p:cNvPicPr>
                        <a:picLocks noChangeAspect="1" noChangeArrowheads="1"/>
                      </p:cNvPicPr>
                      <p:nvPr/>
                    </p:nvPicPr>
                    <p:blipFill>
                      <a:blip r:embed="rId5"/>
                      <a:srcRect/>
                      <a:stretch>
                        <a:fillRect/>
                      </a:stretch>
                    </p:blipFill>
                    <p:spPr bwMode="auto">
                      <a:xfrm>
                        <a:off x="1639380" y="1643407"/>
                        <a:ext cx="2612910" cy="645542"/>
                      </a:xfrm>
                      <a:prstGeom prst="rect">
                        <a:avLst/>
                      </a:prstGeom>
                      <a:noFill/>
                      <a:ln>
                        <a:noFill/>
                      </a:ln>
                      <a:effectLst/>
                    </p:spPr>
                  </p:pic>
                </p:oleObj>
              </mc:Fallback>
            </mc:AlternateContent>
          </a:graphicData>
        </a:graphic>
      </p:graphicFrame>
      <p:sp>
        <p:nvSpPr>
          <p:cNvPr id="275477" name="Text Box 21"/>
          <p:cNvSpPr txBox="1">
            <a:spLocks noChangeArrowheads="1"/>
          </p:cNvSpPr>
          <p:nvPr/>
        </p:nvSpPr>
        <p:spPr bwMode="auto">
          <a:xfrm>
            <a:off x="534480" y="2423321"/>
            <a:ext cx="2209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800">
                <a:latin typeface="Times New Roman" pitchFamily="18" charset="0"/>
                <a:cs typeface="Times New Roman" pitchFamily="18" charset="0"/>
              </a:rPr>
              <a:t> </a:t>
            </a:r>
            <a:r>
              <a:rPr lang="zh-CN" altLang="en-US" sz="2400">
                <a:latin typeface="Times New Roman" pitchFamily="18" charset="0"/>
                <a:cs typeface="Times New Roman" pitchFamily="18" charset="0"/>
              </a:rPr>
              <a:t>代入数据得</a:t>
            </a:r>
            <a:r>
              <a:rPr lang="zh-CN" altLang="en-US" sz="2800">
                <a:latin typeface="Times New Roman" pitchFamily="18" charset="0"/>
                <a:cs typeface="Times New Roman" pitchFamily="18" charset="0"/>
              </a:rPr>
              <a:t> </a:t>
            </a:r>
          </a:p>
        </p:txBody>
      </p:sp>
      <p:graphicFrame>
        <p:nvGraphicFramePr>
          <p:cNvPr id="275478" name="Object 22"/>
          <p:cNvGraphicFramePr>
            <a:graphicFrameLocks noChangeAspect="1"/>
          </p:cNvGraphicFramePr>
          <p:nvPr>
            <p:extLst>
              <p:ext uri="{D42A27DB-BD31-4B8C-83A1-F6EECF244321}">
                <p14:modId xmlns:p14="http://schemas.microsoft.com/office/powerpoint/2010/main" val="1049666340"/>
              </p:ext>
            </p:extLst>
          </p:nvPr>
        </p:nvGraphicFramePr>
        <p:xfrm>
          <a:off x="2308360" y="2384721"/>
          <a:ext cx="2523696" cy="600419"/>
        </p:xfrm>
        <a:graphic>
          <a:graphicData uri="http://schemas.openxmlformats.org/presentationml/2006/ole">
            <mc:AlternateContent xmlns:mc="http://schemas.openxmlformats.org/markup-compatibility/2006">
              <mc:Choice xmlns:v="urn:schemas-microsoft-com:vml" Requires="v">
                <p:oleObj spid="_x0000_s58554" name="公式" r:id="rId6" imgW="1117440" imgH="355320" progId="Equation.3">
                  <p:embed/>
                </p:oleObj>
              </mc:Choice>
              <mc:Fallback>
                <p:oleObj name="公式" r:id="rId6" imgW="1117440" imgH="355320" progId="Equation.3">
                  <p:embed/>
                  <p:pic>
                    <p:nvPicPr>
                      <p:cNvPr id="0" name=""/>
                      <p:cNvPicPr>
                        <a:picLocks noChangeAspect="1" noChangeArrowheads="1"/>
                      </p:cNvPicPr>
                      <p:nvPr/>
                    </p:nvPicPr>
                    <p:blipFill>
                      <a:blip r:embed="rId7"/>
                      <a:srcRect/>
                      <a:stretch>
                        <a:fillRect/>
                      </a:stretch>
                    </p:blipFill>
                    <p:spPr bwMode="auto">
                      <a:xfrm>
                        <a:off x="2308360" y="2384721"/>
                        <a:ext cx="2523696" cy="600419"/>
                      </a:xfrm>
                      <a:prstGeom prst="rect">
                        <a:avLst/>
                      </a:prstGeom>
                      <a:noFill/>
                      <a:ln>
                        <a:noFill/>
                      </a:ln>
                      <a:effectLst/>
                    </p:spPr>
                  </p:pic>
                </p:oleObj>
              </mc:Fallback>
            </mc:AlternateContent>
          </a:graphicData>
        </a:graphic>
      </p:graphicFrame>
      <p:sp>
        <p:nvSpPr>
          <p:cNvPr id="275479" name="Text Box 23"/>
          <p:cNvSpPr txBox="1">
            <a:spLocks noChangeArrowheads="1"/>
          </p:cNvSpPr>
          <p:nvPr/>
        </p:nvSpPr>
        <p:spPr bwMode="auto">
          <a:xfrm>
            <a:off x="382080" y="3101320"/>
            <a:ext cx="2514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latin typeface="Times New Roman" pitchFamily="18" charset="0"/>
                <a:cs typeface="Times New Roman" pitchFamily="18" charset="0"/>
              </a:rPr>
              <a:t>∵不相撞  </a:t>
            </a:r>
            <a:r>
              <a:rPr lang="zh-CN" altLang="en-US" sz="2400" smtClean="0">
                <a:latin typeface="Times New Roman" pitchFamily="18" charset="0"/>
                <a:cs typeface="Times New Roman" pitchFamily="18" charset="0"/>
              </a:rPr>
              <a:t>∴△≤</a:t>
            </a:r>
            <a:r>
              <a:rPr lang="en-US" altLang="zh-CN" sz="2400" smtClean="0">
                <a:latin typeface="Times New Roman" pitchFamily="18" charset="0"/>
                <a:cs typeface="Times New Roman" pitchFamily="18" charset="0"/>
              </a:rPr>
              <a:t>0</a:t>
            </a:r>
            <a:endParaRPr lang="en-US" altLang="zh-CN" sz="2400">
              <a:latin typeface="Times New Roman" pitchFamily="18" charset="0"/>
              <a:cs typeface="Times New Roman" pitchFamily="18" charset="0"/>
            </a:endParaRPr>
          </a:p>
        </p:txBody>
      </p:sp>
      <p:graphicFrame>
        <p:nvGraphicFramePr>
          <p:cNvPr id="275480" name="Object 24"/>
          <p:cNvGraphicFramePr>
            <a:graphicFrameLocks noChangeAspect="1"/>
          </p:cNvGraphicFramePr>
          <p:nvPr>
            <p:extLst>
              <p:ext uri="{D42A27DB-BD31-4B8C-83A1-F6EECF244321}">
                <p14:modId xmlns:p14="http://schemas.microsoft.com/office/powerpoint/2010/main" val="604205345"/>
              </p:ext>
            </p:extLst>
          </p:nvPr>
        </p:nvGraphicFramePr>
        <p:xfrm>
          <a:off x="619142" y="3662398"/>
          <a:ext cx="3547031" cy="737579"/>
        </p:xfrm>
        <a:graphic>
          <a:graphicData uri="http://schemas.openxmlformats.org/presentationml/2006/ole">
            <mc:AlternateContent xmlns:mc="http://schemas.openxmlformats.org/markup-compatibility/2006">
              <mc:Choice xmlns:v="urn:schemas-microsoft-com:vml" Requires="v">
                <p:oleObj spid="_x0000_s58555" name="公式" r:id="rId8" imgW="1282680" imgH="355320" progId="Equation.3">
                  <p:embed/>
                </p:oleObj>
              </mc:Choice>
              <mc:Fallback>
                <p:oleObj name="公式" r:id="rId8" imgW="1282680" imgH="355320" progId="Equation.3">
                  <p:embed/>
                  <p:pic>
                    <p:nvPicPr>
                      <p:cNvPr id="0" name=""/>
                      <p:cNvPicPr>
                        <a:picLocks noChangeAspect="1" noChangeArrowheads="1"/>
                      </p:cNvPicPr>
                      <p:nvPr/>
                    </p:nvPicPr>
                    <p:blipFill>
                      <a:blip r:embed="rId9"/>
                      <a:srcRect/>
                      <a:stretch>
                        <a:fillRect/>
                      </a:stretch>
                    </p:blipFill>
                    <p:spPr bwMode="auto">
                      <a:xfrm>
                        <a:off x="619142" y="3662398"/>
                        <a:ext cx="3547031" cy="737579"/>
                      </a:xfrm>
                      <a:prstGeom prst="rect">
                        <a:avLst/>
                      </a:prstGeom>
                      <a:noFill/>
                      <a:ln>
                        <a:noFill/>
                      </a:ln>
                      <a:effectLst/>
                    </p:spPr>
                  </p:pic>
                </p:oleObj>
              </mc:Fallback>
            </mc:AlternateContent>
          </a:graphicData>
        </a:graphic>
      </p:graphicFrame>
      <p:graphicFrame>
        <p:nvGraphicFramePr>
          <p:cNvPr id="275481" name="Object 25"/>
          <p:cNvGraphicFramePr>
            <a:graphicFrameLocks noChangeAspect="1"/>
          </p:cNvGraphicFramePr>
          <p:nvPr>
            <p:extLst>
              <p:ext uri="{D42A27DB-BD31-4B8C-83A1-F6EECF244321}">
                <p14:modId xmlns:p14="http://schemas.microsoft.com/office/powerpoint/2010/main" val="3344010474"/>
              </p:ext>
            </p:extLst>
          </p:nvPr>
        </p:nvGraphicFramePr>
        <p:xfrm>
          <a:off x="989197" y="4447332"/>
          <a:ext cx="2307889" cy="452708"/>
        </p:xfrm>
        <a:graphic>
          <a:graphicData uri="http://schemas.openxmlformats.org/presentationml/2006/ole">
            <mc:AlternateContent xmlns:mc="http://schemas.openxmlformats.org/markup-compatibility/2006">
              <mc:Choice xmlns:v="urn:schemas-microsoft-com:vml" Requires="v">
                <p:oleObj spid="_x0000_s58556" name="公式" r:id="rId10" imgW="825480" imgH="215640" progId="Equation.3">
                  <p:embed/>
                </p:oleObj>
              </mc:Choice>
              <mc:Fallback>
                <p:oleObj name="公式" r:id="rId10" imgW="825480" imgH="215640" progId="Equation.3">
                  <p:embed/>
                  <p:pic>
                    <p:nvPicPr>
                      <p:cNvPr id="0" name=""/>
                      <p:cNvPicPr>
                        <a:picLocks noChangeAspect="1" noChangeArrowheads="1"/>
                      </p:cNvPicPr>
                      <p:nvPr/>
                    </p:nvPicPr>
                    <p:blipFill>
                      <a:blip r:embed="rId11"/>
                      <a:srcRect/>
                      <a:stretch>
                        <a:fillRect/>
                      </a:stretch>
                    </p:blipFill>
                    <p:spPr bwMode="auto">
                      <a:xfrm>
                        <a:off x="989197" y="4447332"/>
                        <a:ext cx="2307889" cy="452708"/>
                      </a:xfrm>
                      <a:prstGeom prst="rect">
                        <a:avLst/>
                      </a:prstGeom>
                      <a:noFill/>
                      <a:ln>
                        <a:noFill/>
                      </a:ln>
                      <a:effectLst/>
                    </p:spPr>
                  </p:pic>
                </p:oleObj>
              </mc:Fallback>
            </mc:AlternateContent>
          </a:graphicData>
        </a:graphic>
      </p:graphicFrame>
      <p:sp>
        <p:nvSpPr>
          <p:cNvPr id="17" name="Text Box 4"/>
          <p:cNvSpPr txBox="1">
            <a:spLocks noChangeArrowheads="1"/>
          </p:cNvSpPr>
          <p:nvPr/>
        </p:nvSpPr>
        <p:spPr bwMode="auto">
          <a:xfrm>
            <a:off x="0" y="-31421"/>
            <a:ext cx="5147036" cy="484744"/>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zh-CN" altLang="en-US" sz="2700" smtClean="0"/>
              <a:t>任务四</a:t>
            </a:r>
            <a:r>
              <a:rPr lang="en-US" altLang="zh-CN" sz="2700" smtClean="0"/>
              <a:t>:</a:t>
            </a:r>
            <a:r>
              <a:rPr lang="zh-CN" altLang="en-US" sz="2700" smtClean="0"/>
              <a:t>追击和相遇问题一题多解</a:t>
            </a:r>
            <a:endParaRPr lang="en-US" altLang="zh-CN" sz="2700" smtClean="0"/>
          </a:p>
        </p:txBody>
      </p:sp>
      <p:pic>
        <p:nvPicPr>
          <p:cNvPr id="18" name="Picture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7036" y="471255"/>
            <a:ext cx="3780147" cy="1958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组合 16"/>
          <p:cNvGrpSpPr>
            <a:grpSpLocks/>
          </p:cNvGrpSpPr>
          <p:nvPr/>
        </p:nvGrpSpPr>
        <p:grpSpPr bwMode="auto">
          <a:xfrm>
            <a:off x="0" y="988592"/>
            <a:ext cx="5025436" cy="461665"/>
            <a:chOff x="142844" y="3571876"/>
            <a:chExt cx="5025472" cy="615553"/>
          </a:xfrm>
        </p:grpSpPr>
        <p:graphicFrame>
          <p:nvGraphicFramePr>
            <p:cNvPr id="20" name="Object 2"/>
            <p:cNvGraphicFramePr>
              <a:graphicFrameLocks noChangeAspect="1"/>
            </p:cNvGraphicFramePr>
            <p:nvPr>
              <p:extLst>
                <p:ext uri="{D42A27DB-BD31-4B8C-83A1-F6EECF244321}">
                  <p14:modId xmlns:p14="http://schemas.microsoft.com/office/powerpoint/2010/main" val="2534933595"/>
                </p:ext>
              </p:extLst>
            </p:nvPr>
          </p:nvGraphicFramePr>
          <p:xfrm>
            <a:off x="3523654" y="3643643"/>
            <a:ext cx="1644662" cy="472017"/>
          </p:xfrm>
          <a:graphic>
            <a:graphicData uri="http://schemas.openxmlformats.org/presentationml/2006/ole">
              <mc:AlternateContent xmlns:mc="http://schemas.openxmlformats.org/markup-compatibility/2006">
                <mc:Choice xmlns:v="urn:schemas-microsoft-com:vml" Requires="v">
                  <p:oleObj spid="_x0000_s58557" name="公式" r:id="rId13" imgW="660240" imgH="190440" progId="Equation.3">
                    <p:embed/>
                  </p:oleObj>
                </mc:Choice>
                <mc:Fallback>
                  <p:oleObj name="公式" r:id="rId13" imgW="660240" imgH="190440" progId="Equation.3">
                    <p:embed/>
                    <p:pic>
                      <p:nvPicPr>
                        <p:cNvPr id="0" name=""/>
                        <p:cNvPicPr>
                          <a:picLocks noChangeAspect="1" noChangeArrowheads="1"/>
                        </p:cNvPicPr>
                        <p:nvPr/>
                      </p:nvPicPr>
                      <p:blipFill>
                        <a:blip r:embed="rId14"/>
                        <a:srcRect/>
                        <a:stretch>
                          <a:fillRect/>
                        </a:stretch>
                      </p:blipFill>
                      <p:spPr bwMode="auto">
                        <a:xfrm>
                          <a:off x="3523654" y="3643643"/>
                          <a:ext cx="1644662" cy="47201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Rectangle 1034"/>
            <p:cNvSpPr>
              <a:spLocks noChangeArrowheads="1"/>
            </p:cNvSpPr>
            <p:nvPr/>
          </p:nvSpPr>
          <p:spPr bwMode="auto">
            <a:xfrm>
              <a:off x="142844" y="3571876"/>
              <a:ext cx="3570234" cy="615553"/>
            </a:xfrm>
            <a:prstGeom prst="rect">
              <a:avLst/>
            </a:prstGeom>
            <a:noFill/>
            <a:ln w="9525">
              <a:noFill/>
              <a:miter lim="800000"/>
              <a:headEnd/>
              <a:tailEnd/>
            </a:ln>
            <a:effectLst/>
          </p:spPr>
          <p:txBody>
            <a:bodyPr wrap="none">
              <a:spAutoFit/>
            </a:bodyPr>
            <a:lstStyle/>
            <a:p>
              <a:pPr>
                <a:defRPr/>
              </a:pPr>
              <a:r>
                <a:rPr lang="zh-CN" altLang="en-US" sz="2400" smtClean="0">
                  <a:solidFill>
                    <a:prstClr val="black"/>
                  </a:solidFill>
                  <a:latin typeface="华文楷体" pitchFamily="2" charset="-122"/>
                  <a:ea typeface="华文楷体" pitchFamily="2" charset="-122"/>
                  <a:cs typeface="Times New Roman" pitchFamily="18" charset="0"/>
                </a:rPr>
                <a:t>不撞应满足的位移关系：</a:t>
              </a:r>
              <a:endParaRPr lang="zh-CN" altLang="en-US" sz="2400" dirty="0">
                <a:solidFill>
                  <a:prstClr val="black"/>
                </a:solidFill>
                <a:latin typeface="华文楷体" pitchFamily="2" charset="-122"/>
                <a:ea typeface="华文楷体" pitchFamily="2" charset="-122"/>
                <a:cs typeface="Times New Roman" pitchFamily="18" charset="0"/>
              </a:endParaRPr>
            </a:p>
          </p:txBody>
        </p:sp>
      </p:grpSp>
      <p:graphicFrame>
        <p:nvGraphicFramePr>
          <p:cNvPr id="22" name="Object 22"/>
          <p:cNvGraphicFramePr>
            <a:graphicFrameLocks noChangeAspect="1"/>
          </p:cNvGraphicFramePr>
          <p:nvPr>
            <p:extLst>
              <p:ext uri="{D42A27DB-BD31-4B8C-83A1-F6EECF244321}">
                <p14:modId xmlns:p14="http://schemas.microsoft.com/office/powerpoint/2010/main" val="2156692966"/>
              </p:ext>
            </p:extLst>
          </p:nvPr>
        </p:nvGraphicFramePr>
        <p:xfrm>
          <a:off x="5160963" y="2500313"/>
          <a:ext cx="2495550" cy="601662"/>
        </p:xfrm>
        <a:graphic>
          <a:graphicData uri="http://schemas.openxmlformats.org/presentationml/2006/ole">
            <mc:AlternateContent xmlns:mc="http://schemas.openxmlformats.org/markup-compatibility/2006">
              <mc:Choice xmlns:v="urn:schemas-microsoft-com:vml" Requires="v">
                <p:oleObj spid="_x0000_s58558" name="公式" r:id="rId15" imgW="1104840" imgH="355320" progId="Equation.3">
                  <p:embed/>
                </p:oleObj>
              </mc:Choice>
              <mc:Fallback>
                <p:oleObj name="公式" r:id="rId15" imgW="1104840" imgH="355320" progId="Equation.3">
                  <p:embed/>
                  <p:pic>
                    <p:nvPicPr>
                      <p:cNvPr id="0" name=""/>
                      <p:cNvPicPr>
                        <a:picLocks noChangeAspect="1" noChangeArrowheads="1"/>
                      </p:cNvPicPr>
                      <p:nvPr/>
                    </p:nvPicPr>
                    <p:blipFill>
                      <a:blip r:embed="rId16"/>
                      <a:srcRect/>
                      <a:stretch>
                        <a:fillRect/>
                      </a:stretch>
                    </p:blipFill>
                    <p:spPr bwMode="auto">
                      <a:xfrm>
                        <a:off x="5160963" y="2500313"/>
                        <a:ext cx="2495550" cy="601662"/>
                      </a:xfrm>
                      <a:prstGeom prst="rect">
                        <a:avLst/>
                      </a:prstGeom>
                      <a:noFill/>
                      <a:ln>
                        <a:noFill/>
                      </a:ln>
                      <a:effectLst/>
                    </p:spPr>
                  </p:pic>
                </p:oleObj>
              </mc:Fallback>
            </mc:AlternateContent>
          </a:graphicData>
        </a:graphic>
      </p:graphicFrame>
    </p:spTree>
    <p:custDataLst>
      <p:tags r:id="rId2"/>
    </p:custDataLst>
    <p:extLst>
      <p:ext uri="{BB962C8B-B14F-4D97-AF65-F5344CB8AC3E}">
        <p14:creationId xmlns:p14="http://schemas.microsoft.com/office/powerpoint/2010/main" val="335359083"/>
      </p:ext>
    </p:extLst>
  </p:cSld>
  <p:clrMapOvr>
    <a:masterClrMapping/>
  </p:clrMapOvr>
  <mc:AlternateContent xmlns:mc="http://schemas.openxmlformats.org/markup-compatibility/2006" xmlns:p14="http://schemas.microsoft.com/office/powerpoint/2010/main">
    <mc:Choice Requires="p14">
      <p:transition p14:dur="0" advTm="65569"/>
    </mc:Choice>
    <mc:Fallback xmlns="">
      <p:transition advTm="6556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5475"/>
                                        </p:tgtEl>
                                        <p:attrNameLst>
                                          <p:attrName>style.visibility</p:attrName>
                                        </p:attrNameLst>
                                      </p:cBhvr>
                                      <p:to>
                                        <p:strVal val="visible"/>
                                      </p:to>
                                    </p:set>
                                    <p:animEffect transition="in" filter="blinds(horizontal)">
                                      <p:cBhvr>
                                        <p:cTn id="12" dur="500"/>
                                        <p:tgtEl>
                                          <p:spTgt spid="275475"/>
                                        </p:tgtEl>
                                      </p:cBhvr>
                                    </p:animEffect>
                                  </p:childTnLst>
                                </p:cTn>
                              </p:par>
                              <p:par>
                                <p:cTn id="13" presetID="3" presetClass="entr" presetSubtype="10" fill="hold" nodeType="withEffect">
                                  <p:stCondLst>
                                    <p:cond delay="0"/>
                                  </p:stCondLst>
                                  <p:childTnLst>
                                    <p:set>
                                      <p:cBhvr>
                                        <p:cTn id="14" dur="1" fill="hold">
                                          <p:stCondLst>
                                            <p:cond delay="0"/>
                                          </p:stCondLst>
                                        </p:cTn>
                                        <p:tgtEl>
                                          <p:spTgt spid="275476"/>
                                        </p:tgtEl>
                                        <p:attrNameLst>
                                          <p:attrName>style.visibility</p:attrName>
                                        </p:attrNameLst>
                                      </p:cBhvr>
                                      <p:to>
                                        <p:strVal val="visible"/>
                                      </p:to>
                                    </p:set>
                                    <p:animEffect transition="in" filter="blinds(horizontal)">
                                      <p:cBhvr>
                                        <p:cTn id="15" dur="500"/>
                                        <p:tgtEl>
                                          <p:spTgt spid="27547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75477"/>
                                        </p:tgtEl>
                                        <p:attrNameLst>
                                          <p:attrName>style.visibility</p:attrName>
                                        </p:attrNameLst>
                                      </p:cBhvr>
                                      <p:to>
                                        <p:strVal val="visible"/>
                                      </p:to>
                                    </p:set>
                                    <p:animEffect transition="in" filter="blinds(horizontal)">
                                      <p:cBhvr>
                                        <p:cTn id="20" dur="500"/>
                                        <p:tgtEl>
                                          <p:spTgt spid="275477"/>
                                        </p:tgtEl>
                                      </p:cBhvr>
                                    </p:animEffect>
                                  </p:childTnLst>
                                </p:cTn>
                              </p:par>
                              <p:par>
                                <p:cTn id="21" presetID="3" presetClass="entr" presetSubtype="10" fill="hold" nodeType="withEffect">
                                  <p:stCondLst>
                                    <p:cond delay="0"/>
                                  </p:stCondLst>
                                  <p:childTnLst>
                                    <p:set>
                                      <p:cBhvr>
                                        <p:cTn id="22" dur="1" fill="hold">
                                          <p:stCondLst>
                                            <p:cond delay="0"/>
                                          </p:stCondLst>
                                        </p:cTn>
                                        <p:tgtEl>
                                          <p:spTgt spid="275478"/>
                                        </p:tgtEl>
                                        <p:attrNameLst>
                                          <p:attrName>style.visibility</p:attrName>
                                        </p:attrNameLst>
                                      </p:cBhvr>
                                      <p:to>
                                        <p:strVal val="visible"/>
                                      </p:to>
                                    </p:set>
                                    <p:animEffect transition="in" filter="blinds(horizontal)">
                                      <p:cBhvr>
                                        <p:cTn id="23" dur="500"/>
                                        <p:tgtEl>
                                          <p:spTgt spid="27547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blinds(horizontal)">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7547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275480"/>
                                        </p:tgtEl>
                                        <p:attrNameLst>
                                          <p:attrName>style.visibility</p:attrName>
                                        </p:attrNameLst>
                                      </p:cBhvr>
                                      <p:to>
                                        <p:strVal val="visible"/>
                                      </p:to>
                                    </p:set>
                                    <p:animEffect transition="in" filter="blinds(horizontal)">
                                      <p:cBhvr>
                                        <p:cTn id="37" dur="500"/>
                                        <p:tgtEl>
                                          <p:spTgt spid="27548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275481"/>
                                        </p:tgtEl>
                                        <p:attrNameLst>
                                          <p:attrName>style.visibility</p:attrName>
                                        </p:attrNameLst>
                                      </p:cBhvr>
                                      <p:to>
                                        <p:strVal val="visible"/>
                                      </p:to>
                                    </p:set>
                                    <p:animEffect transition="in" filter="blinds(horizontal)">
                                      <p:cBhvr>
                                        <p:cTn id="42" dur="500"/>
                                        <p:tgtEl>
                                          <p:spTgt spid="2754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75" grpId="0"/>
      <p:bldP spid="275477" grpId="0"/>
      <p:bldP spid="27547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714981" y="2073885"/>
            <a:ext cx="329750"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Text Box 3"/>
          <p:cNvSpPr txBox="1">
            <a:spLocks noChangeArrowheads="1"/>
          </p:cNvSpPr>
          <p:nvPr/>
        </p:nvSpPr>
        <p:spPr bwMode="auto">
          <a:xfrm>
            <a:off x="31784" y="750719"/>
            <a:ext cx="8277225" cy="913070"/>
          </a:xfrm>
          <a:prstGeom prst="rect">
            <a:avLst/>
          </a:prstGeom>
          <a:noFill/>
          <a:ln w="9525" algn="ctr">
            <a:noFill/>
            <a:miter lim="800000"/>
            <a:headEnd/>
            <a:tailEnd/>
          </a:ln>
        </p:spPr>
        <p:txBody>
          <a:bodyPr>
            <a:spAutoFit/>
          </a:bodyPr>
          <a:lstStyle>
            <a:lvl1pPr indent="542925">
              <a:defRPr>
                <a:solidFill>
                  <a:schemeClr val="tx1"/>
                </a:solidFill>
                <a:latin typeface="Constantia" pitchFamily="18" charset="0"/>
                <a:ea typeface="宋体" charset="-122"/>
              </a:defRPr>
            </a:lvl1pPr>
            <a:lvl2pPr marL="1087438" indent="-285750">
              <a:defRPr>
                <a:solidFill>
                  <a:schemeClr val="tx1"/>
                </a:solidFill>
                <a:latin typeface="Constantia" pitchFamily="18" charset="0"/>
                <a:ea typeface="宋体" charset="-122"/>
              </a:defRPr>
            </a:lvl2pPr>
            <a:lvl3pPr marL="1495425" indent="-228600">
              <a:defRPr>
                <a:solidFill>
                  <a:schemeClr val="tx1"/>
                </a:solidFill>
                <a:latin typeface="Constantia" pitchFamily="18" charset="0"/>
                <a:ea typeface="宋体" charset="-122"/>
              </a:defRPr>
            </a:lvl3pPr>
            <a:lvl4pPr marL="1903413" indent="-228600">
              <a:defRPr>
                <a:solidFill>
                  <a:schemeClr val="tx1"/>
                </a:solidFill>
                <a:latin typeface="Constantia" pitchFamily="18" charset="0"/>
                <a:ea typeface="宋体" charset="-122"/>
              </a:defRPr>
            </a:lvl4pPr>
            <a:lvl5pPr marL="2311400" indent="-228600">
              <a:defRPr>
                <a:solidFill>
                  <a:schemeClr val="tx1"/>
                </a:solidFill>
                <a:latin typeface="Constantia" pitchFamily="18" charset="0"/>
                <a:ea typeface="宋体" charset="-122"/>
              </a:defRPr>
            </a:lvl5pPr>
            <a:lvl6pPr marL="2768600" indent="-228600" fontAlgn="base">
              <a:spcBef>
                <a:spcPct val="0"/>
              </a:spcBef>
              <a:spcAft>
                <a:spcPct val="0"/>
              </a:spcAft>
              <a:defRPr>
                <a:solidFill>
                  <a:schemeClr val="tx1"/>
                </a:solidFill>
                <a:latin typeface="Constantia" pitchFamily="18" charset="0"/>
                <a:ea typeface="宋体" charset="-122"/>
              </a:defRPr>
            </a:lvl6pPr>
            <a:lvl7pPr marL="3225800" indent="-228600" fontAlgn="base">
              <a:spcBef>
                <a:spcPct val="0"/>
              </a:spcBef>
              <a:spcAft>
                <a:spcPct val="0"/>
              </a:spcAft>
              <a:defRPr>
                <a:solidFill>
                  <a:schemeClr val="tx1"/>
                </a:solidFill>
                <a:latin typeface="Constantia" pitchFamily="18" charset="0"/>
                <a:ea typeface="宋体" charset="-122"/>
              </a:defRPr>
            </a:lvl7pPr>
            <a:lvl8pPr marL="3683000" indent="-228600" fontAlgn="base">
              <a:spcBef>
                <a:spcPct val="0"/>
              </a:spcBef>
              <a:spcAft>
                <a:spcPct val="0"/>
              </a:spcAft>
              <a:defRPr>
                <a:solidFill>
                  <a:schemeClr val="tx1"/>
                </a:solidFill>
                <a:latin typeface="Constantia" pitchFamily="18" charset="0"/>
                <a:ea typeface="宋体" charset="-122"/>
              </a:defRPr>
            </a:lvl8pPr>
            <a:lvl9pPr marL="4140200" indent="-228600" fontAlgn="base">
              <a:spcBef>
                <a:spcPct val="0"/>
              </a:spcBef>
              <a:spcAft>
                <a:spcPct val="0"/>
              </a:spcAft>
              <a:defRPr>
                <a:solidFill>
                  <a:schemeClr val="tx1"/>
                </a:solidFill>
                <a:latin typeface="Constantia" pitchFamily="18" charset="0"/>
                <a:ea typeface="宋体" charset="-122"/>
              </a:defRPr>
            </a:lvl9pPr>
          </a:lstStyle>
          <a:p>
            <a:pPr>
              <a:lnSpc>
                <a:spcPts val="3200"/>
              </a:lnSpc>
              <a:spcBef>
                <a:spcPct val="50000"/>
              </a:spcBef>
            </a:pPr>
            <a:r>
              <a:rPr lang="zh-CN" altLang="en-US" sz="2400">
                <a:latin typeface="Times New Roman" pitchFamily="18" charset="0"/>
                <a:ea typeface="+mn-ea"/>
                <a:cs typeface="Times New Roman" pitchFamily="18" charset="0"/>
              </a:rPr>
              <a:t>以</a:t>
            </a:r>
            <a:r>
              <a:rPr lang="en-US" altLang="zh-CN" sz="2400">
                <a:latin typeface="Times New Roman" pitchFamily="18" charset="0"/>
                <a:ea typeface="+mn-ea"/>
                <a:cs typeface="Times New Roman" pitchFamily="18" charset="0"/>
              </a:rPr>
              <a:t>B</a:t>
            </a:r>
            <a:r>
              <a:rPr lang="zh-CN" altLang="en-US" sz="2400">
                <a:latin typeface="Times New Roman" pitchFamily="18" charset="0"/>
                <a:ea typeface="+mn-ea"/>
                <a:cs typeface="Times New Roman" pitchFamily="18" charset="0"/>
              </a:rPr>
              <a:t>车为参照物， </a:t>
            </a:r>
            <a:r>
              <a:rPr lang="en-US" altLang="zh-CN" sz="2400">
                <a:latin typeface="Times New Roman" pitchFamily="18" charset="0"/>
                <a:ea typeface="+mn-ea"/>
                <a:cs typeface="Times New Roman" pitchFamily="18" charset="0"/>
              </a:rPr>
              <a:t>A</a:t>
            </a:r>
            <a:r>
              <a:rPr lang="zh-CN" altLang="en-US" sz="2400">
                <a:latin typeface="Times New Roman" pitchFamily="18" charset="0"/>
                <a:ea typeface="+mn-ea"/>
                <a:cs typeface="Times New Roman" pitchFamily="18" charset="0"/>
              </a:rPr>
              <a:t>车的初速度为</a:t>
            </a:r>
            <a:r>
              <a:rPr lang="en-US" altLang="zh-CN" sz="2400" i="1" smtClean="0">
                <a:solidFill>
                  <a:srgbClr val="FF0000"/>
                </a:solidFill>
                <a:latin typeface="Times New Roman" pitchFamily="18" charset="0"/>
                <a:ea typeface="+mn-ea"/>
                <a:cs typeface="Times New Roman" pitchFamily="18" charset="0"/>
              </a:rPr>
              <a:t>v</a:t>
            </a:r>
            <a:r>
              <a:rPr lang="en-US" altLang="zh-CN" sz="2400" baseline="-25000" smtClean="0">
                <a:solidFill>
                  <a:srgbClr val="FF0000"/>
                </a:solidFill>
                <a:latin typeface="Times New Roman" pitchFamily="18" charset="0"/>
                <a:ea typeface="+mn-ea"/>
                <a:cs typeface="Times New Roman" pitchFamily="18" charset="0"/>
              </a:rPr>
              <a:t>0</a:t>
            </a:r>
            <a:r>
              <a:rPr lang="en-US" altLang="zh-CN" sz="2400" smtClean="0">
                <a:solidFill>
                  <a:srgbClr val="FF0000"/>
                </a:solidFill>
                <a:latin typeface="Times New Roman" pitchFamily="18" charset="0"/>
                <a:ea typeface="+mn-ea"/>
                <a:cs typeface="Times New Roman" pitchFamily="18" charset="0"/>
              </a:rPr>
              <a:t>=</a:t>
            </a:r>
            <a:r>
              <a:rPr lang="en-US" altLang="zh-CN" sz="2400" i="1" smtClean="0">
                <a:solidFill>
                  <a:srgbClr val="FF0000"/>
                </a:solidFill>
                <a:latin typeface="Times New Roman" pitchFamily="18" charset="0"/>
                <a:cs typeface="Times New Roman" pitchFamily="18" charset="0"/>
              </a:rPr>
              <a:t>v</a:t>
            </a:r>
            <a:r>
              <a:rPr lang="en-US" altLang="zh-CN" sz="2400" baseline="-25000" smtClean="0">
                <a:solidFill>
                  <a:srgbClr val="FF0000"/>
                </a:solidFill>
                <a:latin typeface="Times New Roman" pitchFamily="18" charset="0"/>
                <a:cs typeface="Times New Roman" pitchFamily="18" charset="0"/>
              </a:rPr>
              <a:t>1</a:t>
            </a:r>
            <a:r>
              <a:rPr lang="en-US" altLang="zh-CN" sz="2400" smtClean="0">
                <a:solidFill>
                  <a:srgbClr val="FF0000"/>
                </a:solidFill>
                <a:latin typeface="Times New Roman" pitchFamily="18" charset="0"/>
                <a:cs typeface="Times New Roman" pitchFamily="18" charset="0"/>
              </a:rPr>
              <a:t>-</a:t>
            </a:r>
            <a:r>
              <a:rPr lang="en-US" altLang="zh-CN" sz="2400" i="1" smtClean="0">
                <a:solidFill>
                  <a:srgbClr val="FF0000"/>
                </a:solidFill>
                <a:latin typeface="Times New Roman" pitchFamily="18" charset="0"/>
                <a:cs typeface="Times New Roman" pitchFamily="18" charset="0"/>
              </a:rPr>
              <a:t>v</a:t>
            </a:r>
            <a:r>
              <a:rPr lang="en-US" altLang="zh-CN" sz="2400" baseline="-25000" smtClean="0">
                <a:solidFill>
                  <a:srgbClr val="FF0000"/>
                </a:solidFill>
                <a:latin typeface="Times New Roman" pitchFamily="18" charset="0"/>
                <a:cs typeface="Times New Roman" pitchFamily="18" charset="0"/>
              </a:rPr>
              <a:t>2</a:t>
            </a:r>
            <a:r>
              <a:rPr lang="zh-CN" altLang="en-US" sz="2400" smtClean="0">
                <a:latin typeface="Times New Roman" pitchFamily="18" charset="0"/>
                <a:ea typeface="+mn-ea"/>
                <a:cs typeface="Times New Roman" pitchFamily="18" charset="0"/>
              </a:rPr>
              <a:t>，以加速度</a:t>
            </a:r>
            <a:r>
              <a:rPr lang="zh-CN" altLang="en-US" sz="2400">
                <a:latin typeface="Times New Roman" pitchFamily="18" charset="0"/>
                <a:ea typeface="+mn-ea"/>
                <a:cs typeface="Times New Roman" pitchFamily="18" charset="0"/>
              </a:rPr>
              <a:t>大小</a:t>
            </a:r>
            <a:r>
              <a:rPr lang="en-US" altLang="zh-CN" sz="2400" i="1">
                <a:solidFill>
                  <a:srgbClr val="FF0000"/>
                </a:solidFill>
                <a:latin typeface="Times New Roman" pitchFamily="18" charset="0"/>
                <a:ea typeface="+mn-ea"/>
                <a:cs typeface="Times New Roman" pitchFamily="18" charset="0"/>
              </a:rPr>
              <a:t>a</a:t>
            </a:r>
            <a:r>
              <a:rPr lang="zh-CN" altLang="en-US" sz="2400">
                <a:latin typeface="Times New Roman" pitchFamily="18" charset="0"/>
                <a:ea typeface="+mn-ea"/>
                <a:cs typeface="Times New Roman" pitchFamily="18" charset="0"/>
              </a:rPr>
              <a:t>减速，</a:t>
            </a:r>
            <a:r>
              <a:rPr lang="zh-CN" altLang="en-US" sz="2400" smtClean="0">
                <a:latin typeface="Times New Roman" pitchFamily="18" charset="0"/>
                <a:ea typeface="+mn-ea"/>
                <a:cs typeface="Times New Roman" pitchFamily="18" charset="0"/>
              </a:rPr>
              <a:t>行驶位移</a:t>
            </a:r>
            <a:r>
              <a:rPr lang="en-US" altLang="zh-CN" sz="2400" i="1" smtClean="0">
                <a:latin typeface="Times New Roman" pitchFamily="18" charset="0"/>
                <a:ea typeface="+mn-ea"/>
                <a:cs typeface="Times New Roman" pitchFamily="18" charset="0"/>
              </a:rPr>
              <a:t>x</a:t>
            </a:r>
            <a:r>
              <a:rPr lang="zh-CN" altLang="en-US" sz="2400" smtClean="0">
                <a:latin typeface="Times New Roman" pitchFamily="18" charset="0"/>
                <a:ea typeface="+mn-ea"/>
                <a:cs typeface="Times New Roman" pitchFamily="18" charset="0"/>
              </a:rPr>
              <a:t>后</a:t>
            </a:r>
            <a:r>
              <a:rPr lang="zh-CN" altLang="en-US" sz="2400">
                <a:latin typeface="Times New Roman" pitchFamily="18" charset="0"/>
                <a:ea typeface="+mn-ea"/>
                <a:cs typeface="Times New Roman" pitchFamily="18" charset="0"/>
              </a:rPr>
              <a:t>“停下”，末速度为</a:t>
            </a:r>
            <a:r>
              <a:rPr lang="en-US" altLang="zh-CN" sz="2400" i="1">
                <a:solidFill>
                  <a:srgbClr val="FF0000"/>
                </a:solidFill>
                <a:latin typeface="Times New Roman" pitchFamily="18" charset="0"/>
                <a:ea typeface="+mn-ea"/>
                <a:cs typeface="Times New Roman" pitchFamily="18" charset="0"/>
              </a:rPr>
              <a:t>v</a:t>
            </a:r>
            <a:r>
              <a:rPr lang="en-US" altLang="zh-CN" sz="2400" baseline="-25000">
                <a:solidFill>
                  <a:srgbClr val="FF0000"/>
                </a:solidFill>
                <a:latin typeface="Times New Roman" pitchFamily="18" charset="0"/>
                <a:ea typeface="+mn-ea"/>
                <a:cs typeface="Times New Roman" pitchFamily="18" charset="0"/>
              </a:rPr>
              <a:t>t</a:t>
            </a:r>
            <a:r>
              <a:rPr lang="en-US" altLang="zh-CN" sz="2400">
                <a:solidFill>
                  <a:srgbClr val="FF0000"/>
                </a:solidFill>
                <a:latin typeface="Times New Roman" pitchFamily="18" charset="0"/>
                <a:ea typeface="+mn-ea"/>
                <a:cs typeface="Times New Roman" pitchFamily="18" charset="0"/>
              </a:rPr>
              <a:t>=0</a:t>
            </a:r>
            <a:r>
              <a:rPr lang="zh-CN" altLang="en-US" sz="2400">
                <a:latin typeface="Times New Roman" pitchFamily="18" charset="0"/>
                <a:ea typeface="+mn-ea"/>
                <a:cs typeface="Times New Roman" pitchFamily="18" charset="0"/>
              </a:rPr>
              <a:t>。</a:t>
            </a:r>
          </a:p>
        </p:txBody>
      </p:sp>
      <p:graphicFrame>
        <p:nvGraphicFramePr>
          <p:cNvPr id="22532" name="Object 4"/>
          <p:cNvGraphicFramePr>
            <a:graphicFrameLocks noChangeAspect="1"/>
          </p:cNvGraphicFramePr>
          <p:nvPr>
            <p:extLst>
              <p:ext uri="{D42A27DB-BD31-4B8C-83A1-F6EECF244321}">
                <p14:modId xmlns:p14="http://schemas.microsoft.com/office/powerpoint/2010/main" val="1986588201"/>
              </p:ext>
            </p:extLst>
          </p:nvPr>
        </p:nvGraphicFramePr>
        <p:xfrm>
          <a:off x="701544" y="1506192"/>
          <a:ext cx="2300288" cy="865187"/>
        </p:xfrm>
        <a:graphic>
          <a:graphicData uri="http://schemas.openxmlformats.org/presentationml/2006/ole">
            <mc:AlternateContent xmlns:mc="http://schemas.openxmlformats.org/markup-compatibility/2006">
              <mc:Choice xmlns:v="urn:schemas-microsoft-com:vml" Requires="v">
                <p:oleObj spid="_x0000_s57474" name="公式" r:id="rId5" imgW="761760" imgH="380880" progId="Equation.3">
                  <p:embed/>
                </p:oleObj>
              </mc:Choice>
              <mc:Fallback>
                <p:oleObj name="公式" r:id="rId5" imgW="761760" imgH="380880" progId="Equation.3">
                  <p:embed/>
                  <p:pic>
                    <p:nvPicPr>
                      <p:cNvPr id="0" name=""/>
                      <p:cNvPicPr>
                        <a:picLocks noChangeAspect="1" noChangeArrowheads="1"/>
                      </p:cNvPicPr>
                      <p:nvPr/>
                    </p:nvPicPr>
                    <p:blipFill>
                      <a:blip r:embed="rId6"/>
                      <a:srcRect/>
                      <a:stretch>
                        <a:fillRect/>
                      </a:stretch>
                    </p:blipFill>
                    <p:spPr bwMode="auto">
                      <a:xfrm>
                        <a:off x="701544" y="1506192"/>
                        <a:ext cx="2300288" cy="86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5"/>
          <p:cNvGraphicFramePr>
            <a:graphicFrameLocks noChangeAspect="1"/>
          </p:cNvGraphicFramePr>
          <p:nvPr>
            <p:extLst>
              <p:ext uri="{D42A27DB-BD31-4B8C-83A1-F6EECF244321}">
                <p14:modId xmlns:p14="http://schemas.microsoft.com/office/powerpoint/2010/main" val="1110625661"/>
              </p:ext>
            </p:extLst>
          </p:nvPr>
        </p:nvGraphicFramePr>
        <p:xfrm>
          <a:off x="268321" y="2447181"/>
          <a:ext cx="6324600" cy="854075"/>
        </p:xfrm>
        <a:graphic>
          <a:graphicData uri="http://schemas.openxmlformats.org/presentationml/2006/ole">
            <mc:AlternateContent xmlns:mc="http://schemas.openxmlformats.org/markup-compatibility/2006">
              <mc:Choice xmlns:v="urn:schemas-microsoft-com:vml" Requires="v">
                <p:oleObj spid="_x0000_s57475" name="公式" r:id="rId7" imgW="2260440" imgH="406080" progId="Equation.3">
                  <p:embed/>
                </p:oleObj>
              </mc:Choice>
              <mc:Fallback>
                <p:oleObj name="公式" r:id="rId7" imgW="2260440" imgH="406080" progId="Equation.3">
                  <p:embed/>
                  <p:pic>
                    <p:nvPicPr>
                      <p:cNvPr id="0" name=""/>
                      <p:cNvPicPr>
                        <a:picLocks noChangeAspect="1" noChangeArrowheads="1"/>
                      </p:cNvPicPr>
                      <p:nvPr/>
                    </p:nvPicPr>
                    <p:blipFill>
                      <a:blip r:embed="rId8"/>
                      <a:srcRect/>
                      <a:stretch>
                        <a:fillRect/>
                      </a:stretch>
                    </p:blipFill>
                    <p:spPr bwMode="auto">
                      <a:xfrm>
                        <a:off x="268321" y="2447181"/>
                        <a:ext cx="6324600" cy="854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4" name="Object 6"/>
          <p:cNvGraphicFramePr>
            <a:graphicFrameLocks noChangeAspect="1"/>
          </p:cNvGraphicFramePr>
          <p:nvPr>
            <p:extLst>
              <p:ext uri="{D42A27DB-BD31-4B8C-83A1-F6EECF244321}">
                <p14:modId xmlns:p14="http://schemas.microsoft.com/office/powerpoint/2010/main" val="558137187"/>
              </p:ext>
            </p:extLst>
          </p:nvPr>
        </p:nvGraphicFramePr>
        <p:xfrm>
          <a:off x="1395429" y="3464629"/>
          <a:ext cx="2509838" cy="461962"/>
        </p:xfrm>
        <a:graphic>
          <a:graphicData uri="http://schemas.openxmlformats.org/presentationml/2006/ole">
            <mc:AlternateContent xmlns:mc="http://schemas.openxmlformats.org/markup-compatibility/2006">
              <mc:Choice xmlns:v="urn:schemas-microsoft-com:vml" Requires="v">
                <p:oleObj spid="_x0000_s57476" name="公式" r:id="rId9" imgW="825480" imgH="203040" progId="Equation.3">
                  <p:embed/>
                </p:oleObj>
              </mc:Choice>
              <mc:Fallback>
                <p:oleObj name="公式" r:id="rId9" imgW="825480" imgH="203040" progId="Equation.3">
                  <p:embed/>
                  <p:pic>
                    <p:nvPicPr>
                      <p:cNvPr id="0" name=""/>
                      <p:cNvPicPr>
                        <a:picLocks noChangeAspect="1" noChangeArrowheads="1"/>
                      </p:cNvPicPr>
                      <p:nvPr/>
                    </p:nvPicPr>
                    <p:blipFill>
                      <a:blip r:embed="rId10"/>
                      <a:srcRect/>
                      <a:stretch>
                        <a:fillRect/>
                      </a:stretch>
                    </p:blipFill>
                    <p:spPr bwMode="auto">
                      <a:xfrm>
                        <a:off x="1395429" y="3464629"/>
                        <a:ext cx="2509838" cy="461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535" name="Text Box 7"/>
          <p:cNvSpPr txBox="1">
            <a:spLocks noChangeArrowheads="1"/>
          </p:cNvSpPr>
          <p:nvPr/>
        </p:nvSpPr>
        <p:spPr bwMode="auto">
          <a:xfrm>
            <a:off x="468314" y="4030266"/>
            <a:ext cx="82073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indent="622300">
              <a:defRPr>
                <a:solidFill>
                  <a:schemeClr val="tx1"/>
                </a:solidFill>
                <a:latin typeface="Constantia" pitchFamily="18" charset="0"/>
                <a:ea typeface="宋体" charset="-122"/>
              </a:defRPr>
            </a:lvl1pPr>
            <a:lvl2pPr marL="1181100" indent="-285750">
              <a:defRPr>
                <a:solidFill>
                  <a:schemeClr val="tx1"/>
                </a:solidFill>
                <a:latin typeface="Constantia" pitchFamily="18" charset="0"/>
                <a:ea typeface="宋体" charset="-122"/>
              </a:defRPr>
            </a:lvl2pPr>
            <a:lvl3pPr marL="1589088" indent="-228600">
              <a:defRPr>
                <a:solidFill>
                  <a:schemeClr val="tx1"/>
                </a:solidFill>
                <a:latin typeface="Constantia" pitchFamily="18" charset="0"/>
                <a:ea typeface="宋体" charset="-122"/>
              </a:defRPr>
            </a:lvl3pPr>
            <a:lvl4pPr marL="1997075" indent="-228600">
              <a:defRPr>
                <a:solidFill>
                  <a:schemeClr val="tx1"/>
                </a:solidFill>
                <a:latin typeface="Constantia" pitchFamily="18" charset="0"/>
                <a:ea typeface="宋体" charset="-122"/>
              </a:defRPr>
            </a:lvl4pPr>
            <a:lvl5pPr marL="2405063" indent="-228600">
              <a:defRPr>
                <a:solidFill>
                  <a:schemeClr val="tx1"/>
                </a:solidFill>
                <a:latin typeface="Constantia" pitchFamily="18" charset="0"/>
                <a:ea typeface="宋体" charset="-122"/>
              </a:defRPr>
            </a:lvl5pPr>
            <a:lvl6pPr marL="2862263" indent="-228600" fontAlgn="base">
              <a:spcBef>
                <a:spcPct val="0"/>
              </a:spcBef>
              <a:spcAft>
                <a:spcPct val="0"/>
              </a:spcAft>
              <a:defRPr>
                <a:solidFill>
                  <a:schemeClr val="tx1"/>
                </a:solidFill>
                <a:latin typeface="Constantia" pitchFamily="18" charset="0"/>
                <a:ea typeface="宋体" charset="-122"/>
              </a:defRPr>
            </a:lvl6pPr>
            <a:lvl7pPr marL="3319463" indent="-228600" fontAlgn="base">
              <a:spcBef>
                <a:spcPct val="0"/>
              </a:spcBef>
              <a:spcAft>
                <a:spcPct val="0"/>
              </a:spcAft>
              <a:defRPr>
                <a:solidFill>
                  <a:schemeClr val="tx1"/>
                </a:solidFill>
                <a:latin typeface="Constantia" pitchFamily="18" charset="0"/>
                <a:ea typeface="宋体" charset="-122"/>
              </a:defRPr>
            </a:lvl7pPr>
            <a:lvl8pPr marL="3776663" indent="-228600" fontAlgn="base">
              <a:spcBef>
                <a:spcPct val="0"/>
              </a:spcBef>
              <a:spcAft>
                <a:spcPct val="0"/>
              </a:spcAft>
              <a:defRPr>
                <a:solidFill>
                  <a:schemeClr val="tx1"/>
                </a:solidFill>
                <a:latin typeface="Constantia" pitchFamily="18" charset="0"/>
                <a:ea typeface="宋体" charset="-122"/>
              </a:defRPr>
            </a:lvl8pPr>
            <a:lvl9pPr marL="4233863" indent="-228600" fontAlgn="base">
              <a:spcBef>
                <a:spcPct val="0"/>
              </a:spcBef>
              <a:spcAft>
                <a:spcPct val="0"/>
              </a:spcAft>
              <a:defRPr>
                <a:solidFill>
                  <a:schemeClr val="tx1"/>
                </a:solidFill>
                <a:latin typeface="Constantia" pitchFamily="18" charset="0"/>
                <a:ea typeface="宋体" charset="-122"/>
              </a:defRPr>
            </a:lvl9pPr>
          </a:lstStyle>
          <a:p>
            <a:pPr>
              <a:spcBef>
                <a:spcPct val="50000"/>
              </a:spcBef>
            </a:pPr>
            <a:r>
              <a:rPr lang="zh-CN" altLang="en-US" sz="2400" b="1" smtClean="0">
                <a:solidFill>
                  <a:srgbClr val="FF0000"/>
                </a:solidFill>
                <a:effectLst>
                  <a:outerShdw blurRad="38100" dist="38100" dir="2700000" algn="tl">
                    <a:srgbClr val="000000">
                      <a:alpha val="43137"/>
                    </a:srgbClr>
                  </a:outerShdw>
                </a:effectLst>
                <a:latin typeface="Times New Roman" pitchFamily="18" charset="0"/>
                <a:ea typeface="+mn-ea"/>
                <a:cs typeface="Times New Roman" pitchFamily="18" charset="0"/>
              </a:rPr>
              <a:t>强调：</a:t>
            </a:r>
            <a:r>
              <a:rPr lang="zh-CN" altLang="en-US" sz="2400" smtClean="0">
                <a:latin typeface="Times New Roman" pitchFamily="18" charset="0"/>
                <a:ea typeface="+mn-ea"/>
                <a:cs typeface="Times New Roman" pitchFamily="18" charset="0"/>
              </a:rPr>
              <a:t>以</a:t>
            </a:r>
            <a:r>
              <a:rPr lang="en-US" altLang="zh-CN" sz="2400">
                <a:latin typeface="Times New Roman" pitchFamily="18" charset="0"/>
                <a:ea typeface="+mn-ea"/>
                <a:cs typeface="Times New Roman" pitchFamily="18" charset="0"/>
              </a:rPr>
              <a:t>B</a:t>
            </a:r>
            <a:r>
              <a:rPr lang="zh-CN" altLang="en-US" sz="2400">
                <a:latin typeface="Times New Roman" pitchFamily="18" charset="0"/>
                <a:ea typeface="+mn-ea"/>
                <a:cs typeface="Times New Roman" pitchFamily="18" charset="0"/>
              </a:rPr>
              <a:t>为参照物</a:t>
            </a:r>
            <a:r>
              <a:rPr lang="en-US" altLang="zh-CN" sz="2400">
                <a:latin typeface="Times New Roman" pitchFamily="18" charset="0"/>
                <a:ea typeface="+mn-ea"/>
                <a:cs typeface="Times New Roman" pitchFamily="18" charset="0"/>
              </a:rPr>
              <a:t>,</a:t>
            </a:r>
            <a:r>
              <a:rPr lang="zh-CN" altLang="en-US" sz="2400">
                <a:latin typeface="Times New Roman" pitchFamily="18" charset="0"/>
                <a:ea typeface="+mn-ea"/>
                <a:cs typeface="Times New Roman" pitchFamily="18" charset="0"/>
              </a:rPr>
              <a:t>公式中的各个量都应是相对于</a:t>
            </a:r>
            <a:r>
              <a:rPr lang="en-US" altLang="zh-CN" sz="2400">
                <a:latin typeface="Times New Roman" pitchFamily="18" charset="0"/>
                <a:ea typeface="+mn-ea"/>
                <a:cs typeface="Times New Roman" pitchFamily="18" charset="0"/>
              </a:rPr>
              <a:t>B</a:t>
            </a:r>
            <a:r>
              <a:rPr lang="zh-CN" altLang="en-US" sz="2400">
                <a:latin typeface="Times New Roman" pitchFamily="18" charset="0"/>
                <a:ea typeface="+mn-ea"/>
                <a:cs typeface="Times New Roman" pitchFamily="18" charset="0"/>
              </a:rPr>
              <a:t>的物理量</a:t>
            </a:r>
            <a:r>
              <a:rPr lang="en-US" altLang="zh-CN" sz="2400">
                <a:latin typeface="Times New Roman" pitchFamily="18" charset="0"/>
                <a:ea typeface="+mn-ea"/>
                <a:cs typeface="Times New Roman" pitchFamily="18" charset="0"/>
              </a:rPr>
              <a:t>.</a:t>
            </a:r>
            <a:r>
              <a:rPr lang="zh-CN" altLang="en-US" sz="2400">
                <a:latin typeface="Times New Roman" pitchFamily="18" charset="0"/>
                <a:ea typeface="+mn-ea"/>
                <a:cs typeface="Times New Roman" pitchFamily="18" charset="0"/>
              </a:rPr>
              <a:t>注意物理量的正负号。</a:t>
            </a:r>
            <a:endParaRPr lang="en-US" altLang="zh-CN" sz="2400">
              <a:latin typeface="Times New Roman" pitchFamily="18" charset="0"/>
              <a:ea typeface="+mn-ea"/>
              <a:cs typeface="Times New Roman" pitchFamily="18" charset="0"/>
            </a:endParaRPr>
          </a:p>
        </p:txBody>
      </p:sp>
      <p:sp>
        <p:nvSpPr>
          <p:cNvPr id="283655" name="Text Box 3"/>
          <p:cNvSpPr txBox="1">
            <a:spLocks noChangeArrowheads="1"/>
          </p:cNvSpPr>
          <p:nvPr/>
        </p:nvSpPr>
        <p:spPr bwMode="auto">
          <a:xfrm>
            <a:off x="295276" y="357693"/>
            <a:ext cx="55721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a:solidFill>
                  <a:schemeClr val="tx1"/>
                </a:solidFill>
                <a:latin typeface="Constantia" pitchFamily="18" charset="0"/>
                <a:ea typeface="宋体" charset="-122"/>
              </a:defRPr>
            </a:lvl1pPr>
            <a:lvl2pPr marL="742950" indent="-285750">
              <a:defRPr>
                <a:solidFill>
                  <a:schemeClr val="tx1"/>
                </a:solidFill>
                <a:latin typeface="Constantia" pitchFamily="18" charset="0"/>
                <a:ea typeface="宋体" charset="-122"/>
              </a:defRPr>
            </a:lvl2pPr>
            <a:lvl3pPr marL="1143000" indent="-228600">
              <a:defRPr>
                <a:solidFill>
                  <a:schemeClr val="tx1"/>
                </a:solidFill>
                <a:latin typeface="Constantia" pitchFamily="18" charset="0"/>
                <a:ea typeface="宋体" charset="-122"/>
              </a:defRPr>
            </a:lvl3pPr>
            <a:lvl4pPr marL="1600200" indent="-228600">
              <a:defRPr>
                <a:solidFill>
                  <a:schemeClr val="tx1"/>
                </a:solidFill>
                <a:latin typeface="Constantia" pitchFamily="18" charset="0"/>
                <a:ea typeface="宋体" charset="-122"/>
              </a:defRPr>
            </a:lvl4pPr>
            <a:lvl5pPr marL="2057400" indent="-228600">
              <a:defRPr>
                <a:solidFill>
                  <a:schemeClr val="tx1"/>
                </a:solidFill>
                <a:latin typeface="Constantia" pitchFamily="18" charset="0"/>
                <a:ea typeface="宋体" charset="-122"/>
              </a:defRPr>
            </a:lvl5pPr>
            <a:lvl6pPr marL="2514600" indent="-228600" fontAlgn="base">
              <a:spcBef>
                <a:spcPct val="0"/>
              </a:spcBef>
              <a:spcAft>
                <a:spcPct val="0"/>
              </a:spcAft>
              <a:defRPr>
                <a:solidFill>
                  <a:schemeClr val="tx1"/>
                </a:solidFill>
                <a:latin typeface="Constantia" pitchFamily="18" charset="0"/>
                <a:ea typeface="宋体" charset="-122"/>
              </a:defRPr>
            </a:lvl6pPr>
            <a:lvl7pPr marL="2971800" indent="-228600" fontAlgn="base">
              <a:spcBef>
                <a:spcPct val="0"/>
              </a:spcBef>
              <a:spcAft>
                <a:spcPct val="0"/>
              </a:spcAft>
              <a:defRPr>
                <a:solidFill>
                  <a:schemeClr val="tx1"/>
                </a:solidFill>
                <a:latin typeface="Constantia" pitchFamily="18" charset="0"/>
                <a:ea typeface="宋体" charset="-122"/>
              </a:defRPr>
            </a:lvl7pPr>
            <a:lvl8pPr marL="3429000" indent="-228600" fontAlgn="base">
              <a:spcBef>
                <a:spcPct val="0"/>
              </a:spcBef>
              <a:spcAft>
                <a:spcPct val="0"/>
              </a:spcAft>
              <a:defRPr>
                <a:solidFill>
                  <a:schemeClr val="tx1"/>
                </a:solidFill>
                <a:latin typeface="Constantia" pitchFamily="18" charset="0"/>
                <a:ea typeface="宋体" charset="-122"/>
              </a:defRPr>
            </a:lvl8pPr>
            <a:lvl9pPr marL="3886200" indent="-228600" fontAlgn="base">
              <a:spcBef>
                <a:spcPct val="0"/>
              </a:spcBef>
              <a:spcAft>
                <a:spcPct val="0"/>
              </a:spcAft>
              <a:defRPr>
                <a:solidFill>
                  <a:schemeClr val="tx1"/>
                </a:solidFill>
                <a:latin typeface="Constantia" pitchFamily="18" charset="0"/>
                <a:ea typeface="宋体" charset="-122"/>
              </a:defRPr>
            </a:lvl9pPr>
          </a:lstStyle>
          <a:p>
            <a:pPr>
              <a:spcBef>
                <a:spcPct val="50000"/>
              </a:spcBef>
            </a:pPr>
            <a:r>
              <a:rPr lang="zh-CN" altLang="en-US" sz="2800" b="1" smtClean="0">
                <a:solidFill>
                  <a:srgbClr val="BB079D"/>
                </a:solidFill>
                <a:latin typeface="Times New Roman" pitchFamily="18" charset="0"/>
                <a:ea typeface="华文新魏" pitchFamily="2" charset="-122"/>
                <a:cs typeface="Times New Roman" pitchFamily="18" charset="0"/>
              </a:rPr>
              <a:t>方法四：</a:t>
            </a:r>
            <a:r>
              <a:rPr lang="zh-CN" altLang="en-US" sz="2800" b="1">
                <a:solidFill>
                  <a:srgbClr val="BB079D"/>
                </a:solidFill>
                <a:latin typeface="Times New Roman" pitchFamily="18" charset="0"/>
                <a:ea typeface="华文新魏" pitchFamily="2" charset="-122"/>
                <a:cs typeface="Times New Roman" pitchFamily="18" charset="0"/>
              </a:rPr>
              <a:t>相对运动法</a:t>
            </a:r>
          </a:p>
        </p:txBody>
      </p:sp>
      <p:sp>
        <p:nvSpPr>
          <p:cNvPr id="8" name="Text Box 4"/>
          <p:cNvSpPr txBox="1">
            <a:spLocks noChangeArrowheads="1"/>
          </p:cNvSpPr>
          <p:nvPr/>
        </p:nvSpPr>
        <p:spPr bwMode="auto">
          <a:xfrm>
            <a:off x="0" y="-31421"/>
            <a:ext cx="5147036" cy="484744"/>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zh-CN" altLang="en-US" sz="2700" smtClean="0"/>
              <a:t>任务四</a:t>
            </a:r>
            <a:r>
              <a:rPr lang="en-US" altLang="zh-CN" sz="2700" smtClean="0"/>
              <a:t>:</a:t>
            </a:r>
            <a:r>
              <a:rPr lang="zh-CN" altLang="en-US" sz="2700" smtClean="0"/>
              <a:t>追击和相遇问题一题多解</a:t>
            </a:r>
            <a:endParaRPr lang="en-US" altLang="zh-CN" sz="2700" smtClean="0"/>
          </a:p>
        </p:txBody>
      </p:sp>
      <p:grpSp>
        <p:nvGrpSpPr>
          <p:cNvPr id="9" name="组合 8"/>
          <p:cNvGrpSpPr/>
          <p:nvPr/>
        </p:nvGrpSpPr>
        <p:grpSpPr>
          <a:xfrm>
            <a:off x="6203071" y="1479123"/>
            <a:ext cx="2760033" cy="1678068"/>
            <a:chOff x="4553691" y="2026291"/>
            <a:chExt cx="2760033" cy="1678068"/>
          </a:xfrm>
        </p:grpSpPr>
        <p:sp>
          <p:nvSpPr>
            <p:cNvPr id="10" name="Line 42"/>
            <p:cNvSpPr>
              <a:spLocks noChangeAspect="1" noChangeShapeType="1"/>
            </p:cNvSpPr>
            <p:nvPr/>
          </p:nvSpPr>
          <p:spPr bwMode="auto">
            <a:xfrm>
              <a:off x="6692967" y="2953056"/>
              <a:ext cx="0" cy="691356"/>
            </a:xfrm>
            <a:prstGeom prst="line">
              <a:avLst/>
            </a:prstGeom>
            <a:noFill/>
            <a:ln w="381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 name="Line 45"/>
            <p:cNvSpPr>
              <a:spLocks noChangeAspect="1" noChangeShapeType="1"/>
            </p:cNvSpPr>
            <p:nvPr/>
          </p:nvSpPr>
          <p:spPr bwMode="auto">
            <a:xfrm>
              <a:off x="5148329" y="2953056"/>
              <a:ext cx="0" cy="691356"/>
            </a:xfrm>
            <a:prstGeom prst="line">
              <a:avLst/>
            </a:prstGeom>
            <a:noFill/>
            <a:ln w="381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 name="Line 46"/>
            <p:cNvSpPr>
              <a:spLocks noChangeAspect="1" noChangeShapeType="1"/>
            </p:cNvSpPr>
            <p:nvPr/>
          </p:nvSpPr>
          <p:spPr bwMode="auto">
            <a:xfrm>
              <a:off x="6135558" y="3403763"/>
              <a:ext cx="542925" cy="0"/>
            </a:xfrm>
            <a:prstGeom prst="line">
              <a:avLst/>
            </a:prstGeom>
            <a:noFill/>
            <a:ln w="19050">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17" name="Line 49"/>
            <p:cNvSpPr>
              <a:spLocks noChangeAspect="1" noChangeShapeType="1"/>
            </p:cNvSpPr>
            <p:nvPr/>
          </p:nvSpPr>
          <p:spPr bwMode="auto">
            <a:xfrm flipH="1">
              <a:off x="5165201" y="3403626"/>
              <a:ext cx="542925" cy="0"/>
            </a:xfrm>
            <a:prstGeom prst="line">
              <a:avLst/>
            </a:prstGeom>
            <a:noFill/>
            <a:ln w="19050">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19" name="Text Box 51"/>
            <p:cNvSpPr txBox="1">
              <a:spLocks noChangeAspect="1" noChangeArrowheads="1"/>
            </p:cNvSpPr>
            <p:nvPr/>
          </p:nvSpPr>
          <p:spPr bwMode="auto">
            <a:xfrm>
              <a:off x="5665039" y="3121746"/>
              <a:ext cx="6794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zh-CN" sz="2800" b="1" i="1" smtClean="0">
                  <a:latin typeface="Times New Roman" pitchFamily="18" charset="0"/>
                  <a:ea typeface="华文新魏" pitchFamily="2" charset="-122"/>
                </a:rPr>
                <a:t>x</a:t>
              </a:r>
              <a:r>
                <a:rPr lang="en-US" altLang="zh-CN" sz="2800" b="1" baseline="-25000" smtClean="0">
                  <a:latin typeface="Times New Roman" pitchFamily="18" charset="0"/>
                  <a:ea typeface="华文新魏" pitchFamily="2" charset="-122"/>
                </a:rPr>
                <a:t>0</a:t>
              </a:r>
              <a:endParaRPr lang="zh-CN" altLang="en-US" sz="4400" b="1">
                <a:latin typeface="Times New Roman" pitchFamily="18" charset="0"/>
                <a:ea typeface="华文新魏" pitchFamily="2" charset="-122"/>
              </a:endParaRPr>
            </a:p>
          </p:txBody>
        </p:sp>
        <p:pic>
          <p:nvPicPr>
            <p:cNvPr id="21"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6647921" y="2645458"/>
              <a:ext cx="304584" cy="31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061075" y="2632297"/>
              <a:ext cx="329750"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Line 114"/>
            <p:cNvSpPr>
              <a:spLocks noChangeShapeType="1"/>
            </p:cNvSpPr>
            <p:nvPr/>
          </p:nvSpPr>
          <p:spPr bwMode="auto">
            <a:xfrm>
              <a:off x="5095940" y="2636748"/>
              <a:ext cx="568325"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24" name="Text Box 115"/>
            <p:cNvSpPr txBox="1">
              <a:spLocks noChangeArrowheads="1"/>
            </p:cNvSpPr>
            <p:nvPr/>
          </p:nvSpPr>
          <p:spPr bwMode="auto">
            <a:xfrm>
              <a:off x="5207577" y="2276578"/>
              <a:ext cx="620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1800" i="1" smtClean="0">
                  <a:solidFill>
                    <a:prstClr val="black"/>
                  </a:solidFill>
                  <a:latin typeface="Times New Roman" pitchFamily="18" charset="0"/>
                  <a:ea typeface="宋体" panose="02010600030101010101" pitchFamily="2" charset="-122"/>
                  <a:cs typeface="Times New Roman" panose="02020603050405020304" pitchFamily="18" charset="0"/>
                </a:rPr>
                <a:t>v</a:t>
              </a:r>
              <a:r>
                <a:rPr lang="en-US" altLang="zh-CN" sz="1800" baseline="-25000" smtClean="0">
                  <a:solidFill>
                    <a:prstClr val="black"/>
                  </a:solidFill>
                  <a:latin typeface="Times New Roman" pitchFamily="18" charset="0"/>
                  <a:ea typeface="宋体" panose="02010600030101010101" pitchFamily="2" charset="-122"/>
                  <a:cs typeface="Times New Roman" pitchFamily="18" charset="0"/>
                </a:rPr>
                <a:t>1</a:t>
              </a:r>
              <a:r>
                <a:rPr lang="en-US" altLang="zh-CN" sz="1800" smtClean="0">
                  <a:solidFill>
                    <a:prstClr val="black"/>
                  </a:solidFill>
                  <a:latin typeface="Times New Roman" pitchFamily="18" charset="0"/>
                  <a:ea typeface="宋体" panose="02010600030101010101" pitchFamily="2" charset="-122"/>
                  <a:cs typeface="Times New Roman" pitchFamily="18" charset="0"/>
                </a:rPr>
                <a:t>-</a:t>
              </a:r>
              <a:r>
                <a:rPr lang="en-US" altLang="zh-CN" sz="1800" i="1" smtClean="0">
                  <a:solidFill>
                    <a:prstClr val="black"/>
                  </a:solidFill>
                  <a:latin typeface="Times New Roman" pitchFamily="18" charset="0"/>
                  <a:ea typeface="宋体" panose="02010600030101010101" pitchFamily="2" charset="-122"/>
                  <a:cs typeface="Times New Roman" panose="02020603050405020304" pitchFamily="18" charset="0"/>
                </a:rPr>
                <a:t>v</a:t>
              </a:r>
              <a:r>
                <a:rPr lang="en-US" altLang="zh-CN" sz="1800" baseline="-25000" smtClean="0">
                  <a:solidFill>
                    <a:prstClr val="black"/>
                  </a:solidFill>
                  <a:latin typeface="Times New Roman" pitchFamily="18" charset="0"/>
                  <a:ea typeface="宋体" panose="02010600030101010101" pitchFamily="2" charset="-122"/>
                  <a:cs typeface="Times New Roman" pitchFamily="18" charset="0"/>
                </a:rPr>
                <a:t>2</a:t>
              </a:r>
              <a:endParaRPr lang="en-US" altLang="zh-CN" sz="1800">
                <a:solidFill>
                  <a:prstClr val="black"/>
                </a:solidFill>
                <a:latin typeface="Times New Roman" pitchFamily="18" charset="0"/>
                <a:ea typeface="宋体" panose="02010600030101010101" pitchFamily="2" charset="-122"/>
                <a:cs typeface="Times New Roman" pitchFamily="18" charset="0"/>
              </a:endParaRPr>
            </a:p>
          </p:txBody>
        </p:sp>
        <p:sp>
          <p:nvSpPr>
            <p:cNvPr id="25" name="Line 116"/>
            <p:cNvSpPr>
              <a:spLocks noChangeShapeType="1"/>
            </p:cNvSpPr>
            <p:nvPr/>
          </p:nvSpPr>
          <p:spPr bwMode="auto">
            <a:xfrm>
              <a:off x="4943541" y="2366805"/>
              <a:ext cx="685800" cy="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26" name="Text Box 117"/>
            <p:cNvSpPr txBox="1">
              <a:spLocks noChangeArrowheads="1"/>
            </p:cNvSpPr>
            <p:nvPr/>
          </p:nvSpPr>
          <p:spPr bwMode="auto">
            <a:xfrm>
              <a:off x="5095941" y="2026291"/>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1800" i="1">
                  <a:solidFill>
                    <a:prstClr val="black"/>
                  </a:solidFill>
                  <a:latin typeface="Times New Roman" pitchFamily="18" charset="0"/>
                  <a:ea typeface="宋体" panose="02010600030101010101" pitchFamily="2" charset="-122"/>
                  <a:cs typeface="Times New Roman" panose="02020603050405020304" pitchFamily="18" charset="0"/>
                </a:rPr>
                <a:t>a</a:t>
              </a:r>
            </a:p>
          </p:txBody>
        </p:sp>
        <p:sp>
          <p:nvSpPr>
            <p:cNvPr id="29" name="Text Box 121"/>
            <p:cNvSpPr txBox="1">
              <a:spLocks noChangeArrowheads="1"/>
            </p:cNvSpPr>
            <p:nvPr/>
          </p:nvSpPr>
          <p:spPr bwMode="auto">
            <a:xfrm>
              <a:off x="4553691" y="2559420"/>
              <a:ext cx="389850"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i="1">
                  <a:solidFill>
                    <a:srgbClr val="FF0000"/>
                  </a:solidFill>
                  <a:latin typeface="Times New Roman" pitchFamily="18" charset="0"/>
                  <a:ea typeface="宋体" panose="02010600030101010101" pitchFamily="2" charset="-122"/>
                  <a:cs typeface="Times New Roman" panose="02020603050405020304" pitchFamily="18" charset="0"/>
                </a:rPr>
                <a:t>A</a:t>
              </a:r>
            </a:p>
          </p:txBody>
        </p:sp>
        <p:sp>
          <p:nvSpPr>
            <p:cNvPr id="30" name="Text Box 122"/>
            <p:cNvSpPr txBox="1">
              <a:spLocks noChangeArrowheads="1"/>
            </p:cNvSpPr>
            <p:nvPr/>
          </p:nvSpPr>
          <p:spPr bwMode="auto">
            <a:xfrm>
              <a:off x="6923874" y="2566308"/>
              <a:ext cx="389850"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i="1">
                  <a:solidFill>
                    <a:srgbClr val="0000FF"/>
                  </a:solidFill>
                  <a:latin typeface="Times New Roman" pitchFamily="18" charset="0"/>
                  <a:ea typeface="宋体" panose="02010600030101010101" pitchFamily="2" charset="-122"/>
                  <a:cs typeface="Times New Roman" panose="02020603050405020304" pitchFamily="18" charset="0"/>
                </a:rPr>
                <a:t>B</a:t>
              </a:r>
            </a:p>
          </p:txBody>
        </p:sp>
        <p:sp>
          <p:nvSpPr>
            <p:cNvPr id="37" name="Line 4"/>
            <p:cNvSpPr>
              <a:spLocks noChangeAspect="1" noChangeShapeType="1"/>
            </p:cNvSpPr>
            <p:nvPr/>
          </p:nvSpPr>
          <p:spPr bwMode="auto">
            <a:xfrm>
              <a:off x="5141980" y="2953055"/>
              <a:ext cx="2171744"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aphicFrame>
        <p:nvGraphicFramePr>
          <p:cNvPr id="40" name="Object 4"/>
          <p:cNvGraphicFramePr>
            <a:graphicFrameLocks noChangeAspect="1"/>
          </p:cNvGraphicFramePr>
          <p:nvPr>
            <p:extLst>
              <p:ext uri="{D42A27DB-BD31-4B8C-83A1-F6EECF244321}">
                <p14:modId xmlns:p14="http://schemas.microsoft.com/office/powerpoint/2010/main" val="754882708"/>
              </p:ext>
            </p:extLst>
          </p:nvPr>
        </p:nvGraphicFramePr>
        <p:xfrm>
          <a:off x="3081338" y="1826384"/>
          <a:ext cx="804862" cy="431800"/>
        </p:xfrm>
        <a:graphic>
          <a:graphicData uri="http://schemas.openxmlformats.org/presentationml/2006/ole">
            <mc:AlternateContent xmlns:mc="http://schemas.openxmlformats.org/markup-compatibility/2006">
              <mc:Choice xmlns:v="urn:schemas-microsoft-com:vml" Requires="v">
                <p:oleObj spid="_x0000_s57477" name="公式" r:id="rId12" imgW="266400" imgH="190440" progId="Equation.3">
                  <p:embed/>
                </p:oleObj>
              </mc:Choice>
              <mc:Fallback>
                <p:oleObj name="公式" r:id="rId12" imgW="266400" imgH="190440" progId="Equation.3">
                  <p:embed/>
                  <p:pic>
                    <p:nvPicPr>
                      <p:cNvPr id="0" name=""/>
                      <p:cNvPicPr>
                        <a:picLocks noChangeAspect="1" noChangeArrowheads="1"/>
                      </p:cNvPicPr>
                      <p:nvPr/>
                    </p:nvPicPr>
                    <p:blipFill>
                      <a:blip r:embed="rId13"/>
                      <a:srcRect/>
                      <a:stretch>
                        <a:fillRect/>
                      </a:stretch>
                    </p:blipFill>
                    <p:spPr bwMode="auto">
                      <a:xfrm>
                        <a:off x="3081338" y="1826384"/>
                        <a:ext cx="804862" cy="431800"/>
                      </a:xfrm>
                      <a:prstGeom prst="rect">
                        <a:avLst/>
                      </a:prstGeom>
                      <a:noFill/>
                    </p:spPr>
                  </p:pic>
                </p:oleObj>
              </mc:Fallback>
            </mc:AlternateContent>
          </a:graphicData>
        </a:graphic>
      </p:graphicFrame>
      <p:sp>
        <p:nvSpPr>
          <p:cNvPr id="46" name="Line 49"/>
          <p:cNvSpPr>
            <a:spLocks noChangeAspect="1" noChangeShapeType="1"/>
          </p:cNvSpPr>
          <p:nvPr/>
        </p:nvSpPr>
        <p:spPr bwMode="auto">
          <a:xfrm flipH="1">
            <a:off x="6797708" y="2611361"/>
            <a:ext cx="369589" cy="0"/>
          </a:xfrm>
          <a:prstGeom prst="line">
            <a:avLst/>
          </a:prstGeom>
          <a:noFill/>
          <a:ln w="19050">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47" name="Line 46"/>
          <p:cNvSpPr>
            <a:spLocks noChangeAspect="1" noChangeShapeType="1"/>
          </p:cNvSpPr>
          <p:nvPr/>
        </p:nvSpPr>
        <p:spPr bwMode="auto">
          <a:xfrm>
            <a:off x="7635290" y="2611361"/>
            <a:ext cx="385275" cy="0"/>
          </a:xfrm>
          <a:prstGeom prst="line">
            <a:avLst/>
          </a:prstGeom>
          <a:noFill/>
          <a:ln w="19050">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48" name="Text Box 51"/>
          <p:cNvSpPr txBox="1">
            <a:spLocks noChangeAspect="1" noChangeArrowheads="1"/>
          </p:cNvSpPr>
          <p:nvPr/>
        </p:nvSpPr>
        <p:spPr bwMode="auto">
          <a:xfrm>
            <a:off x="7237674" y="2301200"/>
            <a:ext cx="41647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zh-CN" sz="2800" b="1" i="1" smtClean="0">
                <a:latin typeface="Times New Roman" pitchFamily="18" charset="0"/>
                <a:ea typeface="华文新魏" pitchFamily="2" charset="-122"/>
              </a:rPr>
              <a:t>x</a:t>
            </a:r>
            <a:endParaRPr lang="zh-CN" altLang="en-US" sz="4400" b="1">
              <a:latin typeface="Times New Roman" pitchFamily="18" charset="0"/>
              <a:ea typeface="华文新魏" pitchFamily="2" charset="-122"/>
            </a:endParaRPr>
          </a:p>
        </p:txBody>
      </p:sp>
      <p:sp>
        <p:nvSpPr>
          <p:cNvPr id="49" name="Line 42"/>
          <p:cNvSpPr>
            <a:spLocks noChangeAspect="1" noChangeShapeType="1"/>
          </p:cNvSpPr>
          <p:nvPr/>
        </p:nvSpPr>
        <p:spPr bwMode="auto">
          <a:xfrm>
            <a:off x="8020190" y="2389796"/>
            <a:ext cx="0" cy="361769"/>
          </a:xfrm>
          <a:prstGeom prst="line">
            <a:avLst/>
          </a:prstGeom>
          <a:noFill/>
          <a:ln w="381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4" name="组合 3"/>
          <p:cNvGrpSpPr/>
          <p:nvPr/>
        </p:nvGrpSpPr>
        <p:grpSpPr>
          <a:xfrm>
            <a:off x="3756234" y="1537948"/>
            <a:ext cx="2345303" cy="1619243"/>
            <a:chOff x="5132338" y="262166"/>
            <a:chExt cx="2345303" cy="1619243"/>
          </a:xfrm>
        </p:grpSpPr>
        <p:sp>
          <p:nvSpPr>
            <p:cNvPr id="32" name="Line 42"/>
            <p:cNvSpPr>
              <a:spLocks noChangeAspect="1" noChangeShapeType="1"/>
            </p:cNvSpPr>
            <p:nvPr/>
          </p:nvSpPr>
          <p:spPr bwMode="auto">
            <a:xfrm>
              <a:off x="6881764" y="1190053"/>
              <a:ext cx="0" cy="691356"/>
            </a:xfrm>
            <a:prstGeom prst="line">
              <a:avLst/>
            </a:prstGeom>
            <a:noFill/>
            <a:ln w="381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 name="Line 45"/>
            <p:cNvSpPr>
              <a:spLocks noChangeAspect="1" noChangeShapeType="1"/>
            </p:cNvSpPr>
            <p:nvPr/>
          </p:nvSpPr>
          <p:spPr bwMode="auto">
            <a:xfrm>
              <a:off x="5337126" y="1190053"/>
              <a:ext cx="0" cy="473736"/>
            </a:xfrm>
            <a:prstGeom prst="line">
              <a:avLst/>
            </a:prstGeom>
            <a:noFill/>
            <a:ln w="38100" cap="rnd">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 name="Line 46"/>
            <p:cNvSpPr>
              <a:spLocks noChangeAspect="1" noChangeShapeType="1"/>
            </p:cNvSpPr>
            <p:nvPr/>
          </p:nvSpPr>
          <p:spPr bwMode="auto">
            <a:xfrm>
              <a:off x="6305501" y="1461514"/>
              <a:ext cx="542925" cy="0"/>
            </a:xfrm>
            <a:prstGeom prst="line">
              <a:avLst/>
            </a:prstGeom>
            <a:noFill/>
            <a:ln w="19050">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35" name="Line 49"/>
            <p:cNvSpPr>
              <a:spLocks noChangeAspect="1" noChangeShapeType="1"/>
            </p:cNvSpPr>
            <p:nvPr/>
          </p:nvSpPr>
          <p:spPr bwMode="auto">
            <a:xfrm flipH="1">
              <a:off x="5270451" y="1461514"/>
              <a:ext cx="542925" cy="0"/>
            </a:xfrm>
            <a:prstGeom prst="line">
              <a:avLst/>
            </a:prstGeom>
            <a:noFill/>
            <a:ln w="19050">
              <a:solidFill>
                <a:srgbClr val="000000"/>
              </a:solidFill>
              <a:round/>
              <a:headEnd/>
              <a:tailEnd type="arrow" w="sm" len="sm"/>
            </a:ln>
            <a:extLst>
              <a:ext uri="{909E8E84-426E-40DD-AFC4-6F175D3DCCD1}">
                <a14:hiddenFill xmlns:a14="http://schemas.microsoft.com/office/drawing/2010/main">
                  <a:noFill/>
                </a14:hiddenFill>
              </a:ext>
            </a:extLst>
          </p:spPr>
          <p:txBody>
            <a:bodyPr/>
            <a:lstStyle/>
            <a:p>
              <a:endParaRPr lang="zh-CN" altLang="en-US"/>
            </a:p>
          </p:txBody>
        </p:sp>
        <p:sp>
          <p:nvSpPr>
            <p:cNvPr id="36" name="Text Box 51"/>
            <p:cNvSpPr txBox="1">
              <a:spLocks noChangeAspect="1" noChangeArrowheads="1"/>
            </p:cNvSpPr>
            <p:nvPr/>
          </p:nvSpPr>
          <p:spPr bwMode="auto">
            <a:xfrm>
              <a:off x="5806732" y="1146797"/>
              <a:ext cx="67945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en-US" altLang="zh-CN" sz="2800" b="1" i="1" smtClean="0">
                  <a:latin typeface="Times New Roman" pitchFamily="18" charset="0"/>
                  <a:ea typeface="华文新魏" pitchFamily="2" charset="-122"/>
                </a:rPr>
                <a:t>x</a:t>
              </a:r>
              <a:r>
                <a:rPr lang="en-US" altLang="zh-CN" sz="2800" b="1" baseline="-25000" smtClean="0">
                  <a:latin typeface="Times New Roman" pitchFamily="18" charset="0"/>
                  <a:ea typeface="华文新魏" pitchFamily="2" charset="-122"/>
                </a:rPr>
                <a:t>0</a:t>
              </a:r>
              <a:endParaRPr lang="zh-CN" altLang="en-US" sz="4400" b="1">
                <a:latin typeface="Times New Roman" pitchFamily="18" charset="0"/>
                <a:ea typeface="华文新魏" pitchFamily="2" charset="-122"/>
              </a:endParaRPr>
            </a:p>
          </p:txBody>
        </p:sp>
        <p:pic>
          <p:nvPicPr>
            <p:cNvPr id="38" name="Picture 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flipH="1">
              <a:off x="6836718" y="882455"/>
              <a:ext cx="304584" cy="319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5249872" y="869294"/>
              <a:ext cx="329750" cy="31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Text Box 115"/>
            <p:cNvSpPr txBox="1">
              <a:spLocks noChangeArrowheads="1"/>
            </p:cNvSpPr>
            <p:nvPr/>
          </p:nvSpPr>
          <p:spPr bwMode="auto">
            <a:xfrm>
              <a:off x="5663739" y="479754"/>
              <a:ext cx="3658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1800" i="1">
                  <a:solidFill>
                    <a:prstClr val="black"/>
                  </a:solidFill>
                  <a:latin typeface="Times New Roman" pitchFamily="18" charset="0"/>
                  <a:ea typeface="宋体" panose="02010600030101010101" pitchFamily="2" charset="-122"/>
                  <a:cs typeface="Times New Roman" panose="02020603050405020304" pitchFamily="18" charset="0"/>
                </a:rPr>
                <a:t>v</a:t>
              </a:r>
              <a:r>
                <a:rPr lang="en-US" altLang="zh-CN" sz="1800" baseline="-25000">
                  <a:solidFill>
                    <a:prstClr val="black"/>
                  </a:solidFill>
                  <a:latin typeface="Times New Roman" pitchFamily="18" charset="0"/>
                  <a:ea typeface="宋体" panose="02010600030101010101" pitchFamily="2" charset="-122"/>
                  <a:cs typeface="Times New Roman" pitchFamily="18" charset="0"/>
                </a:rPr>
                <a:t>1</a:t>
              </a:r>
            </a:p>
          </p:txBody>
        </p:sp>
        <p:sp>
          <p:nvSpPr>
            <p:cNvPr id="43" name="Line 116"/>
            <p:cNvSpPr>
              <a:spLocks noChangeShapeType="1"/>
            </p:cNvSpPr>
            <p:nvPr/>
          </p:nvSpPr>
          <p:spPr bwMode="auto">
            <a:xfrm>
              <a:off x="5132338" y="603802"/>
              <a:ext cx="685800" cy="0"/>
            </a:xfrm>
            <a:prstGeom prst="line">
              <a:avLst/>
            </a:prstGeom>
            <a:noFill/>
            <a:ln w="28575">
              <a:solidFill>
                <a:schemeClr val="tx1"/>
              </a:solidFill>
              <a:round/>
              <a:headEnd type="arrow" w="med" len="med"/>
              <a:tailEnd/>
            </a:ln>
            <a:extLst>
              <a:ext uri="{909E8E84-426E-40DD-AFC4-6F175D3DCCD1}">
                <a14:hiddenFill xmlns:a14="http://schemas.microsoft.com/office/drawing/2010/main">
                  <a:noFill/>
                </a14:hiddenFill>
              </a:ext>
            </a:extLst>
          </p:spPr>
          <p:txBody>
            <a:bodyPr/>
            <a:lstStyle/>
            <a:p>
              <a:endParaRPr lang="zh-CN" altLang="en-US">
                <a:solidFill>
                  <a:prstClr val="black"/>
                </a:solidFill>
              </a:endParaRPr>
            </a:p>
          </p:txBody>
        </p:sp>
        <p:sp>
          <p:nvSpPr>
            <p:cNvPr id="44" name="Line 118"/>
            <p:cNvSpPr>
              <a:spLocks noChangeShapeType="1"/>
            </p:cNvSpPr>
            <p:nvPr/>
          </p:nvSpPr>
          <p:spPr bwMode="auto">
            <a:xfrm>
              <a:off x="6728552" y="873745"/>
              <a:ext cx="412750"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sz="1800">
                <a:solidFill>
                  <a:prstClr val="black"/>
                </a:solidFill>
                <a:latin typeface="Times New Roman" pitchFamily="18" charset="0"/>
                <a:cs typeface="Times New Roman" pitchFamily="18" charset="0"/>
              </a:endParaRPr>
            </a:p>
          </p:txBody>
        </p:sp>
        <p:sp>
          <p:nvSpPr>
            <p:cNvPr id="45" name="Text Box 119"/>
            <p:cNvSpPr txBox="1">
              <a:spLocks noChangeArrowheads="1"/>
            </p:cNvSpPr>
            <p:nvPr/>
          </p:nvSpPr>
          <p:spPr bwMode="auto">
            <a:xfrm>
              <a:off x="6949330" y="539333"/>
              <a:ext cx="36580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1800" i="1">
                  <a:solidFill>
                    <a:prstClr val="black"/>
                  </a:solidFill>
                  <a:latin typeface="Times New Roman" pitchFamily="18" charset="0"/>
                  <a:ea typeface="宋体" panose="02010600030101010101" pitchFamily="2" charset="-122"/>
                  <a:cs typeface="Times New Roman" panose="02020603050405020304" pitchFamily="18" charset="0"/>
                </a:rPr>
                <a:t>v</a:t>
              </a:r>
              <a:r>
                <a:rPr lang="en-US" altLang="zh-CN" sz="1800" baseline="-25000">
                  <a:solidFill>
                    <a:prstClr val="black"/>
                  </a:solidFill>
                  <a:latin typeface="Times New Roman" pitchFamily="18" charset="0"/>
                  <a:ea typeface="宋体" panose="02010600030101010101" pitchFamily="2" charset="-122"/>
                  <a:cs typeface="Times New Roman" pitchFamily="18" charset="0"/>
                </a:rPr>
                <a:t>2</a:t>
              </a:r>
            </a:p>
          </p:txBody>
        </p:sp>
        <p:sp>
          <p:nvSpPr>
            <p:cNvPr id="50" name="Text Box 122"/>
            <p:cNvSpPr txBox="1">
              <a:spLocks noChangeArrowheads="1"/>
            </p:cNvSpPr>
            <p:nvPr/>
          </p:nvSpPr>
          <p:spPr bwMode="auto">
            <a:xfrm>
              <a:off x="6453727" y="803305"/>
              <a:ext cx="389850" cy="461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2400" b="1" i="1">
                  <a:solidFill>
                    <a:srgbClr val="0000FF"/>
                  </a:solidFill>
                  <a:latin typeface="Times New Roman" pitchFamily="18" charset="0"/>
                  <a:ea typeface="宋体" panose="02010600030101010101" pitchFamily="2" charset="-122"/>
                  <a:cs typeface="Times New Roman" panose="02020603050405020304" pitchFamily="18" charset="0"/>
                </a:rPr>
                <a:t>B</a:t>
              </a:r>
            </a:p>
          </p:txBody>
        </p:sp>
        <p:sp>
          <p:nvSpPr>
            <p:cNvPr id="51" name="Line 4"/>
            <p:cNvSpPr>
              <a:spLocks noChangeAspect="1" noChangeShapeType="1"/>
            </p:cNvSpPr>
            <p:nvPr/>
          </p:nvSpPr>
          <p:spPr bwMode="auto">
            <a:xfrm>
              <a:off x="5330777" y="1190052"/>
              <a:ext cx="2146864" cy="0"/>
            </a:xfrm>
            <a:prstGeom prst="line">
              <a:avLst/>
            </a:prstGeom>
            <a:noFill/>
            <a:ln w="3810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 name="Text Box 115"/>
            <p:cNvSpPr txBox="1">
              <a:spLocks noChangeArrowheads="1"/>
            </p:cNvSpPr>
            <p:nvPr/>
          </p:nvSpPr>
          <p:spPr bwMode="auto">
            <a:xfrm>
              <a:off x="5321202" y="262166"/>
              <a:ext cx="30008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eaLnBrk="0" fontAlgn="base" hangingPunct="0">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r>
                <a:rPr lang="en-US" altLang="zh-CN" sz="1800" i="1" smtClean="0">
                  <a:solidFill>
                    <a:prstClr val="black"/>
                  </a:solidFill>
                  <a:latin typeface="Times New Roman" pitchFamily="18" charset="0"/>
                  <a:ea typeface="宋体" panose="02010600030101010101" pitchFamily="2" charset="-122"/>
                  <a:cs typeface="Times New Roman" panose="02020603050405020304" pitchFamily="18" charset="0"/>
                </a:rPr>
                <a:t>a</a:t>
              </a:r>
              <a:endParaRPr lang="en-US" altLang="zh-CN" sz="1800" baseline="-25000">
                <a:solidFill>
                  <a:prstClr val="black"/>
                </a:solidFill>
                <a:latin typeface="Times New Roman" pitchFamily="18" charset="0"/>
                <a:ea typeface="宋体" panose="02010600030101010101" pitchFamily="2" charset="-122"/>
                <a:cs typeface="Times New Roman" pitchFamily="18" charset="0"/>
              </a:endParaRPr>
            </a:p>
          </p:txBody>
        </p:sp>
        <p:sp>
          <p:nvSpPr>
            <p:cNvPr id="53" name="Line 118"/>
            <p:cNvSpPr>
              <a:spLocks noChangeShapeType="1"/>
            </p:cNvSpPr>
            <p:nvPr/>
          </p:nvSpPr>
          <p:spPr bwMode="auto">
            <a:xfrm>
              <a:off x="5270451" y="822960"/>
              <a:ext cx="677654"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a:lstStyle/>
            <a:p>
              <a:endParaRPr lang="zh-CN" altLang="en-US" sz="1800">
                <a:solidFill>
                  <a:prstClr val="black"/>
                </a:solidFill>
                <a:latin typeface="Times New Roman" pitchFamily="18" charset="0"/>
                <a:cs typeface="Times New Roman" pitchFamily="18" charset="0"/>
              </a:endParaRPr>
            </a:p>
          </p:txBody>
        </p:sp>
      </p:grpSp>
      <p:sp>
        <p:nvSpPr>
          <p:cNvPr id="11" name="矩形 10"/>
          <p:cNvSpPr/>
          <p:nvPr/>
        </p:nvSpPr>
        <p:spPr>
          <a:xfrm>
            <a:off x="725864" y="1537948"/>
            <a:ext cx="2177592" cy="780183"/>
          </a:xfrm>
          <a:prstGeom prst="rect">
            <a:avLst/>
          </a:prstGeom>
          <a:noFill/>
          <a:ln>
            <a:solidFill>
              <a:srgbClr val="E727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2"/>
    </p:custDataLst>
    <p:extLst>
      <p:ext uri="{BB962C8B-B14F-4D97-AF65-F5344CB8AC3E}">
        <p14:creationId xmlns:p14="http://schemas.microsoft.com/office/powerpoint/2010/main" val="33988360"/>
      </p:ext>
    </p:extLst>
  </p:cSld>
  <p:clrMapOvr>
    <a:masterClrMapping/>
  </p:clrMapOvr>
  <mc:AlternateContent xmlns:mc="http://schemas.openxmlformats.org/markup-compatibility/2006" xmlns:p14="http://schemas.microsoft.com/office/powerpoint/2010/main">
    <mc:Choice Requires="p14">
      <p:transition p14:dur="0" advTm="68010"/>
    </mc:Choice>
    <mc:Fallback xmlns="">
      <p:transition advTm="6801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2531"/>
                                        </p:tgtEl>
                                        <p:attrNameLst>
                                          <p:attrName>style.visibility</p:attrName>
                                        </p:attrNameLst>
                                      </p:cBhvr>
                                      <p:to>
                                        <p:strVal val="visible"/>
                                      </p:to>
                                    </p:set>
                                    <p:animEffect transition="in" filter="blinds(horizontal)">
                                      <p:cBhvr>
                                        <p:cTn id="11" dur="500"/>
                                        <p:tgtEl>
                                          <p:spTgt spid="2253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xit" presetSubtype="0" fill="hold" nodeType="withEffect">
                                  <p:stCondLst>
                                    <p:cond delay="0"/>
                                  </p:stCondLst>
                                  <p:childTnLst>
                                    <p:set>
                                      <p:cBhvr>
                                        <p:cTn id="17" dur="1" fill="hold">
                                          <p:stCondLst>
                                            <p:cond delay="0"/>
                                          </p:stCondLst>
                                        </p:cTn>
                                        <p:tgtEl>
                                          <p:spTgt spid="4"/>
                                        </p:tgtEl>
                                        <p:attrNameLst>
                                          <p:attrName>style.visibility</p:attrName>
                                        </p:attrNameLst>
                                      </p:cBhvr>
                                      <p:to>
                                        <p:strVal val="hidden"/>
                                      </p:to>
                                    </p:set>
                                  </p:childTnLst>
                                </p:cTn>
                              </p:par>
                              <p:par>
                                <p:cTn id="18" presetID="1" presetClass="entr" presetSubtype="0" fill="hold" nodeType="withEffect">
                                  <p:stCondLst>
                                    <p:cond delay="0"/>
                                  </p:stCondLst>
                                  <p:childTnLst>
                                    <p:set>
                                      <p:cBhvr>
                                        <p:cTn id="19" dur="1" fill="hold">
                                          <p:stCondLst>
                                            <p:cond delay="0"/>
                                          </p:stCondLst>
                                        </p:cTn>
                                        <p:tgtEl>
                                          <p:spTgt spid="41"/>
                                        </p:tgtEl>
                                        <p:attrNameLst>
                                          <p:attrName>style.visibility</p:attrName>
                                        </p:attrNameLst>
                                      </p:cBhvr>
                                      <p:to>
                                        <p:strVal val="visible"/>
                                      </p:to>
                                    </p:set>
                                  </p:childTnLst>
                                </p:cTn>
                              </p:par>
                              <p:par>
                                <p:cTn id="20" presetID="42" presetClass="path" presetSubtype="0" accel="50000" decel="50000" fill="hold" nodeType="withEffect">
                                  <p:stCondLst>
                                    <p:cond delay="0"/>
                                  </p:stCondLst>
                                  <p:childTnLst>
                                    <p:animMotion origin="layout" path="M -2.77778E-6 -4.25663E-7 L 0.129 0.00093 " pathEditMode="relative" rAng="0" ptsTypes="AA">
                                      <p:cBhvr>
                                        <p:cTn id="21" dur="2000" fill="hold"/>
                                        <p:tgtEl>
                                          <p:spTgt spid="41"/>
                                        </p:tgtEl>
                                        <p:attrNameLst>
                                          <p:attrName>ppt_x</p:attrName>
                                          <p:attrName>ppt_y</p:attrName>
                                        </p:attrNameLst>
                                      </p:cBhvr>
                                      <p:rCtr x="6441" y="31"/>
                                    </p:animMotion>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6"/>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48"/>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22532"/>
                                        </p:tgtEl>
                                        <p:attrNameLst>
                                          <p:attrName>style.visibility</p:attrName>
                                        </p:attrNameLst>
                                      </p:cBhvr>
                                      <p:to>
                                        <p:strVal val="visible"/>
                                      </p:to>
                                    </p:set>
                                    <p:animEffect transition="in" filter="blinds(horizontal)">
                                      <p:cBhvr>
                                        <p:cTn id="36" dur="500"/>
                                        <p:tgtEl>
                                          <p:spTgt spid="22532"/>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blinds(horizontal)">
                                      <p:cBhvr>
                                        <p:cTn id="41" dur="500"/>
                                        <p:tgtEl>
                                          <p:spTgt spid="40"/>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2533"/>
                                        </p:tgtEl>
                                        <p:attrNameLst>
                                          <p:attrName>style.visibility</p:attrName>
                                        </p:attrNameLst>
                                      </p:cBhvr>
                                      <p:to>
                                        <p:strVal val="visible"/>
                                      </p:to>
                                    </p:set>
                                    <p:animEffect transition="in" filter="blinds(horizontal)">
                                      <p:cBhvr>
                                        <p:cTn id="46" dur="500"/>
                                        <p:tgtEl>
                                          <p:spTgt spid="22533"/>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22534"/>
                                        </p:tgtEl>
                                        <p:attrNameLst>
                                          <p:attrName>style.visibility</p:attrName>
                                        </p:attrNameLst>
                                      </p:cBhvr>
                                      <p:to>
                                        <p:strVal val="visible"/>
                                      </p:to>
                                    </p:set>
                                    <p:animEffect transition="in" filter="blinds(horizontal)">
                                      <p:cBhvr>
                                        <p:cTn id="51" dur="500"/>
                                        <p:tgtEl>
                                          <p:spTgt spid="22534"/>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grpId="0" nodeType="clickEffect">
                                  <p:stCondLst>
                                    <p:cond delay="0"/>
                                  </p:stCondLst>
                                  <p:childTnLst>
                                    <p:set>
                                      <p:cBhvr>
                                        <p:cTn id="55" dur="1" fill="hold">
                                          <p:stCondLst>
                                            <p:cond delay="0"/>
                                          </p:stCondLst>
                                        </p:cTn>
                                        <p:tgtEl>
                                          <p:spTgt spid="22535"/>
                                        </p:tgtEl>
                                        <p:attrNameLst>
                                          <p:attrName>style.visibility</p:attrName>
                                        </p:attrNameLst>
                                      </p:cBhvr>
                                      <p:to>
                                        <p:strVal val="visible"/>
                                      </p:to>
                                    </p:set>
                                    <p:animEffect transition="in" filter="blinds(horizontal)">
                                      <p:cBhvr>
                                        <p:cTn id="56" dur="500"/>
                                        <p:tgtEl>
                                          <p:spTgt spid="22535"/>
                                        </p:tgtEl>
                                      </p:cBhvr>
                                    </p:animEffect>
                                  </p:childTnLst>
                                </p:cTn>
                              </p:par>
                              <p:par>
                                <p:cTn id="57" presetID="1" presetClass="entr" presetSubtype="0" fill="hold" grpId="0" nodeType="withEffect">
                                  <p:stCondLst>
                                    <p:cond delay="500"/>
                                  </p:stCondLst>
                                  <p:childTnLst>
                                    <p:set>
                                      <p:cBhvr>
                                        <p:cTn id="5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5" grpId="0"/>
      <p:bldP spid="46" grpId="0" animBg="1"/>
      <p:bldP spid="47" grpId="0" animBg="1"/>
      <p:bldP spid="48" grpId="0"/>
      <p:bldP spid="49"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624360" y="1153354"/>
            <a:ext cx="7723763" cy="3484633"/>
          </a:xfrm>
          <a:prstGeom prst="roundRect">
            <a:avLst/>
          </a:prstGeom>
          <a:noFill/>
          <a:ln>
            <a:solidFill>
              <a:schemeClr val="tx2">
                <a:lumMod val="40000"/>
                <a:lumOff val="6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正五边形 6"/>
          <p:cNvSpPr/>
          <p:nvPr/>
        </p:nvSpPr>
        <p:spPr>
          <a:xfrm>
            <a:off x="3160677" y="442385"/>
            <a:ext cx="2651130" cy="564713"/>
          </a:xfrm>
          <a:prstGeom prst="pentagon">
            <a:avLst/>
          </a:prstGeom>
          <a:solidFill>
            <a:schemeClr val="tx2">
              <a:lumMod val="40000"/>
              <a:lumOff val="60000"/>
            </a:schemeClr>
          </a:solidFill>
          <a:ln>
            <a:solidFill>
              <a:schemeClr val="tx2">
                <a:lumMod val="20000"/>
                <a:lumOff val="8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3"/>
          <p:cNvSpPr txBox="1"/>
          <p:nvPr/>
        </p:nvSpPr>
        <p:spPr>
          <a:xfrm>
            <a:off x="3615271" y="486455"/>
            <a:ext cx="1944216" cy="523220"/>
          </a:xfrm>
          <a:prstGeom prst="rect">
            <a:avLst/>
          </a:prstGeom>
          <a:noFill/>
        </p:spPr>
        <p:txBody>
          <a:bodyPr wrap="square" rtlCol="0">
            <a:spAutoFit/>
          </a:bodyPr>
          <a:lstStyle/>
          <a:p>
            <a:r>
              <a:rPr lang="zh-CN" altLang="en-US" sz="2800" smtClean="0">
                <a:solidFill>
                  <a:schemeClr val="bg1"/>
                </a:solidFill>
                <a:latin typeface="华文新魏" pitchFamily="2" charset="-122"/>
                <a:ea typeface="华文新魏" pitchFamily="2" charset="-122"/>
              </a:rPr>
              <a:t>方法提炼</a:t>
            </a:r>
            <a:endParaRPr lang="en-US" altLang="zh-CN" sz="2800" dirty="0" smtClean="0">
              <a:solidFill>
                <a:schemeClr val="bg1"/>
              </a:solidFill>
              <a:latin typeface="华文新魏" pitchFamily="2" charset="-122"/>
              <a:ea typeface="华文新魏" pitchFamily="2" charset="-122"/>
            </a:endParaRPr>
          </a:p>
        </p:txBody>
      </p:sp>
      <p:sp>
        <p:nvSpPr>
          <p:cNvPr id="13" name="Text Box 14"/>
          <p:cNvSpPr txBox="1">
            <a:spLocks noChangeArrowheads="1"/>
          </p:cNvSpPr>
          <p:nvPr/>
        </p:nvSpPr>
        <p:spPr bwMode="auto">
          <a:xfrm>
            <a:off x="2272644" y="1394161"/>
            <a:ext cx="5117969"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en-US" sz="3200" b="1" smtClean="0">
                <a:solidFill>
                  <a:srgbClr val="E727D9"/>
                </a:solidFill>
                <a:latin typeface="华文新魏" pitchFamily="2" charset="-122"/>
                <a:ea typeface="华文新魏" pitchFamily="2" charset="-122"/>
              </a:rPr>
              <a:t>画出</a:t>
            </a:r>
            <a:r>
              <a:rPr lang="zh-CN" altLang="en-US" sz="3200" b="1" smtClean="0">
                <a:latin typeface="华文新魏" pitchFamily="2" charset="-122"/>
                <a:ea typeface="华文新魏" pitchFamily="2" charset="-122"/>
              </a:rPr>
              <a:t>运动情景图</a:t>
            </a:r>
            <a:endParaRPr lang="en-US" altLang="zh-CN" sz="3200" b="1" smtClean="0">
              <a:latin typeface="华文新魏" pitchFamily="2" charset="-122"/>
              <a:ea typeface="华文新魏" pitchFamily="2" charset="-122"/>
            </a:endParaRPr>
          </a:p>
          <a:p>
            <a:pPr>
              <a:spcBef>
                <a:spcPct val="50000"/>
              </a:spcBef>
            </a:pPr>
            <a:r>
              <a:rPr lang="zh-CN" altLang="en-US" sz="3200" b="1" smtClean="0">
                <a:solidFill>
                  <a:srgbClr val="E727D9"/>
                </a:solidFill>
                <a:latin typeface="华文新魏" pitchFamily="2" charset="-122"/>
                <a:ea typeface="华文新魏" pitchFamily="2" charset="-122"/>
              </a:rPr>
              <a:t>找准</a:t>
            </a:r>
            <a:r>
              <a:rPr lang="zh-CN" altLang="en-US" sz="3200" b="1" smtClean="0">
                <a:latin typeface="华文新魏" pitchFamily="2" charset="-122"/>
                <a:ea typeface="华文新魏" pitchFamily="2" charset="-122"/>
              </a:rPr>
              <a:t>两个关系</a:t>
            </a:r>
            <a:r>
              <a:rPr lang="zh-CN" altLang="en-US" sz="3200" b="1" smtClean="0">
                <a:solidFill>
                  <a:srgbClr val="FF0000"/>
                </a:solidFill>
                <a:latin typeface="华文新魏" pitchFamily="2" charset="-122"/>
                <a:ea typeface="华文新魏" pitchFamily="2" charset="-122"/>
              </a:rPr>
              <a:t>（位移和时间）</a:t>
            </a:r>
            <a:endParaRPr lang="en-US" altLang="zh-CN" sz="3200" b="1" smtClean="0">
              <a:solidFill>
                <a:srgbClr val="FF0000"/>
              </a:solidFill>
              <a:latin typeface="华文新魏" pitchFamily="2" charset="-122"/>
              <a:ea typeface="华文新魏" pitchFamily="2" charset="-122"/>
            </a:endParaRPr>
          </a:p>
          <a:p>
            <a:pPr>
              <a:spcBef>
                <a:spcPct val="50000"/>
              </a:spcBef>
            </a:pPr>
            <a:r>
              <a:rPr lang="zh-CN" altLang="en-US" sz="3200" b="1" smtClean="0">
                <a:solidFill>
                  <a:srgbClr val="E727D9"/>
                </a:solidFill>
                <a:latin typeface="华文新魏" pitchFamily="2" charset="-122"/>
                <a:ea typeface="华文新魏" pitchFamily="2" charset="-122"/>
              </a:rPr>
              <a:t>分析</a:t>
            </a:r>
            <a:r>
              <a:rPr lang="zh-CN" altLang="en-US" sz="3200" b="1" smtClean="0">
                <a:latin typeface="华文新魏" pitchFamily="2" charset="-122"/>
                <a:ea typeface="华文新魏" pitchFamily="2" charset="-122"/>
              </a:rPr>
              <a:t>一个条件</a:t>
            </a:r>
            <a:r>
              <a:rPr lang="zh-CN" altLang="en-US" sz="3200" b="1" smtClean="0">
                <a:solidFill>
                  <a:srgbClr val="FF0000"/>
                </a:solidFill>
                <a:latin typeface="华文新魏" pitchFamily="2" charset="-122"/>
                <a:ea typeface="华文新魏" pitchFamily="2" charset="-122"/>
              </a:rPr>
              <a:t>（速度相等）</a:t>
            </a:r>
            <a:endParaRPr lang="en-US" altLang="zh-CN" sz="3200" b="1" smtClean="0">
              <a:solidFill>
                <a:srgbClr val="FF0000"/>
              </a:solidFill>
              <a:latin typeface="华文新魏" pitchFamily="2" charset="-122"/>
              <a:ea typeface="华文新魏" pitchFamily="2" charset="-122"/>
            </a:endParaRPr>
          </a:p>
          <a:p>
            <a:pPr>
              <a:spcBef>
                <a:spcPct val="50000"/>
              </a:spcBef>
            </a:pPr>
            <a:r>
              <a:rPr lang="zh-CN" altLang="en-US" sz="3200" b="1" smtClean="0">
                <a:solidFill>
                  <a:srgbClr val="E727D9"/>
                </a:solidFill>
                <a:latin typeface="华文新魏" pitchFamily="2" charset="-122"/>
                <a:ea typeface="华文新魏" pitchFamily="2" charset="-122"/>
              </a:rPr>
              <a:t>选用</a:t>
            </a:r>
            <a:r>
              <a:rPr lang="zh-CN" altLang="en-US" sz="3200" b="1" smtClean="0">
                <a:latin typeface="华文新魏" pitchFamily="2" charset="-122"/>
                <a:ea typeface="华文新魏" pitchFamily="2" charset="-122"/>
              </a:rPr>
              <a:t>一种方法</a:t>
            </a:r>
            <a:endParaRPr lang="zh-CN" altLang="en-US" sz="3200" b="1">
              <a:latin typeface="华文新魏" pitchFamily="2" charset="-122"/>
              <a:ea typeface="华文新魏" pitchFamily="2" charset="-122"/>
            </a:endParaRPr>
          </a:p>
        </p:txBody>
      </p:sp>
      <p:sp>
        <p:nvSpPr>
          <p:cNvPr id="18" name="Text Box 4"/>
          <p:cNvSpPr txBox="1">
            <a:spLocks noChangeArrowheads="1"/>
          </p:cNvSpPr>
          <p:nvPr/>
        </p:nvSpPr>
        <p:spPr bwMode="auto">
          <a:xfrm>
            <a:off x="0" y="-31421"/>
            <a:ext cx="3779838" cy="484744"/>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zh-CN" altLang="en-US" sz="2700" smtClean="0"/>
              <a:t>任务四</a:t>
            </a:r>
            <a:r>
              <a:rPr lang="en-US" altLang="zh-CN" sz="2700" smtClean="0"/>
              <a:t>:</a:t>
            </a:r>
            <a:r>
              <a:rPr lang="zh-CN" altLang="en-US" sz="2700" smtClean="0"/>
              <a:t>追击和相遇问题</a:t>
            </a:r>
            <a:endParaRPr lang="en-US" altLang="zh-CN" sz="2700" smtClean="0"/>
          </a:p>
        </p:txBody>
      </p:sp>
    </p:spTree>
    <p:custDataLst>
      <p:tags r:id="rId1"/>
    </p:custDataLst>
    <p:extLst>
      <p:ext uri="{BB962C8B-B14F-4D97-AF65-F5344CB8AC3E}">
        <p14:creationId xmlns:p14="http://schemas.microsoft.com/office/powerpoint/2010/main" val="3610894984"/>
      </p:ext>
    </p:extLst>
  </p:cSld>
  <p:clrMapOvr>
    <a:masterClrMapping/>
  </p:clrMapOvr>
  <mc:AlternateContent xmlns:mc="http://schemas.openxmlformats.org/markup-compatibility/2006" xmlns:p14="http://schemas.microsoft.com/office/powerpoint/2010/main">
    <mc:Choice Requires="p14">
      <p:transition spd="slow" p14:dur="1400" advTm="18616">
        <p14:doors dir="vert"/>
      </p:transition>
    </mc:Choice>
    <mc:Fallback xmlns="">
      <p:transition spd="slow" advTm="1861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4"/>
          <p:cNvSpPr txBox="1">
            <a:spLocks noChangeArrowheads="1"/>
          </p:cNvSpPr>
          <p:nvPr/>
        </p:nvSpPr>
        <p:spPr bwMode="auto">
          <a:xfrm>
            <a:off x="-1" y="-31421"/>
            <a:ext cx="2752628" cy="482600"/>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en-US" altLang="zh-CN" sz="2700" smtClean="0"/>
              <a:t>【</a:t>
            </a:r>
            <a:r>
              <a:rPr lang="zh-CN" altLang="en-US" sz="2700" smtClean="0"/>
              <a:t>总结提升</a:t>
            </a:r>
            <a:r>
              <a:rPr lang="en-US" altLang="zh-CN" sz="2700" smtClean="0"/>
              <a:t>】</a:t>
            </a:r>
          </a:p>
        </p:txBody>
      </p:sp>
      <p:sp>
        <p:nvSpPr>
          <p:cNvPr id="59" name="TextBox 58"/>
          <p:cNvSpPr txBox="1"/>
          <p:nvPr/>
        </p:nvSpPr>
        <p:spPr>
          <a:xfrm>
            <a:off x="492517" y="1080167"/>
            <a:ext cx="7413446" cy="3000821"/>
          </a:xfrm>
          <a:prstGeom prst="rect">
            <a:avLst/>
          </a:prstGeom>
          <a:noFill/>
          <a:ln>
            <a:solidFill>
              <a:schemeClr val="accent1"/>
            </a:solidFill>
          </a:ln>
        </p:spPr>
        <p:txBody>
          <a:bodyPr wrap="square" rtlCol="0">
            <a:spAutoFit/>
          </a:bodyPr>
          <a:lstStyle/>
          <a:p>
            <a:r>
              <a:rPr lang="zh-CN" altLang="en-US" sz="2700" smtClean="0"/>
              <a:t>      本节课我们通过一题多解，拓展了匀变速直线运动研究的解题思路，能更好得深入掌握匀变速直线运动的研究的有关规律。通过分析纸带，多种方法处理数据求加速度，有利于科学思维的培养和科学探究能力的提升。关于追击和相遇问题，一定要提取有用信息后画出运动情景图，这样才能分析问题更有理有据，让问题迎刃而解。</a:t>
            </a:r>
            <a:endParaRPr lang="zh-CN" altLang="en-US" sz="2700" dirty="0"/>
          </a:p>
        </p:txBody>
      </p:sp>
    </p:spTree>
    <p:custDataLst>
      <p:tags r:id="rId1"/>
    </p:custDataLst>
    <p:extLst>
      <p:ext uri="{BB962C8B-B14F-4D97-AF65-F5344CB8AC3E}">
        <p14:creationId xmlns:p14="http://schemas.microsoft.com/office/powerpoint/2010/main" val="1944300471"/>
      </p:ext>
    </p:extLst>
  </p:cSld>
  <p:clrMapOvr>
    <a:masterClrMapping/>
  </p:clrMapOvr>
  <mc:AlternateContent xmlns:mc="http://schemas.openxmlformats.org/markup-compatibility/2006" xmlns:p14="http://schemas.microsoft.com/office/powerpoint/2010/main">
    <mc:Choice Requires="p14">
      <p:transition p14:dur="0" advTm="35251"/>
    </mc:Choice>
    <mc:Fallback xmlns="">
      <p:transition advTm="352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4"/>
          <p:cNvSpPr txBox="1">
            <a:spLocks noChangeArrowheads="1"/>
          </p:cNvSpPr>
          <p:nvPr/>
        </p:nvSpPr>
        <p:spPr bwMode="auto">
          <a:xfrm>
            <a:off x="-1" y="-31421"/>
            <a:ext cx="6919646" cy="482600"/>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en-US" altLang="zh-CN" sz="2700" smtClean="0"/>
              <a:t>【</a:t>
            </a:r>
            <a:r>
              <a:rPr lang="zh-CN" altLang="en-US" sz="2700" smtClean="0"/>
              <a:t>课外延伸</a:t>
            </a:r>
            <a:r>
              <a:rPr lang="en-US" altLang="zh-CN" sz="2700" smtClean="0"/>
              <a:t>】</a:t>
            </a:r>
          </a:p>
        </p:txBody>
      </p:sp>
      <p:sp>
        <p:nvSpPr>
          <p:cNvPr id="59" name="TextBox 58"/>
          <p:cNvSpPr txBox="1"/>
          <p:nvPr/>
        </p:nvSpPr>
        <p:spPr>
          <a:xfrm>
            <a:off x="438577" y="1326747"/>
            <a:ext cx="7413446" cy="1753235"/>
          </a:xfrm>
          <a:prstGeom prst="rect">
            <a:avLst/>
          </a:prstGeom>
          <a:noFill/>
          <a:ln>
            <a:solidFill>
              <a:schemeClr val="accent1"/>
            </a:solidFill>
          </a:ln>
        </p:spPr>
        <p:txBody>
          <a:bodyPr wrap="square" rtlCol="0">
            <a:spAutoFit/>
          </a:bodyPr>
          <a:lstStyle/>
          <a:p>
            <a:r>
              <a:rPr lang="zh-CN" altLang="en-US" sz="2700" smtClean="0"/>
              <a:t>    请大家在</a:t>
            </a:r>
            <a:r>
              <a:rPr lang="en-US" altLang="zh-CN" sz="2700" smtClean="0"/>
              <a:t>20</a:t>
            </a:r>
            <a:r>
              <a:rPr lang="zh-CN" altLang="en-US" sz="2700" smtClean="0"/>
              <a:t>分钟内完成</a:t>
            </a:r>
            <a:r>
              <a:rPr lang="en-US" altLang="zh-CN" sz="2700" smtClean="0"/>
              <a:t>10</a:t>
            </a:r>
            <a:r>
              <a:rPr lang="zh-CN" altLang="en-US" sz="2700" smtClean="0"/>
              <a:t>道选择题；利用</a:t>
            </a:r>
            <a:r>
              <a:rPr lang="en-US" altLang="zh-CN" sz="2700" smtClean="0"/>
              <a:t>15</a:t>
            </a:r>
            <a:r>
              <a:rPr lang="zh-CN" altLang="en-US" sz="2700" smtClean="0"/>
              <a:t>分钟完成拓展提升的两道作业题。完成后校对答案，有不清楚的地方可以请教自己的任课老师。</a:t>
            </a:r>
            <a:endParaRPr lang="en-US" altLang="zh-CN" sz="2700" smtClean="0"/>
          </a:p>
          <a:p>
            <a:endParaRPr lang="zh-CN" altLang="en-US" sz="2700" dirty="0"/>
          </a:p>
        </p:txBody>
      </p:sp>
    </p:spTree>
    <p:extLst>
      <p:ext uri="{BB962C8B-B14F-4D97-AF65-F5344CB8AC3E}">
        <p14:creationId xmlns:p14="http://schemas.microsoft.com/office/powerpoint/2010/main" val="2138579518"/>
      </p:ext>
    </p:extLst>
  </p:cSld>
  <p:clrMapOvr>
    <a:masterClrMapping/>
  </p:clrMapOvr>
  <mc:AlternateContent xmlns:mc="http://schemas.openxmlformats.org/markup-compatibility/2006" xmlns:p14="http://schemas.microsoft.com/office/powerpoint/2010/main">
    <mc:Choice Requires="p14">
      <p:transition p14:dur="0" advTm="21143"/>
    </mc:Choice>
    <mc:Fallback xmlns="">
      <p:transition advTm="2114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9429" y="-31421"/>
            <a:ext cx="5109329" cy="484744"/>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en-US" altLang="zh-CN" sz="2700" smtClean="0"/>
              <a:t>【</a:t>
            </a:r>
            <a:r>
              <a:rPr lang="zh-CN" altLang="en-US" sz="2700" smtClean="0"/>
              <a:t>任务一：对比分析，温故知新</a:t>
            </a:r>
            <a:r>
              <a:rPr lang="en-US" altLang="zh-CN" sz="2700" smtClean="0"/>
              <a:t>】</a:t>
            </a:r>
          </a:p>
        </p:txBody>
      </p:sp>
      <p:sp>
        <p:nvSpPr>
          <p:cNvPr id="4" name="矩形 3"/>
          <p:cNvSpPr/>
          <p:nvPr/>
        </p:nvSpPr>
        <p:spPr>
          <a:xfrm>
            <a:off x="154861" y="503454"/>
            <a:ext cx="5109091" cy="461665"/>
          </a:xfrm>
          <a:prstGeom prst="rect">
            <a:avLst/>
          </a:prstGeom>
        </p:spPr>
        <p:txBody>
          <a:bodyPr wrap="none">
            <a:spAutoFit/>
          </a:bodyPr>
          <a:lstStyle/>
          <a:p>
            <a:r>
              <a:rPr lang="zh-CN" altLang="zh-CN" sz="2400" b="1"/>
              <a:t>（一）位移时间图像与速度时间图像</a:t>
            </a:r>
          </a:p>
        </p:txBody>
      </p:sp>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72777"/>
            <a:ext cx="9115007" cy="1647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1" y="2517258"/>
            <a:ext cx="5195735" cy="461665"/>
          </a:xfrm>
          <a:prstGeom prst="rect">
            <a:avLst/>
          </a:prstGeom>
        </p:spPr>
        <p:txBody>
          <a:bodyPr wrap="square">
            <a:spAutoFit/>
          </a:bodyPr>
          <a:lstStyle/>
          <a:p>
            <a:r>
              <a:rPr lang="zh-CN" altLang="zh-CN" sz="2400" smtClean="0"/>
              <a:t>（</a:t>
            </a:r>
            <a:r>
              <a:rPr lang="zh-CN" altLang="zh-CN" sz="2400" b="1"/>
              <a:t>二）自由落体运动和竖直上抛运动</a:t>
            </a: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048982"/>
            <a:ext cx="9030878" cy="1943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96837581"/>
      </p:ext>
    </p:extLst>
  </p:cSld>
  <p:clrMapOvr>
    <a:masterClrMapping/>
  </p:clrMapOvr>
  <mc:AlternateContent xmlns:mc="http://schemas.openxmlformats.org/markup-compatibility/2006" xmlns:p14="http://schemas.microsoft.com/office/powerpoint/2010/main">
    <mc:Choice Requires="p14">
      <p:transition p14:dur="0" advTm="26889"/>
    </mc:Choice>
    <mc:Fallback xmlns="">
      <p:transition advTm="2688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30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4">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hangingPunct="0"/>
            <a:r>
              <a:rPr lang="zh-CN" altLang="en-US" sz="5400" b="1" kern="0" spc="300" dirty="0">
                <a:solidFill>
                  <a:srgbClr val="002060"/>
                </a:solidFill>
                <a:latin typeface="微软雅黑" panose="020B0503020204020204" charset="-122"/>
                <a:cs typeface="+mj-cs"/>
                <a:sym typeface="Calibri" panose="020F0502020204030204"/>
              </a:rPr>
              <a:t>谢谢您的观看</a:t>
            </a:r>
          </a:p>
        </p:txBody>
      </p:sp>
      <p:sp>
        <p:nvSpPr>
          <p:cNvPr id="7" name="矩形 6"/>
          <p:cNvSpPr/>
          <p:nvPr/>
        </p:nvSpPr>
        <p:spPr>
          <a:xfrm>
            <a:off x="2632710" y="3507740"/>
            <a:ext cx="4205412" cy="442878"/>
          </a:xfrm>
          <a:prstGeom prst="rect">
            <a:avLst/>
          </a:prstGeom>
        </p:spPr>
        <p:txBody>
          <a:bodyPr wrap="square">
            <a:spAutoFit/>
          </a:bodyPr>
          <a:lstStyle/>
          <a:p>
            <a:pPr hangingPunct="0">
              <a:lnSpc>
                <a:spcPct val="150000"/>
              </a:lnSpc>
            </a:pPr>
            <a:r>
              <a:rPr lang="zh-CN" altLang="en-US" sz="1800" kern="0" spc="226" dirty="0">
                <a:solidFill>
                  <a:srgbClr val="002060"/>
                </a:solidFill>
                <a:latin typeface="楷体" panose="02010609060101010101" charset="-122"/>
                <a:ea typeface="楷体" panose="02010609060101010101" charset="-122"/>
                <a:cs typeface="+mj-cs"/>
                <a:sym typeface="Calibri" panose="020F0502020204030204"/>
              </a:rPr>
              <a:t>北京市朝阳区教育研究中心  制作</a:t>
            </a:r>
          </a:p>
        </p:txBody>
      </p:sp>
    </p:spTree>
    <p:custDataLst>
      <p:tags r:id="rId1"/>
    </p:custDataLst>
    <p:extLst>
      <p:ext uri="{BB962C8B-B14F-4D97-AF65-F5344CB8AC3E}">
        <p14:creationId xmlns:p14="http://schemas.microsoft.com/office/powerpoint/2010/main" val="2997245485"/>
      </p:ext>
    </p:extLst>
  </p:cSld>
  <p:clrMapOvr>
    <a:masterClrMapping/>
  </p:clrMapOvr>
  <mc:AlternateContent xmlns:mc="http://schemas.openxmlformats.org/markup-compatibility/2006" xmlns:p14="http://schemas.microsoft.com/office/powerpoint/2010/main">
    <mc:Choice Requires="p14">
      <p:transition spd="slow" p14:dur="1200" advTm="6120">
        <p14:prism/>
      </p:transition>
    </mc:Choice>
    <mc:Fallback xmlns="">
      <p:transition spd="slow" advTm="612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9429" y="-31421"/>
            <a:ext cx="5109329" cy="484744"/>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en-US" altLang="zh-CN" sz="2700" smtClean="0"/>
              <a:t>【</a:t>
            </a:r>
            <a:r>
              <a:rPr lang="zh-CN" altLang="en-US" sz="2700" smtClean="0"/>
              <a:t>任务一：对比分析，温故知新</a:t>
            </a:r>
            <a:r>
              <a:rPr lang="en-US" altLang="zh-CN" sz="2700" smtClean="0"/>
              <a:t>】</a:t>
            </a:r>
          </a:p>
        </p:txBody>
      </p:sp>
      <p:sp>
        <p:nvSpPr>
          <p:cNvPr id="4" name="矩形 3"/>
          <p:cNvSpPr/>
          <p:nvPr/>
        </p:nvSpPr>
        <p:spPr>
          <a:xfrm>
            <a:off x="-9429" y="428629"/>
            <a:ext cx="5109091" cy="461665"/>
          </a:xfrm>
          <a:prstGeom prst="rect">
            <a:avLst/>
          </a:prstGeom>
        </p:spPr>
        <p:txBody>
          <a:bodyPr wrap="none">
            <a:spAutoFit/>
          </a:bodyPr>
          <a:lstStyle/>
          <a:p>
            <a:r>
              <a:rPr lang="zh-CN" altLang="zh-CN" sz="2400" b="1"/>
              <a:t>（一）位移时间图像与速度时间图像</a:t>
            </a:r>
          </a:p>
        </p:txBody>
      </p:sp>
      <p:sp>
        <p:nvSpPr>
          <p:cNvPr id="20" name="矩形 19"/>
          <p:cNvSpPr/>
          <p:nvPr/>
        </p:nvSpPr>
        <p:spPr>
          <a:xfrm>
            <a:off x="211422" y="774829"/>
            <a:ext cx="8800603" cy="2677656"/>
          </a:xfrm>
          <a:prstGeom prst="rect">
            <a:avLst/>
          </a:prstGeom>
        </p:spPr>
        <p:txBody>
          <a:bodyPr wrap="square">
            <a:spAutoFit/>
          </a:bodyPr>
          <a:lstStyle/>
          <a:p>
            <a:r>
              <a:rPr lang="zh-CN" altLang="zh-CN" sz="2400">
                <a:latin typeface="Times New Roman" pitchFamily="18" charset="0"/>
                <a:cs typeface="Times New Roman" pitchFamily="18" charset="0"/>
              </a:rPr>
              <a:t>例</a:t>
            </a:r>
            <a:r>
              <a:rPr lang="en-US" altLang="zh-CN" sz="2400">
                <a:latin typeface="Times New Roman" pitchFamily="18" charset="0"/>
                <a:cs typeface="Times New Roman" pitchFamily="18" charset="0"/>
              </a:rPr>
              <a:t>1</a:t>
            </a:r>
            <a:r>
              <a:rPr lang="zh-CN" altLang="zh-CN" sz="2400">
                <a:latin typeface="Times New Roman" pitchFamily="18" charset="0"/>
                <a:cs typeface="Times New Roman" pitchFamily="18" charset="0"/>
              </a:rPr>
              <a:t>．两位同学在篮球场上展示他们制作的遥控小汽车。小汽车</a:t>
            </a:r>
            <a:r>
              <a:rPr lang="en-US" altLang="zh-CN" sz="2400" i="1">
                <a:latin typeface="Times New Roman" pitchFamily="18" charset="0"/>
                <a:cs typeface="Times New Roman" pitchFamily="18" charset="0"/>
              </a:rPr>
              <a:t>A</a:t>
            </a:r>
            <a:r>
              <a:rPr lang="zh-CN" altLang="zh-CN" sz="2400">
                <a:latin typeface="Times New Roman" pitchFamily="18" charset="0"/>
                <a:cs typeface="Times New Roman" pitchFamily="18" charset="0"/>
              </a:rPr>
              <a:t>、</a:t>
            </a:r>
            <a:r>
              <a:rPr lang="en-US" altLang="zh-CN" sz="2400" i="1">
                <a:latin typeface="Times New Roman" pitchFamily="18" charset="0"/>
                <a:cs typeface="Times New Roman" pitchFamily="18" charset="0"/>
              </a:rPr>
              <a:t>B</a:t>
            </a:r>
            <a:r>
              <a:rPr lang="zh-CN" altLang="zh-CN" sz="2400">
                <a:latin typeface="Times New Roman" pitchFamily="18" charset="0"/>
                <a:cs typeface="Times New Roman" pitchFamily="18" charset="0"/>
              </a:rPr>
              <a:t>在同一条直线上运动</a:t>
            </a:r>
            <a:r>
              <a:rPr lang="en-US" altLang="zh-CN" sz="2400">
                <a:latin typeface="Times New Roman" pitchFamily="18" charset="0"/>
                <a:cs typeface="Times New Roman" pitchFamily="18" charset="0"/>
              </a:rPr>
              <a:t>,</a:t>
            </a:r>
            <a:r>
              <a:rPr lang="zh-CN" altLang="zh-CN" sz="2400">
                <a:latin typeface="Times New Roman" pitchFamily="18" charset="0"/>
                <a:cs typeface="Times New Roman" pitchFamily="18" charset="0"/>
              </a:rPr>
              <a:t>它们的运动图象如图所示。下列说法正确的是</a:t>
            </a:r>
            <a:r>
              <a:rPr lang="en-US" altLang="zh-CN" sz="2400">
                <a:latin typeface="Times New Roman" pitchFamily="18" charset="0"/>
                <a:cs typeface="Times New Roman" pitchFamily="18" charset="0"/>
              </a:rPr>
              <a:t>(</a:t>
            </a:r>
            <a:r>
              <a:rPr lang="zh-CN" altLang="zh-CN" sz="2400">
                <a:latin typeface="Times New Roman" pitchFamily="18" charset="0"/>
                <a:cs typeface="Times New Roman" pitchFamily="18" charset="0"/>
              </a:rPr>
              <a:t>　 　</a:t>
            </a:r>
            <a:r>
              <a:rPr lang="en-US" altLang="zh-CN" sz="2400">
                <a:latin typeface="Times New Roman" pitchFamily="18" charset="0"/>
                <a:cs typeface="Times New Roman" pitchFamily="18" charset="0"/>
              </a:rPr>
              <a:t>)</a:t>
            </a:r>
            <a:endParaRPr lang="zh-CN" altLang="zh-CN" sz="2400">
              <a:latin typeface="Times New Roman" pitchFamily="18" charset="0"/>
              <a:cs typeface="Times New Roman" pitchFamily="18" charset="0"/>
            </a:endParaRPr>
          </a:p>
          <a:p>
            <a:r>
              <a:rPr lang="en-US" altLang="zh-CN" sz="2400">
                <a:latin typeface="Times New Roman" pitchFamily="18" charset="0"/>
                <a:cs typeface="Times New Roman" pitchFamily="18" charset="0"/>
              </a:rPr>
              <a:t>A</a:t>
            </a:r>
            <a:r>
              <a:rPr lang="zh-CN" altLang="zh-CN" sz="2400">
                <a:latin typeface="Times New Roman" pitchFamily="18" charset="0"/>
                <a:cs typeface="Times New Roman" pitchFamily="18" charset="0"/>
              </a:rPr>
              <a:t>．如果</a:t>
            </a:r>
            <a:r>
              <a:rPr lang="en-US" altLang="zh-CN" sz="2400" i="1">
                <a:latin typeface="Times New Roman" pitchFamily="18" charset="0"/>
                <a:cs typeface="Times New Roman" pitchFamily="18" charset="0"/>
              </a:rPr>
              <a:t>y</a:t>
            </a:r>
            <a:r>
              <a:rPr lang="zh-CN" altLang="zh-CN" sz="2400">
                <a:latin typeface="Times New Roman" pitchFamily="18" charset="0"/>
                <a:cs typeface="Times New Roman" pitchFamily="18" charset="0"/>
              </a:rPr>
              <a:t>轴表示位移</a:t>
            </a:r>
            <a:r>
              <a:rPr lang="en-US" altLang="zh-CN" sz="2400">
                <a:latin typeface="Times New Roman" pitchFamily="18" charset="0"/>
                <a:cs typeface="Times New Roman" pitchFamily="18" charset="0"/>
              </a:rPr>
              <a:t>,</a:t>
            </a:r>
            <a:r>
              <a:rPr lang="zh-CN" altLang="zh-CN" sz="2400">
                <a:latin typeface="Times New Roman" pitchFamily="18" charset="0"/>
                <a:cs typeface="Times New Roman" pitchFamily="18" charset="0"/>
              </a:rPr>
              <a:t>则</a:t>
            </a:r>
            <a:r>
              <a:rPr lang="en-US" altLang="zh-CN" sz="2400">
                <a:latin typeface="Times New Roman" pitchFamily="18" charset="0"/>
                <a:cs typeface="Times New Roman" pitchFamily="18" charset="0"/>
              </a:rPr>
              <a:t>0-</a:t>
            </a:r>
            <a:r>
              <a:rPr lang="en-US" altLang="zh-CN" sz="2400" i="1">
                <a:latin typeface="Times New Roman" pitchFamily="18" charset="0"/>
                <a:cs typeface="Times New Roman" pitchFamily="18" charset="0"/>
              </a:rPr>
              <a:t>t</a:t>
            </a:r>
            <a:r>
              <a:rPr lang="en-US" altLang="zh-CN" sz="2400" baseline="-25000">
                <a:latin typeface="Times New Roman" pitchFamily="18" charset="0"/>
                <a:cs typeface="Times New Roman" pitchFamily="18" charset="0"/>
              </a:rPr>
              <a:t>0</a:t>
            </a:r>
            <a:r>
              <a:rPr lang="zh-CN" altLang="zh-CN" sz="2400">
                <a:latin typeface="Times New Roman" pitchFamily="18" charset="0"/>
                <a:cs typeface="Times New Roman" pitchFamily="18" charset="0"/>
              </a:rPr>
              <a:t>时刻</a:t>
            </a:r>
            <a:r>
              <a:rPr lang="en-US" altLang="zh-CN" sz="2400" i="1">
                <a:latin typeface="Times New Roman" pitchFamily="18" charset="0"/>
                <a:cs typeface="Times New Roman" pitchFamily="18" charset="0"/>
              </a:rPr>
              <a:t>A</a:t>
            </a:r>
            <a:r>
              <a:rPr lang="zh-CN" altLang="zh-CN" sz="2400">
                <a:latin typeface="Times New Roman" pitchFamily="18" charset="0"/>
                <a:cs typeface="Times New Roman" pitchFamily="18" charset="0"/>
              </a:rPr>
              <a:t>车的位移大于</a:t>
            </a:r>
            <a:r>
              <a:rPr lang="en-US" altLang="zh-CN" sz="2400" i="1">
                <a:latin typeface="Times New Roman" pitchFamily="18" charset="0"/>
                <a:cs typeface="Times New Roman" pitchFamily="18" charset="0"/>
              </a:rPr>
              <a:t>B</a:t>
            </a:r>
            <a:r>
              <a:rPr lang="zh-CN" altLang="zh-CN" sz="2400">
                <a:latin typeface="Times New Roman" pitchFamily="18" charset="0"/>
                <a:cs typeface="Times New Roman" pitchFamily="18" charset="0"/>
              </a:rPr>
              <a:t>车的位移</a:t>
            </a:r>
          </a:p>
          <a:p>
            <a:r>
              <a:rPr lang="en-US" altLang="zh-CN" sz="2400">
                <a:latin typeface="Times New Roman" pitchFamily="18" charset="0"/>
                <a:cs typeface="Times New Roman" pitchFamily="18" charset="0"/>
              </a:rPr>
              <a:t>B</a:t>
            </a:r>
            <a:r>
              <a:rPr lang="zh-CN" altLang="zh-CN" sz="2400">
                <a:latin typeface="Times New Roman" pitchFamily="18" charset="0"/>
                <a:cs typeface="Times New Roman" pitchFamily="18" charset="0"/>
              </a:rPr>
              <a:t>．如果</a:t>
            </a:r>
            <a:r>
              <a:rPr lang="en-US" altLang="zh-CN" sz="2400" i="1">
                <a:latin typeface="Times New Roman" pitchFamily="18" charset="0"/>
                <a:cs typeface="Times New Roman" pitchFamily="18" charset="0"/>
              </a:rPr>
              <a:t>y</a:t>
            </a:r>
            <a:r>
              <a:rPr lang="zh-CN" altLang="zh-CN" sz="2400">
                <a:latin typeface="Times New Roman" pitchFamily="18" charset="0"/>
                <a:cs typeface="Times New Roman" pitchFamily="18" charset="0"/>
              </a:rPr>
              <a:t>轴表示速度</a:t>
            </a:r>
            <a:r>
              <a:rPr lang="en-US" altLang="zh-CN" sz="2400">
                <a:latin typeface="Times New Roman" pitchFamily="18" charset="0"/>
                <a:cs typeface="Times New Roman" pitchFamily="18" charset="0"/>
              </a:rPr>
              <a:t>,</a:t>
            </a:r>
            <a:r>
              <a:rPr lang="zh-CN" altLang="zh-CN" sz="2400" smtClean="0">
                <a:latin typeface="Times New Roman" pitchFamily="18" charset="0"/>
                <a:cs typeface="Times New Roman" pitchFamily="18" charset="0"/>
              </a:rPr>
              <a:t>则</a:t>
            </a:r>
            <a:r>
              <a:rPr lang="en-US" altLang="zh-CN" sz="2400" i="1" smtClean="0">
                <a:latin typeface="Times New Roman" pitchFamily="18" charset="0"/>
                <a:cs typeface="Times New Roman" pitchFamily="18" charset="0"/>
              </a:rPr>
              <a:t>t</a:t>
            </a:r>
            <a:r>
              <a:rPr lang="en-US" altLang="zh-CN" sz="2400" baseline="-25000" smtClean="0">
                <a:latin typeface="Times New Roman" pitchFamily="18" charset="0"/>
                <a:cs typeface="Times New Roman" pitchFamily="18" charset="0"/>
              </a:rPr>
              <a:t>0</a:t>
            </a:r>
            <a:r>
              <a:rPr lang="zh-CN" altLang="zh-CN" sz="2400">
                <a:latin typeface="Times New Roman" pitchFamily="18" charset="0"/>
                <a:cs typeface="Times New Roman" pitchFamily="18" charset="0"/>
              </a:rPr>
              <a:t>时刻两车一定相遇</a:t>
            </a:r>
          </a:p>
          <a:p>
            <a:r>
              <a:rPr lang="en-US" altLang="zh-CN" sz="2400">
                <a:latin typeface="Times New Roman" pitchFamily="18" charset="0"/>
                <a:cs typeface="Times New Roman" pitchFamily="18" charset="0"/>
              </a:rPr>
              <a:t>C</a:t>
            </a:r>
            <a:r>
              <a:rPr lang="zh-CN" altLang="zh-CN" sz="2400">
                <a:latin typeface="Times New Roman" pitchFamily="18" charset="0"/>
                <a:cs typeface="Times New Roman" pitchFamily="18" charset="0"/>
              </a:rPr>
              <a:t>．如果</a:t>
            </a:r>
            <a:r>
              <a:rPr lang="en-US" altLang="zh-CN" sz="2400" i="1">
                <a:latin typeface="Times New Roman" pitchFamily="18" charset="0"/>
                <a:cs typeface="Times New Roman" pitchFamily="18" charset="0"/>
              </a:rPr>
              <a:t>y</a:t>
            </a:r>
            <a:r>
              <a:rPr lang="zh-CN" altLang="zh-CN" sz="2400">
                <a:latin typeface="Times New Roman" pitchFamily="18" charset="0"/>
                <a:cs typeface="Times New Roman" pitchFamily="18" charset="0"/>
              </a:rPr>
              <a:t>轴表示速度</a:t>
            </a:r>
            <a:r>
              <a:rPr lang="en-US" altLang="zh-CN" sz="2400">
                <a:latin typeface="Times New Roman" pitchFamily="18" charset="0"/>
                <a:cs typeface="Times New Roman" pitchFamily="18" charset="0"/>
              </a:rPr>
              <a:t>,</a:t>
            </a:r>
            <a:r>
              <a:rPr lang="zh-CN" altLang="zh-CN" sz="2400">
                <a:latin typeface="Times New Roman" pitchFamily="18" charset="0"/>
                <a:cs typeface="Times New Roman" pitchFamily="18" charset="0"/>
              </a:rPr>
              <a:t>则</a:t>
            </a:r>
            <a:r>
              <a:rPr lang="en-US" altLang="zh-CN" sz="2400">
                <a:latin typeface="Times New Roman" pitchFamily="18" charset="0"/>
                <a:cs typeface="Times New Roman" pitchFamily="18" charset="0"/>
              </a:rPr>
              <a:t>0-</a:t>
            </a:r>
            <a:r>
              <a:rPr lang="en-US" altLang="zh-CN" sz="2400" i="1">
                <a:latin typeface="Times New Roman" pitchFamily="18" charset="0"/>
                <a:cs typeface="Times New Roman" pitchFamily="18" charset="0"/>
              </a:rPr>
              <a:t>t</a:t>
            </a:r>
            <a:r>
              <a:rPr lang="en-US" altLang="zh-CN" sz="2400" baseline="-25000">
                <a:latin typeface="Times New Roman" pitchFamily="18" charset="0"/>
                <a:cs typeface="Times New Roman" pitchFamily="18" charset="0"/>
              </a:rPr>
              <a:t>0</a:t>
            </a:r>
            <a:r>
              <a:rPr lang="zh-CN" altLang="zh-CN" sz="2400">
                <a:latin typeface="Times New Roman" pitchFamily="18" charset="0"/>
                <a:cs typeface="Times New Roman" pitchFamily="18" charset="0"/>
              </a:rPr>
              <a:t>时间内</a:t>
            </a:r>
            <a:r>
              <a:rPr lang="en-US" altLang="zh-CN" sz="2400" i="1">
                <a:latin typeface="Times New Roman" pitchFamily="18" charset="0"/>
                <a:cs typeface="Times New Roman" pitchFamily="18" charset="0"/>
              </a:rPr>
              <a:t>A</a:t>
            </a:r>
            <a:r>
              <a:rPr lang="zh-CN" altLang="zh-CN" sz="2400">
                <a:latin typeface="Times New Roman" pitchFamily="18" charset="0"/>
                <a:cs typeface="Times New Roman" pitchFamily="18" charset="0"/>
              </a:rPr>
              <a:t>车的位移大于</a:t>
            </a:r>
            <a:r>
              <a:rPr lang="en-US" altLang="zh-CN" sz="2400" i="1">
                <a:latin typeface="Times New Roman" pitchFamily="18" charset="0"/>
                <a:cs typeface="Times New Roman" pitchFamily="18" charset="0"/>
              </a:rPr>
              <a:t>B</a:t>
            </a:r>
            <a:r>
              <a:rPr lang="zh-CN" altLang="zh-CN" sz="2400">
                <a:latin typeface="Times New Roman" pitchFamily="18" charset="0"/>
                <a:cs typeface="Times New Roman" pitchFamily="18" charset="0"/>
              </a:rPr>
              <a:t>车的位移</a:t>
            </a:r>
          </a:p>
          <a:p>
            <a:r>
              <a:rPr lang="en-US" altLang="zh-CN" sz="2400">
                <a:latin typeface="Times New Roman" pitchFamily="18" charset="0"/>
                <a:cs typeface="Times New Roman" pitchFamily="18" charset="0"/>
              </a:rPr>
              <a:t>D</a:t>
            </a:r>
            <a:r>
              <a:rPr lang="zh-CN" altLang="zh-CN" sz="2400">
                <a:latin typeface="Times New Roman" pitchFamily="18" charset="0"/>
                <a:cs typeface="Times New Roman" pitchFamily="18" charset="0"/>
              </a:rPr>
              <a:t>．如果</a:t>
            </a:r>
            <a:r>
              <a:rPr lang="en-US" altLang="zh-CN" sz="2400" i="1">
                <a:latin typeface="Times New Roman" pitchFamily="18" charset="0"/>
                <a:cs typeface="Times New Roman" pitchFamily="18" charset="0"/>
              </a:rPr>
              <a:t>y</a:t>
            </a:r>
            <a:r>
              <a:rPr lang="zh-CN" altLang="zh-CN" sz="2400">
                <a:latin typeface="Times New Roman" pitchFamily="18" charset="0"/>
                <a:cs typeface="Times New Roman" pitchFamily="18" charset="0"/>
              </a:rPr>
              <a:t>轴表示加速度</a:t>
            </a:r>
            <a:r>
              <a:rPr lang="en-US" altLang="zh-CN" sz="2400">
                <a:latin typeface="Times New Roman" pitchFamily="18" charset="0"/>
                <a:cs typeface="Times New Roman" pitchFamily="18" charset="0"/>
              </a:rPr>
              <a:t>, </a:t>
            </a:r>
            <a:r>
              <a:rPr lang="zh-CN" altLang="zh-CN" sz="2400">
                <a:latin typeface="Times New Roman" pitchFamily="18" charset="0"/>
                <a:cs typeface="Times New Roman" pitchFamily="18" charset="0"/>
              </a:rPr>
              <a:t>则</a:t>
            </a:r>
            <a:r>
              <a:rPr lang="en-US" altLang="zh-CN" sz="2400" i="1">
                <a:latin typeface="Times New Roman" pitchFamily="18" charset="0"/>
                <a:cs typeface="Times New Roman" pitchFamily="18" charset="0"/>
              </a:rPr>
              <a:t>t</a:t>
            </a:r>
            <a:r>
              <a:rPr lang="en-US" altLang="zh-CN" sz="2400" baseline="-25000">
                <a:latin typeface="Times New Roman" pitchFamily="18" charset="0"/>
                <a:cs typeface="Times New Roman" pitchFamily="18" charset="0"/>
              </a:rPr>
              <a:t>0</a:t>
            </a:r>
            <a:r>
              <a:rPr lang="zh-CN" altLang="zh-CN" sz="2400">
                <a:latin typeface="Times New Roman" pitchFamily="18" charset="0"/>
                <a:cs typeface="Times New Roman" pitchFamily="18" charset="0"/>
              </a:rPr>
              <a:t>时刻</a:t>
            </a:r>
            <a:r>
              <a:rPr lang="en-US" altLang="zh-CN" sz="2400" i="1">
                <a:latin typeface="Times New Roman" pitchFamily="18" charset="0"/>
                <a:cs typeface="Times New Roman" pitchFamily="18" charset="0"/>
              </a:rPr>
              <a:t>A</a:t>
            </a:r>
            <a:r>
              <a:rPr lang="zh-CN" altLang="zh-CN" sz="2400">
                <a:latin typeface="Times New Roman" pitchFamily="18" charset="0"/>
                <a:cs typeface="Times New Roman" pitchFamily="18" charset="0"/>
              </a:rPr>
              <a:t>车的速度一定大于</a:t>
            </a:r>
            <a:r>
              <a:rPr lang="en-US" altLang="zh-CN" sz="2400" i="1">
                <a:latin typeface="Times New Roman" pitchFamily="18" charset="0"/>
                <a:cs typeface="Times New Roman" pitchFamily="18" charset="0"/>
              </a:rPr>
              <a:t>B</a:t>
            </a:r>
            <a:r>
              <a:rPr lang="zh-CN" altLang="zh-CN" sz="2400">
                <a:latin typeface="Times New Roman" pitchFamily="18" charset="0"/>
                <a:cs typeface="Times New Roman" pitchFamily="18" charset="0"/>
              </a:rPr>
              <a:t>车的速度</a:t>
            </a:r>
          </a:p>
        </p:txBody>
      </p:sp>
      <p:grpSp>
        <p:nvGrpSpPr>
          <p:cNvPr id="21" name="组合 20"/>
          <p:cNvGrpSpPr/>
          <p:nvPr/>
        </p:nvGrpSpPr>
        <p:grpSpPr>
          <a:xfrm>
            <a:off x="2694171" y="3338587"/>
            <a:ext cx="1779784" cy="1684145"/>
            <a:chOff x="7135" y="-62950"/>
            <a:chExt cx="1042523" cy="1005574"/>
          </a:xfrm>
        </p:grpSpPr>
        <p:grpSp>
          <p:nvGrpSpPr>
            <p:cNvPr id="22" name="Group 8"/>
            <p:cNvGrpSpPr>
              <a:grpSpLocks/>
            </p:cNvGrpSpPr>
            <p:nvPr/>
          </p:nvGrpSpPr>
          <p:grpSpPr bwMode="auto">
            <a:xfrm>
              <a:off x="7135" y="-62950"/>
              <a:ext cx="1042523" cy="1005574"/>
              <a:chOff x="9013" y="3523"/>
              <a:chExt cx="1754" cy="1933"/>
            </a:xfrm>
          </p:grpSpPr>
          <p:sp>
            <p:nvSpPr>
              <p:cNvPr id="25" name="Text Box 11"/>
              <p:cNvSpPr txBox="1">
                <a:spLocks noChangeArrowheads="1"/>
              </p:cNvSpPr>
              <p:nvPr/>
            </p:nvSpPr>
            <p:spPr bwMode="auto">
              <a:xfrm>
                <a:off x="9013" y="5081"/>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2400" kern="100">
                    <a:effectLst/>
                    <a:latin typeface="Times New Roman" pitchFamily="18" charset="0"/>
                    <a:ea typeface="宋体"/>
                    <a:cs typeface="Times New Roman" pitchFamily="18" charset="0"/>
                  </a:rPr>
                  <a:t>0</a:t>
                </a:r>
                <a:endParaRPr lang="zh-CN" sz="2400" kern="100">
                  <a:effectLst/>
                  <a:latin typeface="Times New Roman" pitchFamily="18" charset="0"/>
                  <a:ea typeface="宋体"/>
                  <a:cs typeface="Times New Roman" pitchFamily="18" charset="0"/>
                </a:endParaRPr>
              </a:p>
            </p:txBody>
          </p:sp>
          <p:cxnSp>
            <p:nvCxnSpPr>
              <p:cNvPr id="26" name="Line 12"/>
              <p:cNvCxnSpPr/>
              <p:nvPr/>
            </p:nvCxnSpPr>
            <p:spPr bwMode="auto">
              <a:xfrm>
                <a:off x="9137" y="5162"/>
                <a:ext cx="1426" cy="0"/>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7" name="Line 14"/>
              <p:cNvCxnSpPr/>
              <p:nvPr/>
            </p:nvCxnSpPr>
            <p:spPr bwMode="auto">
              <a:xfrm flipV="1">
                <a:off x="9123" y="3742"/>
                <a:ext cx="0" cy="1425"/>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28" name="Line 15"/>
              <p:cNvCxnSpPr/>
              <p:nvPr/>
            </p:nvCxnSpPr>
            <p:spPr bwMode="auto">
              <a:xfrm>
                <a:off x="9598" y="4664"/>
                <a:ext cx="0" cy="495"/>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cxnSp>
          <p:sp>
            <p:nvSpPr>
              <p:cNvPr id="29" name="Text Box 11"/>
              <p:cNvSpPr txBox="1">
                <a:spLocks noChangeArrowheads="1"/>
              </p:cNvSpPr>
              <p:nvPr/>
            </p:nvSpPr>
            <p:spPr bwMode="auto">
              <a:xfrm>
                <a:off x="9370" y="4075"/>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2400" i="1" kern="100">
                    <a:effectLst/>
                    <a:latin typeface="Times New Roman" pitchFamily="18" charset="0"/>
                    <a:ea typeface="宋体"/>
                    <a:cs typeface="Times New Roman" pitchFamily="18" charset="0"/>
                  </a:rPr>
                  <a:t>A</a:t>
                </a:r>
                <a:endParaRPr lang="zh-CN" sz="2400" kern="100">
                  <a:effectLst/>
                  <a:latin typeface="Times New Roman" pitchFamily="18" charset="0"/>
                  <a:ea typeface="宋体"/>
                  <a:cs typeface="Times New Roman" pitchFamily="18" charset="0"/>
                </a:endParaRPr>
              </a:p>
            </p:txBody>
          </p:sp>
          <p:sp>
            <p:nvSpPr>
              <p:cNvPr id="30" name="Text Box 11"/>
              <p:cNvSpPr txBox="1">
                <a:spLocks noChangeArrowheads="1"/>
              </p:cNvSpPr>
              <p:nvPr/>
            </p:nvSpPr>
            <p:spPr bwMode="auto">
              <a:xfrm>
                <a:off x="10002" y="4116"/>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2400" i="1" kern="100">
                    <a:effectLst/>
                    <a:latin typeface="Times New Roman" pitchFamily="18" charset="0"/>
                    <a:ea typeface="宋体"/>
                    <a:cs typeface="Times New Roman" pitchFamily="18" charset="0"/>
                  </a:rPr>
                  <a:t>B</a:t>
                </a:r>
                <a:endParaRPr lang="zh-CN" sz="2400" kern="100">
                  <a:effectLst/>
                  <a:latin typeface="Times New Roman" pitchFamily="18" charset="0"/>
                  <a:ea typeface="宋体"/>
                  <a:cs typeface="Times New Roman" pitchFamily="18" charset="0"/>
                </a:endParaRPr>
              </a:p>
            </p:txBody>
          </p:sp>
          <p:sp>
            <p:nvSpPr>
              <p:cNvPr id="31" name="Text Box 11"/>
              <p:cNvSpPr txBox="1">
                <a:spLocks noChangeArrowheads="1"/>
              </p:cNvSpPr>
              <p:nvPr/>
            </p:nvSpPr>
            <p:spPr bwMode="auto">
              <a:xfrm>
                <a:off x="9207" y="3523"/>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3200" i="1" kern="100" smtClean="0">
                    <a:solidFill>
                      <a:srgbClr val="E727D9"/>
                    </a:solidFill>
                    <a:effectLst/>
                    <a:latin typeface="Times New Roman" pitchFamily="18" charset="0"/>
                    <a:ea typeface="宋体"/>
                    <a:cs typeface="Times New Roman" pitchFamily="18" charset="0"/>
                  </a:rPr>
                  <a:t>x</a:t>
                </a:r>
                <a:endParaRPr lang="zh-CN" sz="3200" kern="100">
                  <a:solidFill>
                    <a:srgbClr val="E727D9"/>
                  </a:solidFill>
                  <a:effectLst/>
                  <a:latin typeface="Times New Roman" pitchFamily="18" charset="0"/>
                  <a:ea typeface="宋体"/>
                  <a:cs typeface="Times New Roman" pitchFamily="18" charset="0"/>
                </a:endParaRPr>
              </a:p>
            </p:txBody>
          </p:sp>
          <p:sp>
            <p:nvSpPr>
              <p:cNvPr id="32" name="Text Box 11"/>
              <p:cNvSpPr txBox="1">
                <a:spLocks noChangeArrowheads="1"/>
              </p:cNvSpPr>
              <p:nvPr/>
            </p:nvSpPr>
            <p:spPr bwMode="auto">
              <a:xfrm>
                <a:off x="9557" y="5078"/>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2400" i="1" kern="100">
                    <a:effectLst/>
                    <a:latin typeface="Times New Roman" pitchFamily="18" charset="0"/>
                    <a:ea typeface="宋体"/>
                    <a:cs typeface="Times New Roman" pitchFamily="18" charset="0"/>
                  </a:rPr>
                  <a:t>t</a:t>
                </a:r>
                <a:r>
                  <a:rPr lang="en-US" sz="2400" kern="100" baseline="-25000">
                    <a:effectLst/>
                    <a:latin typeface="Times New Roman" pitchFamily="18" charset="0"/>
                    <a:ea typeface="宋体"/>
                    <a:cs typeface="Times New Roman" pitchFamily="18" charset="0"/>
                  </a:rPr>
                  <a:t>0</a:t>
                </a:r>
                <a:endParaRPr lang="zh-CN" sz="2400" kern="100">
                  <a:effectLst/>
                  <a:latin typeface="Times New Roman" pitchFamily="18" charset="0"/>
                  <a:ea typeface="宋体"/>
                  <a:cs typeface="Times New Roman" pitchFamily="18" charset="0"/>
                </a:endParaRPr>
              </a:p>
            </p:txBody>
          </p:sp>
          <p:sp>
            <p:nvSpPr>
              <p:cNvPr id="33" name="Text Box 11"/>
              <p:cNvSpPr txBox="1">
                <a:spLocks noChangeArrowheads="1"/>
              </p:cNvSpPr>
              <p:nvPr/>
            </p:nvSpPr>
            <p:spPr bwMode="auto">
              <a:xfrm>
                <a:off x="10531" y="5043"/>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2400" i="1" kern="100">
                    <a:effectLst/>
                    <a:latin typeface="Times New Roman" pitchFamily="18" charset="0"/>
                    <a:ea typeface="宋体"/>
                    <a:cs typeface="Times New Roman" pitchFamily="18" charset="0"/>
                  </a:rPr>
                  <a:t>t</a:t>
                </a:r>
                <a:endParaRPr lang="zh-CN" sz="2400" kern="100">
                  <a:effectLst/>
                  <a:latin typeface="Times New Roman" pitchFamily="18" charset="0"/>
                  <a:ea typeface="宋体"/>
                  <a:cs typeface="Times New Roman" pitchFamily="18" charset="0"/>
                </a:endParaRPr>
              </a:p>
            </p:txBody>
          </p:sp>
        </p:grpSp>
        <p:cxnSp>
          <p:nvCxnSpPr>
            <p:cNvPr id="23" name="直接连接符 22"/>
            <p:cNvCxnSpPr/>
            <p:nvPr/>
          </p:nvCxnSpPr>
          <p:spPr>
            <a:xfrm flipV="1">
              <a:off x="70727" y="252449"/>
              <a:ext cx="550723" cy="535639"/>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0727" y="333428"/>
              <a:ext cx="682011" cy="4546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5199989" y="3397322"/>
            <a:ext cx="1791959" cy="1681531"/>
            <a:chOff x="0" y="-62951"/>
            <a:chExt cx="1049655" cy="1004013"/>
          </a:xfrm>
        </p:grpSpPr>
        <p:grpSp>
          <p:nvGrpSpPr>
            <p:cNvPr id="35" name="Group 8"/>
            <p:cNvGrpSpPr>
              <a:grpSpLocks/>
            </p:cNvGrpSpPr>
            <p:nvPr/>
          </p:nvGrpSpPr>
          <p:grpSpPr bwMode="auto">
            <a:xfrm>
              <a:off x="0" y="-62951"/>
              <a:ext cx="1049655" cy="1004013"/>
              <a:chOff x="9001" y="3523"/>
              <a:chExt cx="1766" cy="1930"/>
            </a:xfrm>
          </p:grpSpPr>
          <p:sp>
            <p:nvSpPr>
              <p:cNvPr id="38" name="Text Box 11"/>
              <p:cNvSpPr txBox="1">
                <a:spLocks noChangeArrowheads="1"/>
              </p:cNvSpPr>
              <p:nvPr/>
            </p:nvSpPr>
            <p:spPr bwMode="auto">
              <a:xfrm>
                <a:off x="9001" y="4962"/>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2400" kern="100">
                    <a:effectLst/>
                    <a:latin typeface="Times New Roman" pitchFamily="18" charset="0"/>
                    <a:ea typeface="宋体"/>
                    <a:cs typeface="Times New Roman" pitchFamily="18" charset="0"/>
                  </a:rPr>
                  <a:t>0</a:t>
                </a:r>
                <a:endParaRPr lang="zh-CN" sz="2400" kern="100">
                  <a:effectLst/>
                  <a:latin typeface="Times New Roman" pitchFamily="18" charset="0"/>
                  <a:ea typeface="宋体"/>
                  <a:cs typeface="Times New Roman" pitchFamily="18" charset="0"/>
                </a:endParaRPr>
              </a:p>
            </p:txBody>
          </p:sp>
          <p:cxnSp>
            <p:nvCxnSpPr>
              <p:cNvPr id="39" name="Line 12"/>
              <p:cNvCxnSpPr/>
              <p:nvPr/>
            </p:nvCxnSpPr>
            <p:spPr bwMode="auto">
              <a:xfrm>
                <a:off x="9137" y="5162"/>
                <a:ext cx="1426" cy="0"/>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40" name="Line 14"/>
              <p:cNvCxnSpPr/>
              <p:nvPr/>
            </p:nvCxnSpPr>
            <p:spPr bwMode="auto">
              <a:xfrm flipV="1">
                <a:off x="9123" y="3742"/>
                <a:ext cx="0" cy="1425"/>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41" name="Line 15"/>
              <p:cNvCxnSpPr/>
              <p:nvPr/>
            </p:nvCxnSpPr>
            <p:spPr bwMode="auto">
              <a:xfrm>
                <a:off x="9598" y="4664"/>
                <a:ext cx="0" cy="495"/>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cxnSp>
          <p:sp>
            <p:nvSpPr>
              <p:cNvPr id="42" name="Text Box 11"/>
              <p:cNvSpPr txBox="1">
                <a:spLocks noChangeArrowheads="1"/>
              </p:cNvSpPr>
              <p:nvPr/>
            </p:nvSpPr>
            <p:spPr bwMode="auto">
              <a:xfrm>
                <a:off x="9370" y="4075"/>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2400" i="1" kern="100">
                    <a:effectLst/>
                    <a:latin typeface="Times New Roman" pitchFamily="18" charset="0"/>
                    <a:ea typeface="宋体"/>
                    <a:cs typeface="Times New Roman" pitchFamily="18" charset="0"/>
                  </a:rPr>
                  <a:t>A</a:t>
                </a:r>
                <a:endParaRPr lang="zh-CN" sz="2400" kern="100">
                  <a:effectLst/>
                  <a:latin typeface="Times New Roman" pitchFamily="18" charset="0"/>
                  <a:ea typeface="宋体"/>
                  <a:cs typeface="Times New Roman" pitchFamily="18" charset="0"/>
                </a:endParaRPr>
              </a:p>
            </p:txBody>
          </p:sp>
          <p:sp>
            <p:nvSpPr>
              <p:cNvPr id="43" name="Text Box 11"/>
              <p:cNvSpPr txBox="1">
                <a:spLocks noChangeArrowheads="1"/>
              </p:cNvSpPr>
              <p:nvPr/>
            </p:nvSpPr>
            <p:spPr bwMode="auto">
              <a:xfrm>
                <a:off x="10002" y="4116"/>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2400" i="1" kern="100">
                    <a:effectLst/>
                    <a:latin typeface="Times New Roman" pitchFamily="18" charset="0"/>
                    <a:ea typeface="宋体"/>
                    <a:cs typeface="Times New Roman" pitchFamily="18" charset="0"/>
                  </a:rPr>
                  <a:t>B</a:t>
                </a:r>
                <a:endParaRPr lang="zh-CN" sz="2400" kern="100">
                  <a:effectLst/>
                  <a:latin typeface="Times New Roman" pitchFamily="18" charset="0"/>
                  <a:ea typeface="宋体"/>
                  <a:cs typeface="Times New Roman" pitchFamily="18" charset="0"/>
                </a:endParaRPr>
              </a:p>
            </p:txBody>
          </p:sp>
          <p:sp>
            <p:nvSpPr>
              <p:cNvPr id="44" name="Text Box 11"/>
              <p:cNvSpPr txBox="1">
                <a:spLocks noChangeArrowheads="1"/>
              </p:cNvSpPr>
              <p:nvPr/>
            </p:nvSpPr>
            <p:spPr bwMode="auto">
              <a:xfrm>
                <a:off x="9207" y="3523"/>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altLang="zh-CN" sz="3200" i="1" kern="100" smtClean="0">
                    <a:solidFill>
                      <a:srgbClr val="E727D9"/>
                    </a:solidFill>
                    <a:effectLst/>
                    <a:latin typeface="Times New Roman" pitchFamily="18" charset="0"/>
                    <a:ea typeface="宋体"/>
                    <a:cs typeface="Times New Roman" pitchFamily="18" charset="0"/>
                  </a:rPr>
                  <a:t>v</a:t>
                </a:r>
                <a:endParaRPr lang="zh-CN" sz="3200" i="1" kern="100">
                  <a:solidFill>
                    <a:srgbClr val="E727D9"/>
                  </a:solidFill>
                  <a:effectLst/>
                  <a:latin typeface="Times New Roman" pitchFamily="18" charset="0"/>
                  <a:ea typeface="宋体"/>
                  <a:cs typeface="Times New Roman" pitchFamily="18" charset="0"/>
                </a:endParaRPr>
              </a:p>
            </p:txBody>
          </p:sp>
          <p:sp>
            <p:nvSpPr>
              <p:cNvPr id="45" name="Text Box 11"/>
              <p:cNvSpPr txBox="1">
                <a:spLocks noChangeArrowheads="1"/>
              </p:cNvSpPr>
              <p:nvPr/>
            </p:nvSpPr>
            <p:spPr bwMode="auto">
              <a:xfrm>
                <a:off x="9557" y="5078"/>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2400" i="1" kern="100">
                    <a:effectLst/>
                    <a:latin typeface="Times New Roman" pitchFamily="18" charset="0"/>
                    <a:ea typeface="宋体"/>
                    <a:cs typeface="Times New Roman" pitchFamily="18" charset="0"/>
                  </a:rPr>
                  <a:t>t</a:t>
                </a:r>
                <a:r>
                  <a:rPr lang="en-US" sz="2400" kern="100" baseline="-25000">
                    <a:effectLst/>
                    <a:latin typeface="Times New Roman" pitchFamily="18" charset="0"/>
                    <a:ea typeface="宋体"/>
                    <a:cs typeface="Times New Roman" pitchFamily="18" charset="0"/>
                  </a:rPr>
                  <a:t>0</a:t>
                </a:r>
                <a:endParaRPr lang="zh-CN" sz="2400" kern="100">
                  <a:effectLst/>
                  <a:latin typeface="Times New Roman" pitchFamily="18" charset="0"/>
                  <a:ea typeface="宋体"/>
                  <a:cs typeface="Times New Roman" pitchFamily="18" charset="0"/>
                </a:endParaRPr>
              </a:p>
            </p:txBody>
          </p:sp>
          <p:sp>
            <p:nvSpPr>
              <p:cNvPr id="46" name="Text Box 11"/>
              <p:cNvSpPr txBox="1">
                <a:spLocks noChangeArrowheads="1"/>
              </p:cNvSpPr>
              <p:nvPr/>
            </p:nvSpPr>
            <p:spPr bwMode="auto">
              <a:xfrm>
                <a:off x="10531" y="5043"/>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2400" i="1" kern="100">
                    <a:effectLst/>
                    <a:latin typeface="Times New Roman" pitchFamily="18" charset="0"/>
                    <a:ea typeface="宋体"/>
                    <a:cs typeface="Times New Roman" pitchFamily="18" charset="0"/>
                  </a:rPr>
                  <a:t>t</a:t>
                </a:r>
                <a:endParaRPr lang="zh-CN" sz="2400" kern="100">
                  <a:effectLst/>
                  <a:latin typeface="Times New Roman" pitchFamily="18" charset="0"/>
                  <a:ea typeface="宋体"/>
                  <a:cs typeface="Times New Roman" pitchFamily="18" charset="0"/>
                </a:endParaRPr>
              </a:p>
            </p:txBody>
          </p:sp>
        </p:grpSp>
        <p:cxnSp>
          <p:nvCxnSpPr>
            <p:cNvPr id="36" name="直接连接符 35"/>
            <p:cNvCxnSpPr/>
            <p:nvPr/>
          </p:nvCxnSpPr>
          <p:spPr>
            <a:xfrm flipV="1">
              <a:off x="70727" y="252449"/>
              <a:ext cx="550723" cy="535639"/>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70727" y="333428"/>
              <a:ext cx="682011" cy="4546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7" name="组合 46"/>
          <p:cNvGrpSpPr/>
          <p:nvPr/>
        </p:nvGrpSpPr>
        <p:grpSpPr>
          <a:xfrm>
            <a:off x="7268682" y="3356341"/>
            <a:ext cx="1791959" cy="1681531"/>
            <a:chOff x="0" y="-62951"/>
            <a:chExt cx="1049655" cy="1004013"/>
          </a:xfrm>
        </p:grpSpPr>
        <p:grpSp>
          <p:nvGrpSpPr>
            <p:cNvPr id="48" name="Group 8"/>
            <p:cNvGrpSpPr>
              <a:grpSpLocks/>
            </p:cNvGrpSpPr>
            <p:nvPr/>
          </p:nvGrpSpPr>
          <p:grpSpPr bwMode="auto">
            <a:xfrm>
              <a:off x="0" y="-62951"/>
              <a:ext cx="1049655" cy="1004013"/>
              <a:chOff x="9001" y="3523"/>
              <a:chExt cx="1766" cy="1930"/>
            </a:xfrm>
          </p:grpSpPr>
          <p:sp>
            <p:nvSpPr>
              <p:cNvPr id="51" name="Text Box 11"/>
              <p:cNvSpPr txBox="1">
                <a:spLocks noChangeArrowheads="1"/>
              </p:cNvSpPr>
              <p:nvPr/>
            </p:nvSpPr>
            <p:spPr bwMode="auto">
              <a:xfrm>
                <a:off x="9001" y="4962"/>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2400" kern="100">
                    <a:effectLst/>
                    <a:latin typeface="Times New Roman" pitchFamily="18" charset="0"/>
                    <a:ea typeface="宋体"/>
                    <a:cs typeface="Times New Roman" pitchFamily="18" charset="0"/>
                  </a:rPr>
                  <a:t>0</a:t>
                </a:r>
                <a:endParaRPr lang="zh-CN" sz="2400" kern="100">
                  <a:effectLst/>
                  <a:latin typeface="Times New Roman" pitchFamily="18" charset="0"/>
                  <a:ea typeface="宋体"/>
                  <a:cs typeface="Times New Roman" pitchFamily="18" charset="0"/>
                </a:endParaRPr>
              </a:p>
            </p:txBody>
          </p:sp>
          <p:cxnSp>
            <p:nvCxnSpPr>
              <p:cNvPr id="52" name="Line 12"/>
              <p:cNvCxnSpPr/>
              <p:nvPr/>
            </p:nvCxnSpPr>
            <p:spPr bwMode="auto">
              <a:xfrm>
                <a:off x="9137" y="5162"/>
                <a:ext cx="1426" cy="0"/>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53" name="Line 14"/>
              <p:cNvCxnSpPr/>
              <p:nvPr/>
            </p:nvCxnSpPr>
            <p:spPr bwMode="auto">
              <a:xfrm flipV="1">
                <a:off x="9123" y="3742"/>
                <a:ext cx="0" cy="1425"/>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54" name="Line 15"/>
              <p:cNvCxnSpPr/>
              <p:nvPr/>
            </p:nvCxnSpPr>
            <p:spPr bwMode="auto">
              <a:xfrm>
                <a:off x="9598" y="4664"/>
                <a:ext cx="0" cy="495"/>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cxnSp>
          <p:sp>
            <p:nvSpPr>
              <p:cNvPr id="55" name="Text Box 11"/>
              <p:cNvSpPr txBox="1">
                <a:spLocks noChangeArrowheads="1"/>
              </p:cNvSpPr>
              <p:nvPr/>
            </p:nvSpPr>
            <p:spPr bwMode="auto">
              <a:xfrm>
                <a:off x="9370" y="4075"/>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2400" i="1" kern="100">
                    <a:effectLst/>
                    <a:latin typeface="Times New Roman" pitchFamily="18" charset="0"/>
                    <a:ea typeface="宋体"/>
                    <a:cs typeface="Times New Roman" pitchFamily="18" charset="0"/>
                  </a:rPr>
                  <a:t>A</a:t>
                </a:r>
                <a:endParaRPr lang="zh-CN" sz="2400" kern="100">
                  <a:effectLst/>
                  <a:latin typeface="Times New Roman" pitchFamily="18" charset="0"/>
                  <a:ea typeface="宋体"/>
                  <a:cs typeface="Times New Roman" pitchFamily="18" charset="0"/>
                </a:endParaRPr>
              </a:p>
            </p:txBody>
          </p:sp>
          <p:sp>
            <p:nvSpPr>
              <p:cNvPr id="56" name="Text Box 11"/>
              <p:cNvSpPr txBox="1">
                <a:spLocks noChangeArrowheads="1"/>
              </p:cNvSpPr>
              <p:nvPr/>
            </p:nvSpPr>
            <p:spPr bwMode="auto">
              <a:xfrm>
                <a:off x="10002" y="4116"/>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2400" i="1" kern="100">
                    <a:effectLst/>
                    <a:latin typeface="Times New Roman" pitchFamily="18" charset="0"/>
                    <a:ea typeface="宋体"/>
                    <a:cs typeface="Times New Roman" pitchFamily="18" charset="0"/>
                  </a:rPr>
                  <a:t>B</a:t>
                </a:r>
                <a:endParaRPr lang="zh-CN" sz="2400" kern="100">
                  <a:effectLst/>
                  <a:latin typeface="Times New Roman" pitchFamily="18" charset="0"/>
                  <a:ea typeface="宋体"/>
                  <a:cs typeface="Times New Roman" pitchFamily="18" charset="0"/>
                </a:endParaRPr>
              </a:p>
            </p:txBody>
          </p:sp>
          <p:sp>
            <p:nvSpPr>
              <p:cNvPr id="57" name="Text Box 11"/>
              <p:cNvSpPr txBox="1">
                <a:spLocks noChangeArrowheads="1"/>
              </p:cNvSpPr>
              <p:nvPr/>
            </p:nvSpPr>
            <p:spPr bwMode="auto">
              <a:xfrm>
                <a:off x="9207" y="3523"/>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altLang="zh-CN" sz="3200" i="1" kern="100" smtClean="0">
                    <a:solidFill>
                      <a:srgbClr val="E727D9"/>
                    </a:solidFill>
                    <a:effectLst/>
                    <a:latin typeface="Times New Roman" pitchFamily="18" charset="0"/>
                    <a:ea typeface="宋体"/>
                    <a:cs typeface="Times New Roman" pitchFamily="18" charset="0"/>
                  </a:rPr>
                  <a:t>a</a:t>
                </a:r>
                <a:endParaRPr lang="zh-CN" sz="3200" i="1" kern="100">
                  <a:solidFill>
                    <a:srgbClr val="E727D9"/>
                  </a:solidFill>
                  <a:effectLst/>
                  <a:latin typeface="Times New Roman" pitchFamily="18" charset="0"/>
                  <a:ea typeface="宋体"/>
                  <a:cs typeface="Times New Roman" pitchFamily="18" charset="0"/>
                </a:endParaRPr>
              </a:p>
            </p:txBody>
          </p:sp>
          <p:sp>
            <p:nvSpPr>
              <p:cNvPr id="58" name="Text Box 11"/>
              <p:cNvSpPr txBox="1">
                <a:spLocks noChangeArrowheads="1"/>
              </p:cNvSpPr>
              <p:nvPr/>
            </p:nvSpPr>
            <p:spPr bwMode="auto">
              <a:xfrm>
                <a:off x="9557" y="5078"/>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2400" i="1" kern="100">
                    <a:effectLst/>
                    <a:latin typeface="Times New Roman" pitchFamily="18" charset="0"/>
                    <a:ea typeface="宋体"/>
                    <a:cs typeface="Times New Roman" pitchFamily="18" charset="0"/>
                  </a:rPr>
                  <a:t>t</a:t>
                </a:r>
                <a:r>
                  <a:rPr lang="en-US" sz="2400" kern="100" baseline="-25000">
                    <a:effectLst/>
                    <a:latin typeface="Times New Roman" pitchFamily="18" charset="0"/>
                    <a:ea typeface="宋体"/>
                    <a:cs typeface="Times New Roman" pitchFamily="18" charset="0"/>
                  </a:rPr>
                  <a:t>0</a:t>
                </a:r>
                <a:endParaRPr lang="zh-CN" sz="2400" kern="100">
                  <a:effectLst/>
                  <a:latin typeface="Times New Roman" pitchFamily="18" charset="0"/>
                  <a:ea typeface="宋体"/>
                  <a:cs typeface="Times New Roman" pitchFamily="18" charset="0"/>
                </a:endParaRPr>
              </a:p>
            </p:txBody>
          </p:sp>
          <p:sp>
            <p:nvSpPr>
              <p:cNvPr id="59" name="Text Box 11"/>
              <p:cNvSpPr txBox="1">
                <a:spLocks noChangeArrowheads="1"/>
              </p:cNvSpPr>
              <p:nvPr/>
            </p:nvSpPr>
            <p:spPr bwMode="auto">
              <a:xfrm>
                <a:off x="10531" y="5043"/>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2400" i="1" kern="100">
                    <a:effectLst/>
                    <a:latin typeface="Times New Roman" pitchFamily="18" charset="0"/>
                    <a:ea typeface="宋体"/>
                    <a:cs typeface="Times New Roman" pitchFamily="18" charset="0"/>
                  </a:rPr>
                  <a:t>t</a:t>
                </a:r>
                <a:endParaRPr lang="zh-CN" sz="2400" kern="100">
                  <a:effectLst/>
                  <a:latin typeface="Times New Roman" pitchFamily="18" charset="0"/>
                  <a:ea typeface="宋体"/>
                  <a:cs typeface="Times New Roman" pitchFamily="18" charset="0"/>
                </a:endParaRPr>
              </a:p>
            </p:txBody>
          </p:sp>
        </p:grpSp>
        <p:cxnSp>
          <p:nvCxnSpPr>
            <p:cNvPr id="49" name="直接连接符 48"/>
            <p:cNvCxnSpPr/>
            <p:nvPr/>
          </p:nvCxnSpPr>
          <p:spPr>
            <a:xfrm flipV="1">
              <a:off x="70727" y="252449"/>
              <a:ext cx="550723" cy="535639"/>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70727" y="333428"/>
              <a:ext cx="682011" cy="4546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0" name="组合 59"/>
          <p:cNvGrpSpPr/>
          <p:nvPr/>
        </p:nvGrpSpPr>
        <p:grpSpPr>
          <a:xfrm>
            <a:off x="211422" y="3461754"/>
            <a:ext cx="1791959" cy="1576118"/>
            <a:chOff x="0" y="2"/>
            <a:chExt cx="1049655" cy="941071"/>
          </a:xfrm>
        </p:grpSpPr>
        <p:grpSp>
          <p:nvGrpSpPr>
            <p:cNvPr id="61" name="Group 8"/>
            <p:cNvGrpSpPr>
              <a:grpSpLocks/>
            </p:cNvGrpSpPr>
            <p:nvPr/>
          </p:nvGrpSpPr>
          <p:grpSpPr bwMode="auto">
            <a:xfrm>
              <a:off x="0" y="2"/>
              <a:ext cx="1049655" cy="941071"/>
              <a:chOff x="9001" y="3644"/>
              <a:chExt cx="1766" cy="1809"/>
            </a:xfrm>
          </p:grpSpPr>
          <p:sp>
            <p:nvSpPr>
              <p:cNvPr id="64" name="Text Box 11"/>
              <p:cNvSpPr txBox="1">
                <a:spLocks noChangeArrowheads="1"/>
              </p:cNvSpPr>
              <p:nvPr/>
            </p:nvSpPr>
            <p:spPr bwMode="auto">
              <a:xfrm>
                <a:off x="9001" y="4962"/>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2400" kern="100">
                    <a:effectLst/>
                    <a:latin typeface="Times New Roman" pitchFamily="18" charset="0"/>
                    <a:ea typeface="宋体"/>
                    <a:cs typeface="Times New Roman" pitchFamily="18" charset="0"/>
                  </a:rPr>
                  <a:t>0</a:t>
                </a:r>
                <a:endParaRPr lang="zh-CN" sz="2400" kern="100">
                  <a:effectLst/>
                  <a:latin typeface="Times New Roman" pitchFamily="18" charset="0"/>
                  <a:ea typeface="宋体"/>
                  <a:cs typeface="Times New Roman" pitchFamily="18" charset="0"/>
                </a:endParaRPr>
              </a:p>
            </p:txBody>
          </p:sp>
          <p:cxnSp>
            <p:nvCxnSpPr>
              <p:cNvPr id="65" name="Line 12"/>
              <p:cNvCxnSpPr/>
              <p:nvPr/>
            </p:nvCxnSpPr>
            <p:spPr bwMode="auto">
              <a:xfrm>
                <a:off x="9137" y="5162"/>
                <a:ext cx="1426" cy="0"/>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66" name="Line 14"/>
              <p:cNvCxnSpPr/>
              <p:nvPr/>
            </p:nvCxnSpPr>
            <p:spPr bwMode="auto">
              <a:xfrm flipV="1">
                <a:off x="9123" y="3742"/>
                <a:ext cx="0" cy="1425"/>
              </a:xfrm>
              <a:prstGeom prst="line">
                <a:avLst/>
              </a:prstGeom>
              <a:noFill/>
              <a:ln w="28575">
                <a:solidFill>
                  <a:srgbClr val="000000"/>
                </a:solidFill>
                <a:round/>
                <a:headEnd/>
                <a:tailEnd type="arrow" w="med" len="med"/>
              </a:ln>
              <a:extLst>
                <a:ext uri="{909E8E84-426E-40DD-AFC4-6F175D3DCCD1}">
                  <a14:hiddenFill xmlns:a14="http://schemas.microsoft.com/office/drawing/2010/main">
                    <a:noFill/>
                  </a14:hiddenFill>
                </a:ext>
              </a:extLst>
            </p:spPr>
          </p:cxnSp>
          <p:cxnSp>
            <p:nvCxnSpPr>
              <p:cNvPr id="67" name="Line 15"/>
              <p:cNvCxnSpPr/>
              <p:nvPr/>
            </p:nvCxnSpPr>
            <p:spPr bwMode="auto">
              <a:xfrm>
                <a:off x="9598" y="4664"/>
                <a:ext cx="0" cy="495"/>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cxnSp>
          <p:sp>
            <p:nvSpPr>
              <p:cNvPr id="68" name="Text Box 11"/>
              <p:cNvSpPr txBox="1">
                <a:spLocks noChangeArrowheads="1"/>
              </p:cNvSpPr>
              <p:nvPr/>
            </p:nvSpPr>
            <p:spPr bwMode="auto">
              <a:xfrm>
                <a:off x="9370" y="4075"/>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2400" i="1" kern="100">
                    <a:effectLst/>
                    <a:latin typeface="Times New Roman" pitchFamily="18" charset="0"/>
                    <a:ea typeface="宋体"/>
                    <a:cs typeface="Times New Roman" pitchFamily="18" charset="0"/>
                  </a:rPr>
                  <a:t>A</a:t>
                </a:r>
                <a:endParaRPr lang="zh-CN" sz="2400" kern="100">
                  <a:effectLst/>
                  <a:latin typeface="Times New Roman" pitchFamily="18" charset="0"/>
                  <a:ea typeface="宋体"/>
                  <a:cs typeface="Times New Roman" pitchFamily="18" charset="0"/>
                </a:endParaRPr>
              </a:p>
            </p:txBody>
          </p:sp>
          <p:sp>
            <p:nvSpPr>
              <p:cNvPr id="69" name="Text Box 11"/>
              <p:cNvSpPr txBox="1">
                <a:spLocks noChangeArrowheads="1"/>
              </p:cNvSpPr>
              <p:nvPr/>
            </p:nvSpPr>
            <p:spPr bwMode="auto">
              <a:xfrm>
                <a:off x="10002" y="4116"/>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2400" i="1" kern="100">
                    <a:effectLst/>
                    <a:latin typeface="Times New Roman" pitchFamily="18" charset="0"/>
                    <a:ea typeface="宋体"/>
                    <a:cs typeface="Times New Roman" pitchFamily="18" charset="0"/>
                  </a:rPr>
                  <a:t>B</a:t>
                </a:r>
                <a:endParaRPr lang="zh-CN" sz="2400" kern="100">
                  <a:effectLst/>
                  <a:latin typeface="Times New Roman" pitchFamily="18" charset="0"/>
                  <a:ea typeface="宋体"/>
                  <a:cs typeface="Times New Roman" pitchFamily="18" charset="0"/>
                </a:endParaRPr>
              </a:p>
            </p:txBody>
          </p:sp>
          <p:sp>
            <p:nvSpPr>
              <p:cNvPr id="70" name="Text Box 11"/>
              <p:cNvSpPr txBox="1">
                <a:spLocks noChangeArrowheads="1"/>
              </p:cNvSpPr>
              <p:nvPr/>
            </p:nvSpPr>
            <p:spPr bwMode="auto">
              <a:xfrm>
                <a:off x="9243" y="3644"/>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2400" i="1" kern="100">
                    <a:effectLst/>
                    <a:latin typeface="Times New Roman" pitchFamily="18" charset="0"/>
                    <a:ea typeface="宋体"/>
                    <a:cs typeface="Times New Roman" pitchFamily="18" charset="0"/>
                  </a:rPr>
                  <a:t>y</a:t>
                </a:r>
                <a:endParaRPr lang="zh-CN" sz="2400" kern="100">
                  <a:effectLst/>
                  <a:latin typeface="Times New Roman" pitchFamily="18" charset="0"/>
                  <a:ea typeface="宋体"/>
                  <a:cs typeface="Times New Roman" pitchFamily="18" charset="0"/>
                </a:endParaRPr>
              </a:p>
            </p:txBody>
          </p:sp>
          <p:sp>
            <p:nvSpPr>
              <p:cNvPr id="71" name="Text Box 11"/>
              <p:cNvSpPr txBox="1">
                <a:spLocks noChangeArrowheads="1"/>
              </p:cNvSpPr>
              <p:nvPr/>
            </p:nvSpPr>
            <p:spPr bwMode="auto">
              <a:xfrm>
                <a:off x="9557" y="5078"/>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2400" i="1" kern="100">
                    <a:effectLst/>
                    <a:latin typeface="Times New Roman" pitchFamily="18" charset="0"/>
                    <a:ea typeface="宋体"/>
                    <a:cs typeface="Times New Roman" pitchFamily="18" charset="0"/>
                  </a:rPr>
                  <a:t>t</a:t>
                </a:r>
                <a:r>
                  <a:rPr lang="en-US" sz="2400" kern="100" baseline="-25000">
                    <a:effectLst/>
                    <a:latin typeface="Times New Roman" pitchFamily="18" charset="0"/>
                    <a:ea typeface="宋体"/>
                    <a:cs typeface="Times New Roman" pitchFamily="18" charset="0"/>
                  </a:rPr>
                  <a:t>0</a:t>
                </a:r>
                <a:endParaRPr lang="zh-CN" sz="2400" kern="100">
                  <a:effectLst/>
                  <a:latin typeface="Times New Roman" pitchFamily="18" charset="0"/>
                  <a:ea typeface="宋体"/>
                  <a:cs typeface="Times New Roman" pitchFamily="18" charset="0"/>
                </a:endParaRPr>
              </a:p>
            </p:txBody>
          </p:sp>
          <p:sp>
            <p:nvSpPr>
              <p:cNvPr id="72" name="Text Box 11"/>
              <p:cNvSpPr txBox="1">
                <a:spLocks noChangeArrowheads="1"/>
              </p:cNvSpPr>
              <p:nvPr/>
            </p:nvSpPr>
            <p:spPr bwMode="auto">
              <a:xfrm>
                <a:off x="10531" y="5043"/>
                <a:ext cx="23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2400" i="1" kern="100">
                    <a:effectLst/>
                    <a:latin typeface="Times New Roman" pitchFamily="18" charset="0"/>
                    <a:ea typeface="宋体"/>
                    <a:cs typeface="Times New Roman" pitchFamily="18" charset="0"/>
                  </a:rPr>
                  <a:t>t</a:t>
                </a:r>
                <a:endParaRPr lang="zh-CN" sz="2400" kern="100">
                  <a:effectLst/>
                  <a:latin typeface="Times New Roman" pitchFamily="18" charset="0"/>
                  <a:ea typeface="宋体"/>
                  <a:cs typeface="Times New Roman" pitchFamily="18" charset="0"/>
                </a:endParaRPr>
              </a:p>
            </p:txBody>
          </p:sp>
        </p:grpSp>
        <p:cxnSp>
          <p:nvCxnSpPr>
            <p:cNvPr id="62" name="直接连接符 61"/>
            <p:cNvCxnSpPr/>
            <p:nvPr/>
          </p:nvCxnSpPr>
          <p:spPr>
            <a:xfrm flipV="1">
              <a:off x="70727" y="252449"/>
              <a:ext cx="550723" cy="535639"/>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70727" y="333428"/>
              <a:ext cx="682011" cy="45466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6" name="组合 16"/>
          <p:cNvGrpSpPr/>
          <p:nvPr/>
        </p:nvGrpSpPr>
        <p:grpSpPr bwMode="auto">
          <a:xfrm flipH="1">
            <a:off x="5345634" y="4088253"/>
            <a:ext cx="468248" cy="734398"/>
            <a:chOff x="499241" y="5564693"/>
            <a:chExt cx="2926204" cy="2303791"/>
          </a:xfrm>
        </p:grpSpPr>
        <p:sp>
          <p:nvSpPr>
            <p:cNvPr id="97" name="直角三角形 96"/>
            <p:cNvSpPr/>
            <p:nvPr/>
          </p:nvSpPr>
          <p:spPr>
            <a:xfrm rot="16200000">
              <a:off x="1473490" y="4590444"/>
              <a:ext cx="977705" cy="2926204"/>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CN" altLang="en-US" sz="1350" b="0">
                <a:solidFill>
                  <a:prstClr val="white"/>
                </a:solidFill>
              </a:endParaRPr>
            </a:p>
          </p:txBody>
        </p:sp>
        <p:sp>
          <p:nvSpPr>
            <p:cNvPr id="98" name="矩形 97"/>
            <p:cNvSpPr/>
            <p:nvPr/>
          </p:nvSpPr>
          <p:spPr>
            <a:xfrm>
              <a:off x="627420" y="6483263"/>
              <a:ext cx="2798019" cy="13852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CN" altLang="en-US" sz="1350" b="0">
                <a:solidFill>
                  <a:prstClr val="white"/>
                </a:solidFill>
              </a:endParaRPr>
            </a:p>
          </p:txBody>
        </p:sp>
      </p:grpSp>
      <p:sp>
        <p:nvSpPr>
          <p:cNvPr id="102" name="直角三角形 101"/>
          <p:cNvSpPr/>
          <p:nvPr/>
        </p:nvSpPr>
        <p:spPr bwMode="auto">
          <a:xfrm rot="5400000" flipH="1" flipV="1">
            <a:off x="5341204" y="4361699"/>
            <a:ext cx="443084" cy="486041"/>
          </a:xfrm>
          <a:prstGeom prst="rtTriangl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CN" altLang="en-US" sz="1350" b="0">
              <a:solidFill>
                <a:prstClr val="white"/>
              </a:solidFill>
            </a:endParaRPr>
          </a:p>
        </p:txBody>
      </p:sp>
      <p:grpSp>
        <p:nvGrpSpPr>
          <p:cNvPr id="103" name="组合 16"/>
          <p:cNvGrpSpPr/>
          <p:nvPr/>
        </p:nvGrpSpPr>
        <p:grpSpPr bwMode="auto">
          <a:xfrm flipH="1">
            <a:off x="7406209" y="4029740"/>
            <a:ext cx="468248" cy="734398"/>
            <a:chOff x="499241" y="5564693"/>
            <a:chExt cx="2926204" cy="2303791"/>
          </a:xfrm>
        </p:grpSpPr>
        <p:sp>
          <p:nvSpPr>
            <p:cNvPr id="104" name="直角三角形 103"/>
            <p:cNvSpPr/>
            <p:nvPr/>
          </p:nvSpPr>
          <p:spPr>
            <a:xfrm rot="16200000">
              <a:off x="1473490" y="4590444"/>
              <a:ext cx="977705" cy="2926204"/>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CN" altLang="en-US" sz="1350" b="0">
                <a:solidFill>
                  <a:prstClr val="white"/>
                </a:solidFill>
              </a:endParaRPr>
            </a:p>
          </p:txBody>
        </p:sp>
        <p:sp>
          <p:nvSpPr>
            <p:cNvPr id="105" name="矩形 104"/>
            <p:cNvSpPr/>
            <p:nvPr/>
          </p:nvSpPr>
          <p:spPr>
            <a:xfrm>
              <a:off x="627420" y="6483263"/>
              <a:ext cx="2798019" cy="138522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CN" altLang="en-US" sz="1350" b="0">
                <a:solidFill>
                  <a:prstClr val="white"/>
                </a:solidFill>
              </a:endParaRPr>
            </a:p>
          </p:txBody>
        </p:sp>
      </p:grpSp>
      <p:sp>
        <p:nvSpPr>
          <p:cNvPr id="106" name="直角三角形 105"/>
          <p:cNvSpPr/>
          <p:nvPr/>
        </p:nvSpPr>
        <p:spPr bwMode="auto">
          <a:xfrm rot="5400000" flipH="1" flipV="1">
            <a:off x="7401780" y="4310971"/>
            <a:ext cx="443084" cy="486041"/>
          </a:xfrm>
          <a:prstGeom prst="r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kumimoji="0" lang="zh-CN" altLang="en-US" sz="1350" b="0">
              <a:solidFill>
                <a:prstClr val="white"/>
              </a:solidFill>
            </a:endParaRPr>
          </a:p>
        </p:txBody>
      </p:sp>
      <p:sp>
        <p:nvSpPr>
          <p:cNvPr id="107" name="Text Box 11"/>
          <p:cNvSpPr txBox="1">
            <a:spLocks noChangeArrowheads="1"/>
          </p:cNvSpPr>
          <p:nvPr/>
        </p:nvSpPr>
        <p:spPr bwMode="auto">
          <a:xfrm>
            <a:off x="2003381" y="1425182"/>
            <a:ext cx="2395374" cy="43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3200" i="1" kern="100" smtClean="0">
                <a:solidFill>
                  <a:srgbClr val="FF0000"/>
                </a:solidFill>
                <a:effectLst/>
                <a:latin typeface="Times New Roman" pitchFamily="18" charset="0"/>
                <a:ea typeface="宋体"/>
                <a:cs typeface="Times New Roman" pitchFamily="18" charset="0"/>
              </a:rPr>
              <a:t>x</a:t>
            </a:r>
            <a:r>
              <a:rPr lang="en-US" sz="3200" kern="100" baseline="-25000" smtClean="0">
                <a:solidFill>
                  <a:srgbClr val="FF0000"/>
                </a:solidFill>
                <a:effectLst/>
                <a:latin typeface="Times New Roman" pitchFamily="18" charset="0"/>
                <a:ea typeface="宋体"/>
                <a:cs typeface="Times New Roman" pitchFamily="18" charset="0"/>
              </a:rPr>
              <a:t>A</a:t>
            </a:r>
            <a:r>
              <a:rPr lang="en-US" altLang="zh-CN" sz="3200" kern="100" smtClean="0">
                <a:solidFill>
                  <a:srgbClr val="FF0000"/>
                </a:solidFill>
                <a:latin typeface="Times New Roman" pitchFamily="18" charset="0"/>
                <a:cs typeface="Times New Roman" pitchFamily="18" charset="0"/>
              </a:rPr>
              <a:t>=</a:t>
            </a:r>
            <a:r>
              <a:rPr lang="en-US" altLang="zh-CN" sz="3200" i="1" kern="100">
                <a:solidFill>
                  <a:srgbClr val="FF0000"/>
                </a:solidFill>
                <a:latin typeface="Times New Roman" pitchFamily="18" charset="0"/>
                <a:cs typeface="Times New Roman" pitchFamily="18" charset="0"/>
              </a:rPr>
              <a:t> </a:t>
            </a:r>
            <a:r>
              <a:rPr lang="en-US" altLang="zh-CN" sz="3200" i="1" kern="100" smtClean="0">
                <a:solidFill>
                  <a:srgbClr val="FF0000"/>
                </a:solidFill>
                <a:latin typeface="Times New Roman" pitchFamily="18" charset="0"/>
                <a:cs typeface="Times New Roman" pitchFamily="18" charset="0"/>
              </a:rPr>
              <a:t>x</a:t>
            </a:r>
            <a:r>
              <a:rPr lang="en-US" altLang="zh-CN" sz="3200" kern="100" baseline="-25000" smtClean="0">
                <a:solidFill>
                  <a:srgbClr val="FF0000"/>
                </a:solidFill>
                <a:latin typeface="Times New Roman" pitchFamily="18" charset="0"/>
                <a:cs typeface="Times New Roman" pitchFamily="18" charset="0"/>
              </a:rPr>
              <a:t>2</a:t>
            </a:r>
            <a:r>
              <a:rPr lang="en-US" altLang="zh-CN" sz="3200" kern="100" smtClean="0">
                <a:solidFill>
                  <a:srgbClr val="FF0000"/>
                </a:solidFill>
                <a:latin typeface="Times New Roman" pitchFamily="18" charset="0"/>
                <a:cs typeface="Times New Roman" pitchFamily="18" charset="0"/>
              </a:rPr>
              <a:t>-</a:t>
            </a:r>
            <a:r>
              <a:rPr lang="en-US" altLang="zh-CN" sz="3200" i="1" kern="100" smtClean="0">
                <a:solidFill>
                  <a:srgbClr val="FF0000"/>
                </a:solidFill>
                <a:latin typeface="Times New Roman" pitchFamily="18" charset="0"/>
                <a:cs typeface="Times New Roman" pitchFamily="18" charset="0"/>
              </a:rPr>
              <a:t>x</a:t>
            </a:r>
            <a:r>
              <a:rPr lang="en-US" altLang="zh-CN" sz="3200" kern="100" baseline="-25000" smtClean="0">
                <a:solidFill>
                  <a:srgbClr val="FF0000"/>
                </a:solidFill>
                <a:latin typeface="Times New Roman" pitchFamily="18" charset="0"/>
                <a:cs typeface="Times New Roman" pitchFamily="18" charset="0"/>
              </a:rPr>
              <a:t>1</a:t>
            </a:r>
            <a:endParaRPr lang="zh-CN" sz="3200" kern="100">
              <a:solidFill>
                <a:srgbClr val="FF0000"/>
              </a:solidFill>
              <a:effectLst/>
              <a:latin typeface="Times New Roman" pitchFamily="18" charset="0"/>
              <a:ea typeface="宋体"/>
              <a:cs typeface="Times New Roman" pitchFamily="18" charset="0"/>
            </a:endParaRPr>
          </a:p>
        </p:txBody>
      </p:sp>
      <p:sp>
        <p:nvSpPr>
          <p:cNvPr id="108" name="Text Box 11"/>
          <p:cNvSpPr txBox="1">
            <a:spLocks noChangeArrowheads="1"/>
          </p:cNvSpPr>
          <p:nvPr/>
        </p:nvSpPr>
        <p:spPr bwMode="auto">
          <a:xfrm>
            <a:off x="2596128" y="3774958"/>
            <a:ext cx="293193" cy="43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2000" i="1" kern="100" smtClean="0">
                <a:solidFill>
                  <a:srgbClr val="0000FF"/>
                </a:solidFill>
                <a:effectLst/>
                <a:latin typeface="Times New Roman" pitchFamily="18" charset="0"/>
                <a:ea typeface="宋体"/>
                <a:cs typeface="Times New Roman" pitchFamily="18" charset="0"/>
              </a:rPr>
              <a:t>x</a:t>
            </a:r>
            <a:r>
              <a:rPr lang="en-US" sz="2000" kern="100" baseline="-25000" smtClean="0">
                <a:solidFill>
                  <a:srgbClr val="0000FF"/>
                </a:solidFill>
                <a:effectLst/>
                <a:latin typeface="Times New Roman" pitchFamily="18" charset="0"/>
                <a:ea typeface="宋体"/>
                <a:cs typeface="Times New Roman" pitchFamily="18" charset="0"/>
              </a:rPr>
              <a:t>1</a:t>
            </a:r>
            <a:endParaRPr lang="zh-CN" sz="2000" kern="100" baseline="-25000">
              <a:solidFill>
                <a:srgbClr val="0000FF"/>
              </a:solidFill>
              <a:effectLst/>
              <a:latin typeface="Times New Roman" pitchFamily="18" charset="0"/>
              <a:ea typeface="宋体"/>
              <a:cs typeface="Times New Roman" pitchFamily="18" charset="0"/>
            </a:endParaRPr>
          </a:p>
        </p:txBody>
      </p:sp>
      <p:sp>
        <p:nvSpPr>
          <p:cNvPr id="109" name="Text Box 11"/>
          <p:cNvSpPr txBox="1">
            <a:spLocks noChangeArrowheads="1"/>
          </p:cNvSpPr>
          <p:nvPr/>
        </p:nvSpPr>
        <p:spPr bwMode="auto">
          <a:xfrm>
            <a:off x="2596127" y="4163993"/>
            <a:ext cx="293193" cy="43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2000" i="1" kern="100" smtClean="0">
                <a:solidFill>
                  <a:srgbClr val="0000FF"/>
                </a:solidFill>
                <a:effectLst/>
                <a:latin typeface="Times New Roman" pitchFamily="18" charset="0"/>
                <a:ea typeface="宋体"/>
                <a:cs typeface="Times New Roman" pitchFamily="18" charset="0"/>
              </a:rPr>
              <a:t>x</a:t>
            </a:r>
            <a:r>
              <a:rPr lang="en-US" sz="2000" kern="100" baseline="-25000" smtClean="0">
                <a:solidFill>
                  <a:srgbClr val="0000FF"/>
                </a:solidFill>
                <a:effectLst/>
                <a:latin typeface="Times New Roman" pitchFamily="18" charset="0"/>
                <a:ea typeface="宋体"/>
                <a:cs typeface="Times New Roman" pitchFamily="18" charset="0"/>
              </a:rPr>
              <a:t>2</a:t>
            </a:r>
            <a:endParaRPr lang="zh-CN" sz="2000" kern="100" baseline="-25000">
              <a:solidFill>
                <a:srgbClr val="0000FF"/>
              </a:solidFill>
              <a:effectLst/>
              <a:latin typeface="Times New Roman" pitchFamily="18" charset="0"/>
              <a:ea typeface="宋体"/>
              <a:cs typeface="Times New Roman" pitchFamily="18" charset="0"/>
            </a:endParaRPr>
          </a:p>
        </p:txBody>
      </p:sp>
      <p:sp>
        <p:nvSpPr>
          <p:cNvPr id="110" name="Text Box 11"/>
          <p:cNvSpPr txBox="1">
            <a:spLocks noChangeArrowheads="1"/>
          </p:cNvSpPr>
          <p:nvPr/>
        </p:nvSpPr>
        <p:spPr bwMode="auto">
          <a:xfrm>
            <a:off x="6348172" y="1453456"/>
            <a:ext cx="1197687" cy="43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3200" i="1" kern="100" smtClean="0">
                <a:solidFill>
                  <a:srgbClr val="FF0000"/>
                </a:solidFill>
                <a:effectLst/>
                <a:latin typeface="Times New Roman" pitchFamily="18" charset="0"/>
                <a:ea typeface="宋体"/>
                <a:cs typeface="Times New Roman" pitchFamily="18" charset="0"/>
              </a:rPr>
              <a:t>x</a:t>
            </a:r>
            <a:r>
              <a:rPr lang="en-US" sz="3200" kern="100" baseline="-25000" smtClean="0">
                <a:solidFill>
                  <a:srgbClr val="FF0000"/>
                </a:solidFill>
                <a:effectLst/>
                <a:latin typeface="Times New Roman" pitchFamily="18" charset="0"/>
                <a:ea typeface="宋体"/>
                <a:cs typeface="Times New Roman" pitchFamily="18" charset="0"/>
              </a:rPr>
              <a:t>B</a:t>
            </a:r>
            <a:r>
              <a:rPr lang="en-US" altLang="zh-CN" sz="3200" kern="100" smtClean="0">
                <a:solidFill>
                  <a:srgbClr val="FF0000"/>
                </a:solidFill>
                <a:latin typeface="Times New Roman" pitchFamily="18" charset="0"/>
                <a:cs typeface="Times New Roman" pitchFamily="18" charset="0"/>
              </a:rPr>
              <a:t>=</a:t>
            </a:r>
            <a:r>
              <a:rPr lang="en-US" altLang="zh-CN" sz="3200" i="1" kern="100" smtClean="0">
                <a:solidFill>
                  <a:srgbClr val="FF0000"/>
                </a:solidFill>
                <a:latin typeface="Times New Roman" pitchFamily="18" charset="0"/>
                <a:cs typeface="Times New Roman" pitchFamily="18" charset="0"/>
              </a:rPr>
              <a:t> x</a:t>
            </a:r>
            <a:r>
              <a:rPr lang="en-US" altLang="zh-CN" sz="3200" kern="100" baseline="-25000" smtClean="0">
                <a:solidFill>
                  <a:srgbClr val="FF0000"/>
                </a:solidFill>
                <a:latin typeface="Times New Roman" pitchFamily="18" charset="0"/>
                <a:cs typeface="Times New Roman" pitchFamily="18" charset="0"/>
              </a:rPr>
              <a:t>2</a:t>
            </a:r>
            <a:endParaRPr lang="zh-CN" sz="3200" kern="100">
              <a:solidFill>
                <a:srgbClr val="FF0000"/>
              </a:solidFill>
              <a:effectLst/>
              <a:latin typeface="Times New Roman" pitchFamily="18" charset="0"/>
              <a:ea typeface="宋体"/>
              <a:cs typeface="Times New Roman" pitchFamily="18" charset="0"/>
            </a:endParaRPr>
          </a:p>
        </p:txBody>
      </p:sp>
      <p:cxnSp>
        <p:nvCxnSpPr>
          <p:cNvPr id="111" name="直接连接符 110"/>
          <p:cNvCxnSpPr/>
          <p:nvPr/>
        </p:nvCxnSpPr>
        <p:spPr>
          <a:xfrm flipV="1">
            <a:off x="2789512" y="4323266"/>
            <a:ext cx="517113" cy="10915"/>
          </a:xfrm>
          <a:prstGeom prst="line">
            <a:avLst/>
          </a:prstGeom>
          <a:ln w="28575">
            <a:solidFill>
              <a:srgbClr val="E727D9"/>
            </a:solidFill>
            <a:prstDash val="sysDash"/>
          </a:ln>
        </p:spPr>
        <p:style>
          <a:lnRef idx="1">
            <a:schemeClr val="accent1"/>
          </a:lnRef>
          <a:fillRef idx="0">
            <a:schemeClr val="accent1"/>
          </a:fillRef>
          <a:effectRef idx="0">
            <a:schemeClr val="accent1"/>
          </a:effectRef>
          <a:fontRef idx="minor">
            <a:schemeClr val="tx1"/>
          </a:fontRef>
        </p:style>
      </p:cxnSp>
      <p:grpSp>
        <p:nvGrpSpPr>
          <p:cNvPr id="43026" name="组合 43025"/>
          <p:cNvGrpSpPr/>
          <p:nvPr/>
        </p:nvGrpSpPr>
        <p:grpSpPr>
          <a:xfrm>
            <a:off x="4167612" y="1465016"/>
            <a:ext cx="2722277" cy="448547"/>
            <a:chOff x="5562119" y="1456931"/>
            <a:chExt cx="2722277" cy="448547"/>
          </a:xfrm>
        </p:grpSpPr>
        <p:sp>
          <p:nvSpPr>
            <p:cNvPr id="112" name="Text Box 11"/>
            <p:cNvSpPr txBox="1">
              <a:spLocks noChangeArrowheads="1"/>
            </p:cNvSpPr>
            <p:nvPr/>
          </p:nvSpPr>
          <p:spPr bwMode="auto">
            <a:xfrm>
              <a:off x="5587262" y="1456931"/>
              <a:ext cx="2697134" cy="43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US" sz="3200" i="1" kern="100" smtClean="0">
                  <a:solidFill>
                    <a:srgbClr val="FF0000"/>
                  </a:solidFill>
                  <a:effectLst/>
                  <a:latin typeface="Times New Roman" pitchFamily="18" charset="0"/>
                  <a:ea typeface="宋体"/>
                  <a:cs typeface="Times New Roman" pitchFamily="18" charset="0"/>
                </a:rPr>
                <a:t>x</a:t>
              </a:r>
              <a:r>
                <a:rPr lang="en-US" sz="3200" kern="100" baseline="-25000" smtClean="0">
                  <a:solidFill>
                    <a:srgbClr val="FF0000"/>
                  </a:solidFill>
                  <a:effectLst/>
                  <a:latin typeface="Times New Roman" pitchFamily="18" charset="0"/>
                  <a:ea typeface="宋体"/>
                  <a:cs typeface="Times New Roman" pitchFamily="18" charset="0"/>
                </a:rPr>
                <a:t>A</a:t>
              </a:r>
              <a:r>
                <a:rPr lang="en-US" altLang="zh-CN" sz="3200" kern="100" smtClean="0">
                  <a:solidFill>
                    <a:srgbClr val="FF0000"/>
                  </a:solidFill>
                  <a:latin typeface="Times New Roman" pitchFamily="18" charset="0"/>
                  <a:cs typeface="Times New Roman" pitchFamily="18" charset="0"/>
                </a:rPr>
                <a:t>=</a:t>
              </a:r>
              <a:r>
                <a:rPr lang="en-US" altLang="zh-CN" sz="3200" i="1" kern="100" smtClean="0">
                  <a:solidFill>
                    <a:srgbClr val="FF0000"/>
                  </a:solidFill>
                  <a:latin typeface="Times New Roman" pitchFamily="18" charset="0"/>
                  <a:cs typeface="Times New Roman" pitchFamily="18" charset="0"/>
                </a:rPr>
                <a:t>x</a:t>
              </a:r>
              <a:r>
                <a:rPr lang="en-US" altLang="zh-CN" sz="3200" kern="100" baseline="-25000" smtClean="0">
                  <a:solidFill>
                    <a:srgbClr val="FF0000"/>
                  </a:solidFill>
                  <a:latin typeface="Times New Roman" pitchFamily="18" charset="0"/>
                  <a:cs typeface="Times New Roman" pitchFamily="18" charset="0"/>
                </a:rPr>
                <a:t>1</a:t>
              </a:r>
              <a:r>
                <a:rPr lang="en-US" altLang="zh-CN" sz="3200" kern="100" smtClean="0">
                  <a:solidFill>
                    <a:srgbClr val="FF0000"/>
                  </a:solidFill>
                  <a:latin typeface="Times New Roman" pitchFamily="18" charset="0"/>
                  <a:cs typeface="Times New Roman" pitchFamily="18" charset="0"/>
                </a:rPr>
                <a:t>-</a:t>
              </a:r>
              <a:r>
                <a:rPr lang="en-US" altLang="zh-CN" sz="3200" i="1" kern="100" smtClean="0">
                  <a:solidFill>
                    <a:srgbClr val="FF0000"/>
                  </a:solidFill>
                  <a:latin typeface="Times New Roman" pitchFamily="18" charset="0"/>
                  <a:cs typeface="Times New Roman" pitchFamily="18" charset="0"/>
                </a:rPr>
                <a:t>x</a:t>
              </a:r>
              <a:r>
                <a:rPr lang="en-US" altLang="zh-CN" sz="3200" kern="100" baseline="-25000" smtClean="0">
                  <a:solidFill>
                    <a:srgbClr val="FF0000"/>
                  </a:solidFill>
                  <a:latin typeface="Times New Roman" pitchFamily="18" charset="0"/>
                  <a:cs typeface="Times New Roman" pitchFamily="18" charset="0"/>
                </a:rPr>
                <a:t>2</a:t>
              </a:r>
              <a:endParaRPr lang="zh-CN" sz="3200" kern="100">
                <a:solidFill>
                  <a:srgbClr val="FF0000"/>
                </a:solidFill>
                <a:effectLst/>
                <a:latin typeface="Times New Roman" pitchFamily="18" charset="0"/>
                <a:ea typeface="宋体"/>
                <a:cs typeface="Times New Roman" pitchFamily="18" charset="0"/>
              </a:endParaRPr>
            </a:p>
          </p:txBody>
        </p:sp>
        <p:cxnSp>
          <p:nvCxnSpPr>
            <p:cNvPr id="113" name="直接连接符 112"/>
            <p:cNvCxnSpPr/>
            <p:nvPr/>
          </p:nvCxnSpPr>
          <p:spPr>
            <a:xfrm flipV="1">
              <a:off x="5562119" y="1640421"/>
              <a:ext cx="0" cy="26505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15" name="直接连接符 114"/>
            <p:cNvCxnSpPr/>
            <p:nvPr/>
          </p:nvCxnSpPr>
          <p:spPr>
            <a:xfrm flipV="1">
              <a:off x="5937946" y="1622352"/>
              <a:ext cx="0" cy="265057"/>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grpSp>
      <p:sp>
        <p:nvSpPr>
          <p:cNvPr id="120" name="Text Box 11"/>
          <p:cNvSpPr txBox="1">
            <a:spLocks noChangeArrowheads="1"/>
          </p:cNvSpPr>
          <p:nvPr/>
        </p:nvSpPr>
        <p:spPr bwMode="auto">
          <a:xfrm>
            <a:off x="6153635" y="2245307"/>
            <a:ext cx="2787271" cy="43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sz="3200" i="1" kern="100" smtClean="0">
                <a:solidFill>
                  <a:srgbClr val="FF0000"/>
                </a:solidFill>
                <a:effectLst/>
                <a:latin typeface="Times New Roman" pitchFamily="18" charset="0"/>
                <a:ea typeface="宋体"/>
                <a:cs typeface="Times New Roman" pitchFamily="18" charset="0"/>
              </a:rPr>
              <a:t>A</a:t>
            </a:r>
            <a:r>
              <a:rPr lang="zh-CN" altLang="en-US" sz="3200" i="1" kern="100" smtClean="0">
                <a:solidFill>
                  <a:srgbClr val="FF0000"/>
                </a:solidFill>
                <a:effectLst/>
                <a:latin typeface="Times New Roman" pitchFamily="18" charset="0"/>
                <a:ea typeface="宋体"/>
                <a:cs typeface="Times New Roman" pitchFamily="18" charset="0"/>
              </a:rPr>
              <a:t>、</a:t>
            </a:r>
            <a:r>
              <a:rPr lang="en-US" altLang="zh-CN" sz="3200" i="1" kern="100" smtClean="0">
                <a:solidFill>
                  <a:srgbClr val="FF0000"/>
                </a:solidFill>
                <a:effectLst/>
                <a:latin typeface="Times New Roman" pitchFamily="18" charset="0"/>
                <a:ea typeface="宋体"/>
                <a:cs typeface="Times New Roman" pitchFamily="18" charset="0"/>
              </a:rPr>
              <a:t>B</a:t>
            </a:r>
            <a:r>
              <a:rPr lang="zh-CN" altLang="en-US" sz="3200" kern="100" smtClean="0">
                <a:solidFill>
                  <a:srgbClr val="FF0000"/>
                </a:solidFill>
                <a:effectLst/>
                <a:latin typeface="Times New Roman" pitchFamily="18" charset="0"/>
                <a:ea typeface="宋体"/>
                <a:cs typeface="Times New Roman" pitchFamily="18" charset="0"/>
              </a:rPr>
              <a:t>速度相同</a:t>
            </a:r>
            <a:endParaRPr lang="zh-CN" sz="3200" kern="100">
              <a:solidFill>
                <a:srgbClr val="FF0000"/>
              </a:solidFill>
              <a:effectLst/>
              <a:latin typeface="Times New Roman" pitchFamily="18" charset="0"/>
              <a:ea typeface="宋体"/>
              <a:cs typeface="Times New Roman" pitchFamily="18" charset="0"/>
            </a:endParaRPr>
          </a:p>
        </p:txBody>
      </p:sp>
      <p:sp>
        <p:nvSpPr>
          <p:cNvPr id="121" name="Text Box 11"/>
          <p:cNvSpPr txBox="1">
            <a:spLocks noChangeArrowheads="1"/>
          </p:cNvSpPr>
          <p:nvPr/>
        </p:nvSpPr>
        <p:spPr bwMode="auto">
          <a:xfrm>
            <a:off x="1144725" y="1398242"/>
            <a:ext cx="1197687" cy="43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spcAft>
                <a:spcPts val="0"/>
              </a:spcAft>
            </a:pPr>
            <a:r>
              <a:rPr lang="en-US" altLang="zh-CN" sz="4400" kern="100">
                <a:solidFill>
                  <a:srgbClr val="FF0000"/>
                </a:solidFill>
                <a:effectLst>
                  <a:outerShdw blurRad="38100" dist="38100" dir="2700000" algn="tl">
                    <a:srgbClr val="000000">
                      <a:alpha val="43137"/>
                    </a:srgbClr>
                  </a:outerShdw>
                </a:effectLst>
                <a:latin typeface="Times New Roman" pitchFamily="18" charset="0"/>
                <a:ea typeface="宋体"/>
                <a:cs typeface="Times New Roman" pitchFamily="18" charset="0"/>
              </a:rPr>
              <a:t>C</a:t>
            </a:r>
            <a:endParaRPr lang="zh-CN" sz="4400" kern="100">
              <a:solidFill>
                <a:srgbClr val="FF0000"/>
              </a:solidFill>
              <a:effectLst>
                <a:outerShdw blurRad="38100" dist="38100" dir="2700000" algn="tl">
                  <a:srgbClr val="000000">
                    <a:alpha val="43137"/>
                  </a:srgbClr>
                </a:outerShdw>
              </a:effectLst>
              <a:latin typeface="Times New Roman" pitchFamily="18" charset="0"/>
              <a:ea typeface="宋体"/>
              <a:cs typeface="Times New Roman" pitchFamily="18" charset="0"/>
            </a:endParaRPr>
          </a:p>
        </p:txBody>
      </p:sp>
    </p:spTree>
    <p:custDataLst>
      <p:tags r:id="rId1"/>
    </p:custDataLst>
    <p:extLst>
      <p:ext uri="{BB962C8B-B14F-4D97-AF65-F5344CB8AC3E}">
        <p14:creationId xmlns:p14="http://schemas.microsoft.com/office/powerpoint/2010/main" val="2943315010"/>
      </p:ext>
    </p:extLst>
  </p:cSld>
  <p:clrMapOvr>
    <a:masterClrMapping/>
  </p:clrMapOvr>
  <mc:AlternateContent xmlns:mc="http://schemas.openxmlformats.org/markup-compatibility/2006" xmlns:p14="http://schemas.microsoft.com/office/powerpoint/2010/main">
    <mc:Choice Requires="p14">
      <p:transition p14:dur="0" advTm="130932"/>
    </mc:Choice>
    <mc:Fallback xmlns="">
      <p:transition advTm="1309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8"/>
                                        </p:tgtEl>
                                        <p:attrNameLst>
                                          <p:attrName>style.visibility</p:attrName>
                                        </p:attrNameLst>
                                      </p:cBhvr>
                                      <p:to>
                                        <p:strVal val="visible"/>
                                      </p:to>
                                    </p:set>
                                    <p:anim calcmode="lin" valueType="num">
                                      <p:cBhvr additive="base">
                                        <p:cTn id="11" dur="500" fill="hold"/>
                                        <p:tgtEl>
                                          <p:spTgt spid="108"/>
                                        </p:tgtEl>
                                        <p:attrNameLst>
                                          <p:attrName>ppt_x</p:attrName>
                                        </p:attrNameLst>
                                      </p:cBhvr>
                                      <p:tavLst>
                                        <p:tav tm="0">
                                          <p:val>
                                            <p:strVal val="#ppt_x"/>
                                          </p:val>
                                        </p:tav>
                                        <p:tav tm="100000">
                                          <p:val>
                                            <p:strVal val="#ppt_x"/>
                                          </p:val>
                                        </p:tav>
                                      </p:tavLst>
                                    </p:anim>
                                    <p:anim calcmode="lin" valueType="num">
                                      <p:cBhvr additive="base">
                                        <p:cTn id="12" dur="500" fill="hold"/>
                                        <p:tgtEl>
                                          <p:spTgt spid="10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9"/>
                                        </p:tgtEl>
                                        <p:attrNameLst>
                                          <p:attrName>style.visibility</p:attrName>
                                        </p:attrNameLst>
                                      </p:cBhvr>
                                      <p:to>
                                        <p:strVal val="visible"/>
                                      </p:to>
                                    </p:set>
                                    <p:anim calcmode="lin" valueType="num">
                                      <p:cBhvr additive="base">
                                        <p:cTn id="17" dur="500" fill="hold"/>
                                        <p:tgtEl>
                                          <p:spTgt spid="109"/>
                                        </p:tgtEl>
                                        <p:attrNameLst>
                                          <p:attrName>ppt_x</p:attrName>
                                        </p:attrNameLst>
                                      </p:cBhvr>
                                      <p:tavLst>
                                        <p:tav tm="0">
                                          <p:val>
                                            <p:strVal val="#ppt_x"/>
                                          </p:val>
                                        </p:tav>
                                        <p:tav tm="100000">
                                          <p:val>
                                            <p:strVal val="#ppt_x"/>
                                          </p:val>
                                        </p:tav>
                                      </p:tavLst>
                                    </p:anim>
                                    <p:anim calcmode="lin" valueType="num">
                                      <p:cBhvr additive="base">
                                        <p:cTn id="18" dur="500" fill="hold"/>
                                        <p:tgtEl>
                                          <p:spTgt spid="109"/>
                                        </p:tgtEl>
                                        <p:attrNameLst>
                                          <p:attrName>ppt_y</p:attrName>
                                        </p:attrNameLst>
                                      </p:cBhvr>
                                      <p:tavLst>
                                        <p:tav tm="0">
                                          <p:val>
                                            <p:strVal val="1+#ppt_h/2"/>
                                          </p:val>
                                        </p:tav>
                                        <p:tav tm="100000">
                                          <p:val>
                                            <p:strVal val="#ppt_y"/>
                                          </p:val>
                                        </p:tav>
                                      </p:tavLst>
                                    </p:anim>
                                  </p:childTnLst>
                                </p:cTn>
                              </p:par>
                              <p:par>
                                <p:cTn id="19" presetID="1" presetClass="entr" presetSubtype="0" fill="hold" nodeType="withEffect">
                                  <p:stCondLst>
                                    <p:cond delay="0"/>
                                  </p:stCondLst>
                                  <p:childTnLst>
                                    <p:set>
                                      <p:cBhvr>
                                        <p:cTn id="20" dur="1" fill="hold">
                                          <p:stCondLst>
                                            <p:cond delay="0"/>
                                          </p:stCondLst>
                                        </p:cTn>
                                        <p:tgtEl>
                                          <p:spTgt spid="1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302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0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6" grpId="0" animBg="1"/>
      <p:bldP spid="107" grpId="0"/>
      <p:bldP spid="108" grpId="0"/>
      <p:bldP spid="109" grpId="0"/>
      <p:bldP spid="110" grpId="0"/>
      <p:bldP spid="120" grpId="0"/>
      <p:bldP spid="1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9429" y="-31421"/>
            <a:ext cx="5109329" cy="484744"/>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en-US" altLang="zh-CN" sz="2700" smtClean="0"/>
              <a:t>【</a:t>
            </a:r>
            <a:r>
              <a:rPr lang="zh-CN" altLang="en-US" sz="2700" smtClean="0"/>
              <a:t>任务一：对比分析，温故知新</a:t>
            </a:r>
            <a:r>
              <a:rPr lang="en-US" altLang="zh-CN" sz="2700" smtClean="0"/>
              <a:t>】</a:t>
            </a:r>
          </a:p>
        </p:txBody>
      </p:sp>
      <p:sp>
        <p:nvSpPr>
          <p:cNvPr id="4" name="矩形 3"/>
          <p:cNvSpPr/>
          <p:nvPr/>
        </p:nvSpPr>
        <p:spPr>
          <a:xfrm>
            <a:off x="154861" y="588297"/>
            <a:ext cx="5133136" cy="461665"/>
          </a:xfrm>
          <a:prstGeom prst="rect">
            <a:avLst/>
          </a:prstGeom>
        </p:spPr>
        <p:txBody>
          <a:bodyPr wrap="none">
            <a:spAutoFit/>
          </a:bodyPr>
          <a:lstStyle/>
          <a:p>
            <a:r>
              <a:rPr lang="zh-CN" altLang="zh-CN" sz="2400" smtClean="0"/>
              <a:t>（</a:t>
            </a:r>
            <a:r>
              <a:rPr lang="zh-CN" altLang="zh-CN" sz="2400" b="1"/>
              <a:t>二）自由落体运动和竖直上抛运动</a:t>
            </a:r>
          </a:p>
        </p:txBody>
      </p:sp>
      <p:sp>
        <p:nvSpPr>
          <p:cNvPr id="6" name="矩形 5"/>
          <p:cNvSpPr/>
          <p:nvPr/>
        </p:nvSpPr>
        <p:spPr>
          <a:xfrm>
            <a:off x="211422" y="935084"/>
            <a:ext cx="8800603" cy="1569660"/>
          </a:xfrm>
          <a:prstGeom prst="rect">
            <a:avLst/>
          </a:prstGeom>
        </p:spPr>
        <p:txBody>
          <a:bodyPr wrap="square">
            <a:spAutoFit/>
          </a:bodyPr>
          <a:lstStyle/>
          <a:p>
            <a:r>
              <a:rPr lang="zh-CN" altLang="zh-CN" sz="2400" smtClean="0">
                <a:latin typeface="Times New Roman" pitchFamily="18" charset="0"/>
                <a:cs typeface="Times New Roman" pitchFamily="18" charset="0"/>
              </a:rPr>
              <a:t>例</a:t>
            </a:r>
            <a:r>
              <a:rPr lang="en-US" altLang="zh-CN" sz="2400" smtClean="0">
                <a:latin typeface="Times New Roman" pitchFamily="18" charset="0"/>
                <a:cs typeface="Times New Roman" pitchFamily="18" charset="0"/>
              </a:rPr>
              <a:t>2</a:t>
            </a:r>
            <a:r>
              <a:rPr lang="zh-CN" altLang="zh-CN" sz="2400" smtClean="0">
                <a:latin typeface="Times New Roman" pitchFamily="18" charset="0"/>
                <a:cs typeface="Times New Roman" pitchFamily="18" charset="0"/>
              </a:rPr>
              <a:t>．</a:t>
            </a:r>
            <a:r>
              <a:rPr lang="zh-CN" altLang="zh-CN" sz="2400">
                <a:latin typeface="Times New Roman" pitchFamily="18" charset="0"/>
                <a:cs typeface="Times New Roman" pitchFamily="18" charset="0"/>
              </a:rPr>
              <a:t>气球下挂一重物，以</a:t>
            </a:r>
            <a:r>
              <a:rPr lang="en-US" altLang="zh-CN" sz="2400" i="1">
                <a:latin typeface="Times New Roman" pitchFamily="18" charset="0"/>
                <a:cs typeface="Times New Roman" pitchFamily="18" charset="0"/>
              </a:rPr>
              <a:t>v</a:t>
            </a:r>
            <a:r>
              <a:rPr lang="en-US" altLang="zh-CN" sz="2400" baseline="-25000">
                <a:latin typeface="Times New Roman" pitchFamily="18" charset="0"/>
                <a:cs typeface="Times New Roman" pitchFamily="18" charset="0"/>
              </a:rPr>
              <a:t>0</a:t>
            </a:r>
            <a:r>
              <a:rPr lang="en-US" altLang="zh-CN" sz="2400">
                <a:latin typeface="Times New Roman" pitchFamily="18" charset="0"/>
                <a:cs typeface="Times New Roman" pitchFamily="18" charset="0"/>
              </a:rPr>
              <a:t>=10 m/s</a:t>
            </a:r>
            <a:r>
              <a:rPr lang="zh-CN" altLang="zh-CN" sz="2400">
                <a:latin typeface="Times New Roman" pitchFamily="18" charset="0"/>
                <a:cs typeface="Times New Roman" pitchFamily="18" charset="0"/>
              </a:rPr>
              <a:t>的速度匀速上升，当到达离地高</a:t>
            </a:r>
            <a:r>
              <a:rPr lang="en-US" altLang="zh-CN" sz="2400" i="1">
                <a:latin typeface="Times New Roman" pitchFamily="18" charset="0"/>
                <a:cs typeface="Times New Roman" pitchFamily="18" charset="0"/>
              </a:rPr>
              <a:t>h</a:t>
            </a:r>
            <a:r>
              <a:rPr lang="en-US" altLang="zh-CN" sz="2400">
                <a:latin typeface="Times New Roman" pitchFamily="18" charset="0"/>
                <a:cs typeface="Times New Roman" pitchFamily="18" charset="0"/>
              </a:rPr>
              <a:t>=175 m</a:t>
            </a:r>
            <a:r>
              <a:rPr lang="zh-CN" altLang="zh-CN" sz="2400">
                <a:latin typeface="Times New Roman" pitchFamily="18" charset="0"/>
                <a:cs typeface="Times New Roman" pitchFamily="18" charset="0"/>
              </a:rPr>
              <a:t>处时，悬挂重物的绳子突然断裂，那么重物经多长时间落到地面？落地时的速度多大？空气阻力不计，</a:t>
            </a:r>
            <a:r>
              <a:rPr lang="en-US" altLang="zh-CN" sz="2400" i="1">
                <a:latin typeface="Times New Roman" pitchFamily="18" charset="0"/>
                <a:cs typeface="Times New Roman" pitchFamily="18" charset="0"/>
              </a:rPr>
              <a:t>g</a:t>
            </a:r>
            <a:r>
              <a:rPr lang="en-US" altLang="zh-CN" sz="2400">
                <a:latin typeface="Times New Roman" pitchFamily="18" charset="0"/>
                <a:cs typeface="Times New Roman" pitchFamily="18" charset="0"/>
              </a:rPr>
              <a:t>=10 m/s</a:t>
            </a:r>
            <a:r>
              <a:rPr lang="en-US" altLang="zh-CN" sz="2400" baseline="30000">
                <a:latin typeface="Times New Roman" pitchFamily="18" charset="0"/>
                <a:cs typeface="Times New Roman" pitchFamily="18" charset="0"/>
              </a:rPr>
              <a:t>2</a:t>
            </a:r>
            <a:r>
              <a:rPr lang="en-US" altLang="zh-CN" sz="2400">
                <a:latin typeface="Times New Roman" pitchFamily="18" charset="0"/>
                <a:cs typeface="Times New Roman" pitchFamily="18" charset="0"/>
              </a:rPr>
              <a:t>.</a:t>
            </a:r>
            <a:endParaRPr lang="zh-CN" altLang="zh-CN" sz="2400">
              <a:latin typeface="Times New Roman" pitchFamily="18" charset="0"/>
              <a:cs typeface="Times New Roman" pitchFamily="18" charset="0"/>
            </a:endParaRPr>
          </a:p>
          <a:p>
            <a:endParaRPr lang="zh-CN" altLang="zh-CN" sz="2400">
              <a:latin typeface="Times New Roman" pitchFamily="18" charset="0"/>
              <a:cs typeface="Times New Roman" pitchFamily="18" charset="0"/>
            </a:endParaRPr>
          </a:p>
        </p:txBody>
      </p:sp>
      <p:sp>
        <p:nvSpPr>
          <p:cNvPr id="15" name="TextBox 14"/>
          <p:cNvSpPr txBox="1"/>
          <p:nvPr/>
        </p:nvSpPr>
        <p:spPr>
          <a:xfrm>
            <a:off x="185428" y="2150801"/>
            <a:ext cx="2114712" cy="646331"/>
          </a:xfrm>
          <a:prstGeom prst="rect">
            <a:avLst/>
          </a:prstGeom>
          <a:solidFill>
            <a:schemeClr val="tx1"/>
          </a:solidFill>
        </p:spPr>
        <p:txBody>
          <a:bodyPr wrap="square" rtlCol="0">
            <a:spAutoFit/>
          </a:bodyPr>
          <a:lstStyle/>
          <a:p>
            <a:r>
              <a:rPr lang="zh-CN" altLang="en-US" sz="3600" b="1" smtClean="0">
                <a:solidFill>
                  <a:srgbClr val="FFFF00"/>
                </a:solidFill>
                <a:effectLst>
                  <a:outerShdw blurRad="38100" dist="38100" dir="2700000" algn="tl">
                    <a:srgbClr val="000000">
                      <a:alpha val="43137"/>
                    </a:srgbClr>
                  </a:outerShdw>
                </a:effectLst>
                <a:latin typeface="隶书" pitchFamily="49" charset="-122"/>
                <a:ea typeface="隶书" pitchFamily="49" charset="-122"/>
                <a:cs typeface="Times New Roman" pitchFamily="18" charset="0"/>
              </a:rPr>
              <a:t>信息提取</a:t>
            </a:r>
            <a:endParaRPr lang="zh-CN" altLang="en-US" sz="3600" b="1" dirty="0">
              <a:solidFill>
                <a:srgbClr val="FFFF00"/>
              </a:solidFill>
              <a:effectLst>
                <a:outerShdw blurRad="38100" dist="38100" dir="2700000" algn="tl">
                  <a:srgbClr val="000000">
                    <a:alpha val="43137"/>
                  </a:srgbClr>
                </a:outerShdw>
              </a:effectLst>
              <a:latin typeface="隶书" pitchFamily="49" charset="-122"/>
              <a:ea typeface="隶书" pitchFamily="49" charset="-122"/>
              <a:cs typeface="Times New Roman" pitchFamily="18" charset="0"/>
            </a:endParaRPr>
          </a:p>
        </p:txBody>
      </p:sp>
      <p:grpSp>
        <p:nvGrpSpPr>
          <p:cNvPr id="27" name="组合 26"/>
          <p:cNvGrpSpPr/>
          <p:nvPr/>
        </p:nvGrpSpPr>
        <p:grpSpPr>
          <a:xfrm>
            <a:off x="5561374" y="2587244"/>
            <a:ext cx="3163089" cy="595635"/>
            <a:chOff x="2055043" y="2873429"/>
            <a:chExt cx="3163089" cy="595635"/>
          </a:xfrm>
        </p:grpSpPr>
        <p:cxnSp>
          <p:nvCxnSpPr>
            <p:cNvPr id="3" name="直接连接符 2"/>
            <p:cNvCxnSpPr/>
            <p:nvPr/>
          </p:nvCxnSpPr>
          <p:spPr>
            <a:xfrm flipV="1">
              <a:off x="2055043" y="2873429"/>
              <a:ext cx="471781" cy="5956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2526824" y="2873429"/>
              <a:ext cx="2691308" cy="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19" name="直接连接符 18"/>
          <p:cNvCxnSpPr/>
          <p:nvPr/>
        </p:nvCxnSpPr>
        <p:spPr>
          <a:xfrm flipV="1">
            <a:off x="5736254" y="3330717"/>
            <a:ext cx="2988209" cy="476"/>
          </a:xfrm>
          <a:prstGeom prst="line">
            <a:avLst/>
          </a:prstGeom>
          <a:ln w="28575">
            <a:solidFill>
              <a:srgbClr val="FF9933"/>
            </a:solidFill>
          </a:ln>
        </p:spPr>
        <p:style>
          <a:lnRef idx="1">
            <a:schemeClr val="accent1"/>
          </a:lnRef>
          <a:fillRef idx="0">
            <a:schemeClr val="accent1"/>
          </a:fillRef>
          <a:effectRef idx="0">
            <a:schemeClr val="accent1"/>
          </a:effectRef>
          <a:fontRef idx="minor">
            <a:schemeClr val="tx1"/>
          </a:fontRef>
        </p:style>
      </p:cxnSp>
      <p:pic>
        <p:nvPicPr>
          <p:cNvPr id="14" name="Picture 4" descr="Co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6435" y="2850254"/>
            <a:ext cx="2527297" cy="1377304"/>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直接连接符 20"/>
          <p:cNvCxnSpPr/>
          <p:nvPr/>
        </p:nvCxnSpPr>
        <p:spPr>
          <a:xfrm flipV="1">
            <a:off x="5797093" y="3968685"/>
            <a:ext cx="2927370" cy="6912"/>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2488672" y="3158467"/>
            <a:ext cx="1159499" cy="400110"/>
          </a:xfrm>
          <a:prstGeom prst="rect">
            <a:avLst/>
          </a:prstGeom>
        </p:spPr>
        <p:txBody>
          <a:bodyPr wrap="square">
            <a:spAutoFit/>
          </a:bodyPr>
          <a:lstStyle/>
          <a:p>
            <a:r>
              <a:rPr lang="zh-CN" altLang="en-US" sz="2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绳断裂</a:t>
            </a:r>
            <a:endParaRPr lang="zh-CN" altLang="zh-CN" sz="2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6" name="圆角矩形 35"/>
          <p:cNvSpPr/>
          <p:nvPr/>
        </p:nvSpPr>
        <p:spPr>
          <a:xfrm>
            <a:off x="154861" y="2920664"/>
            <a:ext cx="2267828" cy="1274309"/>
          </a:xfrm>
          <a:prstGeom prst="roundRect">
            <a:avLst/>
          </a:prstGeom>
          <a:solidFill>
            <a:schemeClr val="accent5">
              <a:lumMod val="20000"/>
              <a:lumOff val="8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85428" y="2885389"/>
            <a:ext cx="2181008" cy="1384995"/>
          </a:xfrm>
          <a:prstGeom prst="rect">
            <a:avLst/>
          </a:prstGeom>
        </p:spPr>
        <p:txBody>
          <a:bodyPr wrap="square">
            <a:spAutoFit/>
          </a:bodyPr>
          <a:lstStyle/>
          <a:p>
            <a:r>
              <a:rPr lang="zh-CN" altLang="en-US" sz="2800" smtClean="0">
                <a:latin typeface="Times New Roman" pitchFamily="18" charset="0"/>
                <a:cs typeface="Times New Roman" pitchFamily="18" charset="0"/>
              </a:rPr>
              <a:t>以</a:t>
            </a:r>
            <a:r>
              <a:rPr lang="en-US" altLang="zh-CN" sz="2800" i="1">
                <a:solidFill>
                  <a:srgbClr val="E727D9"/>
                </a:solidFill>
                <a:latin typeface="Times New Roman" pitchFamily="18" charset="0"/>
                <a:cs typeface="Times New Roman" pitchFamily="18" charset="0"/>
              </a:rPr>
              <a:t>v</a:t>
            </a:r>
            <a:r>
              <a:rPr lang="en-US" altLang="zh-CN" sz="2800" baseline="-25000">
                <a:solidFill>
                  <a:srgbClr val="E727D9"/>
                </a:solidFill>
                <a:latin typeface="Times New Roman" pitchFamily="18" charset="0"/>
                <a:cs typeface="Times New Roman" pitchFamily="18" charset="0"/>
              </a:rPr>
              <a:t>0</a:t>
            </a:r>
            <a:r>
              <a:rPr lang="en-US" altLang="zh-CN" sz="2800">
                <a:solidFill>
                  <a:srgbClr val="E727D9"/>
                </a:solidFill>
                <a:latin typeface="Times New Roman" pitchFamily="18" charset="0"/>
                <a:cs typeface="Times New Roman" pitchFamily="18" charset="0"/>
              </a:rPr>
              <a:t>=10 m/s</a:t>
            </a:r>
            <a:r>
              <a:rPr lang="zh-CN" altLang="zh-CN" sz="2800">
                <a:latin typeface="Times New Roman" pitchFamily="18" charset="0"/>
                <a:cs typeface="Times New Roman" pitchFamily="18" charset="0"/>
              </a:rPr>
              <a:t>的速度</a:t>
            </a:r>
            <a:r>
              <a:rPr lang="zh-CN" altLang="zh-CN" sz="2800" smtClean="0">
                <a:latin typeface="Times New Roman" pitchFamily="18" charset="0"/>
                <a:cs typeface="Times New Roman" pitchFamily="18" charset="0"/>
              </a:rPr>
              <a:t>匀速</a:t>
            </a:r>
            <a:r>
              <a:rPr lang="zh-CN" altLang="en-US" sz="2800" smtClean="0">
                <a:latin typeface="Times New Roman" pitchFamily="18" charset="0"/>
                <a:cs typeface="Times New Roman" pitchFamily="18" charset="0"/>
              </a:rPr>
              <a:t>上升</a:t>
            </a:r>
            <a:r>
              <a:rPr lang="en-US" altLang="zh-CN" sz="2800" i="1">
                <a:solidFill>
                  <a:srgbClr val="E727D9"/>
                </a:solidFill>
                <a:latin typeface="Times New Roman" pitchFamily="18" charset="0"/>
                <a:cs typeface="Times New Roman" pitchFamily="18" charset="0"/>
              </a:rPr>
              <a:t>h</a:t>
            </a:r>
            <a:r>
              <a:rPr lang="en-US" altLang="zh-CN" sz="2800">
                <a:solidFill>
                  <a:srgbClr val="E727D9"/>
                </a:solidFill>
                <a:latin typeface="Times New Roman" pitchFamily="18" charset="0"/>
                <a:cs typeface="Times New Roman" pitchFamily="18" charset="0"/>
              </a:rPr>
              <a:t>=</a:t>
            </a:r>
            <a:r>
              <a:rPr lang="en-US" altLang="zh-CN" sz="2800" smtClean="0">
                <a:solidFill>
                  <a:srgbClr val="E727D9"/>
                </a:solidFill>
                <a:latin typeface="Times New Roman" pitchFamily="18" charset="0"/>
                <a:cs typeface="Times New Roman" pitchFamily="18" charset="0"/>
              </a:rPr>
              <a:t>175m</a:t>
            </a:r>
            <a:endParaRPr lang="zh-CN" altLang="zh-CN" sz="2800">
              <a:solidFill>
                <a:srgbClr val="E727D9"/>
              </a:solidFill>
              <a:latin typeface="Times New Roman" pitchFamily="18" charset="0"/>
              <a:cs typeface="Times New Roman" pitchFamily="18" charset="0"/>
            </a:endParaRPr>
          </a:p>
        </p:txBody>
      </p:sp>
      <p:sp>
        <p:nvSpPr>
          <p:cNvPr id="38" name="右箭头 37"/>
          <p:cNvSpPr/>
          <p:nvPr/>
        </p:nvSpPr>
        <p:spPr>
          <a:xfrm>
            <a:off x="2422689" y="3440784"/>
            <a:ext cx="1153711" cy="179024"/>
          </a:xfrm>
          <a:prstGeom prst="rightArrow">
            <a:avLst/>
          </a:prstGeom>
          <a:solidFill>
            <a:schemeClr val="accent6">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6157636" y="2177823"/>
            <a:ext cx="2317058" cy="400110"/>
          </a:xfrm>
          <a:prstGeom prst="rect">
            <a:avLst/>
          </a:prstGeom>
        </p:spPr>
        <p:txBody>
          <a:bodyPr wrap="square">
            <a:spAutoFit/>
          </a:bodyPr>
          <a:lstStyle/>
          <a:p>
            <a:r>
              <a:rPr lang="zh-CN" altLang="en-US" sz="20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初速度</a:t>
            </a:r>
            <a:r>
              <a:rPr lang="en-US" altLang="zh-CN" sz="2000" b="1" i="1">
                <a:solidFill>
                  <a:srgbClr val="E727D9"/>
                </a:solidFill>
                <a:latin typeface="Times New Roman" pitchFamily="18" charset="0"/>
                <a:cs typeface="Times New Roman" pitchFamily="18" charset="0"/>
              </a:rPr>
              <a:t>v</a:t>
            </a:r>
            <a:r>
              <a:rPr lang="en-US" altLang="zh-CN" sz="2000" b="1" baseline="-25000">
                <a:solidFill>
                  <a:srgbClr val="E727D9"/>
                </a:solidFill>
                <a:latin typeface="Times New Roman" pitchFamily="18" charset="0"/>
                <a:cs typeface="Times New Roman" pitchFamily="18" charset="0"/>
              </a:rPr>
              <a:t>0</a:t>
            </a:r>
            <a:r>
              <a:rPr lang="en-US" altLang="zh-CN" sz="2000" b="1">
                <a:solidFill>
                  <a:srgbClr val="E727D9"/>
                </a:solidFill>
                <a:latin typeface="Times New Roman" pitchFamily="18" charset="0"/>
                <a:cs typeface="Times New Roman" pitchFamily="18" charset="0"/>
              </a:rPr>
              <a:t>=10 </a:t>
            </a:r>
            <a:r>
              <a:rPr lang="en-US" altLang="zh-CN" sz="2000" b="1" smtClean="0">
                <a:solidFill>
                  <a:srgbClr val="E727D9"/>
                </a:solidFill>
                <a:latin typeface="Times New Roman" pitchFamily="18" charset="0"/>
                <a:cs typeface="Times New Roman" pitchFamily="18" charset="0"/>
              </a:rPr>
              <a:t>m/s</a:t>
            </a:r>
            <a:endParaRPr lang="zh-CN" altLang="zh-CN" sz="2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3" name="矩形 42"/>
          <p:cNvSpPr/>
          <p:nvPr/>
        </p:nvSpPr>
        <p:spPr>
          <a:xfrm>
            <a:off x="6157636" y="2939790"/>
            <a:ext cx="2929800" cy="400110"/>
          </a:xfrm>
          <a:prstGeom prst="rect">
            <a:avLst/>
          </a:prstGeom>
        </p:spPr>
        <p:txBody>
          <a:bodyPr wrap="square">
            <a:spAutoFit/>
          </a:bodyPr>
          <a:lstStyle/>
          <a:p>
            <a:r>
              <a:rPr lang="zh-CN" altLang="en-US" sz="20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只受重力，</a:t>
            </a:r>
            <a:r>
              <a:rPr lang="en-US" altLang="zh-CN" sz="2000" b="1" i="1" smtClean="0">
                <a:solidFill>
                  <a:srgbClr val="E727D9"/>
                </a:solidFill>
                <a:latin typeface="Times New Roman" pitchFamily="18" charset="0"/>
                <a:cs typeface="Times New Roman" pitchFamily="18" charset="0"/>
              </a:rPr>
              <a:t>a</a:t>
            </a:r>
            <a:r>
              <a:rPr lang="en-US" altLang="zh-CN" sz="2000" b="1" smtClean="0">
                <a:solidFill>
                  <a:srgbClr val="E727D9"/>
                </a:solidFill>
                <a:latin typeface="Times New Roman" pitchFamily="18" charset="0"/>
                <a:cs typeface="Times New Roman" pitchFamily="18" charset="0"/>
              </a:rPr>
              <a:t>= -10 m/s</a:t>
            </a:r>
            <a:r>
              <a:rPr lang="en-US" altLang="zh-CN" sz="2000" b="1" baseline="30000" smtClean="0">
                <a:solidFill>
                  <a:srgbClr val="E727D9"/>
                </a:solidFill>
                <a:latin typeface="Times New Roman" pitchFamily="18" charset="0"/>
                <a:cs typeface="Times New Roman" pitchFamily="18" charset="0"/>
              </a:rPr>
              <a:t>2</a:t>
            </a:r>
            <a:endParaRPr lang="zh-CN" altLang="zh-CN" sz="2000" b="1" baseline="3000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4" name="矩形 43"/>
          <p:cNvSpPr/>
          <p:nvPr/>
        </p:nvSpPr>
        <p:spPr>
          <a:xfrm>
            <a:off x="6167063" y="3613007"/>
            <a:ext cx="2929800" cy="400110"/>
          </a:xfrm>
          <a:prstGeom prst="rect">
            <a:avLst/>
          </a:prstGeom>
        </p:spPr>
        <p:txBody>
          <a:bodyPr wrap="square">
            <a:spAutoFit/>
          </a:bodyPr>
          <a:lstStyle/>
          <a:p>
            <a:r>
              <a:rPr lang="zh-CN" altLang="en-US" sz="2000" b="1" smtClean="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落地时位移</a:t>
            </a:r>
            <a:r>
              <a:rPr lang="en-US" altLang="zh-CN" sz="2000" b="1" i="1" smtClean="0">
                <a:solidFill>
                  <a:srgbClr val="E727D9"/>
                </a:solidFill>
                <a:latin typeface="Times New Roman" pitchFamily="18" charset="0"/>
                <a:cs typeface="Times New Roman" pitchFamily="18" charset="0"/>
              </a:rPr>
              <a:t>x </a:t>
            </a:r>
            <a:r>
              <a:rPr lang="en-US" altLang="zh-CN" sz="2000" b="1" smtClean="0">
                <a:solidFill>
                  <a:srgbClr val="E727D9"/>
                </a:solidFill>
                <a:latin typeface="Times New Roman" pitchFamily="18" charset="0"/>
                <a:cs typeface="Times New Roman" pitchFamily="18" charset="0"/>
              </a:rPr>
              <a:t>= -175 m</a:t>
            </a:r>
            <a:endParaRPr lang="zh-CN" altLang="zh-CN" sz="2000" b="1" baseline="3000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45" name="组合 44"/>
          <p:cNvGrpSpPr/>
          <p:nvPr/>
        </p:nvGrpSpPr>
        <p:grpSpPr>
          <a:xfrm>
            <a:off x="5648813" y="4128940"/>
            <a:ext cx="3163089" cy="575081"/>
            <a:chOff x="2055043" y="2298349"/>
            <a:chExt cx="3163089" cy="575081"/>
          </a:xfrm>
        </p:grpSpPr>
        <p:cxnSp>
          <p:nvCxnSpPr>
            <p:cNvPr id="46" name="直接连接符 45"/>
            <p:cNvCxnSpPr/>
            <p:nvPr/>
          </p:nvCxnSpPr>
          <p:spPr>
            <a:xfrm>
              <a:off x="2055043" y="2298349"/>
              <a:ext cx="471781" cy="575081"/>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2526824" y="2873429"/>
              <a:ext cx="2691308"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50" name="矩形 49"/>
          <p:cNvSpPr/>
          <p:nvPr/>
        </p:nvSpPr>
        <p:spPr>
          <a:xfrm>
            <a:off x="6167063" y="4336373"/>
            <a:ext cx="2929800" cy="400110"/>
          </a:xfrm>
          <a:prstGeom prst="rect">
            <a:avLst/>
          </a:prstGeom>
        </p:spPr>
        <p:txBody>
          <a:bodyPr wrap="square">
            <a:spAutoFit/>
          </a:bodyPr>
          <a:lstStyle/>
          <a:p>
            <a:r>
              <a:rPr lang="zh-CN" altLang="en-US" sz="20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求</a:t>
            </a:r>
            <a:r>
              <a:rPr lang="zh-CN" altLang="en-US" sz="2000" b="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时间</a:t>
            </a:r>
            <a:r>
              <a:rPr lang="zh-CN" altLang="en-US" sz="2000" b="1">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和</a:t>
            </a:r>
            <a:r>
              <a:rPr lang="zh-CN" altLang="en-US" sz="2000" b="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落地时速度</a:t>
            </a:r>
            <a:endParaRPr lang="zh-CN" altLang="zh-CN" sz="2000" b="1" baseline="3000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1" name="Line 3"/>
          <p:cNvSpPr>
            <a:spLocks noChangeShapeType="1"/>
          </p:cNvSpPr>
          <p:nvPr/>
        </p:nvSpPr>
        <p:spPr bwMode="auto">
          <a:xfrm>
            <a:off x="5190751" y="2098103"/>
            <a:ext cx="1841646" cy="0"/>
          </a:xfrm>
          <a:prstGeom prst="line">
            <a:avLst/>
          </a:prstGeom>
          <a:noFill/>
          <a:ln w="38100">
            <a:solidFill>
              <a:srgbClr val="9900CC"/>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zh-CN" altLang="en-US"/>
          </a:p>
        </p:txBody>
      </p:sp>
    </p:spTree>
    <p:custDataLst>
      <p:tags r:id="rId1"/>
    </p:custDataLst>
    <p:extLst>
      <p:ext uri="{BB962C8B-B14F-4D97-AF65-F5344CB8AC3E}">
        <p14:creationId xmlns:p14="http://schemas.microsoft.com/office/powerpoint/2010/main" val="2032698328"/>
      </p:ext>
    </p:extLst>
  </p:cSld>
  <p:clrMapOvr>
    <a:masterClrMapping/>
  </p:clrMapOvr>
  <mc:AlternateContent xmlns:mc="http://schemas.openxmlformats.org/markup-compatibility/2006" xmlns:p14="http://schemas.microsoft.com/office/powerpoint/2010/main">
    <mc:Choice Requires="p14">
      <p:transition p14:dur="0" advTm="61809"/>
    </mc:Choice>
    <mc:Fallback xmlns="">
      <p:transition advTm="618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wipe(left)">
                                      <p:cBhvr>
                                        <p:cTn id="25" dur="2000"/>
                                        <p:tgtEl>
                                          <p:spTgt spid="51"/>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43"/>
                                        </p:tgtEl>
                                        <p:attrNameLst>
                                          <p:attrName>style.visibility</p:attrName>
                                        </p:attrNameLst>
                                      </p:cBhvr>
                                      <p:to>
                                        <p:strVal val="visible"/>
                                      </p:to>
                                    </p:set>
                                    <p:anim calcmode="lin" valueType="num">
                                      <p:cBhvr additive="base">
                                        <p:cTn id="46" dur="500" fill="hold"/>
                                        <p:tgtEl>
                                          <p:spTgt spid="43"/>
                                        </p:tgtEl>
                                        <p:attrNameLst>
                                          <p:attrName>ppt_x</p:attrName>
                                        </p:attrNameLst>
                                      </p:cBhvr>
                                      <p:tavLst>
                                        <p:tav tm="0">
                                          <p:val>
                                            <p:strVal val="#ppt_x"/>
                                          </p:val>
                                        </p:tav>
                                        <p:tav tm="100000">
                                          <p:val>
                                            <p:strVal val="#ppt_x"/>
                                          </p:val>
                                        </p:tav>
                                      </p:tavLst>
                                    </p:anim>
                                    <p:anim calcmode="lin" valueType="num">
                                      <p:cBhvr additive="base">
                                        <p:cTn id="47" dur="500" fill="hold"/>
                                        <p:tgtEl>
                                          <p:spTgt spid="43"/>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ppt_x"/>
                                          </p:val>
                                        </p:tav>
                                        <p:tav tm="100000">
                                          <p:val>
                                            <p:strVal val="#ppt_x"/>
                                          </p:val>
                                        </p:tav>
                                      </p:tavLst>
                                    </p:anim>
                                    <p:anim calcmode="lin" valueType="num">
                                      <p:cBhvr additive="base">
                                        <p:cTn id="57" dur="500" fill="hold"/>
                                        <p:tgtEl>
                                          <p:spTgt spid="21"/>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 calcmode="lin" valueType="num">
                                      <p:cBhvr additive="base">
                                        <p:cTn id="60" dur="500" fill="hold"/>
                                        <p:tgtEl>
                                          <p:spTgt spid="44"/>
                                        </p:tgtEl>
                                        <p:attrNameLst>
                                          <p:attrName>ppt_x</p:attrName>
                                        </p:attrNameLst>
                                      </p:cBhvr>
                                      <p:tavLst>
                                        <p:tav tm="0">
                                          <p:val>
                                            <p:strVal val="#ppt_x"/>
                                          </p:val>
                                        </p:tav>
                                        <p:tav tm="100000">
                                          <p:val>
                                            <p:strVal val="#ppt_x"/>
                                          </p:val>
                                        </p:tav>
                                      </p:tavLst>
                                    </p:anim>
                                    <p:anim calcmode="lin" valueType="num">
                                      <p:cBhvr additive="base">
                                        <p:cTn id="61"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ppt_x"/>
                                          </p:val>
                                        </p:tav>
                                        <p:tav tm="100000">
                                          <p:val>
                                            <p:strVal val="#ppt_x"/>
                                          </p:val>
                                        </p:tav>
                                      </p:tavLst>
                                    </p:anim>
                                    <p:anim calcmode="lin" valueType="num">
                                      <p:cBhvr additive="base">
                                        <p:cTn id="67" dur="500" fill="hold"/>
                                        <p:tgtEl>
                                          <p:spTgt spid="50"/>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additive="base">
                                        <p:cTn id="70" dur="500" fill="hold"/>
                                        <p:tgtEl>
                                          <p:spTgt spid="45"/>
                                        </p:tgtEl>
                                        <p:attrNameLst>
                                          <p:attrName>ppt_x</p:attrName>
                                        </p:attrNameLst>
                                      </p:cBhvr>
                                      <p:tavLst>
                                        <p:tav tm="0">
                                          <p:val>
                                            <p:strVal val="#ppt_x"/>
                                          </p:val>
                                        </p:tav>
                                        <p:tav tm="100000">
                                          <p:val>
                                            <p:strVal val="#ppt_x"/>
                                          </p:val>
                                        </p:tav>
                                      </p:tavLst>
                                    </p:anim>
                                    <p:anim calcmode="lin" valueType="num">
                                      <p:cBhvr additive="base">
                                        <p:cTn id="71"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5" grpId="0"/>
      <p:bldP spid="36" grpId="0" animBg="1"/>
      <p:bldP spid="37" grpId="0"/>
      <p:bldP spid="38" grpId="0" animBg="1"/>
      <p:bldP spid="42" grpId="0"/>
      <p:bldP spid="43" grpId="0"/>
      <p:bldP spid="44" grpId="0"/>
      <p:bldP spid="50" grpId="0"/>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9429" y="-31421"/>
            <a:ext cx="5109329" cy="484744"/>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en-US" altLang="zh-CN" sz="2700" smtClean="0"/>
              <a:t>【</a:t>
            </a:r>
            <a:r>
              <a:rPr lang="zh-CN" altLang="en-US" sz="2700" smtClean="0"/>
              <a:t>任务一：对比分析，温故知新</a:t>
            </a:r>
            <a:r>
              <a:rPr lang="en-US" altLang="zh-CN" sz="2700" smtClean="0"/>
              <a:t>】</a:t>
            </a:r>
          </a:p>
        </p:txBody>
      </p:sp>
      <p:sp>
        <p:nvSpPr>
          <p:cNvPr id="4" name="矩形 3"/>
          <p:cNvSpPr/>
          <p:nvPr/>
        </p:nvSpPr>
        <p:spPr>
          <a:xfrm>
            <a:off x="154861" y="588297"/>
            <a:ext cx="5133136" cy="461665"/>
          </a:xfrm>
          <a:prstGeom prst="rect">
            <a:avLst/>
          </a:prstGeom>
        </p:spPr>
        <p:txBody>
          <a:bodyPr wrap="none">
            <a:spAutoFit/>
          </a:bodyPr>
          <a:lstStyle/>
          <a:p>
            <a:r>
              <a:rPr lang="zh-CN" altLang="zh-CN" sz="2400" smtClean="0"/>
              <a:t>（</a:t>
            </a:r>
            <a:r>
              <a:rPr lang="zh-CN" altLang="zh-CN" sz="2400" b="1"/>
              <a:t>二）自由落体运动和竖直上抛运动</a:t>
            </a:r>
          </a:p>
        </p:txBody>
      </p:sp>
      <p:sp>
        <p:nvSpPr>
          <p:cNvPr id="6" name="矩形 5"/>
          <p:cNvSpPr/>
          <p:nvPr/>
        </p:nvSpPr>
        <p:spPr>
          <a:xfrm>
            <a:off x="211422" y="935084"/>
            <a:ext cx="8800603" cy="1569660"/>
          </a:xfrm>
          <a:prstGeom prst="rect">
            <a:avLst/>
          </a:prstGeom>
        </p:spPr>
        <p:txBody>
          <a:bodyPr wrap="square">
            <a:spAutoFit/>
          </a:bodyPr>
          <a:lstStyle/>
          <a:p>
            <a:r>
              <a:rPr lang="zh-CN" altLang="zh-CN" sz="2400" smtClean="0">
                <a:latin typeface="Times New Roman" pitchFamily="18" charset="0"/>
                <a:cs typeface="Times New Roman" pitchFamily="18" charset="0"/>
              </a:rPr>
              <a:t>例</a:t>
            </a:r>
            <a:r>
              <a:rPr lang="en-US" altLang="zh-CN" sz="2400" smtClean="0">
                <a:latin typeface="Times New Roman" pitchFamily="18" charset="0"/>
                <a:cs typeface="Times New Roman" pitchFamily="18" charset="0"/>
              </a:rPr>
              <a:t>2</a:t>
            </a:r>
            <a:r>
              <a:rPr lang="zh-CN" altLang="zh-CN" sz="2400" smtClean="0">
                <a:latin typeface="Times New Roman" pitchFamily="18" charset="0"/>
                <a:cs typeface="Times New Roman" pitchFamily="18" charset="0"/>
              </a:rPr>
              <a:t>．</a:t>
            </a:r>
            <a:r>
              <a:rPr lang="zh-CN" altLang="zh-CN" sz="2400">
                <a:latin typeface="Times New Roman" pitchFamily="18" charset="0"/>
                <a:cs typeface="Times New Roman" pitchFamily="18" charset="0"/>
              </a:rPr>
              <a:t>气球下挂一重物，以</a:t>
            </a:r>
            <a:r>
              <a:rPr lang="en-US" altLang="zh-CN" sz="2400" i="1">
                <a:latin typeface="Times New Roman" pitchFamily="18" charset="0"/>
                <a:cs typeface="Times New Roman" pitchFamily="18" charset="0"/>
              </a:rPr>
              <a:t>v</a:t>
            </a:r>
            <a:r>
              <a:rPr lang="en-US" altLang="zh-CN" sz="2400" baseline="-25000">
                <a:latin typeface="Times New Roman" pitchFamily="18" charset="0"/>
                <a:cs typeface="Times New Roman" pitchFamily="18" charset="0"/>
              </a:rPr>
              <a:t>0</a:t>
            </a:r>
            <a:r>
              <a:rPr lang="en-US" altLang="zh-CN" sz="2400">
                <a:latin typeface="Times New Roman" pitchFamily="18" charset="0"/>
                <a:cs typeface="Times New Roman" pitchFamily="18" charset="0"/>
              </a:rPr>
              <a:t>=10 m/s</a:t>
            </a:r>
            <a:r>
              <a:rPr lang="zh-CN" altLang="zh-CN" sz="2400">
                <a:latin typeface="Times New Roman" pitchFamily="18" charset="0"/>
                <a:cs typeface="Times New Roman" pitchFamily="18" charset="0"/>
              </a:rPr>
              <a:t>的速度匀速上升，当到达离地高</a:t>
            </a:r>
            <a:r>
              <a:rPr lang="en-US" altLang="zh-CN" sz="2400" i="1">
                <a:latin typeface="Times New Roman" pitchFamily="18" charset="0"/>
                <a:cs typeface="Times New Roman" pitchFamily="18" charset="0"/>
              </a:rPr>
              <a:t>h</a:t>
            </a:r>
            <a:r>
              <a:rPr lang="en-US" altLang="zh-CN" sz="2400">
                <a:latin typeface="Times New Roman" pitchFamily="18" charset="0"/>
                <a:cs typeface="Times New Roman" pitchFamily="18" charset="0"/>
              </a:rPr>
              <a:t>=175 m</a:t>
            </a:r>
            <a:r>
              <a:rPr lang="zh-CN" altLang="zh-CN" sz="2400">
                <a:latin typeface="Times New Roman" pitchFamily="18" charset="0"/>
                <a:cs typeface="Times New Roman" pitchFamily="18" charset="0"/>
              </a:rPr>
              <a:t>处时，悬挂重物的绳子突然断裂，那么重物经多长时间落到地面？落地时的速度多大？空气阻力不计，</a:t>
            </a:r>
            <a:r>
              <a:rPr lang="en-US" altLang="zh-CN" sz="2400" i="1">
                <a:latin typeface="Times New Roman" pitchFamily="18" charset="0"/>
                <a:cs typeface="Times New Roman" pitchFamily="18" charset="0"/>
              </a:rPr>
              <a:t>g</a:t>
            </a:r>
            <a:r>
              <a:rPr lang="en-US" altLang="zh-CN" sz="2400">
                <a:latin typeface="Times New Roman" pitchFamily="18" charset="0"/>
                <a:cs typeface="Times New Roman" pitchFamily="18" charset="0"/>
              </a:rPr>
              <a:t>=10 m/s</a:t>
            </a:r>
            <a:r>
              <a:rPr lang="en-US" altLang="zh-CN" sz="2400" baseline="30000">
                <a:latin typeface="Times New Roman" pitchFamily="18" charset="0"/>
                <a:cs typeface="Times New Roman" pitchFamily="18" charset="0"/>
              </a:rPr>
              <a:t>2</a:t>
            </a:r>
            <a:r>
              <a:rPr lang="en-US" altLang="zh-CN" sz="2400">
                <a:latin typeface="Times New Roman" pitchFamily="18" charset="0"/>
                <a:cs typeface="Times New Roman" pitchFamily="18" charset="0"/>
              </a:rPr>
              <a:t>.</a:t>
            </a:r>
            <a:endParaRPr lang="zh-CN" altLang="zh-CN" sz="2400">
              <a:latin typeface="Times New Roman" pitchFamily="18" charset="0"/>
              <a:cs typeface="Times New Roman" pitchFamily="18" charset="0"/>
            </a:endParaRPr>
          </a:p>
          <a:p>
            <a:endParaRPr lang="zh-CN" altLang="zh-CN" sz="2400">
              <a:latin typeface="Times New Roman" pitchFamily="18" charset="0"/>
              <a:cs typeface="Times New Roman" pitchFamily="18" charset="0"/>
            </a:endParaRPr>
          </a:p>
        </p:txBody>
      </p:sp>
      <p:grpSp>
        <p:nvGrpSpPr>
          <p:cNvPr id="24" name="Group 25"/>
          <p:cNvGrpSpPr>
            <a:grpSpLocks/>
          </p:cNvGrpSpPr>
          <p:nvPr/>
        </p:nvGrpSpPr>
        <p:grpSpPr bwMode="auto">
          <a:xfrm>
            <a:off x="143887" y="4107085"/>
            <a:ext cx="2232025" cy="973138"/>
            <a:chOff x="3161" y="3145"/>
            <a:chExt cx="1227" cy="581"/>
          </a:xfrm>
        </p:grpSpPr>
        <p:grpSp>
          <p:nvGrpSpPr>
            <p:cNvPr id="25" name="Group 12"/>
            <p:cNvGrpSpPr>
              <a:grpSpLocks/>
            </p:cNvGrpSpPr>
            <p:nvPr/>
          </p:nvGrpSpPr>
          <p:grpSpPr bwMode="auto">
            <a:xfrm>
              <a:off x="3329" y="3145"/>
              <a:ext cx="420" cy="558"/>
              <a:chOff x="3448" y="2633"/>
              <a:chExt cx="420" cy="558"/>
            </a:xfrm>
          </p:grpSpPr>
          <p:sp>
            <p:nvSpPr>
              <p:cNvPr id="30" name="Oval 7"/>
              <p:cNvSpPr>
                <a:spLocks noChangeArrowheads="1"/>
              </p:cNvSpPr>
              <p:nvPr/>
            </p:nvSpPr>
            <p:spPr bwMode="auto">
              <a:xfrm>
                <a:off x="3448" y="2633"/>
                <a:ext cx="420" cy="420"/>
              </a:xfrm>
              <a:prstGeom prst="ellipse">
                <a:avLst/>
              </a:prstGeom>
              <a:gradFill rotWithShape="1">
                <a:gsLst>
                  <a:gs pos="0">
                    <a:schemeClr val="tx1"/>
                  </a:gs>
                  <a:gs pos="100000">
                    <a:schemeClr val="bg1"/>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0" hangingPunct="0"/>
                <a:endParaRPr lang="zh-CN" altLang="en-US"/>
              </a:p>
            </p:txBody>
          </p:sp>
          <p:sp>
            <p:nvSpPr>
              <p:cNvPr id="31" name="Line 8"/>
              <p:cNvSpPr>
                <a:spLocks noChangeShapeType="1"/>
              </p:cNvSpPr>
              <p:nvPr/>
            </p:nvSpPr>
            <p:spPr bwMode="auto">
              <a:xfrm>
                <a:off x="3483" y="2953"/>
                <a:ext cx="166" cy="209"/>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 name="Line 9"/>
              <p:cNvSpPr>
                <a:spLocks noChangeShapeType="1"/>
              </p:cNvSpPr>
              <p:nvPr/>
            </p:nvSpPr>
            <p:spPr bwMode="auto">
              <a:xfrm flipH="1">
                <a:off x="3656" y="2961"/>
                <a:ext cx="184" cy="193"/>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 name="Arc 10"/>
              <p:cNvSpPr>
                <a:spLocks/>
              </p:cNvSpPr>
              <p:nvPr/>
            </p:nvSpPr>
            <p:spPr bwMode="auto">
              <a:xfrm rot="8358310">
                <a:off x="3540" y="2995"/>
                <a:ext cx="224" cy="196"/>
              </a:xfrm>
              <a:custGeom>
                <a:avLst/>
                <a:gdLst>
                  <a:gd name="T0" fmla="*/ 0 w 21249"/>
                  <a:gd name="T1" fmla="*/ 0 h 21226"/>
                  <a:gd name="T2" fmla="*/ 0 w 21249"/>
                  <a:gd name="T3" fmla="*/ 0 h 21226"/>
                  <a:gd name="T4" fmla="*/ 0 w 21249"/>
                  <a:gd name="T5" fmla="*/ 0 h 21226"/>
                  <a:gd name="T6" fmla="*/ 0 60000 65536"/>
                  <a:gd name="T7" fmla="*/ 0 60000 65536"/>
                  <a:gd name="T8" fmla="*/ 0 60000 65536"/>
                  <a:gd name="T9" fmla="*/ 0 w 21249"/>
                  <a:gd name="T10" fmla="*/ 0 h 21226"/>
                  <a:gd name="T11" fmla="*/ 21249 w 21249"/>
                  <a:gd name="T12" fmla="*/ 21226 h 21226"/>
                </a:gdLst>
                <a:ahLst/>
                <a:cxnLst>
                  <a:cxn ang="T6">
                    <a:pos x="T0" y="T1"/>
                  </a:cxn>
                  <a:cxn ang="T7">
                    <a:pos x="T2" y="T3"/>
                  </a:cxn>
                  <a:cxn ang="T8">
                    <a:pos x="T4" y="T5"/>
                  </a:cxn>
                </a:cxnLst>
                <a:rect l="T9" t="T10" r="T11" b="T12"/>
                <a:pathLst>
                  <a:path w="21249" h="21226" fill="none" extrusionOk="0">
                    <a:moveTo>
                      <a:pt x="4003" y="0"/>
                    </a:moveTo>
                    <a:cubicBezTo>
                      <a:pt x="12788" y="1657"/>
                      <a:pt x="19644" y="8554"/>
                      <a:pt x="21249" y="17348"/>
                    </a:cubicBezTo>
                  </a:path>
                  <a:path w="21249" h="21226" stroke="0" extrusionOk="0">
                    <a:moveTo>
                      <a:pt x="4003" y="0"/>
                    </a:moveTo>
                    <a:cubicBezTo>
                      <a:pt x="12788" y="1657"/>
                      <a:pt x="19644" y="8554"/>
                      <a:pt x="21249" y="17348"/>
                    </a:cubicBezTo>
                    <a:lnTo>
                      <a:pt x="0" y="21226"/>
                    </a:lnTo>
                    <a:lnTo>
                      <a:pt x="4003" y="0"/>
                    </a:lnTo>
                    <a:close/>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4" name="Oval 11"/>
              <p:cNvSpPr>
                <a:spLocks noChangeArrowheads="1"/>
              </p:cNvSpPr>
              <p:nvPr/>
            </p:nvSpPr>
            <p:spPr bwMode="auto">
              <a:xfrm>
                <a:off x="3593" y="3054"/>
                <a:ext cx="101" cy="101"/>
              </a:xfrm>
              <a:prstGeom prst="ellipse">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0" hangingPunct="0"/>
                <a:endParaRPr lang="zh-CN" altLang="en-US"/>
              </a:p>
            </p:txBody>
          </p:sp>
        </p:grpSp>
        <p:grpSp>
          <p:nvGrpSpPr>
            <p:cNvPr id="26" name="Group 13"/>
            <p:cNvGrpSpPr>
              <a:grpSpLocks/>
            </p:cNvGrpSpPr>
            <p:nvPr/>
          </p:nvGrpSpPr>
          <p:grpSpPr bwMode="auto">
            <a:xfrm>
              <a:off x="3161" y="3663"/>
              <a:ext cx="1227" cy="63"/>
              <a:chOff x="8565" y="9266"/>
              <a:chExt cx="2244" cy="116"/>
            </a:xfrm>
          </p:grpSpPr>
          <p:sp>
            <p:nvSpPr>
              <p:cNvPr id="28" name="Line 14"/>
              <p:cNvSpPr>
                <a:spLocks noChangeShapeType="1"/>
              </p:cNvSpPr>
              <p:nvPr/>
            </p:nvSpPr>
            <p:spPr bwMode="auto">
              <a:xfrm>
                <a:off x="8565" y="9266"/>
                <a:ext cx="22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 name="Rectangle 15" descr="浅色上对角线"/>
              <p:cNvSpPr>
                <a:spLocks noChangeArrowheads="1"/>
              </p:cNvSpPr>
              <p:nvPr/>
            </p:nvSpPr>
            <p:spPr bwMode="auto">
              <a:xfrm>
                <a:off x="8584" y="9295"/>
                <a:ext cx="2225" cy="87"/>
              </a:xfrm>
              <a:prstGeom prst="rect">
                <a:avLst/>
              </a:pr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zh-CN" altLang="en-US"/>
              </a:p>
            </p:txBody>
          </p:sp>
        </p:grpSp>
      </p:grpSp>
      <p:grpSp>
        <p:nvGrpSpPr>
          <p:cNvPr id="39" name="Group 16"/>
          <p:cNvGrpSpPr>
            <a:grpSpLocks/>
          </p:cNvGrpSpPr>
          <p:nvPr/>
        </p:nvGrpSpPr>
        <p:grpSpPr bwMode="auto">
          <a:xfrm>
            <a:off x="470171" y="2970124"/>
            <a:ext cx="763587" cy="935038"/>
            <a:chOff x="3448" y="2633"/>
            <a:chExt cx="420" cy="558"/>
          </a:xfrm>
        </p:grpSpPr>
        <p:sp>
          <p:nvSpPr>
            <p:cNvPr id="40" name="Oval 17"/>
            <p:cNvSpPr>
              <a:spLocks noChangeArrowheads="1"/>
            </p:cNvSpPr>
            <p:nvPr/>
          </p:nvSpPr>
          <p:spPr bwMode="auto">
            <a:xfrm>
              <a:off x="3448" y="2633"/>
              <a:ext cx="420" cy="420"/>
            </a:xfrm>
            <a:prstGeom prst="ellipse">
              <a:avLst/>
            </a:prstGeom>
            <a:gradFill rotWithShape="1">
              <a:gsLst>
                <a:gs pos="0">
                  <a:schemeClr val="tx1"/>
                </a:gs>
                <a:gs pos="100000">
                  <a:schemeClr val="bg1"/>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0" hangingPunct="0"/>
              <a:endParaRPr lang="zh-CN" altLang="en-US"/>
            </a:p>
          </p:txBody>
        </p:sp>
        <p:sp>
          <p:nvSpPr>
            <p:cNvPr id="41" name="Line 18"/>
            <p:cNvSpPr>
              <a:spLocks noChangeShapeType="1"/>
            </p:cNvSpPr>
            <p:nvPr/>
          </p:nvSpPr>
          <p:spPr bwMode="auto">
            <a:xfrm>
              <a:off x="3483" y="2953"/>
              <a:ext cx="166" cy="209"/>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 name="Line 19"/>
            <p:cNvSpPr>
              <a:spLocks noChangeShapeType="1"/>
            </p:cNvSpPr>
            <p:nvPr/>
          </p:nvSpPr>
          <p:spPr bwMode="auto">
            <a:xfrm flipH="1">
              <a:off x="3656" y="2961"/>
              <a:ext cx="184" cy="193"/>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 name="Arc 20"/>
            <p:cNvSpPr>
              <a:spLocks/>
            </p:cNvSpPr>
            <p:nvPr/>
          </p:nvSpPr>
          <p:spPr bwMode="auto">
            <a:xfrm rot="8358310">
              <a:off x="3540" y="2995"/>
              <a:ext cx="224" cy="196"/>
            </a:xfrm>
            <a:custGeom>
              <a:avLst/>
              <a:gdLst>
                <a:gd name="T0" fmla="*/ 0 w 21249"/>
                <a:gd name="T1" fmla="*/ 0 h 21226"/>
                <a:gd name="T2" fmla="*/ 0 w 21249"/>
                <a:gd name="T3" fmla="*/ 0 h 21226"/>
                <a:gd name="T4" fmla="*/ 0 w 21249"/>
                <a:gd name="T5" fmla="*/ 0 h 21226"/>
                <a:gd name="T6" fmla="*/ 0 60000 65536"/>
                <a:gd name="T7" fmla="*/ 0 60000 65536"/>
                <a:gd name="T8" fmla="*/ 0 60000 65536"/>
                <a:gd name="T9" fmla="*/ 0 w 21249"/>
                <a:gd name="T10" fmla="*/ 0 h 21226"/>
                <a:gd name="T11" fmla="*/ 21249 w 21249"/>
                <a:gd name="T12" fmla="*/ 21226 h 21226"/>
              </a:gdLst>
              <a:ahLst/>
              <a:cxnLst>
                <a:cxn ang="T6">
                  <a:pos x="T0" y="T1"/>
                </a:cxn>
                <a:cxn ang="T7">
                  <a:pos x="T2" y="T3"/>
                </a:cxn>
                <a:cxn ang="T8">
                  <a:pos x="T4" y="T5"/>
                </a:cxn>
              </a:cxnLst>
              <a:rect l="T9" t="T10" r="T11" b="T12"/>
              <a:pathLst>
                <a:path w="21249" h="21226" fill="none" extrusionOk="0">
                  <a:moveTo>
                    <a:pt x="4003" y="0"/>
                  </a:moveTo>
                  <a:cubicBezTo>
                    <a:pt x="12788" y="1657"/>
                    <a:pt x="19644" y="8554"/>
                    <a:pt x="21249" y="17348"/>
                  </a:cubicBezTo>
                </a:path>
                <a:path w="21249" h="21226" stroke="0" extrusionOk="0">
                  <a:moveTo>
                    <a:pt x="4003" y="0"/>
                  </a:moveTo>
                  <a:cubicBezTo>
                    <a:pt x="12788" y="1657"/>
                    <a:pt x="19644" y="8554"/>
                    <a:pt x="21249" y="17348"/>
                  </a:cubicBezTo>
                  <a:lnTo>
                    <a:pt x="0" y="21226"/>
                  </a:lnTo>
                  <a:lnTo>
                    <a:pt x="4003" y="0"/>
                  </a:lnTo>
                  <a:close/>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2" name="Oval 21"/>
            <p:cNvSpPr>
              <a:spLocks noChangeArrowheads="1"/>
            </p:cNvSpPr>
            <p:nvPr/>
          </p:nvSpPr>
          <p:spPr bwMode="auto">
            <a:xfrm>
              <a:off x="3593" y="3054"/>
              <a:ext cx="101" cy="101"/>
            </a:xfrm>
            <a:prstGeom prst="ellipse">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0" hangingPunct="0"/>
              <a:endParaRPr lang="zh-CN" altLang="en-US"/>
            </a:p>
          </p:txBody>
        </p:sp>
      </p:grpSp>
      <p:grpSp>
        <p:nvGrpSpPr>
          <p:cNvPr id="53" name="Group 26"/>
          <p:cNvGrpSpPr>
            <a:grpSpLocks/>
          </p:cNvGrpSpPr>
          <p:nvPr/>
        </p:nvGrpSpPr>
        <p:grpSpPr bwMode="auto">
          <a:xfrm>
            <a:off x="1990669" y="4130097"/>
            <a:ext cx="1496671" cy="561358"/>
            <a:chOff x="3255" y="2757"/>
            <a:chExt cx="823" cy="335"/>
          </a:xfrm>
        </p:grpSpPr>
        <p:sp>
          <p:nvSpPr>
            <p:cNvPr id="54" name="Line 22"/>
            <p:cNvSpPr>
              <a:spLocks noChangeShapeType="1"/>
            </p:cNvSpPr>
            <p:nvPr/>
          </p:nvSpPr>
          <p:spPr bwMode="auto">
            <a:xfrm flipV="1">
              <a:off x="3296" y="2757"/>
              <a:ext cx="4" cy="269"/>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 name="Rectangle 24"/>
            <p:cNvSpPr>
              <a:spLocks noChangeArrowheads="1"/>
            </p:cNvSpPr>
            <p:nvPr/>
          </p:nvSpPr>
          <p:spPr bwMode="auto">
            <a:xfrm>
              <a:off x="3255" y="2789"/>
              <a:ext cx="823"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eaLnBrk="0" hangingPunct="0"/>
              <a:r>
                <a:rPr lang="en-US" altLang="zh-CN" sz="2700" i="1" smtClean="0">
                  <a:latin typeface="Times New Roman" pitchFamily="18" charset="0"/>
                  <a:ea typeface="微软雅黑" pitchFamily="34" charset="-122"/>
                  <a:cs typeface="Times New Roman" pitchFamily="18" charset="0"/>
                </a:rPr>
                <a:t>v</a:t>
              </a:r>
              <a:r>
                <a:rPr lang="en-US" altLang="zh-CN" sz="2700" i="1" baseline="-25000" smtClean="0">
                  <a:latin typeface="Times New Roman" pitchFamily="18" charset="0"/>
                  <a:ea typeface="微软雅黑" pitchFamily="34" charset="-122"/>
                  <a:cs typeface="Times New Roman" pitchFamily="18" charset="0"/>
                </a:rPr>
                <a:t>0</a:t>
              </a:r>
              <a:r>
                <a:rPr lang="en-US" altLang="zh-CN" sz="2700" smtClean="0">
                  <a:latin typeface="Times New Roman" pitchFamily="18" charset="0"/>
                  <a:ea typeface="微软雅黑" pitchFamily="34" charset="-122"/>
                  <a:cs typeface="Times New Roman" pitchFamily="18" charset="0"/>
                </a:rPr>
                <a:t>=10m/s</a:t>
              </a:r>
              <a:endParaRPr lang="en-US" altLang="zh-CN" sz="2700" baseline="30000">
                <a:latin typeface="Times New Roman" pitchFamily="18" charset="0"/>
                <a:ea typeface="微软雅黑" pitchFamily="34" charset="-122"/>
                <a:cs typeface="Times New Roman" pitchFamily="18" charset="0"/>
              </a:endParaRPr>
            </a:p>
          </p:txBody>
        </p:sp>
      </p:grpSp>
      <p:grpSp>
        <p:nvGrpSpPr>
          <p:cNvPr id="56" name="Group 30"/>
          <p:cNvGrpSpPr>
            <a:grpSpLocks/>
          </p:cNvGrpSpPr>
          <p:nvPr/>
        </p:nvGrpSpPr>
        <p:grpSpPr bwMode="auto">
          <a:xfrm>
            <a:off x="2026602" y="2854210"/>
            <a:ext cx="454335" cy="593746"/>
            <a:chOff x="3390" y="2139"/>
            <a:chExt cx="128" cy="156"/>
          </a:xfrm>
        </p:grpSpPr>
        <p:sp>
          <p:nvSpPr>
            <p:cNvPr id="57" name="Line 28"/>
            <p:cNvSpPr>
              <a:spLocks noChangeShapeType="1"/>
            </p:cNvSpPr>
            <p:nvPr/>
          </p:nvSpPr>
          <p:spPr bwMode="auto">
            <a:xfrm flipV="1">
              <a:off x="3402" y="2139"/>
              <a:ext cx="0" cy="13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 name="Rectangle 29"/>
            <p:cNvSpPr>
              <a:spLocks noChangeArrowheads="1"/>
            </p:cNvSpPr>
            <p:nvPr/>
          </p:nvSpPr>
          <p:spPr bwMode="auto">
            <a:xfrm>
              <a:off x="3390" y="2162"/>
              <a:ext cx="12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eaLnBrk="0" hangingPunct="0"/>
              <a:r>
                <a:rPr lang="en-US" altLang="zh-CN" sz="2700" i="1">
                  <a:latin typeface="Times New Roman" pitchFamily="18" charset="0"/>
                  <a:ea typeface="微软雅黑" pitchFamily="34" charset="-122"/>
                  <a:cs typeface="Times New Roman" pitchFamily="18" charset="0"/>
                </a:rPr>
                <a:t>v</a:t>
              </a:r>
              <a:r>
                <a:rPr lang="en-US" altLang="zh-CN" sz="2700" baseline="-25000">
                  <a:ea typeface="微软雅黑" pitchFamily="34" charset="-122"/>
                </a:rPr>
                <a:t>0</a:t>
              </a:r>
              <a:endParaRPr lang="en-US" altLang="zh-CN" sz="2700" baseline="30000">
                <a:ea typeface="微软雅黑" pitchFamily="34" charset="-122"/>
              </a:endParaRPr>
            </a:p>
          </p:txBody>
        </p:sp>
      </p:grpSp>
      <p:sp>
        <p:nvSpPr>
          <p:cNvPr id="59" name="Oval 31"/>
          <p:cNvSpPr>
            <a:spLocks noChangeArrowheads="1"/>
          </p:cNvSpPr>
          <p:nvPr/>
        </p:nvSpPr>
        <p:spPr bwMode="auto">
          <a:xfrm>
            <a:off x="781040" y="2141476"/>
            <a:ext cx="200025" cy="184150"/>
          </a:xfrm>
          <a:prstGeom prst="ellipse">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101233" tIns="50617" rIns="101233" bIns="50617" anchor="ctr"/>
          <a:lstStyle/>
          <a:p>
            <a:pPr algn="ctr" eaLnBrk="0" hangingPunct="0"/>
            <a:endParaRPr lang="zh-CN" altLang="en-US"/>
          </a:p>
        </p:txBody>
      </p:sp>
      <p:grpSp>
        <p:nvGrpSpPr>
          <p:cNvPr id="60" name="Group 36"/>
          <p:cNvGrpSpPr>
            <a:grpSpLocks/>
          </p:cNvGrpSpPr>
          <p:nvPr/>
        </p:nvGrpSpPr>
        <p:grpSpPr bwMode="auto">
          <a:xfrm>
            <a:off x="1014075" y="3750545"/>
            <a:ext cx="1014184" cy="1240868"/>
            <a:chOff x="3712" y="2432"/>
            <a:chExt cx="557" cy="1216"/>
          </a:xfrm>
        </p:grpSpPr>
        <p:sp>
          <p:nvSpPr>
            <p:cNvPr id="61" name="Line 32"/>
            <p:cNvSpPr>
              <a:spLocks noChangeShapeType="1"/>
            </p:cNvSpPr>
            <p:nvPr/>
          </p:nvSpPr>
          <p:spPr bwMode="auto">
            <a:xfrm flipV="1">
              <a:off x="3712" y="2441"/>
              <a:ext cx="521" cy="0"/>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2" name="Line 33"/>
            <p:cNvSpPr>
              <a:spLocks noChangeShapeType="1"/>
            </p:cNvSpPr>
            <p:nvPr/>
          </p:nvSpPr>
          <p:spPr bwMode="auto">
            <a:xfrm flipV="1">
              <a:off x="4114" y="2432"/>
              <a:ext cx="0" cy="1216"/>
            </a:xfrm>
            <a:prstGeom prst="line">
              <a:avLst/>
            </a:prstGeom>
            <a:noFill/>
            <a:ln w="9525">
              <a:solidFill>
                <a:srgbClr val="008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3" name="Rectangle 35"/>
            <p:cNvSpPr>
              <a:spLocks noChangeArrowheads="1"/>
            </p:cNvSpPr>
            <p:nvPr/>
          </p:nvSpPr>
          <p:spPr bwMode="auto">
            <a:xfrm>
              <a:off x="4059" y="2971"/>
              <a:ext cx="74" cy="19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zh-CN" altLang="en-US"/>
            </a:p>
          </p:txBody>
        </p:sp>
        <p:sp>
          <p:nvSpPr>
            <p:cNvPr id="64" name="Text Box 34"/>
            <p:cNvSpPr txBox="1">
              <a:spLocks noChangeArrowheads="1"/>
            </p:cNvSpPr>
            <p:nvPr/>
          </p:nvSpPr>
          <p:spPr bwMode="auto">
            <a:xfrm>
              <a:off x="3976" y="2839"/>
              <a:ext cx="293"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Times New Roman" pitchFamily="18" charset="0"/>
                  <a:ea typeface="宋体" pitchFamily="2" charset="-122"/>
                </a:defRPr>
              </a:lvl1pPr>
              <a:lvl2pPr marL="742950" indent="-285750" eaLnBrk="0" hangingPunct="0">
                <a:defRPr sz="1400" b="1">
                  <a:solidFill>
                    <a:schemeClr val="tx1"/>
                  </a:solidFill>
                  <a:latin typeface="Times New Roman" pitchFamily="18" charset="0"/>
                  <a:ea typeface="宋体" pitchFamily="2" charset="-122"/>
                </a:defRPr>
              </a:lvl2pPr>
              <a:lvl3pPr marL="1143000" indent="-228600" eaLnBrk="0" hangingPunct="0">
                <a:defRPr sz="1400" b="1">
                  <a:solidFill>
                    <a:schemeClr val="tx1"/>
                  </a:solidFill>
                  <a:latin typeface="Times New Roman" pitchFamily="18" charset="0"/>
                  <a:ea typeface="宋体" pitchFamily="2" charset="-122"/>
                </a:defRPr>
              </a:lvl3pPr>
              <a:lvl4pPr marL="1600200" indent="-228600" eaLnBrk="0" hangingPunct="0">
                <a:defRPr sz="1400" b="1">
                  <a:solidFill>
                    <a:schemeClr val="tx1"/>
                  </a:solidFill>
                  <a:latin typeface="Times New Roman" pitchFamily="18" charset="0"/>
                  <a:ea typeface="宋体" pitchFamily="2" charset="-122"/>
                </a:defRPr>
              </a:lvl4pPr>
              <a:lvl5pPr marL="2057400" indent="-228600" eaLnBrk="0" hangingPunct="0">
                <a:defRPr sz="14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4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4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4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400" b="1">
                  <a:solidFill>
                    <a:schemeClr val="tx1"/>
                  </a:solidFill>
                  <a:latin typeface="Times New Roman" pitchFamily="18" charset="0"/>
                  <a:ea typeface="宋体" pitchFamily="2" charset="-122"/>
                </a:defRPr>
              </a:lvl9pPr>
            </a:lstStyle>
            <a:p>
              <a:pPr algn="ctr">
                <a:spcBef>
                  <a:spcPct val="50000"/>
                </a:spcBef>
              </a:pPr>
              <a:r>
                <a:rPr lang="en-US" altLang="zh-CN" sz="2700" i="1" smtClean="0"/>
                <a:t>h</a:t>
              </a:r>
              <a:endParaRPr lang="en-US" altLang="zh-CN" sz="2700" i="1" baseline="-25000"/>
            </a:p>
          </p:txBody>
        </p:sp>
      </p:grpSp>
      <p:grpSp>
        <p:nvGrpSpPr>
          <p:cNvPr id="65" name="Group 42"/>
          <p:cNvGrpSpPr>
            <a:grpSpLocks/>
          </p:cNvGrpSpPr>
          <p:nvPr/>
        </p:nvGrpSpPr>
        <p:grpSpPr bwMode="auto">
          <a:xfrm>
            <a:off x="1015585" y="2231589"/>
            <a:ext cx="1145193" cy="1531663"/>
            <a:chOff x="3703" y="1398"/>
            <a:chExt cx="630" cy="914"/>
          </a:xfrm>
        </p:grpSpPr>
        <p:sp>
          <p:nvSpPr>
            <p:cNvPr id="66" name="Line 38"/>
            <p:cNvSpPr>
              <a:spLocks noChangeShapeType="1"/>
            </p:cNvSpPr>
            <p:nvPr/>
          </p:nvSpPr>
          <p:spPr bwMode="auto">
            <a:xfrm flipV="1">
              <a:off x="3703" y="1407"/>
              <a:ext cx="521" cy="0"/>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7" name="Line 39"/>
            <p:cNvSpPr>
              <a:spLocks noChangeShapeType="1"/>
            </p:cNvSpPr>
            <p:nvPr/>
          </p:nvSpPr>
          <p:spPr bwMode="auto">
            <a:xfrm flipV="1">
              <a:off x="4105" y="1398"/>
              <a:ext cx="0" cy="914"/>
            </a:xfrm>
            <a:prstGeom prst="line">
              <a:avLst/>
            </a:prstGeom>
            <a:noFill/>
            <a:ln w="9525">
              <a:solidFill>
                <a:srgbClr val="008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8" name="Rectangle 40"/>
            <p:cNvSpPr>
              <a:spLocks noChangeArrowheads="1"/>
            </p:cNvSpPr>
            <p:nvPr/>
          </p:nvSpPr>
          <p:spPr bwMode="auto">
            <a:xfrm>
              <a:off x="4050" y="1827"/>
              <a:ext cx="74" cy="19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zh-CN" altLang="en-US"/>
            </a:p>
          </p:txBody>
        </p:sp>
        <p:sp>
          <p:nvSpPr>
            <p:cNvPr id="69" name="Text Box 41"/>
            <p:cNvSpPr txBox="1">
              <a:spLocks noChangeArrowheads="1"/>
            </p:cNvSpPr>
            <p:nvPr/>
          </p:nvSpPr>
          <p:spPr bwMode="auto">
            <a:xfrm>
              <a:off x="3966" y="1769"/>
              <a:ext cx="367"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400" b="1">
                  <a:solidFill>
                    <a:schemeClr val="tx1"/>
                  </a:solidFill>
                  <a:latin typeface="Times New Roman" pitchFamily="18" charset="0"/>
                  <a:ea typeface="宋体" pitchFamily="2" charset="-122"/>
                </a:defRPr>
              </a:lvl1pPr>
              <a:lvl2pPr marL="742950" indent="-285750" eaLnBrk="0" hangingPunct="0">
                <a:defRPr sz="1400" b="1">
                  <a:solidFill>
                    <a:schemeClr val="tx1"/>
                  </a:solidFill>
                  <a:latin typeface="Times New Roman" pitchFamily="18" charset="0"/>
                  <a:ea typeface="宋体" pitchFamily="2" charset="-122"/>
                </a:defRPr>
              </a:lvl2pPr>
              <a:lvl3pPr marL="1143000" indent="-228600" eaLnBrk="0" hangingPunct="0">
                <a:defRPr sz="1400" b="1">
                  <a:solidFill>
                    <a:schemeClr val="tx1"/>
                  </a:solidFill>
                  <a:latin typeface="Times New Roman" pitchFamily="18" charset="0"/>
                  <a:ea typeface="宋体" pitchFamily="2" charset="-122"/>
                </a:defRPr>
              </a:lvl3pPr>
              <a:lvl4pPr marL="1600200" indent="-228600" eaLnBrk="0" hangingPunct="0">
                <a:defRPr sz="1400" b="1">
                  <a:solidFill>
                    <a:schemeClr val="tx1"/>
                  </a:solidFill>
                  <a:latin typeface="Times New Roman" pitchFamily="18" charset="0"/>
                  <a:ea typeface="宋体" pitchFamily="2" charset="-122"/>
                </a:defRPr>
              </a:lvl4pPr>
              <a:lvl5pPr marL="2057400" indent="-228600" eaLnBrk="0" hangingPunct="0">
                <a:defRPr sz="14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4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4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4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400" b="1">
                  <a:solidFill>
                    <a:schemeClr val="tx1"/>
                  </a:solidFill>
                  <a:latin typeface="Times New Roman" pitchFamily="18" charset="0"/>
                  <a:ea typeface="宋体" pitchFamily="2" charset="-122"/>
                </a:defRPr>
              </a:lvl9pPr>
            </a:lstStyle>
            <a:p>
              <a:pPr algn="ctr">
                <a:spcBef>
                  <a:spcPct val="50000"/>
                </a:spcBef>
              </a:pPr>
              <a:r>
                <a:rPr lang="en-US" altLang="zh-CN" sz="2700" i="1" smtClean="0"/>
                <a:t>H</a:t>
              </a:r>
              <a:r>
                <a:rPr lang="en-US" altLang="zh-CN" sz="2700" baseline="-25000"/>
                <a:t>m</a:t>
              </a:r>
            </a:p>
          </p:txBody>
        </p:sp>
      </p:grpSp>
      <p:grpSp>
        <p:nvGrpSpPr>
          <p:cNvPr id="70" name="Group 30"/>
          <p:cNvGrpSpPr>
            <a:grpSpLocks/>
          </p:cNvGrpSpPr>
          <p:nvPr/>
        </p:nvGrpSpPr>
        <p:grpSpPr bwMode="auto">
          <a:xfrm>
            <a:off x="2008853" y="2233551"/>
            <a:ext cx="472083" cy="506206"/>
            <a:chOff x="3333" y="2149"/>
            <a:chExt cx="133" cy="133"/>
          </a:xfrm>
        </p:grpSpPr>
        <p:sp>
          <p:nvSpPr>
            <p:cNvPr id="71" name="Line 28"/>
            <p:cNvSpPr>
              <a:spLocks noChangeShapeType="1"/>
            </p:cNvSpPr>
            <p:nvPr/>
          </p:nvSpPr>
          <p:spPr bwMode="auto">
            <a:xfrm>
              <a:off x="3353" y="2167"/>
              <a:ext cx="0" cy="115"/>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2" name="Rectangle 29"/>
            <p:cNvSpPr>
              <a:spLocks noChangeArrowheads="1"/>
            </p:cNvSpPr>
            <p:nvPr/>
          </p:nvSpPr>
          <p:spPr bwMode="auto">
            <a:xfrm>
              <a:off x="3333" y="2149"/>
              <a:ext cx="13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eaLnBrk="0" hangingPunct="0"/>
              <a:r>
                <a:rPr lang="en-US" altLang="zh-CN" sz="2700" smtClean="0">
                  <a:latin typeface="Times New Roman" pitchFamily="18" charset="0"/>
                  <a:ea typeface="微软雅黑" pitchFamily="34" charset="-122"/>
                  <a:cs typeface="Times New Roman" pitchFamily="18" charset="0"/>
                </a:rPr>
                <a:t>-</a:t>
              </a:r>
              <a:r>
                <a:rPr lang="en-US" altLang="zh-CN" sz="2700" i="1" smtClean="0">
                  <a:latin typeface="Times New Roman" pitchFamily="18" charset="0"/>
                  <a:ea typeface="微软雅黑" pitchFamily="34" charset="-122"/>
                  <a:cs typeface="Times New Roman" pitchFamily="18" charset="0"/>
                </a:rPr>
                <a:t>g</a:t>
              </a:r>
              <a:endParaRPr lang="en-US" altLang="zh-CN" sz="2700" baseline="30000">
                <a:ea typeface="微软雅黑" pitchFamily="34" charset="-122"/>
              </a:endParaRPr>
            </a:p>
          </p:txBody>
        </p:sp>
      </p:grpSp>
      <p:sp>
        <p:nvSpPr>
          <p:cNvPr id="75" name="Line 27"/>
          <p:cNvSpPr>
            <a:spLocks noChangeShapeType="1"/>
          </p:cNvSpPr>
          <p:nvPr/>
        </p:nvSpPr>
        <p:spPr bwMode="auto">
          <a:xfrm>
            <a:off x="769919" y="2214725"/>
            <a:ext cx="0" cy="1466732"/>
          </a:xfrm>
          <a:prstGeom prst="line">
            <a:avLst/>
          </a:prstGeom>
          <a:noFill/>
          <a:ln w="38100">
            <a:solidFill>
              <a:srgbClr val="0000FF"/>
            </a:solidFill>
            <a:prstDash val="sysDot"/>
            <a:round/>
            <a:headEnd/>
            <a:tailEnd/>
          </a:ln>
          <a:extLst>
            <a:ext uri="{909E8E84-426E-40DD-AFC4-6F175D3DCCD1}">
              <a14:hiddenFill xmlns:a14="http://schemas.microsoft.com/office/drawing/2010/main">
                <a:noFill/>
              </a14:hiddenFill>
            </a:ext>
          </a:extLst>
        </p:spPr>
        <p:txBody>
          <a:bodyPr lIns="101233" tIns="50617" rIns="101233" bIns="50617"/>
          <a:lstStyle/>
          <a:p>
            <a:endParaRPr lang="zh-CN" altLang="en-US"/>
          </a:p>
        </p:txBody>
      </p:sp>
      <p:sp>
        <p:nvSpPr>
          <p:cNvPr id="76" name="Line 28"/>
          <p:cNvSpPr>
            <a:spLocks noChangeShapeType="1"/>
          </p:cNvSpPr>
          <p:nvPr/>
        </p:nvSpPr>
        <p:spPr bwMode="auto">
          <a:xfrm flipH="1">
            <a:off x="981065" y="2214724"/>
            <a:ext cx="5407" cy="2759977"/>
          </a:xfrm>
          <a:prstGeom prst="line">
            <a:avLst/>
          </a:prstGeom>
          <a:noFill/>
          <a:ln w="38100">
            <a:solidFill>
              <a:srgbClr val="008000"/>
            </a:solidFill>
            <a:prstDash val="sysDot"/>
            <a:round/>
            <a:headEnd/>
            <a:tailEnd/>
          </a:ln>
          <a:extLst>
            <a:ext uri="{909E8E84-426E-40DD-AFC4-6F175D3DCCD1}">
              <a14:hiddenFill xmlns:a14="http://schemas.microsoft.com/office/drawing/2010/main">
                <a:noFill/>
              </a14:hiddenFill>
            </a:ext>
          </a:extLst>
        </p:spPr>
        <p:txBody>
          <a:bodyPr lIns="101233" tIns="50617" rIns="101233" bIns="50617"/>
          <a:lstStyle/>
          <a:p>
            <a:endParaRPr lang="zh-CN" altLang="en-US"/>
          </a:p>
        </p:txBody>
      </p:sp>
      <p:sp>
        <p:nvSpPr>
          <p:cNvPr id="78" name="Text Box 3"/>
          <p:cNvSpPr txBox="1">
            <a:spLocks noChangeArrowheads="1"/>
          </p:cNvSpPr>
          <p:nvPr/>
        </p:nvSpPr>
        <p:spPr bwMode="auto">
          <a:xfrm>
            <a:off x="2865437" y="2919791"/>
            <a:ext cx="2014538" cy="10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33" tIns="50617" rIns="101233" bIns="50617">
            <a:spAutoFit/>
          </a:bodyPr>
          <a:lstStyle>
            <a:lvl1pPr eaLnBrk="0" hangingPunct="0">
              <a:defRPr sz="1400" b="1">
                <a:solidFill>
                  <a:schemeClr val="tx1"/>
                </a:solidFill>
                <a:latin typeface="Times New Roman" pitchFamily="18" charset="0"/>
                <a:ea typeface="宋体" pitchFamily="2" charset="-122"/>
              </a:defRPr>
            </a:lvl1pPr>
            <a:lvl2pPr marL="742950" indent="-285750" eaLnBrk="0" hangingPunct="0">
              <a:defRPr sz="1400" b="1">
                <a:solidFill>
                  <a:schemeClr val="tx1"/>
                </a:solidFill>
                <a:latin typeface="Times New Roman" pitchFamily="18" charset="0"/>
                <a:ea typeface="宋体" pitchFamily="2" charset="-122"/>
              </a:defRPr>
            </a:lvl2pPr>
            <a:lvl3pPr marL="1143000" indent="-228600" eaLnBrk="0" hangingPunct="0">
              <a:defRPr sz="1400" b="1">
                <a:solidFill>
                  <a:schemeClr val="tx1"/>
                </a:solidFill>
                <a:latin typeface="Times New Roman" pitchFamily="18" charset="0"/>
                <a:ea typeface="宋体" pitchFamily="2" charset="-122"/>
              </a:defRPr>
            </a:lvl3pPr>
            <a:lvl4pPr marL="1600200" indent="-228600" eaLnBrk="0" hangingPunct="0">
              <a:defRPr sz="1400" b="1">
                <a:solidFill>
                  <a:schemeClr val="tx1"/>
                </a:solidFill>
                <a:latin typeface="Times New Roman" pitchFamily="18" charset="0"/>
                <a:ea typeface="宋体" pitchFamily="2" charset="-122"/>
              </a:defRPr>
            </a:lvl4pPr>
            <a:lvl5pPr marL="2057400" indent="-228600" eaLnBrk="0" hangingPunct="0">
              <a:defRPr sz="14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4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4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4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400" b="1">
                <a:solidFill>
                  <a:schemeClr val="tx1"/>
                </a:solidFill>
                <a:latin typeface="Times New Roman" pitchFamily="18" charset="0"/>
                <a:ea typeface="宋体" pitchFamily="2" charset="-122"/>
              </a:defRPr>
            </a:lvl9pPr>
          </a:lstStyle>
          <a:p>
            <a:r>
              <a:rPr lang="zh-CN" altLang="en-US" sz="3100" smtClean="0">
                <a:ea typeface="华文中宋" pitchFamily="2" charset="-122"/>
              </a:rPr>
              <a:t>方法一：</a:t>
            </a:r>
            <a:endParaRPr lang="en-US" altLang="zh-CN" sz="3100" smtClean="0">
              <a:ea typeface="华文中宋" pitchFamily="2" charset="-122"/>
            </a:endParaRPr>
          </a:p>
          <a:p>
            <a:r>
              <a:rPr lang="zh-CN" altLang="en-US" sz="3100" smtClean="0">
                <a:solidFill>
                  <a:srgbClr val="FF0000"/>
                </a:solidFill>
                <a:ea typeface="华文中宋" pitchFamily="2" charset="-122"/>
              </a:rPr>
              <a:t>分段法</a:t>
            </a:r>
            <a:endParaRPr lang="en-US" altLang="zh-CN" sz="3100">
              <a:solidFill>
                <a:srgbClr val="FF0000"/>
              </a:solidFill>
              <a:ea typeface="华文中宋" pitchFamily="2" charset="-122"/>
            </a:endParaRPr>
          </a:p>
        </p:txBody>
      </p:sp>
      <p:sp>
        <p:nvSpPr>
          <p:cNvPr id="79" name="AutoShape 9"/>
          <p:cNvSpPr>
            <a:spLocks/>
          </p:cNvSpPr>
          <p:nvPr/>
        </p:nvSpPr>
        <p:spPr bwMode="auto">
          <a:xfrm>
            <a:off x="4315618" y="2065948"/>
            <a:ext cx="376238" cy="2894333"/>
          </a:xfrm>
          <a:prstGeom prst="leftBrace">
            <a:avLst>
              <a:gd name="adj1" fmla="val 40754"/>
              <a:gd name="adj2" fmla="val 50000"/>
            </a:avLst>
          </a:prstGeom>
          <a:noFill/>
          <a:ln w="2857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square" lIns="101233" tIns="50617" rIns="101233" bIns="50617" anchor="ctr">
            <a:spAutoFit/>
          </a:bodyPr>
          <a:lstStyle/>
          <a:p>
            <a:pPr algn="ctr" eaLnBrk="0" hangingPunct="0"/>
            <a:endParaRPr lang="zh-CN" altLang="en-US"/>
          </a:p>
        </p:txBody>
      </p:sp>
      <p:sp>
        <p:nvSpPr>
          <p:cNvPr id="80" name="Rectangle 10">
            <a:hlinkClick r:id="" action="ppaction://hlinkshowjump?jump=nextslide"/>
          </p:cNvPr>
          <p:cNvSpPr>
            <a:spLocks noChangeArrowheads="1"/>
          </p:cNvSpPr>
          <p:nvPr/>
        </p:nvSpPr>
        <p:spPr bwMode="auto">
          <a:xfrm>
            <a:off x="4611723" y="2065948"/>
            <a:ext cx="4210050" cy="409999"/>
          </a:xfrm>
          <a:prstGeom prst="rect">
            <a:avLst/>
          </a:prstGeom>
          <a:noFill/>
          <a:ln w="9525" algn="ctr">
            <a:noFill/>
            <a:miter lim="800000"/>
            <a:headEnd/>
            <a:tailEnd/>
          </a:ln>
        </p:spPr>
        <p:txBody>
          <a:bodyPr lIns="101233" tIns="50617" rIns="101233" bIns="50617">
            <a:spAutoFit/>
          </a:bodyPr>
          <a:lstStyle/>
          <a:p>
            <a:pPr eaLnBrk="0" hangingPunct="0">
              <a:defRPr/>
            </a:pPr>
            <a:r>
              <a:rPr lang="zh-CN" altLang="en-US" sz="2000" b="1" dirty="0">
                <a:solidFill>
                  <a:srgbClr val="0000FF"/>
                </a:solidFill>
                <a:latin typeface="+mj-ea"/>
                <a:ea typeface="+mj-ea"/>
              </a:rPr>
              <a:t>上升阶段</a:t>
            </a:r>
            <a:r>
              <a:rPr lang="en-US" altLang="zh-CN" sz="2000" b="1" dirty="0">
                <a:solidFill>
                  <a:srgbClr val="0000FF"/>
                </a:solidFill>
                <a:latin typeface="+mj-ea"/>
                <a:ea typeface="+mj-ea"/>
              </a:rPr>
              <a:t>:</a:t>
            </a:r>
            <a:r>
              <a:rPr lang="zh-CN" altLang="en-US" sz="2000" b="1" dirty="0">
                <a:solidFill>
                  <a:srgbClr val="0000FF"/>
                </a:solidFill>
                <a:latin typeface="+mj-ea"/>
                <a:ea typeface="+mj-ea"/>
              </a:rPr>
              <a:t>匀减速直线运动</a:t>
            </a:r>
          </a:p>
        </p:txBody>
      </p:sp>
      <p:sp>
        <p:nvSpPr>
          <p:cNvPr id="81" name="Rectangle 11"/>
          <p:cNvSpPr>
            <a:spLocks noChangeArrowheads="1"/>
          </p:cNvSpPr>
          <p:nvPr/>
        </p:nvSpPr>
        <p:spPr bwMode="auto">
          <a:xfrm>
            <a:off x="4503737" y="3106273"/>
            <a:ext cx="3863975" cy="409999"/>
          </a:xfrm>
          <a:prstGeom prst="rect">
            <a:avLst/>
          </a:prstGeom>
          <a:noFill/>
          <a:ln w="9525" algn="ctr">
            <a:noFill/>
            <a:miter lim="800000"/>
            <a:headEnd/>
            <a:tailEnd/>
          </a:ln>
        </p:spPr>
        <p:txBody>
          <a:bodyPr lIns="101233" tIns="50617" rIns="101233" bIns="50617">
            <a:spAutoFit/>
          </a:bodyPr>
          <a:lstStyle/>
          <a:p>
            <a:pPr eaLnBrk="0" hangingPunct="0">
              <a:defRPr/>
            </a:pPr>
            <a:r>
              <a:rPr lang="zh-CN" altLang="en-US" sz="2000" b="1" dirty="0">
                <a:solidFill>
                  <a:srgbClr val="0000FF"/>
                </a:solidFill>
                <a:latin typeface="+mj-ea"/>
                <a:ea typeface="+mj-ea"/>
              </a:rPr>
              <a:t>下降阶段</a:t>
            </a:r>
            <a:r>
              <a:rPr lang="en-US" altLang="zh-CN" sz="2000" b="1" dirty="0">
                <a:solidFill>
                  <a:srgbClr val="0000FF"/>
                </a:solidFill>
                <a:latin typeface="+mj-ea"/>
                <a:ea typeface="+mj-ea"/>
              </a:rPr>
              <a:t>:</a:t>
            </a:r>
            <a:r>
              <a:rPr lang="zh-CN" altLang="en-US" sz="2000" b="1" dirty="0">
                <a:solidFill>
                  <a:srgbClr val="0000FF"/>
                </a:solidFill>
                <a:latin typeface="+mj-ea"/>
                <a:ea typeface="+mj-ea"/>
              </a:rPr>
              <a:t>自由落体运动</a:t>
            </a:r>
          </a:p>
        </p:txBody>
      </p:sp>
      <p:graphicFrame>
        <p:nvGraphicFramePr>
          <p:cNvPr id="82" name="Object 5"/>
          <p:cNvGraphicFramePr>
            <a:graphicFrameLocks noChangeAspect="1"/>
          </p:cNvGraphicFramePr>
          <p:nvPr>
            <p:extLst>
              <p:ext uri="{D42A27DB-BD31-4B8C-83A1-F6EECF244321}">
                <p14:modId xmlns:p14="http://schemas.microsoft.com/office/powerpoint/2010/main" val="3569154988"/>
              </p:ext>
            </p:extLst>
          </p:nvPr>
        </p:nvGraphicFramePr>
        <p:xfrm>
          <a:off x="4691856" y="2351004"/>
          <a:ext cx="1288542" cy="777506"/>
        </p:xfrm>
        <a:graphic>
          <a:graphicData uri="http://schemas.openxmlformats.org/presentationml/2006/ole">
            <mc:AlternateContent xmlns:mc="http://schemas.openxmlformats.org/markup-compatibility/2006">
              <mc:Choice xmlns:v="urn:schemas-microsoft-com:vml" Requires="v">
                <p:oleObj spid="_x0000_s60598" name="公式" r:id="rId5" imgW="545760" imgH="406080" progId="Equation.3">
                  <p:embed/>
                </p:oleObj>
              </mc:Choice>
              <mc:Fallback>
                <p:oleObj name="公式" r:id="rId5" imgW="545760" imgH="406080" progId="Equation.3">
                  <p:embed/>
                  <p:pic>
                    <p:nvPicPr>
                      <p:cNvPr id="0" name=""/>
                      <p:cNvPicPr>
                        <a:picLocks noChangeAspect="1" noChangeArrowheads="1"/>
                      </p:cNvPicPr>
                      <p:nvPr/>
                    </p:nvPicPr>
                    <p:blipFill>
                      <a:blip r:embed="rId6"/>
                      <a:srcRect/>
                      <a:stretch>
                        <a:fillRect/>
                      </a:stretch>
                    </p:blipFill>
                    <p:spPr bwMode="auto">
                      <a:xfrm>
                        <a:off x="4691856" y="2351004"/>
                        <a:ext cx="1288542" cy="777506"/>
                      </a:xfrm>
                      <a:prstGeom prst="rect">
                        <a:avLst/>
                      </a:prstGeom>
                      <a:noFill/>
                      <a:ln>
                        <a:noFill/>
                      </a:ln>
                      <a:effectLst/>
                    </p:spPr>
                  </p:pic>
                </p:oleObj>
              </mc:Fallback>
            </mc:AlternateContent>
          </a:graphicData>
        </a:graphic>
      </p:graphicFrame>
      <p:graphicFrame>
        <p:nvGraphicFramePr>
          <p:cNvPr id="83" name="Object 5"/>
          <p:cNvGraphicFramePr>
            <a:graphicFrameLocks noChangeAspect="1"/>
          </p:cNvGraphicFramePr>
          <p:nvPr>
            <p:extLst>
              <p:ext uri="{D42A27DB-BD31-4B8C-83A1-F6EECF244321}">
                <p14:modId xmlns:p14="http://schemas.microsoft.com/office/powerpoint/2010/main" val="2370736974"/>
              </p:ext>
            </p:extLst>
          </p:nvPr>
        </p:nvGraphicFramePr>
        <p:xfrm>
          <a:off x="5969035" y="2627691"/>
          <a:ext cx="747713" cy="292100"/>
        </p:xfrm>
        <a:graphic>
          <a:graphicData uri="http://schemas.openxmlformats.org/presentationml/2006/ole">
            <mc:AlternateContent xmlns:mc="http://schemas.openxmlformats.org/markup-compatibility/2006">
              <mc:Choice xmlns:v="urn:schemas-microsoft-com:vml" Requires="v">
                <p:oleObj spid="_x0000_s60599" name="公式" r:id="rId7" imgW="317160" imgH="152280" progId="Equation.3">
                  <p:embed/>
                </p:oleObj>
              </mc:Choice>
              <mc:Fallback>
                <p:oleObj name="公式" r:id="rId7" imgW="317160" imgH="152280" progId="Equation.3">
                  <p:embed/>
                  <p:pic>
                    <p:nvPicPr>
                      <p:cNvPr id="0" name=""/>
                      <p:cNvPicPr>
                        <a:picLocks noChangeAspect="1" noChangeArrowheads="1"/>
                      </p:cNvPicPr>
                      <p:nvPr/>
                    </p:nvPicPr>
                    <p:blipFill>
                      <a:blip r:embed="rId8"/>
                      <a:srcRect/>
                      <a:stretch>
                        <a:fillRect/>
                      </a:stretch>
                    </p:blipFill>
                    <p:spPr bwMode="auto">
                      <a:xfrm>
                        <a:off x="5969035" y="2627691"/>
                        <a:ext cx="747713" cy="292100"/>
                      </a:xfrm>
                      <a:prstGeom prst="rect">
                        <a:avLst/>
                      </a:prstGeom>
                      <a:noFill/>
                      <a:ln>
                        <a:noFill/>
                      </a:ln>
                      <a:effectLst/>
                    </p:spPr>
                  </p:pic>
                </p:oleObj>
              </mc:Fallback>
            </mc:AlternateContent>
          </a:graphicData>
        </a:graphic>
      </p:graphicFrame>
      <p:graphicFrame>
        <p:nvGraphicFramePr>
          <p:cNvPr id="84" name="Object 5"/>
          <p:cNvGraphicFramePr>
            <a:graphicFrameLocks noChangeAspect="1"/>
          </p:cNvGraphicFramePr>
          <p:nvPr>
            <p:extLst>
              <p:ext uri="{D42A27DB-BD31-4B8C-83A1-F6EECF244321}">
                <p14:modId xmlns:p14="http://schemas.microsoft.com/office/powerpoint/2010/main" val="2775357822"/>
              </p:ext>
            </p:extLst>
          </p:nvPr>
        </p:nvGraphicFramePr>
        <p:xfrm>
          <a:off x="6916166" y="2350819"/>
          <a:ext cx="958850" cy="777875"/>
        </p:xfrm>
        <a:graphic>
          <a:graphicData uri="http://schemas.openxmlformats.org/presentationml/2006/ole">
            <mc:AlternateContent xmlns:mc="http://schemas.openxmlformats.org/markup-compatibility/2006">
              <mc:Choice xmlns:v="urn:schemas-microsoft-com:vml" Requires="v">
                <p:oleObj spid="_x0000_s60600" name="公式" r:id="rId9" imgW="406080" imgH="406080" progId="Equation.3">
                  <p:embed/>
                </p:oleObj>
              </mc:Choice>
              <mc:Fallback>
                <p:oleObj name="公式" r:id="rId9" imgW="406080" imgH="406080" progId="Equation.3">
                  <p:embed/>
                  <p:pic>
                    <p:nvPicPr>
                      <p:cNvPr id="0" name=""/>
                      <p:cNvPicPr>
                        <a:picLocks noChangeAspect="1" noChangeArrowheads="1"/>
                      </p:cNvPicPr>
                      <p:nvPr/>
                    </p:nvPicPr>
                    <p:blipFill>
                      <a:blip r:embed="rId10"/>
                      <a:srcRect/>
                      <a:stretch>
                        <a:fillRect/>
                      </a:stretch>
                    </p:blipFill>
                    <p:spPr bwMode="auto">
                      <a:xfrm>
                        <a:off x="6916166" y="2350819"/>
                        <a:ext cx="958850" cy="777875"/>
                      </a:xfrm>
                      <a:prstGeom prst="rect">
                        <a:avLst/>
                      </a:prstGeom>
                      <a:noFill/>
                      <a:ln>
                        <a:noFill/>
                      </a:ln>
                      <a:effectLst/>
                    </p:spPr>
                  </p:pic>
                </p:oleObj>
              </mc:Fallback>
            </mc:AlternateContent>
          </a:graphicData>
        </a:graphic>
      </p:graphicFrame>
      <p:graphicFrame>
        <p:nvGraphicFramePr>
          <p:cNvPr id="85" name="Object 5"/>
          <p:cNvGraphicFramePr>
            <a:graphicFrameLocks noChangeAspect="1"/>
          </p:cNvGraphicFramePr>
          <p:nvPr>
            <p:extLst>
              <p:ext uri="{D42A27DB-BD31-4B8C-83A1-F6EECF244321}">
                <p14:modId xmlns:p14="http://schemas.microsoft.com/office/powerpoint/2010/main" val="1516617344"/>
              </p:ext>
            </p:extLst>
          </p:nvPr>
        </p:nvGraphicFramePr>
        <p:xfrm>
          <a:off x="7835446" y="2581007"/>
          <a:ext cx="598488" cy="317500"/>
        </p:xfrm>
        <a:graphic>
          <a:graphicData uri="http://schemas.openxmlformats.org/presentationml/2006/ole">
            <mc:AlternateContent xmlns:mc="http://schemas.openxmlformats.org/markup-compatibility/2006">
              <mc:Choice xmlns:v="urn:schemas-microsoft-com:vml" Requires="v">
                <p:oleObj spid="_x0000_s60601" name="公式" r:id="rId11" imgW="253800" imgH="164880" progId="Equation.3">
                  <p:embed/>
                </p:oleObj>
              </mc:Choice>
              <mc:Fallback>
                <p:oleObj name="公式" r:id="rId11" imgW="253800" imgH="164880" progId="Equation.3">
                  <p:embed/>
                  <p:pic>
                    <p:nvPicPr>
                      <p:cNvPr id="0" name=""/>
                      <p:cNvPicPr>
                        <a:picLocks noChangeAspect="1" noChangeArrowheads="1"/>
                      </p:cNvPicPr>
                      <p:nvPr/>
                    </p:nvPicPr>
                    <p:blipFill>
                      <a:blip r:embed="rId12"/>
                      <a:srcRect/>
                      <a:stretch>
                        <a:fillRect/>
                      </a:stretch>
                    </p:blipFill>
                    <p:spPr bwMode="auto">
                      <a:xfrm>
                        <a:off x="7835446" y="2581007"/>
                        <a:ext cx="598488" cy="317500"/>
                      </a:xfrm>
                      <a:prstGeom prst="rect">
                        <a:avLst/>
                      </a:prstGeom>
                      <a:noFill/>
                      <a:ln>
                        <a:noFill/>
                      </a:ln>
                      <a:effectLst/>
                    </p:spPr>
                  </p:pic>
                </p:oleObj>
              </mc:Fallback>
            </mc:AlternateContent>
          </a:graphicData>
        </a:graphic>
      </p:graphicFrame>
      <p:graphicFrame>
        <p:nvGraphicFramePr>
          <p:cNvPr id="86" name="Object 5"/>
          <p:cNvGraphicFramePr>
            <a:graphicFrameLocks noChangeAspect="1"/>
          </p:cNvGraphicFramePr>
          <p:nvPr>
            <p:extLst>
              <p:ext uri="{D42A27DB-BD31-4B8C-83A1-F6EECF244321}">
                <p14:modId xmlns:p14="http://schemas.microsoft.com/office/powerpoint/2010/main" val="3166923014"/>
              </p:ext>
            </p:extLst>
          </p:nvPr>
        </p:nvGraphicFramePr>
        <p:xfrm>
          <a:off x="4740310" y="3374277"/>
          <a:ext cx="1976438" cy="679450"/>
        </p:xfrm>
        <a:graphic>
          <a:graphicData uri="http://schemas.openxmlformats.org/presentationml/2006/ole">
            <mc:AlternateContent xmlns:mc="http://schemas.openxmlformats.org/markup-compatibility/2006">
              <mc:Choice xmlns:v="urn:schemas-microsoft-com:vml" Requires="v">
                <p:oleObj spid="_x0000_s60602" name="公式" r:id="rId13" imgW="838080" imgH="355320" progId="Equation.3">
                  <p:embed/>
                </p:oleObj>
              </mc:Choice>
              <mc:Fallback>
                <p:oleObj name="公式" r:id="rId13" imgW="838080" imgH="355320" progId="Equation.3">
                  <p:embed/>
                  <p:pic>
                    <p:nvPicPr>
                      <p:cNvPr id="0" name=""/>
                      <p:cNvPicPr>
                        <a:picLocks noChangeAspect="1" noChangeArrowheads="1"/>
                      </p:cNvPicPr>
                      <p:nvPr/>
                    </p:nvPicPr>
                    <p:blipFill>
                      <a:blip r:embed="rId14"/>
                      <a:srcRect/>
                      <a:stretch>
                        <a:fillRect/>
                      </a:stretch>
                    </p:blipFill>
                    <p:spPr bwMode="auto">
                      <a:xfrm>
                        <a:off x="4740310" y="3374277"/>
                        <a:ext cx="1976438" cy="679450"/>
                      </a:xfrm>
                      <a:prstGeom prst="rect">
                        <a:avLst/>
                      </a:prstGeom>
                      <a:noFill/>
                      <a:ln>
                        <a:noFill/>
                      </a:ln>
                      <a:effectLst/>
                    </p:spPr>
                  </p:pic>
                </p:oleObj>
              </mc:Fallback>
            </mc:AlternateContent>
          </a:graphicData>
        </a:graphic>
      </p:graphicFrame>
      <p:graphicFrame>
        <p:nvGraphicFramePr>
          <p:cNvPr id="87" name="Object 5"/>
          <p:cNvGraphicFramePr>
            <a:graphicFrameLocks noChangeAspect="1"/>
          </p:cNvGraphicFramePr>
          <p:nvPr>
            <p:extLst>
              <p:ext uri="{D42A27DB-BD31-4B8C-83A1-F6EECF244321}">
                <p14:modId xmlns:p14="http://schemas.microsoft.com/office/powerpoint/2010/main" val="2260056835"/>
              </p:ext>
            </p:extLst>
          </p:nvPr>
        </p:nvGraphicFramePr>
        <p:xfrm>
          <a:off x="6967717" y="3521668"/>
          <a:ext cx="928688" cy="365125"/>
        </p:xfrm>
        <a:graphic>
          <a:graphicData uri="http://schemas.openxmlformats.org/presentationml/2006/ole">
            <mc:AlternateContent xmlns:mc="http://schemas.openxmlformats.org/markup-compatibility/2006">
              <mc:Choice xmlns:v="urn:schemas-microsoft-com:vml" Requires="v">
                <p:oleObj spid="_x0000_s60603" name="公式" r:id="rId15" imgW="393480" imgH="190440" progId="Equation.3">
                  <p:embed/>
                </p:oleObj>
              </mc:Choice>
              <mc:Fallback>
                <p:oleObj name="公式" r:id="rId15" imgW="393480" imgH="190440" progId="Equation.3">
                  <p:embed/>
                  <p:pic>
                    <p:nvPicPr>
                      <p:cNvPr id="0" name=""/>
                      <p:cNvPicPr>
                        <a:picLocks noChangeAspect="1" noChangeArrowheads="1"/>
                      </p:cNvPicPr>
                      <p:nvPr/>
                    </p:nvPicPr>
                    <p:blipFill>
                      <a:blip r:embed="rId16"/>
                      <a:srcRect/>
                      <a:stretch>
                        <a:fillRect/>
                      </a:stretch>
                    </p:blipFill>
                    <p:spPr bwMode="auto">
                      <a:xfrm>
                        <a:off x="6967717" y="3521668"/>
                        <a:ext cx="928688" cy="365125"/>
                      </a:xfrm>
                      <a:prstGeom prst="rect">
                        <a:avLst/>
                      </a:prstGeom>
                      <a:noFill/>
                      <a:ln>
                        <a:noFill/>
                      </a:ln>
                      <a:effectLst/>
                    </p:spPr>
                  </p:pic>
                </p:oleObj>
              </mc:Fallback>
            </mc:AlternateContent>
          </a:graphicData>
        </a:graphic>
      </p:graphicFrame>
      <p:graphicFrame>
        <p:nvGraphicFramePr>
          <p:cNvPr id="88" name="Object 5"/>
          <p:cNvGraphicFramePr>
            <a:graphicFrameLocks noChangeAspect="1"/>
          </p:cNvGraphicFramePr>
          <p:nvPr>
            <p:extLst>
              <p:ext uri="{D42A27DB-BD31-4B8C-83A1-F6EECF244321}">
                <p14:modId xmlns:p14="http://schemas.microsoft.com/office/powerpoint/2010/main" val="3056629491"/>
              </p:ext>
            </p:extLst>
          </p:nvPr>
        </p:nvGraphicFramePr>
        <p:xfrm>
          <a:off x="4879975" y="3998222"/>
          <a:ext cx="958850" cy="365125"/>
        </p:xfrm>
        <a:graphic>
          <a:graphicData uri="http://schemas.openxmlformats.org/presentationml/2006/ole">
            <mc:AlternateContent xmlns:mc="http://schemas.openxmlformats.org/markup-compatibility/2006">
              <mc:Choice xmlns:v="urn:schemas-microsoft-com:vml" Requires="v">
                <p:oleObj spid="_x0000_s60604" name="公式" r:id="rId17" imgW="406080" imgH="190440" progId="Equation.3">
                  <p:embed/>
                </p:oleObj>
              </mc:Choice>
              <mc:Fallback>
                <p:oleObj name="公式" r:id="rId17" imgW="406080" imgH="190440" progId="Equation.3">
                  <p:embed/>
                  <p:pic>
                    <p:nvPicPr>
                      <p:cNvPr id="0" name=""/>
                      <p:cNvPicPr>
                        <a:picLocks noChangeAspect="1" noChangeArrowheads="1"/>
                      </p:cNvPicPr>
                      <p:nvPr/>
                    </p:nvPicPr>
                    <p:blipFill>
                      <a:blip r:embed="rId18"/>
                      <a:srcRect/>
                      <a:stretch>
                        <a:fillRect/>
                      </a:stretch>
                    </p:blipFill>
                    <p:spPr bwMode="auto">
                      <a:xfrm>
                        <a:off x="4879975" y="3998222"/>
                        <a:ext cx="958850" cy="365125"/>
                      </a:xfrm>
                      <a:prstGeom prst="rect">
                        <a:avLst/>
                      </a:prstGeom>
                      <a:noFill/>
                      <a:ln>
                        <a:noFill/>
                      </a:ln>
                      <a:effectLst/>
                    </p:spPr>
                  </p:pic>
                </p:oleObj>
              </mc:Fallback>
            </mc:AlternateContent>
          </a:graphicData>
        </a:graphic>
      </p:graphicFrame>
      <p:graphicFrame>
        <p:nvGraphicFramePr>
          <p:cNvPr id="89" name="Object 5"/>
          <p:cNvGraphicFramePr>
            <a:graphicFrameLocks noChangeAspect="1"/>
          </p:cNvGraphicFramePr>
          <p:nvPr>
            <p:extLst>
              <p:ext uri="{D42A27DB-BD31-4B8C-83A1-F6EECF244321}">
                <p14:modId xmlns:p14="http://schemas.microsoft.com/office/powerpoint/2010/main" val="3307063234"/>
              </p:ext>
            </p:extLst>
          </p:nvPr>
        </p:nvGraphicFramePr>
        <p:xfrm>
          <a:off x="5822155" y="4007118"/>
          <a:ext cx="1227137" cy="317500"/>
        </p:xfrm>
        <a:graphic>
          <a:graphicData uri="http://schemas.openxmlformats.org/presentationml/2006/ole">
            <mc:AlternateContent xmlns:mc="http://schemas.openxmlformats.org/markup-compatibility/2006">
              <mc:Choice xmlns:v="urn:schemas-microsoft-com:vml" Requires="v">
                <p:oleObj spid="_x0000_s60605" name="公式" r:id="rId19" imgW="520560" imgH="164880" progId="Equation.3">
                  <p:embed/>
                </p:oleObj>
              </mc:Choice>
              <mc:Fallback>
                <p:oleObj name="公式" r:id="rId19" imgW="520560" imgH="164880" progId="Equation.3">
                  <p:embed/>
                  <p:pic>
                    <p:nvPicPr>
                      <p:cNvPr id="0" name=""/>
                      <p:cNvPicPr>
                        <a:picLocks noChangeAspect="1" noChangeArrowheads="1"/>
                      </p:cNvPicPr>
                      <p:nvPr/>
                    </p:nvPicPr>
                    <p:blipFill>
                      <a:blip r:embed="rId20"/>
                      <a:srcRect/>
                      <a:stretch>
                        <a:fillRect/>
                      </a:stretch>
                    </p:blipFill>
                    <p:spPr bwMode="auto">
                      <a:xfrm>
                        <a:off x="5822155" y="4007118"/>
                        <a:ext cx="1227137" cy="317500"/>
                      </a:xfrm>
                      <a:prstGeom prst="rect">
                        <a:avLst/>
                      </a:prstGeom>
                      <a:noFill/>
                      <a:ln>
                        <a:noFill/>
                      </a:ln>
                      <a:effectLst/>
                    </p:spPr>
                  </p:pic>
                </p:oleObj>
              </mc:Fallback>
            </mc:AlternateContent>
          </a:graphicData>
        </a:graphic>
      </p:graphicFrame>
      <p:graphicFrame>
        <p:nvGraphicFramePr>
          <p:cNvPr id="90" name="Object 5"/>
          <p:cNvGraphicFramePr>
            <a:graphicFrameLocks noChangeAspect="1"/>
          </p:cNvGraphicFramePr>
          <p:nvPr>
            <p:extLst>
              <p:ext uri="{D42A27DB-BD31-4B8C-83A1-F6EECF244321}">
                <p14:modId xmlns:p14="http://schemas.microsoft.com/office/powerpoint/2010/main" val="342785080"/>
              </p:ext>
            </p:extLst>
          </p:nvPr>
        </p:nvGraphicFramePr>
        <p:xfrm>
          <a:off x="4889536" y="4524208"/>
          <a:ext cx="1827212" cy="365125"/>
        </p:xfrm>
        <a:graphic>
          <a:graphicData uri="http://schemas.openxmlformats.org/presentationml/2006/ole">
            <mc:AlternateContent xmlns:mc="http://schemas.openxmlformats.org/markup-compatibility/2006">
              <mc:Choice xmlns:v="urn:schemas-microsoft-com:vml" Requires="v">
                <p:oleObj spid="_x0000_s60606" name="公式" r:id="rId21" imgW="774360" imgH="190440" progId="Equation.3">
                  <p:embed/>
                </p:oleObj>
              </mc:Choice>
              <mc:Fallback>
                <p:oleObj name="公式" r:id="rId21" imgW="774360" imgH="190440" progId="Equation.3">
                  <p:embed/>
                  <p:pic>
                    <p:nvPicPr>
                      <p:cNvPr id="0" name=""/>
                      <p:cNvPicPr>
                        <a:picLocks noChangeAspect="1" noChangeArrowheads="1"/>
                      </p:cNvPicPr>
                      <p:nvPr/>
                    </p:nvPicPr>
                    <p:blipFill>
                      <a:blip r:embed="rId22"/>
                      <a:srcRect/>
                      <a:stretch>
                        <a:fillRect/>
                      </a:stretch>
                    </p:blipFill>
                    <p:spPr bwMode="auto">
                      <a:xfrm>
                        <a:off x="4889536" y="4524208"/>
                        <a:ext cx="1827212" cy="365125"/>
                      </a:xfrm>
                      <a:prstGeom prst="rect">
                        <a:avLst/>
                      </a:prstGeom>
                      <a:noFill/>
                      <a:ln>
                        <a:noFill/>
                      </a:ln>
                      <a:effectLst/>
                    </p:spPr>
                  </p:pic>
                </p:oleObj>
              </mc:Fallback>
            </mc:AlternateContent>
          </a:graphicData>
        </a:graphic>
      </p:graphicFrame>
      <p:sp>
        <p:nvSpPr>
          <p:cNvPr id="91" name="Rectangle 11"/>
          <p:cNvSpPr>
            <a:spLocks noChangeArrowheads="1"/>
          </p:cNvSpPr>
          <p:nvPr/>
        </p:nvSpPr>
        <p:spPr bwMode="auto">
          <a:xfrm>
            <a:off x="7041384" y="3945479"/>
            <a:ext cx="1848094" cy="409999"/>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000" b="1" smtClean="0">
                <a:solidFill>
                  <a:srgbClr val="E727D9"/>
                </a:solidFill>
                <a:latin typeface="+mj-ea"/>
                <a:ea typeface="+mj-ea"/>
              </a:rPr>
              <a:t>方向竖直向下</a:t>
            </a:r>
            <a:endParaRPr lang="zh-CN" altLang="en-US" sz="2000" b="1" dirty="0">
              <a:solidFill>
                <a:srgbClr val="E727D9"/>
              </a:solidFill>
              <a:latin typeface="+mj-ea"/>
              <a:ea typeface="+mj-ea"/>
            </a:endParaRPr>
          </a:p>
        </p:txBody>
      </p:sp>
    </p:spTree>
    <p:custDataLst>
      <p:tags r:id="rId2"/>
    </p:custDataLst>
    <p:extLst>
      <p:ext uri="{BB962C8B-B14F-4D97-AF65-F5344CB8AC3E}">
        <p14:creationId xmlns:p14="http://schemas.microsoft.com/office/powerpoint/2010/main" val="4180913371"/>
      </p:ext>
    </p:extLst>
  </p:cSld>
  <p:clrMapOvr>
    <a:masterClrMapping/>
  </p:clrMapOvr>
  <mc:AlternateContent xmlns:mc="http://schemas.openxmlformats.org/markup-compatibility/2006" xmlns:p14="http://schemas.microsoft.com/office/powerpoint/2010/main">
    <mc:Choice Requires="p14">
      <p:transition p14:dur="0" advTm="78555"/>
    </mc:Choice>
    <mc:Fallback xmlns="">
      <p:transition advTm="7855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500"/>
                                        <p:tgtEl>
                                          <p:spTgt spid="39"/>
                                        </p:tgtEl>
                                      </p:cBhvr>
                                    </p:animEffect>
                                  </p:childTnLst>
                                </p:cTn>
                              </p:par>
                              <p:par>
                                <p:cTn id="12" presetID="22" presetClass="entr" presetSubtype="4" fill="hold" nodeType="with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wipe(down)">
                                      <p:cBhvr>
                                        <p:cTn id="14" dur="500"/>
                                        <p:tgtEl>
                                          <p:spTgt spid="6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animEffect transition="in" filter="wipe(down)">
                                      <p:cBhvr>
                                        <p:cTn id="19" dur="500"/>
                                        <p:tgtEl>
                                          <p:spTgt spid="56"/>
                                        </p:tgtEl>
                                      </p:cBhvr>
                                    </p:animEffect>
                                  </p:childTnLst>
                                </p:cTn>
                              </p:par>
                              <p:par>
                                <p:cTn id="20" presetID="22" presetClass="entr" presetSubtype="4" fill="hold"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wipe(down)">
                                      <p:cBhvr>
                                        <p:cTn id="22" dur="500"/>
                                        <p:tgtEl>
                                          <p:spTgt spid="70"/>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wipe(down)">
                                      <p:cBhvr>
                                        <p:cTn id="26" dur="500"/>
                                        <p:tgtEl>
                                          <p:spTgt spid="59"/>
                                        </p:tgtEl>
                                      </p:cBhvr>
                                    </p:animEffect>
                                  </p:childTnLst>
                                </p:cTn>
                              </p:par>
                              <p:par>
                                <p:cTn id="27" presetID="22" presetClass="entr" presetSubtype="4"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animEffect transition="in" filter="wipe(down)">
                                      <p:cBhvr>
                                        <p:cTn id="29" dur="500"/>
                                        <p:tgtEl>
                                          <p:spTgt spid="6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wipe(down)">
                                      <p:cBhvr>
                                        <p:cTn id="34" dur="500"/>
                                        <p:tgtEl>
                                          <p:spTgt spid="75"/>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wipe(up)">
                                      <p:cBhvr>
                                        <p:cTn id="38" dur="1000"/>
                                        <p:tgtEl>
                                          <p:spTgt spid="7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8"/>
                                        </p:tgtEl>
                                        <p:attrNameLst>
                                          <p:attrName>style.visibility</p:attrName>
                                        </p:attrNameLst>
                                      </p:cBhvr>
                                      <p:to>
                                        <p:strVal val="visible"/>
                                      </p:to>
                                    </p:set>
                                    <p:animEffect transition="in" filter="wipe(left)">
                                      <p:cBhvr>
                                        <p:cTn id="43" dur="500"/>
                                        <p:tgtEl>
                                          <p:spTgt spid="7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0"/>
                                        </p:tgtEl>
                                        <p:attrNameLst>
                                          <p:attrName>style.visibility</p:attrName>
                                        </p:attrNameLst>
                                      </p:cBhvr>
                                      <p:to>
                                        <p:strVal val="visible"/>
                                      </p:to>
                                    </p:set>
                                    <p:animEffect transition="in" filter="wipe(left)">
                                      <p:cBhvr>
                                        <p:cTn id="48" dur="500"/>
                                        <p:tgtEl>
                                          <p:spTgt spid="8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wipe(left)">
                                      <p:cBhvr>
                                        <p:cTn id="53" dur="500"/>
                                        <p:tgtEl>
                                          <p:spTgt spid="8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8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83"/>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84"/>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85"/>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86"/>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87"/>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88"/>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89"/>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500"/>
                                        <p:tgtEl>
                                          <p:spTgt spid="91"/>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9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down)">
                                      <p:cBhvr>
                                        <p:cTn id="95"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75" grpId="0" animBg="1"/>
      <p:bldP spid="76" grpId="0" animBg="1"/>
      <p:bldP spid="78" grpId="0"/>
      <p:bldP spid="79" grpId="0" animBg="1"/>
      <p:bldP spid="80" grpId="0"/>
      <p:bldP spid="81" grpId="0"/>
      <p:bldP spid="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9429" y="-31421"/>
            <a:ext cx="5109329" cy="484744"/>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en-US" altLang="zh-CN" sz="2700" smtClean="0"/>
              <a:t>【</a:t>
            </a:r>
            <a:r>
              <a:rPr lang="zh-CN" altLang="en-US" sz="2700" smtClean="0"/>
              <a:t>任务一：对比分析，温故知新</a:t>
            </a:r>
            <a:r>
              <a:rPr lang="en-US" altLang="zh-CN" sz="2700" smtClean="0"/>
              <a:t>】</a:t>
            </a:r>
          </a:p>
        </p:txBody>
      </p:sp>
      <p:sp>
        <p:nvSpPr>
          <p:cNvPr id="4" name="矩形 3"/>
          <p:cNvSpPr/>
          <p:nvPr/>
        </p:nvSpPr>
        <p:spPr>
          <a:xfrm>
            <a:off x="154861" y="588297"/>
            <a:ext cx="5133136" cy="461665"/>
          </a:xfrm>
          <a:prstGeom prst="rect">
            <a:avLst/>
          </a:prstGeom>
        </p:spPr>
        <p:txBody>
          <a:bodyPr wrap="none">
            <a:spAutoFit/>
          </a:bodyPr>
          <a:lstStyle/>
          <a:p>
            <a:r>
              <a:rPr lang="zh-CN" altLang="zh-CN" sz="2400" smtClean="0"/>
              <a:t>（</a:t>
            </a:r>
            <a:r>
              <a:rPr lang="zh-CN" altLang="zh-CN" sz="2400" b="1"/>
              <a:t>二）自由落体运动和竖直上抛运动</a:t>
            </a:r>
          </a:p>
        </p:txBody>
      </p:sp>
      <p:sp>
        <p:nvSpPr>
          <p:cNvPr id="6" name="矩形 5"/>
          <p:cNvSpPr/>
          <p:nvPr/>
        </p:nvSpPr>
        <p:spPr>
          <a:xfrm>
            <a:off x="211422" y="935084"/>
            <a:ext cx="8800603" cy="1569660"/>
          </a:xfrm>
          <a:prstGeom prst="rect">
            <a:avLst/>
          </a:prstGeom>
        </p:spPr>
        <p:txBody>
          <a:bodyPr wrap="square">
            <a:spAutoFit/>
          </a:bodyPr>
          <a:lstStyle/>
          <a:p>
            <a:r>
              <a:rPr lang="zh-CN" altLang="zh-CN" sz="2400" smtClean="0">
                <a:latin typeface="Times New Roman" pitchFamily="18" charset="0"/>
                <a:cs typeface="Times New Roman" pitchFamily="18" charset="0"/>
              </a:rPr>
              <a:t>例</a:t>
            </a:r>
            <a:r>
              <a:rPr lang="en-US" altLang="zh-CN" sz="2400" smtClean="0">
                <a:latin typeface="Times New Roman" pitchFamily="18" charset="0"/>
                <a:cs typeface="Times New Roman" pitchFamily="18" charset="0"/>
              </a:rPr>
              <a:t>2</a:t>
            </a:r>
            <a:r>
              <a:rPr lang="zh-CN" altLang="zh-CN" sz="2400" smtClean="0">
                <a:latin typeface="Times New Roman" pitchFamily="18" charset="0"/>
                <a:cs typeface="Times New Roman" pitchFamily="18" charset="0"/>
              </a:rPr>
              <a:t>．</a:t>
            </a:r>
            <a:r>
              <a:rPr lang="zh-CN" altLang="zh-CN" sz="2400">
                <a:latin typeface="Times New Roman" pitchFamily="18" charset="0"/>
                <a:cs typeface="Times New Roman" pitchFamily="18" charset="0"/>
              </a:rPr>
              <a:t>气球下挂一重物，以</a:t>
            </a:r>
            <a:r>
              <a:rPr lang="en-US" altLang="zh-CN" sz="2400" i="1">
                <a:latin typeface="Times New Roman" pitchFamily="18" charset="0"/>
                <a:cs typeface="Times New Roman" pitchFamily="18" charset="0"/>
              </a:rPr>
              <a:t>v</a:t>
            </a:r>
            <a:r>
              <a:rPr lang="en-US" altLang="zh-CN" sz="2400" baseline="-25000">
                <a:latin typeface="Times New Roman" pitchFamily="18" charset="0"/>
                <a:cs typeface="Times New Roman" pitchFamily="18" charset="0"/>
              </a:rPr>
              <a:t>0</a:t>
            </a:r>
            <a:r>
              <a:rPr lang="en-US" altLang="zh-CN" sz="2400">
                <a:latin typeface="Times New Roman" pitchFamily="18" charset="0"/>
                <a:cs typeface="Times New Roman" pitchFamily="18" charset="0"/>
              </a:rPr>
              <a:t>=10 m/s</a:t>
            </a:r>
            <a:r>
              <a:rPr lang="zh-CN" altLang="zh-CN" sz="2400">
                <a:latin typeface="Times New Roman" pitchFamily="18" charset="0"/>
                <a:cs typeface="Times New Roman" pitchFamily="18" charset="0"/>
              </a:rPr>
              <a:t>的速度匀速上升，当到达离地高</a:t>
            </a:r>
            <a:r>
              <a:rPr lang="en-US" altLang="zh-CN" sz="2400" i="1">
                <a:latin typeface="Times New Roman" pitchFamily="18" charset="0"/>
                <a:cs typeface="Times New Roman" pitchFamily="18" charset="0"/>
              </a:rPr>
              <a:t>h</a:t>
            </a:r>
            <a:r>
              <a:rPr lang="en-US" altLang="zh-CN" sz="2400">
                <a:latin typeface="Times New Roman" pitchFamily="18" charset="0"/>
                <a:cs typeface="Times New Roman" pitchFamily="18" charset="0"/>
              </a:rPr>
              <a:t>=175 m</a:t>
            </a:r>
            <a:r>
              <a:rPr lang="zh-CN" altLang="zh-CN" sz="2400">
                <a:latin typeface="Times New Roman" pitchFamily="18" charset="0"/>
                <a:cs typeface="Times New Roman" pitchFamily="18" charset="0"/>
              </a:rPr>
              <a:t>处时，悬挂重物的绳子突然断裂，那么重物经多长时间落到地面？落地时的速度多大？空气阻力不计，</a:t>
            </a:r>
            <a:r>
              <a:rPr lang="en-US" altLang="zh-CN" sz="2400" i="1">
                <a:latin typeface="Times New Roman" pitchFamily="18" charset="0"/>
                <a:cs typeface="Times New Roman" pitchFamily="18" charset="0"/>
              </a:rPr>
              <a:t>g</a:t>
            </a:r>
            <a:r>
              <a:rPr lang="en-US" altLang="zh-CN" sz="2400">
                <a:latin typeface="Times New Roman" pitchFamily="18" charset="0"/>
                <a:cs typeface="Times New Roman" pitchFamily="18" charset="0"/>
              </a:rPr>
              <a:t>=10 m/s</a:t>
            </a:r>
            <a:r>
              <a:rPr lang="en-US" altLang="zh-CN" sz="2400" baseline="30000">
                <a:latin typeface="Times New Roman" pitchFamily="18" charset="0"/>
                <a:cs typeface="Times New Roman" pitchFamily="18" charset="0"/>
              </a:rPr>
              <a:t>2</a:t>
            </a:r>
            <a:r>
              <a:rPr lang="en-US" altLang="zh-CN" sz="2400">
                <a:latin typeface="Times New Roman" pitchFamily="18" charset="0"/>
                <a:cs typeface="Times New Roman" pitchFamily="18" charset="0"/>
              </a:rPr>
              <a:t>.</a:t>
            </a:r>
            <a:endParaRPr lang="zh-CN" altLang="zh-CN" sz="2400">
              <a:latin typeface="Times New Roman" pitchFamily="18" charset="0"/>
              <a:cs typeface="Times New Roman" pitchFamily="18" charset="0"/>
            </a:endParaRPr>
          </a:p>
          <a:p>
            <a:endParaRPr lang="zh-CN" altLang="zh-CN" sz="2400">
              <a:latin typeface="Times New Roman" pitchFamily="18" charset="0"/>
              <a:cs typeface="Times New Roman" pitchFamily="18" charset="0"/>
            </a:endParaRPr>
          </a:p>
        </p:txBody>
      </p:sp>
      <p:grpSp>
        <p:nvGrpSpPr>
          <p:cNvPr id="24" name="Group 25"/>
          <p:cNvGrpSpPr>
            <a:grpSpLocks/>
          </p:cNvGrpSpPr>
          <p:nvPr/>
        </p:nvGrpSpPr>
        <p:grpSpPr bwMode="auto">
          <a:xfrm>
            <a:off x="143887" y="4107085"/>
            <a:ext cx="2232025" cy="973138"/>
            <a:chOff x="3161" y="3145"/>
            <a:chExt cx="1227" cy="581"/>
          </a:xfrm>
        </p:grpSpPr>
        <p:grpSp>
          <p:nvGrpSpPr>
            <p:cNvPr id="25" name="Group 12"/>
            <p:cNvGrpSpPr>
              <a:grpSpLocks/>
            </p:cNvGrpSpPr>
            <p:nvPr/>
          </p:nvGrpSpPr>
          <p:grpSpPr bwMode="auto">
            <a:xfrm>
              <a:off x="3329" y="3145"/>
              <a:ext cx="420" cy="558"/>
              <a:chOff x="3448" y="2633"/>
              <a:chExt cx="420" cy="558"/>
            </a:xfrm>
          </p:grpSpPr>
          <p:sp>
            <p:nvSpPr>
              <p:cNvPr id="30" name="Oval 7"/>
              <p:cNvSpPr>
                <a:spLocks noChangeArrowheads="1"/>
              </p:cNvSpPr>
              <p:nvPr/>
            </p:nvSpPr>
            <p:spPr bwMode="auto">
              <a:xfrm>
                <a:off x="3448" y="2633"/>
                <a:ext cx="420" cy="420"/>
              </a:xfrm>
              <a:prstGeom prst="ellipse">
                <a:avLst/>
              </a:prstGeom>
              <a:gradFill rotWithShape="1">
                <a:gsLst>
                  <a:gs pos="0">
                    <a:schemeClr val="tx1"/>
                  </a:gs>
                  <a:gs pos="100000">
                    <a:schemeClr val="bg1"/>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0" hangingPunct="0"/>
                <a:endParaRPr lang="zh-CN" altLang="en-US"/>
              </a:p>
            </p:txBody>
          </p:sp>
          <p:sp>
            <p:nvSpPr>
              <p:cNvPr id="31" name="Line 8"/>
              <p:cNvSpPr>
                <a:spLocks noChangeShapeType="1"/>
              </p:cNvSpPr>
              <p:nvPr/>
            </p:nvSpPr>
            <p:spPr bwMode="auto">
              <a:xfrm>
                <a:off x="3483" y="2953"/>
                <a:ext cx="166" cy="209"/>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 name="Line 9"/>
              <p:cNvSpPr>
                <a:spLocks noChangeShapeType="1"/>
              </p:cNvSpPr>
              <p:nvPr/>
            </p:nvSpPr>
            <p:spPr bwMode="auto">
              <a:xfrm flipH="1">
                <a:off x="3656" y="2961"/>
                <a:ext cx="184" cy="193"/>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 name="Arc 10"/>
              <p:cNvSpPr>
                <a:spLocks/>
              </p:cNvSpPr>
              <p:nvPr/>
            </p:nvSpPr>
            <p:spPr bwMode="auto">
              <a:xfrm rot="8358310">
                <a:off x="3540" y="2995"/>
                <a:ext cx="224" cy="196"/>
              </a:xfrm>
              <a:custGeom>
                <a:avLst/>
                <a:gdLst>
                  <a:gd name="T0" fmla="*/ 0 w 21249"/>
                  <a:gd name="T1" fmla="*/ 0 h 21226"/>
                  <a:gd name="T2" fmla="*/ 0 w 21249"/>
                  <a:gd name="T3" fmla="*/ 0 h 21226"/>
                  <a:gd name="T4" fmla="*/ 0 w 21249"/>
                  <a:gd name="T5" fmla="*/ 0 h 21226"/>
                  <a:gd name="T6" fmla="*/ 0 60000 65536"/>
                  <a:gd name="T7" fmla="*/ 0 60000 65536"/>
                  <a:gd name="T8" fmla="*/ 0 60000 65536"/>
                  <a:gd name="T9" fmla="*/ 0 w 21249"/>
                  <a:gd name="T10" fmla="*/ 0 h 21226"/>
                  <a:gd name="T11" fmla="*/ 21249 w 21249"/>
                  <a:gd name="T12" fmla="*/ 21226 h 21226"/>
                </a:gdLst>
                <a:ahLst/>
                <a:cxnLst>
                  <a:cxn ang="T6">
                    <a:pos x="T0" y="T1"/>
                  </a:cxn>
                  <a:cxn ang="T7">
                    <a:pos x="T2" y="T3"/>
                  </a:cxn>
                  <a:cxn ang="T8">
                    <a:pos x="T4" y="T5"/>
                  </a:cxn>
                </a:cxnLst>
                <a:rect l="T9" t="T10" r="T11" b="T12"/>
                <a:pathLst>
                  <a:path w="21249" h="21226" fill="none" extrusionOk="0">
                    <a:moveTo>
                      <a:pt x="4003" y="0"/>
                    </a:moveTo>
                    <a:cubicBezTo>
                      <a:pt x="12788" y="1657"/>
                      <a:pt x="19644" y="8554"/>
                      <a:pt x="21249" y="17348"/>
                    </a:cubicBezTo>
                  </a:path>
                  <a:path w="21249" h="21226" stroke="0" extrusionOk="0">
                    <a:moveTo>
                      <a:pt x="4003" y="0"/>
                    </a:moveTo>
                    <a:cubicBezTo>
                      <a:pt x="12788" y="1657"/>
                      <a:pt x="19644" y="8554"/>
                      <a:pt x="21249" y="17348"/>
                    </a:cubicBezTo>
                    <a:lnTo>
                      <a:pt x="0" y="21226"/>
                    </a:lnTo>
                    <a:lnTo>
                      <a:pt x="4003" y="0"/>
                    </a:lnTo>
                    <a:close/>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34" name="Oval 11"/>
              <p:cNvSpPr>
                <a:spLocks noChangeArrowheads="1"/>
              </p:cNvSpPr>
              <p:nvPr/>
            </p:nvSpPr>
            <p:spPr bwMode="auto">
              <a:xfrm>
                <a:off x="3593" y="3054"/>
                <a:ext cx="101" cy="101"/>
              </a:xfrm>
              <a:prstGeom prst="ellipse">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0" hangingPunct="0"/>
                <a:endParaRPr lang="zh-CN" altLang="en-US"/>
              </a:p>
            </p:txBody>
          </p:sp>
        </p:grpSp>
        <p:grpSp>
          <p:nvGrpSpPr>
            <p:cNvPr id="26" name="Group 13"/>
            <p:cNvGrpSpPr>
              <a:grpSpLocks/>
            </p:cNvGrpSpPr>
            <p:nvPr/>
          </p:nvGrpSpPr>
          <p:grpSpPr bwMode="auto">
            <a:xfrm>
              <a:off x="3161" y="3663"/>
              <a:ext cx="1227" cy="63"/>
              <a:chOff x="8565" y="9266"/>
              <a:chExt cx="2244" cy="116"/>
            </a:xfrm>
          </p:grpSpPr>
          <p:sp>
            <p:nvSpPr>
              <p:cNvPr id="28" name="Line 14"/>
              <p:cNvSpPr>
                <a:spLocks noChangeShapeType="1"/>
              </p:cNvSpPr>
              <p:nvPr/>
            </p:nvSpPr>
            <p:spPr bwMode="auto">
              <a:xfrm>
                <a:off x="8565" y="9266"/>
                <a:ext cx="2244"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 name="Rectangle 15" descr="浅色上对角线"/>
              <p:cNvSpPr>
                <a:spLocks noChangeArrowheads="1"/>
              </p:cNvSpPr>
              <p:nvPr/>
            </p:nvSpPr>
            <p:spPr bwMode="auto">
              <a:xfrm>
                <a:off x="8584" y="9295"/>
                <a:ext cx="2225" cy="87"/>
              </a:xfrm>
              <a:prstGeom prst="rect">
                <a:avLst/>
              </a:prstGeom>
              <a:pattFill prst="ltUpDiag">
                <a:fgClr>
                  <a:srgbClr val="000000"/>
                </a:fgClr>
                <a:bgClr>
                  <a:srgbClr val="FFFFFF"/>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endParaRPr lang="zh-CN" altLang="en-US"/>
              </a:p>
            </p:txBody>
          </p:sp>
        </p:grpSp>
      </p:grpSp>
      <p:grpSp>
        <p:nvGrpSpPr>
          <p:cNvPr id="39" name="Group 16"/>
          <p:cNvGrpSpPr>
            <a:grpSpLocks/>
          </p:cNvGrpSpPr>
          <p:nvPr/>
        </p:nvGrpSpPr>
        <p:grpSpPr bwMode="auto">
          <a:xfrm>
            <a:off x="470171" y="2970124"/>
            <a:ext cx="763587" cy="935038"/>
            <a:chOff x="3448" y="2633"/>
            <a:chExt cx="420" cy="558"/>
          </a:xfrm>
        </p:grpSpPr>
        <p:sp>
          <p:nvSpPr>
            <p:cNvPr id="40" name="Oval 17"/>
            <p:cNvSpPr>
              <a:spLocks noChangeArrowheads="1"/>
            </p:cNvSpPr>
            <p:nvPr/>
          </p:nvSpPr>
          <p:spPr bwMode="auto">
            <a:xfrm>
              <a:off x="3448" y="2633"/>
              <a:ext cx="420" cy="420"/>
            </a:xfrm>
            <a:prstGeom prst="ellipse">
              <a:avLst/>
            </a:prstGeom>
            <a:gradFill rotWithShape="1">
              <a:gsLst>
                <a:gs pos="0">
                  <a:schemeClr val="tx1"/>
                </a:gs>
                <a:gs pos="100000">
                  <a:schemeClr val="bg1"/>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0" hangingPunct="0"/>
              <a:endParaRPr lang="zh-CN" altLang="en-US"/>
            </a:p>
          </p:txBody>
        </p:sp>
        <p:sp>
          <p:nvSpPr>
            <p:cNvPr id="41" name="Line 18"/>
            <p:cNvSpPr>
              <a:spLocks noChangeShapeType="1"/>
            </p:cNvSpPr>
            <p:nvPr/>
          </p:nvSpPr>
          <p:spPr bwMode="auto">
            <a:xfrm>
              <a:off x="3483" y="2953"/>
              <a:ext cx="166" cy="209"/>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8" name="Line 19"/>
            <p:cNvSpPr>
              <a:spLocks noChangeShapeType="1"/>
            </p:cNvSpPr>
            <p:nvPr/>
          </p:nvSpPr>
          <p:spPr bwMode="auto">
            <a:xfrm flipH="1">
              <a:off x="3656" y="2961"/>
              <a:ext cx="184" cy="193"/>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49" name="Arc 20"/>
            <p:cNvSpPr>
              <a:spLocks/>
            </p:cNvSpPr>
            <p:nvPr/>
          </p:nvSpPr>
          <p:spPr bwMode="auto">
            <a:xfrm rot="8358310">
              <a:off x="3540" y="2995"/>
              <a:ext cx="224" cy="196"/>
            </a:xfrm>
            <a:custGeom>
              <a:avLst/>
              <a:gdLst>
                <a:gd name="T0" fmla="*/ 0 w 21249"/>
                <a:gd name="T1" fmla="*/ 0 h 21226"/>
                <a:gd name="T2" fmla="*/ 0 w 21249"/>
                <a:gd name="T3" fmla="*/ 0 h 21226"/>
                <a:gd name="T4" fmla="*/ 0 w 21249"/>
                <a:gd name="T5" fmla="*/ 0 h 21226"/>
                <a:gd name="T6" fmla="*/ 0 60000 65536"/>
                <a:gd name="T7" fmla="*/ 0 60000 65536"/>
                <a:gd name="T8" fmla="*/ 0 60000 65536"/>
                <a:gd name="T9" fmla="*/ 0 w 21249"/>
                <a:gd name="T10" fmla="*/ 0 h 21226"/>
                <a:gd name="T11" fmla="*/ 21249 w 21249"/>
                <a:gd name="T12" fmla="*/ 21226 h 21226"/>
              </a:gdLst>
              <a:ahLst/>
              <a:cxnLst>
                <a:cxn ang="T6">
                  <a:pos x="T0" y="T1"/>
                </a:cxn>
                <a:cxn ang="T7">
                  <a:pos x="T2" y="T3"/>
                </a:cxn>
                <a:cxn ang="T8">
                  <a:pos x="T4" y="T5"/>
                </a:cxn>
              </a:cxnLst>
              <a:rect l="T9" t="T10" r="T11" b="T12"/>
              <a:pathLst>
                <a:path w="21249" h="21226" fill="none" extrusionOk="0">
                  <a:moveTo>
                    <a:pt x="4003" y="0"/>
                  </a:moveTo>
                  <a:cubicBezTo>
                    <a:pt x="12788" y="1657"/>
                    <a:pt x="19644" y="8554"/>
                    <a:pt x="21249" y="17348"/>
                  </a:cubicBezTo>
                </a:path>
                <a:path w="21249" h="21226" stroke="0" extrusionOk="0">
                  <a:moveTo>
                    <a:pt x="4003" y="0"/>
                  </a:moveTo>
                  <a:cubicBezTo>
                    <a:pt x="12788" y="1657"/>
                    <a:pt x="19644" y="8554"/>
                    <a:pt x="21249" y="17348"/>
                  </a:cubicBezTo>
                  <a:lnTo>
                    <a:pt x="0" y="21226"/>
                  </a:lnTo>
                  <a:lnTo>
                    <a:pt x="4003" y="0"/>
                  </a:lnTo>
                  <a:close/>
                </a:path>
              </a:pathLst>
            </a:cu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CN" altLang="en-US"/>
            </a:p>
          </p:txBody>
        </p:sp>
        <p:sp>
          <p:nvSpPr>
            <p:cNvPr id="52" name="Oval 21"/>
            <p:cNvSpPr>
              <a:spLocks noChangeArrowheads="1"/>
            </p:cNvSpPr>
            <p:nvPr/>
          </p:nvSpPr>
          <p:spPr bwMode="auto">
            <a:xfrm>
              <a:off x="3593" y="3054"/>
              <a:ext cx="101" cy="101"/>
            </a:xfrm>
            <a:prstGeom prst="ellipse">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eaLnBrk="0" hangingPunct="0"/>
              <a:endParaRPr lang="zh-CN" altLang="en-US"/>
            </a:p>
          </p:txBody>
        </p:sp>
      </p:grpSp>
      <p:grpSp>
        <p:nvGrpSpPr>
          <p:cNvPr id="53" name="Group 26"/>
          <p:cNvGrpSpPr>
            <a:grpSpLocks/>
          </p:cNvGrpSpPr>
          <p:nvPr/>
        </p:nvGrpSpPr>
        <p:grpSpPr bwMode="auto">
          <a:xfrm>
            <a:off x="1988850" y="4130097"/>
            <a:ext cx="1496671" cy="561358"/>
            <a:chOff x="3254" y="2757"/>
            <a:chExt cx="823" cy="335"/>
          </a:xfrm>
        </p:grpSpPr>
        <p:sp>
          <p:nvSpPr>
            <p:cNvPr id="54" name="Line 22"/>
            <p:cNvSpPr>
              <a:spLocks noChangeShapeType="1"/>
            </p:cNvSpPr>
            <p:nvPr/>
          </p:nvSpPr>
          <p:spPr bwMode="auto">
            <a:xfrm flipV="1">
              <a:off x="3296" y="2757"/>
              <a:ext cx="4" cy="269"/>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5" name="Rectangle 24"/>
            <p:cNvSpPr>
              <a:spLocks noChangeArrowheads="1"/>
            </p:cNvSpPr>
            <p:nvPr/>
          </p:nvSpPr>
          <p:spPr bwMode="auto">
            <a:xfrm>
              <a:off x="3254" y="2789"/>
              <a:ext cx="823"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eaLnBrk="0" hangingPunct="0"/>
              <a:r>
                <a:rPr lang="en-US" altLang="zh-CN" sz="2700" i="1" smtClean="0">
                  <a:latin typeface="Times New Roman" pitchFamily="18" charset="0"/>
                  <a:ea typeface="微软雅黑" pitchFamily="34" charset="-122"/>
                  <a:cs typeface="Times New Roman" pitchFamily="18" charset="0"/>
                </a:rPr>
                <a:t>v</a:t>
              </a:r>
              <a:r>
                <a:rPr lang="en-US" altLang="zh-CN" sz="2700" i="1" baseline="-25000" smtClean="0">
                  <a:latin typeface="Times New Roman" pitchFamily="18" charset="0"/>
                  <a:ea typeface="微软雅黑" pitchFamily="34" charset="-122"/>
                  <a:cs typeface="Times New Roman" pitchFamily="18" charset="0"/>
                </a:rPr>
                <a:t>0</a:t>
              </a:r>
              <a:r>
                <a:rPr lang="en-US" altLang="zh-CN" sz="2700" smtClean="0">
                  <a:latin typeface="Times New Roman" pitchFamily="18" charset="0"/>
                  <a:ea typeface="微软雅黑" pitchFamily="34" charset="-122"/>
                  <a:cs typeface="Times New Roman" pitchFamily="18" charset="0"/>
                </a:rPr>
                <a:t>=10m/s</a:t>
              </a:r>
              <a:endParaRPr lang="en-US" altLang="zh-CN" sz="2700" baseline="30000">
                <a:latin typeface="Times New Roman" pitchFamily="18" charset="0"/>
                <a:ea typeface="微软雅黑" pitchFamily="34" charset="-122"/>
                <a:cs typeface="Times New Roman" pitchFamily="18" charset="0"/>
              </a:endParaRPr>
            </a:p>
          </p:txBody>
        </p:sp>
      </p:grpSp>
      <p:grpSp>
        <p:nvGrpSpPr>
          <p:cNvPr id="56" name="Group 30"/>
          <p:cNvGrpSpPr>
            <a:grpSpLocks/>
          </p:cNvGrpSpPr>
          <p:nvPr/>
        </p:nvGrpSpPr>
        <p:grpSpPr bwMode="auto">
          <a:xfrm>
            <a:off x="2026602" y="2854210"/>
            <a:ext cx="454335" cy="593746"/>
            <a:chOff x="3390" y="2139"/>
            <a:chExt cx="128" cy="156"/>
          </a:xfrm>
        </p:grpSpPr>
        <p:sp>
          <p:nvSpPr>
            <p:cNvPr id="57" name="Line 28"/>
            <p:cNvSpPr>
              <a:spLocks noChangeShapeType="1"/>
            </p:cNvSpPr>
            <p:nvPr/>
          </p:nvSpPr>
          <p:spPr bwMode="auto">
            <a:xfrm flipV="1">
              <a:off x="3402" y="2139"/>
              <a:ext cx="0" cy="130"/>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58" name="Rectangle 29"/>
            <p:cNvSpPr>
              <a:spLocks noChangeArrowheads="1"/>
            </p:cNvSpPr>
            <p:nvPr/>
          </p:nvSpPr>
          <p:spPr bwMode="auto">
            <a:xfrm>
              <a:off x="3390" y="2162"/>
              <a:ext cx="128"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eaLnBrk="0" hangingPunct="0"/>
              <a:r>
                <a:rPr lang="en-US" altLang="zh-CN" sz="2700" i="1">
                  <a:latin typeface="Times New Roman" pitchFamily="18" charset="0"/>
                  <a:ea typeface="微软雅黑" pitchFamily="34" charset="-122"/>
                  <a:cs typeface="Times New Roman" pitchFamily="18" charset="0"/>
                </a:rPr>
                <a:t>v</a:t>
              </a:r>
              <a:r>
                <a:rPr lang="en-US" altLang="zh-CN" sz="2700" baseline="-25000">
                  <a:ea typeface="微软雅黑" pitchFamily="34" charset="-122"/>
                </a:rPr>
                <a:t>0</a:t>
              </a:r>
              <a:endParaRPr lang="en-US" altLang="zh-CN" sz="2700" baseline="30000">
                <a:ea typeface="微软雅黑" pitchFamily="34" charset="-122"/>
              </a:endParaRPr>
            </a:p>
          </p:txBody>
        </p:sp>
      </p:grpSp>
      <p:sp>
        <p:nvSpPr>
          <p:cNvPr id="59" name="Oval 31"/>
          <p:cNvSpPr>
            <a:spLocks noChangeArrowheads="1"/>
          </p:cNvSpPr>
          <p:nvPr/>
        </p:nvSpPr>
        <p:spPr bwMode="auto">
          <a:xfrm>
            <a:off x="781040" y="2141476"/>
            <a:ext cx="200025" cy="184150"/>
          </a:xfrm>
          <a:prstGeom prst="ellipse">
            <a:avLst/>
          </a:prstGeom>
          <a:solidFill>
            <a:srgbClr val="FF6600"/>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101233" tIns="50617" rIns="101233" bIns="50617" anchor="ctr"/>
          <a:lstStyle/>
          <a:p>
            <a:pPr algn="ctr" eaLnBrk="0" hangingPunct="0"/>
            <a:endParaRPr lang="zh-CN" altLang="en-US"/>
          </a:p>
        </p:txBody>
      </p:sp>
      <p:grpSp>
        <p:nvGrpSpPr>
          <p:cNvPr id="60" name="Group 36"/>
          <p:cNvGrpSpPr>
            <a:grpSpLocks/>
          </p:cNvGrpSpPr>
          <p:nvPr/>
        </p:nvGrpSpPr>
        <p:grpSpPr bwMode="auto">
          <a:xfrm>
            <a:off x="1014075" y="3750545"/>
            <a:ext cx="1014184" cy="1240868"/>
            <a:chOff x="3712" y="2432"/>
            <a:chExt cx="557" cy="1216"/>
          </a:xfrm>
        </p:grpSpPr>
        <p:sp>
          <p:nvSpPr>
            <p:cNvPr id="61" name="Line 32"/>
            <p:cNvSpPr>
              <a:spLocks noChangeShapeType="1"/>
            </p:cNvSpPr>
            <p:nvPr/>
          </p:nvSpPr>
          <p:spPr bwMode="auto">
            <a:xfrm flipV="1">
              <a:off x="3712" y="2441"/>
              <a:ext cx="521" cy="0"/>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2" name="Line 33"/>
            <p:cNvSpPr>
              <a:spLocks noChangeShapeType="1"/>
            </p:cNvSpPr>
            <p:nvPr/>
          </p:nvSpPr>
          <p:spPr bwMode="auto">
            <a:xfrm flipV="1">
              <a:off x="4114" y="2432"/>
              <a:ext cx="0" cy="1216"/>
            </a:xfrm>
            <a:prstGeom prst="line">
              <a:avLst/>
            </a:prstGeom>
            <a:noFill/>
            <a:ln w="9525">
              <a:solidFill>
                <a:srgbClr val="008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3" name="Rectangle 35"/>
            <p:cNvSpPr>
              <a:spLocks noChangeArrowheads="1"/>
            </p:cNvSpPr>
            <p:nvPr/>
          </p:nvSpPr>
          <p:spPr bwMode="auto">
            <a:xfrm>
              <a:off x="4059" y="2971"/>
              <a:ext cx="74" cy="19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zh-CN" altLang="en-US"/>
            </a:p>
          </p:txBody>
        </p:sp>
        <p:sp>
          <p:nvSpPr>
            <p:cNvPr id="64" name="Text Box 34"/>
            <p:cNvSpPr txBox="1">
              <a:spLocks noChangeArrowheads="1"/>
            </p:cNvSpPr>
            <p:nvPr/>
          </p:nvSpPr>
          <p:spPr bwMode="auto">
            <a:xfrm>
              <a:off x="3976" y="2839"/>
              <a:ext cx="293" cy="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1400" b="1">
                  <a:solidFill>
                    <a:schemeClr val="tx1"/>
                  </a:solidFill>
                  <a:latin typeface="Times New Roman" pitchFamily="18" charset="0"/>
                  <a:ea typeface="宋体" pitchFamily="2" charset="-122"/>
                </a:defRPr>
              </a:lvl1pPr>
              <a:lvl2pPr marL="742950" indent="-285750" eaLnBrk="0" hangingPunct="0">
                <a:defRPr sz="1400" b="1">
                  <a:solidFill>
                    <a:schemeClr val="tx1"/>
                  </a:solidFill>
                  <a:latin typeface="Times New Roman" pitchFamily="18" charset="0"/>
                  <a:ea typeface="宋体" pitchFamily="2" charset="-122"/>
                </a:defRPr>
              </a:lvl2pPr>
              <a:lvl3pPr marL="1143000" indent="-228600" eaLnBrk="0" hangingPunct="0">
                <a:defRPr sz="1400" b="1">
                  <a:solidFill>
                    <a:schemeClr val="tx1"/>
                  </a:solidFill>
                  <a:latin typeface="Times New Roman" pitchFamily="18" charset="0"/>
                  <a:ea typeface="宋体" pitchFamily="2" charset="-122"/>
                </a:defRPr>
              </a:lvl3pPr>
              <a:lvl4pPr marL="1600200" indent="-228600" eaLnBrk="0" hangingPunct="0">
                <a:defRPr sz="1400" b="1">
                  <a:solidFill>
                    <a:schemeClr val="tx1"/>
                  </a:solidFill>
                  <a:latin typeface="Times New Roman" pitchFamily="18" charset="0"/>
                  <a:ea typeface="宋体" pitchFamily="2" charset="-122"/>
                </a:defRPr>
              </a:lvl4pPr>
              <a:lvl5pPr marL="2057400" indent="-228600" eaLnBrk="0" hangingPunct="0">
                <a:defRPr sz="14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4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4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4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400" b="1">
                  <a:solidFill>
                    <a:schemeClr val="tx1"/>
                  </a:solidFill>
                  <a:latin typeface="Times New Roman" pitchFamily="18" charset="0"/>
                  <a:ea typeface="宋体" pitchFamily="2" charset="-122"/>
                </a:defRPr>
              </a:lvl9pPr>
            </a:lstStyle>
            <a:p>
              <a:pPr algn="ctr">
                <a:spcBef>
                  <a:spcPct val="50000"/>
                </a:spcBef>
              </a:pPr>
              <a:r>
                <a:rPr lang="en-US" altLang="zh-CN" sz="2700" i="1" smtClean="0"/>
                <a:t>h</a:t>
              </a:r>
              <a:endParaRPr lang="en-US" altLang="zh-CN" sz="2700" i="1" baseline="-25000"/>
            </a:p>
          </p:txBody>
        </p:sp>
      </p:grpSp>
      <p:grpSp>
        <p:nvGrpSpPr>
          <p:cNvPr id="65" name="Group 42"/>
          <p:cNvGrpSpPr>
            <a:grpSpLocks/>
          </p:cNvGrpSpPr>
          <p:nvPr/>
        </p:nvGrpSpPr>
        <p:grpSpPr bwMode="auto">
          <a:xfrm>
            <a:off x="1015585" y="2231589"/>
            <a:ext cx="1145193" cy="1531663"/>
            <a:chOff x="3703" y="1398"/>
            <a:chExt cx="630" cy="914"/>
          </a:xfrm>
        </p:grpSpPr>
        <p:sp>
          <p:nvSpPr>
            <p:cNvPr id="66" name="Line 38"/>
            <p:cNvSpPr>
              <a:spLocks noChangeShapeType="1"/>
            </p:cNvSpPr>
            <p:nvPr/>
          </p:nvSpPr>
          <p:spPr bwMode="auto">
            <a:xfrm flipV="1">
              <a:off x="3703" y="1407"/>
              <a:ext cx="521" cy="0"/>
            </a:xfrm>
            <a:prstGeom prst="line">
              <a:avLst/>
            </a:prstGeom>
            <a:noFill/>
            <a:ln w="9525">
              <a:solidFill>
                <a:srgbClr val="008000"/>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7" name="Line 39"/>
            <p:cNvSpPr>
              <a:spLocks noChangeShapeType="1"/>
            </p:cNvSpPr>
            <p:nvPr/>
          </p:nvSpPr>
          <p:spPr bwMode="auto">
            <a:xfrm flipV="1">
              <a:off x="4105" y="1398"/>
              <a:ext cx="0" cy="914"/>
            </a:xfrm>
            <a:prstGeom prst="line">
              <a:avLst/>
            </a:prstGeom>
            <a:noFill/>
            <a:ln w="9525">
              <a:solidFill>
                <a:srgbClr val="008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68" name="Rectangle 40"/>
            <p:cNvSpPr>
              <a:spLocks noChangeArrowheads="1"/>
            </p:cNvSpPr>
            <p:nvPr/>
          </p:nvSpPr>
          <p:spPr bwMode="auto">
            <a:xfrm>
              <a:off x="4050" y="1827"/>
              <a:ext cx="74" cy="192"/>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pPr algn="ctr" eaLnBrk="0" hangingPunct="0"/>
              <a:endParaRPr lang="zh-CN" altLang="en-US"/>
            </a:p>
          </p:txBody>
        </p:sp>
        <p:sp>
          <p:nvSpPr>
            <p:cNvPr id="69" name="Text Box 41"/>
            <p:cNvSpPr txBox="1">
              <a:spLocks noChangeArrowheads="1"/>
            </p:cNvSpPr>
            <p:nvPr/>
          </p:nvSpPr>
          <p:spPr bwMode="auto">
            <a:xfrm>
              <a:off x="3966" y="1769"/>
              <a:ext cx="367" cy="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400" b="1">
                  <a:solidFill>
                    <a:schemeClr val="tx1"/>
                  </a:solidFill>
                  <a:latin typeface="Times New Roman" pitchFamily="18" charset="0"/>
                  <a:ea typeface="宋体" pitchFamily="2" charset="-122"/>
                </a:defRPr>
              </a:lvl1pPr>
              <a:lvl2pPr marL="742950" indent="-285750" eaLnBrk="0" hangingPunct="0">
                <a:defRPr sz="1400" b="1">
                  <a:solidFill>
                    <a:schemeClr val="tx1"/>
                  </a:solidFill>
                  <a:latin typeface="Times New Roman" pitchFamily="18" charset="0"/>
                  <a:ea typeface="宋体" pitchFamily="2" charset="-122"/>
                </a:defRPr>
              </a:lvl2pPr>
              <a:lvl3pPr marL="1143000" indent="-228600" eaLnBrk="0" hangingPunct="0">
                <a:defRPr sz="1400" b="1">
                  <a:solidFill>
                    <a:schemeClr val="tx1"/>
                  </a:solidFill>
                  <a:latin typeface="Times New Roman" pitchFamily="18" charset="0"/>
                  <a:ea typeface="宋体" pitchFamily="2" charset="-122"/>
                </a:defRPr>
              </a:lvl3pPr>
              <a:lvl4pPr marL="1600200" indent="-228600" eaLnBrk="0" hangingPunct="0">
                <a:defRPr sz="1400" b="1">
                  <a:solidFill>
                    <a:schemeClr val="tx1"/>
                  </a:solidFill>
                  <a:latin typeface="Times New Roman" pitchFamily="18" charset="0"/>
                  <a:ea typeface="宋体" pitchFamily="2" charset="-122"/>
                </a:defRPr>
              </a:lvl4pPr>
              <a:lvl5pPr marL="2057400" indent="-228600" eaLnBrk="0" hangingPunct="0">
                <a:defRPr sz="14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4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4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4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400" b="1">
                  <a:solidFill>
                    <a:schemeClr val="tx1"/>
                  </a:solidFill>
                  <a:latin typeface="Times New Roman" pitchFamily="18" charset="0"/>
                  <a:ea typeface="宋体" pitchFamily="2" charset="-122"/>
                </a:defRPr>
              </a:lvl9pPr>
            </a:lstStyle>
            <a:p>
              <a:pPr algn="ctr">
                <a:spcBef>
                  <a:spcPct val="50000"/>
                </a:spcBef>
              </a:pPr>
              <a:r>
                <a:rPr lang="en-US" altLang="zh-CN" sz="2700" i="1" smtClean="0"/>
                <a:t>H</a:t>
              </a:r>
              <a:r>
                <a:rPr lang="en-US" altLang="zh-CN" sz="2700" baseline="-25000"/>
                <a:t>m</a:t>
              </a:r>
            </a:p>
          </p:txBody>
        </p:sp>
      </p:grpSp>
      <p:grpSp>
        <p:nvGrpSpPr>
          <p:cNvPr id="70" name="Group 30"/>
          <p:cNvGrpSpPr>
            <a:grpSpLocks/>
          </p:cNvGrpSpPr>
          <p:nvPr/>
        </p:nvGrpSpPr>
        <p:grpSpPr bwMode="auto">
          <a:xfrm>
            <a:off x="2008853" y="2233551"/>
            <a:ext cx="472083" cy="506206"/>
            <a:chOff x="3333" y="2149"/>
            <a:chExt cx="133" cy="133"/>
          </a:xfrm>
        </p:grpSpPr>
        <p:sp>
          <p:nvSpPr>
            <p:cNvPr id="71" name="Line 28"/>
            <p:cNvSpPr>
              <a:spLocks noChangeShapeType="1"/>
            </p:cNvSpPr>
            <p:nvPr/>
          </p:nvSpPr>
          <p:spPr bwMode="auto">
            <a:xfrm>
              <a:off x="3353" y="2167"/>
              <a:ext cx="0" cy="115"/>
            </a:xfrm>
            <a:prstGeom prst="line">
              <a:avLst/>
            </a:prstGeom>
            <a:noFill/>
            <a:ln w="38100">
              <a:solidFill>
                <a:srgbClr val="008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72" name="Rectangle 29"/>
            <p:cNvSpPr>
              <a:spLocks noChangeArrowheads="1"/>
            </p:cNvSpPr>
            <p:nvPr/>
          </p:nvSpPr>
          <p:spPr bwMode="auto">
            <a:xfrm>
              <a:off x="3333" y="2149"/>
              <a:ext cx="133" cy="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eaLnBrk="0" hangingPunct="0"/>
              <a:r>
                <a:rPr lang="en-US" altLang="zh-CN" sz="2700" smtClean="0">
                  <a:latin typeface="Times New Roman" pitchFamily="18" charset="0"/>
                  <a:ea typeface="微软雅黑" pitchFamily="34" charset="-122"/>
                  <a:cs typeface="Times New Roman" pitchFamily="18" charset="0"/>
                </a:rPr>
                <a:t>-</a:t>
              </a:r>
              <a:r>
                <a:rPr lang="en-US" altLang="zh-CN" sz="2700" i="1" smtClean="0">
                  <a:latin typeface="Times New Roman" pitchFamily="18" charset="0"/>
                  <a:ea typeface="微软雅黑" pitchFamily="34" charset="-122"/>
                  <a:cs typeface="Times New Roman" pitchFamily="18" charset="0"/>
                </a:rPr>
                <a:t>g</a:t>
              </a:r>
              <a:endParaRPr lang="en-US" altLang="zh-CN" sz="2700" baseline="30000">
                <a:ea typeface="微软雅黑" pitchFamily="34" charset="-122"/>
              </a:endParaRPr>
            </a:p>
          </p:txBody>
        </p:sp>
      </p:grpSp>
      <p:sp>
        <p:nvSpPr>
          <p:cNvPr id="75" name="Line 27"/>
          <p:cNvSpPr>
            <a:spLocks noChangeShapeType="1"/>
          </p:cNvSpPr>
          <p:nvPr/>
        </p:nvSpPr>
        <p:spPr bwMode="auto">
          <a:xfrm>
            <a:off x="769919" y="2214725"/>
            <a:ext cx="0" cy="1466732"/>
          </a:xfrm>
          <a:prstGeom prst="line">
            <a:avLst/>
          </a:prstGeom>
          <a:noFill/>
          <a:ln w="38100">
            <a:solidFill>
              <a:srgbClr val="0000FF"/>
            </a:solidFill>
            <a:prstDash val="sysDot"/>
            <a:round/>
            <a:headEnd/>
            <a:tailEnd/>
          </a:ln>
          <a:extLst>
            <a:ext uri="{909E8E84-426E-40DD-AFC4-6F175D3DCCD1}">
              <a14:hiddenFill xmlns:a14="http://schemas.microsoft.com/office/drawing/2010/main">
                <a:noFill/>
              </a14:hiddenFill>
            </a:ext>
          </a:extLst>
        </p:spPr>
        <p:txBody>
          <a:bodyPr lIns="101233" tIns="50617" rIns="101233" bIns="50617"/>
          <a:lstStyle/>
          <a:p>
            <a:endParaRPr lang="zh-CN" altLang="en-US"/>
          </a:p>
        </p:txBody>
      </p:sp>
      <p:sp>
        <p:nvSpPr>
          <p:cNvPr id="76" name="Line 28"/>
          <p:cNvSpPr>
            <a:spLocks noChangeShapeType="1"/>
          </p:cNvSpPr>
          <p:nvPr/>
        </p:nvSpPr>
        <p:spPr bwMode="auto">
          <a:xfrm flipH="1">
            <a:off x="981065" y="2214724"/>
            <a:ext cx="5407" cy="2759977"/>
          </a:xfrm>
          <a:prstGeom prst="line">
            <a:avLst/>
          </a:prstGeom>
          <a:noFill/>
          <a:ln w="38100">
            <a:solidFill>
              <a:srgbClr val="008000"/>
            </a:solidFill>
            <a:prstDash val="sysDot"/>
            <a:round/>
            <a:headEnd/>
            <a:tailEnd/>
          </a:ln>
          <a:extLst>
            <a:ext uri="{909E8E84-426E-40DD-AFC4-6F175D3DCCD1}">
              <a14:hiddenFill xmlns:a14="http://schemas.microsoft.com/office/drawing/2010/main">
                <a:noFill/>
              </a14:hiddenFill>
            </a:ext>
          </a:extLst>
        </p:spPr>
        <p:txBody>
          <a:bodyPr lIns="101233" tIns="50617" rIns="101233" bIns="50617"/>
          <a:lstStyle/>
          <a:p>
            <a:endParaRPr lang="zh-CN" altLang="en-US"/>
          </a:p>
        </p:txBody>
      </p:sp>
      <p:sp>
        <p:nvSpPr>
          <p:cNvPr id="78" name="Text Box 3"/>
          <p:cNvSpPr txBox="1">
            <a:spLocks noChangeArrowheads="1"/>
          </p:cNvSpPr>
          <p:nvPr/>
        </p:nvSpPr>
        <p:spPr bwMode="auto">
          <a:xfrm>
            <a:off x="2865437" y="2919791"/>
            <a:ext cx="2014538" cy="1056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1233" tIns="50617" rIns="101233" bIns="50617">
            <a:spAutoFit/>
          </a:bodyPr>
          <a:lstStyle>
            <a:lvl1pPr eaLnBrk="0" hangingPunct="0">
              <a:defRPr sz="1400" b="1">
                <a:solidFill>
                  <a:schemeClr val="tx1"/>
                </a:solidFill>
                <a:latin typeface="Times New Roman" pitchFamily="18" charset="0"/>
                <a:ea typeface="宋体" pitchFamily="2" charset="-122"/>
              </a:defRPr>
            </a:lvl1pPr>
            <a:lvl2pPr marL="742950" indent="-285750" eaLnBrk="0" hangingPunct="0">
              <a:defRPr sz="1400" b="1">
                <a:solidFill>
                  <a:schemeClr val="tx1"/>
                </a:solidFill>
                <a:latin typeface="Times New Roman" pitchFamily="18" charset="0"/>
                <a:ea typeface="宋体" pitchFamily="2" charset="-122"/>
              </a:defRPr>
            </a:lvl2pPr>
            <a:lvl3pPr marL="1143000" indent="-228600" eaLnBrk="0" hangingPunct="0">
              <a:defRPr sz="1400" b="1">
                <a:solidFill>
                  <a:schemeClr val="tx1"/>
                </a:solidFill>
                <a:latin typeface="Times New Roman" pitchFamily="18" charset="0"/>
                <a:ea typeface="宋体" pitchFamily="2" charset="-122"/>
              </a:defRPr>
            </a:lvl3pPr>
            <a:lvl4pPr marL="1600200" indent="-228600" eaLnBrk="0" hangingPunct="0">
              <a:defRPr sz="1400" b="1">
                <a:solidFill>
                  <a:schemeClr val="tx1"/>
                </a:solidFill>
                <a:latin typeface="Times New Roman" pitchFamily="18" charset="0"/>
                <a:ea typeface="宋体" pitchFamily="2" charset="-122"/>
              </a:defRPr>
            </a:lvl4pPr>
            <a:lvl5pPr marL="2057400" indent="-228600" eaLnBrk="0" hangingPunct="0">
              <a:defRPr sz="1400" b="1">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400" b="1">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400" b="1">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400" b="1">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400" b="1">
                <a:solidFill>
                  <a:schemeClr val="tx1"/>
                </a:solidFill>
                <a:latin typeface="Times New Roman" pitchFamily="18" charset="0"/>
                <a:ea typeface="宋体" pitchFamily="2" charset="-122"/>
              </a:defRPr>
            </a:lvl9pPr>
          </a:lstStyle>
          <a:p>
            <a:r>
              <a:rPr lang="zh-CN" altLang="en-US" sz="3100" smtClean="0">
                <a:ea typeface="华文中宋" pitchFamily="2" charset="-122"/>
              </a:rPr>
              <a:t>方法二：</a:t>
            </a:r>
            <a:endParaRPr lang="en-US" altLang="zh-CN" sz="3100" smtClean="0">
              <a:ea typeface="华文中宋" pitchFamily="2" charset="-122"/>
            </a:endParaRPr>
          </a:p>
          <a:p>
            <a:r>
              <a:rPr lang="zh-CN" altLang="en-US" sz="3100">
                <a:solidFill>
                  <a:srgbClr val="FF0000"/>
                </a:solidFill>
                <a:ea typeface="华文中宋" pitchFamily="2" charset="-122"/>
              </a:rPr>
              <a:t>整体</a:t>
            </a:r>
            <a:r>
              <a:rPr lang="zh-CN" altLang="en-US" sz="3100" smtClean="0">
                <a:solidFill>
                  <a:srgbClr val="FF0000"/>
                </a:solidFill>
                <a:ea typeface="华文中宋" pitchFamily="2" charset="-122"/>
              </a:rPr>
              <a:t>法</a:t>
            </a:r>
            <a:endParaRPr lang="en-US" altLang="zh-CN" sz="3100">
              <a:solidFill>
                <a:srgbClr val="FF0000"/>
              </a:solidFill>
              <a:ea typeface="华文中宋" pitchFamily="2" charset="-122"/>
            </a:endParaRPr>
          </a:p>
        </p:txBody>
      </p:sp>
      <p:sp>
        <p:nvSpPr>
          <p:cNvPr id="79" name="AutoShape 9"/>
          <p:cNvSpPr>
            <a:spLocks/>
          </p:cNvSpPr>
          <p:nvPr/>
        </p:nvSpPr>
        <p:spPr bwMode="auto">
          <a:xfrm>
            <a:off x="4315618" y="2065948"/>
            <a:ext cx="376238" cy="2894333"/>
          </a:xfrm>
          <a:prstGeom prst="leftBrace">
            <a:avLst>
              <a:gd name="adj1" fmla="val 40754"/>
              <a:gd name="adj2" fmla="val 50000"/>
            </a:avLst>
          </a:prstGeom>
          <a:noFill/>
          <a:ln w="28575">
            <a:solidFill>
              <a:srgbClr val="00B0F0"/>
            </a:solidFill>
            <a:round/>
            <a:headEnd/>
            <a:tailEnd/>
          </a:ln>
          <a:extLst>
            <a:ext uri="{909E8E84-426E-40DD-AFC4-6F175D3DCCD1}">
              <a14:hiddenFill xmlns:a14="http://schemas.microsoft.com/office/drawing/2010/main">
                <a:solidFill>
                  <a:srgbClr val="FFFFFF"/>
                </a:solidFill>
              </a14:hiddenFill>
            </a:ext>
          </a:extLst>
        </p:spPr>
        <p:txBody>
          <a:bodyPr wrap="square" lIns="101233" tIns="50617" rIns="101233" bIns="50617" anchor="ctr">
            <a:spAutoFit/>
          </a:bodyPr>
          <a:lstStyle/>
          <a:p>
            <a:pPr algn="ctr" eaLnBrk="0" hangingPunct="0"/>
            <a:endParaRPr lang="zh-CN" altLang="en-US"/>
          </a:p>
        </p:txBody>
      </p:sp>
      <p:sp>
        <p:nvSpPr>
          <p:cNvPr id="80" name="Rectangle 10">
            <a:hlinkClick r:id="" action="ppaction://hlinkshowjump?jump=nextslide"/>
          </p:cNvPr>
          <p:cNvSpPr>
            <a:spLocks noChangeArrowheads="1"/>
          </p:cNvSpPr>
          <p:nvPr/>
        </p:nvSpPr>
        <p:spPr bwMode="auto">
          <a:xfrm>
            <a:off x="4611723" y="2065948"/>
            <a:ext cx="4210050" cy="409999"/>
          </a:xfrm>
          <a:prstGeom prst="rect">
            <a:avLst/>
          </a:prstGeom>
          <a:noFill/>
          <a:ln w="9525" algn="ctr">
            <a:noFill/>
            <a:miter lim="800000"/>
            <a:headEnd/>
            <a:tailEnd/>
          </a:ln>
        </p:spPr>
        <p:txBody>
          <a:bodyPr lIns="101233" tIns="50617" rIns="101233" bIns="50617">
            <a:spAutoFit/>
          </a:bodyPr>
          <a:lstStyle/>
          <a:p>
            <a:pPr eaLnBrk="0" hangingPunct="0">
              <a:defRPr/>
            </a:pPr>
            <a:r>
              <a:rPr lang="zh-CN" altLang="en-US" sz="2000" b="1" smtClean="0">
                <a:solidFill>
                  <a:srgbClr val="0000FF"/>
                </a:solidFill>
                <a:latin typeface="+mj-ea"/>
                <a:ea typeface="+mj-ea"/>
              </a:rPr>
              <a:t>全程</a:t>
            </a:r>
            <a:r>
              <a:rPr lang="en-US" altLang="zh-CN" sz="2000" b="1" smtClean="0">
                <a:solidFill>
                  <a:srgbClr val="0000FF"/>
                </a:solidFill>
                <a:latin typeface="+mj-ea"/>
                <a:ea typeface="+mj-ea"/>
              </a:rPr>
              <a:t>:</a:t>
            </a:r>
            <a:r>
              <a:rPr lang="zh-CN" altLang="en-US" sz="2000" b="1" smtClean="0">
                <a:solidFill>
                  <a:srgbClr val="0000FF"/>
                </a:solidFill>
                <a:latin typeface="+mj-ea"/>
                <a:ea typeface="+mj-ea"/>
              </a:rPr>
              <a:t>匀变速直线运动</a:t>
            </a:r>
            <a:endParaRPr lang="zh-CN" altLang="en-US" sz="2000" b="1" dirty="0">
              <a:solidFill>
                <a:srgbClr val="0000FF"/>
              </a:solidFill>
              <a:latin typeface="+mj-ea"/>
              <a:ea typeface="+mj-ea"/>
            </a:endParaRPr>
          </a:p>
        </p:txBody>
      </p:sp>
      <p:graphicFrame>
        <p:nvGraphicFramePr>
          <p:cNvPr id="82" name="Object 5"/>
          <p:cNvGraphicFramePr>
            <a:graphicFrameLocks noChangeAspect="1"/>
          </p:cNvGraphicFramePr>
          <p:nvPr>
            <p:extLst>
              <p:ext uri="{D42A27DB-BD31-4B8C-83A1-F6EECF244321}">
                <p14:modId xmlns:p14="http://schemas.microsoft.com/office/powerpoint/2010/main" val="4054309250"/>
              </p:ext>
            </p:extLst>
          </p:nvPr>
        </p:nvGraphicFramePr>
        <p:xfrm>
          <a:off x="4879975" y="2919791"/>
          <a:ext cx="2398712" cy="681037"/>
        </p:xfrm>
        <a:graphic>
          <a:graphicData uri="http://schemas.openxmlformats.org/presentationml/2006/ole">
            <mc:AlternateContent xmlns:mc="http://schemas.openxmlformats.org/markup-compatibility/2006">
              <mc:Choice xmlns:v="urn:schemas-microsoft-com:vml" Requires="v">
                <p:oleObj spid="_x0000_s43244" name="公式" r:id="rId5" imgW="1015920" imgH="355320" progId="Equation.3">
                  <p:embed/>
                </p:oleObj>
              </mc:Choice>
              <mc:Fallback>
                <p:oleObj name="公式" r:id="rId5" imgW="1015920" imgH="355320" progId="Equation.3">
                  <p:embed/>
                  <p:pic>
                    <p:nvPicPr>
                      <p:cNvPr id="0" name=""/>
                      <p:cNvPicPr>
                        <a:picLocks noChangeAspect="1" noChangeArrowheads="1"/>
                      </p:cNvPicPr>
                      <p:nvPr/>
                    </p:nvPicPr>
                    <p:blipFill>
                      <a:blip r:embed="rId6"/>
                      <a:srcRect/>
                      <a:stretch>
                        <a:fillRect/>
                      </a:stretch>
                    </p:blipFill>
                    <p:spPr bwMode="auto">
                      <a:xfrm>
                        <a:off x="4879975" y="2919791"/>
                        <a:ext cx="2398712" cy="681037"/>
                      </a:xfrm>
                      <a:prstGeom prst="rect">
                        <a:avLst/>
                      </a:prstGeom>
                      <a:noFill/>
                      <a:ln>
                        <a:noFill/>
                      </a:ln>
                      <a:effectLst/>
                    </p:spPr>
                  </p:pic>
                </p:oleObj>
              </mc:Fallback>
            </mc:AlternateContent>
          </a:graphicData>
        </a:graphic>
      </p:graphicFrame>
      <p:graphicFrame>
        <p:nvGraphicFramePr>
          <p:cNvPr id="88" name="Object 5"/>
          <p:cNvGraphicFramePr>
            <a:graphicFrameLocks noChangeAspect="1"/>
          </p:cNvGraphicFramePr>
          <p:nvPr>
            <p:extLst>
              <p:ext uri="{D42A27DB-BD31-4B8C-83A1-F6EECF244321}">
                <p14:modId xmlns:p14="http://schemas.microsoft.com/office/powerpoint/2010/main" val="445143209"/>
              </p:ext>
            </p:extLst>
          </p:nvPr>
        </p:nvGraphicFramePr>
        <p:xfrm>
          <a:off x="5002523" y="4337707"/>
          <a:ext cx="1408112" cy="414338"/>
        </p:xfrm>
        <a:graphic>
          <a:graphicData uri="http://schemas.openxmlformats.org/presentationml/2006/ole">
            <mc:AlternateContent xmlns:mc="http://schemas.openxmlformats.org/markup-compatibility/2006">
              <mc:Choice xmlns:v="urn:schemas-microsoft-com:vml" Requires="v">
                <p:oleObj spid="_x0000_s43245" name="公式" r:id="rId7" imgW="596880" imgH="215640" progId="Equation.3">
                  <p:embed/>
                </p:oleObj>
              </mc:Choice>
              <mc:Fallback>
                <p:oleObj name="公式" r:id="rId7" imgW="596880" imgH="215640" progId="Equation.3">
                  <p:embed/>
                  <p:pic>
                    <p:nvPicPr>
                      <p:cNvPr id="0" name=""/>
                      <p:cNvPicPr>
                        <a:picLocks noChangeAspect="1" noChangeArrowheads="1"/>
                      </p:cNvPicPr>
                      <p:nvPr/>
                    </p:nvPicPr>
                    <p:blipFill>
                      <a:blip r:embed="rId8"/>
                      <a:srcRect/>
                      <a:stretch>
                        <a:fillRect/>
                      </a:stretch>
                    </p:blipFill>
                    <p:spPr bwMode="auto">
                      <a:xfrm>
                        <a:off x="5002523" y="4337707"/>
                        <a:ext cx="1408112" cy="414338"/>
                      </a:xfrm>
                      <a:prstGeom prst="rect">
                        <a:avLst/>
                      </a:prstGeom>
                      <a:noFill/>
                      <a:ln>
                        <a:noFill/>
                      </a:ln>
                      <a:effectLst/>
                    </p:spPr>
                  </p:pic>
                </p:oleObj>
              </mc:Fallback>
            </mc:AlternateContent>
          </a:graphicData>
        </a:graphic>
      </p:graphicFrame>
      <p:graphicFrame>
        <p:nvGraphicFramePr>
          <p:cNvPr id="89" name="Object 5"/>
          <p:cNvGraphicFramePr>
            <a:graphicFrameLocks noChangeAspect="1"/>
          </p:cNvGraphicFramePr>
          <p:nvPr>
            <p:extLst>
              <p:ext uri="{D42A27DB-BD31-4B8C-83A1-F6EECF244321}">
                <p14:modId xmlns:p14="http://schemas.microsoft.com/office/powerpoint/2010/main" val="2960308212"/>
              </p:ext>
            </p:extLst>
          </p:nvPr>
        </p:nvGraphicFramePr>
        <p:xfrm>
          <a:off x="6521939" y="4373955"/>
          <a:ext cx="1317625" cy="317500"/>
        </p:xfrm>
        <a:graphic>
          <a:graphicData uri="http://schemas.openxmlformats.org/presentationml/2006/ole">
            <mc:AlternateContent xmlns:mc="http://schemas.openxmlformats.org/markup-compatibility/2006">
              <mc:Choice xmlns:v="urn:schemas-microsoft-com:vml" Requires="v">
                <p:oleObj spid="_x0000_s43246" name="公式" r:id="rId9" imgW="558720" imgH="164880" progId="Equation.3">
                  <p:embed/>
                </p:oleObj>
              </mc:Choice>
              <mc:Fallback>
                <p:oleObj name="公式" r:id="rId9" imgW="558720" imgH="164880" progId="Equation.3">
                  <p:embed/>
                  <p:pic>
                    <p:nvPicPr>
                      <p:cNvPr id="0" name=""/>
                      <p:cNvPicPr>
                        <a:picLocks noChangeAspect="1" noChangeArrowheads="1"/>
                      </p:cNvPicPr>
                      <p:nvPr/>
                    </p:nvPicPr>
                    <p:blipFill>
                      <a:blip r:embed="rId10"/>
                      <a:srcRect/>
                      <a:stretch>
                        <a:fillRect/>
                      </a:stretch>
                    </p:blipFill>
                    <p:spPr bwMode="auto">
                      <a:xfrm>
                        <a:off x="6521939" y="4373955"/>
                        <a:ext cx="1317625" cy="317500"/>
                      </a:xfrm>
                      <a:prstGeom prst="rect">
                        <a:avLst/>
                      </a:prstGeom>
                      <a:noFill/>
                      <a:ln>
                        <a:noFill/>
                      </a:ln>
                      <a:effectLst/>
                    </p:spPr>
                  </p:pic>
                </p:oleObj>
              </mc:Fallback>
            </mc:AlternateContent>
          </a:graphicData>
        </a:graphic>
      </p:graphicFrame>
      <p:graphicFrame>
        <p:nvGraphicFramePr>
          <p:cNvPr id="90" name="Object 5"/>
          <p:cNvGraphicFramePr>
            <a:graphicFrameLocks noChangeAspect="1"/>
          </p:cNvGraphicFramePr>
          <p:nvPr>
            <p:extLst>
              <p:ext uri="{D42A27DB-BD31-4B8C-83A1-F6EECF244321}">
                <p14:modId xmlns:p14="http://schemas.microsoft.com/office/powerpoint/2010/main" val="2289905001"/>
              </p:ext>
            </p:extLst>
          </p:nvPr>
        </p:nvGraphicFramePr>
        <p:xfrm>
          <a:off x="6716748" y="3724464"/>
          <a:ext cx="809625" cy="292100"/>
        </p:xfrm>
        <a:graphic>
          <a:graphicData uri="http://schemas.openxmlformats.org/presentationml/2006/ole">
            <mc:AlternateContent xmlns:mc="http://schemas.openxmlformats.org/markup-compatibility/2006">
              <mc:Choice xmlns:v="urn:schemas-microsoft-com:vml" Requires="v">
                <p:oleObj spid="_x0000_s43247" name="公式" r:id="rId11" imgW="342720" imgH="152280" progId="Equation.3">
                  <p:embed/>
                </p:oleObj>
              </mc:Choice>
              <mc:Fallback>
                <p:oleObj name="公式" r:id="rId11" imgW="342720" imgH="152280" progId="Equation.3">
                  <p:embed/>
                  <p:pic>
                    <p:nvPicPr>
                      <p:cNvPr id="0" name=""/>
                      <p:cNvPicPr>
                        <a:picLocks noChangeAspect="1" noChangeArrowheads="1"/>
                      </p:cNvPicPr>
                      <p:nvPr/>
                    </p:nvPicPr>
                    <p:blipFill>
                      <a:blip r:embed="rId12"/>
                      <a:srcRect/>
                      <a:stretch>
                        <a:fillRect/>
                      </a:stretch>
                    </p:blipFill>
                    <p:spPr bwMode="auto">
                      <a:xfrm>
                        <a:off x="6716748" y="3724464"/>
                        <a:ext cx="809625" cy="292100"/>
                      </a:xfrm>
                      <a:prstGeom prst="rect">
                        <a:avLst/>
                      </a:prstGeom>
                      <a:noFill/>
                      <a:ln>
                        <a:noFill/>
                      </a:ln>
                      <a:effectLst/>
                    </p:spPr>
                  </p:pic>
                </p:oleObj>
              </mc:Fallback>
            </mc:AlternateContent>
          </a:graphicData>
        </a:graphic>
      </p:graphicFrame>
      <p:sp>
        <p:nvSpPr>
          <p:cNvPr id="73" name="Rectangle 10">
            <a:hlinkClick r:id="" action="ppaction://hlinkshowjump?jump=nextslide"/>
          </p:cNvPr>
          <p:cNvSpPr>
            <a:spLocks noChangeArrowheads="1"/>
          </p:cNvSpPr>
          <p:nvPr/>
        </p:nvSpPr>
        <p:spPr bwMode="auto">
          <a:xfrm>
            <a:off x="5287997" y="2428402"/>
            <a:ext cx="3167846" cy="594665"/>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2000" b="1" smtClean="0">
                <a:solidFill>
                  <a:srgbClr val="FF0000"/>
                </a:solidFill>
                <a:latin typeface="+mj-ea"/>
                <a:ea typeface="+mj-ea"/>
              </a:rPr>
              <a:t>取初速度方向为正方向</a:t>
            </a:r>
            <a:endParaRPr lang="en-US" altLang="zh-CN" sz="2000" b="1" smtClean="0">
              <a:solidFill>
                <a:srgbClr val="FF0000"/>
              </a:solidFill>
              <a:latin typeface="+mj-ea"/>
              <a:ea typeface="+mj-ea"/>
            </a:endParaRPr>
          </a:p>
          <a:p>
            <a:pPr eaLnBrk="0" hangingPunct="0">
              <a:defRPr/>
            </a:pPr>
            <a:r>
              <a:rPr lang="zh-CN" altLang="en-US" sz="1200" b="1" smtClean="0">
                <a:solidFill>
                  <a:srgbClr val="E727D9"/>
                </a:solidFill>
                <a:latin typeface="+mj-ea"/>
                <a:ea typeface="+mj-ea"/>
              </a:rPr>
              <a:t>（也可建立一个竖直向上的</a:t>
            </a:r>
            <a:r>
              <a:rPr lang="zh-CN" altLang="en-US" sz="1200" b="1">
                <a:solidFill>
                  <a:srgbClr val="E727D9"/>
                </a:solidFill>
                <a:latin typeface="+mj-ea"/>
                <a:ea typeface="+mj-ea"/>
              </a:rPr>
              <a:t>一维</a:t>
            </a:r>
            <a:r>
              <a:rPr lang="zh-CN" altLang="en-US" sz="1200" b="1" smtClean="0">
                <a:solidFill>
                  <a:srgbClr val="E727D9"/>
                </a:solidFill>
                <a:latin typeface="+mj-ea"/>
                <a:ea typeface="+mj-ea"/>
              </a:rPr>
              <a:t>坐标系）</a:t>
            </a:r>
            <a:endParaRPr lang="zh-CN" altLang="en-US" sz="1200" b="1" dirty="0">
              <a:solidFill>
                <a:srgbClr val="E727D9"/>
              </a:solidFill>
              <a:latin typeface="+mj-ea"/>
              <a:ea typeface="+mj-ea"/>
            </a:endParaRPr>
          </a:p>
        </p:txBody>
      </p:sp>
      <p:graphicFrame>
        <p:nvGraphicFramePr>
          <p:cNvPr id="74" name="Object 5"/>
          <p:cNvGraphicFramePr>
            <a:graphicFrameLocks noChangeAspect="1"/>
          </p:cNvGraphicFramePr>
          <p:nvPr>
            <p:extLst>
              <p:ext uri="{D42A27DB-BD31-4B8C-83A1-F6EECF244321}">
                <p14:modId xmlns:p14="http://schemas.microsoft.com/office/powerpoint/2010/main" val="1667396941"/>
              </p:ext>
            </p:extLst>
          </p:nvPr>
        </p:nvGraphicFramePr>
        <p:xfrm>
          <a:off x="5099900" y="3629444"/>
          <a:ext cx="1295400" cy="388938"/>
        </p:xfrm>
        <a:graphic>
          <a:graphicData uri="http://schemas.openxmlformats.org/presentationml/2006/ole">
            <mc:AlternateContent xmlns:mc="http://schemas.openxmlformats.org/markup-compatibility/2006">
              <mc:Choice xmlns:v="urn:schemas-microsoft-com:vml" Requires="v">
                <p:oleObj spid="_x0000_s43248" name="公式" r:id="rId13" imgW="545760" imgH="203040" progId="Equation.3">
                  <p:embed/>
                </p:oleObj>
              </mc:Choice>
              <mc:Fallback>
                <p:oleObj name="公式" r:id="rId13" imgW="545760" imgH="203040" progId="Equation.3">
                  <p:embed/>
                  <p:pic>
                    <p:nvPicPr>
                      <p:cNvPr id="0" name=""/>
                      <p:cNvPicPr>
                        <a:picLocks noChangeAspect="1" noChangeArrowheads="1"/>
                      </p:cNvPicPr>
                      <p:nvPr/>
                    </p:nvPicPr>
                    <p:blipFill>
                      <a:blip r:embed="rId14"/>
                      <a:srcRect/>
                      <a:stretch>
                        <a:fillRect/>
                      </a:stretch>
                    </p:blipFill>
                    <p:spPr bwMode="auto">
                      <a:xfrm>
                        <a:off x="5099900" y="3629444"/>
                        <a:ext cx="1295400" cy="388938"/>
                      </a:xfrm>
                      <a:prstGeom prst="rect">
                        <a:avLst/>
                      </a:prstGeom>
                      <a:noFill/>
                      <a:ln>
                        <a:noFill/>
                      </a:ln>
                      <a:effectLst/>
                    </p:spPr>
                  </p:pic>
                </p:oleObj>
              </mc:Fallback>
            </mc:AlternateContent>
          </a:graphicData>
        </a:graphic>
      </p:graphicFrame>
      <p:sp>
        <p:nvSpPr>
          <p:cNvPr id="77" name="Rectangle 11"/>
          <p:cNvSpPr>
            <a:spLocks noChangeArrowheads="1"/>
          </p:cNvSpPr>
          <p:nvPr/>
        </p:nvSpPr>
        <p:spPr bwMode="auto">
          <a:xfrm>
            <a:off x="5580228" y="4703333"/>
            <a:ext cx="3356382" cy="348444"/>
          </a:xfrm>
          <a:prstGeom prst="rect">
            <a:avLst/>
          </a:prstGeom>
          <a:noFill/>
          <a:ln w="9525" algn="ctr">
            <a:noFill/>
            <a:miter lim="800000"/>
            <a:headEnd/>
            <a:tailEnd/>
          </a:ln>
        </p:spPr>
        <p:txBody>
          <a:bodyPr wrap="square" lIns="101233" tIns="50617" rIns="101233" bIns="50617">
            <a:spAutoFit/>
          </a:bodyPr>
          <a:lstStyle/>
          <a:p>
            <a:pPr eaLnBrk="0" hangingPunct="0">
              <a:defRPr/>
            </a:pPr>
            <a:r>
              <a:rPr lang="zh-CN" altLang="en-US" sz="1600" b="1" smtClean="0">
                <a:solidFill>
                  <a:srgbClr val="E727D9"/>
                </a:solidFill>
                <a:latin typeface="+mj-ea"/>
                <a:ea typeface="+mj-ea"/>
              </a:rPr>
              <a:t>负号表示速度方向竖直向下</a:t>
            </a:r>
            <a:endParaRPr lang="zh-CN" altLang="en-US" sz="1600" b="1" dirty="0">
              <a:solidFill>
                <a:srgbClr val="E727D9"/>
              </a:solidFill>
              <a:latin typeface="+mj-ea"/>
              <a:ea typeface="+mj-ea"/>
            </a:endParaRPr>
          </a:p>
        </p:txBody>
      </p:sp>
      <p:sp>
        <p:nvSpPr>
          <p:cNvPr id="91" name="Line 27"/>
          <p:cNvSpPr>
            <a:spLocks noChangeShapeType="1"/>
          </p:cNvSpPr>
          <p:nvPr/>
        </p:nvSpPr>
        <p:spPr bwMode="auto">
          <a:xfrm>
            <a:off x="769919" y="1960775"/>
            <a:ext cx="11121" cy="1723090"/>
          </a:xfrm>
          <a:prstGeom prst="line">
            <a:avLst/>
          </a:prstGeom>
          <a:noFill/>
          <a:ln w="38100">
            <a:solidFill>
              <a:srgbClr val="0000FF"/>
            </a:solidFill>
            <a:prstDash val="solid"/>
            <a:round/>
            <a:headEnd type="triangle" w="med" len="med"/>
            <a:tailEnd type="none" w="med" len="med"/>
          </a:ln>
          <a:extLst>
            <a:ext uri="{909E8E84-426E-40DD-AFC4-6F175D3DCCD1}">
              <a14:hiddenFill xmlns:a14="http://schemas.microsoft.com/office/drawing/2010/main">
                <a:noFill/>
              </a14:hiddenFill>
            </a:ext>
          </a:extLst>
        </p:spPr>
        <p:txBody>
          <a:bodyPr lIns="101233" tIns="50617" rIns="101233" bIns="50617"/>
          <a:lstStyle/>
          <a:p>
            <a:endParaRPr lang="zh-CN" altLang="en-US"/>
          </a:p>
        </p:txBody>
      </p:sp>
      <p:sp>
        <p:nvSpPr>
          <p:cNvPr id="92" name="Rectangle 10">
            <a:hlinkClick r:id="" action="ppaction://hlinkshowjump?jump=nextslide"/>
          </p:cNvPr>
          <p:cNvSpPr>
            <a:spLocks noChangeArrowheads="1"/>
          </p:cNvSpPr>
          <p:nvPr/>
        </p:nvSpPr>
        <p:spPr bwMode="auto">
          <a:xfrm>
            <a:off x="421867" y="1707395"/>
            <a:ext cx="3167846" cy="594665"/>
          </a:xfrm>
          <a:prstGeom prst="rect">
            <a:avLst/>
          </a:prstGeom>
          <a:noFill/>
          <a:ln w="9525" algn="ctr">
            <a:noFill/>
            <a:miter lim="800000"/>
            <a:headEnd/>
            <a:tailEnd/>
          </a:ln>
        </p:spPr>
        <p:txBody>
          <a:bodyPr wrap="square" lIns="101233" tIns="50617" rIns="101233" bIns="50617">
            <a:spAutoFit/>
          </a:bodyPr>
          <a:lstStyle/>
          <a:p>
            <a:pPr eaLnBrk="0" hangingPunct="0">
              <a:defRPr/>
            </a:pPr>
            <a:r>
              <a:rPr lang="en-US" altLang="zh-CN" sz="3200" b="1" i="1" smtClean="0">
                <a:solidFill>
                  <a:srgbClr val="FF0000"/>
                </a:solidFill>
                <a:latin typeface="Times New Roman" pitchFamily="18" charset="0"/>
                <a:ea typeface="+mj-ea"/>
                <a:cs typeface="Times New Roman" pitchFamily="18" charset="0"/>
              </a:rPr>
              <a:t>x</a:t>
            </a:r>
            <a:endParaRPr lang="zh-CN" altLang="en-US" sz="3200" b="1" i="1" dirty="0">
              <a:solidFill>
                <a:srgbClr val="E727D9"/>
              </a:solidFill>
              <a:latin typeface="Times New Roman" pitchFamily="18" charset="0"/>
              <a:ea typeface="+mj-ea"/>
              <a:cs typeface="Times New Roman" pitchFamily="18" charset="0"/>
            </a:endParaRPr>
          </a:p>
        </p:txBody>
      </p:sp>
      <p:sp>
        <p:nvSpPr>
          <p:cNvPr id="81" name="Rectangle 10">
            <a:hlinkClick r:id="" action="ppaction://hlinkshowjump?jump=nextslide"/>
          </p:cNvPr>
          <p:cNvSpPr>
            <a:spLocks noChangeArrowheads="1"/>
          </p:cNvSpPr>
          <p:nvPr/>
        </p:nvSpPr>
        <p:spPr bwMode="auto">
          <a:xfrm>
            <a:off x="403185" y="3453998"/>
            <a:ext cx="3167846" cy="471554"/>
          </a:xfrm>
          <a:prstGeom prst="rect">
            <a:avLst/>
          </a:prstGeom>
          <a:noFill/>
          <a:ln w="9525" algn="ctr">
            <a:noFill/>
            <a:miter lim="800000"/>
            <a:headEnd/>
            <a:tailEnd/>
          </a:ln>
        </p:spPr>
        <p:txBody>
          <a:bodyPr wrap="square" lIns="101233" tIns="50617" rIns="101233" bIns="50617">
            <a:spAutoFit/>
          </a:bodyPr>
          <a:lstStyle/>
          <a:p>
            <a:pPr eaLnBrk="0" hangingPunct="0">
              <a:defRPr/>
            </a:pPr>
            <a:r>
              <a:rPr lang="en-US" altLang="zh-CN" sz="2400" b="1" i="1" smtClean="0">
                <a:solidFill>
                  <a:srgbClr val="FF0000"/>
                </a:solidFill>
                <a:latin typeface="Times New Roman" pitchFamily="18" charset="0"/>
                <a:ea typeface="+mj-ea"/>
                <a:cs typeface="Times New Roman" pitchFamily="18" charset="0"/>
              </a:rPr>
              <a:t>O</a:t>
            </a:r>
            <a:endParaRPr lang="zh-CN" altLang="en-US" sz="2400" b="1" i="1" dirty="0">
              <a:solidFill>
                <a:srgbClr val="E727D9"/>
              </a:solidFill>
              <a:latin typeface="Times New Roman" pitchFamily="18" charset="0"/>
              <a:ea typeface="+mj-ea"/>
              <a:cs typeface="Times New Roman" pitchFamily="18" charset="0"/>
            </a:endParaRPr>
          </a:p>
        </p:txBody>
      </p:sp>
      <p:sp>
        <p:nvSpPr>
          <p:cNvPr id="83" name="Oval 11"/>
          <p:cNvSpPr>
            <a:spLocks noChangeArrowheads="1"/>
          </p:cNvSpPr>
          <p:nvPr/>
        </p:nvSpPr>
        <p:spPr bwMode="auto">
          <a:xfrm>
            <a:off x="713262" y="4814135"/>
            <a:ext cx="183728" cy="169168"/>
          </a:xfrm>
          <a:prstGeom prst="ellipse">
            <a:avLst/>
          </a:prstGeom>
          <a:solidFill>
            <a:srgbClr val="BA08AD"/>
          </a:solidFill>
          <a:ln>
            <a:noFill/>
          </a:ln>
          <a:extLst/>
        </p:spPr>
        <p:txBody>
          <a:bodyPr wrap="none" anchor="ctr"/>
          <a:lstStyle/>
          <a:p>
            <a:pPr algn="ctr" eaLnBrk="0" hangingPunct="0"/>
            <a:endParaRPr lang="zh-CN" altLang="en-US"/>
          </a:p>
        </p:txBody>
      </p:sp>
    </p:spTree>
    <p:custDataLst>
      <p:tags r:id="rId2"/>
    </p:custDataLst>
    <p:extLst>
      <p:ext uri="{BB962C8B-B14F-4D97-AF65-F5344CB8AC3E}">
        <p14:creationId xmlns:p14="http://schemas.microsoft.com/office/powerpoint/2010/main" val="2470213115"/>
      </p:ext>
    </p:extLst>
  </p:cSld>
  <p:clrMapOvr>
    <a:masterClrMapping/>
  </p:clrMapOvr>
  <mc:AlternateContent xmlns:mc="http://schemas.openxmlformats.org/markup-compatibility/2006" xmlns:p14="http://schemas.microsoft.com/office/powerpoint/2010/main">
    <mc:Choice Requires="p14">
      <p:transition p14:dur="0" advTm="59346"/>
    </mc:Choice>
    <mc:Fallback xmlns="">
      <p:transition advTm="593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0"/>
                                        </p:tgtEl>
                                        <p:attrNameLst>
                                          <p:attrName>style.visibility</p:attrName>
                                        </p:attrNameLst>
                                      </p:cBhvr>
                                      <p:to>
                                        <p:strVal val="visible"/>
                                      </p:to>
                                    </p:set>
                                    <p:animEffect transition="in" filter="wipe(left)">
                                      <p:cBhvr>
                                        <p:cTn id="12" dur="500"/>
                                        <p:tgtEl>
                                          <p:spTgt spid="8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left)">
                                      <p:cBhvr>
                                        <p:cTn id="17" dur="500"/>
                                        <p:tgtEl>
                                          <p:spTgt spid="7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91"/>
                                        </p:tgtEl>
                                        <p:attrNameLst>
                                          <p:attrName>style.visibility</p:attrName>
                                        </p:attrNameLst>
                                      </p:cBhvr>
                                      <p:to>
                                        <p:strVal val="visible"/>
                                      </p:to>
                                    </p:set>
                                    <p:anim calcmode="lin" valueType="num">
                                      <p:cBhvr additive="base">
                                        <p:cTn id="22" dur="500" fill="hold"/>
                                        <p:tgtEl>
                                          <p:spTgt spid="91"/>
                                        </p:tgtEl>
                                        <p:attrNameLst>
                                          <p:attrName>ppt_x</p:attrName>
                                        </p:attrNameLst>
                                      </p:cBhvr>
                                      <p:tavLst>
                                        <p:tav tm="0">
                                          <p:val>
                                            <p:strVal val="0-#ppt_w/2"/>
                                          </p:val>
                                        </p:tav>
                                        <p:tav tm="100000">
                                          <p:val>
                                            <p:strVal val="#ppt_x"/>
                                          </p:val>
                                        </p:tav>
                                      </p:tavLst>
                                    </p:anim>
                                    <p:anim calcmode="lin" valueType="num">
                                      <p:cBhvr additive="base">
                                        <p:cTn id="23" dur="500" fill="hold"/>
                                        <p:tgtEl>
                                          <p:spTgt spid="9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500" fill="hold"/>
                                        <p:tgtEl>
                                          <p:spTgt spid="81"/>
                                        </p:tgtEl>
                                        <p:attrNameLst>
                                          <p:attrName>ppt_x</p:attrName>
                                        </p:attrNameLst>
                                      </p:cBhvr>
                                      <p:tavLst>
                                        <p:tav tm="0">
                                          <p:val>
                                            <p:strVal val="0-#ppt_w/2"/>
                                          </p:val>
                                        </p:tav>
                                        <p:tav tm="100000">
                                          <p:val>
                                            <p:strVal val="#ppt_x"/>
                                          </p:val>
                                        </p:tav>
                                      </p:tavLst>
                                    </p:anim>
                                    <p:anim calcmode="lin" valueType="num">
                                      <p:cBhvr additive="base">
                                        <p:cTn id="27" dur="500" fill="hold"/>
                                        <p:tgtEl>
                                          <p:spTgt spid="8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92"/>
                                        </p:tgtEl>
                                        <p:attrNameLst>
                                          <p:attrName>style.visibility</p:attrName>
                                        </p:attrNameLst>
                                      </p:cBhvr>
                                      <p:to>
                                        <p:strVal val="visible"/>
                                      </p:to>
                                    </p:set>
                                    <p:anim calcmode="lin" valueType="num">
                                      <p:cBhvr additive="base">
                                        <p:cTn id="30" dur="500" fill="hold"/>
                                        <p:tgtEl>
                                          <p:spTgt spid="92"/>
                                        </p:tgtEl>
                                        <p:attrNameLst>
                                          <p:attrName>ppt_x</p:attrName>
                                        </p:attrNameLst>
                                      </p:cBhvr>
                                      <p:tavLst>
                                        <p:tav tm="0">
                                          <p:val>
                                            <p:strVal val="0-#ppt_w/2"/>
                                          </p:val>
                                        </p:tav>
                                        <p:tav tm="100000">
                                          <p:val>
                                            <p:strVal val="#ppt_x"/>
                                          </p:val>
                                        </p:tav>
                                      </p:tavLst>
                                    </p:anim>
                                    <p:anim calcmode="lin" valueType="num">
                                      <p:cBhvr additive="base">
                                        <p:cTn id="31" dur="500" fill="hold"/>
                                        <p:tgtEl>
                                          <p:spTgt spid="92"/>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down)">
                                      <p:cBhvr>
                                        <p:cTn id="36" dur="500"/>
                                        <p:tgtEl>
                                          <p:spTgt spid="8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7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9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wipe(left)">
                                      <p:cBhvr>
                                        <p:cTn id="59" dur="500"/>
                                        <p:tgtEl>
                                          <p:spTgt spid="7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79"/>
                                        </p:tgtEl>
                                        <p:attrNameLst>
                                          <p:attrName>style.visibility</p:attrName>
                                        </p:attrNameLst>
                                      </p:cBhvr>
                                      <p:to>
                                        <p:strVal val="visible"/>
                                      </p:to>
                                    </p:set>
                                    <p:animEffect transition="in" filter="wipe(down)">
                                      <p:cBhvr>
                                        <p:cTn id="64"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animBg="1"/>
      <p:bldP spid="80" grpId="0"/>
      <p:bldP spid="73" grpId="0"/>
      <p:bldP spid="77" grpId="0"/>
      <p:bldP spid="91" grpId="0" animBg="1"/>
      <p:bldP spid="92" grpId="0"/>
      <p:bldP spid="81" grpId="0"/>
      <p:bldP spid="8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5"/>
          <p:cNvSpPr/>
          <p:nvPr/>
        </p:nvSpPr>
        <p:spPr>
          <a:xfrm>
            <a:off x="624360" y="1153354"/>
            <a:ext cx="7723763" cy="3484633"/>
          </a:xfrm>
          <a:prstGeom prst="roundRect">
            <a:avLst/>
          </a:prstGeom>
          <a:noFill/>
          <a:ln>
            <a:solidFill>
              <a:schemeClr val="tx2">
                <a:lumMod val="40000"/>
                <a:lumOff val="6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正五边形 6"/>
          <p:cNvSpPr/>
          <p:nvPr/>
        </p:nvSpPr>
        <p:spPr>
          <a:xfrm>
            <a:off x="3160677" y="442385"/>
            <a:ext cx="2651130" cy="564713"/>
          </a:xfrm>
          <a:prstGeom prst="pentagon">
            <a:avLst/>
          </a:prstGeom>
          <a:solidFill>
            <a:schemeClr val="tx2">
              <a:lumMod val="40000"/>
              <a:lumOff val="60000"/>
            </a:schemeClr>
          </a:solidFill>
          <a:ln>
            <a:solidFill>
              <a:schemeClr val="tx2">
                <a:lumMod val="20000"/>
                <a:lumOff val="80000"/>
              </a:schemeClr>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3"/>
          <p:cNvSpPr txBox="1"/>
          <p:nvPr/>
        </p:nvSpPr>
        <p:spPr>
          <a:xfrm>
            <a:off x="3615271" y="495882"/>
            <a:ext cx="1944216" cy="523220"/>
          </a:xfrm>
          <a:prstGeom prst="rect">
            <a:avLst/>
          </a:prstGeom>
          <a:noFill/>
        </p:spPr>
        <p:txBody>
          <a:bodyPr wrap="square" rtlCol="0">
            <a:spAutoFit/>
          </a:bodyPr>
          <a:lstStyle/>
          <a:p>
            <a:r>
              <a:rPr lang="zh-CN" altLang="en-US" sz="2800" smtClean="0">
                <a:solidFill>
                  <a:schemeClr val="bg1"/>
                </a:solidFill>
                <a:latin typeface="华文新魏" pitchFamily="2" charset="-122"/>
                <a:ea typeface="华文新魏" pitchFamily="2" charset="-122"/>
              </a:rPr>
              <a:t>方法提炼</a:t>
            </a:r>
            <a:endParaRPr lang="en-US" altLang="zh-CN" sz="2800" dirty="0" smtClean="0">
              <a:solidFill>
                <a:schemeClr val="bg1"/>
              </a:solidFill>
              <a:latin typeface="华文新魏" pitchFamily="2" charset="-122"/>
              <a:ea typeface="华文新魏" pitchFamily="2" charset="-122"/>
            </a:endParaRPr>
          </a:p>
        </p:txBody>
      </p:sp>
      <p:sp>
        <p:nvSpPr>
          <p:cNvPr id="9" name="TextBox 8"/>
          <p:cNvSpPr txBox="1"/>
          <p:nvPr/>
        </p:nvSpPr>
        <p:spPr>
          <a:xfrm>
            <a:off x="931299" y="2471225"/>
            <a:ext cx="7416824" cy="387798"/>
          </a:xfrm>
          <a:prstGeom prst="rect">
            <a:avLst/>
          </a:prstGeom>
          <a:noFill/>
        </p:spPr>
        <p:txBody>
          <a:bodyPr wrap="square" rtlCol="0">
            <a:spAutoFit/>
          </a:bodyPr>
          <a:lstStyle/>
          <a:p>
            <a:pPr>
              <a:lnSpc>
                <a:spcPct val="120000"/>
              </a:lnSpc>
              <a:spcBef>
                <a:spcPts val="600"/>
              </a:spcBef>
            </a:pPr>
            <a:r>
              <a:rPr lang="en-US" altLang="zh-CN" sz="1600" b="1" smtClean="0">
                <a:latin typeface="Times New Roman" pitchFamily="18" charset="0"/>
                <a:cs typeface="Times New Roman" pitchFamily="18" charset="0"/>
              </a:rPr>
              <a:t>1</a:t>
            </a:r>
            <a:r>
              <a:rPr lang="zh-CN" altLang="zh-CN" sz="1600">
                <a:latin typeface="Times New Roman" pitchFamily="18" charset="0"/>
                <a:cs typeface="Times New Roman" pitchFamily="18" charset="0"/>
              </a:rPr>
              <a:t> ．</a:t>
            </a:r>
            <a:r>
              <a:rPr lang="zh-CN" altLang="en-US" sz="1600" b="1" smtClean="0">
                <a:latin typeface="Times New Roman" pitchFamily="18" charset="0"/>
                <a:cs typeface="Times New Roman" pitchFamily="18" charset="0"/>
              </a:rPr>
              <a:t>要根据题意画出运动草图的好习惯，好处是运动过程直观，图景清晰等；</a:t>
            </a:r>
            <a:endParaRPr lang="en-US" altLang="zh-CN" sz="1600" b="1" smtClean="0">
              <a:latin typeface="Times New Roman" pitchFamily="18" charset="0"/>
              <a:cs typeface="Times New Roman" pitchFamily="18" charset="0"/>
            </a:endParaRPr>
          </a:p>
        </p:txBody>
      </p:sp>
      <p:sp>
        <p:nvSpPr>
          <p:cNvPr id="10" name="TextBox 9"/>
          <p:cNvSpPr txBox="1"/>
          <p:nvPr/>
        </p:nvSpPr>
        <p:spPr>
          <a:xfrm>
            <a:off x="944954" y="2857962"/>
            <a:ext cx="7416824" cy="978729"/>
          </a:xfrm>
          <a:prstGeom prst="rect">
            <a:avLst/>
          </a:prstGeom>
          <a:noFill/>
        </p:spPr>
        <p:txBody>
          <a:bodyPr wrap="square" rtlCol="0">
            <a:spAutoFit/>
          </a:bodyPr>
          <a:lstStyle/>
          <a:p>
            <a:pPr>
              <a:lnSpc>
                <a:spcPct val="120000"/>
              </a:lnSpc>
              <a:spcBef>
                <a:spcPts val="600"/>
              </a:spcBef>
            </a:pPr>
            <a:r>
              <a:rPr lang="en-US" altLang="zh-CN" sz="1600" b="1" smtClean="0">
                <a:latin typeface="Times New Roman" pitchFamily="18" charset="0"/>
                <a:cs typeface="Times New Roman" pitchFamily="18" charset="0"/>
              </a:rPr>
              <a:t>2</a:t>
            </a:r>
            <a:r>
              <a:rPr lang="zh-CN" altLang="zh-CN" sz="1600">
                <a:latin typeface="Times New Roman" pitchFamily="18" charset="0"/>
                <a:cs typeface="Times New Roman" pitchFamily="18" charset="0"/>
              </a:rPr>
              <a:t> ．</a:t>
            </a:r>
            <a:r>
              <a:rPr lang="zh-CN" altLang="en-US" sz="1600" b="1" smtClean="0">
                <a:latin typeface="Times New Roman" pitchFamily="18" charset="0"/>
                <a:cs typeface="Times New Roman" pitchFamily="18" charset="0"/>
              </a:rPr>
              <a:t>处理</a:t>
            </a:r>
            <a:r>
              <a:rPr lang="zh-CN" altLang="en-US" sz="1600" b="1">
                <a:latin typeface="Times New Roman" pitchFamily="18" charset="0"/>
                <a:cs typeface="Times New Roman" pitchFamily="18" charset="0"/>
              </a:rPr>
              <a:t>竖直上抛运动时可以分段处理也可以全程分析</a:t>
            </a:r>
            <a:r>
              <a:rPr lang="zh-CN" altLang="en-US" sz="1600" b="1" smtClean="0">
                <a:latin typeface="Times New Roman" pitchFamily="18" charset="0"/>
                <a:cs typeface="Times New Roman" pitchFamily="18" charset="0"/>
              </a:rPr>
              <a:t>。如果全程分析，一般取抛出点为坐标原点，竖直向上建立一维坐标系。在用匀变速的直线运动的两个基本公式处理时，位移和速度都有正反之分；</a:t>
            </a:r>
            <a:endParaRPr lang="zh-CN" altLang="en-US" sz="1600" b="1" dirty="0">
              <a:latin typeface="Times New Roman" pitchFamily="18" charset="0"/>
              <a:cs typeface="Times New Roman" pitchFamily="18" charset="0"/>
            </a:endParaRPr>
          </a:p>
        </p:txBody>
      </p:sp>
      <p:sp>
        <p:nvSpPr>
          <p:cNvPr id="11" name="TextBox 10"/>
          <p:cNvSpPr txBox="1"/>
          <p:nvPr/>
        </p:nvSpPr>
        <p:spPr>
          <a:xfrm>
            <a:off x="973237" y="3859845"/>
            <a:ext cx="7416824" cy="387798"/>
          </a:xfrm>
          <a:prstGeom prst="rect">
            <a:avLst/>
          </a:prstGeom>
          <a:noFill/>
        </p:spPr>
        <p:txBody>
          <a:bodyPr wrap="square" rtlCol="0">
            <a:spAutoFit/>
          </a:bodyPr>
          <a:lstStyle/>
          <a:p>
            <a:pPr>
              <a:lnSpc>
                <a:spcPct val="120000"/>
              </a:lnSpc>
              <a:spcBef>
                <a:spcPts val="600"/>
              </a:spcBef>
            </a:pPr>
            <a:r>
              <a:rPr lang="en-US" altLang="zh-CN" sz="1600" b="1" smtClean="0">
                <a:latin typeface="Times New Roman" pitchFamily="18" charset="0"/>
                <a:cs typeface="Times New Roman" pitchFamily="18" charset="0"/>
              </a:rPr>
              <a:t>3</a:t>
            </a:r>
            <a:r>
              <a:rPr lang="zh-CN" altLang="zh-CN" sz="1600">
                <a:latin typeface="Times New Roman" pitchFamily="18" charset="0"/>
                <a:cs typeface="Times New Roman" pitchFamily="18" charset="0"/>
              </a:rPr>
              <a:t> ．</a:t>
            </a:r>
            <a:r>
              <a:rPr lang="zh-CN" altLang="en-US" sz="1600" b="1" smtClean="0">
                <a:latin typeface="Times New Roman" pitchFamily="18" charset="0"/>
                <a:cs typeface="Times New Roman" pitchFamily="18" charset="0"/>
              </a:rPr>
              <a:t>竖直上抛运动的上升过程和下落过程具有对称性，包括</a:t>
            </a:r>
            <a:r>
              <a:rPr lang="zh-CN" altLang="en-US" sz="1600" b="1" u="wavyDbl" smtClean="0">
                <a:solidFill>
                  <a:srgbClr val="FF0000"/>
                </a:solidFill>
                <a:latin typeface="Times New Roman" pitchFamily="18" charset="0"/>
                <a:cs typeface="Times New Roman" pitchFamily="18" charset="0"/>
              </a:rPr>
              <a:t>速度对称</a:t>
            </a:r>
            <a:r>
              <a:rPr lang="zh-CN" altLang="en-US" sz="1600" b="1" smtClean="0">
                <a:latin typeface="Times New Roman" pitchFamily="18" charset="0"/>
                <a:cs typeface="Times New Roman" pitchFamily="18" charset="0"/>
              </a:rPr>
              <a:t>和</a:t>
            </a:r>
            <a:r>
              <a:rPr lang="zh-CN" altLang="en-US" sz="1600" b="1" u="wavyDbl">
                <a:solidFill>
                  <a:srgbClr val="FF0000"/>
                </a:solidFill>
                <a:latin typeface="Times New Roman" pitchFamily="18" charset="0"/>
                <a:cs typeface="Times New Roman" pitchFamily="18" charset="0"/>
              </a:rPr>
              <a:t>时间对称</a:t>
            </a:r>
            <a:r>
              <a:rPr lang="zh-CN" altLang="en-US" sz="1600" b="1" smtClean="0">
                <a:latin typeface="Times New Roman" pitchFamily="18" charset="0"/>
                <a:cs typeface="Times New Roman" pitchFamily="18" charset="0"/>
              </a:rPr>
              <a:t>。</a:t>
            </a:r>
            <a:endParaRPr lang="zh-CN" altLang="en-US" sz="1600" b="1" dirty="0">
              <a:latin typeface="Times New Roman" pitchFamily="18" charset="0"/>
              <a:cs typeface="Times New Roman" pitchFamily="18" charset="0"/>
            </a:endParaRPr>
          </a:p>
        </p:txBody>
      </p:sp>
      <p:sp>
        <p:nvSpPr>
          <p:cNvPr id="13" name="Text Box 2"/>
          <p:cNvSpPr txBox="1">
            <a:spLocks noChangeArrowheads="1"/>
          </p:cNvSpPr>
          <p:nvPr/>
        </p:nvSpPr>
        <p:spPr bwMode="auto">
          <a:xfrm>
            <a:off x="940724" y="1295414"/>
            <a:ext cx="7175301" cy="1232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indent="460375" algn="just">
              <a:lnSpc>
                <a:spcPct val="130000"/>
              </a:lnSpc>
              <a:spcBef>
                <a:spcPts val="600"/>
              </a:spcBef>
            </a:pPr>
            <a:r>
              <a:rPr lang="zh-CN" altLang="en-US" b="1" dirty="0" smtClean="0">
                <a:latin typeface="Times New Roman" pitchFamily="18" charset="0"/>
                <a:cs typeface="Times New Roman" pitchFamily="18" charset="0"/>
              </a:rPr>
              <a:t>竖直上抛运动是一种特殊</a:t>
            </a:r>
            <a:r>
              <a:rPr lang="zh-CN" altLang="en-US" b="1" smtClean="0">
                <a:latin typeface="Times New Roman" pitchFamily="18" charset="0"/>
                <a:cs typeface="Times New Roman" pitchFamily="18" charset="0"/>
              </a:rPr>
              <a:t>的匀变速直线运动，上升减速</a:t>
            </a:r>
            <a:r>
              <a:rPr lang="zh-CN" altLang="en-US" b="1" dirty="0" smtClean="0">
                <a:latin typeface="Times New Roman" pitchFamily="18" charset="0"/>
                <a:cs typeface="Times New Roman" pitchFamily="18" charset="0"/>
              </a:rPr>
              <a:t>到零后，</a:t>
            </a:r>
            <a:r>
              <a:rPr lang="zh-CN" altLang="en-US" b="1" smtClean="0">
                <a:latin typeface="Times New Roman" pitchFamily="18" charset="0"/>
                <a:cs typeface="Times New Roman" pitchFamily="18" charset="0"/>
              </a:rPr>
              <a:t>并不停止</a:t>
            </a:r>
            <a:r>
              <a:rPr lang="zh-CN" altLang="en-US" b="1" smtClean="0">
                <a:solidFill>
                  <a:srgbClr val="FF0000"/>
                </a:solidFill>
                <a:latin typeface="Times New Roman" pitchFamily="18" charset="0"/>
                <a:cs typeface="Times New Roman" pitchFamily="18" charset="0"/>
              </a:rPr>
              <a:t>（不同于刹车问题），</a:t>
            </a:r>
            <a:r>
              <a:rPr lang="zh-CN" altLang="en-US" b="1" smtClean="0">
                <a:latin typeface="Times New Roman" pitchFamily="18" charset="0"/>
                <a:cs typeface="Times New Roman" pitchFamily="18" charset="0"/>
              </a:rPr>
              <a:t>之后做自由落体运动，</a:t>
            </a:r>
            <a:r>
              <a:rPr lang="zh-CN" altLang="en-US" b="1" dirty="0" smtClean="0">
                <a:latin typeface="Times New Roman" pitchFamily="18" charset="0"/>
                <a:cs typeface="Times New Roman" pitchFamily="18" charset="0"/>
              </a:rPr>
              <a:t>分析时注意以下几点：</a:t>
            </a:r>
            <a:endParaRPr lang="en-US" altLang="zh-CN" b="1" dirty="0" smtClean="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17751886"/>
      </p:ext>
    </p:extLst>
  </p:cSld>
  <p:clrMapOvr>
    <a:masterClrMapping/>
  </p:clrMapOvr>
  <mc:AlternateContent xmlns:mc="http://schemas.openxmlformats.org/markup-compatibility/2006" xmlns:p14="http://schemas.microsoft.com/office/powerpoint/2010/main">
    <mc:Choice Requires="p14">
      <p:transition spd="slow" p14:dur="1400" advTm="73433">
        <p14:doors dir="vert"/>
      </p:transition>
    </mc:Choice>
    <mc:Fallback xmlns="">
      <p:transition spd="slow" advTm="7343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barn(inVertical)">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0">
                                            <p:txEl>
                                              <p:pRg st="0" end="0"/>
                                            </p:txEl>
                                          </p:spTgt>
                                        </p:tgtEl>
                                        <p:attrNameLst>
                                          <p:attrName>style.visibility</p:attrName>
                                        </p:attrNameLst>
                                      </p:cBhvr>
                                      <p:to>
                                        <p:strVal val="visible"/>
                                      </p:to>
                                    </p:set>
                                    <p:animEffect transition="in" filter="barn(inVertical)">
                                      <p:cBhvr>
                                        <p:cTn id="20" dur="500"/>
                                        <p:tgtEl>
                                          <p:spTgt spid="10">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barn(inVertical)">
                                      <p:cBhvr>
                                        <p:cTn id="25" dur="500"/>
                                        <p:tgtEl>
                                          <p:spTgt spid="11">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14021" y="2799761"/>
            <a:ext cx="1868656" cy="68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矩形 5"/>
          <p:cNvSpPr/>
          <p:nvPr/>
        </p:nvSpPr>
        <p:spPr>
          <a:xfrm>
            <a:off x="128076" y="576865"/>
            <a:ext cx="8800603" cy="1200329"/>
          </a:xfrm>
          <a:prstGeom prst="rect">
            <a:avLst/>
          </a:prstGeom>
        </p:spPr>
        <p:txBody>
          <a:bodyPr wrap="square">
            <a:spAutoFit/>
          </a:bodyPr>
          <a:lstStyle/>
          <a:p>
            <a:r>
              <a:rPr lang="zh-CN" altLang="zh-CN" sz="2400" smtClean="0">
                <a:latin typeface="Times New Roman" pitchFamily="18" charset="0"/>
                <a:cs typeface="Times New Roman" pitchFamily="18" charset="0"/>
              </a:rPr>
              <a:t>例</a:t>
            </a:r>
            <a:r>
              <a:rPr lang="en-US" altLang="zh-CN" sz="2400" smtClean="0">
                <a:latin typeface="Times New Roman" pitchFamily="18" charset="0"/>
                <a:cs typeface="Times New Roman" pitchFamily="18" charset="0"/>
              </a:rPr>
              <a:t>3</a:t>
            </a:r>
            <a:r>
              <a:rPr lang="zh-CN" altLang="zh-CN" sz="2400" smtClean="0">
                <a:latin typeface="Times New Roman" pitchFamily="18" charset="0"/>
                <a:cs typeface="Times New Roman" pitchFamily="18" charset="0"/>
              </a:rPr>
              <a:t>．做</a:t>
            </a:r>
            <a:r>
              <a:rPr lang="zh-CN" altLang="zh-CN" sz="2400">
                <a:latin typeface="Times New Roman" pitchFamily="18" charset="0"/>
                <a:cs typeface="Times New Roman" pitchFamily="18" charset="0"/>
              </a:rPr>
              <a:t>匀减速直线运动的质点经</a:t>
            </a:r>
            <a:r>
              <a:rPr lang="en-US" altLang="zh-CN" sz="2400">
                <a:latin typeface="Times New Roman" pitchFamily="18" charset="0"/>
                <a:cs typeface="Times New Roman" pitchFamily="18" charset="0"/>
              </a:rPr>
              <a:t>4 s</a:t>
            </a:r>
            <a:r>
              <a:rPr lang="zh-CN" altLang="zh-CN" sz="2400">
                <a:latin typeface="Times New Roman" pitchFamily="18" charset="0"/>
                <a:cs typeface="Times New Roman" pitchFamily="18" charset="0"/>
              </a:rPr>
              <a:t>后停止．若在第</a:t>
            </a:r>
            <a:r>
              <a:rPr lang="en-US" altLang="zh-CN" sz="2400">
                <a:latin typeface="Times New Roman" pitchFamily="18" charset="0"/>
                <a:cs typeface="Times New Roman" pitchFamily="18" charset="0"/>
              </a:rPr>
              <a:t>1 s</a:t>
            </a:r>
            <a:r>
              <a:rPr lang="zh-CN" altLang="zh-CN" sz="2400">
                <a:latin typeface="Times New Roman" pitchFamily="18" charset="0"/>
                <a:cs typeface="Times New Roman" pitchFamily="18" charset="0"/>
              </a:rPr>
              <a:t>内的位移是</a:t>
            </a:r>
            <a:r>
              <a:rPr lang="en-US" altLang="zh-CN" sz="2400">
                <a:latin typeface="Times New Roman" pitchFamily="18" charset="0"/>
                <a:cs typeface="Times New Roman" pitchFamily="18" charset="0"/>
              </a:rPr>
              <a:t>14 m</a:t>
            </a:r>
            <a:r>
              <a:rPr lang="zh-CN" altLang="zh-CN" sz="2400">
                <a:latin typeface="Times New Roman" pitchFamily="18" charset="0"/>
                <a:cs typeface="Times New Roman" pitchFamily="18" charset="0"/>
              </a:rPr>
              <a:t>，则最后</a:t>
            </a:r>
            <a:r>
              <a:rPr lang="en-US" altLang="zh-CN" sz="2400">
                <a:latin typeface="Times New Roman" pitchFamily="18" charset="0"/>
                <a:cs typeface="Times New Roman" pitchFamily="18" charset="0"/>
              </a:rPr>
              <a:t>1 s</a:t>
            </a:r>
            <a:r>
              <a:rPr lang="zh-CN" altLang="zh-CN" sz="2400">
                <a:latin typeface="Times New Roman" pitchFamily="18" charset="0"/>
                <a:cs typeface="Times New Roman" pitchFamily="18" charset="0"/>
              </a:rPr>
              <a:t>内的位移为多少？</a:t>
            </a:r>
          </a:p>
          <a:p>
            <a:endParaRPr lang="zh-CN" altLang="zh-CN" sz="2400">
              <a:latin typeface="Times New Roman" pitchFamily="18" charset="0"/>
              <a:cs typeface="Times New Roman" pitchFamily="18" charset="0"/>
            </a:endParaRPr>
          </a:p>
        </p:txBody>
      </p:sp>
      <p:pic>
        <p:nvPicPr>
          <p:cNvPr id="4" name="Picture 15" descr="Co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6321" y="4363962"/>
            <a:ext cx="4648200" cy="89416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4" descr="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5046" y="4083124"/>
            <a:ext cx="4516438" cy="7429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 descr="Cov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9638" y="3238301"/>
            <a:ext cx="3910013" cy="18037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Cove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4014" y="3313906"/>
            <a:ext cx="2282825" cy="106084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ove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7446" y="3126159"/>
            <a:ext cx="3798888" cy="8179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9" descr="Cov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18571" y="1782812"/>
            <a:ext cx="2687638" cy="13870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Cov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18571" y="1801738"/>
            <a:ext cx="2414588" cy="91678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descr="Cove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77296" y="1441698"/>
            <a:ext cx="2444750" cy="68222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Cove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566965" y="900322"/>
            <a:ext cx="2789237" cy="117514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5" descr="Cov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56371" y="1533468"/>
            <a:ext cx="4173537" cy="259913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Cov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46" y="2874937"/>
            <a:ext cx="2122488" cy="1659731"/>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组合 17"/>
          <p:cNvGrpSpPr/>
          <p:nvPr/>
        </p:nvGrpSpPr>
        <p:grpSpPr>
          <a:xfrm>
            <a:off x="4324872" y="2950616"/>
            <a:ext cx="3273425" cy="795338"/>
            <a:chOff x="4314826" y="2568500"/>
            <a:chExt cx="3273425" cy="795338"/>
          </a:xfrm>
        </p:grpSpPr>
        <p:pic>
          <p:nvPicPr>
            <p:cNvPr id="19" name="Picture 11" descr="Cove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14826" y="2568500"/>
              <a:ext cx="3273425" cy="795338"/>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804449" y="2920355"/>
              <a:ext cx="58507" cy="113308"/>
            </a:xfrm>
            <a:prstGeom prst="rect">
              <a:avLst/>
            </a:prstGeom>
          </p:spPr>
        </p:pic>
      </p:grpSp>
      <p:sp>
        <p:nvSpPr>
          <p:cNvPr id="2" name="圆角矩形 1"/>
          <p:cNvSpPr/>
          <p:nvPr/>
        </p:nvSpPr>
        <p:spPr>
          <a:xfrm>
            <a:off x="3230575" y="2600468"/>
            <a:ext cx="1265746" cy="39858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smtClean="0"/>
              <a:t>T</a:t>
            </a:r>
            <a:r>
              <a:rPr lang="zh-CN" altLang="en-US" sz="2000" smtClean="0">
                <a:solidFill>
                  <a:schemeClr val="tx1"/>
                </a:solidFill>
                <a:latin typeface="华文楷体" pitchFamily="2" charset="-122"/>
                <a:ea typeface="华文楷体" pitchFamily="2" charset="-122"/>
              </a:rPr>
              <a:t>图像法</a:t>
            </a:r>
            <a:endParaRPr lang="zh-CN" altLang="en-US" sz="2000">
              <a:latin typeface="华文楷体" pitchFamily="2" charset="-122"/>
              <a:ea typeface="华文楷体" pitchFamily="2" charset="-122"/>
            </a:endParaRPr>
          </a:p>
        </p:txBody>
      </p:sp>
      <p:sp>
        <p:nvSpPr>
          <p:cNvPr id="23" name="Text Box 4"/>
          <p:cNvSpPr txBox="1">
            <a:spLocks noChangeArrowheads="1"/>
          </p:cNvSpPr>
          <p:nvPr/>
        </p:nvSpPr>
        <p:spPr bwMode="auto">
          <a:xfrm>
            <a:off x="-9430" y="-31421"/>
            <a:ext cx="5410989" cy="500133"/>
          </a:xfrm>
          <a:prstGeom prst="rect">
            <a:avLst/>
          </a:prstGeom>
          <a:solidFill>
            <a:srgbClr val="FF9933"/>
          </a:solidFill>
          <a:ln>
            <a:noFill/>
          </a:ln>
        </p:spPr>
        <p:txBody>
          <a:bodyPr wrap="square" lIns="68565" tIns="34288" rIns="68565" bIns="34288">
            <a:spAutoFit/>
          </a:bodyPr>
          <a:lstStyle>
            <a:defPPr>
              <a:defRPr lang="zh-CN"/>
            </a:defPPr>
            <a:lvl1pPr>
              <a:spcBef>
                <a:spcPct val="50000"/>
              </a:spcBef>
              <a:defRPr sz="3600" b="1">
                <a:solidFill>
                  <a:srgbClr val="FF0000"/>
                </a:solidFill>
                <a:latin typeface="Arial" panose="020B0604020202020204" pitchFamily="34" charset="0"/>
                <a:ea typeface="华文中宋" panose="02010600040101010101" pitchFamily="2" charset="-122"/>
              </a:defRPr>
            </a:lvl1pPr>
            <a:lvl2pPr marL="742950" indent="-285750" eaLnBrk="0" hangingPunct="0">
              <a:defRPr b="1">
                <a:latin typeface="Arial" panose="020B0604020202020204" pitchFamily="34" charset="0"/>
                <a:ea typeface="宋体" panose="02010600030101010101" pitchFamily="2" charset="-122"/>
              </a:defRPr>
            </a:lvl2pPr>
            <a:lvl3pPr marL="1143000" indent="-228600" eaLnBrk="0" hangingPunct="0">
              <a:defRPr b="1">
                <a:latin typeface="Arial" panose="020B0604020202020204" pitchFamily="34" charset="0"/>
                <a:ea typeface="宋体" panose="02010600030101010101" pitchFamily="2" charset="-122"/>
              </a:defRPr>
            </a:lvl3pPr>
            <a:lvl4pPr marL="1600200" indent="-228600" eaLnBrk="0" hangingPunct="0">
              <a:defRPr b="1">
                <a:latin typeface="Arial" panose="020B0604020202020204" pitchFamily="34" charset="0"/>
                <a:ea typeface="宋体" panose="02010600030101010101" pitchFamily="2" charset="-122"/>
              </a:defRPr>
            </a:lvl4pPr>
            <a:lvl5pPr marL="2057400" indent="-228600" eaLnBrk="0" hangingPunct="0">
              <a:defRPr b="1">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b="1">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b="1">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b="1">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b="1">
                <a:latin typeface="Arial" panose="020B0604020202020204" pitchFamily="34" charset="0"/>
                <a:ea typeface="宋体" panose="02010600030101010101" pitchFamily="2" charset="-122"/>
              </a:defRPr>
            </a:lvl9pPr>
          </a:lstStyle>
          <a:p>
            <a:r>
              <a:rPr lang="en-US" altLang="zh-CN" sz="2700" smtClean="0"/>
              <a:t>【</a:t>
            </a:r>
            <a:r>
              <a:rPr lang="zh-CN" altLang="en-US" sz="2700" smtClean="0"/>
              <a:t>任务二：</a:t>
            </a:r>
            <a:r>
              <a:rPr lang="zh-CN" altLang="zh-CN" sz="2800" smtClean="0"/>
              <a:t> 巧用公式、深化理解</a:t>
            </a:r>
            <a:r>
              <a:rPr lang="en-US" altLang="zh-CN" sz="2700" smtClean="0"/>
              <a:t>】</a:t>
            </a:r>
          </a:p>
        </p:txBody>
      </p:sp>
      <p:sp>
        <p:nvSpPr>
          <p:cNvPr id="17" name="矩形 16"/>
          <p:cNvSpPr/>
          <p:nvPr/>
        </p:nvSpPr>
        <p:spPr>
          <a:xfrm>
            <a:off x="3469064" y="3359125"/>
            <a:ext cx="985982" cy="3456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solidFill>
              </a:rPr>
              <a:t>纸带法</a:t>
            </a:r>
          </a:p>
        </p:txBody>
      </p:sp>
    </p:spTree>
    <p:custDataLst>
      <p:tags r:id="rId1"/>
    </p:custDataLst>
    <p:extLst>
      <p:ext uri="{BB962C8B-B14F-4D97-AF65-F5344CB8AC3E}">
        <p14:creationId xmlns:p14="http://schemas.microsoft.com/office/powerpoint/2010/main" val="1297765102"/>
      </p:ext>
    </p:extLst>
  </p:cSld>
  <p:clrMapOvr>
    <a:masterClrMapping/>
  </p:clrMapOvr>
  <mc:AlternateContent xmlns:mc="http://schemas.openxmlformats.org/markup-compatibility/2006" xmlns:p14="http://schemas.microsoft.com/office/powerpoint/2010/main">
    <mc:Choice Requires="p14">
      <p:transition spd="slow" p14:dur="1200" advTm="78241">
        <p14:prism/>
      </p:transition>
    </mc:Choice>
    <mc:Fallback xmlns="">
      <p:transition spd="slow" advTm="7824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ou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wipe(left)">
                                      <p:cBhvr>
                                        <p:cTn id="50" dur="500"/>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nodeType="clickEffect">
                                  <p:stCondLst>
                                    <p:cond delay="0"/>
                                  </p:stCondLst>
                                  <p:childTnLst>
                                    <p:set>
                                      <p:cBhvr>
                                        <p:cTn id="59" dur="1" fill="hold">
                                          <p:stCondLst>
                                            <p:cond delay="0"/>
                                          </p:stCondLst>
                                        </p:cTn>
                                        <p:tgtEl>
                                          <p:spTgt spid="4"/>
                                        </p:tgtEl>
                                        <p:attrNameLst>
                                          <p:attrName>style.visibility</p:attrName>
                                        </p:attrNameLst>
                                      </p:cBhvr>
                                      <p:to>
                                        <p:strVal val="visible"/>
                                      </p:to>
                                    </p:set>
                                    <p:animEffect transition="in" filter="wipe(left)">
                                      <p:cBhvr>
                                        <p:cTn id="60" dur="500"/>
                                        <p:tgtEl>
                                          <p:spTgt spid="4"/>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4710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毕业活动策划"/>
  <p:tag name="KSO_WM_DOC_GUID" val="{42bd8650-b790-4050-be52-eb8cba04ccd4}"/>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3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13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4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4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4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15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3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3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24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24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4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25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254.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5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26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262.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6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27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27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7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28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28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8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29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29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29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30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303.xml><?xml version="1.0" encoding="utf-8"?>
<p:tagLst xmlns:a="http://schemas.openxmlformats.org/drawingml/2006/main" xmlns:r="http://schemas.openxmlformats.org/officeDocument/2006/relationships" xmlns:p="http://schemas.openxmlformats.org/presentationml/2006/main">
  <p:tag name="TIMING" val="|5.5|13.8"/>
</p:tagLst>
</file>

<file path=ppt/tags/tag304.xml><?xml version="1.0" encoding="utf-8"?>
<p:tagLst xmlns:a="http://schemas.openxmlformats.org/drawingml/2006/main" xmlns:r="http://schemas.openxmlformats.org/officeDocument/2006/relationships" xmlns:p="http://schemas.openxmlformats.org/presentationml/2006/main">
  <p:tag name="TIMING" val="|16.2"/>
</p:tagLst>
</file>

<file path=ppt/tags/tag305.xml><?xml version="1.0" encoding="utf-8"?>
<p:tagLst xmlns:a="http://schemas.openxmlformats.org/drawingml/2006/main" xmlns:r="http://schemas.openxmlformats.org/officeDocument/2006/relationships" xmlns:p="http://schemas.openxmlformats.org/presentationml/2006/main">
  <p:tag name="TIMING" val="|14.4|7.4|5.6|13|3.2|2.6|16.8|28.6|1.5|1.6|8.5|12.1|3.4|9.5"/>
</p:tagLst>
</file>

<file path=ppt/tags/tag306.xml><?xml version="1.0" encoding="utf-8"?>
<p:tagLst xmlns:a="http://schemas.openxmlformats.org/drawingml/2006/main" xmlns:r="http://schemas.openxmlformats.org/officeDocument/2006/relationships" xmlns:p="http://schemas.openxmlformats.org/presentationml/2006/main">
  <p:tag name="TIMING" val="|11.4|9.2|1.5|5.8|2.5|5.4|7.9|10|5.6"/>
</p:tagLst>
</file>

<file path=ppt/tags/tag307.xml><?xml version="1.0" encoding="utf-8"?>
<p:tagLst xmlns:a="http://schemas.openxmlformats.org/drawingml/2006/main" xmlns:r="http://schemas.openxmlformats.org/officeDocument/2006/relationships" xmlns:p="http://schemas.openxmlformats.org/presentationml/2006/main">
  <p:tag name="TIMING" val="|16.7|3.7|3.4|7.1|1|2.8|9|5|2.7|9.6|2.8|2.8|4.5|3.7|1.4"/>
</p:tagLst>
</file>

<file path=ppt/tags/tag308.xml><?xml version="1.0" encoding="utf-8"?>
<p:tagLst xmlns:a="http://schemas.openxmlformats.org/drawingml/2006/main" xmlns:r="http://schemas.openxmlformats.org/officeDocument/2006/relationships" xmlns:p="http://schemas.openxmlformats.org/presentationml/2006/main">
  <p:tag name="TIMING" val="|3.4|10.5|6.3|2.8|10.3|1.2|5.8|7.1|2|6.4|1.1"/>
</p:tagLst>
</file>

<file path=ppt/tags/tag309.xml><?xml version="1.0" encoding="utf-8"?>
<p:tagLst xmlns:a="http://schemas.openxmlformats.org/drawingml/2006/main" xmlns:r="http://schemas.openxmlformats.org/officeDocument/2006/relationships" xmlns:p="http://schemas.openxmlformats.org/presentationml/2006/main">
  <p:tag name="TIMING" val="|1.9|4.4|13.2|11.7|32.3|8.2"/>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TIMING" val="|29.9|4.5|5.1|3.1|2.7|1.9|1|2.7|4|3|7"/>
</p:tagLst>
</file>

<file path=ppt/tags/tag311.xml><?xml version="1.0" encoding="utf-8"?>
<p:tagLst xmlns:a="http://schemas.openxmlformats.org/drawingml/2006/main" xmlns:r="http://schemas.openxmlformats.org/officeDocument/2006/relationships" xmlns:p="http://schemas.openxmlformats.org/presentationml/2006/main">
  <p:tag name="TIMING" val="|22.9"/>
</p:tagLst>
</file>

<file path=ppt/tags/tag312.xml><?xml version="1.0" encoding="utf-8"?>
<p:tagLst xmlns:a="http://schemas.openxmlformats.org/drawingml/2006/main" xmlns:r="http://schemas.openxmlformats.org/officeDocument/2006/relationships" xmlns:p="http://schemas.openxmlformats.org/presentationml/2006/main">
  <p:tag name="TIMING" val="|20.4"/>
</p:tagLst>
</file>

<file path=ppt/tags/tag313.xml><?xml version="1.0" encoding="utf-8"?>
<p:tagLst xmlns:a="http://schemas.openxmlformats.org/drawingml/2006/main" xmlns:r="http://schemas.openxmlformats.org/officeDocument/2006/relationships" xmlns:p="http://schemas.openxmlformats.org/presentationml/2006/main">
  <p:tag name="TIMING" val="|8.5"/>
</p:tagLst>
</file>

<file path=ppt/tags/tag314.xml><?xml version="1.0" encoding="utf-8"?>
<p:tagLst xmlns:a="http://schemas.openxmlformats.org/drawingml/2006/main" xmlns:r="http://schemas.openxmlformats.org/officeDocument/2006/relationships" xmlns:p="http://schemas.openxmlformats.org/presentationml/2006/main">
  <p:tag name="TIMING" val="|12.4|10.3|11.2"/>
</p:tagLst>
</file>

<file path=ppt/tags/tag315.xml><?xml version="1.0" encoding="utf-8"?>
<p:tagLst xmlns:a="http://schemas.openxmlformats.org/drawingml/2006/main" xmlns:r="http://schemas.openxmlformats.org/officeDocument/2006/relationships" xmlns:p="http://schemas.openxmlformats.org/presentationml/2006/main">
  <p:tag name="TIMING" val="|7|3.3|3.9|6|3.7|0.9|1.9|1.1|2.3|4.8|5.5|0.7|3.9|0.6|1.6|1.4"/>
</p:tagLst>
</file>

<file path=ppt/tags/tag316.xml><?xml version="1.0" encoding="utf-8"?>
<p:tagLst xmlns:a="http://schemas.openxmlformats.org/drawingml/2006/main" xmlns:r="http://schemas.openxmlformats.org/officeDocument/2006/relationships" xmlns:p="http://schemas.openxmlformats.org/presentationml/2006/main">
  <p:tag name="TIMING" val="|7.9|9.7|8|10.8|6.1"/>
</p:tagLst>
</file>

<file path=ppt/tags/tag317.xml><?xml version="1.0" encoding="utf-8"?>
<p:tagLst xmlns:a="http://schemas.openxmlformats.org/drawingml/2006/main" xmlns:r="http://schemas.openxmlformats.org/officeDocument/2006/relationships" xmlns:p="http://schemas.openxmlformats.org/presentationml/2006/main">
  <p:tag name="TIMING" val="|29|7.6|3.2|4.1"/>
</p:tagLst>
</file>

<file path=ppt/tags/tag318.xml><?xml version="1.0" encoding="utf-8"?>
<p:tagLst xmlns:a="http://schemas.openxmlformats.org/drawingml/2006/main" xmlns:r="http://schemas.openxmlformats.org/officeDocument/2006/relationships" xmlns:p="http://schemas.openxmlformats.org/presentationml/2006/main">
  <p:tag name="TIMING" val="|8.5|19.5|1.7|4.7|2.3|3.3|4.6|21.8|1.1|0.7|1.2|6.4|8.7|1.6|25.9|2|5.1"/>
</p:tagLst>
</file>

<file path=ppt/tags/tag319.xml><?xml version="1.0" encoding="utf-8"?>
<p:tagLst xmlns:a="http://schemas.openxmlformats.org/drawingml/2006/main" xmlns:r="http://schemas.openxmlformats.org/officeDocument/2006/relationships" xmlns:p="http://schemas.openxmlformats.org/presentationml/2006/main">
  <p:tag name="TIMING" val="|5|15.6|8.8|7.3|18.2"/>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TIMING" val="|5.1|2.6|22.4|3.1|8.5|1.5"/>
</p:tagLst>
</file>

<file path=ppt/tags/tag321.xml><?xml version="1.0" encoding="utf-8"?>
<p:tagLst xmlns:a="http://schemas.openxmlformats.org/drawingml/2006/main" xmlns:r="http://schemas.openxmlformats.org/officeDocument/2006/relationships" xmlns:p="http://schemas.openxmlformats.org/presentationml/2006/main">
  <p:tag name="TIMING" val="|8.4|4|4.4|8|3.7|1.6|2.7|5.6|2.8|2.3|4.6|1.8|5.7|14.5|4.6|14.7"/>
</p:tagLst>
</file>

<file path=ppt/tags/tag322.xml><?xml version="1.0" encoding="utf-8"?>
<p:tagLst xmlns:a="http://schemas.openxmlformats.org/drawingml/2006/main" xmlns:r="http://schemas.openxmlformats.org/officeDocument/2006/relationships" xmlns:p="http://schemas.openxmlformats.org/presentationml/2006/main">
  <p:tag name="TIMING" val="|6.4|3.8|2.9|3"/>
</p:tagLst>
</file>

<file path=ppt/tags/tag323.xml><?xml version="1.0" encoding="utf-8"?>
<p:tagLst xmlns:a="http://schemas.openxmlformats.org/drawingml/2006/main" xmlns:r="http://schemas.openxmlformats.org/officeDocument/2006/relationships" xmlns:p="http://schemas.openxmlformats.org/presentationml/2006/main">
  <p:tag name="TIMING" val="|17.2"/>
</p:tagLst>
</file>

<file path=ppt/tags/tag324.xml><?xml version="1.0" encoding="utf-8"?>
<p:tagLst xmlns:a="http://schemas.openxmlformats.org/drawingml/2006/main" xmlns:r="http://schemas.openxmlformats.org/officeDocument/2006/relationships" xmlns:p="http://schemas.openxmlformats.org/presentationml/2006/main">
  <p:tag name="TIMING" val="|7.1|6.4|14.5|10|15.6|11.6|3.5|17.6"/>
</p:tagLst>
</file>

<file path=ppt/tags/tag325.xml><?xml version="1.0" encoding="utf-8"?>
<p:tagLst xmlns:a="http://schemas.openxmlformats.org/drawingml/2006/main" xmlns:r="http://schemas.openxmlformats.org/officeDocument/2006/relationships" xmlns:p="http://schemas.openxmlformats.org/presentationml/2006/main">
  <p:tag name="TIMING" val="|4.1|3.4|16.6|12.1|3.5|5.6"/>
</p:tagLst>
</file>

<file path=ppt/tags/tag326.xml><?xml version="1.0" encoding="utf-8"?>
<p:tagLst xmlns:a="http://schemas.openxmlformats.org/drawingml/2006/main" xmlns:r="http://schemas.openxmlformats.org/officeDocument/2006/relationships" xmlns:p="http://schemas.openxmlformats.org/presentationml/2006/main">
  <p:tag name="TIMING" val="|21.9|11.2|2.8|6.5|13.8|3.1|1.2"/>
</p:tagLst>
</file>

<file path=ppt/tags/tag327.xml><?xml version="1.0" encoding="utf-8"?>
<p:tagLst xmlns:a="http://schemas.openxmlformats.org/drawingml/2006/main" xmlns:r="http://schemas.openxmlformats.org/officeDocument/2006/relationships" xmlns:p="http://schemas.openxmlformats.org/presentationml/2006/main">
  <p:tag name="TIMING" val="|8.2|7.6|16|2.8|10|4.8|2.4|2|2.5"/>
</p:tagLst>
</file>

<file path=ppt/tags/tag328.xml><?xml version="1.0" encoding="utf-8"?>
<p:tagLst xmlns:a="http://schemas.openxmlformats.org/drawingml/2006/main" xmlns:r="http://schemas.openxmlformats.org/officeDocument/2006/relationships" xmlns:p="http://schemas.openxmlformats.org/presentationml/2006/main">
  <p:tag name="TIMING" val="|8.8"/>
</p:tagLst>
</file>

<file path=ppt/tags/tag329.xml><?xml version="1.0" encoding="utf-8"?>
<p:tagLst xmlns:a="http://schemas.openxmlformats.org/drawingml/2006/main" xmlns:r="http://schemas.openxmlformats.org/officeDocument/2006/relationships" xmlns:p="http://schemas.openxmlformats.org/presentationml/2006/main">
  <p:tag name="TIMING" val="|4.8"/>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33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4315</TotalTime>
  <Words>2388</Words>
  <Application>Microsoft Office PowerPoint</Application>
  <PresentationFormat>全屏显示(16:9)</PresentationFormat>
  <Paragraphs>303</Paragraphs>
  <Slides>30</Slides>
  <Notes>15</Notes>
  <HiddenSlides>0</HiddenSlides>
  <MMClips>0</MMClips>
  <ScaleCrop>false</ScaleCrop>
  <HeadingPairs>
    <vt:vector size="6" baseType="variant">
      <vt:variant>
        <vt:lpstr>主题</vt:lpstr>
      </vt:variant>
      <vt:variant>
        <vt:i4>4</vt:i4>
      </vt:variant>
      <vt:variant>
        <vt:lpstr>嵌入 OLE 服务器</vt:lpstr>
      </vt:variant>
      <vt:variant>
        <vt:i4>3</vt:i4>
      </vt:variant>
      <vt:variant>
        <vt:lpstr>幻灯片标题</vt:lpstr>
      </vt:variant>
      <vt:variant>
        <vt:i4>30</vt:i4>
      </vt:variant>
    </vt:vector>
  </HeadingPairs>
  <TitlesOfParts>
    <vt:vector size="37" baseType="lpstr">
      <vt:lpstr>1_Office 主题</vt:lpstr>
      <vt:lpstr>Office 主题</vt:lpstr>
      <vt:lpstr>2_Office 主题​​</vt:lpstr>
      <vt:lpstr>1_Office 主题​​</vt:lpstr>
      <vt:lpstr>公式</vt:lpstr>
      <vt:lpstr>Equation</vt:lpstr>
      <vt:lpstr>Document</vt:lpstr>
      <vt:lpstr>匀变速直线运动的研究 （复习提升课）</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毕业活动策划</dc:title>
  <dc:creator>Administrator</dc:creator>
  <cp:lastModifiedBy>user</cp:lastModifiedBy>
  <cp:revision>225</cp:revision>
  <dcterms:created xsi:type="dcterms:W3CDTF">2019-01-12T04:39:00Z</dcterms:created>
  <dcterms:modified xsi:type="dcterms:W3CDTF">2020-02-13T07:42:46Z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2052-11.1.0.9339</vt:lpwstr>
  </property>
</Properties>
</file>