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65" r:id="rId2"/>
    <p:sldId id="290" r:id="rId3"/>
    <p:sldId id="280" r:id="rId4"/>
    <p:sldId id="281" r:id="rId5"/>
    <p:sldId id="272" r:id="rId6"/>
    <p:sldId id="288" r:id="rId7"/>
    <p:sldId id="273" r:id="rId8"/>
    <p:sldId id="276" r:id="rId9"/>
    <p:sldId id="287" r:id="rId10"/>
    <p:sldId id="286" r:id="rId11"/>
    <p:sldId id="285" r:id="rId12"/>
    <p:sldId id="275" r:id="rId13"/>
    <p:sldId id="289" r:id="rId14"/>
    <p:sldId id="294" r:id="rId15"/>
    <p:sldId id="292" r:id="rId16"/>
    <p:sldId id="298" r:id="rId17"/>
    <p:sldId id="293" r:id="rId18"/>
    <p:sldId id="297" r:id="rId19"/>
    <p:sldId id="284" r:id="rId20"/>
    <p:sldId id="283" r:id="rId21"/>
    <p:sldId id="295" r:id="rId22"/>
    <p:sldId id="296" r:id="rId23"/>
    <p:sldId id="271" r:id="rId2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379478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72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__8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9.emf"/><Relationship Id="rId4" Type="http://schemas.openxmlformats.org/officeDocument/2006/relationships/package" Target="../embeddings/Microsoft_Word___17.docx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__5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__6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__7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函数新定义题型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一 数学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北京市陈经纶中学    宋其云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accent2"/>
                </a:solidFill>
              </a:rPr>
              <a:t>函数新定义题型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497" y="712179"/>
            <a:ext cx="2144785" cy="1411937"/>
          </a:xfrm>
          <a:prstGeom prst="rect">
            <a:avLst/>
          </a:prstGeom>
        </p:spPr>
      </p:pic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885710"/>
              </p:ext>
            </p:extLst>
          </p:nvPr>
        </p:nvGraphicFramePr>
        <p:xfrm>
          <a:off x="0" y="1547967"/>
          <a:ext cx="8056445" cy="3359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文档" r:id="rId4" imgW="3807131" imgH="1587608" progId="Word.Document.12">
                  <p:embed/>
                </p:oleObj>
              </mc:Choice>
              <mc:Fallback>
                <p:oleObj name="文档" r:id="rId4" imgW="3807131" imgH="15876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547967"/>
                        <a:ext cx="8056445" cy="3359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868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accent2"/>
                </a:solidFill>
              </a:rPr>
              <a:t>函数新定义题型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55084"/>
              </p:ext>
            </p:extLst>
          </p:nvPr>
        </p:nvGraphicFramePr>
        <p:xfrm>
          <a:off x="502412" y="1002903"/>
          <a:ext cx="8197610" cy="3117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文档" r:id="rId3" imgW="3807131" imgH="1448426" progId="Word.Document.12">
                  <p:embed/>
                </p:oleObj>
              </mc:Choice>
              <mc:Fallback>
                <p:oleObj name="文档" r:id="rId3" imgW="3807131" imgH="14484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412" y="1002903"/>
                        <a:ext cx="8197610" cy="3117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359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accent2"/>
                </a:solidFill>
              </a:rPr>
              <a:t>函数新定义题型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353075"/>
              </p:ext>
            </p:extLst>
          </p:nvPr>
        </p:nvGraphicFramePr>
        <p:xfrm>
          <a:off x="502412" y="1238771"/>
          <a:ext cx="8230960" cy="2210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文档" r:id="rId3" imgW="3807131" imgH="1021867" progId="Word.Document.12">
                  <p:embed/>
                </p:oleObj>
              </mc:Choice>
              <mc:Fallback>
                <p:oleObj name="文档" r:id="rId3" imgW="3807131" imgH="10218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412" y="1238771"/>
                        <a:ext cx="8230960" cy="2210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132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accent2"/>
                </a:solidFill>
              </a:rPr>
              <a:t>函数新定义题型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432807"/>
              </p:ext>
            </p:extLst>
          </p:nvPr>
        </p:nvGraphicFramePr>
        <p:xfrm>
          <a:off x="533400" y="1286510"/>
          <a:ext cx="8108190" cy="225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文档" r:id="rId3" imgW="4385832" imgH="1222186" progId="Word.Document.12">
                  <p:embed/>
                </p:oleObj>
              </mc:Choice>
              <mc:Fallback>
                <p:oleObj name="文档" r:id="rId3" imgW="4385832" imgH="12221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286510"/>
                        <a:ext cx="8108190" cy="225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946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新定义题的难点是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理解题意、信息的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迁移能力。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新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定义一般都是用抽象简洁的语言给出，我们可以借助一个具体的“数”“函数”“集合”来帮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助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理解新定义的本质。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理解新定义后，要快速应用它解决有关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问题，并用抽象的数学符号语言表示，这是另一个难点。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094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accent2"/>
                </a:solidFill>
              </a:rPr>
              <a:t>函数新定义题型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976418"/>
              </p:ext>
            </p:extLst>
          </p:nvPr>
        </p:nvGraphicFramePr>
        <p:xfrm>
          <a:off x="508000" y="749300"/>
          <a:ext cx="8115300" cy="422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文档" r:id="rId3" imgW="3807131" imgH="1990730" progId="Word.Document.12">
                  <p:embed/>
                </p:oleObj>
              </mc:Choice>
              <mc:Fallback>
                <p:oleObj name="文档" r:id="rId3" imgW="3807131" imgH="19907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749300"/>
                        <a:ext cx="8115300" cy="422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596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accent2"/>
                </a:solidFill>
              </a:rPr>
              <a:t>函数新定义题型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/>
          </p:nvPr>
        </p:nvGraphicFramePr>
        <p:xfrm>
          <a:off x="508000" y="749300"/>
          <a:ext cx="8115300" cy="422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文档" r:id="rId3" imgW="3807131" imgH="1990730" progId="Word.Document.12">
                  <p:embed/>
                </p:oleObj>
              </mc:Choice>
              <mc:Fallback>
                <p:oleObj name="文档" r:id="rId3" imgW="3807131" imgH="19907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749300"/>
                        <a:ext cx="8115300" cy="422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6321080" y="818750"/>
            <a:ext cx="589007" cy="466042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470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accent2"/>
                </a:solidFill>
              </a:rPr>
              <a:t>函数新定义题型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887792"/>
              </p:ext>
            </p:extLst>
          </p:nvPr>
        </p:nvGraphicFramePr>
        <p:xfrm>
          <a:off x="608778" y="1060659"/>
          <a:ext cx="8032812" cy="3349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文档" r:id="rId3" imgW="3807131" imgH="1587608" progId="Word.Document.12">
                  <p:embed/>
                </p:oleObj>
              </mc:Choice>
              <mc:Fallback>
                <p:oleObj name="文档" r:id="rId3" imgW="3807131" imgH="15876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8778" y="1060659"/>
                        <a:ext cx="8032812" cy="33497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093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accent2"/>
                </a:solidFill>
              </a:rPr>
              <a:t>函数新定义题型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953243"/>
              </p:ext>
            </p:extLst>
          </p:nvPr>
        </p:nvGraphicFramePr>
        <p:xfrm>
          <a:off x="502412" y="844233"/>
          <a:ext cx="8194629" cy="320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文档" r:id="rId3" imgW="3807131" imgH="1488090" progId="Word.Document.12">
                  <p:embed/>
                </p:oleObj>
              </mc:Choice>
              <mc:Fallback>
                <p:oleObj name="文档" r:id="rId3" imgW="3807131" imgH="14880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412" y="844233"/>
                        <a:ext cx="8194629" cy="3201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822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accent2"/>
                </a:solidFill>
              </a:rPr>
              <a:t>函数新定义题型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136154"/>
              </p:ext>
            </p:extLst>
          </p:nvPr>
        </p:nvGraphicFramePr>
        <p:xfrm>
          <a:off x="554171" y="596149"/>
          <a:ext cx="8139178" cy="4242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文档" r:id="rId3" imgW="3807131" imgH="1984240" progId="Word.Document.12">
                  <p:embed/>
                </p:oleObj>
              </mc:Choice>
              <mc:Fallback>
                <p:oleObj name="文档" r:id="rId3" imgW="3807131" imgH="19842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4171" y="596149"/>
                        <a:ext cx="8139178" cy="4242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035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accent2"/>
                </a:solidFill>
              </a:rPr>
              <a:t>函数新定义题型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“新定义”题型是指在题目中定义了教科书中没有学过的一些新概念、新运算、新符号，是高考中的常见题型</a:t>
            </a:r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“新定义”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题型一般会用抽象简洁的语言给</a:t>
            </a:r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出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一个</a:t>
            </a:r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新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的定义，</a:t>
            </a:r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要求能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正确理解定义的含义，并快速应用定义解决有关</a:t>
            </a:r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问题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，对数学抽象、数学运算、数学建模、逻辑推理等素养要求较高。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343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accent2"/>
                </a:solidFill>
              </a:rPr>
              <a:t>函数新定义题型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825" y="332467"/>
            <a:ext cx="2508249" cy="2415840"/>
          </a:xfrm>
        </p:spPr>
      </p:pic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909424"/>
              </p:ext>
            </p:extLst>
          </p:nvPr>
        </p:nvGraphicFramePr>
        <p:xfrm>
          <a:off x="775995" y="1376476"/>
          <a:ext cx="8169240" cy="3406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文档" r:id="rId4" imgW="3807131" imgH="1587608" progId="Word.Document.12">
                  <p:embed/>
                </p:oleObj>
              </mc:Choice>
              <mc:Fallback>
                <p:oleObj name="文档" r:id="rId4" imgW="3807131" imgH="15876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5995" y="1376476"/>
                        <a:ext cx="8169240" cy="3406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150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zh-CN" altLang="en-US" sz="8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新定义题型解题步骤：</a:t>
            </a:r>
            <a:endParaRPr lang="en-US" altLang="zh-CN" sz="8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sz="8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8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审题</a:t>
            </a:r>
            <a:r>
              <a:rPr lang="en-US" altLang="zh-CN" sz="8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8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对新定义进行信息提取</a:t>
            </a:r>
            <a:endParaRPr lang="en-US" altLang="zh-CN" sz="8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sz="8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8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加工</a:t>
            </a:r>
            <a:r>
              <a:rPr lang="en-US" altLang="zh-CN" sz="8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8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明确新定义的概念、运算、法则、性质的内涵</a:t>
            </a:r>
            <a:endParaRPr lang="en-US" altLang="zh-CN" sz="8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sz="8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8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转化</a:t>
            </a:r>
            <a:r>
              <a:rPr lang="en-US" altLang="zh-CN" sz="8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8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如果是新定义的运算、法则，直接按照运算法则计算；如果是新定义的性质，一般要判断性质的适用性，也可用特值排除等方法。</a:t>
            </a:r>
            <a:endParaRPr lang="en-US" altLang="zh-CN" sz="8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46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波利亚在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怎样解题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的书中强调过“把解题认为是纯粹的智力活动是错误的。决心和情绪也起了重要的作用，要解决一个重大的科学问题，只有靠毅力才能坚持长年累月的艰苦工作，忍受痛苦的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挫折”，所以相信自己，加强训练，我们一定能找到解决问题的方法。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500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accent2"/>
                </a:solidFill>
              </a:rPr>
              <a:t>函数新定义题型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069716"/>
              </p:ext>
            </p:extLst>
          </p:nvPr>
        </p:nvGraphicFramePr>
        <p:xfrm>
          <a:off x="502412" y="731971"/>
          <a:ext cx="8165039" cy="3469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文档" r:id="rId3" imgW="3807131" imgH="1617175" progId="Word.Document.12">
                  <p:embed/>
                </p:oleObj>
              </mc:Choice>
              <mc:Fallback>
                <p:oleObj name="文档" r:id="rId3" imgW="3807131" imgH="16171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412" y="731971"/>
                        <a:ext cx="8165039" cy="3469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54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accent2"/>
                </a:solidFill>
              </a:rPr>
              <a:t>函数新定义题型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256865"/>
              </p:ext>
            </p:extLst>
          </p:nvPr>
        </p:nvGraphicFramePr>
        <p:xfrm>
          <a:off x="537137" y="759422"/>
          <a:ext cx="8143330" cy="3743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文档" r:id="rId3" imgW="3807131" imgH="1984240" progId="Word.Document.12">
                  <p:embed/>
                </p:oleObj>
              </mc:Choice>
              <mc:Fallback>
                <p:oleObj name="文档" r:id="rId3" imgW="3807131" imgH="19842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7137" y="759422"/>
                        <a:ext cx="8143330" cy="3743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400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accent2"/>
                </a:solidFill>
              </a:rPr>
              <a:t>函数新定义题型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718564"/>
              </p:ext>
            </p:extLst>
          </p:nvPr>
        </p:nvGraphicFramePr>
        <p:xfrm>
          <a:off x="502412" y="729261"/>
          <a:ext cx="8128813" cy="3518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文档" r:id="rId3" imgW="3807131" imgH="1647103" progId="Word.Document.12">
                  <p:embed/>
                </p:oleObj>
              </mc:Choice>
              <mc:Fallback>
                <p:oleObj name="文档" r:id="rId3" imgW="3807131" imgH="16471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412" y="729261"/>
                        <a:ext cx="8128813" cy="3518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73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accent2"/>
                </a:solidFill>
              </a:rPr>
              <a:t>函数新定义题型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258479"/>
              </p:ext>
            </p:extLst>
          </p:nvPr>
        </p:nvGraphicFramePr>
        <p:xfrm>
          <a:off x="502412" y="992265"/>
          <a:ext cx="8161022" cy="2977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文档" r:id="rId3" imgW="3807131" imgH="1388932" progId="Word.Document.12">
                  <p:embed/>
                </p:oleObj>
              </mc:Choice>
              <mc:Fallback>
                <p:oleObj name="文档" r:id="rId3" imgW="3807131" imgH="13889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412" y="992265"/>
                        <a:ext cx="8161022" cy="2977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884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accent2"/>
                </a:solidFill>
              </a:rPr>
              <a:t>函数新定义题型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530327"/>
            <a:ext cx="8139178" cy="4042179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548" y="498224"/>
            <a:ext cx="2001941" cy="1317901"/>
          </a:xfrm>
          <a:prstGeom prst="rect">
            <a:avLst/>
          </a:prstGeom>
        </p:spPr>
      </p:pic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101155"/>
              </p:ext>
            </p:extLst>
          </p:nvPr>
        </p:nvGraphicFramePr>
        <p:xfrm>
          <a:off x="577697" y="1816125"/>
          <a:ext cx="8063792" cy="252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文档" r:id="rId4" imgW="3807131" imgH="1190616" progId="Word.Document.12">
                  <p:embed/>
                </p:oleObj>
              </mc:Choice>
              <mc:Fallback>
                <p:oleObj name="文档" r:id="rId4" imgW="3807131" imgH="11906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7697" y="1816125"/>
                        <a:ext cx="8063792" cy="2522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527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accent2"/>
                </a:solidFill>
              </a:rPr>
              <a:t>函数新定义题型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828" y="714469"/>
            <a:ext cx="2063762" cy="1358599"/>
          </a:xfrm>
          <a:prstGeom prst="rect">
            <a:avLst/>
          </a:prstGeom>
        </p:spPr>
      </p:pic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991658"/>
              </p:ext>
            </p:extLst>
          </p:nvPr>
        </p:nvGraphicFramePr>
        <p:xfrm>
          <a:off x="373359" y="2170671"/>
          <a:ext cx="8268232" cy="2585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文档" r:id="rId4" imgW="3807131" imgH="1190616" progId="Word.Document.12">
                  <p:embed/>
                </p:oleObj>
              </mc:Choice>
              <mc:Fallback>
                <p:oleObj name="文档" r:id="rId4" imgW="3807131" imgH="11906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359" y="2170671"/>
                        <a:ext cx="8268232" cy="2585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90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accent2"/>
                </a:solidFill>
              </a:rPr>
              <a:t>函数新定义题型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828" y="714690"/>
            <a:ext cx="2063762" cy="1358599"/>
          </a:xfrm>
          <a:prstGeom prst="rect">
            <a:avLst/>
          </a:prstGeom>
        </p:spPr>
      </p:pic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260344"/>
              </p:ext>
            </p:extLst>
          </p:nvPr>
        </p:nvGraphicFramePr>
        <p:xfrm>
          <a:off x="502412" y="2123777"/>
          <a:ext cx="8139178" cy="2545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文档" r:id="rId4" imgW="3807131" imgH="1190616" progId="Word.Document.12">
                  <p:embed/>
                </p:oleObj>
              </mc:Choice>
              <mc:Fallback>
                <p:oleObj name="文档" r:id="rId4" imgW="3807131" imgH="11906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2412" y="2123777"/>
                        <a:ext cx="8139178" cy="2545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60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404</Words>
  <Application>Microsoft Office PowerPoint</Application>
  <PresentationFormat>全屏显示(16:9)</PresentationFormat>
  <Paragraphs>35</Paragraphs>
  <Slides>23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汉仪旗黑-85S</vt:lpstr>
      <vt:lpstr>黑体</vt:lpstr>
      <vt:lpstr>楷体</vt:lpstr>
      <vt:lpstr>微软雅黑</vt:lpstr>
      <vt:lpstr>Arial</vt:lpstr>
      <vt:lpstr>Calibri</vt:lpstr>
      <vt:lpstr>1_Office 主题​​</vt:lpstr>
      <vt:lpstr>文档</vt:lpstr>
      <vt:lpstr>Microsoft Word 文档</vt:lpstr>
      <vt:lpstr>函数新定义题型</vt:lpstr>
      <vt:lpstr>函数新定义题型</vt:lpstr>
      <vt:lpstr>函数新定义题型</vt:lpstr>
      <vt:lpstr>函数新定义题型</vt:lpstr>
      <vt:lpstr>函数新定义题型</vt:lpstr>
      <vt:lpstr>函数新定义题型</vt:lpstr>
      <vt:lpstr>函数新定义题型</vt:lpstr>
      <vt:lpstr>函数新定义题型</vt:lpstr>
      <vt:lpstr>函数新定义题型</vt:lpstr>
      <vt:lpstr>函数新定义题型</vt:lpstr>
      <vt:lpstr>函数新定义题型</vt:lpstr>
      <vt:lpstr>函数新定义题型</vt:lpstr>
      <vt:lpstr>函数新定义题型</vt:lpstr>
      <vt:lpstr>PowerPoint 演示文稿</vt:lpstr>
      <vt:lpstr>函数新定义题型</vt:lpstr>
      <vt:lpstr>函数新定义题型</vt:lpstr>
      <vt:lpstr>函数新定义题型</vt:lpstr>
      <vt:lpstr>函数新定义题型</vt:lpstr>
      <vt:lpstr>函数新定义题型</vt:lpstr>
      <vt:lpstr>函数新定义题型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user</cp:lastModifiedBy>
  <cp:revision>39</cp:revision>
  <dcterms:created xsi:type="dcterms:W3CDTF">2020-02-01T11:21:51Z</dcterms:created>
  <dcterms:modified xsi:type="dcterms:W3CDTF">2020-02-04T04:56:49Z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