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Default Extension="docx" ContentType="application/vnd.openxmlformats-officedocument.wordprocessingml.documen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5" r:id="rId2"/>
    <p:sldId id="290" r:id="rId3"/>
    <p:sldId id="280" r:id="rId4"/>
    <p:sldId id="298" r:id="rId5"/>
    <p:sldId id="281" r:id="rId6"/>
    <p:sldId id="272" r:id="rId7"/>
    <p:sldId id="288" r:id="rId8"/>
    <p:sldId id="273" r:id="rId9"/>
    <p:sldId id="294" r:id="rId10"/>
    <p:sldId id="287" r:id="rId11"/>
    <p:sldId id="299" r:id="rId12"/>
    <p:sldId id="286" r:id="rId13"/>
    <p:sldId id="300" r:id="rId14"/>
    <p:sldId id="302" r:id="rId15"/>
    <p:sldId id="301" r:id="rId16"/>
    <p:sldId id="295" r:id="rId17"/>
    <p:sldId id="271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480" y="-5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emf"/><Relationship Id="rId1" Type="http://schemas.openxmlformats.org/officeDocument/2006/relationships/image" Target="../media/image20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3379478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972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3414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376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Microsoft_Office_Word___26.docx"/><Relationship Id="rId4" Type="http://schemas.openxmlformats.org/officeDocument/2006/relationships/package" Target="../embeddings/Microsoft_Office_Word___25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package" Target="../embeddings/Microsoft_Office_Word___29.docx"/><Relationship Id="rId4" Type="http://schemas.openxmlformats.org/officeDocument/2006/relationships/package" Target="../embeddings/Microsoft_Office_Word___28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Office_Word___33.docx"/><Relationship Id="rId5" Type="http://schemas.openxmlformats.org/officeDocument/2006/relationships/package" Target="../embeddings/Microsoft_Office_Word___32.docx"/><Relationship Id="rId4" Type="http://schemas.openxmlformats.org/officeDocument/2006/relationships/package" Target="../embeddings/Microsoft_Office_Word___3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package" Target="../embeddings/Microsoft_Office_Word___37.docx"/><Relationship Id="rId4" Type="http://schemas.openxmlformats.org/officeDocument/2006/relationships/package" Target="../embeddings/Microsoft_Office_Word___36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__43.docx"/><Relationship Id="rId3" Type="http://schemas.openxmlformats.org/officeDocument/2006/relationships/package" Target="../embeddings/Microsoft_Office_Word___38.docx"/><Relationship Id="rId7" Type="http://schemas.openxmlformats.org/officeDocument/2006/relationships/package" Target="../embeddings/Microsoft_Office_Word___4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Office_Word___41.docx"/><Relationship Id="rId5" Type="http://schemas.openxmlformats.org/officeDocument/2006/relationships/package" Target="../embeddings/Microsoft_Office_Word___40.docx"/><Relationship Id="rId4" Type="http://schemas.openxmlformats.org/officeDocument/2006/relationships/package" Target="../embeddings/Microsoft_Office_Word___39.doc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Word___4.docx"/><Relationship Id="rId5" Type="http://schemas.openxmlformats.org/officeDocument/2006/relationships/package" Target="../embeddings/Microsoft_Office_Word___3.docx"/><Relationship Id="rId4" Type="http://schemas.openxmlformats.org/officeDocument/2006/relationships/package" Target="../embeddings/Microsoft_Office_Word___2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__6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Word___10.docx"/><Relationship Id="rId5" Type="http://schemas.openxmlformats.org/officeDocument/2006/relationships/package" Target="../embeddings/Microsoft_Office_Word___9.docx"/><Relationship Id="rId4" Type="http://schemas.openxmlformats.org/officeDocument/2006/relationships/package" Target="../embeddings/Microsoft_Office_Word___8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__15.docx"/><Relationship Id="rId3" Type="http://schemas.openxmlformats.org/officeDocument/2006/relationships/notesSlide" Target="../notesSlides/notesSlide3.xml"/><Relationship Id="rId7" Type="http://schemas.openxmlformats.org/officeDocument/2006/relationships/package" Target="../embeddings/Microsoft_Office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Office_Word___13.docx"/><Relationship Id="rId5" Type="http://schemas.openxmlformats.org/officeDocument/2006/relationships/package" Target="../embeddings/Microsoft_Office_Word___12.docx"/><Relationship Id="rId4" Type="http://schemas.openxmlformats.org/officeDocument/2006/relationships/package" Target="../embeddings/Microsoft_Office_Word___11.docx"/><Relationship Id="rId9" Type="http://schemas.openxmlformats.org/officeDocument/2006/relationships/package" Target="../embeddings/Microsoft_Office_Word___16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7.docx"/><Relationship Id="rId7" Type="http://schemas.openxmlformats.org/officeDocument/2006/relationships/package" Target="../embeddings/Microsoft_Office_Word___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Office_Word___20.docx"/><Relationship Id="rId5" Type="http://schemas.openxmlformats.org/officeDocument/2006/relationships/package" Target="../embeddings/Microsoft_Office_Word___19.docx"/><Relationship Id="rId4" Type="http://schemas.openxmlformats.org/officeDocument/2006/relationships/package" Target="../embeddings/Microsoft_Office_Word___18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Word___23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函数与不等式综合应用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一 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北京市陈经纶中学    李沛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函数不等式综合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01935790"/>
              </p:ext>
            </p:extLst>
          </p:nvPr>
        </p:nvGraphicFramePr>
        <p:xfrm>
          <a:off x="487363" y="708025"/>
          <a:ext cx="8131175" cy="1738313"/>
        </p:xfrm>
        <a:graphic>
          <a:graphicData uri="http://schemas.openxmlformats.org/presentationml/2006/ole">
            <p:oleObj spid="_x0000_s9304" name="文档" r:id="rId3" imgW="3807131" imgH="817422" progId="Word.Document.12">
              <p:embed/>
            </p:oleObj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4291924"/>
              </p:ext>
            </p:extLst>
          </p:nvPr>
        </p:nvGraphicFramePr>
        <p:xfrm>
          <a:off x="518224" y="2215597"/>
          <a:ext cx="4710113" cy="846138"/>
        </p:xfrm>
        <a:graphic>
          <a:graphicData uri="http://schemas.openxmlformats.org/presentationml/2006/ole">
            <p:oleObj spid="_x0000_s9305" name="文档" r:id="rId4" imgW="2214168" imgH="396992" progId="Word.Document.12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2330065"/>
              </p:ext>
            </p:extLst>
          </p:nvPr>
        </p:nvGraphicFramePr>
        <p:xfrm>
          <a:off x="562208" y="2877774"/>
          <a:ext cx="7977188" cy="1935163"/>
        </p:xfrm>
        <a:graphic>
          <a:graphicData uri="http://schemas.openxmlformats.org/presentationml/2006/ole">
            <p:oleObj spid="_x0000_s9306" name="文档" r:id="rId5" imgW="3942457" imgH="9923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860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函数不等式综合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0856458"/>
              </p:ext>
            </p:extLst>
          </p:nvPr>
        </p:nvGraphicFramePr>
        <p:xfrm>
          <a:off x="487363" y="708025"/>
          <a:ext cx="8131175" cy="1738313"/>
        </p:xfrm>
        <a:graphic>
          <a:graphicData uri="http://schemas.openxmlformats.org/presentationml/2006/ole">
            <p:oleObj spid="_x0000_s21560" name="文档" r:id="rId3" imgW="3807131" imgH="817422" progId="Word.Document.12">
              <p:embed/>
            </p:oleObj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54098572"/>
              </p:ext>
            </p:extLst>
          </p:nvPr>
        </p:nvGraphicFramePr>
        <p:xfrm>
          <a:off x="517525" y="2217738"/>
          <a:ext cx="8085138" cy="1684337"/>
        </p:xfrm>
        <a:graphic>
          <a:graphicData uri="http://schemas.openxmlformats.org/presentationml/2006/ole">
            <p:oleObj spid="_x0000_s21561" name="文档" r:id="rId4" imgW="3824767" imgH="795427" progId="Word.Document.12">
              <p:embed/>
            </p:oleObj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2465840"/>
              </p:ext>
            </p:extLst>
          </p:nvPr>
        </p:nvGraphicFramePr>
        <p:xfrm>
          <a:off x="555174" y="3282397"/>
          <a:ext cx="7948612" cy="1547813"/>
        </p:xfrm>
        <a:graphic>
          <a:graphicData uri="http://schemas.openxmlformats.org/presentationml/2006/ole">
            <p:oleObj spid="_x0000_s21562" name="文档" r:id="rId5" imgW="3942457" imgH="793624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854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函数不等式综合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4981828"/>
              </p:ext>
            </p:extLst>
          </p:nvPr>
        </p:nvGraphicFramePr>
        <p:xfrm>
          <a:off x="563563" y="708025"/>
          <a:ext cx="7916862" cy="1585913"/>
        </p:xfrm>
        <a:graphic>
          <a:graphicData uri="http://schemas.openxmlformats.org/presentationml/2006/ole">
            <p:oleObj spid="_x0000_s10340" name="文档" r:id="rId3" imgW="3942457" imgH="793624" progId="Word.Document.12">
              <p:embed/>
            </p:oleObj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0746512"/>
              </p:ext>
            </p:extLst>
          </p:nvPr>
        </p:nvGraphicFramePr>
        <p:xfrm>
          <a:off x="563359" y="2111375"/>
          <a:ext cx="7886700" cy="800100"/>
        </p:xfrm>
        <a:graphic>
          <a:graphicData uri="http://schemas.openxmlformats.org/presentationml/2006/ole">
            <p:oleObj spid="_x0000_s10341" name="文档" r:id="rId4" imgW="3942457" imgH="400598" progId="Word.Document.12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88780476"/>
              </p:ext>
            </p:extLst>
          </p:nvPr>
        </p:nvGraphicFramePr>
        <p:xfrm>
          <a:off x="563563" y="2773363"/>
          <a:ext cx="7886700" cy="1577975"/>
        </p:xfrm>
        <a:graphic>
          <a:graphicData uri="http://schemas.openxmlformats.org/presentationml/2006/ole">
            <p:oleObj spid="_x0000_s10342" name="文档" r:id="rId5" imgW="3942457" imgH="793624" progId="Word.Document.12">
              <p:embed/>
            </p:oleObj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39209539"/>
              </p:ext>
            </p:extLst>
          </p:nvPr>
        </p:nvGraphicFramePr>
        <p:xfrm>
          <a:off x="573743" y="4118645"/>
          <a:ext cx="7886700" cy="792163"/>
        </p:xfrm>
        <a:graphic>
          <a:graphicData uri="http://schemas.openxmlformats.org/presentationml/2006/ole">
            <p:oleObj spid="_x0000_s10343" name="文档" r:id="rId6" imgW="3942457" imgH="40059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8868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函数不等式综合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9013926"/>
              </p:ext>
            </p:extLst>
          </p:nvPr>
        </p:nvGraphicFramePr>
        <p:xfrm>
          <a:off x="563563" y="708025"/>
          <a:ext cx="7886700" cy="1981200"/>
        </p:xfrm>
        <a:graphic>
          <a:graphicData uri="http://schemas.openxmlformats.org/presentationml/2006/ole">
            <p:oleObj spid="_x0000_s22547" name="文档" r:id="rId3" imgW="3942457" imgH="9923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582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函数不等式综合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47333456"/>
              </p:ext>
            </p:extLst>
          </p:nvPr>
        </p:nvGraphicFramePr>
        <p:xfrm>
          <a:off x="534303" y="707720"/>
          <a:ext cx="8077200" cy="1676400"/>
        </p:xfrm>
        <a:graphic>
          <a:graphicData uri="http://schemas.openxmlformats.org/presentationml/2006/ole">
            <p:oleObj spid="_x0000_s24680" name="文档" r:id="rId3" imgW="3824767" imgH="796508" progId="Word.Document.12">
              <p:embed/>
            </p:oleObj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8488584"/>
              </p:ext>
            </p:extLst>
          </p:nvPr>
        </p:nvGraphicFramePr>
        <p:xfrm>
          <a:off x="530225" y="1870075"/>
          <a:ext cx="7866063" cy="2370138"/>
        </p:xfrm>
        <a:graphic>
          <a:graphicData uri="http://schemas.openxmlformats.org/presentationml/2006/ole">
            <p:oleObj spid="_x0000_s24681" name="文档" r:id="rId4" imgW="3942457" imgH="1190616" progId="Word.Document.12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2505250"/>
              </p:ext>
            </p:extLst>
          </p:nvPr>
        </p:nvGraphicFramePr>
        <p:xfrm>
          <a:off x="586521" y="3742959"/>
          <a:ext cx="2692400" cy="1028700"/>
        </p:xfrm>
        <a:graphic>
          <a:graphicData uri="http://schemas.openxmlformats.org/presentationml/2006/ole">
            <p:oleObj spid="_x0000_s24682" name="文档" r:id="rId5" imgW="1348944" imgH="59530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1322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64172449"/>
              </p:ext>
            </p:extLst>
          </p:nvPr>
        </p:nvGraphicFramePr>
        <p:xfrm>
          <a:off x="560388" y="1474299"/>
          <a:ext cx="7866062" cy="1339850"/>
        </p:xfrm>
        <a:graphic>
          <a:graphicData uri="http://schemas.openxmlformats.org/presentationml/2006/ole">
            <p:oleObj spid="_x0000_s23636" name="文档" r:id="rId3" imgW="3942457" imgH="675716" progId="Word.Document.12">
              <p:embed/>
            </p:oleObj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16281809"/>
              </p:ext>
            </p:extLst>
          </p:nvPr>
        </p:nvGraphicFramePr>
        <p:xfrm>
          <a:off x="511175" y="2541828"/>
          <a:ext cx="7886700" cy="1189037"/>
        </p:xfrm>
        <a:graphic>
          <a:graphicData uri="http://schemas.openxmlformats.org/presentationml/2006/ole">
            <p:oleObj spid="_x0000_s23637" name="文档" r:id="rId4" imgW="3942457" imgH="596390" progId="Word.Document.12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82303527"/>
              </p:ext>
            </p:extLst>
          </p:nvPr>
        </p:nvGraphicFramePr>
        <p:xfrm>
          <a:off x="1078970" y="3260762"/>
          <a:ext cx="7138987" cy="1181100"/>
        </p:xfrm>
        <a:graphic>
          <a:graphicData uri="http://schemas.openxmlformats.org/presentationml/2006/ole">
            <p:oleObj spid="_x0000_s23638" name="文档" r:id="rId5" imgW="3569230" imgH="595308" progId="Word.Document.12">
              <p:embed/>
            </p:oleObj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0771534"/>
              </p:ext>
            </p:extLst>
          </p:nvPr>
        </p:nvGraphicFramePr>
        <p:xfrm>
          <a:off x="587375" y="3948598"/>
          <a:ext cx="7886700" cy="1028700"/>
        </p:xfrm>
        <a:graphic>
          <a:graphicData uri="http://schemas.openxmlformats.org/presentationml/2006/ole">
            <p:oleObj spid="_x0000_s23639" name="文档" r:id="rId6" imgW="3942457" imgH="518866" progId="Word.Document.12">
              <p:embed/>
            </p:oleObj>
          </a:graphicData>
        </a:graphic>
      </p:graphicFrame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函数不等式综合</a:t>
            </a:r>
            <a:endParaRPr lang="zh-CN" altLang="en-US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33763777"/>
              </p:ext>
            </p:extLst>
          </p:nvPr>
        </p:nvGraphicFramePr>
        <p:xfrm>
          <a:off x="3350725" y="806693"/>
          <a:ext cx="4778375" cy="830263"/>
        </p:xfrm>
        <a:graphic>
          <a:graphicData uri="http://schemas.openxmlformats.org/presentationml/2006/ole">
            <p:oleObj spid="_x0000_s23640" name="文档" r:id="rId7" imgW="2388365" imgH="415742" progId="Word.Document.12">
              <p:embed/>
            </p:oleObj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57800695"/>
              </p:ext>
            </p:extLst>
          </p:nvPr>
        </p:nvGraphicFramePr>
        <p:xfrm>
          <a:off x="586278" y="509588"/>
          <a:ext cx="2368550" cy="1184275"/>
        </p:xfrm>
        <a:graphic>
          <a:graphicData uri="http://schemas.openxmlformats.org/presentationml/2006/ole">
            <p:oleObj spid="_x0000_s23641" name="文档" r:id="rId8" imgW="1189144" imgH="599274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7354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函数不等式综合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对数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型不等式时要注意真数大于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零，且可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利用对数运算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性质及对数函数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的单调性进行等价转化；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综合问题中要注意上下问的联系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求函数的最值一般需判断出函数的单调性，有时也可利用基本不等式直接得出．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946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函数不等式综合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函数是高中数学的重要主线，不等式是高中数学中具有联结和支撑作用的主干知识。函数不等式的综合问题，大多以能力立意，注重基础，涉及函数的单调性、最值，不等式的性质、解法等重点知识，以及数形结合、等价转化、</a:t>
            </a:r>
            <a:r>
              <a:rPr lang="zh-CN" altLang="en-US" sz="2400" smtClean="0">
                <a:latin typeface="黑体" panose="02010609060101010101" pitchFamily="49" charset="-122"/>
                <a:ea typeface="黑体" panose="02010609060101010101" pitchFamily="49" charset="-122"/>
              </a:rPr>
              <a:t>分类整合等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重要方法，是提升逻辑推理素养的重要素材．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4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函数不等式综合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3641514"/>
              </p:ext>
            </p:extLst>
          </p:nvPr>
        </p:nvGraphicFramePr>
        <p:xfrm>
          <a:off x="490538" y="712943"/>
          <a:ext cx="8131175" cy="1503363"/>
        </p:xfrm>
        <a:graphic>
          <a:graphicData uri="http://schemas.openxmlformats.org/presentationml/2006/ole">
            <p:oleObj spid="_x0000_s4200" name="文档" r:id="rId3" imgW="3807131" imgH="706004" progId="Word.Document.12">
              <p:embed/>
            </p:oleObj>
          </a:graphicData>
        </a:graphic>
      </p:graphicFrame>
      <p:sp>
        <p:nvSpPr>
          <p:cNvPr id="7" name="内容占位符 2" hidden="1"/>
          <p:cNvSpPr>
            <a:spLocks noGrp="1"/>
          </p:cNvSpPr>
          <p:nvPr>
            <p:ph idx="1"/>
          </p:nvPr>
        </p:nvSpPr>
        <p:spPr>
          <a:xfrm>
            <a:off x="502412" y="714469"/>
            <a:ext cx="8139178" cy="4042179"/>
          </a:xfrm>
        </p:spPr>
        <p:txBody>
          <a:bodyPr/>
          <a:lstStyle/>
          <a:p>
            <a:endParaRPr lang="zh-CN" altLang="en-US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57901080"/>
              </p:ext>
            </p:extLst>
          </p:nvPr>
        </p:nvGraphicFramePr>
        <p:xfrm>
          <a:off x="571500" y="1766888"/>
          <a:ext cx="7907338" cy="685800"/>
        </p:xfrm>
        <a:graphic>
          <a:graphicData uri="http://schemas.openxmlformats.org/presentationml/2006/ole">
            <p:oleObj spid="_x0000_s4201" name="文档" r:id="rId4" imgW="3942457" imgH="341824" progId="Word.Document.12">
              <p:embed/>
            </p:oleObj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6098698"/>
              </p:ext>
            </p:extLst>
          </p:nvPr>
        </p:nvGraphicFramePr>
        <p:xfrm>
          <a:off x="595314" y="2286000"/>
          <a:ext cx="7866062" cy="665163"/>
        </p:xfrm>
        <a:graphic>
          <a:graphicData uri="http://schemas.openxmlformats.org/presentationml/2006/ole">
            <p:oleObj spid="_x0000_s4202" name="文档" r:id="rId5" imgW="3942457" imgH="333531" progId="Word.Document.12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95501782"/>
              </p:ext>
            </p:extLst>
          </p:nvPr>
        </p:nvGraphicFramePr>
        <p:xfrm>
          <a:off x="720969" y="2962642"/>
          <a:ext cx="7866063" cy="823912"/>
        </p:xfrm>
        <a:graphic>
          <a:graphicData uri="http://schemas.openxmlformats.org/presentationml/2006/ole">
            <p:oleObj spid="_x0000_s4203" name="文档" r:id="rId6" imgW="3942457" imgH="39699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754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函数不等式综合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7272999"/>
              </p:ext>
            </p:extLst>
          </p:nvPr>
        </p:nvGraphicFramePr>
        <p:xfrm>
          <a:off x="490538" y="712943"/>
          <a:ext cx="8131175" cy="1503363"/>
        </p:xfrm>
        <a:graphic>
          <a:graphicData uri="http://schemas.openxmlformats.org/presentationml/2006/ole">
            <p:oleObj spid="_x0000_s20548" name="文档" r:id="rId3" imgW="3807131" imgH="707447" progId="Word.Document.12">
              <p:embed/>
            </p:oleObj>
          </a:graphicData>
        </a:graphic>
      </p:graphicFrame>
      <p:sp>
        <p:nvSpPr>
          <p:cNvPr id="7" name="内容占位符 2" hidden="1"/>
          <p:cNvSpPr>
            <a:spLocks noGrp="1"/>
          </p:cNvSpPr>
          <p:nvPr>
            <p:ph idx="1"/>
          </p:nvPr>
        </p:nvSpPr>
        <p:spPr>
          <a:xfrm>
            <a:off x="502412" y="714469"/>
            <a:ext cx="8139178" cy="4042179"/>
          </a:xfrm>
        </p:spPr>
        <p:txBody>
          <a:bodyPr/>
          <a:lstStyle/>
          <a:p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79515151"/>
              </p:ext>
            </p:extLst>
          </p:nvPr>
        </p:nvGraphicFramePr>
        <p:xfrm>
          <a:off x="571500" y="1766888"/>
          <a:ext cx="8001000" cy="2816225"/>
        </p:xfrm>
        <a:graphic>
          <a:graphicData uri="http://schemas.openxmlformats.org/presentationml/2006/ole">
            <p:oleObj spid="_x0000_s20549" name="文档" r:id="rId4" imgW="3942457" imgH="139145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655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函数不等式综合</a:t>
            </a:r>
            <a:endParaRPr lang="zh-CN" altLang="en-US" dirty="0"/>
          </a:p>
        </p:txBody>
      </p:sp>
      <p:sp>
        <p:nvSpPr>
          <p:cNvPr id="3" name="内容占位符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34908368"/>
              </p:ext>
            </p:extLst>
          </p:nvPr>
        </p:nvGraphicFramePr>
        <p:xfrm>
          <a:off x="490538" y="708025"/>
          <a:ext cx="8131175" cy="1512888"/>
        </p:xfrm>
        <a:graphic>
          <a:graphicData uri="http://schemas.openxmlformats.org/presentationml/2006/ole">
            <p:oleObj spid="_x0000_s5260" name="文档" r:id="rId3" imgW="3807131" imgH="709249" progId="Word.Document.12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9523317"/>
              </p:ext>
            </p:extLst>
          </p:nvPr>
        </p:nvGraphicFramePr>
        <p:xfrm>
          <a:off x="598488" y="2808288"/>
          <a:ext cx="8045450" cy="2014537"/>
        </p:xfrm>
        <a:graphic>
          <a:graphicData uri="http://schemas.openxmlformats.org/presentationml/2006/ole">
            <p:oleObj spid="_x0000_s5261" name="文档" r:id="rId4" imgW="3957574" imgH="996988" progId="Word.Document.12">
              <p:embed/>
            </p:oleObj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5850260"/>
              </p:ext>
            </p:extLst>
          </p:nvPr>
        </p:nvGraphicFramePr>
        <p:xfrm>
          <a:off x="576263" y="1774825"/>
          <a:ext cx="7740650" cy="1239838"/>
        </p:xfrm>
        <a:graphic>
          <a:graphicData uri="http://schemas.openxmlformats.org/presentationml/2006/ole">
            <p:oleObj spid="_x0000_s5262" name="文档" r:id="rId5" imgW="3807131" imgH="612255" progId="Word.Document.12">
              <p:embed/>
            </p:oleObj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2057779"/>
              </p:ext>
            </p:extLst>
          </p:nvPr>
        </p:nvGraphicFramePr>
        <p:xfrm>
          <a:off x="3639288" y="3850784"/>
          <a:ext cx="5051425" cy="772732"/>
        </p:xfrm>
        <a:graphic>
          <a:graphicData uri="http://schemas.openxmlformats.org/presentationml/2006/ole">
            <p:oleObj spid="_x0000_s5263" name="文档" r:id="rId6" imgW="2485900" imgH="39699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2400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函数不等式综合</a:t>
            </a:r>
            <a:endParaRPr lang="zh-CN" altLang="en-US" dirty="0"/>
          </a:p>
        </p:txBody>
      </p:sp>
      <p:sp>
        <p:nvSpPr>
          <p:cNvPr id="3" name="内容占位符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7295170"/>
              </p:ext>
            </p:extLst>
          </p:nvPr>
        </p:nvGraphicFramePr>
        <p:xfrm>
          <a:off x="490538" y="708025"/>
          <a:ext cx="8131175" cy="1512888"/>
        </p:xfrm>
        <a:graphic>
          <a:graphicData uri="http://schemas.openxmlformats.org/presentationml/2006/ole">
            <p:oleObj spid="_x0000_s6318" name="文档" r:id="rId4" imgW="3807131" imgH="710692" progId="Word.Document.12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7117733"/>
              </p:ext>
            </p:extLst>
          </p:nvPr>
        </p:nvGraphicFramePr>
        <p:xfrm>
          <a:off x="576263" y="1774825"/>
          <a:ext cx="7740650" cy="773113"/>
        </p:xfrm>
        <a:graphic>
          <a:graphicData uri="http://schemas.openxmlformats.org/presentationml/2006/ole">
            <p:oleObj spid="_x0000_s6319" name="文档" r:id="rId5" imgW="3807131" imgH="396992" progId="Word.Document.12">
              <p:embed/>
            </p:oleObj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557755"/>
              </p:ext>
            </p:extLst>
          </p:nvPr>
        </p:nvGraphicFramePr>
        <p:xfrm>
          <a:off x="696913" y="2339975"/>
          <a:ext cx="7739062" cy="436563"/>
        </p:xfrm>
        <a:graphic>
          <a:graphicData uri="http://schemas.openxmlformats.org/presentationml/2006/ole">
            <p:oleObj spid="_x0000_s6320" name="文档" r:id="rId6" imgW="3807131" imgH="214181" progId="Word.Document.12">
              <p:embed/>
            </p:oleObj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69459671"/>
              </p:ext>
            </p:extLst>
          </p:nvPr>
        </p:nvGraphicFramePr>
        <p:xfrm>
          <a:off x="698679" y="2468136"/>
          <a:ext cx="7739063" cy="1208088"/>
        </p:xfrm>
        <a:graphic>
          <a:graphicData uri="http://schemas.openxmlformats.org/presentationml/2006/ole">
            <p:oleObj spid="_x0000_s6321" name="文档" r:id="rId7" imgW="3807131" imgH="595308" progId="Word.Document.12">
              <p:embed/>
            </p:oleObj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11503950"/>
              </p:ext>
            </p:extLst>
          </p:nvPr>
        </p:nvGraphicFramePr>
        <p:xfrm>
          <a:off x="696913" y="3375025"/>
          <a:ext cx="7739062" cy="979488"/>
        </p:xfrm>
        <a:graphic>
          <a:graphicData uri="http://schemas.openxmlformats.org/presentationml/2006/ole">
            <p:oleObj spid="_x0000_s6322" name="文档" r:id="rId8" imgW="3807131" imgH="487136" progId="Word.Document.12">
              <p:embed/>
            </p:oleObj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30643425"/>
              </p:ext>
            </p:extLst>
          </p:nvPr>
        </p:nvGraphicFramePr>
        <p:xfrm>
          <a:off x="1120775" y="3776663"/>
          <a:ext cx="5399088" cy="1209675"/>
        </p:xfrm>
        <a:graphic>
          <a:graphicData uri="http://schemas.openxmlformats.org/presentationml/2006/ole">
            <p:oleObj spid="_x0000_s6323" name="文档" r:id="rId9" imgW="2659377" imgH="59530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27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函数不等式综合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7295170"/>
              </p:ext>
            </p:extLst>
          </p:nvPr>
        </p:nvGraphicFramePr>
        <p:xfrm>
          <a:off x="490538" y="708025"/>
          <a:ext cx="8131175" cy="1512888"/>
        </p:xfrm>
        <a:graphic>
          <a:graphicData uri="http://schemas.openxmlformats.org/presentationml/2006/ole">
            <p:oleObj spid="_x0000_s14487" name="文档" r:id="rId3" imgW="3807131" imgH="710692" progId="Word.Document.12">
              <p:embed/>
            </p:oleObj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35568357"/>
              </p:ext>
            </p:extLst>
          </p:nvPr>
        </p:nvGraphicFramePr>
        <p:xfrm>
          <a:off x="1120775" y="2089514"/>
          <a:ext cx="5399088" cy="1209675"/>
        </p:xfrm>
        <a:graphic>
          <a:graphicData uri="http://schemas.openxmlformats.org/presentationml/2006/ole">
            <p:oleObj spid="_x0000_s14488" name="文档" r:id="rId4" imgW="2659377" imgH="595308" progId="Word.Document.12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1338523"/>
              </p:ext>
            </p:extLst>
          </p:nvPr>
        </p:nvGraphicFramePr>
        <p:xfrm>
          <a:off x="696913" y="1687876"/>
          <a:ext cx="7739062" cy="979488"/>
        </p:xfrm>
        <a:graphic>
          <a:graphicData uri="http://schemas.openxmlformats.org/presentationml/2006/ole">
            <p:oleObj spid="_x0000_s14489" name="文档" r:id="rId5" imgW="3807131" imgH="487136" progId="Word.Document.12">
              <p:embed/>
            </p:oleObj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40882704"/>
              </p:ext>
            </p:extLst>
          </p:nvPr>
        </p:nvGraphicFramePr>
        <p:xfrm>
          <a:off x="1120775" y="2841625"/>
          <a:ext cx="5378450" cy="1196975"/>
        </p:xfrm>
        <a:graphic>
          <a:graphicData uri="http://schemas.openxmlformats.org/presentationml/2006/ole">
            <p:oleObj spid="_x0000_s14490" name="文档" r:id="rId6" imgW="2659377" imgH="596390" progId="Word.Document.12">
              <p:embed/>
            </p:oleObj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4174908"/>
              </p:ext>
            </p:extLst>
          </p:nvPr>
        </p:nvGraphicFramePr>
        <p:xfrm>
          <a:off x="1077913" y="3744913"/>
          <a:ext cx="5376862" cy="1196975"/>
        </p:xfrm>
        <a:graphic>
          <a:graphicData uri="http://schemas.openxmlformats.org/presentationml/2006/ole">
            <p:oleObj spid="_x0000_s14491" name="文档" r:id="rId7" imgW="2659377" imgH="59783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0884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chemeClr val="accent2"/>
                </a:solidFill>
              </a:rPr>
              <a:t>函数不等式综合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530327"/>
            <a:ext cx="8139178" cy="4042179"/>
          </a:xfrm>
        </p:spPr>
        <p:txBody>
          <a:bodyPr/>
          <a:lstStyle/>
          <a:p>
            <a:endParaRPr lang="zh-CN" altLang="en-US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87409566"/>
              </p:ext>
            </p:extLst>
          </p:nvPr>
        </p:nvGraphicFramePr>
        <p:xfrm>
          <a:off x="576263" y="1817688"/>
          <a:ext cx="4897258" cy="2818706"/>
        </p:xfrm>
        <a:graphic>
          <a:graphicData uri="http://schemas.openxmlformats.org/presentationml/2006/ole">
            <p:oleObj spid="_x0000_s7238" name="文档" r:id="rId3" imgW="3807131" imgH="2195897" progId="Word.Document.12">
              <p:embed/>
            </p:oleObj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7295170"/>
              </p:ext>
            </p:extLst>
          </p:nvPr>
        </p:nvGraphicFramePr>
        <p:xfrm>
          <a:off x="490538" y="708025"/>
          <a:ext cx="8131175" cy="1512888"/>
        </p:xfrm>
        <a:graphic>
          <a:graphicData uri="http://schemas.openxmlformats.org/presentationml/2006/ole">
            <p:oleObj spid="_x0000_s7239" name="文档" r:id="rId4" imgW="3807131" imgH="71069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152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1600" dirty="0">
                <a:solidFill>
                  <a:schemeClr val="accent2"/>
                </a:solidFill>
              </a:rPr>
              <a:t>函数不等式综合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二次型函数的问题要注意二次项系数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讨论．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讨论时要根据需要分类，注意不重不漏．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可以画示意图，数形结合．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909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243</Words>
  <Application>Microsoft Office PowerPoint</Application>
  <PresentationFormat>全屏显示(16:9)</PresentationFormat>
  <Paragraphs>29</Paragraphs>
  <Slides>17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1_Office 主题​​</vt:lpstr>
      <vt:lpstr>文档</vt:lpstr>
      <vt:lpstr>函数与不等式综合应用</vt:lpstr>
      <vt:lpstr>函数不等式综合</vt:lpstr>
      <vt:lpstr>函数不等式综合</vt:lpstr>
      <vt:lpstr>函数不等式综合</vt:lpstr>
      <vt:lpstr>函数不等式综合</vt:lpstr>
      <vt:lpstr>函数不等式综合</vt:lpstr>
      <vt:lpstr>函数不等式综合</vt:lpstr>
      <vt:lpstr>函数不等式综合</vt:lpstr>
      <vt:lpstr>函数不等式综合</vt:lpstr>
      <vt:lpstr>函数不等式综合</vt:lpstr>
      <vt:lpstr>函数不等式综合</vt:lpstr>
      <vt:lpstr>函数不等式综合</vt:lpstr>
      <vt:lpstr>函数不等式综合</vt:lpstr>
      <vt:lpstr>函数不等式综合</vt:lpstr>
      <vt:lpstr>函数不等式综合</vt:lpstr>
      <vt:lpstr>函数不等式综合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83</cp:revision>
  <dcterms:created xsi:type="dcterms:W3CDTF">2020-02-01T11:21:51Z</dcterms:created>
  <dcterms:modified xsi:type="dcterms:W3CDTF">2020-02-19T00:31:54Z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