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1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6" r:id="rId19"/>
    <p:sldId id="27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2683"/>
  </p:normalViewPr>
  <p:slideViewPr>
    <p:cSldViewPr snapToGrid="0" snapToObjects="1">
      <p:cViewPr varScale="1">
        <p:scale>
          <a:sx n="60" d="100"/>
          <a:sy n="60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C687F-8278-2741-8D9D-69F61E6019B4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FD946-8584-9B46-AFF2-3ECBB3103F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700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97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0600-B63D-FA49-8067-766552CC8396}" type="datetimeFigureOut">
              <a:rPr kumimoji="1" lang="zh-CN" altLang="en-US" smtClean="0"/>
              <a:t>20/2/15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8CB9-EDA1-C34B-AD27-2061506DBE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5" Type="http://schemas.openxmlformats.org/officeDocument/2006/relationships/image" Target="../media/image9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-2597" y="-28699"/>
            <a:ext cx="12194597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10066" y="2879093"/>
            <a:ext cx="7176608" cy="971127"/>
          </a:xfrm>
        </p:spPr>
        <p:txBody>
          <a:bodyPr>
            <a:noAutofit/>
          </a:bodyPr>
          <a:lstStyle/>
          <a:p>
            <a:pPr algn="ctr"/>
            <a:r>
              <a:rPr lang="zh-CN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品味细节描写，解码人物性格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：师徒四人如何应对解散危机</a:t>
            </a:r>
            <a:endParaRPr lang="zh-CN" altLang="zh-CN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5085" y="4847167"/>
            <a:ext cx="360172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0621" y="1592166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初一语文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57801" y="4785189"/>
            <a:ext cx="504507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中国人民大学附属中学朝阳学校</a:t>
            </a:r>
            <a:endParaRPr lang="en-US" altLang="zh-CN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李微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8" y="205698"/>
            <a:ext cx="9003668" cy="62170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10101" r="5889"/>
          <a:stretch>
            <a:fillRect/>
          </a:stretch>
        </p:blipFill>
        <p:spPr>
          <a:xfrm>
            <a:off x="3079376" y="233754"/>
            <a:ext cx="8308325" cy="61653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2659" y="561806"/>
            <a:ext cx="91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悟空前来解救</a:t>
            </a:r>
            <a:endParaRPr kumimoji="1" lang="en-US" altLang="zh-CN" sz="4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kumimoji="1" lang="zh-CN" altLang="en-US" sz="4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唐僧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3769" y="924213"/>
            <a:ext cx="115310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那呆子放下钉钯，整整直裰，摆摆摇摇，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充作个斯文气象，一直的觌面相迎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三藏也只是不吃，旁边子恼坏了八戒。那呆子努着嘴，口里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埋怨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道：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天下和尚也无数，不曾象我这个老和尚罢软！现成的饭，三分儿，倒不吃，只等那猴子来，做四</a:t>
            </a:r>
            <a:r>
              <a:rPr lang="zh-CN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分吃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！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</a:p>
          <a:p>
            <a:r>
              <a:rPr lang="en-US" altLang="zh-CN" sz="32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……</a:t>
            </a:r>
            <a:r>
              <a:rPr lang="zh-CN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怎禁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猪八戒气不忿，在旁漏八分儿唆嘴道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师父，说起这个女子，他是此间农妇，因为送饭下田，路遇我等，却怎么栽他是个妖怪？哥哥的棍重，走将来试手打他一下，不期就打杀了；怕你念什么《紧箍儿咒》，故意的使个障眼法儿，变做这等样东西，演幌你眼，使不念咒哩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278" y="160237"/>
            <a:ext cx="1057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面对尸魔变换的女子，猪八戒的表现是怎样的？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2706" y="1007622"/>
            <a:ext cx="11768281" cy="550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小龙道：“你趁早儿驾云回上花果山，请大师兄孙行者来。他还有降妖的大法力，管寻救了师父，也与你我报得这败阵之仇。”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八戒道：“兄弟，另请一个儿便罢了，那猴子与我有些不睦。前者在白虎岭上，打杀了那白骨夫人，他怪我撺掇师父念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紧箍儿咒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。我也只当耍子，不想那老和尚当真的念起来，就把他赶逐回去，他不知怎么样的恼我，他也决不肯来。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倘或言语上，略不相对，他那哭丧棒又重。假若不知高低，捞上几下，我怎的活得成么？”小龙道：“他决不打你，</a:t>
            </a:r>
            <a:r>
              <a:rPr lang="zh-CN" altLang="en-US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他是个有仁有义的猴王。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你见了他，且莫说师父有难，只说：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‘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师父想你哩。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’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把他哄将来。到此处，见这样个情节，他必然不忿，断乎要与那妖精比并，管情拿得那妖精，救得我师父。” </a:t>
            </a:r>
          </a:p>
        </p:txBody>
      </p:sp>
      <p:sp>
        <p:nvSpPr>
          <p:cNvPr id="5" name="矩形 4"/>
          <p:cNvSpPr/>
          <p:nvPr/>
        </p:nvSpPr>
        <p:spPr>
          <a:xfrm>
            <a:off x="1553049" y="0"/>
            <a:ext cx="90075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 三 十 回   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邪魔侵正法 </a:t>
            </a:r>
            <a:r>
              <a:rPr lang="zh-CN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意马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忆心猿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（节选）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260648"/>
            <a:ext cx="95154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第三十一回 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猪八戒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义激猴王 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孙行者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智降妖怪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7542" y="1839180"/>
            <a:ext cx="11362764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就是他教我来请师兄的，说道：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‘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师兄是个有仁有义的君子。君子不念旧恶，一定肯来救师父一难。’万望哥哥念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‘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一日为师、终身为父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’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之情，千万救他一救！”</a:t>
            </a:r>
          </a:p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行者道：“你这个呆子！我临别之时，曾叮咛又叮咛，说道：‘若有妖魔捉住师父，你就说老孙是他大徒弟。’怎么却不说我？”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八戒又思量道：“请将不如激将，等我激他一激。”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117" y="790094"/>
            <a:ext cx="8143931" cy="803262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任务四  第二题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316722" y="1963030"/>
            <a:ext cx="11664607" cy="22888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取经途中，师徒四人遭遇了无数可以变化身形的妖怪。但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恰恰是不起眼的尸魔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却巧妙地借助三次变化，触发了师徒四人各自的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心魔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，致使这支取经小队近乎瓦解。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这一章节带给你的思考有哪些？试着写一写。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1"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4537" y="-1787812"/>
            <a:ext cx="11766884" cy="3009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/>
            </a:r>
            <a:b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lang="en-US" altLang="zh-CN" sz="36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西游记</a:t>
            </a:r>
            <a:r>
              <a:rPr lang="en-US" altLang="zh-CN" sz="36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：取当时世态，书写笔下神魔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268" y="1371909"/>
            <a:ext cx="119874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西游记</a:t>
            </a:r>
            <a:r>
              <a:rPr lang="en-US" altLang="zh-CN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作者吴承恩：</a:t>
            </a:r>
            <a:endParaRPr lang="en-US" altLang="zh-CN" sz="3600" b="1" kern="0" dirty="0">
              <a:solidFill>
                <a:srgbClr val="2F2F2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从小天资聪颖，在乡里小有名气。可是成年之后，他的仕途却并非一帆风顺，直到四十岁以后才勉强谋得一官半职。</a:t>
            </a:r>
            <a:endParaRPr lang="en-US" altLang="zh-CN" sz="32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4537" y="4135855"/>
            <a:ext cx="11261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鲁迅</a:t>
            </a:r>
            <a:r>
              <a:rPr lang="en-US" altLang="zh-CN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中国小说史略</a:t>
            </a:r>
            <a:r>
              <a:rPr lang="en-US" altLang="zh-CN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600" b="1" kern="0" dirty="0">
              <a:solidFill>
                <a:srgbClr val="2F2F2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kern="0" dirty="0">
                <a:solidFill>
                  <a:srgbClr val="2F2F2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“讽刺揶揄则取当时世态，加以铺张描写。”</a:t>
            </a:r>
            <a:endParaRPr lang="zh-CN" altLang="en-US" sz="3600" kern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2558" y="462092"/>
            <a:ext cx="11766884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西游记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：取当时世态，书写笔下神魔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5325" y="1564105"/>
            <a:ext cx="11153275" cy="415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其中的神魔、师徒所呈现的性格品质又显示出作者对复杂人性的思考。</a:t>
            </a:r>
            <a:endParaRPr lang="en-US" altLang="zh-CN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“取经”作为整部书的目标，由此衍生出关于“向善”“合作”“磨难”等话题对于我们当下仍旧有启示意义。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117" y="790094"/>
            <a:ext cx="8143931" cy="803262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任务四  第二题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316722" y="1963030"/>
            <a:ext cx="11664607" cy="22888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取经途中，师徒四人遭遇了无数可以变化身形的妖怪。但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恰恰是不起眼的尸魔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却巧妙地借助三次变化，触发了师徒四人各自的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心魔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，致使这支取经小队近乎瓦解。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这一章节带给你的思考有哪些？试着写一写。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endParaRPr kumimoji="1"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780" y="1354280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00807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4156710" y="4676988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2" y="364323"/>
            <a:ext cx="5805876" cy="60932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13694" y="2268198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尸魔三戏唐三藏 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圣僧恨逐美猴王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 dirty="0">
                <a:latin typeface="+mn-ea"/>
                <a:ea typeface="+mn-ea"/>
              </a:rPr>
              <a:t>取经队伍的解散危机</a:t>
            </a:r>
          </a:p>
        </p:txBody>
      </p:sp>
      <p:sp>
        <p:nvSpPr>
          <p:cNvPr id="3" name="矩形 2"/>
          <p:cNvSpPr/>
          <p:nvPr/>
        </p:nvSpPr>
        <p:spPr>
          <a:xfrm>
            <a:off x="712694" y="1690688"/>
            <a:ext cx="9605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第十四回      心猿归正　六贼无踪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第二十七回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尸魔三戏唐三藏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圣僧恨逐美猴王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第五十七回 真行者落伽山诉苦　假猴王水帘洞誊文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8885" y="507468"/>
            <a:ext cx="8229600" cy="70609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第十四回 心猿归正　六贼无踪</a:t>
            </a:r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2935" y="1717285"/>
            <a:ext cx="115015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原来这猴子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一生受不得人气</a:t>
            </a:r>
            <a:r>
              <a:rPr lang="zh-CN" altLang="en-US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。他见三藏只管绪绪叨叨，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按不住心头火</a:t>
            </a:r>
            <a:r>
              <a:rPr lang="zh-CN" altLang="en-US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发道：</a:t>
            </a:r>
            <a:r>
              <a:rPr lang="en-US" altLang="zh-CN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你既是这等，说我做不得和尚，上不得西天，不必恁般绪咶恶我，我回去便了！</a:t>
            </a:r>
            <a:r>
              <a:rPr lang="en-US" altLang="zh-CN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那三藏却不曾答应，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他就使一个性子，将身一纵，说一声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老孙去也！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三藏急抬头，早已不见。只闻得呼的一声，回东而去。撇得那长老孤孤零零，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点头自叹，悲怨不已</a:t>
            </a:r>
            <a:r>
              <a:rPr lang="is-IS" altLang="zh-CN" sz="3200" b="1" dirty="0">
                <a:solidFill>
                  <a:srgbClr val="35353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endParaRPr lang="en-US" altLang="zh-CN" sz="3200" b="1" dirty="0">
              <a:solidFill>
                <a:srgbClr val="35353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 dirty="0">
                <a:latin typeface="+mn-ea"/>
                <a:ea typeface="+mn-ea"/>
              </a:rPr>
              <a:t>取经队伍的解散危机</a:t>
            </a:r>
          </a:p>
        </p:txBody>
      </p:sp>
      <p:sp>
        <p:nvSpPr>
          <p:cNvPr id="3" name="矩形 2"/>
          <p:cNvSpPr/>
          <p:nvPr/>
        </p:nvSpPr>
        <p:spPr>
          <a:xfrm>
            <a:off x="712694" y="1690688"/>
            <a:ext cx="9605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第十四回      心猿归正　六贼无踪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第二十七回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尸魔三戏唐三藏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圣僧恨逐美猴王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第五十七回 真行者落伽山诉苦　假猴王水帘洞誊文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解散危机的核心矛盾：唐僧与孙悟空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1798193"/>
            <a:ext cx="5940966" cy="3960646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7090475" y="2866292"/>
            <a:ext cx="4355537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肉体凡胎</a:t>
            </a:r>
            <a:endParaRPr kumimoji="1" lang="en-US" altLang="zh-CN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本领高强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12" y="681522"/>
            <a:ext cx="8143931" cy="803262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任务四  第一题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645096" y="2404792"/>
            <a:ext cx="10959716" cy="22888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有人认为，这场由白骨精引发的师徒分道扬镳危机得以化解，是师徒一行人共同努力的结果。请你结合具体情节，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至少选择其中两个角色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，谈谈这一观点的合理之处。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1744" y="548680"/>
            <a:ext cx="8805545" cy="85725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解散危机：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西游记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27-31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5550" y="1110095"/>
            <a:ext cx="114164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第二十七回 尸魔三戏唐三藏 圣僧</a:t>
            </a:r>
            <a:r>
              <a:rPr lang="zh-CN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恨逐美猴王</a:t>
            </a:r>
            <a:endParaRPr lang="en-US" altLang="zh-CN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第二十八回 </a:t>
            </a:r>
            <a:r>
              <a:rPr lang="zh-CN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花果山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群妖聚义 </a:t>
            </a:r>
            <a:r>
              <a:rPr lang="zh-CN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黑松林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三藏逢魔</a:t>
            </a: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第二十九回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脱难</a:t>
            </a:r>
            <a:r>
              <a:rPr lang="zh-CN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江流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来国土 承恩</a:t>
            </a:r>
            <a:r>
              <a:rPr lang="zh-CN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八戒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转山林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 十 回 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邪魔侵正法 </a:t>
            </a:r>
            <a:r>
              <a:rPr lang="zh-CN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意马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忆心猿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第三十一回 </a:t>
            </a:r>
            <a:r>
              <a:rPr lang="zh-CN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猪八戒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义激猴王 </a:t>
            </a:r>
            <a:r>
              <a:rPr lang="zh-CN" altLang="zh-CN" sz="3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孙行者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智降妖怪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181" r="3141"/>
          <a:stretch>
            <a:fillRect/>
          </a:stretch>
        </p:blipFill>
        <p:spPr>
          <a:xfrm>
            <a:off x="3079376" y="553881"/>
            <a:ext cx="8552329" cy="58831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8471" y="189166"/>
            <a:ext cx="69928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马忆心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猿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1166</Words>
  <Application>Microsoft Macintosh PowerPoint</Application>
  <PresentationFormat>宽屏</PresentationFormat>
  <Paragraphs>67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DengXian</vt:lpstr>
      <vt:lpstr>DengXian Light</vt:lpstr>
      <vt:lpstr>汉仪旗黑-85S</vt:lpstr>
      <vt:lpstr>黑体</vt:lpstr>
      <vt:lpstr>华文楷体</vt:lpstr>
      <vt:lpstr>楷体</vt:lpstr>
      <vt:lpstr>宋体</vt:lpstr>
      <vt:lpstr>微软雅黑</vt:lpstr>
      <vt:lpstr>Arial</vt:lpstr>
      <vt:lpstr>Office 主题</vt:lpstr>
      <vt:lpstr>品味细节描写，解码人物性格：师徒四人如何应对解散危机</vt:lpstr>
      <vt:lpstr>PowerPoint 演示文稿</vt:lpstr>
      <vt:lpstr>取经队伍的解散危机</vt:lpstr>
      <vt:lpstr>第十四回 心猿归正　六贼无踪</vt:lpstr>
      <vt:lpstr>取经队伍的解散危机</vt:lpstr>
      <vt:lpstr>PowerPoint 演示文稿</vt:lpstr>
      <vt:lpstr>任务四  第一题</vt:lpstr>
      <vt:lpstr>解散危机：《西游记》第27-31回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第三十一回 猪八戒义激猴王 孙行者智降妖怪</vt:lpstr>
      <vt:lpstr>任务四  第二题</vt:lpstr>
      <vt:lpstr>PowerPoint 演示文稿</vt:lpstr>
      <vt:lpstr>PowerPoint 演示文稿</vt:lpstr>
      <vt:lpstr>任务四  第二题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品味细节描写，解码人物性格：师徒四人如何应对解散危机？</dc:title>
  <dc:creator>1061530693@qq.com</dc:creator>
  <cp:lastModifiedBy>1061530693@qq.com</cp:lastModifiedBy>
  <cp:revision>18</cp:revision>
  <dcterms:created xsi:type="dcterms:W3CDTF">2020-02-07T14:46:00Z</dcterms:created>
  <dcterms:modified xsi:type="dcterms:W3CDTF">2020-02-15T14:19:10Z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2052-11.1.0.9141</vt:lpwstr>
  </property>
</Properties>
</file>