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2" r:id="rId3"/>
    <p:sldId id="273" r:id="rId4"/>
    <p:sldId id="280" r:id="rId5"/>
    <p:sldId id="281" r:id="rId6"/>
    <p:sldId id="275" r:id="rId7"/>
    <p:sldId id="276" r:id="rId8"/>
    <p:sldId id="277" r:id="rId9"/>
    <p:sldId id="278" r:id="rId10"/>
    <p:sldId id="274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-3621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73953" y="2281409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西游记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7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三调芭蕉扇</a:t>
            </a:r>
            <a:r>
              <a:rPr lang="zh-CN" altLang="en-US" sz="27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7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中的人物形象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35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七年级名著阅读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61885" y="3949377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王莉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8A917-7DCD-47DD-AA1A-90704460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其他人物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5AA417-0979-4291-B426-C282C3A9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沙僧道：“似这般火盛，无路通西，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怎生是好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？”八戒道：“</a:t>
            </a:r>
            <a:r>
              <a:rPr lang="zh-CN" altLang="zh-CN" sz="2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只拣无火处走便罢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。”三藏道：“那方无火？”八戒道：“东方南方北方俱无火。”又问：“那方有经？”八戒道：“西方有经。”三藏道：“我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只欲往有经处去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哩！”沙僧道：“有经处有火，无火处无经，诚是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进退两难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！”</a:t>
            </a:r>
          </a:p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8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E611B-D516-43E2-8189-412CC006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2" y="402893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立足情节，揣摩人物，体会人物性格。</a:t>
            </a:r>
            <a:br>
              <a:rPr lang="zh-CN" altLang="en-US" sz="2400" dirty="0">
                <a:solidFill>
                  <a:srgbClr val="0070C0"/>
                </a:solidFill>
              </a:rPr>
            </a:b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0266B-08C5-4459-93A2-C588B28C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12" y="714469"/>
            <a:ext cx="7529068" cy="2539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鲁迅在《中国小说史略》中说：“作者秉性，‘复善谐剧’，故虽述变幻恍忽之事，亦每杂解颐之言，使</a:t>
            </a:r>
            <a:r>
              <a:rPr lang="zh-CN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神魔皆有人情，精魅亦通世故</a:t>
            </a:r>
            <a:r>
              <a:rPr lang="zh-CN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，而焉。”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256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8E377-BC8A-4913-BC01-70BC17FD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人物之孙悟空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38391-2666-4938-96D2-B7477EC3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孙悟空在“三调芭蕉扇”的过程中，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生动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展现出了“人性、猴性、神性”的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多面性格。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</a:rPr>
              <a:t>  </a:t>
            </a:r>
            <a:r>
              <a:rPr lang="zh-CN" altLang="en-US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那罗刹出门，高叫道：“孙悟空何在？”行者上前，躬身施礼道：“</a:t>
            </a:r>
            <a:r>
              <a:rPr lang="zh-CN" altLang="en-US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嫂嫂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，老孙在此奉揖。”罗刹咄的一声道：“谁是你的嫂嫂！那个要你奉揖！”行者道：“</a:t>
            </a:r>
            <a:r>
              <a:rPr lang="zh-CN" altLang="en-US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尊府牛魔王，当初曾与老孙结义，乃七兄弟之亲。今闻公主是牛大哥令正，安得不以嫂嫂称之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！”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/>
              <a:t>人性：彬彬有礼、善拉关系、会套交情、极力讨好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zh-CN" altLang="en-US" sz="2800" dirty="0"/>
              <a:t>。</a:t>
            </a:r>
            <a:r>
              <a:rPr lang="zh-CN" altLang="en-US" sz="2800" dirty="0">
                <a:solidFill>
                  <a:srgbClr val="0070C0"/>
                </a:solidFill>
              </a:rPr>
              <a:t>  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38391-2666-4938-96D2-B7477EC3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4" y="991727"/>
            <a:ext cx="7879411" cy="3612141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400" dirty="0">
                <a:latin typeface="楷体" panose="02010609060101010101" pitchFamily="49" charset="-122"/>
                <a:ea typeface="楷体" panose="02010609060101010101" pitchFamily="49" charset="-122"/>
              </a:rPr>
              <a:t>行者见了欢喜，嘤的一翅，飞在茶沫之下。那罗刹渴极，接过茶，两三气都喝了。行者</a:t>
            </a:r>
            <a:r>
              <a:rPr lang="zh-CN" altLang="en-US" sz="3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已到他肚腹之内，现原身厉声高叫道：“嫂嫂，借扇子我使使！”</a:t>
            </a:r>
            <a:r>
              <a:rPr lang="zh-CN" altLang="en-US" sz="3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“我知你也饥渴了，我先送你个坐碗儿解渴！”却就把脚往下一登。那罗刹小腹之中，疼痛难禁，坐于地下叫苦。行者道：“嫂嫂休得推辞，我再送你个点心充饥！”</a:t>
            </a:r>
            <a:endParaRPr lang="en-US" altLang="zh-CN" sz="3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300" dirty="0"/>
              <a:t>            猴性：动作、语言</a:t>
            </a:r>
            <a:r>
              <a:rPr lang="en-US" altLang="zh-CN" sz="3300" dirty="0"/>
              <a:t>    </a:t>
            </a:r>
            <a:r>
              <a:rPr lang="zh-CN" altLang="en-US" sz="3300" dirty="0"/>
              <a:t>猴性十足、顽皮机灵。</a:t>
            </a:r>
            <a:endParaRPr lang="en-US" altLang="zh-CN" sz="33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CC6313E-03ED-482E-B6F5-8EA852DB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38391-2666-4938-96D2-B7477EC3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行者发狠道：“正是，正是，呆子莫要胡谈！土地说得有理，我们正要与他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赌输赢，弄手段，等我施为地煞变。自到西方无对头，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牛王本是心猿变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行者道：“我当时问着乡人说，这山扇息火，只收得一年五谷，便又火发！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如何治得除根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？”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/>
              <a:t>  神性：顽强不屈的精神，拯救黎民百姓的善举。</a:t>
            </a:r>
            <a:endParaRPr lang="en-US" altLang="zh-CN" sz="28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CC6313E-03ED-482E-B6F5-8EA852DB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8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8E377-BC8A-4913-BC01-70BC17FD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人物之牛魔王一家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38391-2666-4938-96D2-B7477EC3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一个要求扇子保唐僧，一个不借芭蕉忒鄙吝。语去言来失旧情，举家无义皆生忿。牛王棍起赛蛟龙，大圣棒迎神鬼遁。初时争斗在山前，后来齐驾祥云进。半空之内显神通，五彩光中施妙运。两条棍响振天关，不见输赢皆傍寸。</a:t>
            </a:r>
          </a:p>
          <a:p>
            <a:pPr marL="0" indent="0"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45637D-1C5A-47EC-9450-CE2CFCE21E04}"/>
              </a:ext>
            </a:extLst>
          </p:cNvPr>
          <p:cNvSpPr/>
          <p:nvPr/>
        </p:nvSpPr>
        <p:spPr>
          <a:xfrm>
            <a:off x="3791039" y="1349272"/>
            <a:ext cx="1459141" cy="464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8D90C8-7BCD-4942-9197-FE8C5E003C2F}"/>
              </a:ext>
            </a:extLst>
          </p:cNvPr>
          <p:cNvSpPr/>
          <p:nvPr/>
        </p:nvSpPr>
        <p:spPr>
          <a:xfrm>
            <a:off x="7747946" y="814810"/>
            <a:ext cx="659218" cy="453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774C8-6840-47F0-840D-1A3C234E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红孩儿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9D3CC9-FACB-4E51-9162-CFE6F18E2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     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众多山神土地“少香没纸，血食全无，一个个红孩儿弄得我们少香没纸，血食全无，一个个衣不充身，食不充口。常常的把我们山神土地拿了去，烧火顶门，捉几个山獐野鹿，早晚间打点群精；若是没物相送，就要来拆庙宇，剥衣裳，搅得我等不得安生！”</a:t>
            </a:r>
          </a:p>
          <a:p>
            <a:r>
              <a:rPr lang="zh-CN" altLang="zh-CN" sz="2400" dirty="0"/>
              <a:t>当他听说吃了唐僧肉可以长生不老时，便想方设法掳走唐僧。</a:t>
            </a:r>
            <a:endParaRPr lang="en-US" altLang="zh-CN" sz="2400" dirty="0"/>
          </a:p>
          <a:p>
            <a:pPr marL="0" indent="0" algn="ctr"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红孩儿：</a:t>
            </a:r>
            <a:r>
              <a:rPr lang="zh-CN" altLang="zh-CN" sz="2400" b="1" dirty="0">
                <a:solidFill>
                  <a:srgbClr val="0070C0"/>
                </a:solidFill>
              </a:rPr>
              <a:t>贪婪自私、为非作歹、荼毒生灵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zh-CN" altLang="zh-CN" sz="2400" b="1" dirty="0">
              <a:solidFill>
                <a:srgbClr val="0070C0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79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D1DC6-0FCE-4DA3-B87C-A173AE3AB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      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牛魔王说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我山妻自幼修持，也是个得道的女仙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小说中并没有写她做什么坏事。她住在离火焰山一千里的芭蕉洞里，拥有法宝芭蕉扇，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“一扇息火，二扇生风，三扇下雨”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诚如老者所言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“我这里人家，十年拜求一度，四猪四羊，花红表里，异香时果，鸡鹅美酒，沐浴虔诚，拜到那仙山，请他触动，至此施为。”</a:t>
            </a:r>
          </a:p>
          <a:p>
            <a:pPr marL="0" indent="0" algn="ctr">
              <a:buNone/>
            </a:pPr>
            <a:r>
              <a:rPr lang="zh-CN" altLang="zh-CN" sz="2400" dirty="0">
                <a:solidFill>
                  <a:srgbClr val="0070C0"/>
                </a:solidFill>
              </a:rPr>
              <a:t>要挟当地百姓</a:t>
            </a:r>
            <a:r>
              <a:rPr lang="zh-CN" altLang="en-US" sz="2400" dirty="0">
                <a:solidFill>
                  <a:srgbClr val="0070C0"/>
                </a:solidFill>
              </a:rPr>
              <a:t>，</a:t>
            </a:r>
            <a:r>
              <a:rPr lang="zh-CN" altLang="zh-CN" sz="2400" dirty="0">
                <a:solidFill>
                  <a:srgbClr val="0070C0"/>
                </a:solidFill>
              </a:rPr>
              <a:t>捞取不义之财</a:t>
            </a:r>
            <a:r>
              <a:rPr lang="zh-CN" altLang="en-US" sz="2400" dirty="0">
                <a:solidFill>
                  <a:srgbClr val="0070C0"/>
                </a:solidFill>
              </a:rPr>
              <a:t>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D9D302F-68FA-436D-AB32-AF5651CFE5FB}"/>
              </a:ext>
            </a:extLst>
          </p:cNvPr>
          <p:cNvSpPr txBox="1">
            <a:spLocks/>
          </p:cNvSpPr>
          <p:nvPr/>
        </p:nvSpPr>
        <p:spPr>
          <a:xfrm>
            <a:off x="502411" y="27912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/>
              <a:t>铁扇公主</a:t>
            </a:r>
          </a:p>
        </p:txBody>
      </p:sp>
    </p:spTree>
    <p:extLst>
      <p:ext uri="{BB962C8B-B14F-4D97-AF65-F5344CB8AC3E}">
        <p14:creationId xmlns:p14="http://schemas.microsoft.com/office/powerpoint/2010/main" val="21664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E72A5-FDF8-411E-B06C-834E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牛魔王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040757-C09E-4DC9-AE45-E8B669FF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907995"/>
            <a:ext cx="8139178" cy="4018299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红孩儿请父亲来吃唐僧肉，行者化作牛魔王，说今日吃斋，不吃唐僧肉，那妖王闻言心中暗想道：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“我父王平日吃人为生，今活彀有一千余岁，怎么如今又吃起斋来了？想当初作恶多端，这三四日斋戒，那里就积得过来？”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（侧面描写）</a:t>
            </a:r>
            <a:endParaRPr lang="en-US" altLang="zh-CN" sz="2400" dirty="0"/>
          </a:p>
          <a:p>
            <a:pPr marL="0" indent="0" algn="ctr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对黎民百姓作恶多端、对结拜兄弟冷漠无情。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977</Words>
  <Application>Microsoft Office PowerPoint</Application>
  <PresentationFormat>全屏显示(16:9)</PresentationFormat>
  <Paragraphs>36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黑体</vt:lpstr>
      <vt:lpstr>楷体</vt:lpstr>
      <vt:lpstr>微软雅黑</vt:lpstr>
      <vt:lpstr>Arial</vt:lpstr>
      <vt:lpstr>Calibri</vt:lpstr>
      <vt:lpstr>1_Office 主题​​</vt:lpstr>
      <vt:lpstr>《西游记》  “三调芭蕉扇”中的人物形象</vt:lpstr>
      <vt:lpstr>立足情节，揣摩人物，体会人物性格。 </vt:lpstr>
      <vt:lpstr>人物之孙悟空</vt:lpstr>
      <vt:lpstr>PowerPoint 演示文稿</vt:lpstr>
      <vt:lpstr>PowerPoint 演示文稿</vt:lpstr>
      <vt:lpstr>人物之牛魔王一家</vt:lpstr>
      <vt:lpstr>红孩儿</vt:lpstr>
      <vt:lpstr>PowerPoint 演示文稿</vt:lpstr>
      <vt:lpstr>牛魔王</vt:lpstr>
      <vt:lpstr>其他人物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舒芳</cp:lastModifiedBy>
  <cp:revision>53</cp:revision>
  <dcterms:created xsi:type="dcterms:W3CDTF">2020-02-01T11:21:51Z</dcterms:created>
  <dcterms:modified xsi:type="dcterms:W3CDTF">2020-02-15T04:40:13Z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