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5" r:id="rId2"/>
    <p:sldId id="289" r:id="rId3"/>
    <p:sldId id="287" r:id="rId4"/>
    <p:sldId id="288" r:id="rId5"/>
    <p:sldId id="278" r:id="rId6"/>
    <p:sldId id="298" r:id="rId7"/>
    <p:sldId id="299" r:id="rId8"/>
    <p:sldId id="291" r:id="rId9"/>
    <p:sldId id="292" r:id="rId10"/>
    <p:sldId id="293" r:id="rId11"/>
    <p:sldId id="296" r:id="rId12"/>
    <p:sldId id="300" r:id="rId13"/>
    <p:sldId id="271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94" d="100"/>
          <a:sy n="94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38494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20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6.e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3.e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4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2.emf"/><Relationship Id="rId3" Type="http://schemas.openxmlformats.org/officeDocument/2006/relationships/tags" Target="../tags/tag153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9.emf"/><Relationship Id="rId17" Type="http://schemas.openxmlformats.org/officeDocument/2006/relationships/oleObject" Target="../embeddings/oleObject17.bin"/><Relationship Id="rId2" Type="http://schemas.openxmlformats.org/officeDocument/2006/relationships/tags" Target="../tags/tag152.xml"/><Relationship Id="rId16" Type="http://schemas.openxmlformats.org/officeDocument/2006/relationships/image" Target="../media/image21.emf"/><Relationship Id="rId20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8.emf"/><Relationship Id="rId19" Type="http://schemas.openxmlformats.org/officeDocument/2006/relationships/oleObject" Target="../embeddings/oleObject18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8.emf"/><Relationship Id="rId3" Type="http://schemas.openxmlformats.org/officeDocument/2006/relationships/tags" Target="../tags/tag155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5.emf"/><Relationship Id="rId17" Type="http://schemas.openxmlformats.org/officeDocument/2006/relationships/oleObject" Target="../embeddings/oleObject33.bin"/><Relationship Id="rId2" Type="http://schemas.openxmlformats.org/officeDocument/2006/relationships/tags" Target="../tags/tag154.xml"/><Relationship Id="rId16" Type="http://schemas.openxmlformats.org/officeDocument/2006/relationships/image" Target="../media/image37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4.e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5.emf"/><Relationship Id="rId3" Type="http://schemas.openxmlformats.org/officeDocument/2006/relationships/tags" Target="../tags/tag157.xml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2.emf"/><Relationship Id="rId17" Type="http://schemas.openxmlformats.org/officeDocument/2006/relationships/oleObject" Target="../embeddings/oleObject40.bin"/><Relationship Id="rId2" Type="http://schemas.openxmlformats.org/officeDocument/2006/relationships/tags" Target="../tags/tag156.xml"/><Relationship Id="rId16" Type="http://schemas.openxmlformats.org/officeDocument/2006/relationships/image" Target="../media/image44.emf"/><Relationship Id="rId20" Type="http://schemas.openxmlformats.org/officeDocument/2006/relationships/image" Target="../media/image46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41.emf"/><Relationship Id="rId19" Type="http://schemas.openxmlformats.org/officeDocument/2006/relationships/oleObject" Target="../embeddings/oleObject41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3.emf"/><Relationship Id="rId22" Type="http://schemas.openxmlformats.org/officeDocument/2006/relationships/image" Target="../media/image4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第</a:t>
            </a:r>
            <a:r>
              <a:rPr lang="en-US" altLang="zh-CN" b="1" spc="3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13</a:t>
            </a:r>
            <a:r>
              <a:rPr lang="zh-CN" altLang="en-US" b="1" spc="3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课时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诱导公式精讲</a:t>
            </a:r>
            <a:endParaRPr lang="zh-CN" altLang="en-US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高一数学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对外经济贸易大学附属中学   沈海英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829283"/>
              </p:ext>
            </p:extLst>
          </p:nvPr>
        </p:nvGraphicFramePr>
        <p:xfrm>
          <a:off x="709613" y="958850"/>
          <a:ext cx="7810500" cy="333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Document" r:id="rId3" imgW="4546779" imgH="1940110" progId="Word.Document.8">
                  <p:embed/>
                </p:oleObj>
              </mc:Choice>
              <mc:Fallback>
                <p:oleObj name="Document" r:id="rId3" imgW="4546779" imgH="194011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9613" y="958850"/>
                        <a:ext cx="7810500" cy="333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977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394590"/>
              </p:ext>
            </p:extLst>
          </p:nvPr>
        </p:nvGraphicFramePr>
        <p:xfrm>
          <a:off x="561975" y="196850"/>
          <a:ext cx="85915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4" name="Document" r:id="rId3" imgW="5428275" imgH="584265" progId="Word.Document.8">
                  <p:embed/>
                </p:oleObj>
              </mc:Choice>
              <mc:Fallback>
                <p:oleObj name="Document" r:id="rId3" imgW="5428275" imgH="58426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975" y="196850"/>
                        <a:ext cx="8591550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602690"/>
              </p:ext>
            </p:extLst>
          </p:nvPr>
        </p:nvGraphicFramePr>
        <p:xfrm>
          <a:off x="666750" y="1120775"/>
          <a:ext cx="72263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5" name="Document" r:id="rId5" imgW="5007974" imgH="395294" progId="Word.Document.8">
                  <p:embed/>
                </p:oleObj>
              </mc:Choice>
              <mc:Fallback>
                <p:oleObj name="Document" r:id="rId5" imgW="5007974" imgH="39529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750" y="1120775"/>
                        <a:ext cx="7226300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739180"/>
              </p:ext>
            </p:extLst>
          </p:nvPr>
        </p:nvGraphicFramePr>
        <p:xfrm>
          <a:off x="668939" y="1522951"/>
          <a:ext cx="7947728" cy="838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6" name="Document" r:id="rId7" imgW="5578760" imgH="594344" progId="Word.Document.8">
                  <p:embed/>
                </p:oleObj>
              </mc:Choice>
              <mc:Fallback>
                <p:oleObj name="Document" r:id="rId7" imgW="5578760" imgH="59434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8939" y="1522951"/>
                        <a:ext cx="7947728" cy="838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60029"/>
              </p:ext>
            </p:extLst>
          </p:nvPr>
        </p:nvGraphicFramePr>
        <p:xfrm>
          <a:off x="3921125" y="1828800"/>
          <a:ext cx="34305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7" name="Document" r:id="rId9" imgW="2845652" imgH="570981" progId="Word.Document.8">
                  <p:embed/>
                </p:oleObj>
              </mc:Choice>
              <mc:Fallback>
                <p:oleObj name="Document" r:id="rId9" imgW="2845652" imgH="57098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21125" y="1828800"/>
                        <a:ext cx="3430588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205978"/>
              </p:ext>
            </p:extLst>
          </p:nvPr>
        </p:nvGraphicFramePr>
        <p:xfrm>
          <a:off x="798513" y="2328863"/>
          <a:ext cx="395605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8" name="Document" r:id="rId11" imgW="2845652" imgH="396734" progId="Word.Document.8">
                  <p:embed/>
                </p:oleObj>
              </mc:Choice>
              <mc:Fallback>
                <p:oleObj name="Document" r:id="rId11" imgW="2845652" imgH="39673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8513" y="2328863"/>
                        <a:ext cx="3956050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548469"/>
              </p:ext>
            </p:extLst>
          </p:nvPr>
        </p:nvGraphicFramePr>
        <p:xfrm>
          <a:off x="766763" y="2817813"/>
          <a:ext cx="6384925" cy="814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9" name="Document" r:id="rId13" imgW="4645427" imgH="594381" progId="Word.Document.8">
                  <p:embed/>
                </p:oleObj>
              </mc:Choice>
              <mc:Fallback>
                <p:oleObj name="Document" r:id="rId13" imgW="4645427" imgH="59438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6763" y="2817813"/>
                        <a:ext cx="6384925" cy="814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712181"/>
              </p:ext>
            </p:extLst>
          </p:nvPr>
        </p:nvGraphicFramePr>
        <p:xfrm>
          <a:off x="237810" y="3578087"/>
          <a:ext cx="4686616" cy="67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0" name="Document" r:id="rId15" imgW="3568226" imgH="515179" progId="Word.Document.8">
                  <p:embed/>
                </p:oleObj>
              </mc:Choice>
              <mc:Fallback>
                <p:oleObj name="Document" r:id="rId15" imgW="3568226" imgH="51517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7810" y="3578087"/>
                        <a:ext cx="4686616" cy="678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821713"/>
              </p:ext>
            </p:extLst>
          </p:nvPr>
        </p:nvGraphicFramePr>
        <p:xfrm>
          <a:off x="766763" y="4214813"/>
          <a:ext cx="77390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1" name="Document" r:id="rId17" imgW="4091705" imgH="396374" progId="Word.Document.8">
                  <p:embed/>
                </p:oleObj>
              </mc:Choice>
              <mc:Fallback>
                <p:oleObj name="Document" r:id="rId17" imgW="4091705" imgH="396374" progId="Word.Document.8">
                  <p:embed/>
                  <p:pic>
                    <p:nvPicPr>
                      <p:cNvPr id="12" name="对象 1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6763" y="4214813"/>
                        <a:ext cx="7739062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2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课堂小结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86715" y="930237"/>
            <a:ext cx="2882975" cy="620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dirty="0" smtClean="0"/>
              <a:t>1</a:t>
            </a:r>
            <a:r>
              <a:rPr lang="en-US" altLang="zh-CN" sz="1600" dirty="0" smtClean="0">
                <a:solidFill>
                  <a:srgbClr val="000000"/>
                </a:solidFill>
                <a:cs typeface="+mj-cs"/>
              </a:rPr>
              <a:t>. </a:t>
            </a:r>
            <a:r>
              <a:rPr lang="zh-CN" altLang="zh-CN" sz="1600" dirty="0" smtClean="0"/>
              <a:t>公式</a:t>
            </a:r>
            <a:r>
              <a:rPr lang="zh-CN" altLang="zh-CN" sz="1600" dirty="0"/>
              <a:t>记忆；</a:t>
            </a:r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586715" y="1540594"/>
            <a:ext cx="3644811" cy="38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1">
              <a:lnSpc>
                <a:spcPct val="130000"/>
              </a:lnSpc>
              <a:spcAft>
                <a:spcPts val="1000"/>
              </a:spcAft>
            </a:pPr>
            <a:r>
              <a:rPr lang="en-US" altLang="zh-CN" sz="1600" kern="1200" spc="150" noProof="1"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2. </a:t>
            </a:r>
            <a:r>
              <a:rPr lang="zh-CN" altLang="zh-CN" sz="1600" kern="1200" spc="150" noProof="1"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灵活运用公式</a:t>
            </a:r>
            <a:r>
              <a:rPr lang="zh-CN" altLang="zh-CN" sz="1600" kern="1200" spc="150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；</a:t>
            </a:r>
            <a:endParaRPr lang="zh-CN" altLang="zh-CN" sz="1600" kern="1200" spc="150" noProof="1">
              <a:latin typeface="Arial" panose="020B0604020202020204" pitchFamily="34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86715" y="2106760"/>
            <a:ext cx="4501662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1">
              <a:lnSpc>
                <a:spcPct val="130000"/>
              </a:lnSpc>
              <a:spcAft>
                <a:spcPts val="1000"/>
              </a:spcAft>
            </a:pPr>
            <a:r>
              <a:rPr lang="en-US" altLang="zh-CN" sz="1600" kern="1200" spc="150" noProof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3.</a:t>
            </a:r>
            <a:r>
              <a:rPr lang="zh-CN" altLang="zh-CN" sz="1600" kern="1200" spc="150" noProof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利用圆的对称性来研究三角函数的对称性</a:t>
            </a:r>
            <a:r>
              <a:rPr lang="zh-CN" altLang="zh-CN" sz="1600" kern="1200" spc="150" noProof="1" smtClean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；</a:t>
            </a:r>
            <a:endParaRPr lang="zh-CN" altLang="zh-CN" sz="1600" kern="1200" spc="150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86715" y="2827256"/>
            <a:ext cx="4082377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1">
              <a:lnSpc>
                <a:spcPct val="130000"/>
              </a:lnSpc>
              <a:spcAft>
                <a:spcPts val="1000"/>
              </a:spcAft>
            </a:pPr>
            <a:r>
              <a:rPr lang="en-US" altLang="zh-CN" sz="1600" kern="1200" spc="150" noProof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4. </a:t>
            </a:r>
            <a:r>
              <a:rPr lang="zh-CN" altLang="zh-CN" sz="1600" kern="1200" spc="150" noProof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转化与化归思想的应用</a:t>
            </a:r>
            <a:r>
              <a:rPr lang="en-US" altLang="zh-CN" sz="1600" kern="1200" spc="150" noProof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.</a:t>
            </a:r>
            <a:endParaRPr lang="zh-CN" altLang="zh-CN" sz="1600" kern="1200" spc="150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874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441079"/>
              </p:ext>
            </p:extLst>
          </p:nvPr>
        </p:nvGraphicFramePr>
        <p:xfrm>
          <a:off x="1104900" y="0"/>
          <a:ext cx="6088765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Document" r:id="rId3" imgW="5151984" imgH="4553084" progId="Word.Document.8">
                  <p:embed/>
                </p:oleObj>
              </mc:Choice>
              <mc:Fallback>
                <p:oleObj name="Document" r:id="rId3" imgW="5151984" imgH="455308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4900" y="0"/>
                        <a:ext cx="6088765" cy="538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6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6350" y="393428"/>
            <a:ext cx="2442425" cy="33151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2.</a:t>
            </a:r>
            <a:r>
              <a:rPr lang="zh-CN" altLang="zh-CN" dirty="0" smtClean="0">
                <a:latin typeface="+mj-ea"/>
                <a:ea typeface="+mj-ea"/>
              </a:rPr>
              <a:t>公式</a:t>
            </a:r>
            <a:r>
              <a:rPr lang="zh-CN" altLang="zh-CN" dirty="0">
                <a:latin typeface="+mj-ea"/>
                <a:ea typeface="+mj-ea"/>
              </a:rPr>
              <a:t>的记忆方法</a:t>
            </a:r>
            <a:endParaRPr lang="zh-CN" altLang="en-US" dirty="0">
              <a:latin typeface="+mj-ea"/>
              <a:ea typeface="+mj-ea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539747"/>
              </p:ext>
            </p:extLst>
          </p:nvPr>
        </p:nvGraphicFramePr>
        <p:xfrm>
          <a:off x="1479274" y="1196699"/>
          <a:ext cx="4625975" cy="280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Document" r:id="rId3" imgW="3002984" imgH="1818065" progId="Word.Document.8">
                  <p:embed/>
                </p:oleObj>
              </mc:Choice>
              <mc:Fallback>
                <p:oleObj name="Document" r:id="rId3" imgW="3002984" imgH="181806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9274" y="1196699"/>
                        <a:ext cx="4625975" cy="280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13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9824" y="238713"/>
            <a:ext cx="8139178" cy="331514"/>
          </a:xfrm>
        </p:spPr>
        <p:txBody>
          <a:bodyPr>
            <a:no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知识辨析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752445"/>
              </p:ext>
            </p:extLst>
          </p:nvPr>
        </p:nvGraphicFramePr>
        <p:xfrm>
          <a:off x="4894429" y="791930"/>
          <a:ext cx="314602" cy="34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" name="Equation" r:id="rId3" imgW="114120" imgH="126720" progId="Equation.DSMT4">
                  <p:embed/>
                </p:oleObj>
              </mc:Choice>
              <mc:Fallback>
                <p:oleObj name="Equation" r:id="rId3" imgW="1141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4429" y="791930"/>
                        <a:ext cx="314602" cy="349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613336"/>
              </p:ext>
            </p:extLst>
          </p:nvPr>
        </p:nvGraphicFramePr>
        <p:xfrm>
          <a:off x="4961663" y="3932550"/>
          <a:ext cx="314602" cy="34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" name="Equation" r:id="rId5" imgW="114120" imgH="126720" progId="Equation.DSMT4">
                  <p:embed/>
                </p:oleObj>
              </mc:Choice>
              <mc:Fallback>
                <p:oleObj name="Equation" r:id="rId5" imgW="114120" imgH="126720" progId="Equation.DSMT4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1663" y="3932550"/>
                        <a:ext cx="314602" cy="349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626546"/>
              </p:ext>
            </p:extLst>
          </p:nvPr>
        </p:nvGraphicFramePr>
        <p:xfrm>
          <a:off x="4961663" y="3321382"/>
          <a:ext cx="314602" cy="34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"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1663" y="3321382"/>
                        <a:ext cx="314602" cy="349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106854"/>
              </p:ext>
            </p:extLst>
          </p:nvPr>
        </p:nvGraphicFramePr>
        <p:xfrm>
          <a:off x="4961663" y="2231435"/>
          <a:ext cx="314602" cy="34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1663" y="2231435"/>
                        <a:ext cx="314602" cy="349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510294"/>
              </p:ext>
            </p:extLst>
          </p:nvPr>
        </p:nvGraphicFramePr>
        <p:xfrm>
          <a:off x="4963868" y="1714161"/>
          <a:ext cx="314602" cy="34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" name="Equation" r:id="rId9" imgW="114120" imgH="126720" progId="Equation.DSMT4">
                  <p:embed/>
                </p:oleObj>
              </mc:Choice>
              <mc:Fallback>
                <p:oleObj name="Equation" r:id="rId9" imgW="114120" imgH="126720" progId="Equation.DSMT4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3868" y="1714161"/>
                        <a:ext cx="314602" cy="349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474361"/>
              </p:ext>
            </p:extLst>
          </p:nvPr>
        </p:nvGraphicFramePr>
        <p:xfrm>
          <a:off x="710404" y="729065"/>
          <a:ext cx="5333517" cy="3814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" name="Document" r:id="rId10" imgW="3427816" imgH="2451328" progId="Word.Document.8">
                  <p:embed/>
                </p:oleObj>
              </mc:Choice>
              <mc:Fallback>
                <p:oleObj name="Document" r:id="rId10" imgW="3427816" imgH="2451328" progId="Word.Document.8">
                  <p:embed/>
                  <p:pic>
                    <p:nvPicPr>
                      <p:cNvPr id="4" name="内容占位符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0404" y="729065"/>
                        <a:ext cx="5333517" cy="3814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4894429" y="2636392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dirty="0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062565"/>
              </p:ext>
            </p:extLst>
          </p:nvPr>
        </p:nvGraphicFramePr>
        <p:xfrm>
          <a:off x="5536264" y="2786419"/>
          <a:ext cx="3210171" cy="411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" name="Document" r:id="rId12" imgW="1717328" imgH="243369" progId="Word.Document.8">
                  <p:embed/>
                </p:oleObj>
              </mc:Choice>
              <mc:Fallback>
                <p:oleObj name="Document" r:id="rId12" imgW="1717328" imgH="24336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36264" y="2786419"/>
                        <a:ext cx="3210171" cy="411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866695"/>
              </p:ext>
            </p:extLst>
          </p:nvPr>
        </p:nvGraphicFramePr>
        <p:xfrm>
          <a:off x="5572056" y="3262726"/>
          <a:ext cx="3346946" cy="67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" name="Document" r:id="rId14" imgW="2420821" imgH="490698" progId="Word.Document.8">
                  <p:embed/>
                </p:oleObj>
              </mc:Choice>
              <mc:Fallback>
                <p:oleObj name="Document" r:id="rId14" imgW="2420821" imgH="49069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72056" y="3262726"/>
                        <a:ext cx="3346946" cy="673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47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5950" y="0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例题</a:t>
            </a:r>
            <a:r>
              <a:rPr lang="zh-CN" altLang="en-US" dirty="0" smtClean="0"/>
              <a:t>讲解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96846"/>
              </p:ext>
            </p:extLst>
          </p:nvPr>
        </p:nvGraphicFramePr>
        <p:xfrm>
          <a:off x="615950" y="352425"/>
          <a:ext cx="748030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" name="Document" r:id="rId5" imgW="5007974" imgH="1001916" progId="Word.Document.8">
                  <p:embed/>
                </p:oleObj>
              </mc:Choice>
              <mc:Fallback>
                <p:oleObj name="Document" r:id="rId5" imgW="5007974" imgH="100191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5950" y="352425"/>
                        <a:ext cx="7480300" cy="149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248247"/>
              </p:ext>
            </p:extLst>
          </p:nvPr>
        </p:nvGraphicFramePr>
        <p:xfrm>
          <a:off x="573087" y="1487488"/>
          <a:ext cx="8123769" cy="121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" name="Document" r:id="rId7" imgW="5267193" imgH="792388" progId="Word.Document.8">
                  <p:embed/>
                </p:oleObj>
              </mc:Choice>
              <mc:Fallback>
                <p:oleObj name="Document" r:id="rId7" imgW="5267193" imgH="79238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3087" y="1487488"/>
                        <a:ext cx="8123769" cy="121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214876"/>
              </p:ext>
            </p:extLst>
          </p:nvPr>
        </p:nvGraphicFramePr>
        <p:xfrm>
          <a:off x="677863" y="2560638"/>
          <a:ext cx="2257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" name="Document" r:id="rId9" imgW="1607160" imgH="307811" progId="Word.Document.8">
                  <p:embed/>
                </p:oleObj>
              </mc:Choice>
              <mc:Fallback>
                <p:oleObj name="Document" r:id="rId9" imgW="1607160" imgH="30781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7863" y="2560638"/>
                        <a:ext cx="2257425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344107"/>
              </p:ext>
            </p:extLst>
          </p:nvPr>
        </p:nvGraphicFramePr>
        <p:xfrm>
          <a:off x="2708275" y="2417763"/>
          <a:ext cx="333057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" name="Document" r:id="rId11" imgW="2516588" imgH="396734" progId="Word.Document.8">
                  <p:embed/>
                </p:oleObj>
              </mc:Choice>
              <mc:Fallback>
                <p:oleObj name="Document" r:id="rId11" imgW="2516588" imgH="39673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08275" y="2417763"/>
                        <a:ext cx="3330575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149785"/>
              </p:ext>
            </p:extLst>
          </p:nvPr>
        </p:nvGraphicFramePr>
        <p:xfrm>
          <a:off x="901700" y="3011488"/>
          <a:ext cx="34734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" name="Document" r:id="rId13" imgW="2648718" imgH="608062" progId="Word.Document.8">
                  <p:embed/>
                </p:oleObj>
              </mc:Choice>
              <mc:Fallback>
                <p:oleObj name="Document" r:id="rId13" imgW="2648718" imgH="60806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01700" y="3011488"/>
                        <a:ext cx="3473450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140363"/>
              </p:ext>
            </p:extLst>
          </p:nvPr>
        </p:nvGraphicFramePr>
        <p:xfrm>
          <a:off x="676341" y="3271932"/>
          <a:ext cx="8078787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" name="Document" r:id="rId15" imgW="5658683" imgH="865057" progId="Word.Document.8">
                  <p:embed/>
                </p:oleObj>
              </mc:Choice>
              <mc:Fallback>
                <p:oleObj name="Document" r:id="rId15" imgW="5658683" imgH="86505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6341" y="3271932"/>
                        <a:ext cx="8078787" cy="123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768724"/>
              </p:ext>
            </p:extLst>
          </p:nvPr>
        </p:nvGraphicFramePr>
        <p:xfrm>
          <a:off x="6179586" y="4345319"/>
          <a:ext cx="2578652" cy="94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" name="Document" r:id="rId17" imgW="1754051" imgH="648383" progId="Word.Document.8">
                  <p:embed/>
                </p:oleObj>
              </mc:Choice>
              <mc:Fallback>
                <p:oleObj name="Document" r:id="rId17" imgW="1754051" imgH="64838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79586" y="4345319"/>
                        <a:ext cx="2578652" cy="94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154146"/>
              </p:ext>
            </p:extLst>
          </p:nvPr>
        </p:nvGraphicFramePr>
        <p:xfrm>
          <a:off x="676275" y="4400406"/>
          <a:ext cx="57499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" name="Document" r:id="rId19" imgW="4066863" imgH="500058" progId="Word.Document.8">
                  <p:embed/>
                </p:oleObj>
              </mc:Choice>
              <mc:Fallback>
                <p:oleObj name="Document" r:id="rId19" imgW="4066863" imgH="500058" progId="Word.Document.8">
                  <p:embed/>
                  <p:pic>
                    <p:nvPicPr>
                      <p:cNvPr id="10" name="对象 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6275" y="4400406"/>
                        <a:ext cx="5749925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163112"/>
              </p:ext>
            </p:extLst>
          </p:nvPr>
        </p:nvGraphicFramePr>
        <p:xfrm>
          <a:off x="551830" y="142484"/>
          <a:ext cx="8148320" cy="159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5" name="Document" r:id="rId3" imgW="5380601" imgH="1055198" progId="Word.Document.8">
                  <p:embed/>
                </p:oleObj>
              </mc:Choice>
              <mc:Fallback>
                <p:oleObj name="Document" r:id="rId3" imgW="5380601" imgH="1055198" progId="Word.Document.8">
                  <p:embed/>
                  <p:pic>
                    <p:nvPicPr>
                      <p:cNvPr id="4" name="内容占位符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830" y="142484"/>
                        <a:ext cx="8148320" cy="159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726957"/>
              </p:ext>
            </p:extLst>
          </p:nvPr>
        </p:nvGraphicFramePr>
        <p:xfrm>
          <a:off x="682625" y="1624013"/>
          <a:ext cx="7701584" cy="1003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6" name="Document" r:id="rId5" imgW="5087900" imgH="662064" progId="Word.Document.8">
                  <p:embed/>
                </p:oleObj>
              </mc:Choice>
              <mc:Fallback>
                <p:oleObj name="Document" r:id="rId5" imgW="5087900" imgH="662064" progId="Word.Document.8">
                  <p:embed/>
                  <p:pic>
                    <p:nvPicPr>
                      <p:cNvPr id="5" name="对象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2625" y="1624013"/>
                        <a:ext cx="7701584" cy="1003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568190"/>
              </p:ext>
            </p:extLst>
          </p:nvPr>
        </p:nvGraphicFramePr>
        <p:xfrm>
          <a:off x="551830" y="2409018"/>
          <a:ext cx="5239370" cy="902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7" name="Document" r:id="rId7" imgW="3433576" imgH="594381" progId="Word.Document.8">
                  <p:embed/>
                </p:oleObj>
              </mc:Choice>
              <mc:Fallback>
                <p:oleObj name="Document" r:id="rId7" imgW="3433576" imgH="594381" progId="Word.Document.8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830" y="2409018"/>
                        <a:ext cx="5239370" cy="902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265689"/>
              </p:ext>
            </p:extLst>
          </p:nvPr>
        </p:nvGraphicFramePr>
        <p:xfrm>
          <a:off x="1505031" y="3148851"/>
          <a:ext cx="37115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8" name="Document" r:id="rId9" imgW="2312092" imgH="534619" progId="Word.Document.8">
                  <p:embed/>
                </p:oleObj>
              </mc:Choice>
              <mc:Fallback>
                <p:oleObj name="Document" r:id="rId9" imgW="2312092" imgH="534619" progId="Word.Document.8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05031" y="3148851"/>
                        <a:ext cx="3711575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920692"/>
              </p:ext>
            </p:extLst>
          </p:nvPr>
        </p:nvGraphicFramePr>
        <p:xfrm>
          <a:off x="894006" y="3923242"/>
          <a:ext cx="54419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9" name="Document" r:id="rId11" imgW="3144115" imgH="380894" progId="Word.Document.8">
                  <p:embed/>
                </p:oleObj>
              </mc:Choice>
              <mc:Fallback>
                <p:oleObj name="Document" r:id="rId11" imgW="3144115" imgH="380894" progId="Word.Document.8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4006" y="3923242"/>
                        <a:ext cx="5441950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485427"/>
              </p:ext>
            </p:extLst>
          </p:nvPr>
        </p:nvGraphicFramePr>
        <p:xfrm>
          <a:off x="807829" y="4448545"/>
          <a:ext cx="3390916" cy="469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0" name="Document" r:id="rId13" imgW="2107597" imgH="293051" progId="Word.Document.8">
                  <p:embed/>
                </p:oleObj>
              </mc:Choice>
              <mc:Fallback>
                <p:oleObj name="Document" r:id="rId13" imgW="2107597" imgH="293051" progId="Word.Document.8">
                  <p:embed/>
                  <p:pic>
                    <p:nvPicPr>
                      <p:cNvPr id="9" name="对象 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07829" y="4448545"/>
                        <a:ext cx="3390916" cy="469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993893"/>
              </p:ext>
            </p:extLst>
          </p:nvPr>
        </p:nvGraphicFramePr>
        <p:xfrm>
          <a:off x="3614981" y="4448545"/>
          <a:ext cx="1740322" cy="565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1" name="Document" r:id="rId15" imgW="1147406" imgH="373333" progId="Word.Document.8">
                  <p:embed/>
                </p:oleObj>
              </mc:Choice>
              <mc:Fallback>
                <p:oleObj name="Document" r:id="rId15" imgW="1147406" imgH="373333" progId="Word.Document.8">
                  <p:embed/>
                  <p:pic>
                    <p:nvPicPr>
                      <p:cNvPr id="10" name="对象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14981" y="4448545"/>
                        <a:ext cx="1740322" cy="565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17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096350"/>
              </p:ext>
            </p:extLst>
          </p:nvPr>
        </p:nvGraphicFramePr>
        <p:xfrm>
          <a:off x="630333" y="2154915"/>
          <a:ext cx="7774717" cy="78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Document" r:id="rId3" imgW="4667028" imgH="468377" progId="Word.Document.8">
                  <p:embed/>
                </p:oleObj>
              </mc:Choice>
              <mc:Fallback>
                <p:oleObj name="Document" r:id="rId3" imgW="4667028" imgH="468377" progId="Word.Document.8">
                  <p:embed/>
                  <p:pic>
                    <p:nvPicPr>
                      <p:cNvPr id="12" name="对象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333" y="2154915"/>
                        <a:ext cx="7774717" cy="780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94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例题</a:t>
            </a:r>
            <a:r>
              <a:rPr lang="zh-CN" altLang="en-US" dirty="0" smtClean="0"/>
              <a:t>讲解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88226"/>
              </p:ext>
            </p:extLst>
          </p:nvPr>
        </p:nvGraphicFramePr>
        <p:xfrm>
          <a:off x="544513" y="704565"/>
          <a:ext cx="6931768" cy="865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4" name="Document" r:id="rId5" imgW="4304841" imgH="539659" progId="Word.Document.8">
                  <p:embed/>
                </p:oleObj>
              </mc:Choice>
              <mc:Fallback>
                <p:oleObj name="Document" r:id="rId5" imgW="4304841" imgH="539659" progId="Word.Document.8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513" y="704565"/>
                        <a:ext cx="6931768" cy="865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761191"/>
              </p:ext>
            </p:extLst>
          </p:nvPr>
        </p:nvGraphicFramePr>
        <p:xfrm>
          <a:off x="502412" y="1479130"/>
          <a:ext cx="7782635" cy="63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5" name="Document" r:id="rId7" imgW="4879804" imgH="398534" progId="Word.Document.8">
                  <p:embed/>
                </p:oleObj>
              </mc:Choice>
              <mc:Fallback>
                <p:oleObj name="Document" r:id="rId7" imgW="4879804" imgH="398534" progId="Word.Document.8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412" y="1479130"/>
                        <a:ext cx="7782635" cy="634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652048"/>
              </p:ext>
            </p:extLst>
          </p:nvPr>
        </p:nvGraphicFramePr>
        <p:xfrm>
          <a:off x="463549" y="2144712"/>
          <a:ext cx="3985017" cy="973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6" name="Document" r:id="rId9" imgW="2427301" imgH="594381" progId="Word.Document.8">
                  <p:embed/>
                </p:oleObj>
              </mc:Choice>
              <mc:Fallback>
                <p:oleObj name="Document" r:id="rId9" imgW="2427301" imgH="594381" progId="Word.Document.8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3549" y="2144712"/>
                        <a:ext cx="3985017" cy="973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648612"/>
              </p:ext>
            </p:extLst>
          </p:nvPr>
        </p:nvGraphicFramePr>
        <p:xfrm>
          <a:off x="4119699" y="2285035"/>
          <a:ext cx="2478385" cy="733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7" name="Document" r:id="rId11" imgW="1277015" imgH="424815" progId="Word.Document.8">
                  <p:embed/>
                </p:oleObj>
              </mc:Choice>
              <mc:Fallback>
                <p:oleObj name="Document" r:id="rId11" imgW="1277015" imgH="424815" progId="Word.Document.8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9699" y="2285035"/>
                        <a:ext cx="2478385" cy="733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708368"/>
              </p:ext>
            </p:extLst>
          </p:nvPr>
        </p:nvGraphicFramePr>
        <p:xfrm>
          <a:off x="1455621" y="3089619"/>
          <a:ext cx="2661409" cy="947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" name="Document" r:id="rId13" imgW="1641722" imgH="528499" progId="Word.Document.8">
                  <p:embed/>
                </p:oleObj>
              </mc:Choice>
              <mc:Fallback>
                <p:oleObj name="Document" r:id="rId13" imgW="1641722" imgH="528499" progId="Word.Document.8">
                  <p:embed/>
                  <p:pic>
                    <p:nvPicPr>
                      <p:cNvPr id="9" name="对象 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55621" y="3089619"/>
                        <a:ext cx="2661409" cy="947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038589"/>
              </p:ext>
            </p:extLst>
          </p:nvPr>
        </p:nvGraphicFramePr>
        <p:xfrm>
          <a:off x="4117030" y="3089966"/>
          <a:ext cx="347805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9" name="Document" r:id="rId15" imgW="1862059" imgH="471257" progId="Word.Document.8">
                  <p:embed/>
                </p:oleObj>
              </mc:Choice>
              <mc:Fallback>
                <p:oleObj name="Document" r:id="rId15" imgW="1862059" imgH="471257" progId="Word.Document.8">
                  <p:embed/>
                  <p:pic>
                    <p:nvPicPr>
                      <p:cNvPr id="10" name="对象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17030" y="3089966"/>
                        <a:ext cx="3478057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22707"/>
              </p:ext>
            </p:extLst>
          </p:nvPr>
        </p:nvGraphicFramePr>
        <p:xfrm>
          <a:off x="1197113" y="3933826"/>
          <a:ext cx="5471974" cy="85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0" name="Document" r:id="rId17" imgW="3051948" imgH="477017" progId="Word.Document.8">
                  <p:embed/>
                </p:oleObj>
              </mc:Choice>
              <mc:Fallback>
                <p:oleObj name="Document" r:id="rId17" imgW="3051948" imgH="477017" progId="Word.Document.8">
                  <p:embed/>
                  <p:pic>
                    <p:nvPicPr>
                      <p:cNvPr id="11" name="对象 1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97113" y="3933826"/>
                        <a:ext cx="5471974" cy="854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8618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例题</a:t>
            </a:r>
            <a:r>
              <a:rPr lang="zh-CN" altLang="en-US" dirty="0" smtClean="0"/>
              <a:t>讲解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35390"/>
              </p:ext>
            </p:extLst>
          </p:nvPr>
        </p:nvGraphicFramePr>
        <p:xfrm>
          <a:off x="550863" y="693738"/>
          <a:ext cx="79327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6" name="Document" r:id="rId5" imgW="4797718" imgH="470537" progId="Word.Document.8">
                  <p:embed/>
                </p:oleObj>
              </mc:Choice>
              <mc:Fallback>
                <p:oleObj name="Document" r:id="rId5" imgW="4797718" imgH="470537" progId="Word.Document.8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863" y="693738"/>
                        <a:ext cx="7932737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126827"/>
              </p:ext>
            </p:extLst>
          </p:nvPr>
        </p:nvGraphicFramePr>
        <p:xfrm>
          <a:off x="591344" y="1451485"/>
          <a:ext cx="72659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7" name="Document" r:id="rId7" imgW="4879804" imgH="398534" progId="Word.Document.8">
                  <p:embed/>
                </p:oleObj>
              </mc:Choice>
              <mc:Fallback>
                <p:oleObj name="Document" r:id="rId7" imgW="4879804" imgH="398534" progId="Word.Document.8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1344" y="1451485"/>
                        <a:ext cx="7265988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56605"/>
              </p:ext>
            </p:extLst>
          </p:nvPr>
        </p:nvGraphicFramePr>
        <p:xfrm>
          <a:off x="591344" y="1972933"/>
          <a:ext cx="3849742" cy="940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8" name="Document" r:id="rId9" imgW="2427301" imgH="594381" progId="Word.Document.8">
                  <p:embed/>
                </p:oleObj>
              </mc:Choice>
              <mc:Fallback>
                <p:oleObj name="Document" r:id="rId9" imgW="2427301" imgH="594381" progId="Word.Document.8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1344" y="1972933"/>
                        <a:ext cx="3849742" cy="940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165132"/>
              </p:ext>
            </p:extLst>
          </p:nvPr>
        </p:nvGraphicFramePr>
        <p:xfrm>
          <a:off x="4126879" y="2131437"/>
          <a:ext cx="1923912" cy="669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9" name="Document" r:id="rId11" imgW="937870" imgH="396014" progId="Word.Document.8">
                  <p:embed/>
                </p:oleObj>
              </mc:Choice>
              <mc:Fallback>
                <p:oleObj name="Document" r:id="rId11" imgW="937870" imgH="396014" progId="Word.Document.8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26879" y="2131437"/>
                        <a:ext cx="1923912" cy="669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203432"/>
              </p:ext>
            </p:extLst>
          </p:nvPr>
        </p:nvGraphicFramePr>
        <p:xfrm>
          <a:off x="1076739" y="3458167"/>
          <a:ext cx="3076575" cy="823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0" name="Document" r:id="rId13" imgW="1602840" imgH="468017" progId="Word.Document.8">
                  <p:embed/>
                </p:oleObj>
              </mc:Choice>
              <mc:Fallback>
                <p:oleObj name="Document" r:id="rId13" imgW="1602840" imgH="468017" progId="Word.Document.8">
                  <p:embed/>
                  <p:pic>
                    <p:nvPicPr>
                      <p:cNvPr id="9" name="对象 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76739" y="3458167"/>
                        <a:ext cx="3076575" cy="823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335638"/>
              </p:ext>
            </p:extLst>
          </p:nvPr>
        </p:nvGraphicFramePr>
        <p:xfrm>
          <a:off x="4153314" y="3505391"/>
          <a:ext cx="1774273" cy="689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1" name="Document" r:id="rId15" imgW="857944" imgH="412935" progId="Word.Document.8">
                  <p:embed/>
                </p:oleObj>
              </mc:Choice>
              <mc:Fallback>
                <p:oleObj name="Document" r:id="rId15" imgW="857944" imgH="412935" progId="Word.Document.8">
                  <p:embed/>
                  <p:pic>
                    <p:nvPicPr>
                      <p:cNvPr id="10" name="对象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53314" y="3505391"/>
                        <a:ext cx="1774273" cy="689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930560"/>
              </p:ext>
            </p:extLst>
          </p:nvPr>
        </p:nvGraphicFramePr>
        <p:xfrm>
          <a:off x="1095752" y="4241982"/>
          <a:ext cx="6039264" cy="791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2" name="Document" r:id="rId17" imgW="3485780" imgH="457936" progId="Word.Document.8">
                  <p:embed/>
                </p:oleObj>
              </mc:Choice>
              <mc:Fallback>
                <p:oleObj name="Document" r:id="rId17" imgW="3485780" imgH="457936" progId="Word.Document.8">
                  <p:embed/>
                  <p:pic>
                    <p:nvPicPr>
                      <p:cNvPr id="11" name="对象 1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95752" y="4241982"/>
                        <a:ext cx="6039264" cy="791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90381"/>
              </p:ext>
            </p:extLst>
          </p:nvPr>
        </p:nvGraphicFramePr>
        <p:xfrm>
          <a:off x="1095752" y="2788234"/>
          <a:ext cx="3031127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3" name="Document" r:id="rId19" imgW="1652883" imgH="590781" progId="Word.Document.8">
                  <p:embed/>
                </p:oleObj>
              </mc:Choice>
              <mc:Fallback>
                <p:oleObj name="Document" r:id="rId19" imgW="1652883" imgH="590781" progId="Word.Document.8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95752" y="2788234"/>
                        <a:ext cx="3031127" cy="95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490630"/>
              </p:ext>
            </p:extLst>
          </p:nvPr>
        </p:nvGraphicFramePr>
        <p:xfrm>
          <a:off x="4126879" y="2801370"/>
          <a:ext cx="1800708" cy="1001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4" name="Document" r:id="rId21" imgW="934270" imgH="594381" progId="Word.Document.8">
                  <p:embed/>
                </p:oleObj>
              </mc:Choice>
              <mc:Fallback>
                <p:oleObj name="Document" r:id="rId21" imgW="934270" imgH="594381" progId="Word.Document.8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26879" y="2801370"/>
                        <a:ext cx="1800708" cy="1001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128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88444060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88444060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88444060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86</Words>
  <Application>Microsoft Office PowerPoint</Application>
  <PresentationFormat>全屏显示(16:9)</PresentationFormat>
  <Paragraphs>18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汉仪旗黑-85S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Document</vt:lpstr>
      <vt:lpstr>Equation</vt:lpstr>
      <vt:lpstr>Microsoft Word 97 - 2003 文档</vt:lpstr>
      <vt:lpstr>第13课时诱导公式精讲</vt:lpstr>
      <vt:lpstr>PowerPoint 演示文稿</vt:lpstr>
      <vt:lpstr>2.公式的记忆方法</vt:lpstr>
      <vt:lpstr>3.知识辨析</vt:lpstr>
      <vt:lpstr>例题讲解</vt:lpstr>
      <vt:lpstr>PowerPoint 演示文稿</vt:lpstr>
      <vt:lpstr>PowerPoint 演示文稿</vt:lpstr>
      <vt:lpstr>例题讲解</vt:lpstr>
      <vt:lpstr>例题讲解</vt:lpstr>
      <vt:lpstr>PowerPoint 演示文稿</vt:lpstr>
      <vt:lpstr>PowerPoint 演示文稿</vt:lpstr>
      <vt:lpstr>课堂小结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个人用户</cp:lastModifiedBy>
  <cp:revision>86</cp:revision>
  <dcterms:created xsi:type="dcterms:W3CDTF">2020-02-01T11:21:00Z</dcterms:created>
  <dcterms:modified xsi:type="dcterms:W3CDTF">2020-02-15T18:12:28Z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