
<file path=[Content_Types].xml><?xml version="1.0" encoding="utf-8"?>
<Types xmlns="http://schemas.openxmlformats.org/package/2006/content-types"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80" r:id="rId4"/>
  </p:sldMasterIdLst>
  <p:notesMasterIdLst>
    <p:notesMasterId r:id="rId6"/>
  </p:notesMasterIdLst>
  <p:handoutMasterIdLst>
    <p:handoutMasterId r:id="rId27"/>
  </p:handoutMasterIdLst>
  <p:sldIdLst>
    <p:sldId id="257" r:id="rId5"/>
    <p:sldId id="280" r:id="rId7"/>
    <p:sldId id="349" r:id="rId8"/>
    <p:sldId id="348" r:id="rId9"/>
    <p:sldId id="369" r:id="rId10"/>
    <p:sldId id="351" r:id="rId11"/>
    <p:sldId id="352" r:id="rId12"/>
    <p:sldId id="353" r:id="rId13"/>
    <p:sldId id="347" r:id="rId14"/>
    <p:sldId id="354" r:id="rId15"/>
    <p:sldId id="355" r:id="rId16"/>
    <p:sldId id="356" r:id="rId17"/>
    <p:sldId id="281" r:id="rId18"/>
    <p:sldId id="283" r:id="rId19"/>
    <p:sldId id="310" r:id="rId20"/>
    <p:sldId id="357" r:id="rId21"/>
    <p:sldId id="358" r:id="rId22"/>
    <p:sldId id="365" r:id="rId23"/>
    <p:sldId id="364" r:id="rId24"/>
    <p:sldId id="366" r:id="rId25"/>
    <p:sldId id="27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09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DFA144-5BAA-4087-B188-AE66CBE408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DFA144-5BAA-4087-B188-AE66CBE408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291" name="灯片编号占位符 3"/>
          <p:cNvSpPr txBox="1">
            <a:spLocks noGrp="1" noChangeArrowheads="1"/>
          </p:cNvSpPr>
          <p:nvPr/>
        </p:nvSpPr>
        <p:spPr bwMode="auto"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9075" tIns="49538" rIns="99075" bIns="49538" anchor="b"/>
          <a:lstStyle/>
          <a:p>
            <a:pPr algn="r"/>
            <a:fld id="{2703CED9-8739-44C9-8A75-C87A405270FC}" type="slidenum">
              <a:rPr lang="zh-CN" altLang="en-US" sz="1300"/>
            </a:fld>
            <a:endParaRPr lang="en-US" altLang="zh-CN" sz="13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7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9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6" Type="http://schemas.openxmlformats.org/officeDocument/2006/relationships/tags" Target="../tags/tag101.xml"/><Relationship Id="rId15" Type="http://schemas.openxmlformats.org/officeDocument/2006/relationships/tags" Target="../tags/tag100.xml"/><Relationship Id="rId14" Type="http://schemas.openxmlformats.org/officeDocument/2006/relationships/tags" Target="../tags/tag99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03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02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4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2" Type="http://schemas.openxmlformats.org/officeDocument/2006/relationships/tags" Target="../tags/tag147.xml"/><Relationship Id="rId11" Type="http://schemas.openxmlformats.org/officeDocument/2006/relationships/tags" Target="../tags/tag146.xml"/><Relationship Id="rId10" Type="http://schemas.openxmlformats.org/officeDocument/2006/relationships/tags" Target="../tags/tag14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51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4" Type="http://schemas.openxmlformats.org/officeDocument/2006/relationships/tags" Target="../tags/tag156.xml"/><Relationship Id="rId13" Type="http://schemas.openxmlformats.org/officeDocument/2006/relationships/tags" Target="../tags/tag155.xml"/><Relationship Id="rId12" Type="http://schemas.openxmlformats.org/officeDocument/2006/relationships/tags" Target="../tags/tag154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68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5" Type="http://schemas.openxmlformats.org/officeDocument/2006/relationships/tags" Target="../tags/tag174.xml"/><Relationship Id="rId14" Type="http://schemas.openxmlformats.org/officeDocument/2006/relationships/tags" Target="../tags/tag173.xml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78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5" Type="http://schemas.openxmlformats.org/officeDocument/2006/relationships/tags" Target="../tags/tag184.xml"/><Relationship Id="rId14" Type="http://schemas.openxmlformats.org/officeDocument/2006/relationships/tags" Target="../tags/tag183.xml"/><Relationship Id="rId13" Type="http://schemas.openxmlformats.org/officeDocument/2006/relationships/tags" Target="../tags/tag182.xml"/><Relationship Id="rId12" Type="http://schemas.openxmlformats.org/officeDocument/2006/relationships/tags" Target="../tags/tag181.xml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88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7" Type="http://schemas.openxmlformats.org/officeDocument/2006/relationships/tags" Target="../tags/tag196.xml"/><Relationship Id="rId16" Type="http://schemas.openxmlformats.org/officeDocument/2006/relationships/tags" Target="../tags/tag195.xml"/><Relationship Id="rId15" Type="http://schemas.openxmlformats.org/officeDocument/2006/relationships/tags" Target="../tags/tag194.xml"/><Relationship Id="rId14" Type="http://schemas.openxmlformats.org/officeDocument/2006/relationships/tags" Target="../tags/tag193.xml"/><Relationship Id="rId13" Type="http://schemas.openxmlformats.org/officeDocument/2006/relationships/tags" Target="../tags/tag192.xml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20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4" Type="http://schemas.openxmlformats.org/officeDocument/2006/relationships/tags" Target="../tags/tag205.xml"/><Relationship Id="rId13" Type="http://schemas.openxmlformats.org/officeDocument/2006/relationships/tags" Target="../tags/tag204.xml"/><Relationship Id="rId12" Type="http://schemas.openxmlformats.org/officeDocument/2006/relationships/tags" Target="../tags/tag203.xml"/><Relationship Id="rId11" Type="http://schemas.openxmlformats.org/officeDocument/2006/relationships/tags" Target="../tags/tag202.xml"/><Relationship Id="rId10" Type="http://schemas.openxmlformats.org/officeDocument/2006/relationships/tags" Target="../tags/tag20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3" y="2588547"/>
            <a:ext cx="10852237" cy="899260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3" y="3566528"/>
            <a:ext cx="10852237" cy="951081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06"/>
            <a:ext cx="10852237" cy="504051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3" y="2588547"/>
            <a:ext cx="10852237" cy="899260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1271"/>
            <a:ext cx="396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6432557" y="4664393"/>
            <a:ext cx="1910715" cy="409034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6432557" y="5139481"/>
            <a:ext cx="1910715" cy="409034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7"/>
            </p:custDataLst>
          </p:nvPr>
        </p:nvSpPr>
        <p:spPr>
          <a:xfrm>
            <a:off x="6432556" y="3188953"/>
            <a:ext cx="4826000" cy="1111501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835" indent="0" algn="ctr">
              <a:buNone/>
            </a:lvl7pPr>
            <a:lvl8pPr marL="3201035" indent="0" algn="ctr">
              <a:buNone/>
            </a:lvl8pPr>
            <a:lvl9pPr marL="3658235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6432557" y="2013303"/>
            <a:ext cx="4825365" cy="9711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901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335"/>
            <a:ext cx="10852237" cy="4420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69883" y="952724"/>
            <a:ext cx="10852237" cy="539012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1271"/>
            <a:ext cx="396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4064000" y="5717310"/>
            <a:ext cx="4064000" cy="1142243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1271"/>
            <a:ext cx="396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4759960" y="2914358"/>
            <a:ext cx="4880611" cy="108165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901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335"/>
            <a:ext cx="10852237" cy="4420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1" y="952724"/>
            <a:ext cx="5283243" cy="539012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724"/>
            <a:ext cx="5283243" cy="539012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1271"/>
            <a:ext cx="396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901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335"/>
            <a:ext cx="10852237" cy="4420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669931" y="952724"/>
            <a:ext cx="5283243" cy="381090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69925" y="1406844"/>
            <a:ext cx="5283200" cy="4935869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6235751" y="952724"/>
            <a:ext cx="5283243" cy="381090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6235751" y="1406844"/>
            <a:ext cx="5283243" cy="4935869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79743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116000" y="6351271"/>
            <a:ext cx="396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7498080" y="2195057"/>
            <a:ext cx="4389120" cy="246943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6270653"/>
            <a:ext cx="720091" cy="5889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3" y="443331"/>
            <a:ext cx="10852237" cy="4420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3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51271"/>
            <a:ext cx="396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1271"/>
            <a:ext cx="396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901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931" y="443335"/>
            <a:ext cx="10852237" cy="4420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669931" y="952724"/>
            <a:ext cx="5283243" cy="539012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6238925" y="952724"/>
            <a:ext cx="5283243" cy="539012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1271"/>
            <a:ext cx="396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32044"/>
            <a:ext cx="10852237" cy="648067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1296133"/>
            <a:ext cx="10852237" cy="504187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901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0571135" y="952724"/>
            <a:ext cx="950984" cy="539012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669925" y="952716"/>
            <a:ext cx="9828101" cy="539012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1271"/>
            <a:ext cx="396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901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3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51271"/>
            <a:ext cx="396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69931" y="952724"/>
            <a:ext cx="10852237" cy="539012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9553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1271"/>
            <a:ext cx="396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6604000" y="3652394"/>
            <a:ext cx="4826000" cy="1111501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6604000" y="2095657"/>
            <a:ext cx="4825365" cy="135222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901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331"/>
            <a:ext cx="10852237" cy="4420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3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1271"/>
            <a:ext cx="396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78"/>
            <a:ext cx="11607851" cy="62517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901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483"/>
            <a:ext cx="9626400" cy="723764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4090"/>
            <a:ext cx="9626600" cy="344598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1271"/>
            <a:ext cx="396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95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1" y="0"/>
            <a:ext cx="720091" cy="5889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574"/>
            <a:ext cx="3960000" cy="8822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1271"/>
            <a:ext cx="396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398"/>
            <a:ext cx="3956400" cy="409412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70113"/>
            <a:ext cx="6480000" cy="508908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9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901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377"/>
            <a:ext cx="10976400" cy="626541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1271"/>
            <a:ext cx="396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976"/>
            <a:ext cx="10975975" cy="828188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636"/>
            <a:ext cx="10965600" cy="343157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30110"/>
            <a:ext cx="12192000" cy="182944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901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4800" y="669752"/>
            <a:ext cx="10976400" cy="565328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1271"/>
            <a:ext cx="396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04837" y="1681582"/>
            <a:ext cx="10990800" cy="321192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594000" y="5181574"/>
            <a:ext cx="11001600" cy="101183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60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6270653"/>
            <a:ext cx="12192000" cy="588901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79600" y="237653"/>
            <a:ext cx="11037600" cy="4420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1271"/>
            <a:ext cx="396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579600" y="1663576"/>
            <a:ext cx="5342400" cy="289505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242400" y="1663576"/>
            <a:ext cx="5367600" cy="289505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572400" y="4817891"/>
            <a:ext cx="5342400" cy="78137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6253200" y="4814291"/>
            <a:ext cx="5367600" cy="78137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908"/>
            <a:ext cx="12192000" cy="495173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5534529"/>
            <a:ext cx="12191999" cy="1325024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503"/>
            <a:ext cx="9144000" cy="2387341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1271"/>
            <a:ext cx="396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1271"/>
            <a:ext cx="2700000" cy="316872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3675"/>
            <a:ext cx="9144000" cy="165637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3809122"/>
            <a:ext cx="10852237" cy="624910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2139"/>
            <a:ext cx="10852237" cy="1078096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646"/>
            <a:ext cx="10363200" cy="147017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600"/>
            <a:ext cx="8534400" cy="17527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7355"/>
            <a:ext cx="10363200" cy="1362216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7012"/>
            <a:ext cx="10363200" cy="1500341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903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63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823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83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365"/>
            <a:ext cx="5384800" cy="4526429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365"/>
            <a:ext cx="5384800" cy="4526429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270"/>
            <a:ext cx="5386917" cy="63982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9035" indent="0">
              <a:buNone/>
              <a:defRPr sz="2135" b="1"/>
            </a:lvl5pPr>
            <a:lvl6pPr marL="3048635" indent="0">
              <a:buNone/>
              <a:defRPr sz="2135" b="1"/>
            </a:lvl6pPr>
            <a:lvl7pPr marL="3658235" indent="0">
              <a:buNone/>
              <a:defRPr sz="2135" b="1"/>
            </a:lvl7pPr>
            <a:lvl8pPr marL="4267835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099"/>
            <a:ext cx="5386917" cy="3951695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270"/>
            <a:ext cx="5389033" cy="63982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9035" indent="0">
              <a:buNone/>
              <a:defRPr sz="2135" b="1"/>
            </a:lvl5pPr>
            <a:lvl6pPr marL="3048635" indent="0">
              <a:buNone/>
              <a:defRPr sz="2135" b="1"/>
            </a:lvl6pPr>
            <a:lvl7pPr marL="3658235" indent="0">
              <a:buNone/>
              <a:defRPr sz="2135" b="1"/>
            </a:lvl7pPr>
            <a:lvl8pPr marL="4267835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5099"/>
            <a:ext cx="5389033" cy="3951695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77"/>
            <a:ext cx="4011084" cy="116217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80"/>
            <a:ext cx="6815667" cy="5853716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251"/>
            <a:ext cx="4011084" cy="4691546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9035" indent="0">
              <a:buNone/>
              <a:defRPr sz="1200"/>
            </a:lvl5pPr>
            <a:lvl6pPr marL="3048635" indent="0">
              <a:buNone/>
              <a:defRPr sz="1200"/>
            </a:lvl6pPr>
            <a:lvl7pPr marL="3658235" indent="0">
              <a:buNone/>
              <a:defRPr sz="1200"/>
            </a:lvl7pPr>
            <a:lvl8pPr marL="4267835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1094"/>
            <a:ext cx="7315200" cy="566797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838"/>
            <a:ext cx="7315200" cy="4115224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9035" indent="0">
              <a:buNone/>
              <a:defRPr sz="2665"/>
            </a:lvl5pPr>
            <a:lvl6pPr marL="3048635" indent="0">
              <a:buNone/>
              <a:defRPr sz="2665"/>
            </a:lvl6pPr>
            <a:lvl7pPr marL="3658235" indent="0">
              <a:buNone/>
              <a:defRPr sz="2665"/>
            </a:lvl7pPr>
            <a:lvl8pPr marL="4267835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92"/>
            <a:ext cx="7315200" cy="804946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9035" indent="0">
              <a:buNone/>
              <a:defRPr sz="1200"/>
            </a:lvl5pPr>
            <a:lvl6pPr marL="3048635" indent="0">
              <a:buNone/>
              <a:defRPr sz="1200"/>
            </a:lvl6pPr>
            <a:lvl7pPr marL="3658235" indent="0">
              <a:buNone/>
              <a:defRPr sz="1200"/>
            </a:lvl7pPr>
            <a:lvl8pPr marL="4267835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32044"/>
            <a:ext cx="10852237" cy="648067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1296133"/>
            <a:ext cx="5283243" cy="5040519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133"/>
            <a:ext cx="5283243" cy="504051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69"/>
            <a:ext cx="2743200" cy="585212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69"/>
            <a:ext cx="8026400" cy="585212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02167" y="609663"/>
            <a:ext cx="11387667" cy="54901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32044"/>
            <a:ext cx="10852237" cy="648067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1296133"/>
            <a:ext cx="5283243" cy="38104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227"/>
            <a:ext cx="5283200" cy="4552703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1296133"/>
            <a:ext cx="5283243" cy="38104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789227"/>
            <a:ext cx="5283243" cy="4552703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1" y="1296133"/>
            <a:ext cx="5283243" cy="5040519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133"/>
            <a:ext cx="5283243" cy="5040519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06"/>
            <a:ext cx="950984" cy="5389461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98"/>
            <a:ext cx="9828101" cy="5389461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7" Type="http://schemas.openxmlformats.org/officeDocument/2006/relationships/theme" Target="../theme/theme2.xml"/><Relationship Id="rId26" Type="http://schemas.openxmlformats.org/officeDocument/2006/relationships/tags" Target="../tags/tag211.xml"/><Relationship Id="rId25" Type="http://schemas.openxmlformats.org/officeDocument/2006/relationships/tags" Target="../tags/tag210.xml"/><Relationship Id="rId24" Type="http://schemas.openxmlformats.org/officeDocument/2006/relationships/tags" Target="../tags/tag209.xml"/><Relationship Id="rId23" Type="http://schemas.openxmlformats.org/officeDocument/2006/relationships/tags" Target="../tags/tag208.xml"/><Relationship Id="rId22" Type="http://schemas.openxmlformats.org/officeDocument/2006/relationships/tags" Target="../tags/tag207.xml"/><Relationship Id="rId21" Type="http://schemas.openxmlformats.org/officeDocument/2006/relationships/tags" Target="../tags/tag206.xml"/><Relationship Id="rId20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alphaModFix amt="7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3" y="432044"/>
            <a:ext cx="10852237" cy="648067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3" y="1296133"/>
            <a:ext cx="10852237" cy="5040519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3" y="6350487"/>
            <a:ext cx="2700000" cy="316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50487"/>
            <a:ext cx="3960000" cy="316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0487"/>
            <a:ext cx="2700000" cy="316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10360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>
            <a:alphaModFix amt="7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331"/>
            <a:ext cx="10852237" cy="4420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616"/>
            <a:ext cx="10852237" cy="539012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1271"/>
            <a:ext cx="2700000" cy="3168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1271"/>
            <a:ext cx="3960000" cy="3168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1271"/>
            <a:ext cx="2700000" cy="3168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10360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7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65"/>
            <a:ext cx="10972800" cy="1143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365"/>
            <a:ext cx="10972800" cy="4526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7006"/>
            <a:ext cx="2844800" cy="365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7006"/>
            <a:ext cx="3860800" cy="365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7006"/>
            <a:ext cx="2844800" cy="365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83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343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303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2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8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12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7.vml"/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11.png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3.bin"/><Relationship Id="rId4" Type="http://schemas.openxmlformats.org/officeDocument/2006/relationships/tags" Target="../tags/tag222.xml"/><Relationship Id="rId3" Type="http://schemas.openxmlformats.org/officeDocument/2006/relationships/image" Target="../media/image25.emf"/><Relationship Id="rId2" Type="http://schemas.openxmlformats.org/officeDocument/2006/relationships/oleObject" Target="../embeddings/oleObject12.bin"/><Relationship Id="rId1" Type="http://schemas.openxmlformats.org/officeDocument/2006/relationships/tags" Target="../tags/tag22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32.xml"/><Relationship Id="rId3" Type="http://schemas.openxmlformats.org/officeDocument/2006/relationships/image" Target="../media/image11.png"/><Relationship Id="rId2" Type="http://schemas.openxmlformats.org/officeDocument/2006/relationships/image" Target="../media/image27.emf"/><Relationship Id="rId1" Type="http://schemas.openxmlformats.org/officeDocument/2006/relationships/oleObject" Target="../embeddings/Document3.doc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9.png"/><Relationship Id="rId3" Type="http://schemas.openxmlformats.org/officeDocument/2006/relationships/image" Target="../media/image28.emf"/><Relationship Id="rId2" Type="http://schemas.openxmlformats.org/officeDocument/2006/relationships/oleObject" Target="../embeddings/Document4.doc"/><Relationship Id="rId1" Type="http://schemas.openxmlformats.org/officeDocument/2006/relationships/tags" Target="../tags/tag2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vmlDrawing" Target="../drawings/vmlDrawing10.vml"/><Relationship Id="rId7" Type="http://schemas.openxmlformats.org/officeDocument/2006/relationships/slideLayout" Target="../slideLayouts/slideLayout32.xml"/><Relationship Id="rId6" Type="http://schemas.openxmlformats.org/officeDocument/2006/relationships/image" Target="../media/image32.emf"/><Relationship Id="rId5" Type="http://schemas.openxmlformats.org/officeDocument/2006/relationships/oleObject" Target="../embeddings/Document7.doc"/><Relationship Id="rId4" Type="http://schemas.openxmlformats.org/officeDocument/2006/relationships/image" Target="../media/image31.emf"/><Relationship Id="rId3" Type="http://schemas.openxmlformats.org/officeDocument/2006/relationships/oleObject" Target="../embeddings/Document6.doc"/><Relationship Id="rId2" Type="http://schemas.openxmlformats.org/officeDocument/2006/relationships/image" Target="../media/image30.emf"/><Relationship Id="rId1" Type="http://schemas.openxmlformats.org/officeDocument/2006/relationships/oleObject" Target="../embeddings/Document5.doc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37.xml"/><Relationship Id="rId2" Type="http://schemas.openxmlformats.org/officeDocument/2006/relationships/image" Target="../media/image33.emf"/><Relationship Id="rId1" Type="http://schemas.openxmlformats.org/officeDocument/2006/relationships/oleObject" Target="../embeddings/Document8.doc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37.xml"/><Relationship Id="rId2" Type="http://schemas.openxmlformats.org/officeDocument/2006/relationships/image" Target="../media/image34.emf"/><Relationship Id="rId1" Type="http://schemas.openxmlformats.org/officeDocument/2006/relationships/oleObject" Target="../embeddings/Document9.doc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3.vml"/><Relationship Id="rId5" Type="http://schemas.openxmlformats.org/officeDocument/2006/relationships/slideLayout" Target="../slideLayouts/slideLayout37.xml"/><Relationship Id="rId4" Type="http://schemas.openxmlformats.org/officeDocument/2006/relationships/image" Target="../media/image36.emf"/><Relationship Id="rId3" Type="http://schemas.openxmlformats.org/officeDocument/2006/relationships/oleObject" Target="../embeddings/Document11.doc"/><Relationship Id="rId2" Type="http://schemas.openxmlformats.org/officeDocument/2006/relationships/image" Target="../media/image35.emf"/><Relationship Id="rId1" Type="http://schemas.openxmlformats.org/officeDocument/2006/relationships/oleObject" Target="../embeddings/Document10.doc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4.vml"/><Relationship Id="rId5" Type="http://schemas.openxmlformats.org/officeDocument/2006/relationships/slideLayout" Target="../slideLayouts/slideLayout37.xml"/><Relationship Id="rId4" Type="http://schemas.openxmlformats.org/officeDocument/2006/relationships/image" Target="../media/image38.emf"/><Relationship Id="rId3" Type="http://schemas.openxmlformats.org/officeDocument/2006/relationships/oleObject" Target="../embeddings/Document13.doc"/><Relationship Id="rId2" Type="http://schemas.openxmlformats.org/officeDocument/2006/relationships/image" Target="../media/image37.emf"/><Relationship Id="rId1" Type="http://schemas.openxmlformats.org/officeDocument/2006/relationships/oleObject" Target="../embeddings/Document12.doc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5.vml"/><Relationship Id="rId5" Type="http://schemas.openxmlformats.org/officeDocument/2006/relationships/slideLayout" Target="../slideLayouts/slideLayout37.xml"/><Relationship Id="rId4" Type="http://schemas.openxmlformats.org/officeDocument/2006/relationships/image" Target="../media/image40.emf"/><Relationship Id="rId3" Type="http://schemas.openxmlformats.org/officeDocument/2006/relationships/oleObject" Target="../embeddings/Document15.doc"/><Relationship Id="rId2" Type="http://schemas.openxmlformats.org/officeDocument/2006/relationships/image" Target="../media/image39.emf"/><Relationship Id="rId1" Type="http://schemas.openxmlformats.org/officeDocument/2006/relationships/oleObject" Target="../embeddings/Document14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6.vml"/><Relationship Id="rId7" Type="http://schemas.openxmlformats.org/officeDocument/2006/relationships/slideLayout" Target="../slideLayouts/slideLayout18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4.bin"/><Relationship Id="rId3" Type="http://schemas.openxmlformats.org/officeDocument/2006/relationships/image" Target="../media/image41.emf"/><Relationship Id="rId2" Type="http://schemas.openxmlformats.org/officeDocument/2006/relationships/oleObject" Target="../embeddings/Document16.doc"/><Relationship Id="rId1" Type="http://schemas.openxmlformats.org/officeDocument/2006/relationships/tags" Target="../tags/tag224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tags" Target="../tags/tag226.xml"/><Relationship Id="rId2" Type="http://schemas.openxmlformats.org/officeDocument/2006/relationships/image" Target="../media/image43.jpeg"/><Relationship Id="rId1" Type="http://schemas.openxmlformats.org/officeDocument/2006/relationships/tags" Target="../tags/tag22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5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34.xml"/><Relationship Id="rId13" Type="http://schemas.openxmlformats.org/officeDocument/2006/relationships/image" Target="../media/image11.png"/><Relationship Id="rId12" Type="http://schemas.openxmlformats.org/officeDocument/2006/relationships/oleObject" Target="../embeddings/oleObject6.bin"/><Relationship Id="rId11" Type="http://schemas.openxmlformats.org/officeDocument/2006/relationships/image" Target="../media/image17.wmf"/><Relationship Id="rId10" Type="http://schemas.openxmlformats.org/officeDocument/2006/relationships/oleObject" Target="../embeddings/oleObject5.bin"/><Relationship Id="rId1" Type="http://schemas.openxmlformats.org/officeDocument/2006/relationships/tags" Target="../tags/tag214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34.xml"/><Relationship Id="rId4" Type="http://schemas.openxmlformats.org/officeDocument/2006/relationships/image" Target="../media/image18.emf"/><Relationship Id="rId3" Type="http://schemas.openxmlformats.org/officeDocument/2006/relationships/oleObject" Target="../embeddings/oleObject7.bin"/><Relationship Id="rId2" Type="http://schemas.openxmlformats.org/officeDocument/2006/relationships/tags" Target="../tags/tag215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9.emf"/><Relationship Id="rId2" Type="http://schemas.openxmlformats.org/officeDocument/2006/relationships/oleObject" Target="../embeddings/oleObject8.bin"/><Relationship Id="rId1" Type="http://schemas.openxmlformats.org/officeDocument/2006/relationships/tags" Target="../tags/tag21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0.emf"/><Relationship Id="rId2" Type="http://schemas.openxmlformats.org/officeDocument/2006/relationships/oleObject" Target="../embeddings/oleObject9.bin"/><Relationship Id="rId1" Type="http://schemas.openxmlformats.org/officeDocument/2006/relationships/tags" Target="../tags/tag21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21.emf"/><Relationship Id="rId1" Type="http://schemas.openxmlformats.org/officeDocument/2006/relationships/oleObject" Target="../embeddings/Document1.doc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emf"/><Relationship Id="rId8" Type="http://schemas.openxmlformats.org/officeDocument/2006/relationships/oleObject" Target="../embeddings/oleObject11.bin"/><Relationship Id="rId7" Type="http://schemas.openxmlformats.org/officeDocument/2006/relationships/tags" Target="../tags/tag220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0.bin"/><Relationship Id="rId4" Type="http://schemas.openxmlformats.org/officeDocument/2006/relationships/tags" Target="../tags/tag219.xml"/><Relationship Id="rId3" Type="http://schemas.openxmlformats.org/officeDocument/2006/relationships/image" Target="../media/image22.emf"/><Relationship Id="rId2" Type="http://schemas.openxmlformats.org/officeDocument/2006/relationships/oleObject" Target="../embeddings/Document2.doc"/><Relationship Id="rId11" Type="http://schemas.openxmlformats.org/officeDocument/2006/relationships/vmlDrawing" Target="../drawings/vmlDrawing6.v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2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752" y="776"/>
            <a:ext cx="12190495" cy="6857153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662765" y="2559100"/>
            <a:ext cx="7215249" cy="971007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三角函数的概念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31" y="4847346"/>
            <a:ext cx="4801701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665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22242" y="1592743"/>
            <a:ext cx="545778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32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505" y="4932847"/>
            <a:ext cx="7445726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东北师范大学附属中学朝阳学校   赵青</a:t>
            </a:r>
            <a:endParaRPr lang="zh-CN" altLang="en-US" sz="2665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对象 1"/>
          <p:cNvGraphicFramePr/>
          <p:nvPr>
            <p:custDataLst>
              <p:tags r:id="rId1"/>
            </p:custDataLst>
          </p:nvPr>
        </p:nvGraphicFramePr>
        <p:xfrm>
          <a:off x="917579" y="800777"/>
          <a:ext cx="7537155" cy="986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7524750" imgH="933450" progId="Word.Document.8">
                  <p:embed/>
                </p:oleObj>
              </mc:Choice>
              <mc:Fallback>
                <p:oleObj name="" r:id="rId2" imgW="7524750" imgH="933450" progId="Word.Document.8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7579" y="800777"/>
                        <a:ext cx="7537155" cy="98666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/>
          <p:nvPr>
            <p:custDataLst>
              <p:tags r:id="rId4"/>
            </p:custDataLst>
          </p:nvPr>
        </p:nvGraphicFramePr>
        <p:xfrm>
          <a:off x="917573" y="846071"/>
          <a:ext cx="10398760" cy="6838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5" imgW="7524750" imgH="5086350" progId="Word.Document.8">
                  <p:embed/>
                </p:oleObj>
              </mc:Choice>
              <mc:Fallback>
                <p:oleObj name="" r:id="rId5" imgW="7524750" imgH="5086350" progId="Word.Document.8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7573" y="846071"/>
                        <a:ext cx="10398760" cy="68383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8227" y="318237"/>
            <a:ext cx="2520639" cy="245524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V="1">
            <a:off x="9703201" y="976933"/>
            <a:ext cx="1954712" cy="88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0591245" y="639154"/>
            <a:ext cx="800001" cy="942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127119" y="884657"/>
            <a:ext cx="49693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Q</a:t>
            </a:r>
            <a:endParaRPr lang="en-US" altLang="zh-CN" sz="1600"/>
          </a:p>
        </p:txBody>
      </p:sp>
      <p:sp>
        <p:nvSpPr>
          <p:cNvPr id="7" name="文本框 6"/>
          <p:cNvSpPr txBox="1"/>
          <p:nvPr/>
        </p:nvSpPr>
        <p:spPr>
          <a:xfrm>
            <a:off x="10281403" y="766985"/>
            <a:ext cx="49693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  <a:endParaRPr lang="en-US" altLang="zh-CN" sz="16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768" y="753643"/>
            <a:ext cx="11819479" cy="903451"/>
          </a:xfrm>
        </p:spPr>
        <p:txBody>
          <a:bodyPr wrap="square" numCol="1" anchor="t" anchorCtr="0" compatLnSpc="1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b="1" dirty="0" smtClean="0">
                <a:solidFill>
                  <a:srgbClr val="002060"/>
                </a:solidFill>
              </a:rPr>
              <a:t>解题方法</a:t>
            </a:r>
            <a:r>
              <a:rPr lang="zh-CN" altLang="en-US" sz="2800" dirty="0" smtClean="0">
                <a:solidFill>
                  <a:srgbClr val="002060"/>
                </a:solidFill>
              </a:rPr>
              <a:t>（已知角的三角函数值，就角的问题的方法）</a:t>
            </a:r>
            <a:endParaRPr lang="zh-CN" altLang="en-US" sz="28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82955" name="对象 955400"/>
          <p:cNvGraphicFramePr/>
          <p:nvPr/>
        </p:nvGraphicFramePr>
        <p:xfrm>
          <a:off x="371498" y="1657411"/>
          <a:ext cx="11084560" cy="313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3" name="Document" r:id="rId1" imgW="10287000" imgH="2781300" progId="Word.Document.8">
                  <p:embed/>
                </p:oleObj>
              </mc:Choice>
              <mc:Fallback>
                <p:oleObj name="Document" r:id="rId1" imgW="10287000" imgH="2781300" progId="Word.Document.8">
                  <p:embed/>
                  <p:pic>
                    <p:nvPicPr>
                      <p:cNvPr id="0" name="对象 955400"/>
                      <p:cNvPicPr>
                        <a:picLocks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98" y="1657411"/>
                        <a:ext cx="11084560" cy="3138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195" y="4191894"/>
            <a:ext cx="2520639" cy="245524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5" name="文本框 25604"/>
          <p:cNvSpPr txBox="1"/>
          <p:nvPr/>
        </p:nvSpPr>
        <p:spPr>
          <a:xfrm>
            <a:off x="4611554" y="1381096"/>
            <a:ext cx="47619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66"/>
                </a:solidFill>
                <a:latin typeface="Arial" panose="020B0604020202020204" pitchFamily="34" charset="0"/>
              </a:rPr>
              <a:t>D</a:t>
            </a:r>
            <a:endParaRPr lang="en-US" altLang="zh-CN" sz="32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1532" name="Object 28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42395" y="547919"/>
          <a:ext cx="12001500" cy="2590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4" name="Document" r:id="rId2" imgW="10639425" imgH="2305050" progId="Word.Document.8">
                  <p:embed/>
                </p:oleObj>
              </mc:Choice>
              <mc:Fallback>
                <p:oleObj name="Document" r:id="rId2" imgW="10639425" imgH="2305050" progId="Word.Document.8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395" y="547919"/>
                        <a:ext cx="12001500" cy="25901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14" y="3033797"/>
            <a:ext cx="4876198" cy="342857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755472" y="4829637"/>
            <a:ext cx="49693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Q</a:t>
            </a:r>
            <a:endParaRPr lang="en-US" altLang="zh-CN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5" grpId="1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677129" y="2995204"/>
            <a:ext cx="7894796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4000" b="1" dirty="0" smtClean="0">
                <a:solidFill>
                  <a:srgbClr val="FF0000"/>
                </a:solidFill>
                <a:latin typeface="字魂27号-布丁体"/>
                <a:ea typeface="字魂27号-布丁体"/>
                <a:cs typeface="字魂27号-布丁体"/>
              </a:rPr>
              <a:t>5.2.2 </a:t>
            </a:r>
            <a:r>
              <a:rPr lang="zh-CN" altLang="en-US" sz="4000" b="1" dirty="0" smtClean="0">
                <a:solidFill>
                  <a:srgbClr val="FF0000"/>
                </a:solidFill>
                <a:latin typeface="字魂27号-布丁体"/>
                <a:ea typeface="字魂27号-布丁体"/>
                <a:cs typeface="字魂27号-布丁体"/>
              </a:rPr>
              <a:t>同角三角函数的基本关系</a:t>
            </a:r>
            <a:r>
              <a:rPr lang="en-US" altLang="zh-CN" sz="4000" b="1" dirty="0" smtClean="0">
                <a:solidFill>
                  <a:srgbClr val="FF0000"/>
                </a:solidFill>
                <a:latin typeface="字魂27号-布丁体"/>
                <a:ea typeface="字魂27号-布丁体"/>
                <a:cs typeface="字魂27号-布丁体"/>
              </a:rPr>
              <a:t>2</a:t>
            </a:r>
            <a:endParaRPr lang="en-US" altLang="zh-CN" sz="4000" b="1" dirty="0" smtClean="0">
              <a:solidFill>
                <a:srgbClr val="FF0000"/>
              </a:solidFill>
              <a:latin typeface="字魂27号-布丁体"/>
              <a:ea typeface="字魂27号-布丁体"/>
              <a:cs typeface="字魂27号-布丁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47" name="对象 609312"/>
          <p:cNvGraphicFramePr/>
          <p:nvPr/>
        </p:nvGraphicFramePr>
        <p:xfrm>
          <a:off x="500595" y="972048"/>
          <a:ext cx="10522556" cy="4538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3" name="Document" r:id="rId1" imgW="10401300" imgH="4686300" progId="Word.Document.8">
                  <p:embed/>
                </p:oleObj>
              </mc:Choice>
              <mc:Fallback>
                <p:oleObj name="Document" r:id="rId1" imgW="10401300" imgH="4686300" progId="Word.Document.8">
                  <p:embed/>
                  <p:pic>
                    <p:nvPicPr>
                      <p:cNvPr id="0" name="对象 609312"/>
                      <p:cNvPicPr>
                        <a:picLocks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95" y="972048"/>
                        <a:ext cx="10522556" cy="4538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807110" y="2287259"/>
            <a:ext cx="33718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1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endParaRPr lang="en-US" altLang="zh-CN" dirty="0">
              <a:solidFill>
                <a:srgbClr val="FF0000"/>
              </a:solidFill>
            </a:endParaRPr>
          </a:p>
        </p:txBody>
      </p:sp>
      <p:graphicFrame>
        <p:nvGraphicFramePr>
          <p:cNvPr id="6" name="对象 5"/>
          <p:cNvGraphicFramePr/>
          <p:nvPr/>
        </p:nvGraphicFramePr>
        <p:xfrm>
          <a:off x="4356315" y="3146813"/>
          <a:ext cx="1231748" cy="584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4" name="" r:id="rId3" imgW="1240790" imgH="596900" progId="Word.Document.8">
                  <p:embed/>
                </p:oleObj>
              </mc:Choice>
              <mc:Fallback>
                <p:oleObj name="" r:id="rId3" imgW="1240790" imgH="596900" progId="Word.Document.8">
                  <p:embed/>
                  <p:pic>
                    <p:nvPicPr>
                      <p:cNvPr id="0" name="对象 60931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315" y="3146813"/>
                        <a:ext cx="1231748" cy="584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0096006" y="4051576"/>
            <a:ext cx="48768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863600"/>
            <a:r>
              <a:rPr lang="zh-CN" altLang="en-US" sz="2400" dirty="0">
                <a:solidFill>
                  <a:srgbClr val="FF0000"/>
                </a:solidFill>
              </a:rPr>
              <a:t>商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594415" y="4051576"/>
            <a:ext cx="109728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863600"/>
            <a:r>
              <a:rPr lang="zh-CN" altLang="en-US" sz="2400" dirty="0">
                <a:solidFill>
                  <a:srgbClr val="FF0000"/>
                </a:solidFill>
              </a:rPr>
              <a:t>平方和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52581" name="对象 957445"/>
          <p:cNvGraphicFramePr/>
          <p:nvPr/>
        </p:nvGraphicFramePr>
        <p:xfrm>
          <a:off x="783928" y="5510097"/>
          <a:ext cx="12913459" cy="92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1" name="Document" r:id="rId5" imgW="10267950" imgH="704850" progId="Word.Document.8">
                  <p:embed/>
                </p:oleObj>
              </mc:Choice>
              <mc:Fallback>
                <p:oleObj name="Document" r:id="rId5" imgW="10267950" imgH="704850" progId="Word.Document.8">
                  <p:embed/>
                  <p:pic>
                    <p:nvPicPr>
                      <p:cNvPr id="0" name="对象 957445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928" y="5510097"/>
                        <a:ext cx="12913459" cy="92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81" name="对象 957445"/>
          <p:cNvGraphicFramePr/>
          <p:nvPr/>
        </p:nvGraphicFramePr>
        <p:xfrm>
          <a:off x="-71755" y="823913"/>
          <a:ext cx="11958320" cy="4557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1" name="Document" r:id="rId1" imgW="10287000" imgH="3714750" progId="Word.Document.8">
                  <p:embed/>
                </p:oleObj>
              </mc:Choice>
              <mc:Fallback>
                <p:oleObj name="Document" r:id="rId1" imgW="10287000" imgH="3714750" progId="Word.Document.8">
                  <p:embed/>
                  <p:pic>
                    <p:nvPicPr>
                      <p:cNvPr id="0" name="对象 957445"/>
                      <p:cNvPicPr>
                        <a:picLocks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1755" y="823913"/>
                        <a:ext cx="11958320" cy="4557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81" name="对象 957445"/>
          <p:cNvGraphicFramePr/>
          <p:nvPr/>
        </p:nvGraphicFramePr>
        <p:xfrm>
          <a:off x="865505" y="690245"/>
          <a:ext cx="11704320" cy="547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1" name="Document" r:id="rId1" imgW="10287000" imgH="4333875" progId="Word.Document.8">
                  <p:embed/>
                </p:oleObj>
              </mc:Choice>
              <mc:Fallback>
                <p:oleObj name="Document" r:id="rId1" imgW="10287000" imgH="4333875" progId="Word.Document.8">
                  <p:embed/>
                  <p:pic>
                    <p:nvPicPr>
                      <p:cNvPr id="0" name="对象 957445"/>
                      <p:cNvPicPr>
                        <a:picLocks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505" y="690245"/>
                        <a:ext cx="11704320" cy="5477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81" name="对象 957445"/>
          <p:cNvGraphicFramePr/>
          <p:nvPr/>
        </p:nvGraphicFramePr>
        <p:xfrm>
          <a:off x="403894" y="472956"/>
          <a:ext cx="10798810" cy="3535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1" name="Document" r:id="rId1" imgW="10287000" imgH="3381375" progId="Word.Document.8">
                  <p:embed/>
                </p:oleObj>
              </mc:Choice>
              <mc:Fallback>
                <p:oleObj name="Document" r:id="rId1" imgW="10287000" imgH="3381375" progId="Word.Document.8">
                  <p:embed/>
                  <p:pic>
                    <p:nvPicPr>
                      <p:cNvPr id="0" name="对象 957445"/>
                      <p:cNvPicPr>
                        <a:picLocks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94" y="472956"/>
                        <a:ext cx="10798810" cy="3535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957445"/>
          <p:cNvGraphicFramePr/>
          <p:nvPr/>
        </p:nvGraphicFramePr>
        <p:xfrm>
          <a:off x="403894" y="3771698"/>
          <a:ext cx="10798810" cy="329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Document" r:id="rId3" imgW="10287000" imgH="3152775" progId="Word.Document.8">
                  <p:embed/>
                </p:oleObj>
              </mc:Choice>
              <mc:Fallback>
                <p:oleObj name="Document" r:id="rId3" imgW="10287000" imgH="3152775" progId="Word.Document.8">
                  <p:embed/>
                  <p:pic>
                    <p:nvPicPr>
                      <p:cNvPr id="0" name="对象 95744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94" y="3771698"/>
                        <a:ext cx="10798810" cy="3298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5117" y="3897801"/>
            <a:ext cx="15276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另法：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81" name="对象 957445"/>
          <p:cNvGraphicFramePr/>
          <p:nvPr/>
        </p:nvGraphicFramePr>
        <p:xfrm>
          <a:off x="-127635" y="650875"/>
          <a:ext cx="12291060" cy="2680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1" name="Document" r:id="rId1" imgW="10287000" imgH="2095500" progId="Word.Document.8">
                  <p:embed/>
                </p:oleObj>
              </mc:Choice>
              <mc:Fallback>
                <p:oleObj name="Document" r:id="rId1" imgW="10287000" imgH="2095500" progId="Word.Document.8">
                  <p:embed/>
                  <p:pic>
                    <p:nvPicPr>
                      <p:cNvPr id="0" name="对象 957445"/>
                      <p:cNvPicPr>
                        <a:picLocks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635" y="650875"/>
                        <a:ext cx="12291060" cy="2680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957445"/>
          <p:cNvGraphicFramePr/>
          <p:nvPr/>
        </p:nvGraphicFramePr>
        <p:xfrm>
          <a:off x="-127501" y="3049353"/>
          <a:ext cx="12102876" cy="394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Document" r:id="rId3" imgW="10287000" imgH="3171825" progId="Word.Document.8">
                  <p:embed/>
                </p:oleObj>
              </mc:Choice>
              <mc:Fallback>
                <p:oleObj name="Document" r:id="rId3" imgW="10287000" imgH="3171825" progId="Word.Document.8">
                  <p:embed/>
                  <p:pic>
                    <p:nvPicPr>
                      <p:cNvPr id="0" name="对象 95744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501" y="3049353"/>
                        <a:ext cx="12102876" cy="394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81" name="对象 957445"/>
          <p:cNvGraphicFramePr/>
          <p:nvPr/>
        </p:nvGraphicFramePr>
        <p:xfrm>
          <a:off x="752" y="542365"/>
          <a:ext cx="12937797" cy="185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1" name="Document" r:id="rId1" imgW="10287000" imgH="1409700" progId="Word.Document.8">
                  <p:embed/>
                </p:oleObj>
              </mc:Choice>
              <mc:Fallback>
                <p:oleObj name="Document" r:id="rId1" imgW="10287000" imgH="1409700" progId="Word.Document.8">
                  <p:embed/>
                  <p:pic>
                    <p:nvPicPr>
                      <p:cNvPr id="0" name="对象 957445"/>
                      <p:cNvPicPr>
                        <a:picLocks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" y="542365"/>
                        <a:ext cx="12937797" cy="1855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957445"/>
          <p:cNvGraphicFramePr/>
          <p:nvPr/>
        </p:nvGraphicFramePr>
        <p:xfrm>
          <a:off x="301706" y="2140462"/>
          <a:ext cx="11588589" cy="5711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Document" r:id="rId3" imgW="10287000" imgH="4752975" progId="Word.Document.8">
                  <p:embed/>
                </p:oleObj>
              </mc:Choice>
              <mc:Fallback>
                <p:oleObj name="Document" r:id="rId3" imgW="10287000" imgH="4752975" progId="Word.Document.8">
                  <p:embed/>
                  <p:pic>
                    <p:nvPicPr>
                      <p:cNvPr id="0" name="对象 95744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06" y="2140462"/>
                        <a:ext cx="11588589" cy="5711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329643" y="2775384"/>
            <a:ext cx="9532714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sz="5400" b="1" dirty="0">
                <a:solidFill>
                  <a:srgbClr val="FF0000"/>
                </a:solidFill>
                <a:sym typeface="+mn-ea"/>
              </a:rPr>
              <a:t>      </a:t>
            </a:r>
            <a:r>
              <a:rPr sz="5400" b="1" dirty="0">
                <a:solidFill>
                  <a:srgbClr val="FF0000"/>
                </a:solidFill>
                <a:sym typeface="+mn-ea"/>
              </a:rPr>
              <a:t>5.2.1    三角函数的概念</a:t>
            </a:r>
            <a:r>
              <a:rPr lang="en-US" sz="5400" b="1" dirty="0">
                <a:solidFill>
                  <a:srgbClr val="FF0000"/>
                </a:solidFill>
                <a:sym typeface="+mn-ea"/>
              </a:rPr>
              <a:t>2</a:t>
            </a:r>
            <a:r>
              <a:rPr sz="5400" b="1" dirty="0">
                <a:solidFill>
                  <a:srgbClr val="FF0000"/>
                </a:solidFill>
                <a:sym typeface="+mn-ea"/>
              </a:rPr>
              <a:t> </a:t>
            </a:r>
            <a:endParaRPr sz="54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1532" name="Object 28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93134" y="753794"/>
          <a:ext cx="12806370" cy="290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4" name="Document" r:id="rId2" imgW="10639425" imgH="2419350" progId="Word.Document.8">
                  <p:embed/>
                </p:oleObj>
              </mc:Choice>
              <mc:Fallback>
                <p:oleObj name="Document" r:id="rId2" imgW="10639425" imgH="2419350" progId="Word.Document.8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34" y="753794"/>
                        <a:ext cx="12806370" cy="29015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832503" y="4165227"/>
          <a:ext cx="526986" cy="81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254000" imgH="393700" progId="Equation.KSEE3">
                  <p:embed/>
                </p:oleObj>
              </mc:Choice>
              <mc:Fallback>
                <p:oleObj name="" r:id="rId4" imgW="2540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32503" y="4165227"/>
                        <a:ext cx="526986" cy="816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231878" y="4165227"/>
          <a:ext cx="526986" cy="81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6" imgW="254000" imgH="393700" progId="Equation.KSEE3">
                  <p:embed/>
                </p:oleObj>
              </mc:Choice>
              <mc:Fallback>
                <p:oleObj name="" r:id="rId6" imgW="2540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31878" y="4165227"/>
                        <a:ext cx="526986" cy="816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142" y="1059089"/>
            <a:ext cx="1645717" cy="1630479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435" y="3147447"/>
            <a:ext cx="6211227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72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0599" y="4677187"/>
            <a:ext cx="560652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z="2400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3" name="矩形 10242"/>
          <p:cNvSpPr/>
          <p:nvPr/>
        </p:nvSpPr>
        <p:spPr>
          <a:xfrm>
            <a:off x="589325" y="282170"/>
            <a:ext cx="6119058" cy="5835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200" b="1" dirty="0">
                <a:solidFill>
                  <a:srgbClr val="D60093"/>
                </a:solidFill>
                <a:latin typeface="Arial" panose="020B0604020202020204" pitchFamily="34" charset="0"/>
              </a:rPr>
              <a:t>任意角的三角函数第一定义</a:t>
            </a:r>
            <a:r>
              <a:rPr lang="zh-CN" altLang="en-US" sz="3200" dirty="0">
                <a:solidFill>
                  <a:srgbClr val="D60093"/>
                </a:solidFill>
                <a:latin typeface="Arial" panose="020B0604020202020204" pitchFamily="34" charset="0"/>
              </a:rPr>
              <a:t> </a:t>
            </a:r>
            <a:endParaRPr lang="zh-CN" altLang="en-US" sz="3200" dirty="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sp>
        <p:nvSpPr>
          <p:cNvPr id="10248" name="矩形 10247"/>
          <p:cNvSpPr/>
          <p:nvPr/>
        </p:nvSpPr>
        <p:spPr>
          <a:xfrm>
            <a:off x="1524564" y="776"/>
            <a:ext cx="9142871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9" name="矩形 10248"/>
          <p:cNvSpPr/>
          <p:nvPr/>
        </p:nvSpPr>
        <p:spPr>
          <a:xfrm>
            <a:off x="5876952" y="3381067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2800" dirty="0">
                <a:latin typeface="Arial" panose="020B0604020202020204" pitchFamily="34" charset="0"/>
              </a:rPr>
              <a:t> 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sp>
        <p:nvSpPr>
          <p:cNvPr id="10256" name="矩形 10255"/>
          <p:cNvSpPr/>
          <p:nvPr/>
        </p:nvSpPr>
        <p:spPr>
          <a:xfrm>
            <a:off x="5796000" y="3390591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2800" dirty="0">
                <a:latin typeface="Arial" panose="020B0604020202020204" pitchFamily="34" charset="0"/>
              </a:rPr>
              <a:t> 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690" y="1047763"/>
            <a:ext cx="9139697" cy="35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17" y="1534747"/>
            <a:ext cx="9652079" cy="335492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0926" y="3903005"/>
            <a:ext cx="2520639" cy="245524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65201" y="1680145"/>
            <a:ext cx="1125716" cy="368300"/>
          </a:xfrm>
          <a:prstGeom prst="rect">
            <a:avLst/>
          </a:prstGeom>
          <a:noFill/>
          <a:ln w="28575" cmpd="sng">
            <a:solidFill>
              <a:srgbClr val="FF0000">
                <a:alpha val="94000"/>
              </a:srgbClr>
            </a:solidFill>
            <a:prstDash val="solid"/>
            <a:miter lim="800000"/>
          </a:ln>
        </p:spPr>
        <p:txBody>
          <a:bodyPr wrap="square" rtlCol="0">
            <a:spAutoFit/>
          </a:bodyPr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49328" y="2553161"/>
            <a:ext cx="1125716" cy="368300"/>
          </a:xfrm>
          <a:prstGeom prst="rect">
            <a:avLst/>
          </a:prstGeom>
          <a:noFill/>
          <a:ln w="28575" cmpd="sng">
            <a:solidFill>
              <a:srgbClr val="FF0000">
                <a:alpha val="94000"/>
              </a:srgbClr>
            </a:solidFill>
            <a:prstDash val="solid"/>
            <a:miter lim="800000"/>
          </a:ln>
        </p:spPr>
        <p:txBody>
          <a:bodyPr wrap="square" rtlCol="0">
            <a:spAutoFit/>
          </a:bodyPr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65201" y="3516972"/>
            <a:ext cx="3119370" cy="645160"/>
          </a:xfrm>
          <a:prstGeom prst="rect">
            <a:avLst/>
          </a:prstGeom>
          <a:noFill/>
          <a:ln w="28575" cmpd="sng">
            <a:solidFill>
              <a:srgbClr val="FF0000">
                <a:alpha val="94000"/>
              </a:srgbClr>
            </a:solidFill>
            <a:prstDash val="solid"/>
            <a:miter lim="800000"/>
          </a:ln>
        </p:spPr>
        <p:txBody>
          <a:bodyPr wrap="square" rtlCol="0">
            <a:spAutoFit/>
          </a:bodyPr>
          <a:p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2817" y="4921541"/>
            <a:ext cx="6119058" cy="5835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200" b="1" dirty="0">
                <a:solidFill>
                  <a:srgbClr val="D60093"/>
                </a:solidFill>
                <a:latin typeface="Arial" panose="020B0604020202020204" pitchFamily="34" charset="0"/>
              </a:rPr>
              <a:t>任意角的三角函数第二定义</a:t>
            </a:r>
            <a:r>
              <a:rPr lang="zh-CN" altLang="en-US" sz="3200" dirty="0">
                <a:solidFill>
                  <a:srgbClr val="D60093"/>
                </a:solidFill>
                <a:latin typeface="Arial" panose="020B0604020202020204" pitchFamily="34" charset="0"/>
              </a:rPr>
              <a:t> </a:t>
            </a:r>
            <a:endParaRPr lang="zh-CN" altLang="en-US" sz="3200" dirty="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90" y="5630626"/>
            <a:ext cx="8573347" cy="1179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59" name="组合 19458"/>
          <p:cNvGrpSpPr/>
          <p:nvPr/>
        </p:nvGrpSpPr>
        <p:grpSpPr>
          <a:xfrm>
            <a:off x="1039442" y="677286"/>
            <a:ext cx="10112144" cy="919049"/>
            <a:chOff x="752" y="166"/>
            <a:chExt cx="5913" cy="579"/>
          </a:xfrm>
        </p:grpSpPr>
        <p:sp>
          <p:nvSpPr>
            <p:cNvPr id="19460" name="文本框 19459"/>
            <p:cNvSpPr txBox="1"/>
            <p:nvPr/>
          </p:nvSpPr>
          <p:spPr>
            <a:xfrm>
              <a:off x="752" y="166"/>
              <a:ext cx="591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sz="2800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问题</a:t>
              </a:r>
              <a:r>
                <a:rPr lang="en-US" altLang="zh-CN" sz="2800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1.</a:t>
              </a:r>
              <a:r>
                <a:rPr lang="zh-CN" altLang="en-US" sz="2800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根据三角函数的定义，确定它们的定义域和值域</a:t>
              </a:r>
              <a:r>
                <a:rPr lang="en-US" altLang="zh-CN" sz="2800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  <a:endPara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9461" name="矩形 19460"/>
            <p:cNvSpPr/>
            <p:nvPr/>
          </p:nvSpPr>
          <p:spPr>
            <a:xfrm>
              <a:off x="832" y="416"/>
              <a:ext cx="117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8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（弧度制）</a:t>
              </a:r>
              <a:endPara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9463" name="内容占位符 19462"/>
          <p:cNvGraphicFramePr/>
          <p:nvPr>
            <p:ph sz="half" idx="1"/>
            <p:custDataLst>
              <p:tags r:id="rId1"/>
            </p:custDataLst>
          </p:nvPr>
        </p:nvGraphicFramePr>
        <p:xfrm>
          <a:off x="1319484" y="2144271"/>
          <a:ext cx="7811770" cy="3311525"/>
        </p:xfrm>
        <a:graphic>
          <a:graphicData uri="http://schemas.openxmlformats.org/drawingml/2006/table">
            <a:tbl>
              <a:tblPr/>
              <a:tblGrid>
                <a:gridCol w="3090545"/>
                <a:gridCol w="2604770"/>
                <a:gridCol w="2116455"/>
              </a:tblGrid>
              <a:tr h="85661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三角函数</a:t>
                      </a:r>
                      <a:endParaRPr lang="zh-CN" altLang="en-US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460" marR="317460" marT="215873" marB="215873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定义域</a:t>
                      </a:r>
                      <a:endParaRPr lang="zh-CN" altLang="en-US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460" marR="317460" marT="215873" marB="215873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值域</a:t>
                      </a:r>
                      <a:endParaRPr lang="zh-CN" altLang="en-US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460" marR="317460" marT="215873" marB="215873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1851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460" marR="317460" marT="215873" marB="215873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460" marR="317460" marT="215873" marB="215873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460" marR="317460" marT="215873" marB="215873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178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460" marR="317460" marT="215873" marB="215873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460" marR="317460" marT="215873" marB="215873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460" marR="317460" marT="215873" marB="215873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1851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460" marR="317460" marT="215873" marB="215873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460" marR="317460" marT="215873" marB="215873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460" marR="317460" marT="215873" marB="215873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484" name="文本框 19483"/>
          <p:cNvSpPr txBox="1"/>
          <p:nvPr/>
        </p:nvSpPr>
        <p:spPr>
          <a:xfrm>
            <a:off x="5104570" y="3168084"/>
            <a:ext cx="936510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R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9485" name="内容占位符 19484"/>
          <p:cNvGraphicFramePr/>
          <p:nvPr>
            <p:ph sz="half" idx="2"/>
          </p:nvPr>
        </p:nvGraphicFramePr>
        <p:xfrm>
          <a:off x="4583794" y="4647090"/>
          <a:ext cx="22828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" r:id="rId2" imgW="1409700" imgH="457200" progId="Equation.3">
                  <p:embed/>
                </p:oleObj>
              </mc:Choice>
              <mc:Fallback>
                <p:oleObj name="" r:id="rId2" imgW="1409700" imgH="457200" progId="Equation.3">
                  <p:embed/>
                  <p:pic>
                    <p:nvPicPr>
                      <p:cNvPr id="0" name="图片 313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83794" y="4647090"/>
                        <a:ext cx="2282825" cy="7048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25" name="文本框 19524"/>
          <p:cNvSpPr txBox="1"/>
          <p:nvPr/>
        </p:nvSpPr>
        <p:spPr>
          <a:xfrm>
            <a:off x="5320444" y="3936338"/>
            <a:ext cx="504763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R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61074" y="3134749"/>
          <a:ext cx="1510479" cy="525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584200" imgH="203200" progId="Equation.KSEE3">
                  <p:embed/>
                </p:oleObj>
              </mc:Choice>
              <mc:Fallback>
                <p:oleObj name="" r:id="rId4" imgW="5842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074" y="3134749"/>
                        <a:ext cx="1510479" cy="525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29010" y="3994434"/>
          <a:ext cx="1542224" cy="36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6" imgW="596900" imgH="139700" progId="Equation.KSEE3">
                  <p:embed/>
                </p:oleObj>
              </mc:Choice>
              <mc:Fallback>
                <p:oleObj name="" r:id="rId6" imgW="596900" imgH="139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9010" y="3994434"/>
                        <a:ext cx="1542224" cy="361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28375" y="4489672"/>
          <a:ext cx="1542860" cy="998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8" imgW="609600" imgH="393700" progId="Equation.KSEE3">
                  <p:embed/>
                </p:oleObj>
              </mc:Choice>
              <mc:Fallback>
                <p:oleObj name="" r:id="rId8" imgW="6096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28375" y="4489672"/>
                        <a:ext cx="1542860" cy="998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49019" y="3229988"/>
          <a:ext cx="857779" cy="44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10" imgW="393700" imgH="203200" progId="Equation.KSEE3">
                  <p:embed/>
                </p:oleObj>
              </mc:Choice>
              <mc:Fallback>
                <p:oleObj name="" r:id="rId10" imgW="393700" imgH="2032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49019" y="3229988"/>
                        <a:ext cx="857779" cy="442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49019" y="3918243"/>
          <a:ext cx="857779" cy="44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2" imgW="393700" imgH="203200" progId="Equation.KSEE3">
                  <p:embed/>
                </p:oleObj>
              </mc:Choice>
              <mc:Fallback>
                <p:oleObj name="" r:id="rId12" imgW="393700" imgH="2032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49019" y="3918243"/>
                        <a:ext cx="857779" cy="442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7759813" y="4689990"/>
            <a:ext cx="504763" cy="52197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R</a:t>
            </a:r>
            <a:endParaRPr lang="en-US" altLang="zh-CN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42355" y="1217286"/>
            <a:ext cx="2520639" cy="245524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27421" y="5351895"/>
            <a:ext cx="1053652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思考</a:t>
            </a:r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en-US" sz="2800" b="1" dirty="0"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如何通过</a:t>
            </a:r>
            <a:r>
              <a:rPr lang="zh-CN" altLang="en-US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三角函数的第二定义得到三角函数的值域呢？</a:t>
            </a:r>
            <a:endParaRPr lang="zh-CN" altLang="en-US" sz="28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10" grpId="0" bldLvl="0" animBg="1"/>
      <p:bldP spid="10" grpId="1" animBg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42355" y="1217286"/>
            <a:ext cx="2520639" cy="245524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04246" y="802470"/>
            <a:ext cx="1053652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思考</a:t>
            </a:r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en-US" sz="2800" b="1" dirty="0"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如何通过三角函数的第二定义得到三角函数的值域呢？</a:t>
            </a:r>
            <a:endParaRPr lang="zh-CN" altLang="en-US" sz="28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2" name="对象 21"/>
          <p:cNvGraphicFramePr/>
          <p:nvPr>
            <p:custDataLst>
              <p:tags r:id="rId2"/>
            </p:custDataLst>
          </p:nvPr>
        </p:nvGraphicFramePr>
        <p:xfrm>
          <a:off x="-183374" y="1667727"/>
          <a:ext cx="12374199" cy="4822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3" imgW="7505700" imgH="2762250" progId="Word.Document.8">
                  <p:embed/>
                </p:oleObj>
              </mc:Choice>
              <mc:Fallback>
                <p:oleObj name="" r:id="rId3" imgW="7505700" imgH="2762250" progId="Word.Document.8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83374" y="1667727"/>
                        <a:ext cx="12374199" cy="48228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11414950" y="2506671"/>
            <a:ext cx="40889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 sz="24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2" name="文本框 27651"/>
          <p:cNvSpPr txBox="1"/>
          <p:nvPr/>
        </p:nvSpPr>
        <p:spPr>
          <a:xfrm>
            <a:off x="917579" y="670619"/>
            <a:ext cx="105365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lang="zh-CN" altLang="en-US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已知角</a:t>
            </a:r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α</a:t>
            </a:r>
            <a:r>
              <a:rPr lang="zh-CN" altLang="en-US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的终边经过点</a:t>
            </a:r>
            <a:r>
              <a:rPr lang="en-US" altLang="zh-CN" sz="2800" b="1" i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(-3,-4),</a:t>
            </a:r>
            <a:r>
              <a:rPr lang="zh-CN" altLang="en-US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求角</a:t>
            </a:r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α</a:t>
            </a:r>
            <a:r>
              <a:rPr lang="zh-CN" altLang="en-US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的正弦、余弦和正切值。</a:t>
            </a:r>
            <a:endParaRPr lang="zh-CN" altLang="en-US" sz="28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对象 1"/>
          <p:cNvGraphicFramePr/>
          <p:nvPr>
            <p:custDataLst>
              <p:tags r:id="rId1"/>
            </p:custDataLst>
          </p:nvPr>
        </p:nvGraphicFramePr>
        <p:xfrm>
          <a:off x="1170279" y="670301"/>
          <a:ext cx="9851444" cy="271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7524750" imgH="2095500" progId="Word.Document.8">
                  <p:embed/>
                </p:oleObj>
              </mc:Choice>
              <mc:Fallback>
                <p:oleObj name="" r:id="rId2" imgW="7524750" imgH="2095500" progId="Word.Document.8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70279" y="670301"/>
                        <a:ext cx="9851444" cy="27104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917579" y="3682687"/>
            <a:ext cx="1053652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思考</a:t>
            </a:r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en-US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若将点</a:t>
            </a:r>
            <a:r>
              <a:rPr lang="en-US" altLang="zh-CN" sz="2800" b="1" i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(-3,-4)</a:t>
            </a:r>
            <a:r>
              <a:rPr lang="zh-CN" altLang="en-US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改为</a:t>
            </a:r>
            <a:r>
              <a:rPr lang="en-US" altLang="zh-CN" sz="2800" b="1" i="1"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</a:t>
            </a:r>
            <a:r>
              <a:rPr lang="en-US" altLang="zh-CN" sz="2800" b="1" dirty="0"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(-3</a:t>
            </a:r>
            <a:r>
              <a:rPr lang="en-US" altLang="zh-CN" sz="2800" b="1" i="1" dirty="0"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</a:t>
            </a:r>
            <a:r>
              <a:rPr lang="en-US" altLang="zh-CN" sz="2800" b="1" dirty="0"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,-4</a:t>
            </a:r>
            <a:r>
              <a:rPr lang="en-US" altLang="zh-CN" sz="2800" b="1" i="1" dirty="0"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</a:t>
            </a:r>
            <a:r>
              <a:rPr lang="en-US" altLang="zh-CN" sz="2800" b="1" dirty="0"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) </a:t>
            </a:r>
            <a:r>
              <a:rPr lang="zh-CN" altLang="en-US" sz="2800" b="1" dirty="0"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i="1" dirty="0"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</a:t>
            </a:r>
            <a:r>
              <a:rPr lang="zh-CN" altLang="en-US" sz="2800" b="1" dirty="0"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≠</a:t>
            </a:r>
            <a:r>
              <a:rPr lang="en-US" altLang="zh-CN" sz="2800" b="1" dirty="0"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0</a:t>
            </a:r>
            <a:r>
              <a:rPr lang="zh-CN" altLang="en-US" sz="2800" b="1" dirty="0"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</a:t>
            </a:r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如何求角</a:t>
            </a:r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α</a:t>
            </a:r>
            <a:r>
              <a:rPr lang="zh-CN" altLang="en-US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的正弦、余弦和正切值呢？</a:t>
            </a:r>
            <a:endParaRPr lang="zh-CN" altLang="en-US" sz="28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708690" y="804587"/>
            <a:ext cx="105365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思考</a:t>
            </a:r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en-US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若将点</a:t>
            </a:r>
            <a:r>
              <a:rPr lang="en-US" altLang="zh-CN" sz="2800" b="1" i="1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(-3,-4)</a:t>
            </a:r>
            <a:r>
              <a:rPr lang="zh-CN" altLang="en-US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改为</a:t>
            </a:r>
            <a:r>
              <a:rPr lang="en-US" altLang="zh-CN" sz="2800" b="1" i="1"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</a:t>
            </a:r>
            <a:r>
              <a:rPr lang="en-US" altLang="zh-CN" sz="2800" b="1" dirty="0"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(-3</a:t>
            </a:r>
            <a:r>
              <a:rPr lang="en-US" altLang="zh-CN" sz="2800" b="1" i="1" dirty="0"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</a:t>
            </a:r>
            <a:r>
              <a:rPr lang="en-US" altLang="zh-CN" sz="2800" b="1" dirty="0"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,-4</a:t>
            </a:r>
            <a:r>
              <a:rPr lang="en-US" altLang="zh-CN" sz="2800" b="1" i="1" dirty="0"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</a:t>
            </a:r>
            <a:r>
              <a:rPr lang="en-US" altLang="zh-CN" sz="2800" b="1" dirty="0"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) </a:t>
            </a:r>
            <a:r>
              <a:rPr lang="zh-CN" altLang="en-US" sz="2800" b="1" dirty="0"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i="1" dirty="0"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</a:t>
            </a:r>
            <a:r>
              <a:rPr lang="zh-CN" altLang="en-US" sz="2800" b="1" dirty="0"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≠</a:t>
            </a:r>
            <a:r>
              <a:rPr lang="en-US" altLang="zh-CN" sz="2800" b="1" dirty="0"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0</a:t>
            </a:r>
            <a:r>
              <a:rPr lang="zh-CN" altLang="en-US" sz="2800" b="1" dirty="0"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</a:t>
            </a:r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如何求角</a:t>
            </a:r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α</a:t>
            </a:r>
            <a:r>
              <a:rPr lang="zh-CN" altLang="en-US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的正弦、余弦和正切值呢？</a:t>
            </a:r>
            <a:endParaRPr lang="zh-CN" altLang="en-US" sz="28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9" name="对象 18"/>
          <p:cNvGraphicFramePr/>
          <p:nvPr>
            <p:custDataLst>
              <p:tags r:id="rId1"/>
            </p:custDataLst>
          </p:nvPr>
        </p:nvGraphicFramePr>
        <p:xfrm>
          <a:off x="1520756" y="1032842"/>
          <a:ext cx="9851444" cy="6568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2" imgW="7524750" imgH="5076825" progId="Word.Document.8">
                  <p:embed/>
                </p:oleObj>
              </mc:Choice>
              <mc:Fallback>
                <p:oleObj name="" r:id="rId2" imgW="7524750" imgH="5076825" progId="Word.Document.8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0756" y="1032842"/>
                        <a:ext cx="9851444" cy="656826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768" y="753643"/>
            <a:ext cx="11819479" cy="903451"/>
          </a:xfrm>
        </p:spPr>
        <p:txBody>
          <a:bodyPr wrap="square" numCol="1" anchor="t" anchorCtr="0" compatLnSpc="1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b="1" dirty="0" smtClean="0">
                <a:solidFill>
                  <a:srgbClr val="002060"/>
                </a:solidFill>
              </a:rPr>
              <a:t>解题方法</a:t>
            </a:r>
            <a:r>
              <a:rPr lang="zh-CN" altLang="en-US" sz="2800" dirty="0" smtClean="0">
                <a:solidFill>
                  <a:srgbClr val="002060"/>
                </a:solidFill>
              </a:rPr>
              <a:t>（给角或角终边上一点求该角的三角函数值问题的方法）</a:t>
            </a:r>
            <a:endParaRPr lang="zh-CN" altLang="en-US" sz="28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82955" name="对象 955400"/>
          <p:cNvGraphicFramePr/>
          <p:nvPr/>
        </p:nvGraphicFramePr>
        <p:xfrm>
          <a:off x="1928" y="1820586"/>
          <a:ext cx="11823700" cy="313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3" name="Document" r:id="rId1" imgW="10972800" imgH="2781300" progId="Word.Document.8">
                  <p:embed/>
                </p:oleObj>
              </mc:Choice>
              <mc:Fallback>
                <p:oleObj name="Document" r:id="rId1" imgW="10972800" imgH="2781300" progId="Word.Document.8">
                  <p:embed/>
                  <p:pic>
                    <p:nvPicPr>
                      <p:cNvPr id="0" name="对象 955400"/>
                      <p:cNvPicPr>
                        <a:picLocks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" y="1820586"/>
                        <a:ext cx="11823700" cy="3138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9006" y="5358880"/>
            <a:ext cx="122558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角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角的终边上任意一点或角的终边与单位圆交点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点坐标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三角函数值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5" name="文本框 25604"/>
          <p:cNvSpPr txBox="1"/>
          <p:nvPr/>
        </p:nvSpPr>
        <p:spPr>
          <a:xfrm>
            <a:off x="7956956" y="1439509"/>
            <a:ext cx="47619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66"/>
                </a:solidFill>
                <a:latin typeface="Arial" panose="020B0604020202020204" pitchFamily="34" charset="0"/>
              </a:rPr>
              <a:t>B</a:t>
            </a:r>
            <a:endParaRPr lang="en-US" altLang="zh-CN" sz="32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1532" name="Object 28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45887" y="749858"/>
          <a:ext cx="12001500" cy="2063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4" name="Document" r:id="rId2" imgW="10639425" imgH="1838325" progId="Word.Document.8">
                  <p:embed/>
                </p:oleObj>
              </mc:Choice>
              <mc:Fallback>
                <p:oleObj name="Document" r:id="rId2" imgW="10639425" imgH="1838325" progId="Word.Document.8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887" y="749858"/>
                        <a:ext cx="12001500" cy="20631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/>
          <p:nvPr>
            <p:custDataLst>
              <p:tags r:id="rId4"/>
            </p:custDataLst>
          </p:nvPr>
        </p:nvGraphicFramePr>
        <p:xfrm>
          <a:off x="345508" y="1884419"/>
          <a:ext cx="10400030" cy="2750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5" imgW="7524750" imgH="2047875" progId="Word.Document.8">
                  <p:embed/>
                </p:oleObj>
              </mc:Choice>
              <mc:Fallback>
                <p:oleObj name="" r:id="rId5" imgW="7524750" imgH="2047875" progId="Word.Document.8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5508" y="1884419"/>
                        <a:ext cx="10400030" cy="27501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>
            <p:custDataLst>
              <p:tags r:id="rId7"/>
            </p:custDataLst>
          </p:nvPr>
        </p:nvGraphicFramePr>
        <p:xfrm>
          <a:off x="979802" y="4764899"/>
          <a:ext cx="9851444" cy="1874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8" imgW="7524750" imgH="1447800" progId="Word.Document.8">
                  <p:embed/>
                </p:oleObj>
              </mc:Choice>
              <mc:Fallback>
                <p:oleObj name="" r:id="rId8" imgW="7524750" imgH="1447800" progId="Word.Document.8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9802" y="4764899"/>
                        <a:ext cx="9851444" cy="187492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91547" y="4908086"/>
            <a:ext cx="15276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另法：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7684" y="6073237"/>
            <a:ext cx="1217017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总结：已知角的三角函数值，要恰当的选择正弦、余弦、正切的定义求参数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1" y="5521420"/>
            <a:ext cx="122558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角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角的终边上任意一点或角的终边与单位圆交点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点坐标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三角函数值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5" grpId="1"/>
      <p:bldP spid="4" grpId="0"/>
      <p:bldP spid="4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212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1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214.xml><?xml version="1.0" encoding="utf-8"?>
<p:tagLst xmlns:p="http://schemas.openxmlformats.org/presentationml/2006/main">
  <p:tag name="KSO_WM_UNIT_TABLE_BEAUTIFY" val="smartTable{52a41c9f-48d0-46f7-85b2-e2f6cf93ec94}"/>
  <p:tag name="TABLE_RECT" val="309.15*202.588*341.7*242.5"/>
  <p:tag name="TABLE_EMPHASIZE_COLOR" val="6579300"/>
  <p:tag name="TABLE_ONEKEY_SKIN_IDX" val="0"/>
  <p:tag name="TABLE_SKINIDX" val="-1"/>
  <p:tag name="TABLE_COLORIDX" val="l"/>
</p:tagLst>
</file>

<file path=ppt/tags/tag215.xml><?xml version="1.0" encoding="utf-8"?>
<p:tagLst xmlns:p="http://schemas.openxmlformats.org/presentationml/2006/main">
  <p:tag name="REFSHAPE" val="879430932"/>
</p:tagLst>
</file>

<file path=ppt/tags/tag216.xml><?xml version="1.0" encoding="utf-8"?>
<p:tagLst xmlns:p="http://schemas.openxmlformats.org/presentationml/2006/main">
  <p:tag name="REFSHAPE" val="879430932"/>
</p:tagLst>
</file>

<file path=ppt/tags/tag217.xml><?xml version="1.0" encoding="utf-8"?>
<p:tagLst xmlns:p="http://schemas.openxmlformats.org/presentationml/2006/main">
  <p:tag name="REFSHAPE" val="879430932"/>
</p:tagLst>
</file>

<file path=ppt/tags/tag218.xml><?xml version="1.0" encoding="utf-8"?>
<p:tagLst xmlns:p="http://schemas.openxmlformats.org/presentationml/2006/main">
  <p:tag name="REFSHAPE" val="879450924"/>
</p:tagLst>
</file>

<file path=ppt/tags/tag219.xml><?xml version="1.0" encoding="utf-8"?>
<p:tagLst xmlns:p="http://schemas.openxmlformats.org/presentationml/2006/main">
  <p:tag name="REFSHAPE" val="87943093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REFSHAPE" val="879430932"/>
</p:tagLst>
</file>

<file path=ppt/tags/tag221.xml><?xml version="1.0" encoding="utf-8"?>
<p:tagLst xmlns:p="http://schemas.openxmlformats.org/presentationml/2006/main">
  <p:tag name="REFSHAPE" val="879430932"/>
</p:tagLst>
</file>

<file path=ppt/tags/tag222.xml><?xml version="1.0" encoding="utf-8"?>
<p:tagLst xmlns:p="http://schemas.openxmlformats.org/presentationml/2006/main">
  <p:tag name="REFSHAPE" val="879430932"/>
</p:tagLst>
</file>

<file path=ppt/tags/tag223.xml><?xml version="1.0" encoding="utf-8"?>
<p:tagLst xmlns:p="http://schemas.openxmlformats.org/presentationml/2006/main">
  <p:tag name="REFSHAPE" val="879450924"/>
</p:tagLst>
</file>

<file path=ppt/tags/tag224.xml><?xml version="1.0" encoding="utf-8"?>
<p:tagLst xmlns:p="http://schemas.openxmlformats.org/presentationml/2006/main">
  <p:tag name="REFSHAPE" val="879450924"/>
</p:tagLst>
</file>

<file path=ppt/tags/tag225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22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WPS 演示</Application>
  <PresentationFormat>宽屏</PresentationFormat>
  <Paragraphs>82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31</vt:i4>
      </vt:variant>
      <vt:variant>
        <vt:lpstr>幻灯片标题</vt:lpstr>
      </vt:variant>
      <vt:variant>
        <vt:i4>21</vt:i4>
      </vt:variant>
    </vt:vector>
  </HeadingPairs>
  <TitlesOfParts>
    <vt:vector size="67" baseType="lpstr">
      <vt:lpstr>Arial</vt:lpstr>
      <vt:lpstr>宋体</vt:lpstr>
      <vt:lpstr>Wingdings</vt:lpstr>
      <vt:lpstr>微软雅黑</vt:lpstr>
      <vt:lpstr>汉仪旗黑-85S</vt:lpstr>
      <vt:lpstr>楷体</vt:lpstr>
      <vt:lpstr>Times New Roman</vt:lpstr>
      <vt:lpstr>Arial Unicode MS</vt:lpstr>
      <vt:lpstr>字魂27号-布丁体</vt:lpstr>
      <vt:lpstr>Segoe Print</vt:lpstr>
      <vt:lpstr>Calibri</vt:lpstr>
      <vt:lpstr>等线</vt:lpstr>
      <vt:lpstr>Office 主题​​</vt:lpstr>
      <vt:lpstr>1_Office 主题​​</vt:lpstr>
      <vt:lpstr>1_Office 主题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Equation.3</vt:lpstr>
      <vt:lpstr>Word.Document.8</vt:lpstr>
      <vt:lpstr>Word.Document.8</vt:lpstr>
      <vt:lpstr>Word.Document.8</vt:lpstr>
      <vt:lpstr>Word.Document.8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Word.Document.8</vt:lpstr>
      <vt:lpstr>Word.Document.8</vt:lpstr>
      <vt:lpstr>Word.Document.8</vt:lpstr>
      <vt:lpstr>三角函数的概念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赵青</cp:lastModifiedBy>
  <cp:revision>89</cp:revision>
  <dcterms:created xsi:type="dcterms:W3CDTF">2019-06-19T02:08:00Z</dcterms:created>
  <dcterms:modified xsi:type="dcterms:W3CDTF">2020-02-18T06:11:42Z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