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72" r:id="rId3"/>
    <p:sldId id="273" r:id="rId4"/>
    <p:sldId id="274" r:id="rId5"/>
    <p:sldId id="275" r:id="rId6"/>
    <p:sldId id="284" r:id="rId7"/>
    <p:sldId id="285" r:id="rId8"/>
    <p:sldId id="286" r:id="rId9"/>
    <p:sldId id="292" r:id="rId10"/>
    <p:sldId id="293" r:id="rId11"/>
    <p:sldId id="280" r:id="rId12"/>
    <p:sldId id="287" r:id="rId13"/>
    <p:sldId id="281" r:id="rId14"/>
    <p:sldId id="289" r:id="rId15"/>
    <p:sldId id="291" r:id="rId16"/>
    <p:sldId id="290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96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6651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任意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角和弧度制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年级数学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5421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东北师大附中朝阳学校  杨</a:t>
            </a:r>
            <a:r>
              <a:rPr lang="zh-CN" altLang="en-US" sz="2000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晓菲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6" y="1526885"/>
            <a:ext cx="6285989" cy="32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3" y="290206"/>
            <a:ext cx="66468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1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5" y="367788"/>
            <a:ext cx="7374040" cy="165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5" y="2025377"/>
            <a:ext cx="7138065" cy="290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6639"/>
            <a:ext cx="80756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9" y="1566452"/>
            <a:ext cx="6457477" cy="259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17" y="4160121"/>
            <a:ext cx="2000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0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、弧长、扇形面积计算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7" y="992750"/>
            <a:ext cx="81899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7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6" y="289949"/>
            <a:ext cx="6300961" cy="446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92" y="785296"/>
            <a:ext cx="2761021" cy="11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3" y="210778"/>
            <a:ext cx="81327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1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0" y="362245"/>
            <a:ext cx="7123809" cy="14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0" y="1876748"/>
            <a:ext cx="4957147" cy="285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34" y="2160024"/>
            <a:ext cx="2324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知识回顾：</a:t>
            </a:r>
            <a:endParaRPr lang="zh-CN" alt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3" y="821054"/>
            <a:ext cx="3903735" cy="236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9" y="272805"/>
            <a:ext cx="8140700" cy="375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2" y="360414"/>
            <a:ext cx="791277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9" y="271616"/>
            <a:ext cx="7351713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7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、终边相同的角、象限角应用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6" y="699497"/>
            <a:ext cx="7435031" cy="24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46" y="1709584"/>
            <a:ext cx="23145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7" y="3174918"/>
            <a:ext cx="4623305" cy="179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0" y="95250"/>
            <a:ext cx="7171403" cy="222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97" y="1766274"/>
            <a:ext cx="2314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3" y="2640110"/>
            <a:ext cx="4276190" cy="15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98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0" y="190501"/>
            <a:ext cx="6588842" cy="203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3" y="1731247"/>
            <a:ext cx="2819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0" y="2179115"/>
            <a:ext cx="4352381" cy="15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6" y="3721972"/>
            <a:ext cx="80089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7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1" y="1261295"/>
            <a:ext cx="5838825" cy="16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9" y="357341"/>
            <a:ext cx="80184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8" y="3000033"/>
            <a:ext cx="6148541" cy="18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5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52</Words>
  <Application>Microsoft Office PowerPoint</Application>
  <PresentationFormat>全屏显示(16:9)</PresentationFormat>
  <Paragraphs>10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1_Office 主题​​</vt:lpstr>
      <vt:lpstr>任意角和弧度制</vt:lpstr>
      <vt:lpstr>知识回顾：</vt:lpstr>
      <vt:lpstr>PowerPoint 演示文稿</vt:lpstr>
      <vt:lpstr>PowerPoint 演示文稿</vt:lpstr>
      <vt:lpstr>PowerPoint 演示文稿</vt:lpstr>
      <vt:lpstr>1、终边相同的角、象限角应用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2、弧长、扇形面积计算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小菲</cp:lastModifiedBy>
  <cp:revision>30</cp:revision>
  <dcterms:created xsi:type="dcterms:W3CDTF">2020-02-01T11:21:51Z</dcterms:created>
  <dcterms:modified xsi:type="dcterms:W3CDTF">2020-02-17T21:28:13Z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