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heme/theme2.xml" ContentType="application/vnd.openxmlformats-officedocument.theme+xml"/>
  <Override PartName="/ppt/tags/tag111.xml" ContentType="application/vnd.openxmlformats-officedocument.presentationml.tags+xml"/>
  <Override PartName="/ppt/notesSlides/notesSlide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311" r:id="rId3"/>
    <p:sldId id="315" r:id="rId4"/>
    <p:sldId id="312" r:id="rId5"/>
    <p:sldId id="313" r:id="rId6"/>
    <p:sldId id="316" r:id="rId7"/>
    <p:sldId id="317" r:id="rId8"/>
    <p:sldId id="318" r:id="rId9"/>
    <p:sldId id="308" r:id="rId10"/>
    <p:sldId id="271" r:id="rId11"/>
  </p:sldIdLst>
  <p:sldSz cx="9144000" cy="5143500" type="screen16x9"/>
  <p:notesSz cx="6858000" cy="9144000"/>
  <p:defaultTextStyle>
    <a:defPPr>
      <a:defRPr lang="zh-CN"/>
    </a:defPPr>
    <a:lvl1pPr algn="l" rtl="0" fontAlgn="base">
      <a:spcBef>
        <a:spcPct val="0"/>
      </a:spcBef>
      <a:spcAft>
        <a:spcPct val="0"/>
      </a:spcAft>
      <a:defRPr kern="1200">
        <a:solidFill>
          <a:srgbClr val="000000"/>
        </a:solidFill>
        <a:latin typeface="Arial" charset="0"/>
        <a:ea typeface="微软雅黑"/>
        <a:cs typeface="微软雅黑"/>
        <a:sym typeface="Calibri" pitchFamily="34" charset="0"/>
      </a:defRPr>
    </a:lvl1pPr>
    <a:lvl2pPr marL="457200" algn="l" rtl="0" fontAlgn="base">
      <a:spcBef>
        <a:spcPct val="0"/>
      </a:spcBef>
      <a:spcAft>
        <a:spcPct val="0"/>
      </a:spcAft>
      <a:defRPr kern="1200">
        <a:solidFill>
          <a:srgbClr val="000000"/>
        </a:solidFill>
        <a:latin typeface="Arial" charset="0"/>
        <a:ea typeface="微软雅黑"/>
        <a:cs typeface="微软雅黑"/>
        <a:sym typeface="Calibri" pitchFamily="34" charset="0"/>
      </a:defRPr>
    </a:lvl2pPr>
    <a:lvl3pPr marL="914400" algn="l" rtl="0" fontAlgn="base">
      <a:spcBef>
        <a:spcPct val="0"/>
      </a:spcBef>
      <a:spcAft>
        <a:spcPct val="0"/>
      </a:spcAft>
      <a:defRPr kern="1200">
        <a:solidFill>
          <a:srgbClr val="000000"/>
        </a:solidFill>
        <a:latin typeface="Arial" charset="0"/>
        <a:ea typeface="微软雅黑"/>
        <a:cs typeface="微软雅黑"/>
        <a:sym typeface="Calibri" pitchFamily="34" charset="0"/>
      </a:defRPr>
    </a:lvl3pPr>
    <a:lvl4pPr marL="1371600" algn="l" rtl="0" fontAlgn="base">
      <a:spcBef>
        <a:spcPct val="0"/>
      </a:spcBef>
      <a:spcAft>
        <a:spcPct val="0"/>
      </a:spcAft>
      <a:defRPr kern="1200">
        <a:solidFill>
          <a:srgbClr val="000000"/>
        </a:solidFill>
        <a:latin typeface="Arial" charset="0"/>
        <a:ea typeface="微软雅黑"/>
        <a:cs typeface="微软雅黑"/>
        <a:sym typeface="Calibri" pitchFamily="34" charset="0"/>
      </a:defRPr>
    </a:lvl4pPr>
    <a:lvl5pPr marL="1828800" algn="l" rtl="0" fontAlgn="base">
      <a:spcBef>
        <a:spcPct val="0"/>
      </a:spcBef>
      <a:spcAft>
        <a:spcPct val="0"/>
      </a:spcAft>
      <a:defRPr kern="1200">
        <a:solidFill>
          <a:srgbClr val="000000"/>
        </a:solidFill>
        <a:latin typeface="Arial" charset="0"/>
        <a:ea typeface="微软雅黑"/>
        <a:cs typeface="微软雅黑"/>
        <a:sym typeface="Calibri" pitchFamily="34" charset="0"/>
      </a:defRPr>
    </a:lvl5pPr>
    <a:lvl6pPr marL="2286000" algn="l" defTabSz="914400" rtl="0" eaLnBrk="1" latinLnBrk="0" hangingPunct="1">
      <a:defRPr kern="1200">
        <a:solidFill>
          <a:srgbClr val="000000"/>
        </a:solidFill>
        <a:latin typeface="Arial" charset="0"/>
        <a:ea typeface="微软雅黑"/>
        <a:cs typeface="微软雅黑"/>
        <a:sym typeface="Calibri" pitchFamily="34" charset="0"/>
      </a:defRPr>
    </a:lvl6pPr>
    <a:lvl7pPr marL="2743200" algn="l" defTabSz="914400" rtl="0" eaLnBrk="1" latinLnBrk="0" hangingPunct="1">
      <a:defRPr kern="1200">
        <a:solidFill>
          <a:srgbClr val="000000"/>
        </a:solidFill>
        <a:latin typeface="Arial" charset="0"/>
        <a:ea typeface="微软雅黑"/>
        <a:cs typeface="微软雅黑"/>
        <a:sym typeface="Calibri" pitchFamily="34" charset="0"/>
      </a:defRPr>
    </a:lvl7pPr>
    <a:lvl8pPr marL="3200400" algn="l" defTabSz="914400" rtl="0" eaLnBrk="1" latinLnBrk="0" hangingPunct="1">
      <a:defRPr kern="1200">
        <a:solidFill>
          <a:srgbClr val="000000"/>
        </a:solidFill>
        <a:latin typeface="Arial" charset="0"/>
        <a:ea typeface="微软雅黑"/>
        <a:cs typeface="微软雅黑"/>
        <a:sym typeface="Calibri" pitchFamily="34" charset="0"/>
      </a:defRPr>
    </a:lvl8pPr>
    <a:lvl9pPr marL="3657600" algn="l" defTabSz="914400" rtl="0" eaLnBrk="1" latinLnBrk="0" hangingPunct="1">
      <a:defRPr kern="1200">
        <a:solidFill>
          <a:srgbClr val="000000"/>
        </a:solidFill>
        <a:latin typeface="Arial" charset="0"/>
        <a:ea typeface="微软雅黑"/>
        <a:cs typeface="微软雅黑"/>
        <a:sym typeface="Calibri"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99"/>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42" y="60"/>
      </p:cViewPr>
      <p:guideLst>
        <p:guide orient="horz" pos="1620"/>
        <p:guide pos="2880"/>
      </p:guideLst>
    </p:cSldViewPr>
  </p:slideViewPr>
  <p:notesTextViewPr>
    <p:cViewPr>
      <p:scale>
        <a:sx n="1" d="1"/>
        <a:sy n="1" d="1"/>
      </p:scale>
      <p:origin x="0" y="0"/>
    </p:cViewPr>
  </p:notesTextViewPr>
  <p:sorterViewPr>
    <p:cViewPr>
      <p:scale>
        <a:sx n="100" d="100"/>
        <a:sy n="100" d="100"/>
      </p:scale>
      <p:origin x="0" y="-5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pPr lvl="0"/>
            <a:endParaRPr noProof="0">
              <a:sym typeface="Calibri" panose="020F0502020204030204"/>
            </a:endParaRPr>
          </a:p>
        </p:txBody>
      </p:sp>
      <p:sp>
        <p:nvSpPr>
          <p:cNvPr id="110" name="Shape 110"/>
          <p:cNvSpPr>
            <a:spLocks noGrp="1"/>
          </p:cNvSpPr>
          <p:nvPr>
            <p:ph type="body" sz="quarter" idx="1"/>
          </p:nvPr>
        </p:nvSpPr>
        <p:spPr>
          <a:xfrm>
            <a:off x="914400" y="4343400"/>
            <a:ext cx="5029200" cy="4114800"/>
          </a:xfrm>
          <a:prstGeom prst="rect">
            <a:avLst/>
          </a:prstGeom>
        </p:spPr>
        <p:txBody>
          <a:bodyPr vert="horz" wrap="square" lIns="91440" tIns="45720" rIns="91440" bIns="45720" numCol="1" anchor="t" anchorCtr="0" compatLnSpc="1">
            <a:prstTxWarp prst="textNoShape">
              <a:avLst/>
            </a:prstTxWarp>
          </a:bodyPr>
          <a:lstStyle/>
          <a:p>
            <a:pPr lvl="0"/>
            <a:endParaRPr lang="zh-CN" altLang="en-US" smtClean="0">
              <a:sym typeface="Calibri" pitchFamily="34" charset="0"/>
            </a:endParaRPr>
          </a:p>
        </p:txBody>
      </p:sp>
    </p:spTree>
    <p:extLst>
      <p:ext uri="{BB962C8B-B14F-4D97-AF65-F5344CB8AC3E}">
        <p14:creationId xmlns:p14="http://schemas.microsoft.com/office/powerpoint/2010/main" val="4013898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p:spPr>
      </p:sp>
      <p:sp>
        <p:nvSpPr>
          <p:cNvPr id="23554" name="备注占位符 2"/>
          <p:cNvSpPr>
            <a:spLocks noGrp="1"/>
          </p:cNvSpPr>
          <p:nvPr>
            <p:ph type="body" idx="1"/>
          </p:nvPr>
        </p:nvSpPr>
        <p:spPr bwMode="auto">
          <a:noFill/>
        </p:spPr>
        <p:txBody>
          <a:bodyPr/>
          <a:lstStyle/>
          <a:p>
            <a:pPr eaLnBrk="1" hangingPunct="1">
              <a:spcBef>
                <a:spcPct val="0"/>
              </a:spcBef>
            </a:pPr>
            <a:endParaRPr lang="zh-CN" altLang="en-US" smtClean="0">
              <a:solidFill>
                <a:srgbClr val="000000"/>
              </a:solidFill>
              <a:ea typeface="宋体" charset="-122"/>
            </a:endParaRPr>
          </a:p>
        </p:txBody>
      </p:sp>
      <p:sp>
        <p:nvSpPr>
          <p:cNvPr id="23555" name="灯片编号占位符 3"/>
          <p:cNvSpPr>
            <a:spLocks noGrp="1"/>
          </p:cNvSpPr>
          <p:nvPr>
            <p:ph type="sldNum" sz="quarter" idx="4294967295"/>
          </p:nvPr>
        </p:nvSpPr>
        <p:spPr bwMode="auto">
          <a:xfrm>
            <a:off x="0" y="0"/>
            <a:ext cx="0" cy="0"/>
          </a:xfrm>
          <a:prstGeom prst="rect">
            <a:avLst/>
          </a:prstGeom>
          <a:noFill/>
          <a:ln>
            <a:miter lim="800000"/>
            <a:headEnd/>
            <a:tailEnd/>
          </a:ln>
        </p:spPr>
        <p:txBody>
          <a:bodyPr/>
          <a:lstStyle/>
          <a:p>
            <a:pPr hangingPunct="0"/>
            <a:fld id="{85D60882-7C28-47B2-864F-F1EDDF9361EA}" type="slidenum">
              <a:rPr lang="zh-CN" altLang="en-US">
                <a:latin typeface="Calibri" pitchFamily="34" charset="0"/>
              </a:rPr>
              <a:pPr hangingPunct="0"/>
              <a:t>1</a:t>
            </a:fld>
            <a:endParaRPr lang="en-US" altLang="zh-CN">
              <a:latin typeface="Calibri" pitchFamily="34" charset="0"/>
            </a:endParaRPr>
          </a:p>
        </p:txBody>
      </p:sp>
    </p:spTree>
    <p:extLst>
      <p:ext uri="{BB962C8B-B14F-4D97-AF65-F5344CB8AC3E}">
        <p14:creationId xmlns:p14="http://schemas.microsoft.com/office/powerpoint/2010/main" val="1906033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6.xml"/><Relationship Id="rId10" Type="http://schemas.openxmlformats.org/officeDocument/2006/relationships/image" Target="../media/image3.png"/><Relationship Id="rId4" Type="http://schemas.openxmlformats.org/officeDocument/2006/relationships/tags" Target="../tags/tag55.xml"/><Relationship Id="rId9" Type="http://schemas.openxmlformats.org/officeDocument/2006/relationships/image" Target="file:///C:\Users\1V994W2\PycharmProjects\PPT_Background_Generation\pic_temp\0_pic_quater_left_up.png"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file:///C:\Users\1V994W2\PycharmProjects\PPT_Background_Generation\pic_temp\pic_sup.png"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66.xml"/><Relationship Id="rId10" Type="http://schemas.openxmlformats.org/officeDocument/2006/relationships/image" Target="../media/image3.png"/><Relationship Id="rId4" Type="http://schemas.openxmlformats.org/officeDocument/2006/relationships/tags" Target="../tags/tag65.xml"/><Relationship Id="rId9" Type="http://schemas.openxmlformats.org/officeDocument/2006/relationships/image" Target="file:///C:\Users\1V994W2\PycharmProjects\PPT_Background_Generation\pic_temp\0_pic_quater_left_up.png"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3.png"/><Relationship Id="rId5" Type="http://schemas.openxmlformats.org/officeDocument/2006/relationships/tags" Target="../tags/tag72.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1.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77.xml"/><Relationship Id="rId7"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3.png"/><Relationship Id="rId5" Type="http://schemas.openxmlformats.org/officeDocument/2006/relationships/tags" Target="../tags/tag84.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3.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3.png"/><Relationship Id="rId5" Type="http://schemas.openxmlformats.org/officeDocument/2006/relationships/tags" Target="../tags/tag91.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0.xml"/><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3.png"/><Relationship Id="rId5" Type="http://schemas.openxmlformats.org/officeDocument/2006/relationships/tags" Target="../tags/tag98.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7.xml"/><Relationship Id="rId9"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file:///C:\Users\1V994W2\PycharmProjects\PPT_Background_Generation\pic_temp\1_pic_quater_left_down.png"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7.png"/><Relationship Id="rId5" Type="http://schemas.openxmlformats.org/officeDocument/2006/relationships/tags" Target="../tags/tag105.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104.xml"/><Relationship Id="rId9"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14.xml"/><Relationship Id="rId10" Type="http://schemas.openxmlformats.org/officeDocument/2006/relationships/image" Target="../media/image3.png"/><Relationship Id="rId4" Type="http://schemas.openxmlformats.org/officeDocument/2006/relationships/tags" Target="../tags/tag13.xml"/><Relationship Id="rId9" Type="http://schemas.openxmlformats.org/officeDocument/2006/relationships/image" Target="file:///C:\Users\1V994W2\PycharmProjects\PPT_Background_Generation\pic_temp\0_pic_quater_left_up.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file:///C:\Users\1V994W2\PycharmProjects\PPT_Background_Generation\pic_temp\pic_half_top.png"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24.xml"/><Relationship Id="rId10" Type="http://schemas.openxmlformats.org/officeDocument/2006/relationships/image" Target="../media/image3.png"/><Relationship Id="rId4" Type="http://schemas.openxmlformats.org/officeDocument/2006/relationships/tags" Target="../tags/tag23.xml"/><Relationship Id="rId9" Type="http://schemas.openxmlformats.org/officeDocument/2006/relationships/image" Target="file:///C:\Users\1V994W2\PycharmProjects\PPT_Background_Generation\pic_temp\0_pic_quater_lef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0.xml"/><Relationship Id="rId10" Type="http://schemas.openxmlformats.org/officeDocument/2006/relationships/image" Target="../media/image3.png"/><Relationship Id="rId4" Type="http://schemas.openxmlformats.org/officeDocument/2006/relationships/tags" Target="../tags/tag29.xml"/><Relationship Id="rId9"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image" Target="file:///C:\Users\1V994W2\PycharmProjects\PPT_Background_Generation\pic_temp\1_pic_quater_right_up.png" TargetMode="External"/><Relationship Id="rId4" Type="http://schemas.openxmlformats.org/officeDocument/2006/relationships/tags" Target="../tags/tag35.xml"/><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44.xml"/><Relationship Id="rId10" Type="http://schemas.openxmlformats.org/officeDocument/2006/relationships/image" Target="../media/image3.png"/><Relationship Id="rId4" Type="http://schemas.openxmlformats.org/officeDocument/2006/relationships/tags" Target="../tags/tag43.xml"/><Relationship Id="rId9" Type="http://schemas.openxmlformats.org/officeDocument/2006/relationships/image" Target="file:///C:\Users\1V994W2\PycharmProjects\PPT_Background_Generation\pic_temp\0_pic_quater_lef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0.xml"/><Relationship Id="rId10" Type="http://schemas.openxmlformats.org/officeDocument/2006/relationships/image" Target="../media/image3.png"/><Relationship Id="rId4" Type="http://schemas.openxmlformats.org/officeDocument/2006/relationships/tags" Target="../tags/tag49.xml"/><Relationship Id="rId9" Type="http://schemas.openxmlformats.org/officeDocument/2006/relationships/image" Target="file:///C:\Users\1V994W2\PycharmProjects\PPT_Background_Generation\pic_temp\0_pic_quater_left_up.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6" name="文本占位符 5"/>
          <p:cNvSpPr>
            <a:spLocks noGrp="1"/>
          </p:cNvSpPr>
          <p:nvPr>
            <p:ph type="body" sz="quarter" idx="16"/>
          </p:nvPr>
        </p:nvSpPr>
        <p:spPr>
          <a:xfrm>
            <a:off x="4824418" y="3497935"/>
            <a:ext cx="1433036" cy="306743"/>
          </a:xfrm>
          <a:prstGeom prst="rect">
            <a:avLst/>
          </a:prstGeom>
        </p:spPr>
        <p:txBody>
          <a:bodyPr lIns="0" tIns="0" rIns="0" bIns="0" anchor="t" anchorCtr="0"/>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lvl="0"/>
            <a:r>
              <a:rPr lang="en-US" altLang="zh-CN"/>
              <a:t>Click to edit Master text styles</a:t>
            </a:r>
          </a:p>
        </p:txBody>
      </p:sp>
      <p:sp>
        <p:nvSpPr>
          <p:cNvPr id="4" name="文本占位符 3"/>
          <p:cNvSpPr>
            <a:spLocks noGrp="1"/>
          </p:cNvSpPr>
          <p:nvPr>
            <p:ph type="body" sz="quarter" idx="15"/>
          </p:nvPr>
        </p:nvSpPr>
        <p:spPr>
          <a:xfrm>
            <a:off x="4824418" y="3854214"/>
            <a:ext cx="1433036" cy="306743"/>
          </a:xfrm>
          <a:prstGeom prst="rect">
            <a:avLst/>
          </a:prstGeom>
        </p:spPr>
        <p:txBody>
          <a:bodyPr lIns="0" tIns="0" rIns="0" bIns="0" anchor="t" anchorCtr="0"/>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lvl="0"/>
            <a:r>
              <a:rPr lang="en-US" altLang="zh-CN"/>
              <a:t>Click to edit Master text styles</a:t>
            </a:r>
          </a:p>
        </p:txBody>
      </p:sp>
      <p:sp>
        <p:nvSpPr>
          <p:cNvPr id="3" name="副标题 2"/>
          <p:cNvSpPr>
            <a:spLocks noGrp="1"/>
          </p:cNvSpPr>
          <p:nvPr>
            <p:ph type="subTitle" idx="14"/>
          </p:nvPr>
        </p:nvSpPr>
        <p:spPr>
          <a:xfrm>
            <a:off x="4824417" y="2391469"/>
            <a:ext cx="3619500" cy="833540"/>
          </a:xfrm>
        </p:spPr>
        <p:txBody>
          <a:bodyPr lIns="0" tIns="0" rIns="0" bIns="0" anchor="t" anchorCtr="0"/>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ltLang="zh-CN"/>
              <a:t>Click to edit Master subtitle style</a:t>
            </a:r>
            <a:endParaRPr lang="zh-CN" altLang="en-US"/>
          </a:p>
        </p:txBody>
      </p:sp>
      <p:sp>
        <p:nvSpPr>
          <p:cNvPr id="2" name="标题 1"/>
          <p:cNvSpPr>
            <a:spLocks noGrp="1"/>
          </p:cNvSpPr>
          <p:nvPr>
            <p:ph type="ctrTitle" idx="13"/>
          </p:nvPr>
        </p:nvSpPr>
        <p:spPr>
          <a:xfrm>
            <a:off x="4824418" y="1509822"/>
            <a:ext cx="3619024" cy="728276"/>
          </a:xfrm>
        </p:spPr>
        <p:txBody>
          <a:bodyPr lIns="0" tIns="0" rIns="0" bIns="0"/>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en-US" altLang="zh-CN" dirty="0"/>
              <a:t>Click to edit Master title style</a:t>
            </a:r>
            <a:endParaRPr lang="zh-CN" altLang="en-US" dirty="0"/>
          </a:p>
        </p:txBody>
      </p:sp>
      <p:sp>
        <p:nvSpPr>
          <p:cNvPr id="7" name="日期占位符 15"/>
          <p:cNvSpPr>
            <a:spLocks noGrp="1"/>
          </p:cNvSpPr>
          <p:nvPr>
            <p:ph type="dt" sz="half" idx="17"/>
            <p:custDataLst>
              <p:tags r:id="rId1"/>
            </p:custDataLst>
          </p:nvPr>
        </p:nvSpPr>
        <p:spPr/>
        <p:txBody>
          <a:bodyPr/>
          <a:lstStyle>
            <a:lvl1pPr>
              <a:defRPr>
                <a:latin typeface="Arial" panose="020B0604020202020204" pitchFamily="34" charset="0"/>
                <a:ea typeface="微软雅黑" panose="020B0503020204020204" charset="-122"/>
              </a:defRPr>
            </a:lvl1pPr>
          </a:lstStyle>
          <a:p>
            <a:pPr>
              <a:defRPr/>
            </a:pPr>
            <a:fld id="{7FD3E1A8-6957-4697-8168-A27E7AFB1FD5}" type="datetimeFigureOut">
              <a:rPr lang="zh-CN" altLang="en-US"/>
              <a:pPr>
                <a:defRPr/>
              </a:pPr>
              <a:t>2020/2/23</a:t>
            </a:fld>
            <a:endParaRPr lang="zh-CN" altLang="en-US"/>
          </a:p>
        </p:txBody>
      </p:sp>
      <p:sp>
        <p:nvSpPr>
          <p:cNvPr id="8" name="页脚占位符 16"/>
          <p:cNvSpPr>
            <a:spLocks noGrp="1"/>
          </p:cNvSpPr>
          <p:nvPr>
            <p:ph type="ftr" sz="quarter" idx="18"/>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17"/>
          <p:cNvSpPr>
            <a:spLocks noGrp="1"/>
          </p:cNvSpPr>
          <p:nvPr>
            <p:ph type="sldNum" sz="quarter" idx="19"/>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23D34FA7-6F18-433A-8CDF-833199EFC3C2}"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3" name="组合 1"/>
          <p:cNvGrpSpPr>
            <a:grpSpLocks/>
          </p:cNvGrpSpPr>
          <p:nvPr>
            <p:custDataLst>
              <p:tags r:id="rId1"/>
            </p:custDataLst>
          </p:nvPr>
        </p:nvGrpSpPr>
        <p:grpSpPr bwMode="auto">
          <a:xfrm>
            <a:off x="0" y="0"/>
            <a:ext cx="9144000" cy="441325"/>
            <a:chOff x="0" y="0"/>
            <a:chExt cx="12192000" cy="588767"/>
          </a:xfrm>
        </p:grpSpPr>
        <p:pic>
          <p:nvPicPr>
            <p:cNvPr id="4" name="图片 7"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5" name="图片 5"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7" name="内容占位符 6"/>
          <p:cNvSpPr>
            <a:spLocks noGrp="1"/>
          </p:cNvSpPr>
          <p:nvPr>
            <p:ph sz="quarter" idx="13"/>
          </p:nvPr>
        </p:nvSpPr>
        <p:spPr>
          <a:xfrm>
            <a:off x="502448" y="714469"/>
            <a:ext cx="8139178" cy="4042179"/>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日期占位符 2"/>
          <p:cNvSpPr>
            <a:spLocks noGrp="1"/>
          </p:cNvSpPr>
          <p:nvPr>
            <p:ph type="dt" sz="half" idx="14"/>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A548537A-F19E-4664-8A73-2FFD8A69F4FD}" type="datetimeFigureOut">
              <a:rPr lang="zh-CN" altLang="en-US"/>
              <a:pPr>
                <a:defRPr/>
              </a:pPr>
              <a:t>2020/2/23</a:t>
            </a:fld>
            <a:endParaRPr lang="zh-CN" altLang="en-US"/>
          </a:p>
        </p:txBody>
      </p:sp>
      <p:sp>
        <p:nvSpPr>
          <p:cNvPr id="8" name="页脚占位符 3"/>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4"/>
          <p:cNvSpPr>
            <a:spLocks noGrp="1"/>
          </p:cNvSpPr>
          <p:nvPr>
            <p:ph type="sldNum"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F0AA0F58-09D5-4C01-9DE9-7B4BD93F816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4" name="图片 5" descr="C:\Users\1V994W2\PycharmProjects\PPT_Background_Generation\pic_temp\pic_sup.png"/>
          <p:cNvPicPr>
            <a:picLocks noChangeAspect="1" noChangeArrowheads="1"/>
          </p:cNvPicPr>
          <p:nvPr>
            <p:custDataLst>
              <p:tags r:id="rId1"/>
            </p:custDataLst>
          </p:nvPr>
        </p:nvPicPr>
        <p:blipFill>
          <a:blip r:embed="rId6" r:link="rId7"/>
          <a:srcRect/>
          <a:stretch>
            <a:fillRect/>
          </a:stretch>
        </p:blipFill>
        <p:spPr bwMode="auto">
          <a:xfrm>
            <a:off x="0" y="0"/>
            <a:ext cx="9144000" cy="5143500"/>
          </a:xfrm>
          <a:prstGeom prst="rect">
            <a:avLst/>
          </a:prstGeom>
          <a:noFill/>
          <a:ln w="9525">
            <a:noFill/>
            <a:miter lim="800000"/>
            <a:headEnd/>
            <a:tailEnd/>
          </a:ln>
        </p:spPr>
      </p:pic>
      <p:sp>
        <p:nvSpPr>
          <p:cNvPr id="7" name="文本占位符 6"/>
          <p:cNvSpPr>
            <a:spLocks noGrp="1"/>
          </p:cNvSpPr>
          <p:nvPr>
            <p:ph type="body" idx="14"/>
          </p:nvPr>
        </p:nvSpPr>
        <p:spPr>
          <a:xfrm>
            <a:off x="4953000" y="2739014"/>
            <a:ext cx="3619500" cy="833540"/>
          </a:xfrm>
        </p:spPr>
        <p:txBody>
          <a:bodyPr lIns="0" tIns="0" rIns="0" bIns="0" anchor="t" anchorCtr="0"/>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lvl="0"/>
            <a:r>
              <a:rPr lang="en-US" altLang="zh-CN"/>
              <a:t>Click to edit Master text styles</a:t>
            </a:r>
          </a:p>
        </p:txBody>
      </p:sp>
      <p:sp>
        <p:nvSpPr>
          <p:cNvPr id="2" name="标题 1"/>
          <p:cNvSpPr>
            <a:spLocks noGrp="1"/>
          </p:cNvSpPr>
          <p:nvPr>
            <p:ph type="title" idx="13"/>
          </p:nvPr>
        </p:nvSpPr>
        <p:spPr>
          <a:xfrm>
            <a:off x="4953000" y="1571581"/>
            <a:ext cx="3619024" cy="1014061"/>
          </a:xfrm>
        </p:spPr>
        <p:txBody>
          <a:bodyPr lIns="0" tIns="0" rIns="0" bIns="0"/>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en-US" altLang="zh-CN"/>
              <a:t>Click to edit Master title style</a:t>
            </a:r>
            <a:endParaRPr lang="zh-CN" altLang="en-US"/>
          </a:p>
        </p:txBody>
      </p:sp>
      <p:sp>
        <p:nvSpPr>
          <p:cNvPr id="5" name="日期占位符 2"/>
          <p:cNvSpPr>
            <a:spLocks noGrp="1"/>
          </p:cNvSpPr>
          <p:nvPr>
            <p:ph type="dt" sz="half" idx="15"/>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E4821FE7-5D10-4189-B89F-DC0E2E01305E}" type="datetimeFigureOut">
              <a:rPr lang="zh-CN" altLang="en-US"/>
              <a:pPr>
                <a:defRPr/>
              </a:pPr>
              <a:t>2020/2/23</a:t>
            </a:fld>
            <a:endParaRPr lang="zh-CN" altLang="en-US"/>
          </a:p>
        </p:txBody>
      </p:sp>
      <p:sp>
        <p:nvSpPr>
          <p:cNvPr id="6"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7"/>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A685DDD4-BEA8-4D9D-A9E9-26640BB743F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3" name="组合 7"/>
          <p:cNvGrpSpPr>
            <a:grpSpLocks/>
          </p:cNvGrpSpPr>
          <p:nvPr>
            <p:custDataLst>
              <p:tags r:id="rId1"/>
            </p:custDataLst>
          </p:nvPr>
        </p:nvGrpSpPr>
        <p:grpSpPr bwMode="auto">
          <a:xfrm>
            <a:off x="0" y="0"/>
            <a:ext cx="9144000" cy="441325"/>
            <a:chOff x="0" y="0"/>
            <a:chExt cx="12192000" cy="588767"/>
          </a:xfrm>
        </p:grpSpPr>
        <p:pic>
          <p:nvPicPr>
            <p:cNvPr id="4" name="图片 6"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5" name="图片 5"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4"/>
            <a:ext cx="8139178" cy="33151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6" name="日期占位符 2"/>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86059FFA-4935-412A-89AE-94283D171789}" type="datetimeFigureOut">
              <a:rPr lang="zh-CN" altLang="en-US"/>
              <a:pPr>
                <a:defRPr/>
              </a:pPr>
              <a:t>2020/2/23</a:t>
            </a:fld>
            <a:endParaRPr lang="zh-CN" altLang="en-US"/>
          </a:p>
        </p:txBody>
      </p:sp>
      <p:sp>
        <p:nvSpPr>
          <p:cNvPr id="7" name="页脚占位符 3"/>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FDFFAB7A-0B7F-431A-9C94-522670BE3F63}" type="slidenum">
              <a:rPr lang="zh-CN" altLang="en-US"/>
              <a:pPr>
                <a:defRPr/>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4" name="矩形 9"/>
          <p:cNvSpPr/>
          <p:nvPr>
            <p:custDataLst>
              <p:tags r:id="rId1"/>
            </p:custDataLst>
          </p:nvPr>
        </p:nvSpPr>
        <p:spPr>
          <a:xfrm>
            <a:off x="219075" y="228600"/>
            <a:ext cx="8705850" cy="468788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5" name="组合 5"/>
          <p:cNvGrpSpPr>
            <a:grpSpLocks/>
          </p:cNvGrpSpPr>
          <p:nvPr>
            <p:custDataLst>
              <p:tags r:id="rId2"/>
            </p:custDataLst>
          </p:nvPr>
        </p:nvGrpSpPr>
        <p:grpSpPr bwMode="auto">
          <a:xfrm>
            <a:off x="0" y="0"/>
            <a:ext cx="9144000" cy="441325"/>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0" y="0"/>
              <a:ext cx="720090" cy="588767"/>
            </a:xfrm>
            <a:prstGeom prst="rect">
              <a:avLst/>
            </a:prstGeom>
            <a:noFill/>
            <a:ln w="9525">
              <a:noFill/>
              <a:miter lim="800000"/>
              <a:headEnd/>
              <a:tailEnd/>
            </a:ln>
          </p:spPr>
        </p:pic>
        <p:pic>
          <p:nvPicPr>
            <p:cNvPr id="8"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961200" y="937016"/>
            <a:ext cx="7219800" cy="542767"/>
          </a:xfrm>
        </p:spPr>
        <p:txBody>
          <a:bodyPr/>
          <a:lstStyle>
            <a:lvl1pPr>
              <a:defRPr sz="2400" baseline="0">
                <a:solidFill>
                  <a:schemeClr val="tx1"/>
                </a:solidFill>
                <a:latin typeface="Arial" panose="020B0604020202020204" pitchFamily="34" charset="0"/>
                <a:ea typeface="微软雅黑" panose="020B0503020204020204" charset="-122"/>
              </a:defRPr>
            </a:lvl1pPr>
          </a:lstStyle>
          <a:p>
            <a:r>
              <a:rPr lang="en-US" altLang="zh-CN" dirty="0"/>
              <a:t>Click to edit Master title style</a:t>
            </a:r>
            <a:endParaRPr lang="zh-CN" altLang="en-US" dirty="0"/>
          </a:p>
        </p:txBody>
      </p:sp>
      <p:sp>
        <p:nvSpPr>
          <p:cNvPr id="7" name="内容占位符 6"/>
          <p:cNvSpPr>
            <a:spLocks noGrp="1"/>
          </p:cNvSpPr>
          <p:nvPr>
            <p:ph sz="quarter" idx="13"/>
          </p:nvPr>
        </p:nvSpPr>
        <p:spPr>
          <a:xfrm>
            <a:off x="960835" y="1622900"/>
            <a:ext cx="7219950" cy="2584219"/>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2"/>
          <p:cNvSpPr>
            <a:spLocks noGrp="1"/>
          </p:cNvSpPr>
          <p:nvPr>
            <p:ph type="dt" sz="half" idx="14"/>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0D7A36AD-0D9A-41EC-95C2-F45AE93453CB}" type="datetimeFigureOut">
              <a:rPr lang="zh-CN" altLang="en-US"/>
              <a:pPr>
                <a:defRPr/>
              </a:pPr>
              <a:t>2020/2/23</a:t>
            </a:fld>
            <a:endParaRPr lang="zh-CN" altLang="en-US"/>
          </a:p>
        </p:txBody>
      </p:sp>
      <p:sp>
        <p:nvSpPr>
          <p:cNvPr id="10"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83CD569D-C416-43A5-8536-6588643F8313}" type="slidenum">
              <a:rPr lang="zh-CN" altLang="en-US"/>
              <a:pPr>
                <a:defRPr/>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5" name="矩形 9"/>
          <p:cNvSpPr/>
          <p:nvPr>
            <p:custDataLst>
              <p:tags r:id="rId1"/>
            </p:custDataLst>
          </p:nvPr>
        </p:nvSpPr>
        <p:spPr>
          <a:xfrm>
            <a:off x="0" y="0"/>
            <a:ext cx="3617913"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pic>
        <p:nvPicPr>
          <p:cNvPr id="6" name="图片 7" descr="C:\Users\1V994W2\PycharmProjects\PPT_Background_Generation\pic_temp\0_pic_quater_left_up.png"/>
          <p:cNvPicPr>
            <a:picLocks noChangeAspect="1" noChangeArrowheads="1"/>
          </p:cNvPicPr>
          <p:nvPr>
            <p:custDataLst>
              <p:tags r:id="rId2"/>
            </p:custDataLst>
          </p:nvPr>
        </p:nvPicPr>
        <p:blipFill>
          <a:blip r:embed="rId7" r:link="rId8"/>
          <a:srcRect/>
          <a:stretch>
            <a:fillRect/>
          </a:stretch>
        </p:blipFill>
        <p:spPr bwMode="auto">
          <a:xfrm>
            <a:off x="8604250" y="0"/>
            <a:ext cx="539750" cy="441325"/>
          </a:xfrm>
          <a:prstGeom prst="rect">
            <a:avLst/>
          </a:prstGeom>
          <a:noFill/>
          <a:ln w="9525">
            <a:noFill/>
            <a:miter lim="800000"/>
            <a:headEnd/>
            <a:tailEnd/>
          </a:ln>
        </p:spPr>
      </p:pic>
      <p:sp>
        <p:nvSpPr>
          <p:cNvPr id="2" name="标题 1"/>
          <p:cNvSpPr>
            <a:spLocks noGrp="1"/>
          </p:cNvSpPr>
          <p:nvPr>
            <p:ph type="title"/>
          </p:nvPr>
        </p:nvSpPr>
        <p:spPr>
          <a:xfrm>
            <a:off x="437400" y="577871"/>
            <a:ext cx="2970000" cy="661582"/>
          </a:xfrm>
        </p:spPr>
        <p:txBody>
          <a:bodyPr/>
          <a:lstStyle>
            <a:lvl1pPr>
              <a:defRPr sz="2700" baseline="0">
                <a:solidFill>
                  <a:schemeClr val="tx1"/>
                </a:solidFill>
                <a:latin typeface="Arial" panose="020B0604020202020204" pitchFamily="34" charset="0"/>
                <a:ea typeface="微软雅黑" panose="020B0503020204020204" charset="-122"/>
              </a:defRPr>
            </a:lvl1pPr>
          </a:lstStyle>
          <a:p>
            <a:r>
              <a:rPr lang="en-US" altLang="zh-CN" dirty="0"/>
              <a:t>Click to edit Master title style</a:t>
            </a:r>
            <a:endParaRPr lang="zh-CN" altLang="en-US" dirty="0"/>
          </a:p>
        </p:txBody>
      </p:sp>
      <p:sp>
        <p:nvSpPr>
          <p:cNvPr id="7" name="文本占位符 6"/>
          <p:cNvSpPr>
            <a:spLocks noGrp="1"/>
          </p:cNvSpPr>
          <p:nvPr>
            <p:ph type="body" sz="quarter" idx="13"/>
          </p:nvPr>
        </p:nvSpPr>
        <p:spPr>
          <a:xfrm>
            <a:off x="440100" y="1323163"/>
            <a:ext cx="2967300" cy="3070279"/>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nvPr>
        </p:nvSpPr>
        <p:spPr>
          <a:xfrm>
            <a:off x="3825900" y="577525"/>
            <a:ext cx="4860000" cy="3816424"/>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DEFA37FA-7CAF-495A-BF67-3DBAA602BA14}" type="datetimeFigureOut">
              <a:rPr lang="zh-CN" altLang="en-US"/>
              <a:pPr>
                <a:defRPr/>
              </a:pPr>
              <a:t>2020/2/23</a:t>
            </a:fld>
            <a:endParaRPr lang="zh-CN" altLang="en-US"/>
          </a:p>
        </p:txBody>
      </p:sp>
      <p:sp>
        <p:nvSpPr>
          <p:cNvPr id="10"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A92F3C3A-D887-4748-9BD8-3C11B100266B}" type="slidenum">
              <a:rPr lang="zh-CN" altLang="en-US"/>
              <a:pPr>
                <a:defRPr/>
              </a:pPr>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5" name="矩形 10"/>
          <p:cNvSpPr/>
          <p:nvPr>
            <p:custDataLst>
              <p:tags r:id="rId1"/>
            </p:custDataLst>
          </p:nvPr>
        </p:nvSpPr>
        <p:spPr>
          <a:xfrm>
            <a:off x="0" y="0"/>
            <a:ext cx="9144000" cy="199866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6" name="组合 5"/>
          <p:cNvGrpSpPr>
            <a:grpSpLocks/>
          </p:cNvGrpSpPr>
          <p:nvPr>
            <p:custDataLst>
              <p:tags r:id="rId2"/>
            </p:custDataLst>
          </p:nvPr>
        </p:nvGrpSpPr>
        <p:grpSpPr bwMode="auto">
          <a:xfrm>
            <a:off x="0" y="0"/>
            <a:ext cx="9144000" cy="441325"/>
            <a:chOff x="0" y="0"/>
            <a:chExt cx="12192000" cy="588767"/>
          </a:xfrm>
        </p:grpSpPr>
        <p:pic>
          <p:nvPicPr>
            <p:cNvPr id="8" name="图片 9"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0" y="0"/>
              <a:ext cx="720090" cy="588767"/>
            </a:xfrm>
            <a:prstGeom prst="rect">
              <a:avLst/>
            </a:prstGeom>
            <a:noFill/>
            <a:ln w="9525">
              <a:noFill/>
              <a:miter lim="800000"/>
              <a:headEnd/>
              <a:tailEnd/>
            </a:ln>
          </p:spPr>
        </p:pic>
        <p:pic>
          <p:nvPicPr>
            <p:cNvPr id="10"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459000" y="585972"/>
            <a:ext cx="8232300" cy="469858"/>
          </a:xfrm>
        </p:spPr>
        <p:txBody>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7" name="文本占位符 6"/>
          <p:cNvSpPr>
            <a:spLocks noGrp="1"/>
          </p:cNvSpPr>
          <p:nvPr>
            <p:ph type="body" sz="quarter" idx="13"/>
          </p:nvPr>
        </p:nvSpPr>
        <p:spPr>
          <a:xfrm>
            <a:off x="459000" y="1244854"/>
            <a:ext cx="8231981" cy="621077"/>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nvPr>
        </p:nvSpPr>
        <p:spPr>
          <a:xfrm>
            <a:off x="459581" y="2106260"/>
            <a:ext cx="8224200" cy="257341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A7EBAAA6-B30E-4493-9490-6CEBF625B4F3}" type="datetimeFigureOut">
              <a:rPr lang="zh-CN" altLang="en-US"/>
              <a:pPr>
                <a:defRPr/>
              </a:pPr>
              <a:t>2020/2/23</a:t>
            </a:fld>
            <a:endParaRPr lang="zh-CN" altLang="en-US"/>
          </a:p>
        </p:txBody>
      </p:sp>
      <p:sp>
        <p:nvSpPr>
          <p:cNvPr id="12"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E1B1CB98-DF41-41F9-A220-7D033550BE97}" type="slidenum">
              <a:rPr lang="zh-CN" altLang="en-US"/>
              <a:pPr>
                <a:defRPr/>
              </a:pPr>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5" name="矩形 10"/>
          <p:cNvSpPr/>
          <p:nvPr>
            <p:custDataLst>
              <p:tags r:id="rId1"/>
            </p:custDataLst>
          </p:nvPr>
        </p:nvSpPr>
        <p:spPr>
          <a:xfrm>
            <a:off x="0" y="3771900"/>
            <a:ext cx="9144000" cy="13716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6" name="组合 5"/>
          <p:cNvGrpSpPr>
            <a:grpSpLocks/>
          </p:cNvGrpSpPr>
          <p:nvPr>
            <p:custDataLst>
              <p:tags r:id="rId2"/>
            </p:custDataLst>
          </p:nvPr>
        </p:nvGrpSpPr>
        <p:grpSpPr bwMode="auto">
          <a:xfrm>
            <a:off x="0" y="0"/>
            <a:ext cx="9144000" cy="441325"/>
            <a:chOff x="0" y="0"/>
            <a:chExt cx="12192000" cy="588767"/>
          </a:xfrm>
        </p:grpSpPr>
        <p:pic>
          <p:nvPicPr>
            <p:cNvPr id="8" name="图片 9"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0" y="0"/>
              <a:ext cx="720090" cy="588767"/>
            </a:xfrm>
            <a:prstGeom prst="rect">
              <a:avLst/>
            </a:prstGeom>
            <a:noFill/>
            <a:ln w="9525">
              <a:noFill/>
              <a:miter lim="800000"/>
              <a:headEnd/>
              <a:tailEnd/>
            </a:ln>
          </p:spPr>
        </p:pic>
        <p:pic>
          <p:nvPicPr>
            <p:cNvPr id="10"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453600" y="502262"/>
            <a:ext cx="8232300" cy="423952"/>
          </a:xfrm>
        </p:spPr>
        <p:txBody>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nvPr>
        </p:nvSpPr>
        <p:spPr>
          <a:xfrm>
            <a:off x="453628" y="1261056"/>
            <a:ext cx="8243100" cy="240869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nvPr>
        </p:nvSpPr>
        <p:spPr>
          <a:xfrm>
            <a:off x="445500" y="3885780"/>
            <a:ext cx="8251200" cy="758794"/>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1"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9B7B5656-1E37-4255-9038-F9310AEE9982}" type="datetimeFigureOut">
              <a:rPr lang="zh-CN" altLang="en-US"/>
              <a:pPr>
                <a:defRPr/>
              </a:pPr>
              <a:t>2020/2/23</a:t>
            </a:fld>
            <a:endParaRPr lang="zh-CN" altLang="en-US"/>
          </a:p>
        </p:txBody>
      </p:sp>
      <p:sp>
        <p:nvSpPr>
          <p:cNvPr id="12"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EDDC5905-438E-47AD-946E-CB8F0033A75D}" type="slidenum">
              <a:rPr lang="zh-CN" altLang="en-US"/>
              <a:pPr>
                <a:defRPr/>
              </a:pPr>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13"/>
          <p:cNvSpPr/>
          <p:nvPr>
            <p:custDataLst>
              <p:tags r:id="rId1"/>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10" name="组合 5"/>
          <p:cNvGrpSpPr>
            <a:grpSpLocks/>
          </p:cNvGrpSpPr>
          <p:nvPr>
            <p:custDataLst>
              <p:tags r:id="rId2"/>
            </p:custDataLst>
          </p:nvPr>
        </p:nvGrpSpPr>
        <p:grpSpPr bwMode="auto">
          <a:xfrm>
            <a:off x="0" y="4702175"/>
            <a:ext cx="9144000" cy="441325"/>
            <a:chOff x="0" y="6269233"/>
            <a:chExt cx="12192000" cy="588767"/>
          </a:xfrm>
        </p:grpSpPr>
        <p:pic>
          <p:nvPicPr>
            <p:cNvPr id="12" name="图片 11"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11471910" y="6269233"/>
              <a:ext cx="720090" cy="588767"/>
            </a:xfrm>
            <a:prstGeom prst="rect">
              <a:avLst/>
            </a:prstGeom>
            <a:noFill/>
            <a:ln w="9525">
              <a:noFill/>
              <a:miter lim="800000"/>
              <a:headEnd/>
              <a:tailEnd/>
            </a:ln>
          </p:spPr>
        </p:pic>
        <p:pic>
          <p:nvPicPr>
            <p:cNvPr id="14" name="图片 9" descr="C:\Users\1V994W2\PycharmProjects\PPT_Background_Generation\pic_temp\1_pic_quater_right_up.png"/>
            <p:cNvPicPr>
              <a:picLocks noChangeAspect="1" noChangeArrowheads="1"/>
            </p:cNvPicPr>
            <p:nvPr userDrawn="1">
              <p:custDataLst>
                <p:tags r:id="rId7"/>
              </p:custDataLst>
            </p:nvPr>
          </p:nvPicPr>
          <p:blipFill>
            <a:blip r:embed="rId11" r:link="rId12"/>
            <a:srcRect/>
            <a:stretch>
              <a:fillRect/>
            </a:stretch>
          </p:blipFill>
          <p:spPr bwMode="auto">
            <a:xfrm>
              <a:off x="0" y="6269233"/>
              <a:ext cx="720090" cy="588767"/>
            </a:xfrm>
            <a:prstGeom prst="rect">
              <a:avLst/>
            </a:prstGeom>
            <a:noFill/>
            <a:ln w="9525">
              <a:noFill/>
              <a:miter lim="800000"/>
              <a:headEnd/>
              <a:tailEnd/>
            </a:ln>
          </p:spPr>
        </p:pic>
      </p:grpSp>
      <p:sp>
        <p:nvSpPr>
          <p:cNvPr id="2" name="标题 1"/>
          <p:cNvSpPr>
            <a:spLocks noGrp="1"/>
          </p:cNvSpPr>
          <p:nvPr>
            <p:ph type="title"/>
          </p:nvPr>
        </p:nvSpPr>
        <p:spPr>
          <a:xfrm>
            <a:off x="434700" y="178222"/>
            <a:ext cx="8278200" cy="33151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nvPr>
        </p:nvSpPr>
        <p:spPr>
          <a:xfrm>
            <a:off x="434700" y="1247554"/>
            <a:ext cx="4006800" cy="217106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nvPr>
        </p:nvSpPr>
        <p:spPr>
          <a:xfrm>
            <a:off x="4681800" y="1247554"/>
            <a:ext cx="4025700" cy="217106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nvPr>
        </p:nvSpPr>
        <p:spPr>
          <a:xfrm>
            <a:off x="429300" y="3613046"/>
            <a:ext cx="4006800" cy="585972"/>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nvPr>
        </p:nvSpPr>
        <p:spPr>
          <a:xfrm>
            <a:off x="4689900" y="3610346"/>
            <a:ext cx="4025700" cy="585972"/>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5" name="日期占位符 2"/>
          <p:cNvSpPr>
            <a:spLocks noGrp="1"/>
          </p:cNvSpPr>
          <p:nvPr>
            <p:ph type="dt" sz="half" idx="17"/>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37C740AF-3907-4101-BA1D-6E9E95CFEA4F}" type="datetimeFigureOut">
              <a:rPr lang="zh-CN" altLang="en-US"/>
              <a:pPr>
                <a:defRPr/>
              </a:pPr>
              <a:t>2020/2/23</a:t>
            </a:fld>
            <a:endParaRPr lang="zh-CN" altLang="en-US"/>
          </a:p>
        </p:txBody>
      </p:sp>
      <p:sp>
        <p:nvSpPr>
          <p:cNvPr id="16" name="页脚占位符 3"/>
          <p:cNvSpPr>
            <a:spLocks noGrp="1"/>
          </p:cNvSpPr>
          <p:nvPr>
            <p:ph type="ftr" sz="quarter" idx="18"/>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7" name="灯片编号占位符 4"/>
          <p:cNvSpPr>
            <a:spLocks noGrp="1"/>
          </p:cNvSpPr>
          <p:nvPr>
            <p:ph type="sldNum" sz="quarter" idx="19"/>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16CB6943-E6E4-41BA-A1A5-2D746DA6A62B}" type="slidenum">
              <a:rPr lang="zh-CN" altLang="en-US"/>
              <a:pPr>
                <a:defRPr/>
              </a:pPr>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4" name="矩形 9"/>
          <p:cNvSpPr/>
          <p:nvPr>
            <p:custDataLst>
              <p:tags r:id="rId1"/>
            </p:custDataLst>
          </p:nvPr>
        </p:nvSpPr>
        <p:spPr>
          <a:xfrm>
            <a:off x="0" y="715963"/>
            <a:ext cx="9144000" cy="371316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5" name="组合 5"/>
          <p:cNvGrpSpPr>
            <a:grpSpLocks/>
          </p:cNvGrpSpPr>
          <p:nvPr>
            <p:custDataLst>
              <p:tags r:id="rId2"/>
            </p:custDataLst>
          </p:nvPr>
        </p:nvGrpSpPr>
        <p:grpSpPr bwMode="auto">
          <a:xfrm>
            <a:off x="0" y="4149725"/>
            <a:ext cx="9144000" cy="993775"/>
            <a:chOff x="0" y="5533275"/>
            <a:chExt cx="12191999" cy="1324725"/>
          </a:xfrm>
        </p:grpSpPr>
        <p:pic>
          <p:nvPicPr>
            <p:cNvPr id="6" name="图片 8"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10571797" y="5533275"/>
              <a:ext cx="1620202" cy="1324725"/>
            </a:xfrm>
            <a:prstGeom prst="rect">
              <a:avLst/>
            </a:prstGeom>
            <a:noFill/>
            <a:ln w="9525">
              <a:noFill/>
              <a:miter lim="800000"/>
              <a:headEnd/>
              <a:tailEnd/>
            </a:ln>
          </p:spPr>
        </p:pic>
        <p:pic>
          <p:nvPicPr>
            <p:cNvPr id="8" name="图片 7" descr="C:\Users\1V994W2\PycharmProjects\PPT_Background_Generation\pic_temp\1_pic_quater_left_down.png"/>
            <p:cNvPicPr>
              <a:picLocks noChangeAspect="1" noChangeArrowheads="1"/>
            </p:cNvPicPr>
            <p:nvPr userDrawn="1">
              <p:custDataLst>
                <p:tags r:id="rId7"/>
              </p:custDataLst>
            </p:nvPr>
          </p:nvPicPr>
          <p:blipFill>
            <a:blip r:embed="rId11" r:link="rId12"/>
            <a:srcRect/>
            <a:stretch>
              <a:fillRect/>
            </a:stretch>
          </p:blipFill>
          <p:spPr bwMode="auto">
            <a:xfrm>
              <a:off x="0" y="5533275"/>
              <a:ext cx="1620202" cy="1324725"/>
            </a:xfrm>
            <a:prstGeom prst="rect">
              <a:avLst/>
            </a:prstGeom>
            <a:noFill/>
            <a:ln w="9525">
              <a:noFill/>
              <a:miter lim="800000"/>
              <a:headEnd/>
              <a:tailEnd/>
            </a:ln>
          </p:spPr>
        </p:pic>
      </p:grpSp>
      <p:sp>
        <p:nvSpPr>
          <p:cNvPr id="2" name="标题 1"/>
          <p:cNvSpPr>
            <a:spLocks noGrp="1"/>
          </p:cNvSpPr>
          <p:nvPr>
            <p:ph type="title"/>
          </p:nvPr>
        </p:nvSpPr>
        <p:spPr>
          <a:xfrm>
            <a:off x="1142100" y="1004524"/>
            <a:ext cx="6858000" cy="1790321"/>
          </a:xfrm>
        </p:spPr>
        <p:txBody>
          <a:bodyPr anchor="b"/>
          <a:lstStyle>
            <a:lvl1pPr algn="ctr">
              <a:defRPr sz="4500" baseline="0">
                <a:solidFill>
                  <a:schemeClr val="tx1"/>
                </a:solidFill>
                <a:latin typeface="Arial" panose="020B0604020202020204" pitchFamily="34" charset="0"/>
                <a:ea typeface="微软雅黑" panose="020B0503020204020204" charset="-122"/>
              </a:defRPr>
            </a:lvl1pPr>
          </a:lstStyle>
          <a:p>
            <a:r>
              <a:rPr lang="en-US" altLang="zh-CN" dirty="0"/>
              <a:t>Click to edit Master title style</a:t>
            </a:r>
            <a:endParaRPr lang="zh-CN" altLang="en-US" dirty="0"/>
          </a:p>
        </p:txBody>
      </p:sp>
      <p:sp>
        <p:nvSpPr>
          <p:cNvPr id="7" name="文本占位符 6"/>
          <p:cNvSpPr>
            <a:spLocks noGrp="1"/>
          </p:cNvSpPr>
          <p:nvPr>
            <p:ph type="body" sz="quarter" idx="13"/>
          </p:nvPr>
        </p:nvSpPr>
        <p:spPr>
          <a:xfrm>
            <a:off x="1141810" y="2897458"/>
            <a:ext cx="6858000" cy="1242153"/>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日期占位符 2"/>
          <p:cNvSpPr>
            <a:spLocks noGrp="1"/>
          </p:cNvSpPr>
          <p:nvPr>
            <p:ph type="dt" sz="half" idx="14"/>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462D5B11-A2A0-49D8-A026-13392DB72892}" type="datetimeFigureOut">
              <a:rPr lang="zh-CN" altLang="en-US"/>
              <a:pPr>
                <a:defRPr/>
              </a:pPr>
              <a:t>2020/2/23</a:t>
            </a:fld>
            <a:endParaRPr lang="zh-CN" altLang="en-US"/>
          </a:p>
        </p:txBody>
      </p:sp>
      <p:sp>
        <p:nvSpPr>
          <p:cNvPr id="10"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E3097FF5-8736-49DE-AD99-B0316A6F45EE}" type="slidenum">
              <a:rPr lang="zh-CN" altLang="en-US"/>
              <a:pPr>
                <a:defRPr/>
              </a:pPr>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pPr>
              <a:defRPr/>
            </a:pPr>
            <a:fld id="{A5E4C4D9-74E0-4C74-AD74-8787A929DE85}" type="datetimeFigureOut">
              <a:rPr lang="zh-CN" altLang="en-US"/>
              <a:pPr>
                <a:defRPr/>
              </a:pPr>
              <a:t>2020/2/23</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C925753F-E3E3-4D6E-9879-E5C553A22B0C}"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8"/>
          <p:cNvGrpSpPr>
            <a:grpSpLocks/>
          </p:cNvGrpSpPr>
          <p:nvPr>
            <p:custDataLst>
              <p:tags r:id="rId1"/>
            </p:custDataLst>
          </p:nvPr>
        </p:nvGrpSpPr>
        <p:grpSpPr bwMode="auto">
          <a:xfrm>
            <a:off x="0" y="0"/>
            <a:ext cx="9144000" cy="441325"/>
            <a:chOff x="0" y="0"/>
            <a:chExt cx="12192000" cy="588767"/>
          </a:xfrm>
        </p:grpSpPr>
        <p:pic>
          <p:nvPicPr>
            <p:cNvPr id="5" name="图片 7"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6" name="图片 6"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7"/>
            <a:ext cx="8139178" cy="331514"/>
          </a:xfrm>
        </p:spPr>
        <p:txBody>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502412" y="714469"/>
            <a:ext cx="8139178" cy="4042179"/>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3"/>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6D2CB32F-2706-4C6B-BA5E-1E6395B91529}" type="datetimeFigureOut">
              <a:rPr lang="zh-CN" altLang="en-US"/>
              <a:pPr>
                <a:defRPr/>
              </a:pPr>
              <a:t>2020/2/23</a:t>
            </a:fld>
            <a:endParaRPr lang="zh-CN" altLang="en-US"/>
          </a:p>
        </p:txBody>
      </p:sp>
      <p:sp>
        <p:nvSpPr>
          <p:cNvPr id="8" name="页脚占位符 4"/>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AAC552C3-15D7-42F8-B2FD-44EED75F909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3" name="图片 6" descr="C:\Users\1V994W2\PycharmProjects\PPT_Background_Generation\pic_temp\pic_half_top.png"/>
          <p:cNvPicPr>
            <a:picLocks noChangeAspect="1" noChangeArrowheads="1"/>
          </p:cNvPicPr>
          <p:nvPr>
            <p:custDataLst>
              <p:tags r:id="rId1"/>
            </p:custDataLst>
          </p:nvPr>
        </p:nvPicPr>
        <p:blipFill>
          <a:blip r:embed="rId6" r:link="rId7"/>
          <a:srcRect/>
          <a:stretch>
            <a:fillRect/>
          </a:stretch>
        </p:blipFill>
        <p:spPr bwMode="auto">
          <a:xfrm>
            <a:off x="3048000" y="4287838"/>
            <a:ext cx="3048000" cy="855662"/>
          </a:xfrm>
          <a:prstGeom prst="rect">
            <a:avLst/>
          </a:prstGeom>
          <a:noFill/>
          <a:ln w="9525">
            <a:noFill/>
            <a:miter lim="800000"/>
            <a:headEnd/>
            <a:tailEnd/>
          </a:ln>
        </p:spPr>
      </p:pic>
      <p:sp>
        <p:nvSpPr>
          <p:cNvPr id="2" name="标题 1"/>
          <p:cNvSpPr>
            <a:spLocks noGrp="1"/>
          </p:cNvSpPr>
          <p:nvPr>
            <p:ph type="ctrTitle" idx="13"/>
          </p:nvPr>
        </p:nvSpPr>
        <p:spPr>
          <a:xfrm>
            <a:off x="3569970" y="2185543"/>
            <a:ext cx="3660458" cy="811154"/>
          </a:xfrm>
        </p:spPr>
        <p:txBody>
          <a:bodyPr lIns="0" tIns="0" rIns="0" bIns="0"/>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en-US" altLang="zh-CN" dirty="0"/>
              <a:t>Click to edit Master title style</a:t>
            </a:r>
            <a:endParaRPr lang="zh-CN" altLang="en-US" dirty="0"/>
          </a:p>
        </p:txBody>
      </p:sp>
      <p:sp>
        <p:nvSpPr>
          <p:cNvPr id="4" name="日期占位符 3"/>
          <p:cNvSpPr>
            <a:spLocks noGrp="1"/>
          </p:cNvSpPr>
          <p:nvPr>
            <p:ph type="dt" sz="half" idx="14"/>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EEBC0D64-FAFE-499D-86B8-DF5C81598BD8}" type="datetimeFigureOut">
              <a:rPr lang="zh-CN" altLang="en-US"/>
              <a:pPr>
                <a:defRPr/>
              </a:pPr>
              <a:t>2020/2/23</a:t>
            </a:fld>
            <a:endParaRPr lang="zh-CN" altLang="en-US"/>
          </a:p>
        </p:txBody>
      </p:sp>
      <p:sp>
        <p:nvSpPr>
          <p:cNvPr id="5" name="页脚占位符 4"/>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6DAC5871-EEA6-404D-93C8-228B0961EA05}"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5" name="组合 9"/>
          <p:cNvGrpSpPr>
            <a:grpSpLocks/>
          </p:cNvGrpSpPr>
          <p:nvPr>
            <p:custDataLst>
              <p:tags r:id="rId1"/>
            </p:custDataLst>
          </p:nvPr>
        </p:nvGrpSpPr>
        <p:grpSpPr bwMode="auto">
          <a:xfrm>
            <a:off x="0" y="0"/>
            <a:ext cx="9144000" cy="441325"/>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7" name="图片 7"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7"/>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502448" y="714469"/>
            <a:ext cx="3962432" cy="4042179"/>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4679158" y="714469"/>
            <a:ext cx="3962432" cy="4042179"/>
          </a:xfrm>
        </p:spPr>
        <p:txBody>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4"/>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16D20444-C20C-49AB-9CC4-C32DBF13CDFA}" type="datetimeFigureOut">
              <a:rPr lang="zh-CN" altLang="en-US"/>
              <a:pPr>
                <a:defRPr/>
              </a:pPr>
              <a:t>2020/2/23</a:t>
            </a:fld>
            <a:endParaRPr lang="zh-CN" altLang="en-US"/>
          </a:p>
        </p:txBody>
      </p:sp>
      <p:sp>
        <p:nvSpPr>
          <p:cNvPr id="9" name="页脚占位符 5"/>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0" name="灯片编号占位符 6"/>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17072FD2-E554-4CB1-B7BE-1B9178BA460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7" name="组合 11"/>
          <p:cNvGrpSpPr>
            <a:grpSpLocks/>
          </p:cNvGrpSpPr>
          <p:nvPr>
            <p:custDataLst>
              <p:tags r:id="rId1"/>
            </p:custDataLst>
          </p:nvPr>
        </p:nvGrpSpPr>
        <p:grpSpPr bwMode="auto">
          <a:xfrm>
            <a:off x="0" y="0"/>
            <a:ext cx="9144000" cy="441325"/>
            <a:chOff x="0" y="0"/>
            <a:chExt cx="12192000" cy="588767"/>
          </a:xfrm>
        </p:grpSpPr>
        <p:pic>
          <p:nvPicPr>
            <p:cNvPr id="8" name="图片 10"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9" name="图片 9"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7"/>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p:nvPr>
        </p:nvSpPr>
        <p:spPr>
          <a:xfrm>
            <a:off x="502448" y="714469"/>
            <a:ext cx="3962432" cy="285788"/>
          </a:xfrm>
        </p:spPr>
        <p:txBody>
          <a:bodyPr anchor="ctr" anchorCtr="0"/>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to edit Master text styles</a:t>
            </a:r>
          </a:p>
        </p:txBody>
      </p:sp>
      <p:sp>
        <p:nvSpPr>
          <p:cNvPr id="4" name="内容占位符 3"/>
          <p:cNvSpPr>
            <a:spLocks noGrp="1"/>
          </p:cNvSpPr>
          <p:nvPr>
            <p:ph sz="half" idx="2"/>
          </p:nvPr>
        </p:nvSpPr>
        <p:spPr>
          <a:xfrm>
            <a:off x="502444" y="1055024"/>
            <a:ext cx="3962400" cy="3701521"/>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nvPr>
        </p:nvSpPr>
        <p:spPr>
          <a:xfrm>
            <a:off x="4676813" y="714469"/>
            <a:ext cx="3962432" cy="285788"/>
          </a:xfrm>
        </p:spPr>
        <p:txBody>
          <a:bodyPr anchor="ctr" anchorCtr="0"/>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sym typeface="+mn-ea"/>
              </a:rPr>
              <a:t>Click to edit Master text styles</a:t>
            </a:r>
          </a:p>
        </p:txBody>
      </p:sp>
      <p:sp>
        <p:nvSpPr>
          <p:cNvPr id="6" name="内容占位符 5"/>
          <p:cNvSpPr>
            <a:spLocks noGrp="1"/>
          </p:cNvSpPr>
          <p:nvPr>
            <p:ph sz="quarter" idx="4"/>
          </p:nvPr>
        </p:nvSpPr>
        <p:spPr>
          <a:xfrm>
            <a:off x="4676813" y="1055024"/>
            <a:ext cx="3962432" cy="3701521"/>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 name="日期占位符 6"/>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3D1ECE64-657C-4363-AA07-C18141E36334}" type="datetimeFigureOut">
              <a:rPr lang="zh-CN" altLang="en-US"/>
              <a:pPr>
                <a:defRPr/>
              </a:pPr>
              <a:t>2020/2/23</a:t>
            </a:fld>
            <a:endParaRPr lang="zh-CN" altLang="en-US"/>
          </a:p>
        </p:txBody>
      </p:sp>
      <p:sp>
        <p:nvSpPr>
          <p:cNvPr id="11" name="页脚占位符 7"/>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2" name="灯片编号占位符 8"/>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6A7506BE-9A27-445D-B10D-CF964B5E4742}"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6" descr="C:\Users\1V994W2\Documents\Tencent Files\574576071\FileRecv\拼装素材\forright\\06\subject_holdleft_84,125,158_0_staid_full_0.png"/>
          <p:cNvPicPr>
            <a:picLocks noChangeAspect="1" noChangeArrowheads="1"/>
          </p:cNvPicPr>
          <p:nvPr>
            <p:custDataLst>
              <p:tags r:id="rId1"/>
            </p:custDataLst>
          </p:nvPr>
        </p:nvPicPr>
        <p:blipFill>
          <a:blip r:embed="rId7" r:link="rId8"/>
          <a:srcRect/>
          <a:stretch>
            <a:fillRect/>
          </a:stretch>
        </p:blipFill>
        <p:spPr bwMode="auto">
          <a:xfrm>
            <a:off x="5622925" y="1646238"/>
            <a:ext cx="3292475" cy="1851025"/>
          </a:xfrm>
          <a:prstGeom prst="rect">
            <a:avLst/>
          </a:prstGeom>
          <a:noFill/>
          <a:ln w="9525">
            <a:noFill/>
            <a:miter lim="800000"/>
            <a:headEnd/>
            <a:tailEnd/>
          </a:ln>
        </p:spPr>
      </p:pic>
      <p:pic>
        <p:nvPicPr>
          <p:cNvPr id="4" name="图片 5" descr="C:\Users\1V994W2\PycharmProjects\PPT_Background_Generation\pic_temp\1_pic_quater_right_up.png"/>
          <p:cNvPicPr>
            <a:picLocks noChangeAspect="1" noChangeArrowheads="1"/>
          </p:cNvPicPr>
          <p:nvPr>
            <p:custDataLst>
              <p:tags r:id="rId2"/>
            </p:custDataLst>
          </p:nvPr>
        </p:nvPicPr>
        <p:blipFill>
          <a:blip r:embed="rId9" r:link="rId10"/>
          <a:srcRect/>
          <a:stretch>
            <a:fillRect/>
          </a:stretch>
        </p:blipFill>
        <p:spPr bwMode="auto">
          <a:xfrm>
            <a:off x="0" y="4702175"/>
            <a:ext cx="539750" cy="441325"/>
          </a:xfrm>
          <a:prstGeom prst="rect">
            <a:avLst/>
          </a:prstGeom>
          <a:noFill/>
          <a:ln w="9525">
            <a:noFill/>
            <a:miter lim="800000"/>
            <a:headEnd/>
            <a:tailEnd/>
          </a:ln>
        </p:spPr>
      </p:pic>
      <p:sp>
        <p:nvSpPr>
          <p:cNvPr id="2" name="标题 1"/>
          <p:cNvSpPr>
            <a:spLocks noGrp="1"/>
          </p:cNvSpPr>
          <p:nvPr>
            <p:ph type="title"/>
          </p:nvPr>
        </p:nvSpPr>
        <p:spPr>
          <a:xfrm>
            <a:off x="502412" y="332464"/>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5"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A492D7B9-4849-4D4A-9E78-AB90F35FA14E}" type="datetimeFigureOut">
              <a:rPr lang="zh-CN" altLang="en-US"/>
              <a:pPr>
                <a:defRPr/>
              </a:pPr>
              <a:t>2020/2/23</a:t>
            </a:fld>
            <a:endParaRPr lang="zh-CN" altLang="en-US"/>
          </a:p>
        </p:txBody>
      </p:sp>
      <p:sp>
        <p:nvSpPr>
          <p:cNvPr id="6"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89685B3A-0CBA-445C-BD19-57DC832F5413}"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46CFE0E7-9F62-488A-B6D6-2D815DF6F7AC}" type="datetimeFigureOut">
              <a:rPr lang="zh-CN" altLang="en-US"/>
              <a:pPr>
                <a:defRPr/>
              </a:pPr>
              <a:t>2020/2/23</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D50D3914-6028-4DFF-B8BB-706225EDBF3F}"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9"/>
          <p:cNvGrpSpPr>
            <a:grpSpLocks/>
          </p:cNvGrpSpPr>
          <p:nvPr>
            <p:custDataLst>
              <p:tags r:id="rId1"/>
            </p:custDataLst>
          </p:nvPr>
        </p:nvGrpSpPr>
        <p:grpSpPr bwMode="auto">
          <a:xfrm>
            <a:off x="0" y="0"/>
            <a:ext cx="9144000" cy="441325"/>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7" name="图片 7"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48" y="332467"/>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502448" y="714469"/>
            <a:ext cx="3962432" cy="4042179"/>
          </a:xfrm>
        </p:spPr>
        <p:txBody>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4679194" y="714469"/>
            <a:ext cx="3962432" cy="4042179"/>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8" name="日期占位符 4"/>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447E0C3D-5DD5-467F-92D3-999A0C4BE0BC}" type="datetimeFigureOut">
              <a:rPr lang="zh-CN" altLang="en-US"/>
              <a:pPr>
                <a:defRPr/>
              </a:pPr>
              <a:t>2020/2/23</a:t>
            </a:fld>
            <a:endParaRPr lang="zh-CN" altLang="en-US" dirty="0"/>
          </a:p>
        </p:txBody>
      </p:sp>
      <p:sp>
        <p:nvSpPr>
          <p:cNvPr id="9" name="页脚占位符 5"/>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0" name="灯片编号占位符 6"/>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8A03D6AF-8D48-4C40-95D0-F7189D7F35F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4" name="组合 8"/>
          <p:cNvGrpSpPr>
            <a:grpSpLocks/>
          </p:cNvGrpSpPr>
          <p:nvPr>
            <p:custDataLst>
              <p:tags r:id="rId1"/>
            </p:custDataLst>
          </p:nvPr>
        </p:nvGrpSpPr>
        <p:grpSpPr bwMode="auto">
          <a:xfrm>
            <a:off x="0" y="0"/>
            <a:ext cx="9144000" cy="441325"/>
            <a:chOff x="0" y="0"/>
            <a:chExt cx="12192000" cy="588767"/>
          </a:xfrm>
        </p:grpSpPr>
        <p:pic>
          <p:nvPicPr>
            <p:cNvPr id="5" name="图片 7"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6" name="图片 6"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竖排标题 1"/>
          <p:cNvSpPr>
            <a:spLocks noGrp="1"/>
          </p:cNvSpPr>
          <p:nvPr>
            <p:ph type="title" orient="vert"/>
          </p:nvPr>
        </p:nvSpPr>
        <p:spPr>
          <a:xfrm>
            <a:off x="7928351" y="714469"/>
            <a:ext cx="713238" cy="4042179"/>
          </a:xfrm>
        </p:spPr>
        <p:txBody>
          <a:bodyPr vert="eaVert"/>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502444" y="714463"/>
            <a:ext cx="7371076" cy="4042179"/>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3"/>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234EE82B-E02B-448C-89FE-2B47CEB1CECF}" type="datetimeFigureOut">
              <a:rPr lang="zh-CN" altLang="en-US"/>
              <a:pPr>
                <a:defRPr/>
              </a:pPr>
              <a:t>2020/2/23</a:t>
            </a:fld>
            <a:endParaRPr lang="zh-CN" altLang="en-US"/>
          </a:p>
        </p:txBody>
      </p:sp>
      <p:sp>
        <p:nvSpPr>
          <p:cNvPr id="8" name="页脚占位符 4"/>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E3383B77-77DF-43C5-8252-F4240C0E4DA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1650" y="331788"/>
            <a:ext cx="8140700" cy="331787"/>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1650" y="720725"/>
            <a:ext cx="8140700" cy="4043363"/>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60400" y="4762500"/>
            <a:ext cx="2024063" cy="238125"/>
          </a:xfrm>
          <a:prstGeom prst="rect">
            <a:avLst/>
          </a:prstGeom>
        </p:spPr>
        <p:txBody>
          <a:bodyPr vert="horz" wrap="square" lIns="91440" tIns="45720" rIns="91440" bIns="45720" rtlCol="0" anchor="ctr">
            <a:normAutofit/>
          </a:bodyPr>
          <a:lstStyle>
            <a:lvl1pPr algn="l" fontAlgn="auto" hangingPunct="0">
              <a:spcBef>
                <a:spcPts val="0"/>
              </a:spcBef>
              <a:spcAft>
                <a:spcPts val="0"/>
              </a:spcAft>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fld id="{EBF78C76-4038-4A0E-A133-61BB8DF00890}" type="datetimeFigureOut">
              <a:rPr lang="zh-CN" altLang="en-US"/>
              <a:pPr>
                <a:defRPr/>
              </a:pPr>
              <a:t>2020/2/23</a:t>
            </a:fld>
            <a:endParaRPr lang="zh-CN" altLang="en-US"/>
          </a:p>
        </p:txBody>
      </p:sp>
      <p:sp>
        <p:nvSpPr>
          <p:cNvPr id="5" name="页脚占位符 4"/>
          <p:cNvSpPr>
            <a:spLocks noGrp="1"/>
          </p:cNvSpPr>
          <p:nvPr>
            <p:ph type="ftr" sz="quarter" idx="3"/>
            <p:custDataLst>
              <p:tags r:id="rId24"/>
            </p:custDataLst>
          </p:nvPr>
        </p:nvSpPr>
        <p:spPr>
          <a:xfrm>
            <a:off x="3087688" y="4762500"/>
            <a:ext cx="2968625" cy="238125"/>
          </a:xfrm>
          <a:prstGeom prst="rect">
            <a:avLst/>
          </a:prstGeom>
        </p:spPr>
        <p:txBody>
          <a:bodyPr vert="horz" wrap="square" lIns="91440" tIns="45720" rIns="91440" bIns="45720" rtlCol="0" anchor="ctr">
            <a:normAutofit/>
          </a:bodyPr>
          <a:lstStyle>
            <a:lvl1pPr algn="ctr" fontAlgn="auto" hangingPunct="0">
              <a:spcBef>
                <a:spcPts val="0"/>
              </a:spcBef>
              <a:spcAft>
                <a:spcPts val="0"/>
              </a:spcAft>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endParaRPr lang="zh-CN" altLang="en-US"/>
          </a:p>
        </p:txBody>
      </p:sp>
      <p:sp>
        <p:nvSpPr>
          <p:cNvPr id="6" name="灯片编号占位符 5"/>
          <p:cNvSpPr>
            <a:spLocks noGrp="1"/>
          </p:cNvSpPr>
          <p:nvPr>
            <p:ph type="sldNum" sz="quarter" idx="4"/>
            <p:custDataLst>
              <p:tags r:id="rId25"/>
            </p:custDataLst>
          </p:nvPr>
        </p:nvSpPr>
        <p:spPr>
          <a:xfrm>
            <a:off x="6457950" y="4762500"/>
            <a:ext cx="2025650" cy="238125"/>
          </a:xfrm>
          <a:prstGeom prst="rect">
            <a:avLst/>
          </a:prstGeom>
        </p:spPr>
        <p:txBody>
          <a:bodyPr vert="horz" wrap="square" lIns="91440" tIns="45720" rIns="91440" bIns="45720" rtlCol="0" anchor="ctr">
            <a:normAutofit/>
          </a:bodyPr>
          <a:lstStyle>
            <a:lvl1pPr algn="r" fontAlgn="auto" hangingPunct="0">
              <a:spcBef>
                <a:spcPts val="0"/>
              </a:spcBef>
              <a:spcAft>
                <a:spcPts val="0"/>
              </a:spcAft>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fld id="{FA5C9580-C8EF-4AEA-B981-114F90C4B6CB}" type="slidenum">
              <a:rPr lang="zh-CN" altLang="en-US"/>
              <a:pPr>
                <a:defRPr/>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endParaRPr lang="zh-CN" altLang="en-US" sz="1350" kern="0">
              <a:sym typeface="Calibri" panose="020F0502020204030204"/>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6"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67" r:id="rId19"/>
  </p:sldLayoutIdLst>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charset="-122"/>
          <a:cs typeface="微软雅黑"/>
        </a:defRPr>
      </a:lvl1pPr>
      <a:lvl2pPr algn="l" defTabSz="685800" rtl="0" eaLnBrk="0" fontAlgn="base" hangingPunct="0">
        <a:spcBef>
          <a:spcPct val="0"/>
        </a:spcBef>
        <a:spcAft>
          <a:spcPct val="0"/>
        </a:spcAft>
        <a:defRPr b="1">
          <a:solidFill>
            <a:schemeClr val="tx1"/>
          </a:solidFill>
          <a:latin typeface="Arial" charset="0"/>
          <a:ea typeface="微软雅黑"/>
          <a:cs typeface="微软雅黑"/>
        </a:defRPr>
      </a:lvl2pPr>
      <a:lvl3pPr algn="l" defTabSz="685800" rtl="0" eaLnBrk="0" fontAlgn="base" hangingPunct="0">
        <a:spcBef>
          <a:spcPct val="0"/>
        </a:spcBef>
        <a:spcAft>
          <a:spcPct val="0"/>
        </a:spcAft>
        <a:defRPr b="1">
          <a:solidFill>
            <a:schemeClr val="tx1"/>
          </a:solidFill>
          <a:latin typeface="Arial" charset="0"/>
          <a:ea typeface="微软雅黑"/>
          <a:cs typeface="微软雅黑"/>
        </a:defRPr>
      </a:lvl3pPr>
      <a:lvl4pPr algn="l" defTabSz="685800" rtl="0" eaLnBrk="0" fontAlgn="base" hangingPunct="0">
        <a:spcBef>
          <a:spcPct val="0"/>
        </a:spcBef>
        <a:spcAft>
          <a:spcPct val="0"/>
        </a:spcAft>
        <a:defRPr b="1">
          <a:solidFill>
            <a:schemeClr val="tx1"/>
          </a:solidFill>
          <a:latin typeface="Arial" charset="0"/>
          <a:ea typeface="微软雅黑"/>
          <a:cs typeface="微软雅黑"/>
        </a:defRPr>
      </a:lvl4pPr>
      <a:lvl5pPr algn="l" defTabSz="685800" rtl="0" eaLnBrk="0" fontAlgn="base" hangingPunct="0">
        <a:spcBef>
          <a:spcPct val="0"/>
        </a:spcBef>
        <a:spcAft>
          <a:spcPct val="0"/>
        </a:spcAft>
        <a:defRPr b="1">
          <a:solidFill>
            <a:schemeClr val="tx1"/>
          </a:solidFill>
          <a:latin typeface="Arial" charset="0"/>
          <a:ea typeface="微软雅黑"/>
          <a:cs typeface="微软雅黑"/>
        </a:defRPr>
      </a:lvl5pPr>
      <a:lvl6pPr marL="457200" algn="l" defTabSz="685800" rtl="0" fontAlgn="base">
        <a:spcBef>
          <a:spcPct val="0"/>
        </a:spcBef>
        <a:spcAft>
          <a:spcPct val="0"/>
        </a:spcAft>
        <a:defRPr b="1">
          <a:solidFill>
            <a:schemeClr val="tx1"/>
          </a:solidFill>
          <a:latin typeface="Arial" charset="0"/>
          <a:ea typeface="微软雅黑"/>
          <a:cs typeface="微软雅黑"/>
        </a:defRPr>
      </a:lvl6pPr>
      <a:lvl7pPr marL="914400" algn="l" defTabSz="685800" rtl="0" fontAlgn="base">
        <a:spcBef>
          <a:spcPct val="0"/>
        </a:spcBef>
        <a:spcAft>
          <a:spcPct val="0"/>
        </a:spcAft>
        <a:defRPr b="1">
          <a:solidFill>
            <a:schemeClr val="tx1"/>
          </a:solidFill>
          <a:latin typeface="Arial" charset="0"/>
          <a:ea typeface="微软雅黑"/>
          <a:cs typeface="微软雅黑"/>
        </a:defRPr>
      </a:lvl7pPr>
      <a:lvl8pPr marL="1371600" algn="l" defTabSz="685800" rtl="0" fontAlgn="base">
        <a:spcBef>
          <a:spcPct val="0"/>
        </a:spcBef>
        <a:spcAft>
          <a:spcPct val="0"/>
        </a:spcAft>
        <a:defRPr b="1">
          <a:solidFill>
            <a:schemeClr val="tx1"/>
          </a:solidFill>
          <a:latin typeface="Arial" charset="0"/>
          <a:ea typeface="微软雅黑"/>
          <a:cs typeface="微软雅黑"/>
        </a:defRPr>
      </a:lvl8pPr>
      <a:lvl9pPr marL="1828800" algn="l" defTabSz="685800" rtl="0" fontAlgn="base">
        <a:spcBef>
          <a:spcPct val="0"/>
        </a:spcBef>
        <a:spcAft>
          <a:spcPct val="0"/>
        </a:spcAft>
        <a:defRPr b="1">
          <a:solidFill>
            <a:schemeClr val="tx1"/>
          </a:solidFill>
          <a:latin typeface="Arial" charset="0"/>
          <a:ea typeface="微软雅黑"/>
          <a:cs typeface="微软雅黑"/>
        </a:defRPr>
      </a:lvl9pPr>
    </p:titleStyle>
    <p:bodyStyle>
      <a:lvl1pPr marL="1714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微软雅黑"/>
        </a:defRPr>
      </a:lvl1pPr>
      <a:lvl2pPr marL="514350" indent="-171450" algn="l" defTabSz="685800" rtl="0" eaLnBrk="0" fontAlgn="base" hangingPunct="0">
        <a:lnSpc>
          <a:spcPct val="130000"/>
        </a:lnSpc>
        <a:spcBef>
          <a:spcPct val="0"/>
        </a:spcBef>
        <a:spcAft>
          <a:spcPts val="1000"/>
        </a:spcAft>
        <a:buFont typeface="Arial" charset="0"/>
        <a:buChar char="•"/>
        <a:tabLst>
          <a:tab pos="1206500" algn="l"/>
        </a:tabLst>
        <a:defRPr sz="1200" kern="1200" spc="150">
          <a:solidFill>
            <a:schemeClr val="tx1"/>
          </a:solidFill>
          <a:latin typeface="Arial" panose="020B0604020202020204" pitchFamily="34" charset="0"/>
          <a:ea typeface="微软雅黑" panose="020B0503020204020204" charset="-122"/>
          <a:cs typeface="微软雅黑"/>
        </a:defRPr>
      </a:lvl2pPr>
      <a:lvl3pPr marL="8572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微软雅黑"/>
        </a:defRPr>
      </a:lvl3pPr>
      <a:lvl4pPr marL="12001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微软雅黑"/>
        </a:defRPr>
      </a:lvl4pPr>
      <a:lvl5pPr marL="15430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微软雅黑"/>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图片 3"/>
          <p:cNvPicPr>
            <a:picLocks noChangeAspect="1"/>
          </p:cNvPicPr>
          <p:nvPr/>
        </p:nvPicPr>
        <p:blipFill>
          <a:blip r:embed="rId4"/>
          <a:srcRect r="531"/>
          <a:stretch>
            <a:fillRect/>
          </a:stretch>
        </p:blipFill>
        <p:spPr bwMode="auto">
          <a:xfrm>
            <a:off x="0" y="0"/>
            <a:ext cx="9144000" cy="5143500"/>
          </a:xfrm>
          <a:prstGeom prst="rect">
            <a:avLst/>
          </a:prstGeom>
          <a:noFill/>
          <a:ln w="9525">
            <a:noFill/>
            <a:miter lim="800000"/>
            <a:headEnd/>
            <a:tailEnd/>
          </a:ln>
        </p:spPr>
      </p:pic>
      <p:sp>
        <p:nvSpPr>
          <p:cNvPr id="15" name="标题 14"/>
          <p:cNvSpPr>
            <a:spLocks noGrp="1"/>
          </p:cNvSpPr>
          <p:nvPr>
            <p:ph type="ctrTitle" idx="13"/>
          </p:nvPr>
        </p:nvSpPr>
        <p:spPr>
          <a:xfrm>
            <a:off x="4051300" y="2238375"/>
            <a:ext cx="4497388" cy="727075"/>
          </a:xfrm>
        </p:spPr>
        <p:txBody>
          <a:bodyPr numCol="1" compatLnSpc="1">
            <a:prstTxWarp prst="textNoShape">
              <a:avLst/>
            </a:prstTxWarp>
            <a:normAutofit/>
          </a:bodyPr>
          <a:lstStyle/>
          <a:p>
            <a:pPr fontAlgn="base">
              <a:spcAft>
                <a:spcPct val="0"/>
              </a:spcAft>
              <a:buFontTx/>
              <a:buNone/>
              <a:defRPr/>
            </a:pPr>
            <a:r>
              <a:rPr lang="zh-CN" altLang="en-US" sz="3600" b="1" dirty="0">
                <a:solidFill>
                  <a:srgbClr val="FF0000"/>
                </a:solidFill>
                <a:cs typeface="+mj-cs"/>
              </a:rPr>
              <a:t>读书的方法与意义</a:t>
            </a:r>
          </a:p>
        </p:txBody>
      </p:sp>
      <p:sp>
        <p:nvSpPr>
          <p:cNvPr id="10" name="矩形 9"/>
          <p:cNvSpPr/>
          <p:nvPr/>
        </p:nvSpPr>
        <p:spPr>
          <a:xfrm>
            <a:off x="4870450" y="3635375"/>
            <a:ext cx="3602038" cy="552450"/>
          </a:xfrm>
          <a:prstGeom prst="rect">
            <a:avLst/>
          </a:prstGeom>
        </p:spPr>
        <p:txBody>
          <a:bodyPr>
            <a:spAutoFit/>
          </a:bodyPr>
          <a:lstStyle/>
          <a:p>
            <a:pPr fontAlgn="auto" hangingPunct="0">
              <a:lnSpc>
                <a:spcPct val="150000"/>
              </a:lnSpc>
              <a:spcBef>
                <a:spcPts val="0"/>
              </a:spcBef>
              <a:spcAft>
                <a:spcPts val="0"/>
              </a:spcAft>
              <a:defRPr/>
            </a:pPr>
            <a:r>
              <a:rPr lang="en-US" altLang="zh-CN" b="1" kern="0" spc="226" dirty="0">
                <a:solidFill>
                  <a:schemeClr val="tx1"/>
                </a:solidFill>
                <a:latin typeface="楷体" panose="02010609060101010101" charset="-122"/>
                <a:ea typeface="楷体" panose="02010609060101010101" charset="-122"/>
                <a:cs typeface="楷体" panose="02010609060101010101" charset="-122"/>
                <a:sym typeface="Calibri" panose="020F0502020204030204"/>
              </a:rPr>
              <a:t>  </a:t>
            </a:r>
            <a:r>
              <a:rPr lang="en-US" altLang="zh-CN" sz="2000" kern="0" spc="226" dirty="0">
                <a:solidFill>
                  <a:schemeClr val="tx1"/>
                </a:solidFill>
                <a:latin typeface="微软雅黑" panose="020B0503020204020204" charset="-122"/>
                <a:ea typeface="微软雅黑" panose="020B0503020204020204" charset="-122"/>
                <a:cs typeface="+mj-cs"/>
                <a:sym typeface="Calibri" panose="020F0502020204030204"/>
              </a:rPr>
              <a:t> </a:t>
            </a:r>
          </a:p>
        </p:txBody>
      </p:sp>
      <p:sp>
        <p:nvSpPr>
          <p:cNvPr id="22533" name="文本框 10"/>
          <p:cNvSpPr txBox="1">
            <a:spLocks noChangeArrowheads="1"/>
          </p:cNvSpPr>
          <p:nvPr/>
        </p:nvSpPr>
        <p:spPr bwMode="auto">
          <a:xfrm>
            <a:off x="4067175" y="1193800"/>
            <a:ext cx="4092575" cy="400110"/>
          </a:xfrm>
          <a:prstGeom prst="rect">
            <a:avLst/>
          </a:prstGeom>
          <a:noFill/>
          <a:ln w="9525">
            <a:noFill/>
            <a:miter lim="800000"/>
            <a:headEnd/>
            <a:tailEnd/>
          </a:ln>
        </p:spPr>
        <p:txBody>
          <a:bodyPr>
            <a:spAutoFit/>
          </a:bodyPr>
          <a:lstStyle/>
          <a:p>
            <a:pPr algn="ctr" hangingPunct="0"/>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高一年级语文 </a:t>
            </a:r>
          </a:p>
        </p:txBody>
      </p:sp>
      <p:sp>
        <p:nvSpPr>
          <p:cNvPr id="9" name="文本框 8"/>
          <p:cNvSpPr txBox="1">
            <a:spLocks noChangeArrowheads="1"/>
          </p:cNvSpPr>
          <p:nvPr/>
        </p:nvSpPr>
        <p:spPr bwMode="auto">
          <a:xfrm>
            <a:off x="3338513" y="3444875"/>
            <a:ext cx="4835525" cy="646331"/>
          </a:xfrm>
          <a:prstGeom prst="rect">
            <a:avLst/>
          </a:prstGeom>
          <a:noFill/>
          <a:ln w="9525">
            <a:noFill/>
            <a:miter lim="800000"/>
            <a:headEnd/>
            <a:tailEnd/>
          </a:ln>
        </p:spPr>
        <p:txBody>
          <a:bodyPr>
            <a:spAutoFit/>
          </a:bodyPr>
          <a:lstStyle/>
          <a:p>
            <a:pPr algn="ctr" hangingPunct="0">
              <a:lnSpc>
                <a:spcPct val="150000"/>
              </a:lnSpc>
            </a:pPr>
            <a:r>
              <a:rPr lang="zh-CN" altLang="en-US" sz="2400" b="1" dirty="0">
                <a:solidFill>
                  <a:schemeClr val="tx1"/>
                </a:solidFill>
                <a:latin typeface="楷体_GB2312" pitchFamily="49" charset="-122"/>
                <a:ea typeface="楷体_GB2312" pitchFamily="49" charset="-122"/>
              </a:rPr>
              <a:t>北京市东方德才</a:t>
            </a:r>
            <a:r>
              <a:rPr lang="zh-CN" altLang="en-US" sz="2400" b="1" dirty="0" smtClean="0">
                <a:solidFill>
                  <a:schemeClr val="tx1"/>
                </a:solidFill>
                <a:latin typeface="楷体_GB2312" pitchFamily="49" charset="-122"/>
                <a:ea typeface="楷体_GB2312" pitchFamily="49" charset="-122"/>
              </a:rPr>
              <a:t>学校  王青</a:t>
            </a:r>
            <a:endParaRPr lang="zh-CN" altLang="en-US" sz="2400" b="1" dirty="0">
              <a:solidFill>
                <a:schemeClr val="tx1"/>
              </a:solidFill>
              <a:latin typeface="楷体_GB2312" pitchFamily="49" charset="-122"/>
              <a:ea typeface="楷体_GB2312"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53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4" descr="微信图片_20200201171503"/>
          <p:cNvPicPr>
            <a:picLocks noChangeAspect="1"/>
          </p:cNvPicPr>
          <p:nvPr>
            <p:custDataLst>
              <p:tags r:id="rId2"/>
            </p:custDataLst>
          </p:nvPr>
        </p:nvPicPr>
        <p:blipFill>
          <a:blip r:embed="rId4">
            <a:clrChange>
              <a:clrFrom>
                <a:srgbClr val="FFFFFF"/>
              </a:clrFrom>
              <a:clrTo>
                <a:srgbClr val="FFFFFF">
                  <a:alpha val="0"/>
                </a:srgbClr>
              </a:clrTo>
            </a:clrChange>
          </a:blip>
          <a:srcRect/>
          <a:stretch>
            <a:fillRect/>
          </a:stretch>
        </p:blipFill>
        <p:spPr bwMode="auto">
          <a:xfrm>
            <a:off x="3954463" y="793750"/>
            <a:ext cx="1235075" cy="1222375"/>
          </a:xfrm>
          <a:prstGeom prst="rect">
            <a:avLst/>
          </a:prstGeom>
          <a:noFill/>
          <a:ln w="9525">
            <a:noFill/>
            <a:miter lim="800000"/>
            <a:headEnd/>
            <a:tailEnd/>
          </a:ln>
        </p:spPr>
      </p:pic>
      <p:sp>
        <p:nvSpPr>
          <p:cNvPr id="19" name="矩形 18"/>
          <p:cNvSpPr>
            <a:spLocks noChangeArrowheads="1"/>
          </p:cNvSpPr>
          <p:nvPr/>
        </p:nvSpPr>
        <p:spPr bwMode="auto">
          <a:xfrm>
            <a:off x="2376488" y="2360613"/>
            <a:ext cx="4659312" cy="914400"/>
          </a:xfrm>
          <a:prstGeom prst="rect">
            <a:avLst/>
          </a:prstGeom>
          <a:noFill/>
          <a:ln w="9525">
            <a:noFill/>
            <a:miter lim="800000"/>
            <a:headEnd/>
            <a:tailEnd/>
          </a:ln>
        </p:spPr>
        <p:txBody>
          <a:bodyPr>
            <a:spAutoFit/>
          </a:bodyPr>
          <a:lstStyle/>
          <a:p>
            <a:pPr algn="ctr" hangingPunct="0"/>
            <a:r>
              <a:rPr lang="zh-CN" altLang="en-US" sz="5400" b="1">
                <a:solidFill>
                  <a:srgbClr val="002060"/>
                </a:solidFill>
                <a:latin typeface="微软雅黑"/>
              </a:rPr>
              <a:t>谢谢您的观看</a:t>
            </a:r>
          </a:p>
        </p:txBody>
      </p:sp>
      <p:sp>
        <p:nvSpPr>
          <p:cNvPr id="36867" name="矩形 6"/>
          <p:cNvSpPr>
            <a:spLocks noChangeArrowheads="1"/>
          </p:cNvSpPr>
          <p:nvPr/>
        </p:nvSpPr>
        <p:spPr bwMode="auto">
          <a:xfrm>
            <a:off x="2271713" y="3508375"/>
            <a:ext cx="4789487" cy="639763"/>
          </a:xfrm>
          <a:prstGeom prst="rect">
            <a:avLst/>
          </a:prstGeom>
          <a:noFill/>
          <a:ln w="9525">
            <a:noFill/>
            <a:miter lim="800000"/>
            <a:headEnd/>
            <a:tailEnd/>
          </a:ln>
        </p:spPr>
        <p:txBody>
          <a:bodyPr>
            <a:spAutoFit/>
          </a:bodyPr>
          <a:lstStyle/>
          <a:p>
            <a:pPr algn="ctr" hangingPunct="0">
              <a:lnSpc>
                <a:spcPct val="150000"/>
              </a:lnSpc>
            </a:pPr>
            <a:r>
              <a:rPr lang="zh-CN" altLang="en-US" sz="2400">
                <a:solidFill>
                  <a:srgbClr val="002060"/>
                </a:solidFill>
                <a:latin typeface="楷体_GB2312" pitchFamily="49" charset="-122"/>
                <a:ea typeface="楷体_GB2312" pitchFamily="49" charset="-122"/>
                <a:cs typeface="楷体"/>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Effect transition="in" filter="wipe(left)">
                                      <p:cBhvr>
                                        <p:cTn id="15"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4294967295"/>
          </p:nvPr>
        </p:nvSpPr>
        <p:spPr bwMode="auto">
          <a:xfrm>
            <a:off x="561975" y="962025"/>
            <a:ext cx="6954838" cy="671513"/>
          </a:xfrm>
          <a:gradFill rotWithShape="1">
            <a:gsLst>
              <a:gs pos="0">
                <a:srgbClr val="000080">
                  <a:alpha val="82001"/>
                </a:srgbClr>
              </a:gs>
              <a:gs pos="100000">
                <a:srgbClr val="FFFFFF"/>
              </a:gs>
            </a:gsLst>
            <a:lin ang="0" scaled="1"/>
          </a:gradFill>
          <a:ln>
            <a:solidFill>
              <a:schemeClr val="bg1"/>
            </a:solidFill>
            <a:miter lim="800000"/>
            <a:headEnd/>
            <a:tailEnd/>
          </a:ln>
        </p:spPr>
        <p:txBody>
          <a:bodyPr numCol="1" anchor="t" anchorCtr="0" compatLnSpc="1">
            <a:prstTxWarp prst="textNoShape">
              <a:avLst/>
            </a:prstTxWarp>
          </a:bodyPr>
          <a:lstStyle/>
          <a:p>
            <a:pPr eaLnBrk="1" hangingPunct="1">
              <a:lnSpc>
                <a:spcPct val="110000"/>
              </a:lnSpc>
              <a:buFont typeface="Arial" charset="0"/>
              <a:buNone/>
              <a:defRPr/>
            </a:pPr>
            <a:r>
              <a:rPr lang="zh-CN" altLang="en-US" sz="3200" smtClean="0">
                <a:latin typeface="Arial" charset="0"/>
                <a:ea typeface="黑体" pitchFamily="2" charset="-122"/>
              </a:rPr>
              <a:t> </a:t>
            </a:r>
            <a:r>
              <a:rPr lang="zh-CN" altLang="en-US" sz="3200" smtClean="0">
                <a:solidFill>
                  <a:srgbClr val="FFFF00"/>
                </a:solidFill>
                <a:latin typeface="Arial" charset="0"/>
                <a:ea typeface="黑体" pitchFamily="2" charset="-122"/>
              </a:rPr>
              <a:t>一  怎样读书</a:t>
            </a:r>
          </a:p>
        </p:txBody>
      </p:sp>
      <p:sp>
        <p:nvSpPr>
          <p:cNvPr id="24580" name="文本框 10"/>
          <p:cNvSpPr txBox="1">
            <a:spLocks noGrp="1" noChangeArrowheads="1"/>
          </p:cNvSpPr>
          <p:nvPr>
            <p:ph type="title" idx="4294967295"/>
          </p:nvPr>
        </p:nvSpPr>
        <p:spPr bwMode="auto"/>
        <p:txBody>
          <a:bodyPr numCol="1" compatLnSpc="1">
            <a:prstTxWarp prst="textNoShape">
              <a:avLst/>
            </a:prstTxWarp>
            <a:normAutofit fontScale="90000"/>
          </a:bodyPr>
          <a:lstStyle/>
          <a:p>
            <a:pPr algn="r" eaLnBrk="1">
              <a:defRPr/>
            </a:pPr>
            <a:r>
              <a:rPr lang="zh-CN" altLang="en-US" sz="2000" b="0" smtClean="0">
                <a:latin typeface="Arial" charset="0"/>
                <a:ea typeface="楷体_GB2312" pitchFamily="49" charset="-122"/>
                <a:sym typeface="+mn-ea"/>
              </a:rPr>
              <a:t>朝阳区线上课堂</a:t>
            </a:r>
            <a:r>
              <a:rPr lang="en-US" altLang="zh-CN" sz="2000" b="0" smtClean="0">
                <a:latin typeface="Arial" charset="0"/>
                <a:ea typeface="楷体_GB2312" pitchFamily="49" charset="-122"/>
                <a:sym typeface="+mn-ea"/>
              </a:rPr>
              <a:t>·</a:t>
            </a:r>
            <a:r>
              <a:rPr lang="zh-CN" altLang="en-US" sz="2000" b="0" smtClean="0">
                <a:latin typeface="Arial" charset="0"/>
                <a:ea typeface="楷体_GB2312" pitchFamily="49" charset="-122"/>
                <a:sym typeface="+mn-ea"/>
              </a:rPr>
              <a:t>高一年级语文</a:t>
            </a:r>
            <a:r>
              <a:rPr lang="zh-CN" altLang="en-US" sz="1600" smtClean="0">
                <a:latin typeface="Arial" charset="0"/>
                <a:ea typeface="微软雅黑"/>
                <a:sym typeface="+mn-ea"/>
              </a:rPr>
              <a:t> </a:t>
            </a:r>
          </a:p>
        </p:txBody>
      </p:sp>
      <p:sp>
        <p:nvSpPr>
          <p:cNvPr id="24581" name="Rectangle 3"/>
          <p:cNvSpPr>
            <a:spLocks/>
          </p:cNvSpPr>
          <p:nvPr/>
        </p:nvSpPr>
        <p:spPr bwMode="auto">
          <a:xfrm>
            <a:off x="920750" y="1692275"/>
            <a:ext cx="7862888" cy="595313"/>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rPr>
              <a:t>◆凭自己爱好展开阅读</a:t>
            </a:r>
            <a:r>
              <a:rPr lang="en-US" altLang="zh-CN" sz="3200">
                <a:solidFill>
                  <a:schemeClr val="tx1"/>
                </a:solidFill>
                <a:latin typeface="楷体_GB2312" pitchFamily="49" charset="-122"/>
                <a:ea typeface="楷体_GB2312" pitchFamily="49" charset="-122"/>
              </a:rPr>
              <a:t>,</a:t>
            </a:r>
            <a:r>
              <a:rPr lang="zh-CN" altLang="en-US" sz="3200">
                <a:solidFill>
                  <a:schemeClr val="tx1"/>
                </a:solidFill>
                <a:latin typeface="楷体_GB2312" pitchFamily="49" charset="-122"/>
                <a:ea typeface="楷体_GB2312" pitchFamily="49" charset="-122"/>
              </a:rPr>
              <a:t>感受阅读的乐趣</a:t>
            </a:r>
          </a:p>
        </p:txBody>
      </p:sp>
      <p:sp>
        <p:nvSpPr>
          <p:cNvPr id="24582" name="Rectangle 3"/>
          <p:cNvSpPr>
            <a:spLocks/>
          </p:cNvSpPr>
          <p:nvPr/>
        </p:nvSpPr>
        <p:spPr bwMode="auto">
          <a:xfrm>
            <a:off x="917575" y="2528888"/>
            <a:ext cx="5683250" cy="655637"/>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rPr>
              <a:t>◆阅读不能急于求成</a:t>
            </a:r>
            <a:endParaRPr lang="en-US" altLang="zh-CN" sz="3200">
              <a:solidFill>
                <a:schemeClr val="tx1"/>
              </a:solidFill>
              <a:latin typeface="楷体_GB2312" pitchFamily="49" charset="-122"/>
              <a:ea typeface="楷体_GB2312" pitchFamily="49" charset="-122"/>
            </a:endParaRPr>
          </a:p>
        </p:txBody>
      </p:sp>
      <p:sp>
        <p:nvSpPr>
          <p:cNvPr id="24583" name="Rectangle 3"/>
          <p:cNvSpPr>
            <a:spLocks/>
          </p:cNvSpPr>
          <p:nvPr/>
        </p:nvSpPr>
        <p:spPr bwMode="auto">
          <a:xfrm>
            <a:off x="842963" y="3346450"/>
            <a:ext cx="8094662" cy="669925"/>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en-US" altLang="zh-CN" sz="2000">
                <a:solidFill>
                  <a:schemeClr val="tx1"/>
                </a:solidFill>
              </a:rPr>
              <a:t> </a:t>
            </a:r>
            <a:r>
              <a:rPr lang="zh-CN" altLang="en-US" sz="3200">
                <a:solidFill>
                  <a:schemeClr val="tx1"/>
                </a:solidFill>
                <a:latin typeface="楷体_GB2312" pitchFamily="49" charset="-122"/>
                <a:ea typeface="楷体_GB2312" pitchFamily="49" charset="-122"/>
              </a:rPr>
              <a:t>◆广泛阅读，了解不同国家不同时代作者的作品</a:t>
            </a:r>
          </a:p>
        </p:txBody>
      </p:sp>
      <p:pic>
        <p:nvPicPr>
          <p:cNvPr id="2" name="Picture 8" descr="112005336"/>
          <p:cNvPicPr>
            <a:picLocks noChangeAspect="1" noChangeArrowheads="1"/>
          </p:cNvPicPr>
          <p:nvPr/>
        </p:nvPicPr>
        <p:blipFill>
          <a:blip r:embed="rId2"/>
          <a:srcRect/>
          <a:stretch>
            <a:fillRect/>
          </a:stretch>
        </p:blipFill>
        <p:spPr bwMode="auto">
          <a:xfrm>
            <a:off x="7716838" y="4111625"/>
            <a:ext cx="1427162" cy="103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bg/>
                                          </p:spTgt>
                                        </p:tgtEl>
                                        <p:attrNameLst>
                                          <p:attrName>style.visibility</p:attrName>
                                        </p:attrNameLst>
                                      </p:cBhvr>
                                      <p:to>
                                        <p:strVal val="visible"/>
                                      </p:to>
                                    </p:set>
                                    <p:animEffect transition="in" filter="wipe(left)">
                                      <p:cBhvr>
                                        <p:cTn id="7" dur="1000"/>
                                        <p:tgtEl>
                                          <p:spTgt spid="2457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wipe(left)">
                                      <p:cBhvr>
                                        <p:cTn id="12" dur="1000"/>
                                        <p:tgtEl>
                                          <p:spTgt spid="245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 calcmode="lin" valueType="num">
                                      <p:cBhvr additive="base">
                                        <p:cTn id="17" dur="500" fill="hold"/>
                                        <p:tgtEl>
                                          <p:spTgt spid="24581"/>
                                        </p:tgtEl>
                                        <p:attrNameLst>
                                          <p:attrName>ppt_x</p:attrName>
                                        </p:attrNameLst>
                                      </p:cBhvr>
                                      <p:tavLst>
                                        <p:tav tm="0">
                                          <p:val>
                                            <p:strVal val="#ppt_x"/>
                                          </p:val>
                                        </p:tav>
                                        <p:tav tm="100000">
                                          <p:val>
                                            <p:strVal val="#ppt_x"/>
                                          </p:val>
                                        </p:tav>
                                      </p:tavLst>
                                    </p:anim>
                                    <p:anim calcmode="lin" valueType="num">
                                      <p:cBhvr additive="base">
                                        <p:cTn id="1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582"/>
                                        </p:tgtEl>
                                        <p:attrNameLst>
                                          <p:attrName>style.visibility</p:attrName>
                                        </p:attrNameLst>
                                      </p:cBhvr>
                                      <p:to>
                                        <p:strVal val="visible"/>
                                      </p:to>
                                    </p:set>
                                    <p:anim calcmode="lin" valueType="num">
                                      <p:cBhvr additive="base">
                                        <p:cTn id="23" dur="500" fill="hold"/>
                                        <p:tgtEl>
                                          <p:spTgt spid="24582"/>
                                        </p:tgtEl>
                                        <p:attrNameLst>
                                          <p:attrName>ppt_x</p:attrName>
                                        </p:attrNameLst>
                                      </p:cBhvr>
                                      <p:tavLst>
                                        <p:tav tm="0">
                                          <p:val>
                                            <p:strVal val="#ppt_x"/>
                                          </p:val>
                                        </p:tav>
                                        <p:tav tm="100000">
                                          <p:val>
                                            <p:strVal val="#ppt_x"/>
                                          </p:val>
                                        </p:tav>
                                      </p:tavLst>
                                    </p:anim>
                                    <p:anim calcmode="lin" valueType="num">
                                      <p:cBhvr additive="base">
                                        <p:cTn id="24"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583"/>
                                        </p:tgtEl>
                                        <p:attrNameLst>
                                          <p:attrName>style.visibility</p:attrName>
                                        </p:attrNameLst>
                                      </p:cBhvr>
                                      <p:to>
                                        <p:strVal val="visible"/>
                                      </p:to>
                                    </p:set>
                                    <p:anim calcmode="lin" valueType="num">
                                      <p:cBhvr additive="base">
                                        <p:cTn id="29" dur="500" fill="hold"/>
                                        <p:tgtEl>
                                          <p:spTgt spid="24583"/>
                                        </p:tgtEl>
                                        <p:attrNameLst>
                                          <p:attrName>ppt_x</p:attrName>
                                        </p:attrNameLst>
                                      </p:cBhvr>
                                      <p:tavLst>
                                        <p:tav tm="0">
                                          <p:val>
                                            <p:strVal val="#ppt_x"/>
                                          </p:val>
                                        </p:tav>
                                        <p:tav tm="100000">
                                          <p:val>
                                            <p:strVal val="#ppt_x"/>
                                          </p:val>
                                        </p:tav>
                                      </p:tavLst>
                                    </p:anim>
                                    <p:anim calcmode="lin" valueType="num">
                                      <p:cBhvr additive="base">
                                        <p:cTn id="30"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nimBg="1"/>
      <p:bldP spid="24581" grpId="0"/>
      <p:bldP spid="24582" grpId="0"/>
      <p:bldP spid="245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0"/>
          <p:cNvSpPr txBox="1">
            <a:spLocks noChangeArrowheads="1"/>
          </p:cNvSpPr>
          <p:nvPr/>
        </p:nvSpPr>
        <p:spPr bwMode="auto">
          <a:xfrm>
            <a:off x="501650" y="331788"/>
            <a:ext cx="8140700" cy="331787"/>
          </a:xfrm>
          <a:prstGeom prst="rect">
            <a:avLst/>
          </a:prstGeom>
          <a:noFill/>
          <a:ln w="9525">
            <a:noFill/>
            <a:miter lim="800000"/>
            <a:headEnd/>
            <a:tailEnd/>
          </a:ln>
        </p:spPr>
        <p:txBody>
          <a:bodyPr lIns="90170" tIns="46990" rIns="90170" bIns="46990" anchor="ctr"/>
          <a:lstStyle/>
          <a:p>
            <a:pPr algn="r" defTabSz="685800" hangingPunct="0"/>
            <a:r>
              <a:rPr lang="zh-CN" altLang="en-US" sz="2000">
                <a:solidFill>
                  <a:schemeClr val="tx1"/>
                </a:solidFill>
                <a:ea typeface="楷体_GB2312" pitchFamily="49" charset="-122"/>
                <a:sym typeface="+mn-ea"/>
              </a:rPr>
              <a:t>朝阳区线上课堂</a:t>
            </a:r>
            <a:r>
              <a:rPr lang="en-US" altLang="zh-CN" sz="2000">
                <a:solidFill>
                  <a:schemeClr val="tx1"/>
                </a:solidFill>
                <a:ea typeface="楷体_GB2312" pitchFamily="49" charset="-122"/>
                <a:sym typeface="+mn-ea"/>
              </a:rPr>
              <a:t>·</a:t>
            </a:r>
            <a:r>
              <a:rPr lang="zh-CN" altLang="en-US" sz="2000">
                <a:solidFill>
                  <a:schemeClr val="tx1"/>
                </a:solidFill>
                <a:ea typeface="楷体_GB2312" pitchFamily="49" charset="-122"/>
                <a:sym typeface="+mn-ea"/>
              </a:rPr>
              <a:t>高一年级语文</a:t>
            </a:r>
            <a:r>
              <a:rPr lang="zh-CN" altLang="en-US" sz="1600" b="1">
                <a:solidFill>
                  <a:schemeClr val="tx1"/>
                </a:solidFill>
                <a:sym typeface="+mn-ea"/>
              </a:rPr>
              <a:t> </a:t>
            </a:r>
          </a:p>
        </p:txBody>
      </p:sp>
      <p:sp>
        <p:nvSpPr>
          <p:cNvPr id="26630" name="Rectangle 6"/>
          <p:cNvSpPr>
            <a:spLocks noChangeArrowheads="1"/>
          </p:cNvSpPr>
          <p:nvPr/>
        </p:nvSpPr>
        <p:spPr bwMode="auto">
          <a:xfrm>
            <a:off x="1065213" y="1604963"/>
            <a:ext cx="7569200" cy="2835275"/>
          </a:xfrm>
          <a:prstGeom prst="rect">
            <a:avLst/>
          </a:prstGeom>
          <a:noFill/>
          <a:ln w="9525">
            <a:noFill/>
            <a:miter lim="800000"/>
            <a:headEnd/>
            <a:tailEnd/>
          </a:ln>
        </p:spPr>
        <p:txBody>
          <a:bodyPr>
            <a:spAutoFit/>
          </a:bodyPr>
          <a:lstStyle/>
          <a:p>
            <a:r>
              <a:rPr lang="zh-CN" altLang="en-US" sz="2000">
                <a:solidFill>
                  <a:schemeClr val="tx1"/>
                </a:solidFill>
                <a:latin typeface="黑体" pitchFamily="2" charset="-122"/>
                <a:ea typeface="黑体" pitchFamily="2" charset="-122"/>
                <a:sym typeface="+mn-ea"/>
              </a:rPr>
              <a:t>    我广泛涉猎，认为了解和懂得某些生疏的事物乃是自己的责任。殊不知这种将读书当作学习，以教养和公平为阅读外国文学的目的和准则的方法，实在不合我的天性；相反，在书籍的世界中，总不断有某种特殊的爱好使我着迷，有某个新发现另我神往，有某种新的热情叫我兴奋不已。</a:t>
            </a:r>
          </a:p>
          <a:p>
            <a:r>
              <a:rPr lang="zh-CN" altLang="en-US" sz="2000">
                <a:solidFill>
                  <a:schemeClr val="tx1"/>
                </a:solidFill>
                <a:latin typeface="黑体" pitchFamily="2" charset="-122"/>
                <a:ea typeface="黑体" pitchFamily="2" charset="-122"/>
                <a:sym typeface="+mn-ea"/>
              </a:rPr>
              <a:t>    可是，就在这故书堆中，渐渐地，我也发现了另一类东西。一开始吸引我的只是不多的那么几本书，但正是它们，促使我慢慢地将这显得如此无聊的藏书整个翻了一遍，并且终于发掘到自己感兴趣的东西。</a:t>
            </a:r>
          </a:p>
        </p:txBody>
      </p:sp>
      <p:sp>
        <p:nvSpPr>
          <p:cNvPr id="26631" name="Rectangle 3"/>
          <p:cNvSpPr>
            <a:spLocks/>
          </p:cNvSpPr>
          <p:nvPr/>
        </p:nvSpPr>
        <p:spPr bwMode="auto">
          <a:xfrm>
            <a:off x="846138" y="779463"/>
            <a:ext cx="7862887" cy="595312"/>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rPr>
              <a:t>◆</a:t>
            </a:r>
            <a:r>
              <a:rPr lang="zh-CN" altLang="en-US" sz="3200">
                <a:solidFill>
                  <a:srgbClr val="000099"/>
                </a:solidFill>
                <a:latin typeface="楷体_GB2312" pitchFamily="49" charset="-122"/>
                <a:ea typeface="楷体_GB2312" pitchFamily="49" charset="-122"/>
              </a:rPr>
              <a:t>凭自己爱好展开阅读</a:t>
            </a:r>
            <a:r>
              <a:rPr lang="en-US" altLang="zh-CN" sz="3200">
                <a:solidFill>
                  <a:srgbClr val="000099"/>
                </a:solidFill>
                <a:latin typeface="楷体_GB2312" pitchFamily="49" charset="-122"/>
                <a:ea typeface="楷体_GB2312" pitchFamily="49" charset="-122"/>
              </a:rPr>
              <a:t>,</a:t>
            </a:r>
            <a:r>
              <a:rPr lang="zh-CN" altLang="en-US" sz="3200">
                <a:solidFill>
                  <a:srgbClr val="000099"/>
                </a:solidFill>
                <a:latin typeface="楷体_GB2312" pitchFamily="49" charset="-122"/>
                <a:ea typeface="楷体_GB2312" pitchFamily="49" charset="-122"/>
              </a:rPr>
              <a:t>感受阅读的乐趣</a:t>
            </a:r>
          </a:p>
        </p:txBody>
      </p:sp>
      <p:sp>
        <p:nvSpPr>
          <p:cNvPr id="26632" name="Line 8"/>
          <p:cNvSpPr>
            <a:spLocks noChangeShapeType="1"/>
          </p:cNvSpPr>
          <p:nvPr/>
        </p:nvSpPr>
        <p:spPr bwMode="auto">
          <a:xfrm>
            <a:off x="936625" y="2443163"/>
            <a:ext cx="0" cy="2428875"/>
          </a:xfrm>
          <a:prstGeom prst="line">
            <a:avLst/>
          </a:prstGeom>
          <a:noFill/>
          <a:ln w="19050">
            <a:solidFill>
              <a:schemeClr val="tx1"/>
            </a:solidFill>
            <a:prstDash val="dash"/>
            <a:round/>
            <a:headEnd/>
            <a:tailEnd/>
          </a:ln>
        </p:spPr>
        <p:txBody>
          <a:bodyPr/>
          <a:lstStyle/>
          <a:p>
            <a:endParaRPr lang="zh-CN" altLang="en-US"/>
          </a:p>
        </p:txBody>
      </p:sp>
      <p:sp>
        <p:nvSpPr>
          <p:cNvPr id="26633" name="Line 9"/>
          <p:cNvSpPr>
            <a:spLocks noChangeShapeType="1"/>
          </p:cNvSpPr>
          <p:nvPr/>
        </p:nvSpPr>
        <p:spPr bwMode="auto">
          <a:xfrm flipH="1">
            <a:off x="522288" y="4530725"/>
            <a:ext cx="7178675" cy="0"/>
          </a:xfrm>
          <a:prstGeom prst="line">
            <a:avLst/>
          </a:prstGeom>
          <a:noFill/>
          <a:ln w="19050">
            <a:solidFill>
              <a:schemeClr val="tx1"/>
            </a:solidFill>
            <a:prstDash val="dash"/>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ipe(down)">
                                      <p:cBhvr>
                                        <p:cTn id="7" dur="500"/>
                                        <p:tgtEl>
                                          <p:spTgt spid="266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632"/>
                                        </p:tgtEl>
                                        <p:attrNameLst>
                                          <p:attrName>style.visibility</p:attrName>
                                        </p:attrNameLst>
                                      </p:cBhvr>
                                      <p:to>
                                        <p:strVal val="visible"/>
                                      </p:to>
                                    </p:set>
                                    <p:animEffect transition="in" filter="wipe(up)">
                                      <p:cBhvr>
                                        <p:cTn id="11" dur="1000"/>
                                        <p:tgtEl>
                                          <p:spTgt spid="2663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wipe(left)">
                                      <p:cBhvr>
                                        <p:cTn id="15" dur="1000"/>
                                        <p:tgtEl>
                                          <p:spTgt spid="26633"/>
                                        </p:tgtEl>
                                      </p:cBhvr>
                                    </p:animEffect>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26630"/>
                                        </p:tgtEl>
                                        <p:attrNameLst>
                                          <p:attrName>style.visibility</p:attrName>
                                        </p:attrNameLst>
                                      </p:cBhvr>
                                      <p:to>
                                        <p:strVal val="visible"/>
                                      </p:to>
                                    </p:set>
                                    <p:anim calcmode="lin" valueType="num">
                                      <p:cBhvr additive="base">
                                        <p:cTn id="19" dur="500" fill="hold"/>
                                        <p:tgtEl>
                                          <p:spTgt spid="26630"/>
                                        </p:tgtEl>
                                        <p:attrNameLst>
                                          <p:attrName>ppt_x</p:attrName>
                                        </p:attrNameLst>
                                      </p:cBhvr>
                                      <p:tavLst>
                                        <p:tav tm="0">
                                          <p:val>
                                            <p:strVal val="#ppt_x"/>
                                          </p:val>
                                        </p:tav>
                                        <p:tav tm="100000">
                                          <p:val>
                                            <p:strVal val="#ppt_x"/>
                                          </p:val>
                                        </p:tav>
                                      </p:tavLst>
                                    </p:anim>
                                    <p:anim calcmode="lin" valueType="num">
                                      <p:cBhvr additive="base">
                                        <p:cTn id="20"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26632" grpId="0" animBg="1"/>
      <p:bldP spid="266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p:cNvSpPr>
          <p:nvPr/>
        </p:nvSpPr>
        <p:spPr bwMode="auto">
          <a:xfrm>
            <a:off x="423863" y="1052513"/>
            <a:ext cx="5683250" cy="655637"/>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rPr>
              <a:t>◆</a:t>
            </a:r>
            <a:r>
              <a:rPr lang="zh-CN" altLang="en-US" sz="3200">
                <a:solidFill>
                  <a:srgbClr val="000099"/>
                </a:solidFill>
                <a:latin typeface="楷体_GB2312" pitchFamily="49" charset="-122"/>
                <a:ea typeface="楷体_GB2312" pitchFamily="49" charset="-122"/>
              </a:rPr>
              <a:t>阅读不能急于求成</a:t>
            </a:r>
            <a:endParaRPr lang="en-US" altLang="zh-CN" sz="3200">
              <a:solidFill>
                <a:srgbClr val="000099"/>
              </a:solidFill>
              <a:latin typeface="楷体_GB2312" pitchFamily="49" charset="-122"/>
              <a:ea typeface="楷体_GB2312" pitchFamily="49" charset="-122"/>
            </a:endParaRPr>
          </a:p>
        </p:txBody>
      </p:sp>
      <p:sp>
        <p:nvSpPr>
          <p:cNvPr id="26626" name="文本框 10"/>
          <p:cNvSpPr txBox="1">
            <a:spLocks noChangeArrowheads="1"/>
          </p:cNvSpPr>
          <p:nvPr/>
        </p:nvSpPr>
        <p:spPr bwMode="auto">
          <a:xfrm>
            <a:off x="501650" y="331788"/>
            <a:ext cx="8140700" cy="331787"/>
          </a:xfrm>
          <a:prstGeom prst="rect">
            <a:avLst/>
          </a:prstGeom>
          <a:noFill/>
          <a:ln w="9525">
            <a:noFill/>
            <a:miter lim="800000"/>
            <a:headEnd/>
            <a:tailEnd/>
          </a:ln>
        </p:spPr>
        <p:txBody>
          <a:bodyPr lIns="90170" tIns="46990" rIns="90170" bIns="46990" anchor="ctr"/>
          <a:lstStyle/>
          <a:p>
            <a:pPr algn="r" defTabSz="685800" hangingPunct="0"/>
            <a:r>
              <a:rPr lang="zh-CN" altLang="en-US" sz="2000">
                <a:solidFill>
                  <a:schemeClr val="tx1"/>
                </a:solidFill>
                <a:ea typeface="楷体_GB2312" pitchFamily="49" charset="-122"/>
                <a:sym typeface="+mn-ea"/>
              </a:rPr>
              <a:t>朝阳区线上课堂</a:t>
            </a:r>
            <a:r>
              <a:rPr lang="en-US" altLang="zh-CN" sz="2000">
                <a:solidFill>
                  <a:schemeClr val="tx1"/>
                </a:solidFill>
                <a:ea typeface="楷体_GB2312" pitchFamily="49" charset="-122"/>
                <a:sym typeface="+mn-ea"/>
              </a:rPr>
              <a:t>·</a:t>
            </a:r>
            <a:r>
              <a:rPr lang="zh-CN" altLang="en-US" sz="2000">
                <a:solidFill>
                  <a:schemeClr val="tx1"/>
                </a:solidFill>
                <a:ea typeface="楷体_GB2312" pitchFamily="49" charset="-122"/>
                <a:sym typeface="+mn-ea"/>
              </a:rPr>
              <a:t>高一年级语文</a:t>
            </a:r>
            <a:r>
              <a:rPr lang="zh-CN" altLang="en-US" sz="1600" b="1">
                <a:solidFill>
                  <a:schemeClr val="tx1"/>
                </a:solidFill>
                <a:sym typeface="+mn-ea"/>
              </a:rPr>
              <a:t> </a:t>
            </a:r>
          </a:p>
        </p:txBody>
      </p:sp>
      <p:sp>
        <p:nvSpPr>
          <p:cNvPr id="25605" name="Rectangle 5"/>
          <p:cNvSpPr>
            <a:spLocks noChangeArrowheads="1"/>
          </p:cNvSpPr>
          <p:nvPr/>
        </p:nvSpPr>
        <p:spPr bwMode="auto">
          <a:xfrm>
            <a:off x="879475" y="2044700"/>
            <a:ext cx="4778375" cy="1920875"/>
          </a:xfrm>
          <a:prstGeom prst="rect">
            <a:avLst/>
          </a:prstGeom>
          <a:noFill/>
          <a:ln w="9525">
            <a:noFill/>
            <a:miter lim="800000"/>
            <a:headEnd/>
            <a:tailEnd/>
          </a:ln>
        </p:spPr>
        <p:txBody>
          <a:bodyPr>
            <a:spAutoFit/>
          </a:bodyPr>
          <a:lstStyle/>
          <a:p>
            <a:r>
              <a:rPr lang="zh-CN" altLang="en-US" sz="2000">
                <a:solidFill>
                  <a:schemeClr val="tx1"/>
                </a:solidFill>
                <a:latin typeface="黑体" pitchFamily="2" charset="-122"/>
                <a:ea typeface="黑体" pitchFamily="2" charset="-122"/>
                <a:sym typeface="+mn-ea"/>
              </a:rPr>
              <a:t>    我第一次读到了巴尔扎克，我没有忘记，我怎样第一次翻开他的作品，却几乎不懂他说些什么。我大失所望</a:t>
            </a:r>
            <a:r>
              <a:rPr lang="en-US" altLang="zh-CN" sz="2000">
                <a:solidFill>
                  <a:schemeClr val="tx1"/>
                </a:solidFill>
                <a:latin typeface="宋体" charset="-122"/>
                <a:ea typeface="黑体" pitchFamily="2" charset="-122"/>
                <a:sym typeface="+mn-ea"/>
              </a:rPr>
              <a:t>……</a:t>
            </a:r>
            <a:r>
              <a:rPr lang="zh-CN" altLang="en-US" sz="2000">
                <a:solidFill>
                  <a:schemeClr val="tx1"/>
                </a:solidFill>
                <a:latin typeface="黑体" pitchFamily="2" charset="-122"/>
                <a:ea typeface="黑体" pitchFamily="2" charset="-122"/>
                <a:sym typeface="+mn-ea"/>
              </a:rPr>
              <a:t>从此许多年都没再读巴尔扎克，直至很久之后重新发现他；这次才是认认真真的发现，一劳永逸的发现。</a:t>
            </a:r>
          </a:p>
        </p:txBody>
      </p:sp>
      <p:pic>
        <p:nvPicPr>
          <p:cNvPr id="25606" name="Picture 6" descr="20071213221828134_2"/>
          <p:cNvPicPr>
            <a:picLocks noChangeAspect="1" noChangeArrowheads="1"/>
          </p:cNvPicPr>
          <p:nvPr/>
        </p:nvPicPr>
        <p:blipFill>
          <a:blip r:embed="rId2"/>
          <a:srcRect l="11824" t="22484"/>
          <a:stretch>
            <a:fillRect/>
          </a:stretch>
        </p:blipFill>
        <p:spPr bwMode="auto">
          <a:xfrm>
            <a:off x="6350000" y="1684338"/>
            <a:ext cx="2794000" cy="3459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605"/>
                                        </p:tgtEl>
                                        <p:attrNameLst>
                                          <p:attrName>style.visibility</p:attrName>
                                        </p:attrNameLst>
                                      </p:cBhvr>
                                      <p:to>
                                        <p:strVal val="visible"/>
                                      </p:to>
                                    </p:set>
                                    <p:anim calcmode="lin" valueType="num">
                                      <p:cBhvr additive="base">
                                        <p:cTn id="12" dur="500" fill="hold"/>
                                        <p:tgtEl>
                                          <p:spTgt spid="25605"/>
                                        </p:tgtEl>
                                        <p:attrNameLst>
                                          <p:attrName>ppt_x</p:attrName>
                                        </p:attrNameLst>
                                      </p:cBhvr>
                                      <p:tavLst>
                                        <p:tav tm="0">
                                          <p:val>
                                            <p:strVal val="#ppt_x"/>
                                          </p:val>
                                        </p:tav>
                                        <p:tav tm="100000">
                                          <p:val>
                                            <p:strVal val="#ppt_x"/>
                                          </p:val>
                                        </p:tav>
                                      </p:tavLst>
                                    </p:anim>
                                    <p:anim calcmode="lin" valueType="num">
                                      <p:cBhvr additive="base">
                                        <p:cTn id="13" dur="500" fill="hold"/>
                                        <p:tgtEl>
                                          <p:spTgt spid="2560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25606"/>
                                        </p:tgtEl>
                                        <p:attrNameLst>
                                          <p:attrName>style.visibility</p:attrName>
                                        </p:attrNameLst>
                                      </p:cBhvr>
                                      <p:to>
                                        <p:strVal val="visible"/>
                                      </p:to>
                                    </p:set>
                                    <p:animEffect transition="in" filter="checkerboard(across)">
                                      <p:cBhvr>
                                        <p:cTn id="1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p:cNvSpPr>
          <p:nvPr/>
        </p:nvSpPr>
        <p:spPr bwMode="auto">
          <a:xfrm>
            <a:off x="498475" y="768350"/>
            <a:ext cx="8094663" cy="669925"/>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rPr>
              <a:t>◆</a:t>
            </a:r>
            <a:r>
              <a:rPr lang="zh-CN" altLang="en-US" sz="3200">
                <a:solidFill>
                  <a:srgbClr val="000099"/>
                </a:solidFill>
                <a:latin typeface="楷体_GB2312" pitchFamily="49" charset="-122"/>
                <a:ea typeface="楷体_GB2312" pitchFamily="49" charset="-122"/>
              </a:rPr>
              <a:t>广泛阅读，了解不同国家不同时代作者的作品</a:t>
            </a:r>
          </a:p>
        </p:txBody>
      </p:sp>
      <p:sp>
        <p:nvSpPr>
          <p:cNvPr id="27650" name="文本框 10"/>
          <p:cNvSpPr txBox="1">
            <a:spLocks noChangeArrowheads="1"/>
          </p:cNvSpPr>
          <p:nvPr/>
        </p:nvSpPr>
        <p:spPr bwMode="auto">
          <a:xfrm>
            <a:off x="501650" y="331788"/>
            <a:ext cx="8140700" cy="331787"/>
          </a:xfrm>
          <a:prstGeom prst="rect">
            <a:avLst/>
          </a:prstGeom>
          <a:noFill/>
          <a:ln w="9525">
            <a:noFill/>
            <a:miter lim="800000"/>
            <a:headEnd/>
            <a:tailEnd/>
          </a:ln>
        </p:spPr>
        <p:txBody>
          <a:bodyPr lIns="90170" tIns="46990" rIns="90170" bIns="46990" anchor="ctr"/>
          <a:lstStyle/>
          <a:p>
            <a:pPr algn="r" defTabSz="685800" hangingPunct="0"/>
            <a:r>
              <a:rPr lang="zh-CN" altLang="en-US" sz="2000">
                <a:solidFill>
                  <a:schemeClr val="tx1"/>
                </a:solidFill>
                <a:ea typeface="楷体_GB2312" pitchFamily="49" charset="-122"/>
                <a:sym typeface="+mn-ea"/>
              </a:rPr>
              <a:t>朝阳区线上课堂</a:t>
            </a:r>
            <a:r>
              <a:rPr lang="en-US" altLang="zh-CN" sz="2000">
                <a:solidFill>
                  <a:schemeClr val="tx1"/>
                </a:solidFill>
                <a:ea typeface="楷体_GB2312" pitchFamily="49" charset="-122"/>
                <a:sym typeface="+mn-ea"/>
              </a:rPr>
              <a:t>·</a:t>
            </a:r>
            <a:r>
              <a:rPr lang="zh-CN" altLang="en-US" sz="2000">
                <a:solidFill>
                  <a:schemeClr val="tx1"/>
                </a:solidFill>
                <a:ea typeface="楷体_GB2312" pitchFamily="49" charset="-122"/>
                <a:sym typeface="+mn-ea"/>
              </a:rPr>
              <a:t>高一年级语文</a:t>
            </a:r>
            <a:r>
              <a:rPr lang="zh-CN" altLang="en-US" sz="1600" b="1">
                <a:solidFill>
                  <a:schemeClr val="tx1"/>
                </a:solidFill>
                <a:sym typeface="+mn-ea"/>
              </a:rPr>
              <a:t> </a:t>
            </a:r>
          </a:p>
        </p:txBody>
      </p:sp>
      <p:sp>
        <p:nvSpPr>
          <p:cNvPr id="27651" name="Rectangle 6"/>
          <p:cNvSpPr>
            <a:spLocks noChangeArrowheads="1"/>
          </p:cNvSpPr>
          <p:nvPr/>
        </p:nvSpPr>
        <p:spPr bwMode="auto">
          <a:xfrm>
            <a:off x="1035050" y="1992313"/>
            <a:ext cx="5532438" cy="3013075"/>
          </a:xfrm>
          <a:prstGeom prst="rect">
            <a:avLst/>
          </a:prstGeom>
          <a:noFill/>
          <a:ln w="9525">
            <a:noFill/>
            <a:miter lim="800000"/>
            <a:headEnd/>
            <a:tailEnd/>
          </a:ln>
        </p:spPr>
        <p:txBody>
          <a:bodyPr>
            <a:spAutoFit/>
          </a:bodyPr>
          <a:lstStyle/>
          <a:p>
            <a:pPr>
              <a:lnSpc>
                <a:spcPct val="120000"/>
              </a:lnSpc>
              <a:spcAft>
                <a:spcPts val="1000"/>
              </a:spcAft>
              <a:buFont typeface="Arial" charset="0"/>
              <a:buNone/>
            </a:pPr>
            <a:r>
              <a:rPr lang="zh-CN" altLang="en-US" sz="2000">
                <a:solidFill>
                  <a:schemeClr val="tx1"/>
                </a:solidFill>
                <a:latin typeface="黑体" pitchFamily="2" charset="-122"/>
                <a:ea typeface="黑体" pitchFamily="2" charset="-122"/>
                <a:sym typeface="+mn-ea"/>
              </a:rPr>
              <a:t>    几十年来，我对这些中国典籍的喜爱有增无已，床头多半总是摆着其中的某一部。对现实生活的接近，高贵的谨守最高道德要求的精神与感性的富有乐趣和魅力的日常生活和谐协调</a:t>
            </a:r>
            <a:r>
              <a:rPr lang="en-US" altLang="zh-CN" sz="2000">
                <a:solidFill>
                  <a:schemeClr val="tx1"/>
                </a:solidFill>
                <a:ea typeface="黑体" pitchFamily="2" charset="-122"/>
                <a:sym typeface="+mn-ea"/>
              </a:rPr>
              <a:t>——</a:t>
            </a:r>
            <a:r>
              <a:rPr lang="zh-CN" altLang="en-US" sz="2000">
                <a:solidFill>
                  <a:schemeClr val="tx1"/>
                </a:solidFill>
                <a:latin typeface="黑体" pitchFamily="2" charset="-122"/>
                <a:ea typeface="黑体" pitchFamily="2" charset="-122"/>
                <a:sym typeface="+mn-ea"/>
              </a:rPr>
              <a:t>自如地周旋于崇高的精神境界与纯真的生活享乐之间。如果说印度在禁欲和僧侣式的弃绝尘世方面已臻佳境，令人感动，那么，古代中国在精神修养方面创造的奇迹也毫不逊色。</a:t>
            </a:r>
          </a:p>
        </p:txBody>
      </p:sp>
      <p:pic>
        <p:nvPicPr>
          <p:cNvPr id="27655" name="Picture 7" descr="112005336"/>
          <p:cNvPicPr>
            <a:picLocks noChangeAspect="1" noChangeArrowheads="1"/>
          </p:cNvPicPr>
          <p:nvPr/>
        </p:nvPicPr>
        <p:blipFill>
          <a:blip r:embed="rId2"/>
          <a:srcRect/>
          <a:stretch>
            <a:fillRect/>
          </a:stretch>
        </p:blipFill>
        <p:spPr bwMode="auto">
          <a:xfrm>
            <a:off x="6777038" y="2974975"/>
            <a:ext cx="2366962" cy="2168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8" presetClass="entr" presetSubtype="16" fill="hold" nodeType="afterEffect">
                                  <p:stCondLst>
                                    <p:cond delay="0"/>
                                  </p:stCondLst>
                                  <p:childTnLst>
                                    <p:set>
                                      <p:cBhvr>
                                        <p:cTn id="16" dur="1" fill="hold">
                                          <p:stCondLst>
                                            <p:cond delay="0"/>
                                          </p:stCondLst>
                                        </p:cTn>
                                        <p:tgtEl>
                                          <p:spTgt spid="27655"/>
                                        </p:tgtEl>
                                        <p:attrNameLst>
                                          <p:attrName>style.visibility</p:attrName>
                                        </p:attrNameLst>
                                      </p:cBhvr>
                                      <p:to>
                                        <p:strVal val="visible"/>
                                      </p:to>
                                    </p:set>
                                    <p:animEffect transition="in" filter="diamond(in)">
                                      <p:cBhvr>
                                        <p:cTn id="17" dur="2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p:cNvSpPr>
          <p:nvPr>
            <p:ph type="body" idx="4294967295"/>
          </p:nvPr>
        </p:nvSpPr>
        <p:spPr bwMode="auto">
          <a:xfrm>
            <a:off x="561975" y="962025"/>
            <a:ext cx="6954838" cy="671513"/>
          </a:xfrm>
          <a:gradFill rotWithShape="1">
            <a:gsLst>
              <a:gs pos="0">
                <a:srgbClr val="000080">
                  <a:alpha val="82001"/>
                </a:srgbClr>
              </a:gs>
              <a:gs pos="100000">
                <a:srgbClr val="FFFFFF"/>
              </a:gs>
            </a:gsLst>
            <a:lin ang="0" scaled="1"/>
          </a:gradFill>
          <a:ln>
            <a:solidFill>
              <a:schemeClr val="bg1"/>
            </a:solidFill>
            <a:miter lim="800000"/>
            <a:headEnd/>
            <a:tailEnd/>
          </a:ln>
        </p:spPr>
        <p:txBody>
          <a:bodyPr numCol="1" anchor="t" anchorCtr="0" compatLnSpc="1">
            <a:prstTxWarp prst="textNoShape">
              <a:avLst/>
            </a:prstTxWarp>
          </a:bodyPr>
          <a:lstStyle/>
          <a:p>
            <a:pPr eaLnBrk="1" hangingPunct="1">
              <a:lnSpc>
                <a:spcPct val="110000"/>
              </a:lnSpc>
              <a:buFont typeface="Arial" charset="0"/>
              <a:buNone/>
              <a:defRPr/>
            </a:pPr>
            <a:r>
              <a:rPr lang="zh-CN" altLang="en-US" sz="3200" smtClean="0">
                <a:latin typeface="Arial" charset="0"/>
                <a:ea typeface="黑体" pitchFamily="2" charset="-122"/>
              </a:rPr>
              <a:t> </a:t>
            </a:r>
            <a:r>
              <a:rPr lang="zh-CN" altLang="en-US" sz="3200" smtClean="0">
                <a:solidFill>
                  <a:srgbClr val="FFFF00"/>
                </a:solidFill>
                <a:latin typeface="Arial" charset="0"/>
                <a:ea typeface="黑体" pitchFamily="2" charset="-122"/>
              </a:rPr>
              <a:t>二 读书的意义</a:t>
            </a:r>
          </a:p>
        </p:txBody>
      </p:sp>
      <p:sp>
        <p:nvSpPr>
          <p:cNvPr id="55299" name="文本框 10"/>
          <p:cNvSpPr txBox="1">
            <a:spLocks noGrp="1" noChangeArrowheads="1"/>
          </p:cNvSpPr>
          <p:nvPr>
            <p:ph type="title" idx="4294967295"/>
          </p:nvPr>
        </p:nvSpPr>
        <p:spPr bwMode="auto"/>
        <p:txBody>
          <a:bodyPr numCol="1" compatLnSpc="1">
            <a:prstTxWarp prst="textNoShape">
              <a:avLst/>
            </a:prstTxWarp>
            <a:normAutofit fontScale="90000"/>
          </a:bodyPr>
          <a:lstStyle/>
          <a:p>
            <a:pPr algn="r" defTabSz="914400" eaLnBrk="1">
              <a:defRPr/>
            </a:pPr>
            <a:r>
              <a:rPr lang="zh-CN" altLang="en-US" sz="2000" b="0" smtClean="0">
                <a:latin typeface="Arial" charset="0"/>
                <a:ea typeface="楷体_GB2312" pitchFamily="49" charset="-122"/>
                <a:sym typeface="+mn-ea"/>
              </a:rPr>
              <a:t>朝阳区线上课堂</a:t>
            </a:r>
            <a:r>
              <a:rPr lang="en-US" altLang="zh-CN" sz="2000" b="0" smtClean="0">
                <a:latin typeface="Arial" charset="0"/>
                <a:ea typeface="楷体_GB2312" pitchFamily="49" charset="-122"/>
                <a:sym typeface="+mn-ea"/>
              </a:rPr>
              <a:t>·</a:t>
            </a:r>
            <a:r>
              <a:rPr lang="zh-CN" altLang="en-US" sz="2000" b="0" smtClean="0">
                <a:latin typeface="Arial" charset="0"/>
                <a:ea typeface="楷体_GB2312" pitchFamily="49" charset="-122"/>
                <a:sym typeface="+mn-ea"/>
              </a:rPr>
              <a:t>高一年级语文</a:t>
            </a:r>
            <a:r>
              <a:rPr lang="zh-CN" altLang="en-US" sz="1600" smtClean="0">
                <a:latin typeface="Arial" charset="0"/>
                <a:ea typeface="微软雅黑"/>
                <a:sym typeface="+mn-ea"/>
              </a:rPr>
              <a:t> </a:t>
            </a:r>
          </a:p>
        </p:txBody>
      </p:sp>
      <p:sp>
        <p:nvSpPr>
          <p:cNvPr id="55303" name="Rectangle 7"/>
          <p:cNvSpPr>
            <a:spLocks noChangeArrowheads="1"/>
          </p:cNvSpPr>
          <p:nvPr/>
        </p:nvSpPr>
        <p:spPr bwMode="auto">
          <a:xfrm>
            <a:off x="711200" y="1916113"/>
            <a:ext cx="3884613" cy="1676400"/>
          </a:xfrm>
          <a:prstGeom prst="rect">
            <a:avLst/>
          </a:prstGeom>
          <a:noFill/>
          <a:ln w="9525">
            <a:noFill/>
            <a:miter lim="800000"/>
            <a:headEnd/>
            <a:tailEnd/>
          </a:ln>
        </p:spPr>
        <p:txBody>
          <a:bodyPr>
            <a:spAutoFit/>
          </a:bodyPr>
          <a:lstStyle/>
          <a:p>
            <a:r>
              <a:rPr lang="zh-CN" altLang="en-US" sz="2400" noProof="1">
                <a:solidFill>
                  <a:srgbClr val="000099"/>
                </a:solidFill>
                <a:latin typeface="黑体" pitchFamily="2" charset="-122"/>
                <a:ea typeface="黑体" pitchFamily="2" charset="-122"/>
                <a:sym typeface="+mn-ea"/>
              </a:rPr>
              <a:t>公书林</a:t>
            </a:r>
          </a:p>
          <a:p>
            <a:r>
              <a:rPr lang="en-US" altLang="zh-CN" sz="2000">
                <a:solidFill>
                  <a:schemeClr val="tx1"/>
                </a:solidFill>
                <a:latin typeface="黑体" pitchFamily="2" charset="-122"/>
                <a:ea typeface="黑体" pitchFamily="2" charset="-122"/>
                <a:sym typeface="+mn-ea"/>
              </a:rPr>
              <a:t>    </a:t>
            </a:r>
            <a:r>
              <a:rPr lang="zh-CN" altLang="en-US" sz="2000" noProof="1">
                <a:solidFill>
                  <a:schemeClr val="tx1"/>
                </a:solidFill>
                <a:latin typeface="黑体" pitchFamily="2" charset="-122"/>
                <a:ea typeface="黑体" pitchFamily="2" charset="-122"/>
                <a:sym typeface="+mn-ea"/>
              </a:rPr>
              <a:t>但给我知识最多的却是这个</a:t>
            </a:r>
            <a:r>
              <a:rPr lang="zh-CN" altLang="en-US" sz="2000" noProof="1">
                <a:solidFill>
                  <a:schemeClr val="tx1"/>
                </a:solidFill>
                <a:latin typeface="宋体" charset="-122"/>
                <a:ea typeface="黑体" pitchFamily="2" charset="-122"/>
                <a:sym typeface="+mn-ea"/>
              </a:rPr>
              <a:t>“</a:t>
            </a:r>
            <a:r>
              <a:rPr lang="zh-CN" altLang="en-US" sz="2000" noProof="1">
                <a:solidFill>
                  <a:schemeClr val="tx1"/>
                </a:solidFill>
                <a:latin typeface="黑体" pitchFamily="2" charset="-122"/>
                <a:ea typeface="黑体" pitchFamily="2" charset="-122"/>
                <a:sym typeface="+mn-ea"/>
              </a:rPr>
              <a:t>公书林</a:t>
            </a:r>
            <a:r>
              <a:rPr lang="zh-CN" altLang="en-US" sz="2000" noProof="1">
                <a:solidFill>
                  <a:schemeClr val="tx1"/>
                </a:solidFill>
                <a:latin typeface="宋体" charset="-122"/>
                <a:sym typeface="+mn-ea"/>
              </a:rPr>
              <a:t>”</a:t>
            </a:r>
            <a:r>
              <a:rPr lang="zh-CN" altLang="en-US" sz="2000" noProof="1">
                <a:solidFill>
                  <a:schemeClr val="tx1"/>
                </a:solidFill>
                <a:latin typeface="黑体" pitchFamily="2" charset="-122"/>
                <a:ea typeface="黑体" pitchFamily="2" charset="-122"/>
                <a:sym typeface="+mn-ea"/>
              </a:rPr>
              <a:t>。我在那里阅读了很多英文小说。它还帮我养成了一个习惯，即看英文杂志。</a:t>
            </a:r>
            <a:endParaRPr lang="zh-CN" altLang="en-US" sz="2000">
              <a:solidFill>
                <a:schemeClr val="tx1"/>
              </a:solidFill>
              <a:latin typeface="黑体" pitchFamily="2" charset="-122"/>
              <a:ea typeface="黑体" pitchFamily="2" charset="-122"/>
              <a:sym typeface="+mn-ea"/>
            </a:endParaRPr>
          </a:p>
        </p:txBody>
      </p:sp>
      <p:pic>
        <p:nvPicPr>
          <p:cNvPr id="55304" name="Picture 8" descr="adef32d8236c4b8882f312fa7f55b2db_th"/>
          <p:cNvPicPr>
            <a:picLocks noChangeAspect="1" noChangeArrowheads="1"/>
          </p:cNvPicPr>
          <p:nvPr/>
        </p:nvPicPr>
        <p:blipFill>
          <a:blip r:embed="rId2"/>
          <a:srcRect/>
          <a:stretch>
            <a:fillRect/>
          </a:stretch>
        </p:blipFill>
        <p:spPr bwMode="auto">
          <a:xfrm>
            <a:off x="4505325" y="1814513"/>
            <a:ext cx="43815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8">
                                            <p:bg/>
                                          </p:spTgt>
                                        </p:tgtEl>
                                        <p:attrNameLst>
                                          <p:attrName>style.visibility</p:attrName>
                                        </p:attrNameLst>
                                      </p:cBhvr>
                                      <p:to>
                                        <p:strVal val="visible"/>
                                      </p:to>
                                    </p:set>
                                    <p:animEffect transition="in" filter="wipe(left)">
                                      <p:cBhvr>
                                        <p:cTn id="7" dur="1000"/>
                                        <p:tgtEl>
                                          <p:spTgt spid="5529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8">
                                            <p:txEl>
                                              <p:pRg st="0" end="0"/>
                                            </p:txEl>
                                          </p:spTgt>
                                        </p:tgtEl>
                                        <p:attrNameLst>
                                          <p:attrName>style.visibility</p:attrName>
                                        </p:attrNameLst>
                                      </p:cBhvr>
                                      <p:to>
                                        <p:strVal val="visible"/>
                                      </p:to>
                                    </p:set>
                                    <p:animEffect transition="in" filter="wipe(left)">
                                      <p:cBhvr>
                                        <p:cTn id="12" dur="1000"/>
                                        <p:tgtEl>
                                          <p:spTgt spid="552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 calcmode="lin" valueType="num">
                                      <p:cBhvr additive="base">
                                        <p:cTn id="17" dur="500" fill="hold"/>
                                        <p:tgtEl>
                                          <p:spTgt spid="55303"/>
                                        </p:tgtEl>
                                        <p:attrNameLst>
                                          <p:attrName>ppt_x</p:attrName>
                                        </p:attrNameLst>
                                      </p:cBhvr>
                                      <p:tavLst>
                                        <p:tav tm="0">
                                          <p:val>
                                            <p:strVal val="#ppt_x"/>
                                          </p:val>
                                        </p:tav>
                                        <p:tav tm="100000">
                                          <p:val>
                                            <p:strVal val="#ppt_x"/>
                                          </p:val>
                                        </p:tav>
                                      </p:tavLst>
                                    </p:anim>
                                    <p:anim calcmode="lin" valueType="num">
                                      <p:cBhvr additive="base">
                                        <p:cTn id="18" dur="500" fill="hold"/>
                                        <p:tgtEl>
                                          <p:spTgt spid="5530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5" presetClass="entr" presetSubtype="10" fill="hold" nodeType="afterEffect">
                                  <p:stCondLst>
                                    <p:cond delay="0"/>
                                  </p:stCondLst>
                                  <p:childTnLst>
                                    <p:set>
                                      <p:cBhvr>
                                        <p:cTn id="21" dur="1" fill="hold">
                                          <p:stCondLst>
                                            <p:cond delay="0"/>
                                          </p:stCondLst>
                                        </p:cTn>
                                        <p:tgtEl>
                                          <p:spTgt spid="55304"/>
                                        </p:tgtEl>
                                        <p:attrNameLst>
                                          <p:attrName>style.visibility</p:attrName>
                                        </p:attrNameLst>
                                      </p:cBhvr>
                                      <p:to>
                                        <p:strVal val="visible"/>
                                      </p:to>
                                    </p:set>
                                    <p:animEffect transition="in" filter="checkerboard(across)">
                                      <p:cBhvr>
                                        <p:cTn id="22"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nimBg="1"/>
      <p:bldP spid="553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p:cNvSpPr>
          <p:nvPr>
            <p:ph type="body" idx="4294967295"/>
          </p:nvPr>
        </p:nvSpPr>
        <p:spPr bwMode="auto">
          <a:xfrm>
            <a:off x="561975" y="962025"/>
            <a:ext cx="6954838" cy="671513"/>
          </a:xfrm>
          <a:gradFill rotWithShape="1">
            <a:gsLst>
              <a:gs pos="0">
                <a:srgbClr val="000080">
                  <a:alpha val="82001"/>
                </a:srgbClr>
              </a:gs>
              <a:gs pos="100000">
                <a:srgbClr val="FFFFFF"/>
              </a:gs>
            </a:gsLst>
            <a:lin ang="0" scaled="1"/>
          </a:gradFill>
          <a:ln>
            <a:solidFill>
              <a:schemeClr val="bg1"/>
            </a:solidFill>
            <a:miter lim="800000"/>
            <a:headEnd/>
            <a:tailEnd/>
          </a:ln>
        </p:spPr>
        <p:txBody>
          <a:bodyPr numCol="1" anchor="t" anchorCtr="0" compatLnSpc="1">
            <a:prstTxWarp prst="textNoShape">
              <a:avLst/>
            </a:prstTxWarp>
          </a:bodyPr>
          <a:lstStyle/>
          <a:p>
            <a:pPr eaLnBrk="1" hangingPunct="1">
              <a:lnSpc>
                <a:spcPct val="110000"/>
              </a:lnSpc>
              <a:buFont typeface="Arial" charset="0"/>
              <a:buNone/>
              <a:defRPr/>
            </a:pPr>
            <a:r>
              <a:rPr lang="zh-CN" altLang="en-US" sz="3200" smtClean="0">
                <a:latin typeface="Arial" charset="0"/>
                <a:ea typeface="黑体" pitchFamily="2" charset="-122"/>
              </a:rPr>
              <a:t> </a:t>
            </a:r>
            <a:r>
              <a:rPr lang="zh-CN" altLang="en-US" sz="3200" smtClean="0">
                <a:solidFill>
                  <a:srgbClr val="FFFF00"/>
                </a:solidFill>
                <a:latin typeface="Arial" charset="0"/>
                <a:ea typeface="黑体" pitchFamily="2" charset="-122"/>
              </a:rPr>
              <a:t>二 读书的意义</a:t>
            </a:r>
          </a:p>
        </p:txBody>
      </p:sp>
      <p:sp>
        <p:nvSpPr>
          <p:cNvPr id="56323" name="文本框 10"/>
          <p:cNvSpPr txBox="1">
            <a:spLocks noGrp="1" noChangeArrowheads="1"/>
          </p:cNvSpPr>
          <p:nvPr>
            <p:ph type="title" idx="4294967295"/>
          </p:nvPr>
        </p:nvSpPr>
        <p:spPr bwMode="auto"/>
        <p:txBody>
          <a:bodyPr numCol="1" compatLnSpc="1">
            <a:prstTxWarp prst="textNoShape">
              <a:avLst/>
            </a:prstTxWarp>
            <a:normAutofit fontScale="90000"/>
          </a:bodyPr>
          <a:lstStyle/>
          <a:p>
            <a:pPr algn="r" defTabSz="914400" eaLnBrk="1">
              <a:defRPr/>
            </a:pPr>
            <a:r>
              <a:rPr lang="zh-CN" altLang="en-US" sz="2000" b="0" smtClean="0">
                <a:latin typeface="Arial" charset="0"/>
                <a:ea typeface="楷体_GB2312" pitchFamily="49" charset="-122"/>
                <a:sym typeface="+mn-ea"/>
              </a:rPr>
              <a:t>朝阳区线上课堂</a:t>
            </a:r>
            <a:r>
              <a:rPr lang="en-US" altLang="zh-CN" sz="2000" b="0" smtClean="0">
                <a:latin typeface="Arial" charset="0"/>
                <a:ea typeface="楷体_GB2312" pitchFamily="49" charset="-122"/>
                <a:sym typeface="+mn-ea"/>
              </a:rPr>
              <a:t>·</a:t>
            </a:r>
            <a:r>
              <a:rPr lang="zh-CN" altLang="en-US" sz="2000" b="0" smtClean="0">
                <a:latin typeface="Arial" charset="0"/>
                <a:ea typeface="楷体_GB2312" pitchFamily="49" charset="-122"/>
                <a:sym typeface="+mn-ea"/>
              </a:rPr>
              <a:t>高一年级语文</a:t>
            </a:r>
            <a:r>
              <a:rPr lang="zh-CN" altLang="en-US" sz="1600" smtClean="0">
                <a:latin typeface="Arial" charset="0"/>
                <a:ea typeface="微软雅黑"/>
                <a:sym typeface="+mn-ea"/>
              </a:rPr>
              <a:t> </a:t>
            </a:r>
          </a:p>
        </p:txBody>
      </p:sp>
      <p:sp>
        <p:nvSpPr>
          <p:cNvPr id="56324" name="Rectangle 4"/>
          <p:cNvSpPr>
            <a:spLocks noChangeArrowheads="1"/>
          </p:cNvSpPr>
          <p:nvPr/>
        </p:nvSpPr>
        <p:spPr bwMode="auto">
          <a:xfrm>
            <a:off x="711200" y="1916113"/>
            <a:ext cx="3884613" cy="1981200"/>
          </a:xfrm>
          <a:prstGeom prst="rect">
            <a:avLst/>
          </a:prstGeom>
          <a:noFill/>
          <a:ln w="9525">
            <a:noFill/>
            <a:miter lim="800000"/>
            <a:headEnd/>
            <a:tailEnd/>
          </a:ln>
        </p:spPr>
        <p:txBody>
          <a:bodyPr>
            <a:spAutoFit/>
          </a:bodyPr>
          <a:lstStyle/>
          <a:p>
            <a:r>
              <a:rPr lang="zh-CN" altLang="en-US" sz="2400" noProof="1">
                <a:solidFill>
                  <a:srgbClr val="000099"/>
                </a:solidFill>
                <a:latin typeface="黑体" pitchFamily="2" charset="-122"/>
                <a:ea typeface="黑体" pitchFamily="2" charset="-122"/>
                <a:sym typeface="+mn-ea"/>
              </a:rPr>
              <a:t>清华图书馆</a:t>
            </a:r>
          </a:p>
          <a:p>
            <a:r>
              <a:rPr lang="en-US" altLang="zh-CN" sz="2000">
                <a:solidFill>
                  <a:schemeClr val="tx1"/>
                </a:solidFill>
                <a:latin typeface="黑体" pitchFamily="2" charset="-122"/>
                <a:ea typeface="黑体" pitchFamily="2" charset="-122"/>
                <a:sym typeface="+mn-ea"/>
              </a:rPr>
              <a:t>    </a:t>
            </a:r>
            <a:r>
              <a:rPr lang="zh-CN" altLang="en-US" sz="2000" noProof="1">
                <a:solidFill>
                  <a:schemeClr val="tx1"/>
                </a:solidFill>
                <a:latin typeface="黑体" pitchFamily="2" charset="-122"/>
                <a:ea typeface="黑体" pitchFamily="2" charset="-122"/>
                <a:sym typeface="+mn-ea"/>
              </a:rPr>
              <a:t>读了柏拉图《对话》的英译本，西洋哲学史，古罗马史，希腊悲剧，英国16、17世纪诗剧，等等，进入了一个知识上和情感上的新世界，一片灿烂。</a:t>
            </a:r>
          </a:p>
        </p:txBody>
      </p:sp>
      <p:pic>
        <p:nvPicPr>
          <p:cNvPr id="56325" name="Picture 5" descr="q"/>
          <p:cNvPicPr>
            <a:picLocks noChangeAspect="1" noChangeArrowheads="1"/>
          </p:cNvPicPr>
          <p:nvPr/>
        </p:nvPicPr>
        <p:blipFill>
          <a:blip r:embed="rId2"/>
          <a:srcRect/>
          <a:stretch>
            <a:fillRect/>
          </a:stretch>
        </p:blipFill>
        <p:spPr bwMode="auto">
          <a:xfrm>
            <a:off x="4668838" y="1946275"/>
            <a:ext cx="3805237" cy="255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checkerboard(across)">
                                      <p:cBhvr>
                                        <p:cTn id="12"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p:cNvSpPr>
          <p:nvPr>
            <p:ph type="body" idx="4294967295"/>
          </p:nvPr>
        </p:nvSpPr>
        <p:spPr bwMode="auto">
          <a:xfrm>
            <a:off x="561975" y="962025"/>
            <a:ext cx="6954838" cy="671513"/>
          </a:xfrm>
          <a:gradFill rotWithShape="1">
            <a:gsLst>
              <a:gs pos="0">
                <a:srgbClr val="000080">
                  <a:alpha val="82001"/>
                </a:srgbClr>
              </a:gs>
              <a:gs pos="100000">
                <a:srgbClr val="FFFFFF"/>
              </a:gs>
            </a:gsLst>
            <a:lin ang="0" scaled="1"/>
          </a:gradFill>
          <a:ln>
            <a:solidFill>
              <a:schemeClr val="bg1"/>
            </a:solidFill>
            <a:miter lim="800000"/>
            <a:headEnd/>
            <a:tailEnd/>
          </a:ln>
        </p:spPr>
        <p:txBody>
          <a:bodyPr numCol="1" anchor="t" anchorCtr="0" compatLnSpc="1">
            <a:prstTxWarp prst="textNoShape">
              <a:avLst/>
            </a:prstTxWarp>
          </a:bodyPr>
          <a:lstStyle/>
          <a:p>
            <a:pPr eaLnBrk="1" hangingPunct="1">
              <a:lnSpc>
                <a:spcPct val="110000"/>
              </a:lnSpc>
              <a:buFont typeface="Arial" charset="0"/>
              <a:buNone/>
              <a:defRPr/>
            </a:pPr>
            <a:r>
              <a:rPr lang="zh-CN" altLang="en-US" sz="3200" smtClean="0">
                <a:latin typeface="Arial" charset="0"/>
                <a:ea typeface="黑体" pitchFamily="2" charset="-122"/>
              </a:rPr>
              <a:t> </a:t>
            </a:r>
            <a:r>
              <a:rPr lang="zh-CN" altLang="en-US" sz="3200" smtClean="0">
                <a:solidFill>
                  <a:srgbClr val="FFFF00"/>
                </a:solidFill>
                <a:latin typeface="Arial" charset="0"/>
                <a:ea typeface="黑体" pitchFamily="2" charset="-122"/>
              </a:rPr>
              <a:t>二 读书的意义</a:t>
            </a:r>
          </a:p>
        </p:txBody>
      </p:sp>
      <p:sp>
        <p:nvSpPr>
          <p:cNvPr id="57347" name="文本框 10"/>
          <p:cNvSpPr txBox="1">
            <a:spLocks noGrp="1" noChangeArrowheads="1"/>
          </p:cNvSpPr>
          <p:nvPr>
            <p:ph type="title" idx="4294967295"/>
          </p:nvPr>
        </p:nvSpPr>
        <p:spPr bwMode="auto"/>
        <p:txBody>
          <a:bodyPr numCol="1" compatLnSpc="1">
            <a:prstTxWarp prst="textNoShape">
              <a:avLst/>
            </a:prstTxWarp>
            <a:normAutofit fontScale="90000"/>
          </a:bodyPr>
          <a:lstStyle/>
          <a:p>
            <a:pPr algn="r" defTabSz="914400" eaLnBrk="1">
              <a:defRPr/>
            </a:pPr>
            <a:r>
              <a:rPr lang="zh-CN" altLang="en-US" sz="2000" b="0" smtClean="0">
                <a:latin typeface="Arial" charset="0"/>
                <a:ea typeface="楷体_GB2312" pitchFamily="49" charset="-122"/>
                <a:sym typeface="+mn-ea"/>
              </a:rPr>
              <a:t>朝阳区线上课堂</a:t>
            </a:r>
            <a:r>
              <a:rPr lang="en-US" altLang="zh-CN" sz="2000" b="0" smtClean="0">
                <a:latin typeface="Arial" charset="0"/>
                <a:ea typeface="楷体_GB2312" pitchFamily="49" charset="-122"/>
                <a:sym typeface="+mn-ea"/>
              </a:rPr>
              <a:t>·</a:t>
            </a:r>
            <a:r>
              <a:rPr lang="zh-CN" altLang="en-US" sz="2000" b="0" smtClean="0">
                <a:latin typeface="Arial" charset="0"/>
                <a:ea typeface="楷体_GB2312" pitchFamily="49" charset="-122"/>
                <a:sym typeface="+mn-ea"/>
              </a:rPr>
              <a:t>高一年级语文</a:t>
            </a:r>
            <a:r>
              <a:rPr lang="zh-CN" altLang="en-US" sz="1600" smtClean="0">
                <a:latin typeface="Arial" charset="0"/>
                <a:ea typeface="微软雅黑"/>
                <a:sym typeface="+mn-ea"/>
              </a:rPr>
              <a:t> </a:t>
            </a:r>
          </a:p>
        </p:txBody>
      </p:sp>
      <p:sp>
        <p:nvSpPr>
          <p:cNvPr id="57348" name="Rectangle 4"/>
          <p:cNvSpPr>
            <a:spLocks noChangeArrowheads="1"/>
          </p:cNvSpPr>
          <p:nvPr/>
        </p:nvSpPr>
        <p:spPr bwMode="auto">
          <a:xfrm>
            <a:off x="711200" y="1916113"/>
            <a:ext cx="3884613" cy="1981200"/>
          </a:xfrm>
          <a:prstGeom prst="rect">
            <a:avLst/>
          </a:prstGeom>
          <a:noFill/>
          <a:ln w="9525">
            <a:noFill/>
            <a:miter lim="800000"/>
            <a:headEnd/>
            <a:tailEnd/>
          </a:ln>
        </p:spPr>
        <p:txBody>
          <a:bodyPr>
            <a:spAutoFit/>
          </a:bodyPr>
          <a:lstStyle/>
          <a:p>
            <a:r>
              <a:rPr lang="zh-CN" altLang="en-US" sz="2400" noProof="1">
                <a:solidFill>
                  <a:srgbClr val="000099"/>
                </a:solidFill>
                <a:latin typeface="黑体" pitchFamily="2" charset="-122"/>
                <a:ea typeface="黑体" pitchFamily="2" charset="-122"/>
                <a:sym typeface="+mn-ea"/>
              </a:rPr>
              <a:t>包德林图书馆</a:t>
            </a:r>
          </a:p>
          <a:p>
            <a:r>
              <a:rPr lang="en-US" altLang="zh-CN" sz="2000">
                <a:solidFill>
                  <a:schemeClr val="tx1"/>
                </a:solidFill>
                <a:latin typeface="黑体" pitchFamily="2" charset="-122"/>
                <a:ea typeface="黑体" pitchFamily="2" charset="-122"/>
                <a:sym typeface="+mn-ea"/>
              </a:rPr>
              <a:t>    </a:t>
            </a:r>
            <a:r>
              <a:rPr lang="zh-CN" altLang="en-US" sz="2000" noProof="1">
                <a:solidFill>
                  <a:schemeClr val="tx1"/>
                </a:solidFill>
                <a:latin typeface="黑体" pitchFamily="2" charset="-122"/>
                <a:ea typeface="黑体" pitchFamily="2" charset="-122"/>
                <a:sym typeface="+mn-ea"/>
              </a:rPr>
              <a:t>国内在进行大战，我的家已无音讯，虽然做着功课，心里却是很不平静的</a:t>
            </a:r>
            <a:r>
              <a:rPr lang="zh-CN" altLang="en-US" sz="2000" noProof="1">
                <a:solidFill>
                  <a:schemeClr val="tx1"/>
                </a:solidFill>
                <a:latin typeface="宋体" charset="-122"/>
                <a:ea typeface="黑体" pitchFamily="2" charset="-122"/>
                <a:sym typeface="+mn-ea"/>
              </a:rPr>
              <a:t>……</a:t>
            </a:r>
            <a:r>
              <a:rPr lang="zh-CN" altLang="en-US" sz="2000" noProof="1">
                <a:solidFill>
                  <a:schemeClr val="tx1"/>
                </a:solidFill>
                <a:latin typeface="黑体" pitchFamily="2" charset="-122"/>
                <a:ea typeface="黑体" pitchFamily="2" charset="-122"/>
                <a:sym typeface="+mn-ea"/>
              </a:rPr>
              <a:t>我纵情自由阅读，初夏的阳光给了馆内更多光亮，我的心境也豁然开朗了。</a:t>
            </a:r>
          </a:p>
        </p:txBody>
      </p:sp>
      <p:pic>
        <p:nvPicPr>
          <p:cNvPr id="57349" name="Picture 5" descr="b"/>
          <p:cNvPicPr>
            <a:picLocks noChangeAspect="1" noChangeArrowheads="1"/>
          </p:cNvPicPr>
          <p:nvPr/>
        </p:nvPicPr>
        <p:blipFill>
          <a:blip r:embed="rId2"/>
          <a:srcRect/>
          <a:stretch>
            <a:fillRect/>
          </a:stretch>
        </p:blipFill>
        <p:spPr bwMode="auto">
          <a:xfrm>
            <a:off x="4646613" y="1871663"/>
            <a:ext cx="3916362" cy="2605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diamond(in)">
                                      <p:cBhvr>
                                        <p:cTn id="12"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p:cNvSpPr>
          <p:nvPr>
            <p:ph idx="1"/>
          </p:nvPr>
        </p:nvSpPr>
        <p:spPr bwMode="auto">
          <a:xfrm>
            <a:off x="725488" y="1101725"/>
            <a:ext cx="8005762" cy="4041775"/>
          </a:xfrm>
        </p:spPr>
        <p:txBody>
          <a:bodyPr numCol="1" anchor="t" anchorCtr="0" compatLnSpc="1">
            <a:prstTxWarp prst="textNoShape">
              <a:avLst/>
            </a:prstTxWarp>
          </a:bodyPr>
          <a:lstStyle/>
          <a:p>
            <a:pPr marL="0" indent="0" fontAlgn="base">
              <a:spcBef>
                <a:spcPct val="0"/>
              </a:spcBef>
              <a:buFont typeface="Arial" charset="0"/>
              <a:buNone/>
              <a:defRPr/>
            </a:pPr>
            <a:r>
              <a:rPr lang="en-US" altLang="zh-CN" sz="3200" smtClean="0">
                <a:latin typeface="Arial" charset="0"/>
                <a:ea typeface="黑体" pitchFamily="2" charset="-122"/>
                <a:cs typeface="微软雅黑"/>
              </a:rPr>
              <a:t>       </a:t>
            </a:r>
            <a:r>
              <a:rPr sz="3200" smtClean="0">
                <a:latin typeface="Arial" charset="0"/>
                <a:ea typeface="黑体" pitchFamily="2" charset="-122"/>
                <a:cs typeface="微软雅黑"/>
              </a:rPr>
              <a:t>读书可以让我们增长知识，开阔眼界，可以给我们指明前进的方向，可以让我们更理性的思考问题，可以获得真正的修养，正确认识过去，以大无畏的精神迎接未来。</a:t>
            </a:r>
          </a:p>
        </p:txBody>
      </p:sp>
      <p:sp>
        <p:nvSpPr>
          <p:cNvPr id="31746" name="文本框 10"/>
          <p:cNvSpPr txBox="1">
            <a:spLocks noChangeArrowheads="1"/>
          </p:cNvSpPr>
          <p:nvPr/>
        </p:nvSpPr>
        <p:spPr bwMode="auto">
          <a:xfrm>
            <a:off x="501650" y="331788"/>
            <a:ext cx="8140700" cy="331787"/>
          </a:xfrm>
          <a:prstGeom prst="rect">
            <a:avLst/>
          </a:prstGeom>
          <a:noFill/>
          <a:ln w="9525">
            <a:noFill/>
            <a:miter lim="800000"/>
            <a:headEnd/>
            <a:tailEnd/>
          </a:ln>
        </p:spPr>
        <p:txBody>
          <a:bodyPr lIns="90170" tIns="46990" rIns="90170" bIns="46990" anchor="ctr"/>
          <a:lstStyle/>
          <a:p>
            <a:pPr algn="r" defTabSz="685800" hangingPunct="0"/>
            <a:r>
              <a:rPr lang="zh-CN" altLang="en-US" sz="2000">
                <a:solidFill>
                  <a:schemeClr val="tx1"/>
                </a:solidFill>
                <a:ea typeface="楷体_GB2312" pitchFamily="49" charset="-122"/>
                <a:sym typeface="+mn-ea"/>
              </a:rPr>
              <a:t>朝阳区线上课堂</a:t>
            </a:r>
            <a:r>
              <a:rPr lang="en-US" altLang="zh-CN" sz="2000">
                <a:solidFill>
                  <a:schemeClr val="tx1"/>
                </a:solidFill>
                <a:ea typeface="楷体_GB2312" pitchFamily="49" charset="-122"/>
                <a:sym typeface="+mn-ea"/>
              </a:rPr>
              <a:t>·</a:t>
            </a:r>
            <a:r>
              <a:rPr lang="zh-CN" altLang="en-US" sz="2000">
                <a:solidFill>
                  <a:schemeClr val="tx1"/>
                </a:solidFill>
                <a:ea typeface="楷体_GB2312" pitchFamily="49" charset="-122"/>
                <a:sym typeface="+mn-ea"/>
              </a:rPr>
              <a:t>高一年级语文</a:t>
            </a:r>
            <a:r>
              <a:rPr lang="zh-CN" altLang="en-US" sz="1600" b="1">
                <a:solidFill>
                  <a:schemeClr val="tx1"/>
                </a:solidFill>
                <a:sym typeface="+mn-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diamond(in)">
                                      <p:cBhvr>
                                        <p:cTn id="7" dur="20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642</Words>
  <Application>Microsoft Office PowerPoint</Application>
  <PresentationFormat>全屏显示(16:9)</PresentationFormat>
  <Paragraphs>36</Paragraphs>
  <Slides>10</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汉仪旗黑-85S</vt:lpstr>
      <vt:lpstr>黑体</vt:lpstr>
      <vt:lpstr>楷体</vt:lpstr>
      <vt:lpstr>楷体_GB2312</vt:lpstr>
      <vt:lpstr>宋体</vt:lpstr>
      <vt:lpstr>微软雅黑</vt:lpstr>
      <vt:lpstr>Arial</vt:lpstr>
      <vt:lpstr>Calibri</vt:lpstr>
      <vt:lpstr>1_Office 主题​​</vt:lpstr>
      <vt:lpstr>读书的方法与意义</vt:lpstr>
      <vt:lpstr>朝阳区线上课堂·高一年级语文 </vt:lpstr>
      <vt:lpstr>PowerPoint 演示文稿</vt:lpstr>
      <vt:lpstr>PowerPoint 演示文稿</vt:lpstr>
      <vt:lpstr>PowerPoint 演示文稿</vt:lpstr>
      <vt:lpstr>朝阳区线上课堂·高一年级语文 </vt:lpstr>
      <vt:lpstr>朝阳区线上课堂·高一年级语文 </vt:lpstr>
      <vt:lpstr>朝阳区线上课堂·高一年级语文 </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40</cp:revision>
  <dcterms:created xsi:type="dcterms:W3CDTF">2020-02-01T11:21:51Z</dcterms:created>
  <dcterms:modified xsi:type="dcterms:W3CDTF">2020-02-23T03:56:04Z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