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71" r:id="rId3"/>
    <p:sldId id="272" r:id="rId4"/>
    <p:sldId id="273" r:id="rId5"/>
    <p:sldId id="270" r:id="rId6"/>
    <p:sldId id="274" r:id="rId7"/>
    <p:sldId id="266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0" y="8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DB6EF-FFD4-4264-BAB6-38781802A31B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DAB3-A710-41C9-9220-6DDBB0C4A4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89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DAB3-A710-41C9-9220-6DDBB0C4A40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03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1"/>
          <a:stretch/>
        </p:blipFill>
        <p:spPr>
          <a:xfrm>
            <a:off x="35244" y="5943"/>
            <a:ext cx="12181436" cy="6852057"/>
          </a:xfrm>
          <a:prstGeom prst="rect">
            <a:avLst/>
          </a:prstGeom>
        </p:spPr>
      </p:pic>
      <p:sp>
        <p:nvSpPr>
          <p:cNvPr id="6" name="标题 14"/>
          <p:cNvSpPr txBox="1">
            <a:spLocks/>
          </p:cNvSpPr>
          <p:nvPr/>
        </p:nvSpPr>
        <p:spPr>
          <a:xfrm>
            <a:off x="5375920" y="2564904"/>
            <a:ext cx="6408712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探究蛋白酶对蛋白质的</a:t>
            </a:r>
            <a:r>
              <a:rPr lang="zh-CN" altLang="zh-CN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endParaRPr lang="en-US" altLang="zh-CN" sz="3600" b="1" spc="3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6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 </a:t>
            </a:r>
            <a:r>
              <a:rPr lang="zh-CN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探究</a:t>
            </a:r>
            <a:r>
              <a:rPr lang="zh-CN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嫩肉粉对蛋白质的分解效果</a:t>
            </a:r>
            <a:endParaRPr lang="zh-CN" altLang="en-US" sz="28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8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40016" y="1556792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十年级生物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68818" y="4725144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 王岳琼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27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包菜肉丝炒粉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685112"/>
            <a:ext cx="6768752" cy="5089099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623784" y="1412776"/>
            <a:ext cx="4088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你能简单地描述一下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蛋白质的结构吗？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80176" y="3229662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你可以简单地描述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脂肪是由哪两类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化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合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物构成的吗？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43672" y="580526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图片来源于网络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98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imgsa.baidu.com/timg?image&amp;quality=80&amp;size=b9999_10000&amp;sec=1580802574747&amp;di=3897e6c92eab9679411a2efaf08d8a9d&amp;imgtype=0&amp;src=http%3A%2F%2Fimg.99114.com%2Fgroup10%2FM00%2F16%2F57%2FrBADslopP_mAOi62AALzfcIMqT84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0" r="21251" b="33522"/>
          <a:stretch/>
        </p:blipFill>
        <p:spPr bwMode="auto">
          <a:xfrm>
            <a:off x="6564052" y="973130"/>
            <a:ext cx="3384376" cy="396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600056" y="3861047"/>
            <a:ext cx="33123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464152" y="2067190"/>
            <a:ext cx="1512168" cy="143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10128448" y="1988839"/>
            <a:ext cx="1944216" cy="1296144"/>
          </a:xfrm>
          <a:prstGeom prst="wedgeRoundRectCallout">
            <a:avLst>
              <a:gd name="adj1" fmla="val -170619"/>
              <a:gd name="adj2" fmla="val 85453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164452" y="2348879"/>
            <a:ext cx="1872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木瓜蛋白酶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9282" y="1374692"/>
            <a:ext cx="5694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你知道嫩肉粉中添加的酶制剂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哪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一种类型吗？嫩肉粉中添加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酶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制剂的作用是什么呢？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3392" y="3050957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嫩肉粉为什么可以使肉变“嫩”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它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能使肥肉还是瘦肉变嫩？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1384" y="4271623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回忆一下已学的知识，酶的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活性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主要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受什么外部条件影响呢？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31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63952" y="2276872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你准备选用什么动物的肉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选用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几种类型的动物的肉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多大的量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切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成什么样子进行实验？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388" y="1736812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71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9816" y="119675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嫩肉粉用多大的量？需要选择几片肉片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几组，如何分，为什么？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1259" y="2126320"/>
            <a:ext cx="2952328" cy="3039338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2927648" y="3121804"/>
            <a:ext cx="504056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16578" y="2492896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你选择怎样的处理温度和处理时间呢？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39816" y="3337828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你怎么评价肉是否变嫩了呢？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61562" y="4132237"/>
            <a:ext cx="68190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你需要设计一个记录实验数据或者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现象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表格，对实验产生的数据或现象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进行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及时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记录。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43472" y="1484784"/>
            <a:ext cx="96490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78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注意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3200" b="1" kern="1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7178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实验进行时不要用手直接接触嫩肉粉！建议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带</a:t>
            </a:r>
            <a:endParaRPr lang="en-US" altLang="zh-CN" sz="3200" b="1" kern="1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7178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zh-CN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手套进行操作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en-US" altLang="zh-CN" sz="3200" b="1" kern="1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7178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实验中使用的肉，实验结束后不要再用于食用！</a:t>
            </a:r>
            <a:endParaRPr lang="zh-CN" altLang="zh-CN" sz="3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27448" y="836712"/>
            <a:ext cx="6665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第一项作业：请上交你的探究实验报告。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599652"/>
            <a:ext cx="8352928" cy="3197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27448" y="5229200"/>
            <a:ext cx="772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第二项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作业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请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完成“形成性评价”中的题目。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54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0"/>
            <a:ext cx="12216680" cy="68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9"/>
    </mc:Choice>
    <mc:Fallback xmlns="">
      <p:transition spd="slow" advTm="595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325</Words>
  <Application>Microsoft Office PowerPoint</Application>
  <PresentationFormat>宽屏</PresentationFormat>
  <Paragraphs>37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楷体</vt:lpstr>
      <vt:lpstr>宋体</vt:lpstr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ky</dc:creator>
  <cp:lastModifiedBy>yueqiong</cp:lastModifiedBy>
  <cp:revision>58</cp:revision>
  <dcterms:created xsi:type="dcterms:W3CDTF">2019-04-01T09:17:48Z</dcterms:created>
  <dcterms:modified xsi:type="dcterms:W3CDTF">2020-02-04T06:12:46Z</dcterms:modified>
</cp:coreProperties>
</file>