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8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8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Microsoft_Word_97_-_2003_Document4.doc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Word_97_-_2003_Document2.doc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5.doc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Microsoft_Word_97_-_2003_Document3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Microsoft_Word_97_-_2003_Document8.doc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15.e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Microsoft_Word_97_-_2003_Document6.doc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emf"/><Relationship Id="rId25" Type="http://schemas.openxmlformats.org/officeDocument/2006/relationships/oleObject" Target="../embeddings/Microsoft_Word_97_-_2003_Document12.doc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9.doc"/><Relationship Id="rId20" Type="http://schemas.openxmlformats.org/officeDocument/2006/relationships/image" Target="../media/image13.emf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14.emf"/><Relationship Id="rId28" Type="http://schemas.openxmlformats.org/officeDocument/2006/relationships/oleObject" Target="../embeddings/Microsoft_Word_97_-_2003_Document13.doc"/><Relationship Id="rId10" Type="http://schemas.openxmlformats.org/officeDocument/2006/relationships/oleObject" Target="../embeddings/Microsoft_Word_97_-_2003_Document7.doc"/><Relationship Id="rId19" Type="http://schemas.openxmlformats.org/officeDocument/2006/relationships/oleObject" Target="../embeddings/Microsoft_Word_97_-_2003_Document10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emf"/><Relationship Id="rId22" Type="http://schemas.openxmlformats.org/officeDocument/2006/relationships/oleObject" Target="../embeddings/Microsoft_Word_97_-_2003_Document11.doc"/><Relationship Id="rId27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Microsoft_Word_97_-_2003_Document16.doc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Microsoft_Word_97_-_2003_Document14.doc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17.doc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e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22.emf"/><Relationship Id="rId10" Type="http://schemas.openxmlformats.org/officeDocument/2006/relationships/oleObject" Target="../embeddings/Microsoft_Word_97_-_2003_Document15.doc"/><Relationship Id="rId19" Type="http://schemas.openxmlformats.org/officeDocument/2006/relationships/oleObject" Target="../embeddings/Microsoft_Word_97_-_2003_Document18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emf"/><Relationship Id="rId22" Type="http://schemas.openxmlformats.org/officeDocument/2006/relationships/oleObject" Target="../embeddings/Microsoft_Word_97_-_2003_Document19.doc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Microsoft_Word_97_-_2003_Document22.doc"/><Relationship Id="rId18" Type="http://schemas.openxmlformats.org/officeDocument/2006/relationships/oleObject" Target="../embeddings/oleObject24.bin"/><Relationship Id="rId26" Type="http://schemas.openxmlformats.org/officeDocument/2006/relationships/image" Target="../media/image29.e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Microsoft_Word_97_-_2003_Document20.doc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emf"/><Relationship Id="rId25" Type="http://schemas.openxmlformats.org/officeDocument/2006/relationships/oleObject" Target="../embeddings/Microsoft_Word_97_-_2003_Document26.doc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23.doc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e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28.emf"/><Relationship Id="rId10" Type="http://schemas.openxmlformats.org/officeDocument/2006/relationships/oleObject" Target="../embeddings/Microsoft_Word_97_-_2003_Document21.doc"/><Relationship Id="rId19" Type="http://schemas.openxmlformats.org/officeDocument/2006/relationships/oleObject" Target="../embeddings/Microsoft_Word_97_-_2003_Document24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emf"/><Relationship Id="rId22" Type="http://schemas.openxmlformats.org/officeDocument/2006/relationships/oleObject" Target="../embeddings/Microsoft_Word_97_-_2003_Document25.doc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Microsoft_Word_97_-_2003_Document29.doc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Microsoft_Word_97_-_2003_Document27.doc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30.doc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e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30.bin"/><Relationship Id="rId23" Type="http://schemas.openxmlformats.org/officeDocument/2006/relationships/image" Target="../media/image35.emf"/><Relationship Id="rId10" Type="http://schemas.openxmlformats.org/officeDocument/2006/relationships/oleObject" Target="../embeddings/Microsoft_Word_97_-_2003_Document28.doc"/><Relationship Id="rId19" Type="http://schemas.openxmlformats.org/officeDocument/2006/relationships/oleObject" Target="../embeddings/Microsoft_Word_97_-_2003_Document31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2.emf"/><Relationship Id="rId22" Type="http://schemas.openxmlformats.org/officeDocument/2006/relationships/oleObject" Target="../embeddings/Microsoft_Word_97_-_2003_Document32.doc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Microsoft_Word_97_-_2003_Document35.doc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Word_97_-_2003_Document33.doc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7.emf"/><Relationship Id="rId5" Type="http://schemas.openxmlformats.org/officeDocument/2006/relationships/image" Target="../media/image4.jpeg"/><Relationship Id="rId10" Type="http://schemas.openxmlformats.org/officeDocument/2006/relationships/oleObject" Target="../embeddings/Microsoft_Word_97_-_2003_Document34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Microsoft_Word_97_-_2003_Document38.doc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Word_97_-_2003_Document36.doc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Word_97_-_2003_Document39.doc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0.emf"/><Relationship Id="rId5" Type="http://schemas.openxmlformats.org/officeDocument/2006/relationships/image" Target="../media/image4.jpeg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Microsoft_Word_97_-_2003_Document37.doc"/><Relationship Id="rId19" Type="http://schemas.openxmlformats.org/officeDocument/2006/relationships/oleObject" Target="../embeddings/Microsoft_Word_97_-_2003_Document40.doc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11176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导数中的切线问题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清华附中朝阳学校   贺兵生  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908685" y="487045"/>
          <a:ext cx="10432415" cy="575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72" name="Document" r:id="rId7" imgW="3855720" imgH="2758440" progId="Word.Document.8">
                  <p:embed/>
                </p:oleObj>
              </mc:Choice>
              <mc:Fallback>
                <p:oleObj name="Document" r:id="rId7" imgW="3855720" imgH="275844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685" y="487045"/>
                        <a:ext cx="10432415" cy="575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15315" y="417830"/>
          <a:ext cx="1076198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7" name="Document" r:id="rId7" imgW="3855720" imgH="1082040" progId="Word.Document.8">
                  <p:embed/>
                </p:oleObj>
              </mc:Choice>
              <mc:Fallback>
                <p:oleObj name="Document" r:id="rId7" imgW="3855720" imgH="108204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" y="417830"/>
                        <a:ext cx="1076198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1955" y="2749233"/>
          <a:ext cx="1088453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8" name="Document" r:id="rId10" imgW="3855720" imgH="480060" progId="Word.Document.8">
                  <p:embed/>
                </p:oleObj>
              </mc:Choice>
              <mc:Fallback>
                <p:oleObj name="Document" r:id="rId10" imgW="3855720" imgH="4800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" y="2749233"/>
                        <a:ext cx="1088453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821180" y="3395980"/>
          <a:ext cx="1088453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39" name="Document" r:id="rId13" imgW="3855720" imgH="655320" progId="Word.Document.8">
                  <p:embed/>
                </p:oleObj>
              </mc:Choice>
              <mc:Fallback>
                <p:oleObj name="Document" r:id="rId13" imgW="3855720" imgH="6553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180" y="3395980"/>
                        <a:ext cx="1088453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21180" y="4615180"/>
          <a:ext cx="10884535" cy="118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40" name="Document" r:id="rId16" imgW="3855720" imgH="464820" progId="Word.Document.8">
                  <p:embed/>
                </p:oleObj>
              </mc:Choice>
              <mc:Fallback>
                <p:oleObj name="Document" r:id="rId16" imgW="3855720" imgH="4648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180" y="4615180"/>
                        <a:ext cx="10884535" cy="118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4520" y="421958"/>
          <a:ext cx="9881235" cy="148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5" name="Document" r:id="rId7" imgW="3855720" imgH="792480" progId="Word.Document.8">
                  <p:embed/>
                </p:oleObj>
              </mc:Choice>
              <mc:Fallback>
                <p:oleObj name="Document" r:id="rId7" imgW="3855720" imgH="79248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" y="421958"/>
                        <a:ext cx="9881235" cy="1487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4520" y="1398588"/>
          <a:ext cx="988123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6" name="Document" r:id="rId10" imgW="3855720" imgH="693420" progId="Word.Document.8">
                  <p:embed/>
                </p:oleObj>
              </mc:Choice>
              <mc:Fallback>
                <p:oleObj name="Document" r:id="rId10" imgW="3855720" imgH="6934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" y="1398588"/>
                        <a:ext cx="988123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4520" y="2186623"/>
          <a:ext cx="988123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7" name="Document" r:id="rId13" imgW="3855720" imgH="693420" progId="Word.Document.8">
                  <p:embed/>
                </p:oleObj>
              </mc:Choice>
              <mc:Fallback>
                <p:oleObj name="Document" r:id="rId13" imgW="3855720" imgH="6934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" y="2186623"/>
                        <a:ext cx="988123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57200" y="3204210"/>
          <a:ext cx="10175875" cy="90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8" name="Document" r:id="rId16" imgW="3855720" imgH="480060" progId="Word.Document.8">
                  <p:embed/>
                </p:oleObj>
              </mc:Choice>
              <mc:Fallback>
                <p:oleObj name="Document" r:id="rId16" imgW="3855720" imgH="4800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4210"/>
                        <a:ext cx="10175875" cy="902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694430" y="3004503"/>
          <a:ext cx="988123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69" name="Document" r:id="rId19" imgW="3855720" imgH="693420" progId="Word.Document.8">
                  <p:embed/>
                </p:oleObj>
              </mc:Choice>
              <mc:Fallback>
                <p:oleObj name="Document" r:id="rId19" imgW="3855720" imgH="6934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430" y="3004503"/>
                        <a:ext cx="988123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101850" y="3854451"/>
          <a:ext cx="9881235" cy="122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0" name="Document" r:id="rId22" imgW="3855720" imgH="655320" progId="Word.Document.8">
                  <p:embed/>
                </p:oleObj>
              </mc:Choice>
              <mc:Fallback>
                <p:oleObj name="Document" r:id="rId22" imgW="3855720" imgH="6553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3854451"/>
                        <a:ext cx="9881235" cy="1229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04520" y="4610100"/>
          <a:ext cx="80772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1" name="Document" r:id="rId25" imgW="3855720" imgH="975360" progId="Word.Document.8">
                  <p:embed/>
                </p:oleObj>
              </mc:Choice>
              <mc:Fallback>
                <p:oleObj name="Document" r:id="rId25" imgW="3855720" imgH="9753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" y="4610100"/>
                        <a:ext cx="8077200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806825" y="993458"/>
          <a:ext cx="9881235" cy="91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72" name="Document" r:id="rId28" imgW="3855720" imgH="487680" progId="Word.Document.8">
                  <p:embed/>
                </p:oleObj>
              </mc:Choice>
              <mc:Fallback>
                <p:oleObj name="Document" r:id="rId28" imgW="3855720" imgH="48768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993458"/>
                        <a:ext cx="9881235" cy="915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6280" y="4387215"/>
          <a:ext cx="11165205" cy="98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7" name="Document" r:id="rId7" imgW="3855720" imgH="502920" progId="Word.Document.8">
                  <p:embed/>
                </p:oleObj>
              </mc:Choice>
              <mc:Fallback>
                <p:oleObj name="Document" r:id="rId7" imgW="3855720" imgH="5029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" y="4387215"/>
                        <a:ext cx="11165205" cy="983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1330" y="1257935"/>
          <a:ext cx="10296525" cy="9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8" name="Document" r:id="rId10" imgW="3855720" imgH="480060" progId="Word.Document.8">
                  <p:embed/>
                </p:oleObj>
              </mc:Choice>
              <mc:Fallback>
                <p:oleObj name="Document" r:id="rId10" imgW="3855720" imgH="4800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" y="1257935"/>
                        <a:ext cx="10296525" cy="93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16280" y="2138363"/>
          <a:ext cx="10296525" cy="157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9" name="Document" r:id="rId13" imgW="3855720" imgH="807720" progId="Word.Document.8">
                  <p:embed/>
                </p:oleObj>
              </mc:Choice>
              <mc:Fallback>
                <p:oleObj name="Document" r:id="rId13" imgW="3855720" imgH="8077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" y="2138363"/>
                        <a:ext cx="10296525" cy="1579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16280" y="3482340"/>
          <a:ext cx="10296525" cy="983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0" name="Document" r:id="rId16" imgW="3855720" imgH="502920" progId="Word.Document.8">
                  <p:embed/>
                </p:oleObj>
              </mc:Choice>
              <mc:Fallback>
                <p:oleObj name="Document" r:id="rId16" imgW="3855720" imgH="5029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" y="3482340"/>
                        <a:ext cx="10296525" cy="983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81330" y="407670"/>
          <a:ext cx="10296525" cy="85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1" name="Document" r:id="rId19" imgW="3855720" imgH="434340" progId="Word.Document.8">
                  <p:embed/>
                </p:oleObj>
              </mc:Choice>
              <mc:Fallback>
                <p:oleObj name="Document" r:id="rId19" imgW="3855720" imgH="43434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" y="407670"/>
                        <a:ext cx="10296525" cy="850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44830" y="5065078"/>
          <a:ext cx="11165205" cy="169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2" name="Document" r:id="rId22" imgW="3855720" imgH="868680" progId="Word.Document.8">
                  <p:embed/>
                </p:oleObj>
              </mc:Choice>
              <mc:Fallback>
                <p:oleObj name="Document" r:id="rId22" imgW="3855720" imgH="86868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" y="5065078"/>
                        <a:ext cx="11165205" cy="1699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96240" y="243205"/>
          <a:ext cx="1039241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2" name="Document" r:id="rId7" imgW="5227320" imgH="1203960" progId="Word.Document.8">
                  <p:embed/>
                </p:oleObj>
              </mc:Choice>
              <mc:Fallback>
                <p:oleObj name="Document" r:id="rId7" imgW="5227320" imgH="12039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" y="243205"/>
                        <a:ext cx="1039241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96240" y="2355533"/>
          <a:ext cx="9587865" cy="86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3" name="Document" r:id="rId10" imgW="5234940" imgH="480060" progId="Word.Document.8">
                  <p:embed/>
                </p:oleObj>
              </mc:Choice>
              <mc:Fallback>
                <p:oleObj name="Document" r:id="rId10" imgW="5234940" imgH="4800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" y="2355533"/>
                        <a:ext cx="9587865" cy="86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96240" y="2773045"/>
          <a:ext cx="9587865" cy="124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4" name="Document" r:id="rId13" imgW="5234940" imgH="693420" progId="Word.Document.8">
                  <p:embed/>
                </p:oleObj>
              </mc:Choice>
              <mc:Fallback>
                <p:oleObj name="Document" r:id="rId13" imgW="5234940" imgH="6934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" y="2773045"/>
                        <a:ext cx="9587865" cy="124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28370" y="3652203"/>
          <a:ext cx="958786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5" name="Document" r:id="rId16" imgW="5234940" imgH="266700" progId="Word.Document.8">
                  <p:embed/>
                </p:oleObj>
              </mc:Choice>
              <mc:Fallback>
                <p:oleObj name="Document" r:id="rId16" imgW="5234940" imgH="26670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370" y="3652203"/>
                        <a:ext cx="958786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-25400" y="4131945"/>
          <a:ext cx="10245090" cy="117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6" name="Document" r:id="rId19" imgW="5227320" imgH="655320" progId="Word.Document.8">
                  <p:embed/>
                </p:oleObj>
              </mc:Choice>
              <mc:Fallback>
                <p:oleObj name="Document" r:id="rId19" imgW="5227320" imgH="6553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4131945"/>
                        <a:ext cx="10245090" cy="1177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05168" y="5403851"/>
          <a:ext cx="9574530" cy="117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7" name="Document" r:id="rId22" imgW="5227320" imgH="655320" progId="Word.Document.8">
                  <p:embed/>
                </p:oleObj>
              </mc:Choice>
              <mc:Fallback>
                <p:oleObj name="Document" r:id="rId22" imgW="5227320" imgH="6553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8" y="5403851"/>
                        <a:ext cx="9574530" cy="1177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98500" y="4791710"/>
          <a:ext cx="9588500" cy="117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18" name="Document" r:id="rId25" imgW="5227320" imgH="655320" progId="Word.Document.8">
                  <p:embed/>
                </p:oleObj>
              </mc:Choice>
              <mc:Fallback>
                <p:oleObj name="Document" r:id="rId25" imgW="5227320" imgH="6553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791710"/>
                        <a:ext cx="9588500" cy="1177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31800" y="4380230"/>
          <a:ext cx="10003790" cy="87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5" name="Document" r:id="rId7" imgW="5234940" imgH="464820" progId="Word.Document.8">
                  <p:embed/>
                </p:oleObj>
              </mc:Choice>
              <mc:Fallback>
                <p:oleObj name="Document" r:id="rId7" imgW="5234940" imgH="4648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380230"/>
                        <a:ext cx="10003790" cy="871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54000" y="720091"/>
          <a:ext cx="9587865" cy="117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6" name="Document" r:id="rId10" imgW="5234940" imgH="655320" progId="Word.Document.8">
                  <p:embed/>
                </p:oleObj>
              </mc:Choice>
              <mc:Fallback>
                <p:oleObj name="Document" r:id="rId10" imgW="5234940" imgH="6553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720091"/>
                        <a:ext cx="9587865" cy="1177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54000" y="1645603"/>
          <a:ext cx="10003790" cy="89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7" name="Document" r:id="rId13" imgW="5234940" imgH="480060" progId="Word.Document.8">
                  <p:embed/>
                </p:oleObj>
              </mc:Choice>
              <mc:Fallback>
                <p:oleObj name="Document" r:id="rId13" imgW="5234940" imgH="48006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645603"/>
                        <a:ext cx="10003790" cy="899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31800" y="2199640"/>
          <a:ext cx="1000379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8" name="Document" r:id="rId16" imgW="5234940" imgH="457200" progId="Word.Document.8">
                  <p:embed/>
                </p:oleObj>
              </mc:Choice>
              <mc:Fallback>
                <p:oleObj name="Document" r:id="rId16" imgW="5234940" imgH="45720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199640"/>
                        <a:ext cx="1000379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4000" y="3056890"/>
          <a:ext cx="1000379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39" name="Document" r:id="rId19" imgW="5234940" imgH="457200" progId="Word.Document.8">
                  <p:embed/>
                </p:oleObj>
              </mc:Choice>
              <mc:Fallback>
                <p:oleObj name="Document" r:id="rId19" imgW="5234940" imgH="45720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056890"/>
                        <a:ext cx="1000379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54000" y="3733800"/>
          <a:ext cx="10003790" cy="87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40" name="Document" r:id="rId22" imgW="5234940" imgH="464820" progId="Word.Document.8">
                  <p:embed/>
                </p:oleObj>
              </mc:Choice>
              <mc:Fallback>
                <p:oleObj name="Document" r:id="rId22" imgW="5234940" imgH="4648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733800"/>
                        <a:ext cx="10003790" cy="871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19100" y="1057910"/>
          <a:ext cx="10637520" cy="173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56" name="Document" r:id="rId7" imgW="5227320" imgH="838200" progId="Word.Document.8">
                  <p:embed/>
                </p:oleObj>
              </mc:Choice>
              <mc:Fallback>
                <p:oleObj name="Document" r:id="rId7" imgW="5227320" imgH="83820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57910"/>
                        <a:ext cx="10637520" cy="1738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9100" y="2287905"/>
          <a:ext cx="10637520" cy="228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57" name="Document" r:id="rId10" imgW="5227320" imgH="1097280" progId="Word.Document.8">
                  <p:embed/>
                </p:oleObj>
              </mc:Choice>
              <mc:Fallback>
                <p:oleObj name="Document" r:id="rId10" imgW="5227320" imgH="109728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287905"/>
                        <a:ext cx="10637520" cy="2282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19430" y="4313555"/>
          <a:ext cx="10637520" cy="150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58" name="Document" r:id="rId13" imgW="5227320" imgH="723900" progId="Word.Document.8">
                  <p:embed/>
                </p:oleObj>
              </mc:Choice>
              <mc:Fallback>
                <p:oleObj name="Document" r:id="rId13" imgW="5227320" imgH="72390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" y="4313555"/>
                        <a:ext cx="10637520" cy="1506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25479" y="6442321"/>
            <a:ext cx="12217479" cy="139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5690198" y="-7998"/>
            <a:ext cx="873488" cy="290953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0">
              <a:solidFill>
                <a:schemeClr val="tx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40995" y="773113"/>
          <a:ext cx="10003790" cy="330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2" name="Document" r:id="rId7" imgW="5234940" imgH="1760220" progId="Word.Document.8">
                  <p:embed/>
                </p:oleObj>
              </mc:Choice>
              <mc:Fallback>
                <p:oleObj name="Document" r:id="rId7" imgW="5234940" imgH="17602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" y="773113"/>
                        <a:ext cx="10003790" cy="3303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40995" y="4906328"/>
          <a:ext cx="9989820" cy="114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3" name="Document" r:id="rId10" imgW="5227320" imgH="609600" progId="Word.Document.8">
                  <p:embed/>
                </p:oleObj>
              </mc:Choice>
              <mc:Fallback>
                <p:oleObj name="Document" r:id="rId10" imgW="5227320" imgH="60960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" y="4906328"/>
                        <a:ext cx="9989820" cy="114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41300" y="282258"/>
          <a:ext cx="9989820" cy="65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4" name="Document" r:id="rId13" imgW="5227320" imgH="350520" progId="Word.Document.8">
                  <p:embed/>
                </p:oleObj>
              </mc:Choice>
              <mc:Fallback>
                <p:oleObj name="Document" r:id="rId13" imgW="5227320" imgH="3505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82258"/>
                        <a:ext cx="9989820" cy="658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40995" y="3501073"/>
          <a:ext cx="11165205" cy="169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5" name="Document" r:id="rId16" imgW="3855720" imgH="868680" progId="Word.Document.8">
                  <p:embed/>
                </p:oleObj>
              </mc:Choice>
              <mc:Fallback>
                <p:oleObj name="Document" r:id="rId16" imgW="3855720" imgH="86868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" y="3501073"/>
                        <a:ext cx="11165205" cy="1699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40995" y="5731828"/>
          <a:ext cx="10637520" cy="54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6" name="Document" r:id="rId19" imgW="5227320" imgH="259080" progId="Word.Document.8">
                  <p:embed/>
                </p:oleObj>
              </mc:Choice>
              <mc:Fallback>
                <p:oleObj name="Document" r:id="rId19" imgW="5227320" imgH="25908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" y="5731828"/>
                        <a:ext cx="10637520" cy="540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自定义</PresentationFormat>
  <Paragraphs>15</Paragraphs>
  <Slides>10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Document</vt:lpstr>
      <vt:lpstr>导数中的切线问题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导数中的切线问题</dc:title>
  <dc:creator>jiang</dc:creator>
  <cp:lastModifiedBy>jiang</cp:lastModifiedBy>
  <cp:revision>18</cp:revision>
  <dcterms:created xsi:type="dcterms:W3CDTF">2020-02-02T12:29:00Z</dcterms:created>
  <dcterms:modified xsi:type="dcterms:W3CDTF">2020-02-09T00:22:51Z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