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65" r:id="rId2"/>
    <p:sldId id="273" r:id="rId3"/>
    <p:sldId id="272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97" r:id="rId19"/>
    <p:sldId id="289" r:id="rId20"/>
    <p:sldId id="292" r:id="rId21"/>
    <p:sldId id="298" r:id="rId22"/>
    <p:sldId id="290" r:id="rId23"/>
    <p:sldId id="299" r:id="rId24"/>
    <p:sldId id="291" r:id="rId25"/>
    <p:sldId id="295" r:id="rId26"/>
    <p:sldId id="296" r:id="rId27"/>
    <p:sldId id="271" r:id="rId2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13983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67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54999" y="2249314"/>
            <a:ext cx="5414830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真实问题解决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b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元素为主题的概念原理元素化合物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融合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81133" y="1063441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十二年级化学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33485" y="3911917"/>
            <a:ext cx="5580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中国人民大学附属中学朝阳学校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梁德娟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2873284" y="1982342"/>
            <a:ext cx="3660458" cy="8111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相关知识梳理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64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2228" y="145143"/>
            <a:ext cx="8592457" cy="461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自然界中硫的存在及转化</a:t>
            </a:r>
          </a:p>
          <a:p>
            <a:pPr indent="276225" algn="just">
              <a:lnSpc>
                <a:spcPct val="150000"/>
              </a:lnSpc>
            </a:pP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硫元素广泛存在于自然界中。海洋、大气和地壳中乃至动植物体内，都含有硫元素。</a:t>
            </a:r>
          </a:p>
          <a:p>
            <a:pPr indent="276225" algn="just">
              <a:lnSpc>
                <a:spcPct val="150000"/>
              </a:lnSpc>
            </a:pP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地层深处蕴藏着大量含有硫元素的物质。火山喷发时，部分硫转化成硫化氢气体，部分硫转化为</a:t>
            </a:r>
            <a:r>
              <a:rPr lang="eu-E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u-E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u-E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u-E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气体。</a:t>
            </a:r>
            <a:r>
              <a:rPr lang="eu-E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u-E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在大气中存在的时间比较短。当有氧气、水蒸气、阳光等存在时，</a:t>
            </a:r>
            <a:r>
              <a:rPr lang="eu-E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u-E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会被氧化成</a:t>
            </a:r>
            <a:r>
              <a:rPr lang="eu-E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u-E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u-E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u-E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u-E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u-E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溶解于水，分别生成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u-E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u-E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u-E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u-E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。一些微生物会把部分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u-E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u-E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u-E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u-E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转化成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76225" algn="just">
              <a:lnSpc>
                <a:spcPct val="150000"/>
              </a:lnSpc>
            </a:pPr>
            <a:endParaRPr lang="zh-CN" altLang="zh-CN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自然界各种原生铜的硫化物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CuS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Cu</a:t>
            </a:r>
            <a:r>
              <a:rPr lang="en-US" altLang="zh-CN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经氧化、淋滤后变成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CuSO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溶液，并向深部渗透时，遇到闪锌矿（</a:t>
            </a:r>
            <a:r>
              <a:rPr lang="en-US" altLang="zh-CN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ZnS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）和方铅矿（</a:t>
            </a:r>
            <a:r>
              <a:rPr lang="en-US" altLang="zh-CN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PbS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，便慢慢地转变为铜蓝（</a:t>
            </a:r>
            <a:r>
              <a:rPr lang="en-US" altLang="zh-CN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CuS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），请你写出相关原理：</a:t>
            </a:r>
            <a:r>
              <a:rPr lang="en-US" altLang="zh-CN" u="sng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059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1" y="182524"/>
            <a:ext cx="8495851" cy="4397711"/>
          </a:xfrm>
          <a:prstGeom prst="rect">
            <a:avLst/>
          </a:prstGeom>
        </p:spPr>
      </p:pic>
      <p:sp>
        <p:nvSpPr>
          <p:cNvPr id="14" name="五角星 13"/>
          <p:cNvSpPr/>
          <p:nvPr/>
        </p:nvSpPr>
        <p:spPr>
          <a:xfrm>
            <a:off x="137383" y="284124"/>
            <a:ext cx="267128" cy="2568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99976" y="4652807"/>
            <a:ext cx="872791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由平衡可知，②</a:t>
            </a:r>
            <a:r>
              <a:rPr lang="en-US" altLang="zh-CN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NaOH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再生的原理就是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</a:t>
            </a:r>
            <a:r>
              <a:rPr lang="en-US" altLang="zh-CN" baseline="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2+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n-US" altLang="zh-CN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baseline="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2-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生成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CaSO</a:t>
            </a:r>
            <a:r>
              <a:rPr lang="en-US" altLang="zh-CN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沉淀，上述平衡正移。</a:t>
            </a:r>
            <a:endParaRPr lang="en-US" altLang="zh-CN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33104" y="1495912"/>
            <a:ext cx="3372139" cy="36933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考虑空气中氧气，生成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CaSO</a:t>
            </a:r>
            <a:r>
              <a:rPr lang="en-US" altLang="zh-CN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0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23" y="39024"/>
            <a:ext cx="6799162" cy="50738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41485" y="1291771"/>
            <a:ext cx="4499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酸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62544" y="1184614"/>
            <a:ext cx="250408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酸式盐，电离大于水解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92131" y="1587913"/>
            <a:ext cx="56651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56335" y="2155806"/>
            <a:ext cx="372640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电荷守恒</a:t>
            </a:r>
            <a:endParaRPr lang="en-US" altLang="zh-CN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看表格信息，判断微粒浓度大小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67875" y="3521297"/>
            <a:ext cx="3147219" cy="36933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HSO</a:t>
            </a:r>
            <a:r>
              <a:rPr lang="en-US" altLang="zh-CN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baseline="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+H</a:t>
            </a:r>
            <a:r>
              <a:rPr lang="en-US" altLang="zh-CN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O-2e</a:t>
            </a:r>
            <a:r>
              <a:rPr lang="en-US" altLang="zh-CN" baseline="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=3H</a:t>
            </a:r>
            <a:r>
              <a:rPr lang="en-US" altLang="zh-CN" baseline="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+SO</a:t>
            </a:r>
            <a:r>
              <a:rPr lang="en-US" altLang="zh-CN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baseline="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2-</a:t>
            </a:r>
            <a:endParaRPr lang="zh-CN" altLang="en-US" baseline="30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974" y="4465881"/>
            <a:ext cx="5592684" cy="64633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2H</a:t>
            </a:r>
            <a:r>
              <a:rPr lang="en-US" altLang="zh-CN" baseline="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+2e</a:t>
            </a:r>
            <a:r>
              <a:rPr lang="en-US" altLang="zh-CN" baseline="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=H</a:t>
            </a:r>
            <a:r>
              <a:rPr lang="en-US" altLang="zh-CN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c(H</a:t>
            </a:r>
            <a:r>
              <a:rPr lang="en-US" altLang="zh-CN" baseline="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降低，促进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HSO</a:t>
            </a:r>
            <a:r>
              <a:rPr lang="en-US" altLang="zh-CN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baseline="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电离生成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n-US" altLang="zh-CN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baseline="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2-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，且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Na</a:t>
            </a:r>
            <a:r>
              <a:rPr lang="en-US" altLang="zh-CN" baseline="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通过阳离子交换膜进入阴极室，吸收液再生。</a:t>
            </a:r>
            <a:endParaRPr lang="zh-CN" altLang="en-US" baseline="-25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9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4" y="967253"/>
            <a:ext cx="8604976" cy="2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172337" y="3585029"/>
            <a:ext cx="237657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）浓硫酸性质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）水解平衡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）沉淀溶解平衡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2" y="603566"/>
            <a:ext cx="8421903" cy="2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2873284" y="1982342"/>
            <a:ext cx="3660458" cy="8111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典型例题解析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33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0" y="234682"/>
            <a:ext cx="8195994" cy="7668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0" y="1297962"/>
            <a:ext cx="8671330" cy="31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0" y="1492272"/>
            <a:ext cx="8671330" cy="186380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130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5" y="418992"/>
            <a:ext cx="6926971" cy="19241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15" y="2769779"/>
            <a:ext cx="8025574" cy="171078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0677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3"/>
          </p:nvPr>
        </p:nvSpPr>
        <p:spPr>
          <a:xfrm>
            <a:off x="2873284" y="1982342"/>
            <a:ext cx="3660458" cy="811154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设计意图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08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79" y="137932"/>
            <a:ext cx="6604064" cy="31233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79" y="3395578"/>
            <a:ext cx="7894720" cy="149646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1511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79" y="137932"/>
            <a:ext cx="6604064" cy="312338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7" y="3452752"/>
            <a:ext cx="7900812" cy="110781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8817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8" y="107473"/>
            <a:ext cx="7513762" cy="27333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6" y="2981214"/>
            <a:ext cx="7765224" cy="192968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971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8" y="107473"/>
            <a:ext cx="7513762" cy="273331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44" y="2840790"/>
            <a:ext cx="6487916" cy="21560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605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1" y="312370"/>
            <a:ext cx="7068879" cy="9508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1" y="1773498"/>
            <a:ext cx="7995584" cy="106114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573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2472592" y="1982342"/>
            <a:ext cx="4544658" cy="8111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2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学法指导与相关建议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38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1584" y="567906"/>
            <a:ext cx="7258693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 indent="-200025" algn="just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、阅读教材《必修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》第四章第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节、第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节，梳理并牢记重要物质性质及相关实验、方程式等</a:t>
            </a:r>
            <a:r>
              <a:rPr lang="zh-CN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00025" indent="-200025" algn="just">
              <a:lnSpc>
                <a:spcPct val="150000"/>
              </a:lnSpc>
            </a:pPr>
            <a:endParaRPr lang="zh-CN" altLang="zh-CN" sz="24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、浏览相关本文二（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）表格所列高考题，了解常见的高考命题方法规律。其中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2018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28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题与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2015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26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题，建议重新做一遍，并将自己的逻辑推理过程画成思维导图。</a:t>
            </a:r>
            <a:endParaRPr lang="zh-CN" altLang="zh-CN" sz="24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94228" y="662845"/>
            <a:ext cx="72353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硫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元素是典型的非金属元素之一，其单质和化合物都是中学经常研究的物质。中学阶段学习的理论知识，如各种平衡、能量变化以及研究物质性质的方法，都可以以硫及其化合物作为典型例子。因硫元素的价态丰富，不同价态含硫物质之间的转化是实验与探究活动的重点，特别是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+4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价硫的化合物作为知识载体，经常在高考题中出现。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73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2873284" y="1982342"/>
            <a:ext cx="3660458" cy="8111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22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6401" y="244895"/>
            <a:ext cx="8490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zh-CN" sz="2400" dirty="0"/>
              <a:t> 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）会描述硫单质、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、亚硫酸盐、硫酸盐、浓硫酸的物理性质（颜色、气味、气体密度、溶解性等）</a:t>
            </a:r>
            <a:r>
              <a:rPr lang="zh-CN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dist"/>
            <a:endParaRPr lang="zh-CN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对以上物质能从物质类别、元素价态、特性三个角度分析化学性质（如酸性氧化物通性、盐类的水解、氧化还原性、漂白性等），准确书写相关化学方程式与离子方程式，能从宏观与微观相结合的视角分析与解决实际问题</a:t>
            </a:r>
            <a:r>
              <a:rPr lang="zh-CN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dist"/>
            <a:endParaRPr lang="zh-CN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dist"/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了解不同价态含硫化合物相关反应原理的试题结构及解题思路。能多角度、动态分析化学变化，运用化学反应原理解决简单的实际问题；能基于证据，对物质结构与性质提出假设，并加以逻辑分析进行证实或证伪，发展逻辑推理能力。</a:t>
            </a:r>
            <a:endParaRPr lang="en-US" altLang="zh-CN" sz="24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2873284" y="1982342"/>
            <a:ext cx="3660458" cy="8111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考点回顾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63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48" y="124979"/>
            <a:ext cx="6182588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1553028" y="2098456"/>
            <a:ext cx="6836229" cy="8111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r>
              <a:rPr lang="zh-CN" altLang="zh-CN" b="1" dirty="0"/>
              <a:t>高考试题命题规律及设问特点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9772" y="401735"/>
            <a:ext cx="778691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3350"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）重视基础知识，如亚硫酸盐水解、利用元素周期律分析最高价氧化物的水化物酸性强弱、浓硫酸的性质、硫酸盐的物理性质等。如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2013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年、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2018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年都考察了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Ag</a:t>
            </a:r>
            <a:r>
              <a:rPr lang="en-US" altLang="zh-CN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溶解性。</a:t>
            </a:r>
          </a:p>
          <a:p>
            <a:pPr indent="133350"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）特别重视对认知角度的考察，包括对单一物质性质的认识与对物质间反应类型的认识。如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2017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题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/2019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28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题等，考察对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性质的认知角度（即物质类别、元素价态与特性）；如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2016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28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题，考察对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Na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可能发生的反应类型的认知与分析角度（即能发生复分解反应、氧化还原</a:t>
            </a:r>
            <a:r>
              <a:rPr lang="zh-CN" altLang="zh-CN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反应）</a:t>
            </a:r>
            <a:r>
              <a:rPr lang="zh-CN" altLang="en-US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33350"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+4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价硫的化学性质是最常见的高考考点，多次以实验探究的题型呈现，对反应原理知识与实验探究与逻辑推理能力进行深度考查。</a:t>
            </a:r>
            <a:endParaRPr lang="zh-CN" altLang="zh-CN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832</Words>
  <Application>Microsoft Office PowerPoint</Application>
  <PresentationFormat>全屏显示(16:9)</PresentationFormat>
  <Paragraphs>43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汉仪旗黑-85S</vt:lpstr>
      <vt:lpstr>黑体</vt:lpstr>
      <vt:lpstr>楷体</vt:lpstr>
      <vt:lpstr>微软雅黑</vt:lpstr>
      <vt:lpstr>Arial</vt:lpstr>
      <vt:lpstr>Calibri</vt:lpstr>
      <vt:lpstr>Times New Roman</vt:lpstr>
      <vt:lpstr>1_Office 主题​​</vt:lpstr>
      <vt:lpstr>真实问题解决2 ——以S元素为主题的概念原理元素化合物融合</vt:lpstr>
      <vt:lpstr>设计意图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26</cp:revision>
  <dcterms:created xsi:type="dcterms:W3CDTF">2020-02-01T11:21:51Z</dcterms:created>
  <dcterms:modified xsi:type="dcterms:W3CDTF">2020-02-07T10:58:13Z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