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94" r:id="rId2"/>
    <p:sldId id="259" r:id="rId3"/>
    <p:sldId id="266" r:id="rId4"/>
    <p:sldId id="286" r:id="rId5"/>
    <p:sldId id="291" r:id="rId6"/>
    <p:sldId id="272" r:id="rId7"/>
    <p:sldId id="293" r:id="rId8"/>
    <p:sldId id="292" r:id="rId9"/>
    <p:sldId id="278" r:id="rId10"/>
    <p:sldId id="288" r:id="rId11"/>
    <p:sldId id="296" r:id="rId12"/>
    <p:sldId id="289" r:id="rId13"/>
    <p:sldId id="295" r:id="rId14"/>
  </p:sldIdLst>
  <p:sldSz cx="9528175" cy="5359400"/>
  <p:notesSz cx="6858000" cy="9144000"/>
  <p:defaultTextStyle>
    <a:defPPr>
      <a:defRPr lang="zh-CN"/>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2555" algn="l" defTabSz="695960" rtl="0" eaLnBrk="1" latinLnBrk="0" hangingPunct="1">
      <a:defRPr sz="1370" kern="1200">
        <a:solidFill>
          <a:schemeClr val="tx1"/>
        </a:solidFill>
        <a:latin typeface="+mn-lt"/>
        <a:ea typeface="+mn-ea"/>
        <a:cs typeface="+mn-cs"/>
      </a:defRPr>
    </a:lvl5pPr>
    <a:lvl6pPr marL="1740535" algn="l" defTabSz="695960" rtl="0" eaLnBrk="1" latinLnBrk="0" hangingPunct="1">
      <a:defRPr sz="1370" kern="1200">
        <a:solidFill>
          <a:schemeClr val="tx1"/>
        </a:solidFill>
        <a:latin typeface="+mn-lt"/>
        <a:ea typeface="+mn-ea"/>
        <a:cs typeface="+mn-cs"/>
      </a:defRPr>
    </a:lvl6pPr>
    <a:lvl7pPr marL="2088515" algn="l" defTabSz="695960" rtl="0" eaLnBrk="1" latinLnBrk="0" hangingPunct="1">
      <a:defRPr sz="1370" kern="1200">
        <a:solidFill>
          <a:schemeClr val="tx1"/>
        </a:solidFill>
        <a:latin typeface="+mn-lt"/>
        <a:ea typeface="+mn-ea"/>
        <a:cs typeface="+mn-cs"/>
      </a:defRPr>
    </a:lvl7pPr>
    <a:lvl8pPr marL="2436495" algn="l" defTabSz="695960" rtl="0" eaLnBrk="1" latinLnBrk="0" hangingPunct="1">
      <a:defRPr sz="1370" kern="1200">
        <a:solidFill>
          <a:schemeClr val="tx1"/>
        </a:solidFill>
        <a:latin typeface="+mn-lt"/>
        <a:ea typeface="+mn-ea"/>
        <a:cs typeface="+mn-cs"/>
      </a:defRPr>
    </a:lvl8pPr>
    <a:lvl9pPr marL="2784475" algn="l" defTabSz="695960" rtl="0" eaLnBrk="1" latinLnBrk="0" hangingPunct="1">
      <a:defRPr sz="13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0">
          <p15:clr>
            <a:srgbClr val="A4A3A4"/>
          </p15:clr>
        </p15:guide>
        <p15:guide id="2" orient="horz" pos="1858">
          <p15:clr>
            <a:srgbClr val="A4A3A4"/>
          </p15:clr>
        </p15:guide>
        <p15:guide id="3" pos="3012">
          <p15:clr>
            <a:srgbClr val="A4A3A4"/>
          </p15:clr>
        </p15:guide>
        <p15:guide id="4" pos="1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9" autoAdjust="0"/>
    <p:restoredTop sz="94660"/>
  </p:normalViewPr>
  <p:slideViewPr>
    <p:cSldViewPr snapToGrid="0" showGuides="1">
      <p:cViewPr varScale="1">
        <p:scale>
          <a:sx n="113" d="100"/>
          <a:sy n="113" d="100"/>
        </p:scale>
        <p:origin x="413" y="86"/>
      </p:cViewPr>
      <p:guideLst>
        <p:guide orient="horz" pos="1970"/>
        <p:guide orient="horz" pos="1858"/>
        <p:guide pos="3012"/>
        <p:guide pos="1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pPr/>
              <a:t>2020/2/7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pPr/>
              <a:t>‹#›</a:t>
            </a:fld>
            <a:endParaRPr lang="zh-CN" altLang="en-US"/>
          </a:p>
        </p:txBody>
      </p:sp>
    </p:spTree>
    <p:extLst>
      <p:ext uri="{BB962C8B-B14F-4D97-AF65-F5344CB8AC3E}">
        <p14:creationId xmlns:p14="http://schemas.microsoft.com/office/powerpoint/2010/main" val="402101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extLst>
      <p:ext uri="{BB962C8B-B14F-4D97-AF65-F5344CB8AC3E}">
        <p14:creationId xmlns:p14="http://schemas.microsoft.com/office/powerpoint/2010/main" val="425816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a:t>
            </a:fld>
            <a:endParaRPr lang="zh-CN" altLang="en-US"/>
          </a:p>
        </p:txBody>
      </p:sp>
    </p:spTree>
    <p:extLst>
      <p:ext uri="{BB962C8B-B14F-4D97-AF65-F5344CB8AC3E}">
        <p14:creationId xmlns:p14="http://schemas.microsoft.com/office/powerpoint/2010/main" val="146878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a:t>
            </a:fld>
            <a:endParaRPr lang="zh-CN" altLang="en-US"/>
          </a:p>
        </p:txBody>
      </p:sp>
    </p:spTree>
    <p:extLst>
      <p:ext uri="{BB962C8B-B14F-4D97-AF65-F5344CB8AC3E}">
        <p14:creationId xmlns:p14="http://schemas.microsoft.com/office/powerpoint/2010/main" val="245107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extLst>
      <p:ext uri="{BB962C8B-B14F-4D97-AF65-F5344CB8AC3E}">
        <p14:creationId xmlns:p14="http://schemas.microsoft.com/office/powerpoint/2010/main" val="367336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9</a:t>
            </a:fld>
            <a:endParaRPr lang="zh-CN" altLang="en-US"/>
          </a:p>
        </p:txBody>
      </p:sp>
    </p:spTree>
    <p:extLst>
      <p:ext uri="{BB962C8B-B14F-4D97-AF65-F5344CB8AC3E}">
        <p14:creationId xmlns:p14="http://schemas.microsoft.com/office/powerpoint/2010/main" val="200418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12</a:t>
            </a:fld>
            <a:endParaRPr lang="zh-CN" altLang="en-US"/>
          </a:p>
        </p:txBody>
      </p:sp>
    </p:spTree>
    <p:extLst>
      <p:ext uri="{BB962C8B-B14F-4D97-AF65-F5344CB8AC3E}">
        <p14:creationId xmlns:p14="http://schemas.microsoft.com/office/powerpoint/2010/main" val="54884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022" y="877106"/>
            <a:ext cx="7146131" cy="1865865"/>
          </a:xfrm>
        </p:spPr>
        <p:txBody>
          <a:bodyPr anchor="b"/>
          <a:lstStyle>
            <a:lvl1pPr algn="ctr">
              <a:defRPr sz="4690"/>
            </a:lvl1pPr>
          </a:lstStyle>
          <a:p>
            <a:r>
              <a:rPr lang="zh-CN" altLang="en-US"/>
              <a:t>单击此处编辑母版标题样式</a:t>
            </a:r>
            <a:endParaRPr lang="en-US" dirty="0"/>
          </a:p>
        </p:txBody>
      </p:sp>
      <p:sp>
        <p:nvSpPr>
          <p:cNvPr id="3" name="Subtitle 2"/>
          <p:cNvSpPr>
            <a:spLocks noGrp="1"/>
          </p:cNvSpPr>
          <p:nvPr>
            <p:ph type="subTitle" idx="1"/>
          </p:nvPr>
        </p:nvSpPr>
        <p:spPr>
          <a:xfrm>
            <a:off x="1191022" y="2814926"/>
            <a:ext cx="7146131" cy="1293947"/>
          </a:xfrm>
        </p:spPr>
        <p:txBody>
          <a:bodyPr/>
          <a:lstStyle>
            <a:lvl1pPr marL="0" indent="0" algn="ctr">
              <a:buNone/>
              <a:defRPr sz="1875"/>
            </a:lvl1pPr>
            <a:lvl2pPr marL="357505" indent="0" algn="ctr">
              <a:buNone/>
              <a:defRPr sz="1565"/>
            </a:lvl2pPr>
            <a:lvl3pPr marL="714375" indent="0" algn="ctr">
              <a:buNone/>
              <a:defRPr sz="1405"/>
            </a:lvl3pPr>
            <a:lvl4pPr marL="1071880" indent="0" algn="ctr">
              <a:buNone/>
              <a:defRPr sz="1250"/>
            </a:lvl4pPr>
            <a:lvl5pPr marL="1429385" indent="0" algn="ctr">
              <a:buNone/>
              <a:defRPr sz="1250"/>
            </a:lvl5pPr>
            <a:lvl6pPr marL="1786255" indent="0" algn="ctr">
              <a:buNone/>
              <a:defRPr sz="1250"/>
            </a:lvl6pPr>
            <a:lvl7pPr marL="2143760" indent="0" algn="ctr">
              <a:buNone/>
              <a:defRPr sz="1250"/>
            </a:lvl7pPr>
            <a:lvl8pPr marL="2501265" indent="0" algn="ctr">
              <a:buNone/>
              <a:defRPr sz="1250"/>
            </a:lvl8pPr>
            <a:lvl9pPr marL="2858135" indent="0" algn="ctr">
              <a:buNone/>
              <a:defRPr sz="12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600" y="285338"/>
            <a:ext cx="2054513" cy="4541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062" y="285338"/>
            <a:ext cx="6044436" cy="45418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87528"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2020/2/7</a:t>
            </a:fld>
            <a:endParaRPr lang="zh-CN" altLang="en-US"/>
          </a:p>
        </p:txBody>
      </p:sp>
      <p:sp>
        <p:nvSpPr>
          <p:cNvPr id="17" name="页脚占位符 16"/>
          <p:cNvSpPr>
            <a:spLocks noGrp="1"/>
          </p:cNvSpPr>
          <p:nvPr>
            <p:ph type="ftr" sz="quarter" idx="11"/>
            <p:custDataLst>
              <p:tags r:id="rId2"/>
            </p:custDataLst>
          </p:nvPr>
        </p:nvSpPr>
        <p:spPr>
          <a:xfrm>
            <a:off x="3216697" y="4962890"/>
            <a:ext cx="3094781" cy="247604"/>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729274"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5027111" y="3644762"/>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30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5027111" y="4015996"/>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30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5027110" y="2491852"/>
            <a:ext cx="3771569" cy="868528"/>
          </a:xfrm>
        </p:spPr>
        <p:txBody>
          <a:bodyPr vert="horz" wrap="square" lIns="0" tIns="0" rIns="0" bIns="0" anchor="t" anchorCtr="0">
            <a:normAutofit/>
          </a:bodyPr>
          <a:lstStyle>
            <a:lvl1pPr marL="0" marR="0" indent="0" algn="l" defTabSz="952805" rtl="0" eaLnBrk="1" fontAlgn="auto" latinLnBrk="0" hangingPunct="1">
              <a:lnSpc>
                <a:spcPct val="120000"/>
              </a:lnSpc>
              <a:spcBef>
                <a:spcPts val="0"/>
              </a:spcBef>
              <a:spcAft>
                <a:spcPts val="0"/>
              </a:spcAft>
              <a:buClrTx/>
              <a:buSzPts val="1800"/>
              <a:buFont typeface="Arial" panose="020B0604020202020204" pitchFamily="34" charset="0"/>
              <a:buNone/>
              <a:defRPr sz="1400" b="0" spc="208">
                <a:solidFill>
                  <a:schemeClr val="tx1"/>
                </a:solidFill>
                <a:latin typeface="Arial" panose="020B0604020202020204" pitchFamily="34" charset="0"/>
                <a:ea typeface="微软雅黑" panose="020B0503020204020204" charset="-122"/>
              </a:defRPr>
            </a:lvl1pPr>
            <a:lvl2pPr marL="357302" indent="0" algn="ctr">
              <a:buNone/>
            </a:lvl2pPr>
            <a:lvl3pPr marL="714604" indent="0" algn="ctr">
              <a:buNone/>
            </a:lvl3pPr>
            <a:lvl4pPr marL="1071905" indent="0" algn="ctr">
              <a:buNone/>
            </a:lvl4pPr>
            <a:lvl5pPr marL="1429207" indent="0" algn="ctr">
              <a:buNone/>
            </a:lvl5pPr>
            <a:lvl6pPr marL="1786509" indent="0" algn="ctr">
              <a:buNone/>
            </a:lvl6pPr>
            <a:lvl7pPr marL="2143811" indent="0" algn="ctr">
              <a:buNone/>
            </a:lvl7pPr>
            <a:lvl8pPr marL="2501113" indent="0" algn="ctr">
              <a:buNone/>
            </a:lvl8pPr>
            <a:lvl9pPr marL="2858414"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5027111" y="1573197"/>
            <a:ext cx="3771073" cy="758846"/>
          </a:xfrm>
        </p:spPr>
        <p:txBody>
          <a:bodyPr vert="horz" wrap="square" lIns="0" tIns="0" rIns="0" bIns="0" anchor="ctr" anchorCtr="0">
            <a:normAutofit/>
          </a:bodyPr>
          <a:lstStyle>
            <a:lvl1pPr marL="0" marR="0" indent="0" algn="l" defTabSz="952805" rtl="0" eaLnBrk="1" fontAlgn="auto" latinLnBrk="0" hangingPunct="1">
              <a:lnSpc>
                <a:spcPct val="100000"/>
              </a:lnSpc>
              <a:spcBef>
                <a:spcPct val="0"/>
              </a:spcBef>
              <a:spcAft>
                <a:spcPts val="0"/>
              </a:spcAft>
              <a:buClrTx/>
              <a:buSzPts val="5400"/>
              <a:buFont typeface="Arial" panose="020B0604020202020204" pitchFamily="34" charset="0"/>
              <a:buNone/>
              <a:defRPr sz="4200" b="0" spc="625">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099" y="1336129"/>
            <a:ext cx="8218051" cy="2229361"/>
          </a:xfrm>
        </p:spPr>
        <p:txBody>
          <a:bodyPr anchor="b"/>
          <a:lstStyle>
            <a:lvl1pPr>
              <a:defRPr sz="4690"/>
            </a:lvl1pPr>
          </a:lstStyle>
          <a:p>
            <a:r>
              <a:rPr lang="zh-CN" altLang="en-US"/>
              <a:t>单击此处编辑母版标题样式</a:t>
            </a:r>
            <a:endParaRPr lang="en-US" dirty="0"/>
          </a:p>
        </p:txBody>
      </p:sp>
      <p:sp>
        <p:nvSpPr>
          <p:cNvPr id="3" name="Text Placeholder 2"/>
          <p:cNvSpPr>
            <a:spLocks noGrp="1"/>
          </p:cNvSpPr>
          <p:nvPr>
            <p:ph type="body" idx="1"/>
          </p:nvPr>
        </p:nvSpPr>
        <p:spPr>
          <a:xfrm>
            <a:off x="650099" y="3586581"/>
            <a:ext cx="8218051" cy="1172368"/>
          </a:xfrm>
        </p:spPr>
        <p:txBody>
          <a:bodyPr/>
          <a:lstStyle>
            <a:lvl1pPr marL="0" indent="0">
              <a:buNone/>
              <a:defRPr sz="1875">
                <a:solidFill>
                  <a:schemeClr val="tx1">
                    <a:tint val="75000"/>
                  </a:schemeClr>
                </a:solidFill>
              </a:defRPr>
            </a:lvl1pPr>
            <a:lvl2pPr marL="357505" indent="0">
              <a:buNone/>
              <a:defRPr sz="1565">
                <a:solidFill>
                  <a:schemeClr val="tx1">
                    <a:tint val="75000"/>
                  </a:schemeClr>
                </a:solidFill>
              </a:defRPr>
            </a:lvl2pPr>
            <a:lvl3pPr marL="714375" indent="0">
              <a:buNone/>
              <a:defRPr sz="1405">
                <a:solidFill>
                  <a:schemeClr val="tx1">
                    <a:tint val="75000"/>
                  </a:schemeClr>
                </a:solidFill>
              </a:defRPr>
            </a:lvl3pPr>
            <a:lvl4pPr marL="1071880" indent="0">
              <a:buNone/>
              <a:defRPr sz="1250">
                <a:solidFill>
                  <a:schemeClr val="tx1">
                    <a:tint val="75000"/>
                  </a:schemeClr>
                </a:solidFill>
              </a:defRPr>
            </a:lvl4pPr>
            <a:lvl5pPr marL="1429385" indent="0">
              <a:buNone/>
              <a:defRPr sz="1250">
                <a:solidFill>
                  <a:schemeClr val="tx1">
                    <a:tint val="75000"/>
                  </a:schemeClr>
                </a:solidFill>
              </a:defRPr>
            </a:lvl5pPr>
            <a:lvl6pPr marL="1786255" indent="0">
              <a:buNone/>
              <a:defRPr sz="1250">
                <a:solidFill>
                  <a:schemeClr val="tx1">
                    <a:tint val="75000"/>
                  </a:schemeClr>
                </a:solidFill>
              </a:defRPr>
            </a:lvl6pPr>
            <a:lvl7pPr marL="2143760" indent="0">
              <a:buNone/>
              <a:defRPr sz="1250">
                <a:solidFill>
                  <a:schemeClr val="tx1">
                    <a:tint val="75000"/>
                  </a:schemeClr>
                </a:solidFill>
              </a:defRPr>
            </a:lvl7pPr>
            <a:lvl8pPr marL="2501265" indent="0">
              <a:buNone/>
              <a:defRPr sz="1250">
                <a:solidFill>
                  <a:schemeClr val="tx1">
                    <a:tint val="75000"/>
                  </a:schemeClr>
                </a:solidFill>
              </a:defRPr>
            </a:lvl8pPr>
            <a:lvl9pPr marL="2858135" indent="0">
              <a:buNone/>
              <a:defRPr sz="12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062"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23639"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303" y="285339"/>
            <a:ext cx="8218051" cy="103590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304" y="1313798"/>
            <a:ext cx="4030864"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656304" y="1957670"/>
            <a:ext cx="4030864"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23639" y="1313798"/>
            <a:ext cx="4050715"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4823639" y="1957670"/>
            <a:ext cx="4050715"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Content Placeholder 2"/>
          <p:cNvSpPr>
            <a:spLocks noGrp="1"/>
          </p:cNvSpPr>
          <p:nvPr>
            <p:ph idx="1"/>
          </p:nvPr>
        </p:nvSpPr>
        <p:spPr>
          <a:xfrm>
            <a:off x="4050715" y="771655"/>
            <a:ext cx="4823639" cy="3808648"/>
          </a:xfrm>
        </p:spPr>
        <p:txBody>
          <a:bodyPr/>
          <a:lstStyle>
            <a:lvl1pPr>
              <a:defRPr sz="2500"/>
            </a:lvl1pPr>
            <a:lvl2pPr>
              <a:defRPr sz="2190"/>
            </a:lvl2pPr>
            <a:lvl3pPr>
              <a:defRPr sz="1875"/>
            </a:lvl3pPr>
            <a:lvl4pPr>
              <a:defRPr sz="1565"/>
            </a:lvl4pPr>
            <a:lvl5pPr>
              <a:defRPr sz="1565"/>
            </a:lvl5pPr>
            <a:lvl6pPr>
              <a:defRPr sz="1565"/>
            </a:lvl6pPr>
            <a:lvl7pPr>
              <a:defRPr sz="1565"/>
            </a:lvl7pPr>
            <a:lvl8pPr>
              <a:defRPr sz="1565"/>
            </a:lvl8pPr>
            <a:lvl9pPr>
              <a:defRPr sz="15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0715" y="771655"/>
            <a:ext cx="4823639" cy="3808648"/>
          </a:xfrm>
        </p:spPr>
        <p:txBody>
          <a:bodyPr anchor="t"/>
          <a:lstStyle>
            <a:lvl1pPr marL="0" indent="0">
              <a:buNone/>
              <a:defRPr sz="2500"/>
            </a:lvl1pPr>
            <a:lvl2pPr marL="357505" indent="0">
              <a:buNone/>
              <a:defRPr sz="2190"/>
            </a:lvl2pPr>
            <a:lvl3pPr marL="714375" indent="0">
              <a:buNone/>
              <a:defRPr sz="1875"/>
            </a:lvl3pPr>
            <a:lvl4pPr marL="1071880" indent="0">
              <a:buNone/>
              <a:defRPr sz="1565"/>
            </a:lvl4pPr>
            <a:lvl5pPr marL="1429385" indent="0">
              <a:buNone/>
              <a:defRPr sz="1565"/>
            </a:lvl5pPr>
            <a:lvl6pPr marL="1786255" indent="0">
              <a:buNone/>
              <a:defRPr sz="1565"/>
            </a:lvl6pPr>
            <a:lvl7pPr marL="2143760" indent="0">
              <a:buNone/>
              <a:defRPr sz="1565"/>
            </a:lvl7pPr>
            <a:lvl8pPr marL="2501265" indent="0">
              <a:buNone/>
              <a:defRPr sz="1565"/>
            </a:lvl8pPr>
            <a:lvl9pPr marL="2858135" indent="0">
              <a:buNone/>
              <a:defRPr sz="1565"/>
            </a:lvl9pPr>
          </a:lstStyle>
          <a:p>
            <a:r>
              <a:rPr lang="zh-CN" altLang="en-US"/>
              <a:t>单击图标添加图片</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062" y="285339"/>
            <a:ext cx="8218051" cy="103590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062" y="1426692"/>
            <a:ext cx="8218051" cy="340049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062" y="4967370"/>
            <a:ext cx="2143839" cy="285338"/>
          </a:xfrm>
          <a:prstGeom prst="rect">
            <a:avLst/>
          </a:prstGeom>
        </p:spPr>
        <p:txBody>
          <a:bodyPr vert="horz" lIns="91440" tIns="45720" rIns="91440" bIns="45720" rtlCol="0" anchor="ctr"/>
          <a:lstStyle>
            <a:lvl1pPr algn="l">
              <a:defRPr sz="940">
                <a:solidFill>
                  <a:schemeClr val="tx1">
                    <a:tint val="75000"/>
                  </a:schemeClr>
                </a:solidFill>
              </a:defRPr>
            </a:lvl1pPr>
          </a:lstStyle>
          <a:p>
            <a:fld id="{745CC81A-D027-4A12-8E52-B5DDDC2B9315}" type="datetimeFigureOut">
              <a:rPr lang="zh-CN" altLang="en-US" smtClean="0"/>
              <a:pPr/>
              <a:t>2020/2/7</a:t>
            </a:fld>
            <a:endParaRPr lang="zh-CN" altLang="en-US"/>
          </a:p>
        </p:txBody>
      </p:sp>
      <p:sp>
        <p:nvSpPr>
          <p:cNvPr id="5" name="Footer Placeholder 4"/>
          <p:cNvSpPr>
            <a:spLocks noGrp="1"/>
          </p:cNvSpPr>
          <p:nvPr>
            <p:ph type="ftr" sz="quarter" idx="3"/>
          </p:nvPr>
        </p:nvSpPr>
        <p:spPr>
          <a:xfrm>
            <a:off x="3156208" y="4967370"/>
            <a:ext cx="3215759" cy="285338"/>
          </a:xfrm>
          <a:prstGeom prst="rect">
            <a:avLst/>
          </a:prstGeom>
        </p:spPr>
        <p:txBody>
          <a:bodyPr vert="horz" lIns="91440" tIns="45720" rIns="91440" bIns="45720" rtlCol="0" anchor="ctr"/>
          <a:lstStyle>
            <a:lvl1pPr algn="ctr">
              <a:defRPr sz="9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29274" y="4967370"/>
            <a:ext cx="2143839" cy="285338"/>
          </a:xfrm>
          <a:prstGeom prst="rect">
            <a:avLst/>
          </a:prstGeom>
        </p:spPr>
        <p:txBody>
          <a:bodyPr vert="horz" lIns="91440" tIns="45720" rIns="91440" bIns="45720" rtlCol="0" anchor="ctr"/>
          <a:lstStyle>
            <a:lvl1pPr algn="r">
              <a:defRPr sz="94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714375" rtl="0" eaLnBrk="1" latinLnBrk="0" hangingPunct="1">
        <a:lnSpc>
          <a:spcPct val="90000"/>
        </a:lnSpc>
        <a:spcBef>
          <a:spcPct val="0"/>
        </a:spcBef>
        <a:buNone/>
        <a:defRPr sz="3440" kern="1200">
          <a:solidFill>
            <a:schemeClr val="tx1"/>
          </a:solidFill>
          <a:latin typeface="+mj-lt"/>
          <a:ea typeface="+mj-ea"/>
          <a:cs typeface="+mj-cs"/>
        </a:defRPr>
      </a:lvl1pPr>
    </p:titleStyle>
    <p:body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p:bodyStyle>
    <p:otherStyle>
      <a:defPPr>
        <a:defRPr lang="en-US"/>
      </a:defPPr>
      <a:lvl1pPr marL="0" algn="l" defTabSz="714375" rtl="0" eaLnBrk="1" latinLnBrk="0" hangingPunct="1">
        <a:defRPr sz="1405" kern="1200">
          <a:solidFill>
            <a:schemeClr val="tx1"/>
          </a:solidFill>
          <a:latin typeface="+mn-lt"/>
          <a:ea typeface="+mn-ea"/>
          <a:cs typeface="+mn-cs"/>
        </a:defRPr>
      </a:lvl1pPr>
      <a:lvl2pPr marL="357505" algn="l" defTabSz="714375" rtl="0" eaLnBrk="1" latinLnBrk="0" hangingPunct="1">
        <a:defRPr sz="1405" kern="1200">
          <a:solidFill>
            <a:schemeClr val="tx1"/>
          </a:solidFill>
          <a:latin typeface="+mn-lt"/>
          <a:ea typeface="+mn-ea"/>
          <a:cs typeface="+mn-cs"/>
        </a:defRPr>
      </a:lvl2pPr>
      <a:lvl3pPr marL="714375" algn="l" defTabSz="714375" rtl="0" eaLnBrk="1" latinLnBrk="0" hangingPunct="1">
        <a:defRPr sz="1405" kern="1200">
          <a:solidFill>
            <a:schemeClr val="tx1"/>
          </a:solidFill>
          <a:latin typeface="+mn-lt"/>
          <a:ea typeface="+mn-ea"/>
          <a:cs typeface="+mn-cs"/>
        </a:defRPr>
      </a:lvl3pPr>
      <a:lvl4pPr marL="1071880" algn="l" defTabSz="714375" rtl="0" eaLnBrk="1" latinLnBrk="0" hangingPunct="1">
        <a:defRPr sz="1405" kern="1200">
          <a:solidFill>
            <a:schemeClr val="tx1"/>
          </a:solidFill>
          <a:latin typeface="+mn-lt"/>
          <a:ea typeface="+mn-ea"/>
          <a:cs typeface="+mn-cs"/>
        </a:defRPr>
      </a:lvl4pPr>
      <a:lvl5pPr marL="1429385" algn="l" defTabSz="714375" rtl="0" eaLnBrk="1" latinLnBrk="0" hangingPunct="1">
        <a:defRPr sz="1405" kern="1200">
          <a:solidFill>
            <a:schemeClr val="tx1"/>
          </a:solidFill>
          <a:latin typeface="+mn-lt"/>
          <a:ea typeface="+mn-ea"/>
          <a:cs typeface="+mn-cs"/>
        </a:defRPr>
      </a:lvl5pPr>
      <a:lvl6pPr marL="1786255" algn="l" defTabSz="714375" rtl="0" eaLnBrk="1" latinLnBrk="0" hangingPunct="1">
        <a:defRPr sz="1405" kern="1200">
          <a:solidFill>
            <a:schemeClr val="tx1"/>
          </a:solidFill>
          <a:latin typeface="+mn-lt"/>
          <a:ea typeface="+mn-ea"/>
          <a:cs typeface="+mn-cs"/>
        </a:defRPr>
      </a:lvl6pPr>
      <a:lvl7pPr marL="2143760" algn="l" defTabSz="714375" rtl="0" eaLnBrk="1" latinLnBrk="0" hangingPunct="1">
        <a:defRPr sz="1405" kern="1200">
          <a:solidFill>
            <a:schemeClr val="tx1"/>
          </a:solidFill>
          <a:latin typeface="+mn-lt"/>
          <a:ea typeface="+mn-ea"/>
          <a:cs typeface="+mn-cs"/>
        </a:defRPr>
      </a:lvl7pPr>
      <a:lvl8pPr marL="2501265" algn="l" defTabSz="714375" rtl="0" eaLnBrk="1" latinLnBrk="0" hangingPunct="1">
        <a:defRPr sz="1405" kern="1200">
          <a:solidFill>
            <a:schemeClr val="tx1"/>
          </a:solidFill>
          <a:latin typeface="+mn-lt"/>
          <a:ea typeface="+mn-ea"/>
          <a:cs typeface="+mn-cs"/>
        </a:defRPr>
      </a:lvl8pPr>
      <a:lvl9pPr marL="2858135" algn="l" defTabSz="714375" rtl="0" eaLnBrk="1" latinLnBrk="0" hangingPunct="1">
        <a:defRPr sz="14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cstate="print"/>
          <a:srcRect r="531"/>
          <a:stretch/>
        </p:blipFill>
        <p:spPr>
          <a:xfrm>
            <a:off x="0" y="0"/>
            <a:ext cx="9528175" cy="5359400"/>
          </a:xfrm>
          <a:prstGeom prst="rect">
            <a:avLst/>
          </a:prstGeom>
        </p:spPr>
      </p:pic>
      <p:sp>
        <p:nvSpPr>
          <p:cNvPr id="15" name="标题 14"/>
          <p:cNvSpPr>
            <a:spLocks noGrp="1"/>
          </p:cNvSpPr>
          <p:nvPr>
            <p:ph type="ctrTitle" idx="13"/>
          </p:nvPr>
        </p:nvSpPr>
        <p:spPr>
          <a:xfrm>
            <a:off x="3621558" y="1873405"/>
            <a:ext cx="5639489" cy="2096429"/>
          </a:xfrm>
        </p:spPr>
        <p:txBody>
          <a:bodyPr>
            <a:normAutofit fontScale="90000"/>
          </a:bodyPr>
          <a:lstStyle/>
          <a:p>
            <a:pPr algn="ctr">
              <a:spcBef>
                <a:spcPts val="1200"/>
              </a:spcBef>
            </a:pPr>
            <a:r>
              <a:rPr lang="zh-CN" altLang="en-US" sz="4400" b="1" smtClean="0">
                <a:solidFill>
                  <a:srgbClr val="FF0000"/>
                </a:solidFill>
              </a:rPr>
              <a:t>真实</a:t>
            </a:r>
            <a:r>
              <a:rPr lang="zh-CN" altLang="zh-CN" sz="4400" b="1" smtClean="0">
                <a:solidFill>
                  <a:srgbClr val="FF0000"/>
                </a:solidFill>
              </a:rPr>
              <a:t>问题解决</a:t>
            </a:r>
            <a:r>
              <a:rPr lang="en-US" altLang="zh-CN" sz="4400" b="1" smtClean="0">
                <a:solidFill>
                  <a:srgbClr val="FF0000"/>
                </a:solidFill>
              </a:rPr>
              <a:t>(1)</a:t>
            </a:r>
            <a:br>
              <a:rPr lang="en-US" altLang="zh-CN" sz="4400" b="1" smtClean="0">
                <a:solidFill>
                  <a:srgbClr val="FF0000"/>
                </a:solidFill>
              </a:rPr>
            </a:br>
            <a:r>
              <a:rPr lang="en-US" altLang="zh-CN" sz="1600" b="1" smtClean="0">
                <a:solidFill>
                  <a:srgbClr val="FF0000"/>
                </a:solidFill>
              </a:rPr>
              <a:t/>
            </a:r>
            <a:br>
              <a:rPr lang="en-US" altLang="zh-CN" sz="1600" b="1" smtClean="0">
                <a:solidFill>
                  <a:srgbClr val="FF0000"/>
                </a:solidFill>
              </a:rPr>
            </a:br>
            <a:r>
              <a:rPr lang="en-US" altLang="zh-CN" sz="3600" b="1" smtClean="0">
                <a:solidFill>
                  <a:srgbClr val="FF0000"/>
                </a:solidFill>
                <a:latin typeface="楷体" pitchFamily="49" charset="-122"/>
                <a:ea typeface="楷体" pitchFamily="49" charset="-122"/>
              </a:rPr>
              <a:t>——</a:t>
            </a:r>
            <a:r>
              <a:rPr lang="zh-CN" altLang="zh-CN" sz="3600" b="1" smtClean="0">
                <a:solidFill>
                  <a:srgbClr val="FF0000"/>
                </a:solidFill>
                <a:latin typeface="楷体" pitchFamily="49" charset="-122"/>
                <a:ea typeface="楷体" pitchFamily="49" charset="-122"/>
              </a:rPr>
              <a:t>以</a:t>
            </a:r>
            <a:r>
              <a:rPr lang="en-US" altLang="zh-CN" sz="3600" b="1" smtClean="0">
                <a:solidFill>
                  <a:srgbClr val="FF0000"/>
                </a:solidFill>
                <a:latin typeface="Times New Roman" pitchFamily="18" charset="0"/>
                <a:ea typeface="楷体" pitchFamily="49" charset="-122"/>
                <a:cs typeface="Times New Roman" pitchFamily="18" charset="0"/>
              </a:rPr>
              <a:t>Cl</a:t>
            </a:r>
            <a:r>
              <a:rPr lang="zh-CN" altLang="zh-CN" sz="3600" b="1" smtClean="0">
                <a:solidFill>
                  <a:srgbClr val="FF0000"/>
                </a:solidFill>
                <a:latin typeface="楷体" pitchFamily="49" charset="-122"/>
                <a:ea typeface="楷体" pitchFamily="49" charset="-122"/>
              </a:rPr>
              <a:t>元素为主题的</a:t>
            </a:r>
            <a:r>
              <a:rPr lang="en-US" altLang="zh-CN" sz="3600" b="1" smtClean="0">
                <a:solidFill>
                  <a:srgbClr val="FF0000"/>
                </a:solidFill>
                <a:latin typeface="楷体" pitchFamily="49" charset="-122"/>
                <a:ea typeface="楷体" pitchFamily="49" charset="-122"/>
              </a:rPr>
              <a:t/>
            </a:r>
            <a:br>
              <a:rPr lang="en-US" altLang="zh-CN" sz="3600" b="1" smtClean="0">
                <a:solidFill>
                  <a:srgbClr val="FF0000"/>
                </a:solidFill>
                <a:latin typeface="楷体" pitchFamily="49" charset="-122"/>
                <a:ea typeface="楷体" pitchFamily="49" charset="-122"/>
              </a:rPr>
            </a:br>
            <a:r>
              <a:rPr lang="zh-CN" altLang="zh-CN" sz="3600" b="1" smtClean="0">
                <a:solidFill>
                  <a:srgbClr val="FF0000"/>
                </a:solidFill>
                <a:latin typeface="楷体" pitchFamily="49" charset="-122"/>
                <a:ea typeface="楷体" pitchFamily="49" charset="-122"/>
              </a:rPr>
              <a:t>概念原理元素化合物融合</a:t>
            </a:r>
            <a:endParaRPr lang="zh-CN" altLang="en-US" sz="3600" b="1" spc="300" dirty="0">
              <a:solidFill>
                <a:srgbClr val="FF0000"/>
              </a:solidFill>
              <a:latin typeface="楷体" pitchFamily="49" charset="-122"/>
              <a:ea typeface="楷体" pitchFamily="49" charset="-122"/>
            </a:endParaRPr>
          </a:p>
        </p:txBody>
      </p:sp>
      <p:sp>
        <p:nvSpPr>
          <p:cNvPr id="10" name="矩形 9"/>
          <p:cNvSpPr/>
          <p:nvPr/>
        </p:nvSpPr>
        <p:spPr>
          <a:xfrm>
            <a:off x="5075738" y="3787971"/>
            <a:ext cx="3753042" cy="580959"/>
          </a:xfrm>
          <a:prstGeom prst="rect">
            <a:avLst/>
          </a:prstGeom>
        </p:spPr>
        <p:txBody>
          <a:bodyPr wrap="square" lIns="95280" tIns="47640" rIns="95280" bIns="47640">
            <a:spAutoFit/>
          </a:bodyPr>
          <a:lstStyle/>
          <a:p>
            <a:pPr algn="l">
              <a:lnSpc>
                <a:spcPct val="150000"/>
              </a:lnSpc>
            </a:pPr>
            <a:r>
              <a:rPr lang="en-US" altLang="zh-CN" b="1" spc="235" dirty="0">
                <a:latin typeface="楷体" panose="02010609060101010101" charset="-122"/>
                <a:ea typeface="楷体" panose="02010609060101010101" charset="-122"/>
                <a:cs typeface="楷体" panose="02010609060101010101" charset="-122"/>
              </a:rPr>
              <a:t>  </a:t>
            </a:r>
            <a:r>
              <a:rPr lang="en-US" altLang="zh-CN" sz="2100" spc="235" dirty="0">
                <a:latin typeface="微软雅黑" panose="020B0503020204020204" charset="-122"/>
                <a:ea typeface="微软雅黑" panose="020B0503020204020204" charset="-122"/>
              </a:rPr>
              <a:t> </a:t>
            </a:r>
          </a:p>
        </p:txBody>
      </p:sp>
      <p:sp>
        <p:nvSpPr>
          <p:cNvPr id="11" name="文本框 10"/>
          <p:cNvSpPr txBox="1"/>
          <p:nvPr/>
        </p:nvSpPr>
        <p:spPr>
          <a:xfrm>
            <a:off x="4237474" y="1244247"/>
            <a:ext cx="4265843" cy="481044"/>
          </a:xfrm>
          <a:prstGeom prst="rect">
            <a:avLst/>
          </a:prstGeom>
          <a:noFill/>
        </p:spPr>
        <p:txBody>
          <a:bodyPr wrap="square" lIns="95280" tIns="47640" rIns="95280" bIns="47640" rtlCol="0">
            <a:spAutoFit/>
          </a:bodyPr>
          <a:lstStyle/>
          <a:p>
            <a:pPr algn="ctr"/>
            <a:r>
              <a:rPr lang="zh-CN" altLang="en-US" sz="2100" b="1" spc="235"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a:t>
            </a:r>
            <a:r>
              <a:rPr lang="zh-CN" altLang="en-US" sz="2100" b="1" spc="235">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堂</a:t>
            </a:r>
            <a:r>
              <a:rPr lang="en-US" altLang="zh-CN" sz="2100" b="1" spc="235"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100" b="1" spc="235"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高三化学</a:t>
            </a:r>
            <a:r>
              <a:rPr lang="zh-CN" altLang="en-US" sz="2500" b="1" spc="235"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500" b="1" spc="235"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419283" y="4066728"/>
            <a:ext cx="5039429" cy="580959"/>
          </a:xfrm>
          <a:prstGeom prst="rect">
            <a:avLst/>
          </a:prstGeom>
          <a:noFill/>
        </p:spPr>
        <p:txBody>
          <a:bodyPr wrap="square" lIns="95280" tIns="47640" rIns="95280" bIns="47640" rtlCol="0">
            <a:spAutoFit/>
          </a:bodyPr>
          <a:lstStyle/>
          <a:p>
            <a:pPr algn="ctr">
              <a:lnSpc>
                <a:spcPct val="150000"/>
              </a:lnSpc>
            </a:pPr>
            <a:r>
              <a:rPr lang="zh-CN" altLang="en-US" sz="2100" spc="235" smtClean="0">
                <a:solidFill>
                  <a:schemeClr val="bg2">
                    <a:lumMod val="10000"/>
                  </a:schemeClr>
                </a:solidFill>
                <a:latin typeface="微软雅黑" panose="020B0503020204020204" charset="-122"/>
                <a:ea typeface="微软雅黑" panose="020B0503020204020204" charset="-122"/>
              </a:rPr>
              <a:t>人大附中朝阳学校   张青杨</a:t>
            </a:r>
            <a:endParaRPr lang="zh-CN" altLang="en-US" sz="2100" spc="235" dirty="0">
              <a:solidFill>
                <a:schemeClr val="bg2">
                  <a:lumMod val="10000"/>
                </a:schemeClr>
              </a:solidFill>
              <a:latin typeface="微软雅黑" panose="020B0503020204020204" charset="-122"/>
              <a:ea typeface="微软雅黑" panose="020B0503020204020204" charset="-122"/>
            </a:endParaRPr>
          </a:p>
        </p:txBody>
      </p:sp>
      <p:pic>
        <p:nvPicPr>
          <p:cNvPr id="7" name="图片 6" descr="111 (2)"/>
          <p:cNvPicPr>
            <a:picLocks noChangeAspect="1"/>
          </p:cNvPicPr>
          <p:nvPr/>
        </p:nvPicPr>
        <p:blipFill>
          <a:blip r:embed="rId5" cstate="print"/>
          <a:stretch>
            <a:fillRect/>
          </a:stretch>
        </p:blipFill>
        <p:spPr>
          <a:xfrm>
            <a:off x="3727187" y="177088"/>
            <a:ext cx="5489575" cy="6832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B437F5-4526-43A8-A0C4-0BB548AB0D52}"/>
              </a:ext>
            </a:extLst>
          </p:cNvPr>
          <p:cNvSpPr>
            <a:spLocks noGrp="1"/>
          </p:cNvSpPr>
          <p:nvPr>
            <p:ph type="title"/>
          </p:nvPr>
        </p:nvSpPr>
        <p:spPr>
          <a:xfrm>
            <a:off x="655062" y="285339"/>
            <a:ext cx="8218051" cy="1914936"/>
          </a:xfrm>
        </p:spPr>
        <p:txBody>
          <a:bodyPr>
            <a:normAutofit/>
          </a:bodyPr>
          <a:lstStyle/>
          <a:p>
            <a:r>
              <a:rPr lang="zh-CN" altLang="en-US" sz="2800" smtClean="0">
                <a:latin typeface="黑体" pitchFamily="49" charset="-122"/>
                <a:ea typeface="黑体" pitchFamily="49" charset="-122"/>
              </a:rPr>
              <a:t>（</a:t>
            </a:r>
            <a:r>
              <a:rPr lang="en-US" altLang="zh-CN" sz="2800" smtClean="0">
                <a:latin typeface="黑体" pitchFamily="49" charset="-122"/>
                <a:ea typeface="黑体" pitchFamily="49" charset="-122"/>
              </a:rPr>
              <a:t>3</a:t>
            </a:r>
            <a:r>
              <a:rPr lang="zh-CN" altLang="en-US" sz="2800" smtClean="0">
                <a:latin typeface="黑体" pitchFamily="49" charset="-122"/>
                <a:ea typeface="黑体" pitchFamily="49" charset="-122"/>
              </a:rPr>
              <a:t>）解题方法：</a:t>
            </a:r>
            <a:r>
              <a:rPr lang="en-US" altLang="zh-CN" sz="2800" smtClean="0">
                <a:latin typeface="黑体" pitchFamily="49" charset="-122"/>
                <a:ea typeface="黑体" pitchFamily="49" charset="-122"/>
              </a:rPr>
              <a:t> </a:t>
            </a:r>
            <a:br>
              <a:rPr lang="en-US" altLang="zh-CN" sz="2800" smtClean="0">
                <a:latin typeface="黑体" pitchFamily="49" charset="-122"/>
                <a:ea typeface="黑体" pitchFamily="49" charset="-122"/>
              </a:rPr>
            </a:br>
            <a:r>
              <a:rPr lang="en-US" altLang="zh-CN" sz="2800" smtClean="0">
                <a:latin typeface="黑体" pitchFamily="49" charset="-122"/>
                <a:ea typeface="黑体" pitchFamily="49" charset="-122"/>
              </a:rPr>
              <a:t>   ①</a:t>
            </a:r>
            <a:r>
              <a:rPr lang="zh-CN" altLang="zh-CN" sz="2800" smtClean="0">
                <a:latin typeface="黑体" pitchFamily="49" charset="-122"/>
                <a:ea typeface="黑体" pitchFamily="49" charset="-122"/>
              </a:rPr>
              <a:t>从芒硝</a:t>
            </a:r>
            <a:r>
              <a:rPr lang="zh-CN" altLang="zh-CN" sz="2800" smtClean="0">
                <a:solidFill>
                  <a:srgbClr val="FF0000"/>
                </a:solidFill>
                <a:latin typeface="黑体" pitchFamily="49" charset="-122"/>
                <a:ea typeface="黑体" pitchFamily="49" charset="-122"/>
              </a:rPr>
              <a:t>溶解平衡的角度</a:t>
            </a:r>
            <a:r>
              <a:rPr lang="zh-CN" altLang="zh-CN" sz="2800" smtClean="0">
                <a:latin typeface="黑体" pitchFamily="49" charset="-122"/>
                <a:ea typeface="黑体" pitchFamily="49" charset="-122"/>
              </a:rPr>
              <a:t>解释其原因：</a:t>
            </a:r>
            <a:r>
              <a:rPr lang="en-US" altLang="zh-CN" sz="2800" u="sng" smtClean="0">
                <a:latin typeface="黑体" pitchFamily="49" charset="-122"/>
                <a:ea typeface="黑体" pitchFamily="49" charset="-122"/>
              </a:rPr>
              <a:t>       </a:t>
            </a:r>
            <a:r>
              <a:rPr lang="zh-CN" altLang="en-US" sz="2800" smtClean="0">
                <a:latin typeface="黑体" pitchFamily="49" charset="-122"/>
                <a:ea typeface="黑体" pitchFamily="49" charset="-122"/>
              </a:rPr>
              <a:t>。</a:t>
            </a:r>
            <a:r>
              <a:rPr lang="en-US" altLang="zh-CN" sz="2800" smtClean="0">
                <a:latin typeface="黑体" pitchFamily="49" charset="-122"/>
                <a:ea typeface="黑体" pitchFamily="49" charset="-122"/>
              </a:rPr>
              <a:t/>
            </a:r>
            <a:br>
              <a:rPr lang="en-US" altLang="zh-CN" sz="2800" smtClean="0">
                <a:latin typeface="黑体" pitchFamily="49" charset="-122"/>
                <a:ea typeface="黑体" pitchFamily="49" charset="-122"/>
              </a:rPr>
            </a:br>
            <a:r>
              <a:rPr lang="en-US" altLang="zh-CN" sz="2800" smtClean="0">
                <a:latin typeface="黑体" pitchFamily="49" charset="-122"/>
                <a:ea typeface="黑体" pitchFamily="49" charset="-122"/>
              </a:rPr>
              <a:t>     </a:t>
            </a:r>
            <a:r>
              <a:rPr lang="zh-CN" altLang="en-US" sz="2800" smtClean="0">
                <a:solidFill>
                  <a:srgbClr val="0070C0"/>
                </a:solidFill>
                <a:latin typeface="黑体" pitchFamily="49" charset="-122"/>
                <a:ea typeface="黑体" pitchFamily="49" charset="-122"/>
              </a:rPr>
              <a:t>答题模式：</a:t>
            </a:r>
            <a:r>
              <a:rPr lang="zh-CN" altLang="zh-CN" sz="2400" smtClean="0">
                <a:solidFill>
                  <a:srgbClr val="FF0000"/>
                </a:solidFill>
                <a:latin typeface="黑体" pitchFamily="49" charset="-122"/>
                <a:ea typeface="黑体" pitchFamily="49" charset="-122"/>
              </a:rPr>
              <a:t>平衡</a:t>
            </a:r>
            <a:r>
              <a:rPr lang="en-US" altLang="zh-CN" sz="2400" smtClean="0">
                <a:solidFill>
                  <a:srgbClr val="FF0000"/>
                </a:solidFill>
                <a:latin typeface="黑体" pitchFamily="49" charset="-122"/>
                <a:ea typeface="黑体" pitchFamily="49" charset="-122"/>
              </a:rPr>
              <a:t>----</a:t>
            </a:r>
            <a:r>
              <a:rPr lang="zh-CN" altLang="zh-CN" sz="2400" smtClean="0">
                <a:solidFill>
                  <a:srgbClr val="FF0000"/>
                </a:solidFill>
                <a:latin typeface="黑体" pitchFamily="49" charset="-122"/>
                <a:ea typeface="黑体" pitchFamily="49" charset="-122"/>
              </a:rPr>
              <a:t>变量</a:t>
            </a:r>
            <a:r>
              <a:rPr lang="en-US" altLang="zh-CN" sz="2400" smtClean="0">
                <a:solidFill>
                  <a:srgbClr val="FF0000"/>
                </a:solidFill>
                <a:latin typeface="黑体" pitchFamily="49" charset="-122"/>
                <a:ea typeface="黑体" pitchFamily="49" charset="-122"/>
              </a:rPr>
              <a:t>----</a:t>
            </a:r>
            <a:r>
              <a:rPr lang="zh-CN" altLang="zh-CN" sz="2400" smtClean="0">
                <a:solidFill>
                  <a:srgbClr val="FF0000"/>
                </a:solidFill>
                <a:latin typeface="黑体" pitchFamily="49" charset="-122"/>
                <a:ea typeface="黑体" pitchFamily="49" charset="-122"/>
              </a:rPr>
              <a:t>移动</a:t>
            </a:r>
            <a:r>
              <a:rPr lang="en-US" altLang="zh-CN" sz="2400" smtClean="0">
                <a:solidFill>
                  <a:srgbClr val="FF0000"/>
                </a:solidFill>
                <a:latin typeface="黑体" pitchFamily="49" charset="-122"/>
                <a:ea typeface="黑体" pitchFamily="49" charset="-122"/>
              </a:rPr>
              <a:t>----</a:t>
            </a:r>
            <a:r>
              <a:rPr lang="zh-CN" altLang="zh-CN" sz="2400" smtClean="0">
                <a:solidFill>
                  <a:srgbClr val="FF0000"/>
                </a:solidFill>
                <a:latin typeface="黑体" pitchFamily="49" charset="-122"/>
                <a:ea typeface="黑体" pitchFamily="49" charset="-122"/>
              </a:rPr>
              <a:t>结论</a:t>
            </a:r>
            <a:endParaRPr lang="zh-CN" altLang="en-US" sz="2800">
              <a:solidFill>
                <a:srgbClr val="FF0000"/>
              </a:solidFill>
              <a:latin typeface="黑体" pitchFamily="49" charset="-122"/>
              <a:ea typeface="黑体" pitchFamily="49" charset="-122"/>
            </a:endParaRPr>
          </a:p>
        </p:txBody>
      </p:sp>
      <p:sp>
        <p:nvSpPr>
          <p:cNvPr id="3" name="内容占位符 2">
            <a:extLst>
              <a:ext uri="{FF2B5EF4-FFF2-40B4-BE49-F238E27FC236}">
                <a16:creationId xmlns:a16="http://schemas.microsoft.com/office/drawing/2014/main" xmlns="" id="{6CAA049B-46B5-4D61-869B-713B5E16719C}"/>
              </a:ext>
            </a:extLst>
          </p:cNvPr>
          <p:cNvSpPr>
            <a:spLocks noGrp="1"/>
          </p:cNvSpPr>
          <p:nvPr>
            <p:ph idx="1"/>
          </p:nvPr>
        </p:nvSpPr>
        <p:spPr>
          <a:xfrm>
            <a:off x="1142856" y="2071688"/>
            <a:ext cx="8218051" cy="1185862"/>
          </a:xfrm>
        </p:spPr>
        <p:txBody>
          <a:bodyPr>
            <a:normAutofit/>
          </a:bodyPr>
          <a:lstStyle/>
          <a:p>
            <a:pPr>
              <a:buNone/>
            </a:pPr>
            <a:r>
              <a:rPr lang="en-US" altLang="zh-CN" sz="2800" smtClean="0">
                <a:latin typeface="Times New Roman" pitchFamily="18" charset="0"/>
                <a:ea typeface="黑体" pitchFamily="49" charset="-122"/>
                <a:cs typeface="Times New Roman" pitchFamily="18" charset="0"/>
              </a:rPr>
              <a:t>②</a:t>
            </a:r>
            <a:r>
              <a:rPr lang="zh-CN" altLang="zh-CN" sz="2800" smtClean="0">
                <a:latin typeface="Times New Roman" pitchFamily="18" charset="0"/>
                <a:ea typeface="黑体" pitchFamily="49" charset="-122"/>
                <a:cs typeface="Times New Roman" pitchFamily="18" charset="0"/>
              </a:rPr>
              <a:t>结合</a:t>
            </a:r>
            <a:r>
              <a:rPr lang="en-US" altLang="zh-CN" sz="2800" smtClean="0">
                <a:latin typeface="Times New Roman" pitchFamily="18" charset="0"/>
                <a:ea typeface="黑体" pitchFamily="49" charset="-122"/>
                <a:cs typeface="Times New Roman" pitchFamily="18" charset="0"/>
              </a:rPr>
              <a:t>Na</a:t>
            </a:r>
            <a:r>
              <a:rPr lang="en-US" altLang="zh-CN" sz="2800" baseline="-25000" smtClean="0">
                <a:latin typeface="Times New Roman" pitchFamily="18" charset="0"/>
                <a:ea typeface="黑体" pitchFamily="49" charset="-122"/>
                <a:cs typeface="Times New Roman" pitchFamily="18" charset="0"/>
              </a:rPr>
              <a:t>2</a:t>
            </a:r>
            <a:r>
              <a:rPr lang="en-US" altLang="zh-CN" sz="2800" smtClean="0">
                <a:latin typeface="Times New Roman" pitchFamily="18" charset="0"/>
                <a:ea typeface="黑体" pitchFamily="49" charset="-122"/>
                <a:cs typeface="Times New Roman" pitchFamily="18" charset="0"/>
              </a:rPr>
              <a:t>SO</a:t>
            </a:r>
            <a:r>
              <a:rPr lang="en-US" altLang="zh-CN" sz="2800" baseline="-25000" smtClean="0">
                <a:latin typeface="Times New Roman" pitchFamily="18" charset="0"/>
                <a:ea typeface="黑体" pitchFamily="49" charset="-122"/>
                <a:cs typeface="Times New Roman" pitchFamily="18" charset="0"/>
              </a:rPr>
              <a:t>4</a:t>
            </a:r>
            <a:r>
              <a:rPr lang="en-US" altLang="zh-CN" sz="2800" smtClean="0">
                <a:latin typeface="Times New Roman" pitchFamily="18" charset="0"/>
                <a:ea typeface="黑体" pitchFamily="49" charset="-122"/>
                <a:cs typeface="Times New Roman" pitchFamily="18" charset="0"/>
              </a:rPr>
              <a:t>·10H</a:t>
            </a:r>
            <a:r>
              <a:rPr lang="en-US" altLang="zh-CN" sz="2800" baseline="-25000" smtClean="0">
                <a:latin typeface="Times New Roman" pitchFamily="18" charset="0"/>
                <a:ea typeface="黑体" pitchFamily="49" charset="-122"/>
                <a:cs typeface="Times New Roman" pitchFamily="18" charset="0"/>
              </a:rPr>
              <a:t>2</a:t>
            </a:r>
            <a:r>
              <a:rPr lang="en-US" altLang="zh-CN" sz="2800" smtClean="0">
                <a:latin typeface="Times New Roman" pitchFamily="18" charset="0"/>
                <a:ea typeface="黑体" pitchFamily="49" charset="-122"/>
                <a:cs typeface="Times New Roman" pitchFamily="18" charset="0"/>
              </a:rPr>
              <a:t>O</a:t>
            </a:r>
            <a:r>
              <a:rPr lang="zh-CN" altLang="zh-CN" sz="2800" smtClean="0">
                <a:latin typeface="Times New Roman" pitchFamily="18" charset="0"/>
                <a:ea typeface="黑体" pitchFamily="49" charset="-122"/>
                <a:cs typeface="Times New Roman" pitchFamily="18" charset="0"/>
              </a:rPr>
              <a:t>和</a:t>
            </a:r>
            <a:r>
              <a:rPr lang="en-US" altLang="zh-CN" sz="2800" smtClean="0">
                <a:latin typeface="Times New Roman" pitchFamily="18" charset="0"/>
                <a:ea typeface="黑体" pitchFamily="49" charset="-122"/>
                <a:cs typeface="Times New Roman" pitchFamily="18" charset="0"/>
              </a:rPr>
              <a:t>Na</a:t>
            </a:r>
            <a:r>
              <a:rPr lang="en-US" altLang="zh-CN" sz="2800" baseline="-25000" smtClean="0">
                <a:latin typeface="Times New Roman" pitchFamily="18" charset="0"/>
                <a:ea typeface="黑体" pitchFamily="49" charset="-122"/>
                <a:cs typeface="Times New Roman" pitchFamily="18" charset="0"/>
              </a:rPr>
              <a:t>2</a:t>
            </a:r>
            <a:r>
              <a:rPr lang="en-US" altLang="zh-CN" sz="2800" smtClean="0">
                <a:latin typeface="Times New Roman" pitchFamily="18" charset="0"/>
                <a:ea typeface="黑体" pitchFamily="49" charset="-122"/>
                <a:cs typeface="Times New Roman" pitchFamily="18" charset="0"/>
              </a:rPr>
              <a:t>SO</a:t>
            </a:r>
            <a:r>
              <a:rPr lang="en-US" altLang="zh-CN" sz="2800" baseline="-25000" smtClean="0">
                <a:latin typeface="Times New Roman" pitchFamily="18" charset="0"/>
                <a:ea typeface="黑体" pitchFamily="49" charset="-122"/>
                <a:cs typeface="Times New Roman" pitchFamily="18" charset="0"/>
              </a:rPr>
              <a:t>4</a:t>
            </a:r>
            <a:r>
              <a:rPr lang="zh-CN" altLang="zh-CN" sz="2800" smtClean="0">
                <a:latin typeface="Times New Roman" pitchFamily="18" charset="0"/>
                <a:ea typeface="黑体" pitchFamily="49" charset="-122"/>
                <a:cs typeface="Times New Roman" pitchFamily="18" charset="0"/>
              </a:rPr>
              <a:t>的</a:t>
            </a:r>
            <a:r>
              <a:rPr lang="zh-CN" altLang="zh-CN" sz="2800" smtClean="0">
                <a:solidFill>
                  <a:srgbClr val="FF0000"/>
                </a:solidFill>
                <a:latin typeface="Times New Roman" pitchFamily="18" charset="0"/>
                <a:ea typeface="黑体" pitchFamily="49" charset="-122"/>
                <a:cs typeface="Times New Roman" pitchFamily="18" charset="0"/>
              </a:rPr>
              <a:t>溶解度曲线</a:t>
            </a:r>
            <a:r>
              <a:rPr lang="zh-CN" altLang="zh-CN" sz="2800" smtClean="0">
                <a:latin typeface="Times New Roman" pitchFamily="18" charset="0"/>
                <a:ea typeface="黑体" pitchFamily="49" charset="-122"/>
                <a:cs typeface="Times New Roman" pitchFamily="18" charset="0"/>
              </a:rPr>
              <a:t>，</a:t>
            </a:r>
            <a:endParaRPr lang="en-US" altLang="zh-CN" sz="2800" smtClean="0">
              <a:latin typeface="Times New Roman" pitchFamily="18" charset="0"/>
              <a:ea typeface="黑体" pitchFamily="49" charset="-122"/>
              <a:cs typeface="Times New Roman" pitchFamily="18" charset="0"/>
            </a:endParaRPr>
          </a:p>
          <a:p>
            <a:pPr>
              <a:buNone/>
            </a:pPr>
            <a:r>
              <a:rPr lang="en-US" altLang="zh-CN" sz="2800" smtClean="0">
                <a:latin typeface="Times New Roman" pitchFamily="18" charset="0"/>
                <a:ea typeface="黑体" pitchFamily="49" charset="-122"/>
                <a:cs typeface="Times New Roman" pitchFamily="18" charset="0"/>
              </a:rPr>
              <a:t>    </a:t>
            </a:r>
            <a:r>
              <a:rPr lang="zh-CN" altLang="zh-CN" sz="2800" smtClean="0">
                <a:latin typeface="Times New Roman" pitchFamily="18" charset="0"/>
                <a:ea typeface="黑体" pitchFamily="49" charset="-122"/>
                <a:cs typeface="Times New Roman" pitchFamily="18" charset="0"/>
              </a:rPr>
              <a:t>过程</a:t>
            </a:r>
            <a:r>
              <a:rPr lang="en-US" altLang="zh-CN" sz="2800" smtClean="0">
                <a:latin typeface="Times New Roman" pitchFamily="18" charset="0"/>
                <a:ea typeface="黑体" pitchFamily="49" charset="-122"/>
                <a:cs typeface="Times New Roman" pitchFamily="18" charset="0"/>
              </a:rPr>
              <a:t>Ⅱ</a:t>
            </a:r>
            <a:r>
              <a:rPr lang="zh-CN" altLang="zh-CN" sz="2800" smtClean="0">
                <a:latin typeface="Times New Roman" pitchFamily="18" charset="0"/>
                <a:ea typeface="黑体" pitchFamily="49" charset="-122"/>
                <a:cs typeface="Times New Roman" pitchFamily="18" charset="0"/>
              </a:rPr>
              <a:t>的</a:t>
            </a:r>
            <a:r>
              <a:rPr lang="zh-CN" altLang="zh-CN" sz="2800" smtClean="0">
                <a:solidFill>
                  <a:srgbClr val="FF0000"/>
                </a:solidFill>
                <a:latin typeface="Times New Roman" pitchFamily="18" charset="0"/>
                <a:ea typeface="黑体" pitchFamily="49" charset="-122"/>
                <a:cs typeface="Times New Roman" pitchFamily="18" charset="0"/>
              </a:rPr>
              <a:t>操作</a:t>
            </a:r>
            <a:r>
              <a:rPr lang="zh-CN" altLang="zh-CN" sz="2800" smtClean="0">
                <a:latin typeface="Times New Roman" pitchFamily="18" charset="0"/>
                <a:ea typeface="黑体" pitchFamily="49" charset="-122"/>
                <a:cs typeface="Times New Roman" pitchFamily="18" charset="0"/>
              </a:rPr>
              <a:t>是：在</a:t>
            </a:r>
            <a:r>
              <a:rPr lang="en-US" altLang="zh-CN" sz="2800" smtClean="0">
                <a:solidFill>
                  <a:srgbClr val="00B050"/>
                </a:solidFill>
                <a:latin typeface="Times New Roman" pitchFamily="18" charset="0"/>
                <a:ea typeface="黑体" pitchFamily="49" charset="-122"/>
                <a:cs typeface="Times New Roman" pitchFamily="18" charset="0"/>
              </a:rPr>
              <a:t>32.4℃</a:t>
            </a:r>
            <a:r>
              <a:rPr lang="zh-CN" altLang="zh-CN" sz="2800" smtClean="0">
                <a:solidFill>
                  <a:srgbClr val="FF0000"/>
                </a:solidFill>
                <a:latin typeface="Times New Roman" pitchFamily="18" charset="0"/>
                <a:ea typeface="黑体" pitchFamily="49" charset="-122"/>
                <a:cs typeface="Times New Roman" pitchFamily="18" charset="0"/>
              </a:rPr>
              <a:t>恒温蒸发</a:t>
            </a:r>
            <a:r>
              <a:rPr lang="zh-CN" altLang="zh-CN" sz="2800" smtClean="0">
                <a:latin typeface="Times New Roman" pitchFamily="18" charset="0"/>
                <a:ea typeface="黑体" pitchFamily="49" charset="-122"/>
                <a:cs typeface="Times New Roman" pitchFamily="18" charset="0"/>
              </a:rPr>
              <a:t>，</a:t>
            </a:r>
            <a:r>
              <a:rPr lang="en-US" altLang="zh-CN" sz="2800" smtClean="0">
                <a:latin typeface="Times New Roman" pitchFamily="18" charset="0"/>
                <a:ea typeface="黑体" pitchFamily="49" charset="-122"/>
                <a:cs typeface="Times New Roman" pitchFamily="18" charset="0"/>
              </a:rPr>
              <a:t>______</a:t>
            </a:r>
            <a:r>
              <a:rPr lang="zh-CN" altLang="zh-CN" sz="2800" smtClean="0">
                <a:latin typeface="Times New Roman" pitchFamily="18" charset="0"/>
                <a:ea typeface="黑体" pitchFamily="49" charset="-122"/>
                <a:cs typeface="Times New Roman" pitchFamily="18" charset="0"/>
              </a:rPr>
              <a:t>。</a:t>
            </a:r>
            <a:endParaRPr lang="zh-CN" altLang="en-US" sz="2800">
              <a:latin typeface="Times New Roman" pitchFamily="18" charset="0"/>
              <a:ea typeface="黑体" pitchFamily="49" charset="-122"/>
              <a:cs typeface="Times New Roman" pitchFamily="18" charset="0"/>
            </a:endParaRPr>
          </a:p>
        </p:txBody>
      </p:sp>
      <p:pic>
        <p:nvPicPr>
          <p:cNvPr id="4" name="图片 3" descr="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195" y="3136996"/>
            <a:ext cx="4215793" cy="2222404"/>
          </a:xfrm>
          <a:prstGeom prst="rect">
            <a:avLst/>
          </a:prstGeom>
          <a:noFill/>
          <a:ln>
            <a:noFill/>
          </a:ln>
        </p:spPr>
      </p:pic>
    </p:spTree>
    <p:extLst>
      <p:ext uri="{BB962C8B-B14F-4D97-AF65-F5344CB8AC3E}">
        <p14:creationId xmlns:p14="http://schemas.microsoft.com/office/powerpoint/2010/main" val="41334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075" y="469429"/>
            <a:ext cx="8218051" cy="3400490"/>
          </a:xfrm>
        </p:spPr>
        <p:txBody>
          <a:bodyPr>
            <a:normAutofit/>
          </a:bodyPr>
          <a:lstStyle/>
          <a:p>
            <a:r>
              <a:rPr lang="en-US" altLang="zh-CN" sz="2800" smtClean="0">
                <a:latin typeface="Times New Roman" pitchFamily="18" charset="0"/>
                <a:ea typeface="黑体" pitchFamily="49" charset="-122"/>
                <a:cs typeface="Times New Roman" pitchFamily="18" charset="0"/>
              </a:rPr>
              <a:t>③</a:t>
            </a:r>
            <a:r>
              <a:rPr lang="en-US" altLang="zh-CN" sz="2800" smtClean="0">
                <a:solidFill>
                  <a:srgbClr val="00B050"/>
                </a:solidFill>
                <a:latin typeface="Times New Roman" pitchFamily="18" charset="0"/>
                <a:ea typeface="黑体" pitchFamily="49" charset="-122"/>
                <a:cs typeface="Times New Roman" pitchFamily="18" charset="0"/>
              </a:rPr>
              <a:t>Na</a:t>
            </a:r>
            <a:r>
              <a:rPr lang="en-US" altLang="zh-CN" sz="2800" baseline="-25000" smtClean="0">
                <a:solidFill>
                  <a:srgbClr val="00B050"/>
                </a:solidFill>
                <a:latin typeface="Times New Roman" pitchFamily="18" charset="0"/>
                <a:ea typeface="黑体" pitchFamily="49" charset="-122"/>
                <a:cs typeface="Times New Roman" pitchFamily="18" charset="0"/>
              </a:rPr>
              <a:t>3</a:t>
            </a:r>
            <a:r>
              <a:rPr lang="en-US" altLang="zh-CN" sz="2800" smtClean="0">
                <a:solidFill>
                  <a:srgbClr val="00B050"/>
                </a:solidFill>
                <a:latin typeface="Times New Roman" pitchFamily="18" charset="0"/>
                <a:ea typeface="黑体" pitchFamily="49" charset="-122"/>
                <a:cs typeface="Times New Roman" pitchFamily="18" charset="0"/>
              </a:rPr>
              <a:t>H(SO</a:t>
            </a:r>
            <a:r>
              <a:rPr lang="en-US" altLang="zh-CN" sz="2800" baseline="-25000" smtClean="0">
                <a:solidFill>
                  <a:srgbClr val="00B050"/>
                </a:solidFill>
                <a:latin typeface="Times New Roman" pitchFamily="18" charset="0"/>
                <a:ea typeface="黑体" pitchFamily="49" charset="-122"/>
                <a:cs typeface="Times New Roman" pitchFamily="18" charset="0"/>
              </a:rPr>
              <a:t>4</a:t>
            </a:r>
            <a:r>
              <a:rPr lang="en-US" altLang="zh-CN" sz="2800" smtClean="0">
                <a:solidFill>
                  <a:srgbClr val="00B050"/>
                </a:solidFill>
                <a:latin typeface="Times New Roman" pitchFamily="18" charset="0"/>
                <a:ea typeface="黑体" pitchFamily="49" charset="-122"/>
                <a:cs typeface="Times New Roman" pitchFamily="18" charset="0"/>
              </a:rPr>
              <a:t>)</a:t>
            </a:r>
            <a:r>
              <a:rPr lang="en-US" altLang="zh-CN" sz="2800" baseline="-25000" smtClean="0">
                <a:solidFill>
                  <a:srgbClr val="00B050"/>
                </a:solidFill>
                <a:latin typeface="Times New Roman" pitchFamily="18" charset="0"/>
                <a:ea typeface="黑体" pitchFamily="49" charset="-122"/>
                <a:cs typeface="Times New Roman" pitchFamily="18" charset="0"/>
              </a:rPr>
              <a:t>2</a:t>
            </a:r>
            <a:r>
              <a:rPr lang="zh-CN" altLang="zh-CN" sz="2800" smtClean="0">
                <a:solidFill>
                  <a:srgbClr val="00B050"/>
                </a:solidFill>
                <a:latin typeface="Times New Roman" pitchFamily="18" charset="0"/>
                <a:ea typeface="黑体" pitchFamily="49" charset="-122"/>
                <a:cs typeface="Times New Roman" pitchFamily="18" charset="0"/>
              </a:rPr>
              <a:t>处理器</a:t>
            </a:r>
            <a:r>
              <a:rPr lang="zh-CN" altLang="zh-CN" sz="2800" smtClean="0">
                <a:latin typeface="Times New Roman" pitchFamily="18" charset="0"/>
                <a:ea typeface="黑体" pitchFamily="49" charset="-122"/>
                <a:cs typeface="Times New Roman" pitchFamily="18" charset="0"/>
              </a:rPr>
              <a:t>的</a:t>
            </a:r>
            <a:r>
              <a:rPr lang="zh-CN" altLang="zh-CN" sz="2800" smtClean="0">
                <a:solidFill>
                  <a:srgbClr val="0070C0"/>
                </a:solidFill>
                <a:latin typeface="Times New Roman" pitchFamily="18" charset="0"/>
                <a:ea typeface="黑体" pitchFamily="49" charset="-122"/>
                <a:cs typeface="Times New Roman" pitchFamily="18" charset="0"/>
              </a:rPr>
              <a:t>滤液</a:t>
            </a:r>
            <a:r>
              <a:rPr lang="zh-CN" altLang="zh-CN" sz="2800" smtClean="0">
                <a:latin typeface="Times New Roman" pitchFamily="18" charset="0"/>
                <a:ea typeface="黑体" pitchFamily="49" charset="-122"/>
                <a:cs typeface="Times New Roman" pitchFamily="18" charset="0"/>
              </a:rPr>
              <a:t>中可以</a:t>
            </a:r>
            <a:r>
              <a:rPr lang="zh-CN" altLang="zh-CN" sz="2800" smtClean="0">
                <a:solidFill>
                  <a:srgbClr val="FF0000"/>
                </a:solidFill>
                <a:latin typeface="Times New Roman" pitchFamily="18" charset="0"/>
                <a:ea typeface="黑体" pitchFamily="49" charset="-122"/>
                <a:cs typeface="Times New Roman" pitchFamily="18" charset="0"/>
              </a:rPr>
              <a:t>循环利用的原料</a:t>
            </a:r>
            <a:r>
              <a:rPr lang="zh-CN" altLang="zh-CN" sz="2800" smtClean="0">
                <a:latin typeface="Times New Roman" pitchFamily="18" charset="0"/>
                <a:ea typeface="黑体" pitchFamily="49" charset="-122"/>
                <a:cs typeface="Times New Roman" pitchFamily="18" charset="0"/>
              </a:rPr>
              <a:t>是</a:t>
            </a:r>
            <a:r>
              <a:rPr lang="en-US" altLang="zh-CN" sz="2800" smtClean="0">
                <a:solidFill>
                  <a:srgbClr val="FF0000"/>
                </a:solidFill>
                <a:latin typeface="Times New Roman" pitchFamily="18" charset="0"/>
                <a:ea typeface="黑体" pitchFamily="49" charset="-122"/>
                <a:cs typeface="Times New Roman" pitchFamily="18" charset="0"/>
              </a:rPr>
              <a:t>NaClO</a:t>
            </a:r>
            <a:r>
              <a:rPr lang="en-US" altLang="zh-CN" sz="2800" baseline="-25000" smtClean="0">
                <a:solidFill>
                  <a:srgbClr val="FF0000"/>
                </a:solidFill>
                <a:latin typeface="Times New Roman" pitchFamily="18" charset="0"/>
                <a:ea typeface="黑体" pitchFamily="49" charset="-122"/>
                <a:cs typeface="Times New Roman" pitchFamily="18" charset="0"/>
              </a:rPr>
              <a:t>3</a:t>
            </a:r>
            <a:r>
              <a:rPr lang="zh-CN" altLang="zh-CN" sz="2800" smtClean="0">
                <a:latin typeface="Times New Roman" pitchFamily="18" charset="0"/>
                <a:ea typeface="黑体" pitchFamily="49" charset="-122"/>
                <a:cs typeface="Times New Roman" pitchFamily="18" charset="0"/>
              </a:rPr>
              <a:t>和</a:t>
            </a:r>
            <a:r>
              <a:rPr lang="en-US" altLang="zh-CN" sz="2800" smtClean="0">
                <a:latin typeface="Times New Roman" pitchFamily="18" charset="0"/>
                <a:ea typeface="黑体" pitchFamily="49" charset="-122"/>
                <a:cs typeface="Times New Roman" pitchFamily="18" charset="0"/>
              </a:rPr>
              <a:t>______</a:t>
            </a:r>
            <a:r>
              <a:rPr lang="zh-CN" altLang="zh-CN" sz="2800" smtClean="0">
                <a:latin typeface="Times New Roman" pitchFamily="18" charset="0"/>
                <a:ea typeface="黑体" pitchFamily="49" charset="-122"/>
                <a:cs typeface="Times New Roman" pitchFamily="18" charset="0"/>
              </a:rPr>
              <a:t>。</a:t>
            </a:r>
          </a:p>
          <a:p>
            <a:pPr>
              <a:buNone/>
            </a:pPr>
            <a:endParaRPr lang="zh-CN" altLang="en-US" sz="2800">
              <a:latin typeface="Times New Roman" pitchFamily="18" charset="0"/>
              <a:ea typeface="黑体" pitchFamily="49" charset="-122"/>
              <a:cs typeface="Times New Roman" pitchFamily="18" charset="0"/>
            </a:endParaRPr>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1343025" y="1500188"/>
            <a:ext cx="7029450" cy="3257549"/>
          </a:xfrm>
          <a:prstGeom prst="rect">
            <a:avLst/>
          </a:prstGeom>
        </p:spPr>
      </p:pic>
      <p:sp>
        <p:nvSpPr>
          <p:cNvPr id="5" name="TextBox 4"/>
          <p:cNvSpPr txBox="1"/>
          <p:nvPr/>
        </p:nvSpPr>
        <p:spPr>
          <a:xfrm>
            <a:off x="5307981" y="3323063"/>
            <a:ext cx="2152186" cy="400110"/>
          </a:xfrm>
          <a:prstGeom prst="rect">
            <a:avLst/>
          </a:prstGeom>
          <a:noFill/>
          <a:ln w="31750" cmpd="sng">
            <a:solidFill>
              <a:srgbClr val="FF0000"/>
            </a:solidFill>
          </a:ln>
        </p:spPr>
        <p:txBody>
          <a:bodyPr wrap="square" rtlCol="0">
            <a:spAutoFit/>
          </a:bodyPr>
          <a:lstStyle/>
          <a:p>
            <a:endParaRPr lang="zh-CN" altLang="en-US" sz="2000"/>
          </a:p>
        </p:txBody>
      </p:sp>
      <p:sp>
        <p:nvSpPr>
          <p:cNvPr id="6" name="TextBox 5"/>
          <p:cNvSpPr txBox="1"/>
          <p:nvPr/>
        </p:nvSpPr>
        <p:spPr>
          <a:xfrm>
            <a:off x="2743201" y="1438507"/>
            <a:ext cx="1226633" cy="400110"/>
          </a:xfrm>
          <a:prstGeom prst="rect">
            <a:avLst/>
          </a:prstGeom>
          <a:noFill/>
          <a:ln w="31750" cmpd="sng">
            <a:solidFill>
              <a:srgbClr val="FF0000"/>
            </a:solidFill>
          </a:ln>
        </p:spPr>
        <p:txBody>
          <a:bodyPr wrap="square" rtlCol="0">
            <a:spAutoFit/>
          </a:bodyPr>
          <a:lstStyle/>
          <a:p>
            <a:endParaRPr lang="zh-CN" altLang="en-US" sz="2000"/>
          </a:p>
        </p:txBody>
      </p:sp>
      <p:sp>
        <p:nvSpPr>
          <p:cNvPr id="7" name="TextBox 6"/>
          <p:cNvSpPr txBox="1"/>
          <p:nvPr/>
        </p:nvSpPr>
        <p:spPr>
          <a:xfrm>
            <a:off x="2843561" y="3256155"/>
            <a:ext cx="2007219" cy="523220"/>
          </a:xfrm>
          <a:prstGeom prst="rect">
            <a:avLst/>
          </a:prstGeom>
          <a:noFill/>
          <a:ln w="31750" cmpd="sng">
            <a:solidFill>
              <a:srgbClr val="94CF29"/>
            </a:solidFill>
          </a:ln>
        </p:spPr>
        <p:txBody>
          <a:bodyPr wrap="square" rtlCol="0">
            <a:spAutoFit/>
          </a:bodyPr>
          <a:lstStyle/>
          <a:p>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875378" y="455609"/>
            <a:ext cx="33545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4000" b="1" spc="226" dirty="0">
                <a:solidFill>
                  <a:srgbClr val="FF0000"/>
                </a:solidFill>
                <a:latin typeface="黑体" panose="02010609060101010101" pitchFamily="49" charset="-122"/>
                <a:ea typeface="黑体" panose="02010609060101010101" pitchFamily="49" charset="-122"/>
              </a:rPr>
              <a:t>学法指导</a:t>
            </a:r>
          </a:p>
        </p:txBody>
      </p:sp>
      <p:sp>
        <p:nvSpPr>
          <p:cNvPr id="8" name="内容占位符 2">
            <a:extLst>
              <a:ext uri="{FF2B5EF4-FFF2-40B4-BE49-F238E27FC236}">
                <a16:creationId xmlns:a16="http://schemas.microsoft.com/office/drawing/2014/main" xmlns="" id="{6CAA049B-46B5-4D61-869B-713B5E16719C}"/>
              </a:ext>
            </a:extLst>
          </p:cNvPr>
          <p:cNvSpPr txBox="1">
            <a:spLocks/>
          </p:cNvSpPr>
          <p:nvPr/>
        </p:nvSpPr>
        <p:spPr>
          <a:xfrm>
            <a:off x="1011901" y="1389468"/>
            <a:ext cx="8218051" cy="3969932"/>
          </a:xfrm>
          <a:prstGeom prst="rect">
            <a:avLst/>
          </a:prstGeom>
        </p:spPr>
        <p:txBody>
          <a:bodyPr vert="horz" lIns="91440" tIns="45720" rIns="91440" bIns="45720" rtlCol="0">
            <a:normAutofit lnSpcReduction="10000"/>
          </a:bodyPr>
          <a:lstStyle/>
          <a:p>
            <a:pPr marL="442913" marR="0" lvl="0" indent="-442913" algn="l" defTabSz="714375" rtl="0" eaLnBrk="1" fontAlgn="auto" latinLnBrk="0" hangingPunct="1">
              <a:lnSpc>
                <a:spcPct val="140000"/>
              </a:lnSpc>
              <a:spcBef>
                <a:spcPts val="1600"/>
              </a:spcBef>
              <a:spcAft>
                <a:spcPts val="0"/>
              </a:spcAft>
              <a:buClrTx/>
              <a:buSzTx/>
              <a:buFont typeface="Arial" panose="020B0604020202020204" pitchFamily="34" charset="0"/>
              <a:buNone/>
              <a:tabLst/>
              <a:defRPr/>
            </a:pP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1</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、阅读教材《必修</a:t>
            </a: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1</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》第</a:t>
            </a:r>
            <a:r>
              <a:rPr kumimoji="0" lang="zh-CN" altLang="en-US"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四</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章第</a:t>
            </a: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2</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节、《必修</a:t>
            </a: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2</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》第一章第</a:t>
            </a: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1</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节、《选修</a:t>
            </a: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5</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》烯烃及卤代烃等内容，梳理并牢记重要物质性质及相关实验、方程式等。</a:t>
            </a:r>
          </a:p>
          <a:p>
            <a:pPr marL="442913" marR="0" lvl="0" indent="-442913" algn="l" defTabSz="714375" rtl="0" eaLnBrk="1" fontAlgn="auto" latinLnBrk="0" hangingPunct="1">
              <a:lnSpc>
                <a:spcPct val="140000"/>
              </a:lnSpc>
              <a:spcBef>
                <a:spcPts val="1600"/>
              </a:spcBef>
              <a:spcAft>
                <a:spcPts val="0"/>
              </a:spcAft>
              <a:buClrTx/>
              <a:buSzTx/>
              <a:buFont typeface="Arial" panose="020B0604020202020204" pitchFamily="34" charset="0"/>
              <a:buNone/>
              <a:tabLst/>
              <a:defRPr/>
            </a:pP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2</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、浏览相关本文二（</a:t>
            </a: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1</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）表格所列高考题，了解常见的高考命题方法规律。</a:t>
            </a:r>
          </a:p>
          <a:p>
            <a:pPr marL="177800" marR="0" lvl="0" indent="265113" algn="l" defTabSz="714375" rtl="0" eaLnBrk="1" fontAlgn="auto" latinLnBrk="0" hangingPunct="1">
              <a:lnSpc>
                <a:spcPct val="140000"/>
              </a:lnSpc>
              <a:spcBef>
                <a:spcPts val="1600"/>
              </a:spcBef>
              <a:spcAft>
                <a:spcPts val="0"/>
              </a:spcAft>
              <a:buClrTx/>
              <a:buSzTx/>
              <a:buFont typeface="Arial" panose="020B0604020202020204" pitchFamily="34" charset="0"/>
              <a:buNone/>
              <a:tabLst/>
              <a:defRPr/>
            </a:pP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熟记“用平衡移动原理解释</a:t>
            </a:r>
            <a:r>
              <a:rPr kumimoji="0" lang="en-US"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a:t>
            </a:r>
            <a:r>
              <a:rPr kumimoji="0" lang="zh-CN" altLang="zh-CN" sz="2800" b="1" i="0" u="none" strike="noStrike" kern="1200" cap="none" spc="0" normalizeH="0" baseline="0" noProof="0" smtClean="0">
                <a:ln>
                  <a:noFill/>
                </a:ln>
                <a:solidFill>
                  <a:srgbClr val="002060"/>
                </a:solidFill>
                <a:effectLst/>
                <a:uLnTx/>
                <a:uFillTx/>
                <a:latin typeface="黑体" pitchFamily="49" charset="-122"/>
                <a:ea typeface="黑体" pitchFamily="49" charset="-122"/>
              </a:rPr>
              <a:t>”题型的答题规范。</a:t>
            </a:r>
          </a:p>
        </p:txBody>
      </p:sp>
      <p:grpSp>
        <p:nvGrpSpPr>
          <p:cNvPr id="9" name="组合 8"/>
          <p:cNvGrpSpPr/>
          <p:nvPr/>
        </p:nvGrpSpPr>
        <p:grpSpPr>
          <a:xfrm>
            <a:off x="254267" y="0"/>
            <a:ext cx="1553762" cy="1570775"/>
            <a:chOff x="2739887" y="1286638"/>
            <a:chExt cx="1553762" cy="1570775"/>
          </a:xfrm>
        </p:grpSpPr>
        <p:pic>
          <p:nvPicPr>
            <p:cNvPr id="10" name="图片 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23005" t="64843" r="34350" b="-912"/>
            <a:stretch>
              <a:fillRect/>
            </a:stretch>
          </p:blipFill>
          <p:spPr>
            <a:xfrm>
              <a:off x="2739887" y="1286638"/>
              <a:ext cx="1553762" cy="1570775"/>
            </a:xfrm>
            <a:prstGeom prst="rect">
              <a:avLst/>
            </a:prstGeom>
          </p:spPr>
        </p:pic>
        <p:sp>
          <p:nvSpPr>
            <p:cNvPr id="13" name="矩形 12"/>
            <p:cNvSpPr/>
            <p:nvPr/>
          </p:nvSpPr>
          <p:spPr>
            <a:xfrm>
              <a:off x="3125474" y="1816103"/>
              <a:ext cx="782587" cy="669414"/>
            </a:xfrm>
            <a:prstGeom prst="rect">
              <a:avLst/>
            </a:prstGeom>
          </p:spPr>
          <p:txBody>
            <a:bodyPr wrap="none">
              <a:spAutoFit/>
            </a:bodyPr>
            <a:lstStyle/>
            <a:p>
              <a:pPr algn="ctr" defTabSz="685800">
                <a:defRPr/>
              </a:pPr>
              <a:r>
                <a:rPr lang="en-US" altLang="zh-CN" sz="3750" kern="0">
                  <a:solidFill>
                    <a:srgbClr val="FF0000"/>
                  </a:solidFill>
                  <a:latin typeface="Impact" panose="020B0806030902050204" pitchFamily="34" charset="0"/>
                  <a:ea typeface="宋体" panose="02010600030101010101" pitchFamily="2" charset="-122"/>
                </a:rPr>
                <a:t>0 </a:t>
              </a:r>
              <a:r>
                <a:rPr lang="en-US" altLang="zh-CN" sz="3750" kern="0" smtClean="0">
                  <a:solidFill>
                    <a:srgbClr val="FF0000"/>
                  </a:solidFill>
                  <a:latin typeface="Impact" panose="020B0806030902050204" pitchFamily="34" charset="0"/>
                  <a:ea typeface="宋体" panose="02010600030101010101" pitchFamily="2" charset="-122"/>
                </a:rPr>
                <a:t>5</a:t>
              </a:r>
              <a:endParaRPr lang="zh-CN" altLang="en-US" sz="3750" kern="0" dirty="0">
                <a:solidFill>
                  <a:srgbClr val="FF0000"/>
                </a:solidFill>
                <a:latin typeface="Impact" panose="020B0806030902050204" pitchFamily="34" charset="0"/>
                <a:ea typeface="宋体" panose="02010600030101010101" pitchFamily="2" charset="-122"/>
              </a:endParaRPr>
            </a:p>
          </p:txBody>
        </p:sp>
      </p:grpSp>
    </p:spTree>
    <p:extLst>
      <p:ext uri="{BB962C8B-B14F-4D97-AF65-F5344CB8AC3E}">
        <p14:creationId xmlns:p14="http://schemas.microsoft.com/office/powerpoint/2010/main" val="26319451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4120936" y="827154"/>
            <a:ext cx="1286304" cy="1274346"/>
          </a:xfrm>
          <a:prstGeom prst="rect">
            <a:avLst/>
          </a:prstGeom>
        </p:spPr>
      </p:pic>
      <p:sp>
        <p:nvSpPr>
          <p:cNvPr id="19" name="矩形 18"/>
          <p:cNvSpPr/>
          <p:nvPr/>
        </p:nvSpPr>
        <p:spPr>
          <a:xfrm>
            <a:off x="2476665" y="2459369"/>
            <a:ext cx="4854737" cy="960722"/>
          </a:xfrm>
          <a:prstGeom prst="rect">
            <a:avLst/>
          </a:prstGeom>
        </p:spPr>
        <p:txBody>
          <a:bodyPr wrap="square" lIns="95280" tIns="47640" rIns="95280" bIns="47640">
            <a:spAutoFit/>
          </a:bodyPr>
          <a:lstStyle/>
          <a:p>
            <a:pPr algn="r"/>
            <a:r>
              <a:rPr lang="zh-CN" altLang="en-US" sz="5600" b="1" spc="313"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200520" y="3654978"/>
            <a:ext cx="4382098" cy="412451"/>
          </a:xfrm>
          <a:prstGeom prst="rect">
            <a:avLst/>
          </a:prstGeom>
        </p:spPr>
        <p:txBody>
          <a:bodyPr wrap="square" lIns="95280" tIns="47640" rIns="95280" bIns="47640">
            <a:spAutoFit/>
          </a:bodyPr>
          <a:lstStyle/>
          <a:p>
            <a:pPr algn="l">
              <a:lnSpc>
                <a:spcPct val="150000"/>
              </a:lnSpc>
            </a:pPr>
            <a:r>
              <a:rPr lang="zh-CN" altLang="en-US" spc="235"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2043178" y="591327"/>
            <a:ext cx="29191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4000" b="1" spc="226" smtClean="0">
                <a:solidFill>
                  <a:srgbClr val="FF0000"/>
                </a:solidFill>
                <a:latin typeface="黑体" panose="02010609060101010101" pitchFamily="49" charset="-122"/>
                <a:ea typeface="黑体" panose="02010609060101010101" pitchFamily="49" charset="-122"/>
              </a:rPr>
              <a:t>学</a:t>
            </a:r>
            <a:r>
              <a:rPr lang="zh-CN" altLang="en-US" sz="4000" b="1" spc="226">
                <a:solidFill>
                  <a:srgbClr val="FF0000"/>
                </a:solidFill>
                <a:latin typeface="黑体" panose="02010609060101010101" pitchFamily="49" charset="-122"/>
                <a:ea typeface="黑体" panose="02010609060101010101" pitchFamily="49" charset="-122"/>
              </a:rPr>
              <a:t>习目标</a:t>
            </a:r>
            <a:endParaRPr lang="zh-CN" altLang="en-US" sz="4000" b="1" spc="226" dirty="0">
              <a:solidFill>
                <a:srgbClr val="FF0000"/>
              </a:solidFill>
              <a:latin typeface="黑体" panose="02010609060101010101" pitchFamily="49" charset="-122"/>
              <a:ea typeface="黑体" panose="02010609060101010101" pitchFamily="49" charset="-122"/>
            </a:endParaRPr>
          </a:p>
        </p:txBody>
      </p:sp>
      <p:sp>
        <p:nvSpPr>
          <p:cNvPr id="10" name="内容占位符 2">
            <a:extLst>
              <a:ext uri="{FF2B5EF4-FFF2-40B4-BE49-F238E27FC236}">
                <a16:creationId xmlns:a16="http://schemas.microsoft.com/office/drawing/2014/main" xmlns="" id="{D523E314-9A88-4620-974A-5806EED1F26C}"/>
              </a:ext>
            </a:extLst>
          </p:cNvPr>
          <p:cNvSpPr txBox="1">
            <a:spLocks/>
          </p:cNvSpPr>
          <p:nvPr/>
        </p:nvSpPr>
        <p:spPr>
          <a:xfrm>
            <a:off x="1000751" y="1556581"/>
            <a:ext cx="8218051" cy="3802819"/>
          </a:xfrm>
          <a:prstGeom prst="rect">
            <a:avLst/>
          </a:prstGeom>
        </p:spPr>
        <p:txBody>
          <a:bodyPr vert="horz" lIns="91440" tIns="45720" rIns="91440" bIns="45720" rtlCol="0">
            <a:normAutofit/>
          </a:bodyPr>
          <a:lstStyle/>
          <a:p>
            <a:pPr marL="1071563" marR="0" lvl="0" indent="-1071563" algn="l" defTabSz="714375"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 </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1</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）会描述氯气及重要氯化物（</a:t>
            </a:r>
            <a:r>
              <a:rPr kumimoji="0" lang="en-US" altLang="zh-CN" sz="2800" b="1" i="0" u="none" strike="noStrike" kern="1200" cap="none" spc="0" normalizeH="0" baseline="0" noProof="0" dirty="0" err="1" smtClean="0">
                <a:ln>
                  <a:noFill/>
                </a:ln>
                <a:solidFill>
                  <a:srgbClr val="002060"/>
                </a:solidFill>
                <a:effectLst/>
                <a:uLnTx/>
                <a:uFillTx/>
                <a:latin typeface="Times New Roman" pitchFamily="18" charset="0"/>
                <a:ea typeface="黑体" pitchFamily="49" charset="-122"/>
                <a:cs typeface="Times New Roman" pitchFamily="18" charset="0"/>
              </a:rPr>
              <a:t>NaCl</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FeCl</a:t>
            </a:r>
            <a:r>
              <a:rPr kumimoji="0" lang="en-US" altLang="zh-CN" sz="2800" b="1" i="0" u="none" strike="noStrike" kern="1200" cap="none" spc="0" normalizeH="0" baseline="-25000" noProof="0" dirty="0" smtClean="0">
                <a:ln>
                  <a:noFill/>
                </a:ln>
                <a:solidFill>
                  <a:srgbClr val="002060"/>
                </a:solidFill>
                <a:effectLst/>
                <a:uLnTx/>
                <a:uFillTx/>
                <a:latin typeface="Times New Roman" pitchFamily="18" charset="0"/>
                <a:ea typeface="黑体" pitchFamily="49" charset="-122"/>
                <a:cs typeface="Times New Roman" pitchFamily="18" charset="0"/>
              </a:rPr>
              <a:t>3</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  CuCl</a:t>
            </a:r>
            <a:r>
              <a:rPr kumimoji="0" lang="en-US" altLang="zh-CN" sz="2800" b="1" i="0" u="none" strike="noStrike" kern="1200" cap="none" spc="0" normalizeH="0" baseline="-25000" noProof="0" dirty="0" smtClean="0">
                <a:ln>
                  <a:noFill/>
                </a:ln>
                <a:solidFill>
                  <a:srgbClr val="002060"/>
                </a:solidFill>
                <a:effectLst/>
                <a:uLnTx/>
                <a:uFillTx/>
                <a:latin typeface="Times New Roman" pitchFamily="18" charset="0"/>
                <a:ea typeface="黑体" pitchFamily="49" charset="-122"/>
                <a:cs typeface="Times New Roman" pitchFamily="18" charset="0"/>
              </a:rPr>
              <a:t>2</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0" noProof="0" dirty="0" err="1" smtClean="0">
                <a:ln>
                  <a:noFill/>
                </a:ln>
                <a:solidFill>
                  <a:srgbClr val="002060"/>
                </a:solidFill>
                <a:effectLst/>
                <a:uLnTx/>
                <a:uFillTx/>
                <a:latin typeface="Times New Roman" pitchFamily="18" charset="0"/>
                <a:ea typeface="黑体" pitchFamily="49" charset="-122"/>
                <a:cs typeface="Times New Roman" pitchFamily="18" charset="0"/>
              </a:rPr>
              <a:t>NaClO</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/Ca(</a:t>
            </a:r>
            <a:r>
              <a:rPr kumimoji="0" lang="en-US" altLang="zh-CN" sz="2800" b="1" i="0" u="none" strike="noStrike" kern="1200" cap="none" spc="0" normalizeH="0" baseline="0" noProof="0" dirty="0" err="1" smtClean="0">
                <a:ln>
                  <a:noFill/>
                </a:ln>
                <a:solidFill>
                  <a:srgbClr val="002060"/>
                </a:solidFill>
                <a:effectLst/>
                <a:uLnTx/>
                <a:uFillTx/>
                <a:latin typeface="Times New Roman" pitchFamily="18" charset="0"/>
                <a:ea typeface="黑体" pitchFamily="49" charset="-122"/>
                <a:cs typeface="Times New Roman" pitchFamily="18" charset="0"/>
              </a:rPr>
              <a:t>ClO</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25000" noProof="0" dirty="0" smtClean="0">
                <a:ln>
                  <a:noFill/>
                </a:ln>
                <a:solidFill>
                  <a:srgbClr val="002060"/>
                </a:solidFill>
                <a:effectLst/>
                <a:uLnTx/>
                <a:uFillTx/>
                <a:latin typeface="Times New Roman" pitchFamily="18" charset="0"/>
                <a:ea typeface="黑体" pitchFamily="49" charset="-122"/>
                <a:cs typeface="Times New Roman" pitchFamily="18" charset="0"/>
              </a:rPr>
              <a:t>2</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的物理性质（颜色、气味、气体密度、溶解性等）。</a:t>
            </a:r>
          </a:p>
          <a:p>
            <a:pPr marL="985838" marR="0" lvl="0" indent="-985838" algn="l" defTabSz="714375"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2</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）熟知以上各物质的化学性质（氧还性、水溶液酸碱性及特性）并能准确书写相关化学方程式和离子方程式。</a:t>
            </a:r>
          </a:p>
          <a:p>
            <a:pPr marL="985838" marR="0" lvl="0" indent="-985838" algn="l" defTabSz="714375"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a:t>
            </a:r>
            <a:r>
              <a:rPr kumimoji="0" lang="en-US"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3</a:t>
            </a:r>
            <a:r>
              <a:rPr kumimoji="0" lang="zh-CN" altLang="zh-CN" sz="2800" b="1" i="0" u="none" strike="noStrike" kern="1200" cap="none" spc="0" normalizeH="0" baseline="0" noProof="0" dirty="0" smtClean="0">
                <a:ln>
                  <a:noFill/>
                </a:ln>
                <a:solidFill>
                  <a:srgbClr val="002060"/>
                </a:solidFill>
                <a:effectLst/>
                <a:uLnTx/>
                <a:uFillTx/>
                <a:latin typeface="Times New Roman" pitchFamily="18" charset="0"/>
                <a:ea typeface="黑体" pitchFamily="49" charset="-122"/>
                <a:cs typeface="Times New Roman" pitchFamily="18" charset="0"/>
              </a:rPr>
              <a:t>）了解卤素相关制备、应用等化学原理题或工业流程题的命题规律及解题思路。</a:t>
            </a:r>
          </a:p>
        </p:txBody>
      </p:sp>
      <p:grpSp>
        <p:nvGrpSpPr>
          <p:cNvPr id="4" name="组合 3"/>
          <p:cNvGrpSpPr/>
          <p:nvPr/>
        </p:nvGrpSpPr>
        <p:grpSpPr>
          <a:xfrm>
            <a:off x="310023" y="156453"/>
            <a:ext cx="1553762" cy="1570775"/>
            <a:chOff x="2918306" y="1498847"/>
            <a:chExt cx="1553762" cy="1570775"/>
          </a:xfrm>
        </p:grpSpPr>
        <p:pic>
          <p:nvPicPr>
            <p:cNvPr id="5" name="图片 4"/>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7" name="矩形 6"/>
            <p:cNvSpPr/>
            <p:nvPr/>
          </p:nvSpPr>
          <p:spPr>
            <a:xfrm>
              <a:off x="3339961" y="1961069"/>
              <a:ext cx="710451" cy="669414"/>
            </a:xfrm>
            <a:prstGeom prst="rect">
              <a:avLst/>
            </a:prstGeom>
          </p:spPr>
          <p:txBody>
            <a:bodyPr wrap="none">
              <a:spAutoFit/>
            </a:bodyPr>
            <a:lstStyle/>
            <a:p>
              <a:pPr algn="ctr" defTabSz="685800">
                <a:defRPr/>
              </a:pPr>
              <a:r>
                <a:rPr lang="en-US" altLang="zh-CN" sz="3750" kern="0">
                  <a:solidFill>
                    <a:srgbClr val="FF0000"/>
                  </a:solidFill>
                  <a:latin typeface="Impact" panose="020B0806030902050204" pitchFamily="34" charset="0"/>
                  <a:ea typeface="宋体" panose="02010600030101010101" pitchFamily="2" charset="-122"/>
                </a:rPr>
                <a:t>0 </a:t>
              </a:r>
              <a:r>
                <a:rPr lang="en-US" altLang="zh-CN" sz="3750" kern="0" smtClean="0">
                  <a:solidFill>
                    <a:srgbClr val="FF0000"/>
                  </a:solidFill>
                  <a:latin typeface="Impact" panose="020B0806030902050204" pitchFamily="34" charset="0"/>
                  <a:ea typeface="宋体" panose="02010600030101010101" pitchFamily="2" charset="-122"/>
                </a:rPr>
                <a:t>1</a:t>
              </a:r>
              <a:endParaRPr lang="zh-CN" altLang="en-US" sz="3750" kern="0" dirty="0">
                <a:solidFill>
                  <a:srgbClr val="FF0000"/>
                </a:solidFill>
                <a:latin typeface="Impact" panose="020B0806030902050204" pitchFamily="34" charset="0"/>
                <a:ea typeface="宋体" panose="02010600030101010101" pitchFamily="2" charset="-122"/>
              </a:endParaRP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858322" y="2084308"/>
            <a:ext cx="4493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4000" b="1" spc="226" smtClean="0">
                <a:solidFill>
                  <a:srgbClr val="FF0000"/>
                </a:solidFill>
                <a:latin typeface="黑体" panose="02010609060101010101" pitchFamily="49" charset="-122"/>
                <a:ea typeface="黑体" panose="02010609060101010101" pitchFamily="49" charset="-122"/>
              </a:rPr>
              <a:t>真</a:t>
            </a:r>
            <a:r>
              <a:rPr lang="zh-CN" altLang="en-US" sz="4000" b="1" spc="226">
                <a:solidFill>
                  <a:srgbClr val="FF0000"/>
                </a:solidFill>
                <a:latin typeface="黑体" panose="02010609060101010101" pitchFamily="49" charset="-122"/>
                <a:ea typeface="黑体" panose="02010609060101010101" pitchFamily="49" charset="-122"/>
              </a:rPr>
              <a:t>题分析</a:t>
            </a:r>
            <a:endParaRPr lang="zh-CN" altLang="en-US" sz="4000" b="1" spc="226" dirty="0">
              <a:solidFill>
                <a:srgbClr val="FF0000"/>
              </a:solidFill>
              <a:latin typeface="黑体" panose="02010609060101010101" pitchFamily="49" charset="-122"/>
              <a:ea typeface="黑体" panose="02010609060101010101" pitchFamily="49" charset="-122"/>
            </a:endParaRPr>
          </a:p>
        </p:txBody>
      </p:sp>
      <p:grpSp>
        <p:nvGrpSpPr>
          <p:cNvPr id="3" name="组合 2"/>
          <p:cNvGrpSpPr/>
          <p:nvPr/>
        </p:nvGrpSpPr>
        <p:grpSpPr>
          <a:xfrm>
            <a:off x="2283788" y="1673019"/>
            <a:ext cx="1553762" cy="1570775"/>
            <a:chOff x="2918306" y="1498847"/>
            <a:chExt cx="1553762" cy="1570775"/>
          </a:xfrm>
        </p:grpSpPr>
        <p:pic>
          <p:nvPicPr>
            <p:cNvPr id="4" name="图片 3"/>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5" name="矩形 4"/>
            <p:cNvSpPr/>
            <p:nvPr/>
          </p:nvSpPr>
          <p:spPr>
            <a:xfrm>
              <a:off x="3303893" y="1961069"/>
              <a:ext cx="782587" cy="669414"/>
            </a:xfrm>
            <a:prstGeom prst="rect">
              <a:avLst/>
            </a:prstGeom>
          </p:spPr>
          <p:txBody>
            <a:bodyPr wrap="none">
              <a:spAutoFit/>
            </a:bodyPr>
            <a:lstStyle/>
            <a:p>
              <a:pPr algn="ctr" defTabSz="685800">
                <a:defRPr/>
              </a:pPr>
              <a:r>
                <a:rPr lang="en-US" altLang="zh-CN" sz="3750" kern="0">
                  <a:solidFill>
                    <a:srgbClr val="FF0000"/>
                  </a:solidFill>
                  <a:latin typeface="Impact" panose="020B0806030902050204" pitchFamily="34" charset="0"/>
                  <a:ea typeface="宋体" panose="02010600030101010101" pitchFamily="2" charset="-122"/>
                </a:rPr>
                <a:t>0 </a:t>
              </a:r>
              <a:r>
                <a:rPr lang="en-US" altLang="zh-CN" sz="3750" kern="0" smtClean="0">
                  <a:solidFill>
                    <a:srgbClr val="FF0000"/>
                  </a:solidFill>
                  <a:latin typeface="Impact" panose="020B0806030902050204" pitchFamily="34" charset="0"/>
                  <a:ea typeface="宋体" panose="02010600030101010101" pitchFamily="2" charset="-122"/>
                </a:rPr>
                <a:t>2</a:t>
              </a:r>
              <a:endParaRPr lang="zh-CN" altLang="en-US" sz="3750" kern="0" dirty="0">
                <a:solidFill>
                  <a:srgbClr val="FF0000"/>
                </a:solidFill>
                <a:latin typeface="Impact" panose="020B0806030902050204" pitchFamily="34" charset="0"/>
                <a:ea typeface="宋体" panose="02010600030101010101" pitchFamily="2" charset="-122"/>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4C8B18-201A-4E72-81EE-9032A7F8AEF5}"/>
              </a:ext>
            </a:extLst>
          </p:cNvPr>
          <p:cNvSpPr>
            <a:spLocks noGrp="1"/>
          </p:cNvSpPr>
          <p:nvPr>
            <p:ph type="title"/>
          </p:nvPr>
        </p:nvSpPr>
        <p:spPr/>
        <p:txBody>
          <a:bodyPr/>
          <a:lstStyle/>
          <a:p>
            <a:r>
              <a:rPr lang="en-US" altLang="zh-CN" b="1" smtClean="0">
                <a:solidFill>
                  <a:srgbClr val="FF0000"/>
                </a:solidFill>
                <a:latin typeface="黑体" pitchFamily="49" charset="-122"/>
                <a:ea typeface="黑体" pitchFamily="49" charset="-122"/>
                <a:cs typeface="Times New Roman" pitchFamily="18" charset="0"/>
              </a:rPr>
              <a:t>(1).</a:t>
            </a:r>
            <a:r>
              <a:rPr lang="zh-CN" altLang="zh-CN" b="1" smtClean="0">
                <a:solidFill>
                  <a:srgbClr val="FF0000"/>
                </a:solidFill>
                <a:latin typeface="黑体" pitchFamily="49" charset="-122"/>
                <a:ea typeface="黑体" pitchFamily="49" charset="-122"/>
                <a:cs typeface="Times New Roman" pitchFamily="18" charset="0"/>
              </a:rPr>
              <a:t>考点回顾</a:t>
            </a:r>
            <a:endParaRPr lang="zh-CN" altLang="en-US">
              <a:solidFill>
                <a:srgbClr val="FF0000"/>
              </a:solidFill>
              <a:latin typeface="黑体" pitchFamily="49" charset="-122"/>
              <a:ea typeface="黑体" pitchFamily="49" charset="-122"/>
              <a:cs typeface="Times New Roman" pitchFamily="18" charset="0"/>
            </a:endParaRPr>
          </a:p>
        </p:txBody>
      </p:sp>
      <p:graphicFrame>
        <p:nvGraphicFramePr>
          <p:cNvPr id="4" name="表格 3"/>
          <p:cNvGraphicFramePr>
            <a:graphicFrameLocks noGrp="1"/>
          </p:cNvGraphicFramePr>
          <p:nvPr/>
        </p:nvGraphicFramePr>
        <p:xfrm>
          <a:off x="473603" y="1162570"/>
          <a:ext cx="8656110" cy="3976105"/>
        </p:xfrm>
        <a:graphic>
          <a:graphicData uri="http://schemas.openxmlformats.org/drawingml/2006/table">
            <a:tbl>
              <a:tblPr/>
              <a:tblGrid>
                <a:gridCol w="778147"/>
                <a:gridCol w="1420013"/>
                <a:gridCol w="6457950"/>
              </a:tblGrid>
              <a:tr h="373893">
                <a:tc>
                  <a:txBody>
                    <a:bodyPr/>
                    <a:lstStyle/>
                    <a:p>
                      <a:pPr algn="ctr">
                        <a:lnSpc>
                          <a:spcPct val="150000"/>
                        </a:lnSpc>
                        <a:spcAft>
                          <a:spcPts val="0"/>
                        </a:spcAft>
                      </a:pPr>
                      <a:r>
                        <a:rPr lang="zh-CN" sz="1600" kern="0" dirty="0">
                          <a:solidFill>
                            <a:srgbClr val="002060"/>
                          </a:solidFill>
                          <a:latin typeface="Times New Roman" pitchFamily="18" charset="0"/>
                          <a:ea typeface="黑体" pitchFamily="49" charset="-122"/>
                          <a:cs typeface="Times New Roman" pitchFamily="18" charset="0"/>
                        </a:rPr>
                        <a:t>年份</a:t>
                      </a:r>
                      <a:endParaRPr lang="zh-CN" sz="1600" kern="100" dirty="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solidFill>
                            <a:srgbClr val="002060"/>
                          </a:solidFill>
                          <a:latin typeface="Times New Roman" pitchFamily="18" charset="0"/>
                          <a:ea typeface="黑体" pitchFamily="49" charset="-122"/>
                          <a:cs typeface="Times New Roman" pitchFamily="18" charset="0"/>
                        </a:rPr>
                        <a:t>题号</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solidFill>
                            <a:srgbClr val="002060"/>
                          </a:solidFill>
                          <a:latin typeface="Times New Roman" pitchFamily="18" charset="0"/>
                          <a:ea typeface="黑体" pitchFamily="49" charset="-122"/>
                          <a:cs typeface="Times New Roman" pitchFamily="18" charset="0"/>
                        </a:rPr>
                        <a:t>考点（知识点）</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91">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2019</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7/10/26</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dirty="0" err="1">
                          <a:solidFill>
                            <a:srgbClr val="002060"/>
                          </a:solidFill>
                          <a:latin typeface="Times New Roman" pitchFamily="18" charset="0"/>
                          <a:ea typeface="黑体" pitchFamily="49" charset="-122"/>
                          <a:cs typeface="Times New Roman" pitchFamily="18" charset="0"/>
                        </a:rPr>
                        <a:t>NaCl</a:t>
                      </a:r>
                      <a:r>
                        <a:rPr lang="zh-CN" sz="1600" kern="0" dirty="0">
                          <a:solidFill>
                            <a:srgbClr val="002060"/>
                          </a:solidFill>
                          <a:latin typeface="Times New Roman" pitchFamily="18" charset="0"/>
                          <a:ea typeface="黑体" pitchFamily="49" charset="-122"/>
                          <a:cs typeface="Times New Roman" pitchFamily="18" charset="0"/>
                        </a:rPr>
                        <a:t>电离及</a:t>
                      </a:r>
                      <a:r>
                        <a:rPr lang="en-US" sz="1600" kern="0" dirty="0">
                          <a:solidFill>
                            <a:srgbClr val="002060"/>
                          </a:solidFill>
                          <a:latin typeface="Times New Roman" pitchFamily="18" charset="0"/>
                          <a:ea typeface="黑体" pitchFamily="49" charset="-122"/>
                          <a:cs typeface="Times New Roman" pitchFamily="18" charset="0"/>
                        </a:rPr>
                        <a:t>CuCl</a:t>
                      </a:r>
                      <a:r>
                        <a:rPr lang="en-US" sz="1600" kern="0" baseline="-25000" dirty="0">
                          <a:solidFill>
                            <a:srgbClr val="002060"/>
                          </a:solidFill>
                          <a:latin typeface="Times New Roman" pitchFamily="18" charset="0"/>
                          <a:ea typeface="黑体" pitchFamily="49" charset="-122"/>
                          <a:cs typeface="Times New Roman" pitchFamily="18" charset="0"/>
                        </a:rPr>
                        <a:t>2</a:t>
                      </a:r>
                      <a:r>
                        <a:rPr lang="zh-CN" sz="1600" kern="0" dirty="0">
                          <a:solidFill>
                            <a:srgbClr val="002060"/>
                          </a:solidFill>
                          <a:latin typeface="Times New Roman" pitchFamily="18" charset="0"/>
                          <a:ea typeface="黑体" pitchFamily="49" charset="-122"/>
                          <a:cs typeface="Times New Roman" pitchFamily="18" charset="0"/>
                        </a:rPr>
                        <a:t>电解方程式</a:t>
                      </a:r>
                      <a:r>
                        <a:rPr lang="en-US" sz="1600" kern="0" dirty="0">
                          <a:solidFill>
                            <a:srgbClr val="002060"/>
                          </a:solidFill>
                          <a:latin typeface="Times New Roman" pitchFamily="18" charset="0"/>
                          <a:ea typeface="黑体" pitchFamily="49" charset="-122"/>
                          <a:cs typeface="Times New Roman" pitchFamily="18" charset="0"/>
                        </a:rPr>
                        <a:t>/Cl</a:t>
                      </a:r>
                      <a:r>
                        <a:rPr lang="en-US" sz="1600" kern="0" baseline="-25000" dirty="0">
                          <a:solidFill>
                            <a:srgbClr val="002060"/>
                          </a:solidFill>
                          <a:latin typeface="Times New Roman" pitchFamily="18" charset="0"/>
                          <a:ea typeface="黑体" pitchFamily="49" charset="-122"/>
                          <a:cs typeface="Times New Roman" pitchFamily="18" charset="0"/>
                        </a:rPr>
                        <a:t>2</a:t>
                      </a:r>
                      <a:r>
                        <a:rPr lang="zh-CN" sz="1600" kern="0" dirty="0">
                          <a:solidFill>
                            <a:srgbClr val="002060"/>
                          </a:solidFill>
                          <a:latin typeface="Times New Roman" pitchFamily="18" charset="0"/>
                          <a:ea typeface="黑体" pitchFamily="49" charset="-122"/>
                          <a:cs typeface="Times New Roman" pitchFamily="18" charset="0"/>
                        </a:rPr>
                        <a:t>与水反应</a:t>
                      </a:r>
                      <a:r>
                        <a:rPr lang="en-US" sz="1600" kern="0" dirty="0">
                          <a:solidFill>
                            <a:srgbClr val="002060"/>
                          </a:solidFill>
                          <a:latin typeface="Times New Roman" pitchFamily="18" charset="0"/>
                          <a:ea typeface="黑体" pitchFamily="49" charset="-122"/>
                          <a:cs typeface="Times New Roman" pitchFamily="18" charset="0"/>
                        </a:rPr>
                        <a:t>/Br</a:t>
                      </a:r>
                      <a:r>
                        <a:rPr lang="en-US" sz="1600" kern="0" baseline="-25000" dirty="0">
                          <a:solidFill>
                            <a:srgbClr val="002060"/>
                          </a:solidFill>
                          <a:latin typeface="Times New Roman" pitchFamily="18" charset="0"/>
                          <a:ea typeface="黑体" pitchFamily="49" charset="-122"/>
                          <a:cs typeface="Times New Roman" pitchFamily="18" charset="0"/>
                        </a:rPr>
                        <a:t>2</a:t>
                      </a:r>
                      <a:r>
                        <a:rPr lang="zh-CN" sz="1600" kern="0" dirty="0">
                          <a:solidFill>
                            <a:srgbClr val="002060"/>
                          </a:solidFill>
                          <a:latin typeface="Times New Roman" pitchFamily="18" charset="0"/>
                          <a:ea typeface="黑体" pitchFamily="49" charset="-122"/>
                          <a:cs typeface="Times New Roman" pitchFamily="18" charset="0"/>
                        </a:rPr>
                        <a:t>与苯酚反应定量计算</a:t>
                      </a:r>
                      <a:endParaRPr lang="zh-CN" sz="1600" kern="100" dirty="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431">
                <a:tc rowSpan="2">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2018</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9</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Cl</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002060"/>
                          </a:solidFill>
                          <a:latin typeface="Times New Roman" pitchFamily="18" charset="0"/>
                          <a:ea typeface="黑体" pitchFamily="49" charset="-122"/>
                          <a:cs typeface="Times New Roman" pitchFamily="18" charset="0"/>
                        </a:rPr>
                        <a:t>与水反应产物性质</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210">
                <a:tc vMerge="1">
                  <a:txBody>
                    <a:bodyPr/>
                    <a:lstStyle/>
                    <a:p>
                      <a:endParaRPr lang="zh-CN" altLang="en-US"/>
                    </a:p>
                  </a:txBody>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27/28</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dirty="0">
                          <a:solidFill>
                            <a:srgbClr val="002060"/>
                          </a:solidFill>
                          <a:latin typeface="Times New Roman" pitchFamily="18" charset="0"/>
                          <a:ea typeface="黑体" pitchFamily="49" charset="-122"/>
                          <a:cs typeface="Times New Roman" pitchFamily="18" charset="0"/>
                        </a:rPr>
                        <a:t> Cl</a:t>
                      </a:r>
                      <a:r>
                        <a:rPr lang="en-US" sz="1600" kern="0" baseline="-25000" dirty="0">
                          <a:solidFill>
                            <a:srgbClr val="002060"/>
                          </a:solidFill>
                          <a:latin typeface="Times New Roman" pitchFamily="18" charset="0"/>
                          <a:ea typeface="黑体" pitchFamily="49" charset="-122"/>
                          <a:cs typeface="Times New Roman" pitchFamily="18" charset="0"/>
                        </a:rPr>
                        <a:t>2</a:t>
                      </a:r>
                      <a:r>
                        <a:rPr lang="zh-CN" sz="1600" kern="0" dirty="0">
                          <a:solidFill>
                            <a:srgbClr val="002060"/>
                          </a:solidFill>
                          <a:latin typeface="Times New Roman" pitchFamily="18" charset="0"/>
                          <a:ea typeface="黑体" pitchFamily="49" charset="-122"/>
                          <a:cs typeface="Times New Roman" pitchFamily="18" charset="0"/>
                        </a:rPr>
                        <a:t>、</a:t>
                      </a:r>
                      <a:r>
                        <a:rPr lang="en-US" sz="1600" kern="0" dirty="0">
                          <a:solidFill>
                            <a:srgbClr val="002060"/>
                          </a:solidFill>
                          <a:latin typeface="Times New Roman" pitchFamily="18" charset="0"/>
                          <a:ea typeface="黑体" pitchFamily="49" charset="-122"/>
                          <a:cs typeface="Times New Roman" pitchFamily="18" charset="0"/>
                        </a:rPr>
                        <a:t>I</a:t>
                      </a:r>
                      <a:r>
                        <a:rPr lang="en-US" sz="1600" kern="0" baseline="-25000" dirty="0">
                          <a:solidFill>
                            <a:srgbClr val="002060"/>
                          </a:solidFill>
                          <a:latin typeface="Times New Roman" pitchFamily="18" charset="0"/>
                          <a:ea typeface="黑体" pitchFamily="49" charset="-122"/>
                          <a:cs typeface="Times New Roman" pitchFamily="18" charset="0"/>
                        </a:rPr>
                        <a:t>2</a:t>
                      </a:r>
                      <a:r>
                        <a:rPr lang="zh-CN" sz="1600" kern="0" dirty="0">
                          <a:solidFill>
                            <a:srgbClr val="002060"/>
                          </a:solidFill>
                          <a:latin typeface="Times New Roman" pitchFamily="18" charset="0"/>
                          <a:ea typeface="黑体" pitchFamily="49" charset="-122"/>
                          <a:cs typeface="Times New Roman" pitchFamily="18" charset="0"/>
                        </a:rPr>
                        <a:t>的</a:t>
                      </a:r>
                      <a:r>
                        <a:rPr lang="zh-CN" sz="1600" kern="0" dirty="0">
                          <a:solidFill>
                            <a:srgbClr val="FF0000"/>
                          </a:solidFill>
                          <a:latin typeface="Times New Roman" pitchFamily="18" charset="0"/>
                          <a:ea typeface="黑体" pitchFamily="49" charset="-122"/>
                          <a:cs typeface="Times New Roman" pitchFamily="18" charset="0"/>
                        </a:rPr>
                        <a:t>氧化性</a:t>
                      </a:r>
                      <a:r>
                        <a:rPr lang="zh-CN" sz="1600" kern="0" dirty="0">
                          <a:solidFill>
                            <a:srgbClr val="002060"/>
                          </a:solidFill>
                          <a:latin typeface="Times New Roman" pitchFamily="18" charset="0"/>
                          <a:ea typeface="黑体" pitchFamily="49" charset="-122"/>
                          <a:cs typeface="Times New Roman" pitchFamily="18" charset="0"/>
                        </a:rPr>
                        <a:t>及</a:t>
                      </a:r>
                      <a:r>
                        <a:rPr lang="en-US" sz="1600" kern="0" dirty="0">
                          <a:solidFill>
                            <a:srgbClr val="002060"/>
                          </a:solidFill>
                          <a:latin typeface="Times New Roman" pitchFamily="18" charset="0"/>
                          <a:ea typeface="黑体" pitchFamily="49" charset="-122"/>
                          <a:cs typeface="Times New Roman" pitchFamily="18" charset="0"/>
                        </a:rPr>
                        <a:t>I</a:t>
                      </a:r>
                      <a:r>
                        <a:rPr lang="en-US" sz="1600" kern="0" baseline="30000" dirty="0">
                          <a:solidFill>
                            <a:srgbClr val="002060"/>
                          </a:solidFill>
                          <a:latin typeface="Times New Roman" pitchFamily="18" charset="0"/>
                          <a:ea typeface="黑体" pitchFamily="49" charset="-122"/>
                          <a:cs typeface="Times New Roman" pitchFamily="18" charset="0"/>
                        </a:rPr>
                        <a:t>-</a:t>
                      </a:r>
                      <a:r>
                        <a:rPr lang="zh-CN" sz="1600" kern="0" dirty="0">
                          <a:solidFill>
                            <a:srgbClr val="002060"/>
                          </a:solidFill>
                          <a:latin typeface="Times New Roman" pitchFamily="18" charset="0"/>
                          <a:ea typeface="黑体" pitchFamily="49" charset="-122"/>
                          <a:cs typeface="Times New Roman" pitchFamily="18" charset="0"/>
                        </a:rPr>
                        <a:t>、</a:t>
                      </a:r>
                      <a:r>
                        <a:rPr lang="en-US" sz="1600" kern="0" dirty="0">
                          <a:solidFill>
                            <a:srgbClr val="002060"/>
                          </a:solidFill>
                          <a:latin typeface="Times New Roman" pitchFamily="18" charset="0"/>
                          <a:ea typeface="黑体" pitchFamily="49" charset="-122"/>
                          <a:cs typeface="Times New Roman" pitchFamily="18" charset="0"/>
                        </a:rPr>
                        <a:t>Cl</a:t>
                      </a:r>
                      <a:r>
                        <a:rPr lang="en-US" sz="1600" kern="0" baseline="30000" dirty="0">
                          <a:solidFill>
                            <a:srgbClr val="002060"/>
                          </a:solidFill>
                          <a:latin typeface="Times New Roman" pitchFamily="18" charset="0"/>
                          <a:ea typeface="黑体" pitchFamily="49" charset="-122"/>
                          <a:cs typeface="Times New Roman" pitchFamily="18" charset="0"/>
                        </a:rPr>
                        <a:t>–</a:t>
                      </a:r>
                      <a:r>
                        <a:rPr lang="zh-CN" sz="1600" kern="0" dirty="0">
                          <a:solidFill>
                            <a:srgbClr val="002060"/>
                          </a:solidFill>
                          <a:latin typeface="Times New Roman" pitchFamily="18" charset="0"/>
                          <a:ea typeface="黑体" pitchFamily="49" charset="-122"/>
                          <a:cs typeface="Times New Roman" pitchFamily="18" charset="0"/>
                        </a:rPr>
                        <a:t>的</a:t>
                      </a:r>
                      <a:r>
                        <a:rPr lang="zh-CN" sz="1600" kern="0" dirty="0">
                          <a:solidFill>
                            <a:srgbClr val="FF0000"/>
                          </a:solidFill>
                          <a:latin typeface="Times New Roman" pitchFamily="18" charset="0"/>
                          <a:ea typeface="黑体" pitchFamily="49" charset="-122"/>
                          <a:cs typeface="Times New Roman" pitchFamily="18" charset="0"/>
                        </a:rPr>
                        <a:t>还原性</a:t>
                      </a:r>
                      <a:r>
                        <a:rPr lang="zh-CN" sz="1600" kern="0" dirty="0">
                          <a:solidFill>
                            <a:srgbClr val="002060"/>
                          </a:solidFill>
                          <a:latin typeface="Times New Roman" pitchFamily="18" charset="0"/>
                          <a:ea typeface="黑体" pitchFamily="49" charset="-122"/>
                          <a:cs typeface="Times New Roman" pitchFamily="18" charset="0"/>
                        </a:rPr>
                        <a:t>（</a:t>
                      </a:r>
                      <a:r>
                        <a:rPr lang="zh-CN" sz="1600" kern="0" dirty="0">
                          <a:solidFill>
                            <a:srgbClr val="FF0000"/>
                          </a:solidFill>
                          <a:latin typeface="Times New Roman" pitchFamily="18" charset="0"/>
                          <a:ea typeface="黑体" pitchFamily="49" charset="-122"/>
                          <a:cs typeface="Times New Roman" pitchFamily="18" charset="0"/>
                        </a:rPr>
                        <a:t>陌生氧还方程式</a:t>
                      </a:r>
                      <a:r>
                        <a:rPr lang="zh-CN" sz="1600" kern="0" dirty="0">
                          <a:solidFill>
                            <a:srgbClr val="002060"/>
                          </a:solidFill>
                          <a:latin typeface="Times New Roman" pitchFamily="18" charset="0"/>
                          <a:ea typeface="黑体" pitchFamily="49" charset="-122"/>
                          <a:cs typeface="Times New Roman" pitchFamily="18" charset="0"/>
                        </a:rPr>
                        <a:t>书写）</a:t>
                      </a:r>
                      <a:endParaRPr lang="zh-CN" sz="1600" kern="100" dirty="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710">
                <a:tc rowSpan="2">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2017</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8</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Cl</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002060"/>
                          </a:solidFill>
                          <a:latin typeface="Times New Roman" pitchFamily="18" charset="0"/>
                          <a:ea typeface="黑体" pitchFamily="49" charset="-122"/>
                          <a:cs typeface="Times New Roman" pitchFamily="18" charset="0"/>
                        </a:rPr>
                        <a:t>与</a:t>
                      </a:r>
                      <a:r>
                        <a:rPr lang="en-US" sz="1600" kern="0">
                          <a:solidFill>
                            <a:srgbClr val="002060"/>
                          </a:solidFill>
                          <a:latin typeface="Times New Roman" pitchFamily="18" charset="0"/>
                          <a:ea typeface="黑体" pitchFamily="49" charset="-122"/>
                          <a:cs typeface="Times New Roman" pitchFamily="18" charset="0"/>
                        </a:rPr>
                        <a:t>NaBr</a:t>
                      </a:r>
                      <a:r>
                        <a:rPr lang="zh-CN" sz="1600" kern="0">
                          <a:solidFill>
                            <a:srgbClr val="002060"/>
                          </a:solidFill>
                          <a:latin typeface="Times New Roman" pitchFamily="18" charset="0"/>
                          <a:ea typeface="黑体" pitchFamily="49" charset="-122"/>
                          <a:cs typeface="Times New Roman" pitchFamily="18" charset="0"/>
                        </a:rPr>
                        <a:t>反应</a:t>
                      </a:r>
                      <a:r>
                        <a:rPr lang="en-US" sz="1600" kern="0">
                          <a:solidFill>
                            <a:srgbClr val="002060"/>
                          </a:solidFill>
                          <a:latin typeface="Times New Roman" pitchFamily="18" charset="0"/>
                          <a:ea typeface="黑体" pitchFamily="49" charset="-122"/>
                          <a:cs typeface="Times New Roman" pitchFamily="18" charset="0"/>
                        </a:rPr>
                        <a:t>/Br</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002060"/>
                          </a:solidFill>
                          <a:latin typeface="Times New Roman" pitchFamily="18" charset="0"/>
                          <a:ea typeface="黑体" pitchFamily="49" charset="-122"/>
                          <a:cs typeface="Times New Roman" pitchFamily="18" charset="0"/>
                        </a:rPr>
                        <a:t>与乙烯反应现象。</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928">
                <a:tc vMerge="1">
                  <a:txBody>
                    <a:bodyPr/>
                    <a:lstStyle/>
                    <a:p>
                      <a:endParaRPr lang="zh-CN" altLang="en-US"/>
                    </a:p>
                  </a:txBody>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26</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HCl</a:t>
                      </a:r>
                      <a:r>
                        <a:rPr lang="zh-CN" sz="1600" kern="0">
                          <a:solidFill>
                            <a:srgbClr val="002060"/>
                          </a:solidFill>
                          <a:latin typeface="Times New Roman" pitchFamily="18" charset="0"/>
                          <a:ea typeface="黑体" pitchFamily="49" charset="-122"/>
                          <a:cs typeface="Times New Roman" pitchFamily="18" charset="0"/>
                        </a:rPr>
                        <a:t>和</a:t>
                      </a:r>
                      <a:r>
                        <a:rPr lang="en-US" sz="1600" kern="0">
                          <a:solidFill>
                            <a:srgbClr val="002060"/>
                          </a:solidFill>
                          <a:latin typeface="Times New Roman" pitchFamily="18" charset="0"/>
                          <a:ea typeface="黑体" pitchFamily="49" charset="-122"/>
                          <a:cs typeface="Times New Roman" pitchFamily="18" charset="0"/>
                        </a:rPr>
                        <a:t>Cl</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002060"/>
                          </a:solidFill>
                          <a:latin typeface="Times New Roman" pitchFamily="18" charset="0"/>
                          <a:ea typeface="黑体" pitchFamily="49" charset="-122"/>
                          <a:cs typeface="Times New Roman" pitchFamily="18" charset="0"/>
                        </a:rPr>
                        <a:t>混合气体吸收（</a:t>
                      </a:r>
                      <a:r>
                        <a:rPr lang="en-US" sz="1600" kern="0">
                          <a:solidFill>
                            <a:srgbClr val="002060"/>
                          </a:solidFill>
                          <a:latin typeface="Times New Roman" pitchFamily="18" charset="0"/>
                          <a:ea typeface="黑体" pitchFamily="49" charset="-122"/>
                          <a:cs typeface="Times New Roman" pitchFamily="18" charset="0"/>
                        </a:rPr>
                        <a:t>HCl</a:t>
                      </a:r>
                      <a:r>
                        <a:rPr lang="zh-CN" sz="1600" kern="0">
                          <a:solidFill>
                            <a:srgbClr val="002060"/>
                          </a:solidFill>
                          <a:latin typeface="Times New Roman" pitchFamily="18" charset="0"/>
                          <a:ea typeface="黑体" pitchFamily="49" charset="-122"/>
                          <a:cs typeface="Times New Roman" pitchFamily="18" charset="0"/>
                        </a:rPr>
                        <a:t>物性、</a:t>
                      </a:r>
                      <a:r>
                        <a:rPr lang="en-US" sz="1600" kern="0">
                          <a:solidFill>
                            <a:srgbClr val="002060"/>
                          </a:solidFill>
                          <a:latin typeface="Times New Roman" pitchFamily="18" charset="0"/>
                          <a:ea typeface="黑体" pitchFamily="49" charset="-122"/>
                          <a:cs typeface="Times New Roman" pitchFamily="18" charset="0"/>
                        </a:rPr>
                        <a:t>Cl</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FF0000"/>
                          </a:solidFill>
                          <a:latin typeface="Times New Roman" pitchFamily="18" charset="0"/>
                          <a:ea typeface="黑体" pitchFamily="49" charset="-122"/>
                          <a:cs typeface="Times New Roman" pitchFamily="18" charset="0"/>
                        </a:rPr>
                        <a:t>氧化性</a:t>
                      </a:r>
                      <a:r>
                        <a:rPr lang="zh-CN" sz="1600" kern="0">
                          <a:solidFill>
                            <a:srgbClr val="002060"/>
                          </a:solidFill>
                          <a:latin typeface="Times New Roman" pitchFamily="18" charset="0"/>
                          <a:ea typeface="黑体" pitchFamily="49" charset="-122"/>
                          <a:cs typeface="Times New Roman" pitchFamily="18" charset="0"/>
                        </a:rPr>
                        <a:t>）。</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91">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2016</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28</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CuI</a:t>
                      </a:r>
                      <a:r>
                        <a:rPr lang="zh-CN" sz="1600" kern="0">
                          <a:solidFill>
                            <a:srgbClr val="002060"/>
                          </a:solidFill>
                          <a:latin typeface="Times New Roman" pitchFamily="18" charset="0"/>
                          <a:ea typeface="黑体" pitchFamily="49" charset="-122"/>
                          <a:cs typeface="Times New Roman" pitchFamily="18" charset="0"/>
                        </a:rPr>
                        <a:t>溶解度小，使得</a:t>
                      </a:r>
                      <a:r>
                        <a:rPr lang="en-US" sz="1600" kern="0">
                          <a:solidFill>
                            <a:srgbClr val="002060"/>
                          </a:solidFill>
                          <a:latin typeface="Times New Roman" pitchFamily="18" charset="0"/>
                          <a:ea typeface="黑体" pitchFamily="49" charset="-122"/>
                          <a:cs typeface="Times New Roman" pitchFamily="18" charset="0"/>
                        </a:rPr>
                        <a:t>I</a:t>
                      </a:r>
                      <a:r>
                        <a:rPr lang="en-US" sz="1600" kern="0" baseline="30000">
                          <a:solidFill>
                            <a:srgbClr val="002060"/>
                          </a:solidFill>
                          <a:latin typeface="Times New Roman" pitchFamily="18" charset="0"/>
                          <a:ea typeface="黑体" pitchFamily="49" charset="-122"/>
                          <a:cs typeface="Times New Roman" pitchFamily="18" charset="0"/>
                        </a:rPr>
                        <a:t>-</a:t>
                      </a:r>
                      <a:r>
                        <a:rPr lang="zh-CN" sz="1600" kern="0">
                          <a:solidFill>
                            <a:srgbClr val="002060"/>
                          </a:solidFill>
                          <a:latin typeface="Times New Roman" pitchFamily="18" charset="0"/>
                          <a:ea typeface="黑体" pitchFamily="49" charset="-122"/>
                          <a:cs typeface="Times New Roman" pitchFamily="18" charset="0"/>
                        </a:rPr>
                        <a:t>和</a:t>
                      </a:r>
                      <a:r>
                        <a:rPr lang="en-US" sz="1600" kern="0">
                          <a:solidFill>
                            <a:srgbClr val="002060"/>
                          </a:solidFill>
                          <a:latin typeface="Times New Roman" pitchFamily="18" charset="0"/>
                          <a:ea typeface="黑体" pitchFamily="49" charset="-122"/>
                          <a:cs typeface="Times New Roman" pitchFamily="18" charset="0"/>
                        </a:rPr>
                        <a:t>Cu</a:t>
                      </a:r>
                      <a:r>
                        <a:rPr lang="en-US" sz="1600" kern="0" baseline="30000">
                          <a:solidFill>
                            <a:srgbClr val="002060"/>
                          </a:solidFill>
                          <a:latin typeface="Times New Roman" pitchFamily="18" charset="0"/>
                          <a:ea typeface="黑体" pitchFamily="49" charset="-122"/>
                          <a:cs typeface="Times New Roman" pitchFamily="18" charset="0"/>
                        </a:rPr>
                        <a:t>2+</a:t>
                      </a:r>
                      <a:r>
                        <a:rPr lang="zh-CN" sz="1600" kern="0">
                          <a:solidFill>
                            <a:srgbClr val="FF0000"/>
                          </a:solidFill>
                          <a:latin typeface="Times New Roman" pitchFamily="18" charset="0"/>
                          <a:ea typeface="黑体" pitchFamily="49" charset="-122"/>
                          <a:cs typeface="Times New Roman" pitchFamily="18" charset="0"/>
                        </a:rPr>
                        <a:t>氧化还原</a:t>
                      </a:r>
                      <a:r>
                        <a:rPr lang="zh-CN" sz="1600" kern="0">
                          <a:solidFill>
                            <a:srgbClr val="002060"/>
                          </a:solidFill>
                          <a:latin typeface="Times New Roman" pitchFamily="18" charset="0"/>
                          <a:ea typeface="黑体" pitchFamily="49" charset="-122"/>
                          <a:cs typeface="Times New Roman" pitchFamily="18" charset="0"/>
                        </a:rPr>
                        <a:t>反应容易发生</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91">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2015</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11/26/28</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NaClO</a:t>
                      </a:r>
                      <a:r>
                        <a:rPr lang="zh-CN" sz="1600" kern="0">
                          <a:solidFill>
                            <a:srgbClr val="002060"/>
                          </a:solidFill>
                          <a:latin typeface="Times New Roman" pitchFamily="18" charset="0"/>
                          <a:ea typeface="黑体" pitchFamily="49" charset="-122"/>
                          <a:cs typeface="Times New Roman" pitchFamily="18" charset="0"/>
                        </a:rPr>
                        <a:t>制备及性质</a:t>
                      </a:r>
                      <a:r>
                        <a:rPr lang="en-US" sz="1600" kern="0">
                          <a:solidFill>
                            <a:srgbClr val="002060"/>
                          </a:solidFill>
                          <a:latin typeface="Times New Roman" pitchFamily="18" charset="0"/>
                          <a:ea typeface="黑体" pitchFamily="49" charset="-122"/>
                          <a:cs typeface="Times New Roman" pitchFamily="18" charset="0"/>
                        </a:rPr>
                        <a:t>/ I</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002060"/>
                          </a:solidFill>
                          <a:latin typeface="Times New Roman" pitchFamily="18" charset="0"/>
                          <a:ea typeface="黑体" pitchFamily="49" charset="-122"/>
                          <a:cs typeface="Times New Roman" pitchFamily="18" charset="0"/>
                        </a:rPr>
                        <a:t>的物理性质</a:t>
                      </a:r>
                      <a:r>
                        <a:rPr lang="en-US" sz="1600" kern="0">
                          <a:solidFill>
                            <a:srgbClr val="002060"/>
                          </a:solidFill>
                          <a:latin typeface="Times New Roman" pitchFamily="18" charset="0"/>
                          <a:ea typeface="黑体" pitchFamily="49" charset="-122"/>
                          <a:cs typeface="Times New Roman" pitchFamily="18" charset="0"/>
                        </a:rPr>
                        <a:t>/I</a:t>
                      </a:r>
                      <a:r>
                        <a:rPr lang="en-US" sz="1600" kern="0" baseline="30000">
                          <a:solidFill>
                            <a:srgbClr val="002060"/>
                          </a:solidFill>
                          <a:latin typeface="Times New Roman" pitchFamily="18" charset="0"/>
                          <a:ea typeface="黑体" pitchFamily="49" charset="-122"/>
                          <a:cs typeface="Times New Roman" pitchFamily="18" charset="0"/>
                        </a:rPr>
                        <a:t>-</a:t>
                      </a:r>
                      <a:r>
                        <a:rPr lang="zh-CN" sz="1600" kern="0">
                          <a:solidFill>
                            <a:srgbClr val="002060"/>
                          </a:solidFill>
                          <a:latin typeface="Times New Roman" pitchFamily="18" charset="0"/>
                          <a:ea typeface="黑体" pitchFamily="49" charset="-122"/>
                          <a:cs typeface="Times New Roman" pitchFamily="18" charset="0"/>
                        </a:rPr>
                        <a:t>的</a:t>
                      </a:r>
                      <a:r>
                        <a:rPr lang="zh-CN" sz="1600" kern="0">
                          <a:solidFill>
                            <a:srgbClr val="FF0000"/>
                          </a:solidFill>
                          <a:latin typeface="Times New Roman" pitchFamily="18" charset="0"/>
                          <a:ea typeface="黑体" pitchFamily="49" charset="-122"/>
                          <a:cs typeface="Times New Roman" pitchFamily="18" charset="0"/>
                        </a:rPr>
                        <a:t>还原</a:t>
                      </a:r>
                      <a:r>
                        <a:rPr lang="zh-CN" sz="1600" kern="0">
                          <a:solidFill>
                            <a:srgbClr val="002060"/>
                          </a:solidFill>
                          <a:latin typeface="Times New Roman" pitchFamily="18" charset="0"/>
                          <a:ea typeface="黑体" pitchFamily="49" charset="-122"/>
                          <a:cs typeface="Times New Roman" pitchFamily="18" charset="0"/>
                        </a:rPr>
                        <a:t>性</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91">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2014</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6/28</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HCl</a:t>
                      </a:r>
                      <a:r>
                        <a:rPr lang="zh-CN" sz="1600" kern="0">
                          <a:solidFill>
                            <a:srgbClr val="002060"/>
                          </a:solidFill>
                          <a:latin typeface="Times New Roman" pitchFamily="18" charset="0"/>
                          <a:ea typeface="黑体" pitchFamily="49" charset="-122"/>
                          <a:cs typeface="Times New Roman" pitchFamily="18" charset="0"/>
                        </a:rPr>
                        <a:t>的腐蚀性</a:t>
                      </a:r>
                      <a:r>
                        <a:rPr lang="en-US" sz="1600" kern="0">
                          <a:solidFill>
                            <a:srgbClr val="002060"/>
                          </a:solidFill>
                          <a:latin typeface="Times New Roman" pitchFamily="18" charset="0"/>
                          <a:ea typeface="黑体" pitchFamily="49" charset="-122"/>
                          <a:cs typeface="Times New Roman" pitchFamily="18" charset="0"/>
                        </a:rPr>
                        <a:t>/ Cl</a:t>
                      </a:r>
                      <a:r>
                        <a:rPr lang="en-US" sz="1600" kern="0" baseline="30000">
                          <a:solidFill>
                            <a:srgbClr val="002060"/>
                          </a:solidFill>
                          <a:latin typeface="Times New Roman" pitchFamily="18" charset="0"/>
                          <a:ea typeface="黑体" pitchFamily="49" charset="-122"/>
                          <a:cs typeface="Times New Roman" pitchFamily="18" charset="0"/>
                        </a:rPr>
                        <a:t>–</a:t>
                      </a:r>
                      <a:r>
                        <a:rPr lang="zh-CN" sz="1600" kern="0">
                          <a:solidFill>
                            <a:srgbClr val="002060"/>
                          </a:solidFill>
                          <a:latin typeface="Times New Roman" pitchFamily="18" charset="0"/>
                          <a:ea typeface="黑体" pitchFamily="49" charset="-122"/>
                          <a:cs typeface="Times New Roman" pitchFamily="18" charset="0"/>
                        </a:rPr>
                        <a:t>的</a:t>
                      </a:r>
                      <a:r>
                        <a:rPr lang="zh-CN" sz="1600" kern="0">
                          <a:solidFill>
                            <a:srgbClr val="FF0000"/>
                          </a:solidFill>
                          <a:latin typeface="Times New Roman" pitchFamily="18" charset="0"/>
                          <a:ea typeface="黑体" pitchFamily="49" charset="-122"/>
                          <a:cs typeface="Times New Roman" pitchFamily="18" charset="0"/>
                        </a:rPr>
                        <a:t>还原性</a:t>
                      </a:r>
                      <a:r>
                        <a:rPr lang="zh-CN" sz="1600" kern="0">
                          <a:solidFill>
                            <a:srgbClr val="002060"/>
                          </a:solidFill>
                          <a:latin typeface="Times New Roman" pitchFamily="18" charset="0"/>
                          <a:ea typeface="黑体" pitchFamily="49" charset="-122"/>
                          <a:cs typeface="Times New Roman" pitchFamily="18" charset="0"/>
                        </a:rPr>
                        <a:t>（电解池中</a:t>
                      </a:r>
                      <a:r>
                        <a:rPr lang="zh-CN" sz="1600" kern="0">
                          <a:solidFill>
                            <a:srgbClr val="FF0000"/>
                          </a:solidFill>
                          <a:latin typeface="Times New Roman" pitchFamily="18" charset="0"/>
                          <a:ea typeface="黑体" pitchFamily="49" charset="-122"/>
                          <a:cs typeface="Times New Roman" pitchFamily="18" charset="0"/>
                        </a:rPr>
                        <a:t>放电难易</a:t>
                      </a:r>
                      <a:r>
                        <a:rPr lang="zh-CN" sz="1600" kern="0">
                          <a:solidFill>
                            <a:srgbClr val="002060"/>
                          </a:solidFill>
                          <a:latin typeface="Times New Roman" pitchFamily="18" charset="0"/>
                          <a:ea typeface="黑体" pitchFamily="49" charset="-122"/>
                          <a:cs typeface="Times New Roman" pitchFamily="18" charset="0"/>
                        </a:rPr>
                        <a:t>探究）</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93">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2013</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8/12/28</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solidFill>
                            <a:srgbClr val="002060"/>
                          </a:solidFill>
                          <a:latin typeface="Times New Roman" pitchFamily="18" charset="0"/>
                          <a:ea typeface="黑体" pitchFamily="49" charset="-122"/>
                          <a:cs typeface="Times New Roman" pitchFamily="18" charset="0"/>
                        </a:rPr>
                        <a:t>HCl</a:t>
                      </a:r>
                      <a:r>
                        <a:rPr lang="zh-CN" sz="1600" kern="0">
                          <a:solidFill>
                            <a:srgbClr val="002060"/>
                          </a:solidFill>
                          <a:latin typeface="Times New Roman" pitchFamily="18" charset="0"/>
                          <a:ea typeface="黑体" pitchFamily="49" charset="-122"/>
                          <a:cs typeface="Times New Roman" pitchFamily="18" charset="0"/>
                        </a:rPr>
                        <a:t>与氨气反应</a:t>
                      </a:r>
                      <a:r>
                        <a:rPr lang="en-US" sz="1600" kern="0">
                          <a:solidFill>
                            <a:srgbClr val="002060"/>
                          </a:solidFill>
                          <a:latin typeface="Times New Roman" pitchFamily="18" charset="0"/>
                          <a:ea typeface="黑体" pitchFamily="49" charset="-122"/>
                          <a:cs typeface="Times New Roman" pitchFamily="18" charset="0"/>
                        </a:rPr>
                        <a:t>/Br</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002060"/>
                          </a:solidFill>
                          <a:latin typeface="Times New Roman" pitchFamily="18" charset="0"/>
                          <a:ea typeface="黑体" pitchFamily="49" charset="-122"/>
                          <a:cs typeface="Times New Roman" pitchFamily="18" charset="0"/>
                        </a:rPr>
                        <a:t>与乙烯反应</a:t>
                      </a:r>
                      <a:r>
                        <a:rPr lang="en-US" sz="1600" kern="0">
                          <a:solidFill>
                            <a:srgbClr val="002060"/>
                          </a:solidFill>
                          <a:latin typeface="Times New Roman" pitchFamily="18" charset="0"/>
                          <a:ea typeface="黑体" pitchFamily="49" charset="-122"/>
                          <a:cs typeface="Times New Roman" pitchFamily="18" charset="0"/>
                        </a:rPr>
                        <a:t>/ Ca(ClO)</a:t>
                      </a:r>
                      <a:r>
                        <a:rPr lang="en-US" sz="1600" kern="0" baseline="-25000">
                          <a:solidFill>
                            <a:srgbClr val="002060"/>
                          </a:solidFill>
                          <a:latin typeface="Times New Roman" pitchFamily="18" charset="0"/>
                          <a:ea typeface="黑体" pitchFamily="49" charset="-122"/>
                          <a:cs typeface="Times New Roman" pitchFamily="18" charset="0"/>
                        </a:rPr>
                        <a:t>2</a:t>
                      </a:r>
                      <a:r>
                        <a:rPr lang="zh-CN" sz="1600" kern="0">
                          <a:solidFill>
                            <a:srgbClr val="002060"/>
                          </a:solidFill>
                          <a:latin typeface="Times New Roman" pitchFamily="18" charset="0"/>
                          <a:ea typeface="黑体" pitchFamily="49" charset="-122"/>
                          <a:cs typeface="Times New Roman" pitchFamily="18" charset="0"/>
                        </a:rPr>
                        <a:t>性质</a:t>
                      </a:r>
                      <a:endParaRPr lang="zh-CN" sz="1600" kern="100">
                        <a:solidFill>
                          <a:srgbClr val="002060"/>
                        </a:solidFill>
                        <a:latin typeface="Times New Roman" pitchFamily="18" charset="0"/>
                        <a:ea typeface="黑体" pitchFamily="49" charset="-122"/>
                        <a:cs typeface="Times New Roman" pitchFamily="18" charset="0"/>
                      </a:endParaRPr>
                    </a:p>
                  </a:txBody>
                  <a:tcPr marL="49655" marR="496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6632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smtClean="0">
                <a:solidFill>
                  <a:srgbClr val="FF0000"/>
                </a:solidFill>
                <a:latin typeface="黑体" pitchFamily="49" charset="-122"/>
                <a:ea typeface="黑体" pitchFamily="49" charset="-122"/>
              </a:rPr>
              <a:t>(2).</a:t>
            </a:r>
            <a:r>
              <a:rPr lang="zh-CN" altLang="zh-CN" b="1" smtClean="0">
                <a:solidFill>
                  <a:srgbClr val="FF0000"/>
                </a:solidFill>
                <a:latin typeface="黑体" pitchFamily="49" charset="-122"/>
                <a:ea typeface="黑体" pitchFamily="49" charset="-122"/>
              </a:rPr>
              <a:t>高考试题命题规律及设问特点</a:t>
            </a:r>
            <a:endParaRPr lang="zh-CN" altLang="en-US">
              <a:solidFill>
                <a:srgbClr val="FF0000"/>
              </a:solidFill>
              <a:latin typeface="黑体" pitchFamily="49" charset="-122"/>
              <a:ea typeface="黑体" pitchFamily="49" charset="-122"/>
            </a:endParaRPr>
          </a:p>
        </p:txBody>
      </p:sp>
      <p:sp>
        <p:nvSpPr>
          <p:cNvPr id="3" name="内容占位符 2"/>
          <p:cNvSpPr>
            <a:spLocks noGrp="1"/>
          </p:cNvSpPr>
          <p:nvPr>
            <p:ph idx="1"/>
          </p:nvPr>
        </p:nvSpPr>
        <p:spPr>
          <a:xfrm>
            <a:off x="612199" y="1226666"/>
            <a:ext cx="8218051" cy="3931121"/>
          </a:xfrm>
        </p:spPr>
        <p:txBody>
          <a:bodyPr>
            <a:noAutofit/>
          </a:bodyPr>
          <a:lstStyle/>
          <a:p>
            <a:pPr>
              <a:spcBef>
                <a:spcPts val="1200"/>
              </a:spcBef>
            </a:pPr>
            <a:r>
              <a:rPr lang="zh-CN" altLang="zh-CN" sz="2400" b="1" smtClean="0">
                <a:solidFill>
                  <a:srgbClr val="0070C0"/>
                </a:solidFill>
                <a:latin typeface="Times New Roman" pitchFamily="18" charset="0"/>
                <a:ea typeface="黑体" pitchFamily="49" charset="-122"/>
                <a:cs typeface="Times New Roman" pitchFamily="18" charset="0"/>
              </a:rPr>
              <a:t>（</a:t>
            </a:r>
            <a:r>
              <a:rPr lang="en-US" altLang="zh-CN" sz="2400" b="1" smtClean="0">
                <a:solidFill>
                  <a:srgbClr val="0070C0"/>
                </a:solidFill>
                <a:latin typeface="Times New Roman" pitchFamily="18" charset="0"/>
                <a:ea typeface="黑体" pitchFamily="49" charset="-122"/>
                <a:cs typeface="Times New Roman" pitchFamily="18" charset="0"/>
              </a:rPr>
              <a:t>1</a:t>
            </a:r>
            <a:r>
              <a:rPr lang="zh-CN" altLang="zh-CN" sz="2400" b="1" smtClean="0">
                <a:solidFill>
                  <a:srgbClr val="0070C0"/>
                </a:solidFill>
                <a:latin typeface="Times New Roman" pitchFamily="18" charset="0"/>
                <a:ea typeface="黑体" pitchFamily="49" charset="-122"/>
                <a:cs typeface="Times New Roman" pitchFamily="18" charset="0"/>
              </a:rPr>
              <a:t>）紧扣教材内容（但会与其它知识联合</a:t>
            </a:r>
            <a:r>
              <a:rPr lang="en-US" altLang="zh-CN" sz="2400" b="1" smtClean="0">
                <a:solidFill>
                  <a:srgbClr val="0070C0"/>
                </a:solidFill>
                <a:latin typeface="Times New Roman" pitchFamily="18" charset="0"/>
                <a:ea typeface="黑体" pitchFamily="49" charset="-122"/>
                <a:cs typeface="Times New Roman" pitchFamily="18" charset="0"/>
              </a:rPr>
              <a:t>/</a:t>
            </a:r>
            <a:r>
              <a:rPr lang="zh-CN" altLang="zh-CN" sz="2400" b="1" smtClean="0">
                <a:solidFill>
                  <a:srgbClr val="0070C0"/>
                </a:solidFill>
                <a:latin typeface="Times New Roman" pitchFamily="18" charset="0"/>
                <a:ea typeface="黑体" pitchFamily="49" charset="-122"/>
                <a:cs typeface="Times New Roman" pitchFamily="18" charset="0"/>
              </a:rPr>
              <a:t>综合考查）：比如</a:t>
            </a:r>
            <a:r>
              <a:rPr lang="en-US" altLang="zh-CN" sz="2400" b="1" smtClean="0">
                <a:solidFill>
                  <a:srgbClr val="0070C0"/>
                </a:solidFill>
                <a:latin typeface="Times New Roman" pitchFamily="18" charset="0"/>
                <a:ea typeface="黑体" pitchFamily="49" charset="-122"/>
                <a:cs typeface="Times New Roman" pitchFamily="18" charset="0"/>
              </a:rPr>
              <a:t>2019</a:t>
            </a:r>
            <a:r>
              <a:rPr lang="zh-CN" altLang="zh-CN" sz="2400" b="1" smtClean="0">
                <a:solidFill>
                  <a:srgbClr val="0070C0"/>
                </a:solidFill>
                <a:latin typeface="Times New Roman" pitchFamily="18" charset="0"/>
                <a:ea typeface="黑体" pitchFamily="49" charset="-122"/>
                <a:cs typeface="Times New Roman" pitchFamily="18" charset="0"/>
              </a:rPr>
              <a:t>年第</a:t>
            </a:r>
            <a:r>
              <a:rPr lang="en-US" altLang="zh-CN" sz="2400" b="1" smtClean="0">
                <a:solidFill>
                  <a:srgbClr val="0070C0"/>
                </a:solidFill>
                <a:latin typeface="Times New Roman" pitchFamily="18" charset="0"/>
                <a:ea typeface="黑体" pitchFamily="49" charset="-122"/>
                <a:cs typeface="Times New Roman" pitchFamily="18" charset="0"/>
              </a:rPr>
              <a:t>7</a:t>
            </a:r>
            <a:r>
              <a:rPr lang="zh-CN" altLang="zh-CN" sz="2400" b="1" smtClean="0">
                <a:solidFill>
                  <a:srgbClr val="0070C0"/>
                </a:solidFill>
                <a:latin typeface="Times New Roman" pitchFamily="18" charset="0"/>
                <a:ea typeface="黑体" pitchFamily="49" charset="-122"/>
                <a:cs typeface="Times New Roman" pitchFamily="18" charset="0"/>
              </a:rPr>
              <a:t>题</a:t>
            </a:r>
            <a:r>
              <a:rPr lang="en-US" altLang="zh-CN" sz="2400" b="1" smtClean="0">
                <a:solidFill>
                  <a:srgbClr val="0070C0"/>
                </a:solidFill>
                <a:latin typeface="Times New Roman" pitchFamily="18" charset="0"/>
                <a:ea typeface="黑体" pitchFamily="49" charset="-122"/>
                <a:cs typeface="Times New Roman" pitchFamily="18" charset="0"/>
              </a:rPr>
              <a:t>NaCl</a:t>
            </a:r>
            <a:r>
              <a:rPr lang="zh-CN" altLang="zh-CN" sz="2400" b="1" smtClean="0">
                <a:solidFill>
                  <a:srgbClr val="0070C0"/>
                </a:solidFill>
                <a:latin typeface="Times New Roman" pitchFamily="18" charset="0"/>
                <a:ea typeface="黑体" pitchFamily="49" charset="-122"/>
                <a:cs typeface="Times New Roman" pitchFamily="18" charset="0"/>
              </a:rPr>
              <a:t>电离及</a:t>
            </a:r>
            <a:r>
              <a:rPr lang="en-US" altLang="zh-CN" sz="2400" b="1" smtClean="0">
                <a:solidFill>
                  <a:srgbClr val="0070C0"/>
                </a:solidFill>
                <a:latin typeface="Times New Roman" pitchFamily="18" charset="0"/>
                <a:ea typeface="黑体" pitchFamily="49" charset="-122"/>
                <a:cs typeface="Times New Roman" pitchFamily="18" charset="0"/>
              </a:rPr>
              <a:t>CuCl</a:t>
            </a:r>
            <a:r>
              <a:rPr lang="en-US" altLang="zh-CN" sz="2400" b="1" baseline="-25000" smtClean="0">
                <a:solidFill>
                  <a:srgbClr val="0070C0"/>
                </a:solidFill>
                <a:latin typeface="Times New Roman" pitchFamily="18" charset="0"/>
                <a:ea typeface="黑体" pitchFamily="49" charset="-122"/>
                <a:cs typeface="Times New Roman" pitchFamily="18" charset="0"/>
              </a:rPr>
              <a:t>2</a:t>
            </a:r>
            <a:r>
              <a:rPr lang="zh-CN" altLang="zh-CN" sz="2400" b="1" smtClean="0">
                <a:solidFill>
                  <a:srgbClr val="0070C0"/>
                </a:solidFill>
                <a:latin typeface="Times New Roman" pitchFamily="18" charset="0"/>
                <a:ea typeface="黑体" pitchFamily="49" charset="-122"/>
                <a:cs typeface="Times New Roman" pitchFamily="18" charset="0"/>
              </a:rPr>
              <a:t>电解考点来自课本插图；</a:t>
            </a:r>
            <a:r>
              <a:rPr lang="en-US" altLang="zh-CN" sz="2400" b="1" smtClean="0">
                <a:solidFill>
                  <a:srgbClr val="0070C0"/>
                </a:solidFill>
                <a:latin typeface="Times New Roman" pitchFamily="18" charset="0"/>
                <a:ea typeface="黑体" pitchFamily="49" charset="-122"/>
                <a:cs typeface="Times New Roman" pitchFamily="18" charset="0"/>
              </a:rPr>
              <a:t>Cl</a:t>
            </a:r>
            <a:r>
              <a:rPr lang="en-US" altLang="zh-CN" sz="2400" b="1" baseline="-25000" smtClean="0">
                <a:solidFill>
                  <a:srgbClr val="0070C0"/>
                </a:solidFill>
                <a:latin typeface="Times New Roman" pitchFamily="18" charset="0"/>
                <a:ea typeface="黑体" pitchFamily="49" charset="-122"/>
                <a:cs typeface="Times New Roman" pitchFamily="18" charset="0"/>
              </a:rPr>
              <a:t>2</a:t>
            </a:r>
            <a:r>
              <a:rPr lang="zh-CN" altLang="zh-CN" sz="2400" b="1" smtClean="0">
                <a:solidFill>
                  <a:srgbClr val="0070C0"/>
                </a:solidFill>
                <a:latin typeface="Times New Roman" pitchFamily="18" charset="0"/>
                <a:ea typeface="黑体" pitchFamily="49" charset="-122"/>
                <a:cs typeface="Times New Roman" pitchFamily="18" charset="0"/>
              </a:rPr>
              <a:t>与</a:t>
            </a:r>
            <a:r>
              <a:rPr lang="en-US" altLang="zh-CN" sz="2400" b="1" smtClean="0">
                <a:solidFill>
                  <a:srgbClr val="0070C0"/>
                </a:solidFill>
                <a:latin typeface="Times New Roman" pitchFamily="18" charset="0"/>
                <a:ea typeface="黑体" pitchFamily="49" charset="-122"/>
                <a:cs typeface="Times New Roman" pitchFamily="18" charset="0"/>
              </a:rPr>
              <a:t>NaBr</a:t>
            </a:r>
            <a:r>
              <a:rPr lang="zh-CN" altLang="zh-CN" sz="2400" b="1" smtClean="0">
                <a:solidFill>
                  <a:srgbClr val="0070C0"/>
                </a:solidFill>
                <a:latin typeface="Times New Roman" pitchFamily="18" charset="0"/>
                <a:ea typeface="黑体" pitchFamily="49" charset="-122"/>
                <a:cs typeface="Times New Roman" pitchFamily="18" charset="0"/>
              </a:rPr>
              <a:t>反应、</a:t>
            </a:r>
            <a:r>
              <a:rPr lang="en-US" altLang="zh-CN" sz="2400" b="1" smtClean="0">
                <a:solidFill>
                  <a:srgbClr val="0070C0"/>
                </a:solidFill>
                <a:latin typeface="Times New Roman" pitchFamily="18" charset="0"/>
                <a:ea typeface="黑体" pitchFamily="49" charset="-122"/>
                <a:cs typeface="Times New Roman" pitchFamily="18" charset="0"/>
              </a:rPr>
              <a:t>Br</a:t>
            </a:r>
            <a:r>
              <a:rPr lang="en-US" altLang="zh-CN" sz="2400" b="1" baseline="-25000" smtClean="0">
                <a:solidFill>
                  <a:srgbClr val="0070C0"/>
                </a:solidFill>
                <a:latin typeface="Times New Roman" pitchFamily="18" charset="0"/>
                <a:ea typeface="黑体" pitchFamily="49" charset="-122"/>
                <a:cs typeface="Times New Roman" pitchFamily="18" charset="0"/>
              </a:rPr>
              <a:t>2</a:t>
            </a:r>
            <a:r>
              <a:rPr lang="zh-CN" altLang="zh-CN" sz="2400" b="1" smtClean="0">
                <a:solidFill>
                  <a:srgbClr val="0070C0"/>
                </a:solidFill>
                <a:latin typeface="Times New Roman" pitchFamily="18" charset="0"/>
                <a:ea typeface="黑体" pitchFamily="49" charset="-122"/>
                <a:cs typeface="Times New Roman" pitchFamily="18" charset="0"/>
              </a:rPr>
              <a:t>与乙烯反应、</a:t>
            </a:r>
            <a:r>
              <a:rPr lang="en-US" altLang="zh-CN" sz="2400" b="1" smtClean="0">
                <a:solidFill>
                  <a:srgbClr val="0070C0"/>
                </a:solidFill>
                <a:latin typeface="Times New Roman" pitchFamily="18" charset="0"/>
                <a:ea typeface="黑体" pitchFamily="49" charset="-122"/>
                <a:cs typeface="Times New Roman" pitchFamily="18" charset="0"/>
              </a:rPr>
              <a:t>Cl</a:t>
            </a:r>
            <a:r>
              <a:rPr lang="en-US" altLang="zh-CN" sz="2400" b="1" baseline="-25000" smtClean="0">
                <a:solidFill>
                  <a:srgbClr val="0070C0"/>
                </a:solidFill>
                <a:latin typeface="Times New Roman" pitchFamily="18" charset="0"/>
                <a:ea typeface="黑体" pitchFamily="49" charset="-122"/>
                <a:cs typeface="Times New Roman" pitchFamily="18" charset="0"/>
              </a:rPr>
              <a:t>2</a:t>
            </a:r>
            <a:r>
              <a:rPr lang="zh-CN" altLang="zh-CN" sz="2400" b="1" smtClean="0">
                <a:solidFill>
                  <a:srgbClr val="0070C0"/>
                </a:solidFill>
                <a:latin typeface="Times New Roman" pitchFamily="18" charset="0"/>
                <a:ea typeface="黑体" pitchFamily="49" charset="-122"/>
                <a:cs typeface="Times New Roman" pitchFamily="18" charset="0"/>
              </a:rPr>
              <a:t>与水反应都来自教材实验。</a:t>
            </a:r>
          </a:p>
          <a:p>
            <a:pPr>
              <a:spcBef>
                <a:spcPts val="1200"/>
              </a:spcBef>
            </a:pPr>
            <a:r>
              <a:rPr lang="zh-CN" altLang="zh-CN" sz="2400" b="1" smtClean="0">
                <a:solidFill>
                  <a:srgbClr val="0070C0"/>
                </a:solidFill>
                <a:latin typeface="Times New Roman" pitchFamily="18" charset="0"/>
                <a:ea typeface="黑体" pitchFamily="49" charset="-122"/>
                <a:cs typeface="Times New Roman" pitchFamily="18" charset="0"/>
              </a:rPr>
              <a:t>（</a:t>
            </a:r>
            <a:r>
              <a:rPr lang="en-US" altLang="zh-CN" sz="2400" b="1" smtClean="0">
                <a:solidFill>
                  <a:srgbClr val="0070C0"/>
                </a:solidFill>
                <a:latin typeface="Times New Roman" pitchFamily="18" charset="0"/>
                <a:ea typeface="黑体" pitchFamily="49" charset="-122"/>
                <a:cs typeface="Times New Roman" pitchFamily="18" charset="0"/>
              </a:rPr>
              <a:t>2</a:t>
            </a:r>
            <a:r>
              <a:rPr lang="zh-CN" altLang="zh-CN" sz="2400" b="1" smtClean="0">
                <a:solidFill>
                  <a:srgbClr val="0070C0"/>
                </a:solidFill>
                <a:latin typeface="Times New Roman" pitchFamily="18" charset="0"/>
                <a:ea typeface="黑体" pitchFamily="49" charset="-122"/>
                <a:cs typeface="Times New Roman" pitchFamily="18" charset="0"/>
              </a:rPr>
              <a:t>）</a:t>
            </a:r>
            <a:r>
              <a:rPr lang="en-US" altLang="zh-CN" sz="2400" b="1" smtClean="0">
                <a:solidFill>
                  <a:srgbClr val="0070C0"/>
                </a:solidFill>
                <a:latin typeface="Times New Roman" pitchFamily="18" charset="0"/>
                <a:ea typeface="黑体" pitchFamily="49" charset="-122"/>
                <a:cs typeface="Times New Roman" pitchFamily="18" charset="0"/>
              </a:rPr>
              <a:t>ClO</a:t>
            </a:r>
            <a:r>
              <a:rPr lang="en-US" altLang="zh-CN" sz="2400" b="1" baseline="30000" smtClean="0">
                <a:solidFill>
                  <a:srgbClr val="0070C0"/>
                </a:solidFill>
                <a:latin typeface="Times New Roman" pitchFamily="18" charset="0"/>
                <a:ea typeface="黑体" pitchFamily="49" charset="-122"/>
                <a:cs typeface="Times New Roman" pitchFamily="18" charset="0"/>
              </a:rPr>
              <a:t>-</a:t>
            </a:r>
            <a:r>
              <a:rPr lang="zh-CN" altLang="zh-CN" sz="2400" b="1" smtClean="0">
                <a:solidFill>
                  <a:srgbClr val="0070C0"/>
                </a:solidFill>
                <a:latin typeface="Times New Roman" pitchFamily="18" charset="0"/>
                <a:ea typeface="黑体" pitchFamily="49" charset="-122"/>
                <a:cs typeface="Times New Roman" pitchFamily="18" charset="0"/>
              </a:rPr>
              <a:t>和氯气的氧化性、</a:t>
            </a:r>
            <a:r>
              <a:rPr lang="en-US" altLang="zh-CN" sz="2400" b="1" smtClean="0">
                <a:solidFill>
                  <a:srgbClr val="0070C0"/>
                </a:solidFill>
                <a:latin typeface="Times New Roman" pitchFamily="18" charset="0"/>
                <a:ea typeface="黑体" pitchFamily="49" charset="-122"/>
                <a:cs typeface="Times New Roman" pitchFamily="18" charset="0"/>
              </a:rPr>
              <a:t>I</a:t>
            </a:r>
            <a:r>
              <a:rPr lang="en-US" altLang="zh-CN" sz="2400" b="1" baseline="30000" smtClean="0">
                <a:solidFill>
                  <a:srgbClr val="0070C0"/>
                </a:solidFill>
                <a:latin typeface="Times New Roman" pitchFamily="18" charset="0"/>
                <a:ea typeface="黑体" pitchFamily="49" charset="-122"/>
                <a:cs typeface="Times New Roman" pitchFamily="18" charset="0"/>
              </a:rPr>
              <a:t>-</a:t>
            </a:r>
            <a:r>
              <a:rPr lang="zh-CN" altLang="zh-CN" sz="2400" b="1" smtClean="0">
                <a:solidFill>
                  <a:srgbClr val="0070C0"/>
                </a:solidFill>
                <a:latin typeface="Times New Roman" pitchFamily="18" charset="0"/>
                <a:ea typeface="黑体" pitchFamily="49" charset="-122"/>
                <a:cs typeface="Times New Roman" pitchFamily="18" charset="0"/>
              </a:rPr>
              <a:t>的还原性是最常见的高考考点，但可能会结合电化学或实验探究等知识或题型对反应原理进行深度考查。</a:t>
            </a:r>
          </a:p>
          <a:p>
            <a:pPr>
              <a:spcBef>
                <a:spcPts val="1200"/>
              </a:spcBef>
            </a:pPr>
            <a:r>
              <a:rPr lang="zh-CN" altLang="zh-CN" sz="2400" b="1" smtClean="0">
                <a:solidFill>
                  <a:srgbClr val="0070C0"/>
                </a:solidFill>
                <a:latin typeface="Times New Roman" pitchFamily="18" charset="0"/>
                <a:ea typeface="黑体" pitchFamily="49" charset="-122"/>
                <a:cs typeface="Times New Roman" pitchFamily="18" charset="0"/>
              </a:rPr>
              <a:t>（</a:t>
            </a:r>
            <a:r>
              <a:rPr lang="en-US" altLang="zh-CN" sz="2400" b="1" smtClean="0">
                <a:solidFill>
                  <a:srgbClr val="0070C0"/>
                </a:solidFill>
                <a:latin typeface="Times New Roman" pitchFamily="18" charset="0"/>
                <a:ea typeface="黑体" pitchFamily="49" charset="-122"/>
                <a:cs typeface="Times New Roman" pitchFamily="18" charset="0"/>
              </a:rPr>
              <a:t>3</a:t>
            </a:r>
            <a:r>
              <a:rPr lang="zh-CN" altLang="zh-CN" sz="2400" b="1" smtClean="0">
                <a:solidFill>
                  <a:srgbClr val="0070C0"/>
                </a:solidFill>
                <a:latin typeface="Times New Roman" pitchFamily="18" charset="0"/>
                <a:ea typeface="黑体" pitchFamily="49" charset="-122"/>
                <a:cs typeface="Times New Roman" pitchFamily="18" charset="0"/>
              </a:rPr>
              <a:t>）卤化亚铜在水中溶解度小的性质能够促进其与</a:t>
            </a:r>
            <a:r>
              <a:rPr lang="en-US" altLang="zh-CN" sz="2400" b="1" smtClean="0">
                <a:solidFill>
                  <a:srgbClr val="0070C0"/>
                </a:solidFill>
                <a:latin typeface="Times New Roman" pitchFamily="18" charset="0"/>
                <a:ea typeface="黑体" pitchFamily="49" charset="-122"/>
                <a:cs typeface="Times New Roman" pitchFamily="18" charset="0"/>
              </a:rPr>
              <a:t>Cu</a:t>
            </a:r>
            <a:r>
              <a:rPr lang="en-US" altLang="zh-CN" sz="2400" b="1" baseline="30000" smtClean="0">
                <a:solidFill>
                  <a:srgbClr val="0070C0"/>
                </a:solidFill>
                <a:latin typeface="Times New Roman" pitchFamily="18" charset="0"/>
                <a:ea typeface="黑体" pitchFamily="49" charset="-122"/>
                <a:cs typeface="Times New Roman" pitchFamily="18" charset="0"/>
              </a:rPr>
              <a:t>2+</a:t>
            </a:r>
            <a:r>
              <a:rPr lang="zh-CN" altLang="zh-CN" sz="2400" b="1" smtClean="0">
                <a:solidFill>
                  <a:srgbClr val="0070C0"/>
                </a:solidFill>
                <a:latin typeface="Times New Roman" pitchFamily="18" charset="0"/>
                <a:ea typeface="黑体" pitchFamily="49" charset="-122"/>
                <a:cs typeface="Times New Roman" pitchFamily="18" charset="0"/>
              </a:rPr>
              <a:t>的氧化还原反应，加强对此反应角度的理解有助于深刻领会氧化还原反应的反应规律和离子反应本质。</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2090349" y="645181"/>
            <a:ext cx="29611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4000" b="1" spc="226">
                <a:solidFill>
                  <a:srgbClr val="FF0000"/>
                </a:solidFill>
                <a:latin typeface="黑体" panose="02010609060101010101" pitchFamily="49" charset="-122"/>
                <a:ea typeface="黑体" panose="02010609060101010101" pitchFamily="49" charset="-122"/>
              </a:rPr>
              <a:t>知识梳理</a:t>
            </a:r>
            <a:endParaRPr lang="zh-CN" altLang="en-US" sz="4000" b="1" spc="226" dirty="0">
              <a:solidFill>
                <a:srgbClr val="FF0000"/>
              </a:solidFill>
              <a:latin typeface="黑体" panose="02010609060101010101" pitchFamily="49" charset="-122"/>
              <a:ea typeface="黑体" panose="02010609060101010101" pitchFamily="49" charset="-122"/>
            </a:endParaRPr>
          </a:p>
        </p:txBody>
      </p:sp>
      <p:grpSp>
        <p:nvGrpSpPr>
          <p:cNvPr id="11" name="组合 10"/>
          <p:cNvGrpSpPr/>
          <p:nvPr/>
        </p:nvGrpSpPr>
        <p:grpSpPr>
          <a:xfrm>
            <a:off x="432686" y="212209"/>
            <a:ext cx="1553762" cy="1570775"/>
            <a:chOff x="2918306" y="1498847"/>
            <a:chExt cx="1553762" cy="1570775"/>
          </a:xfrm>
        </p:grpSpPr>
        <p:pic>
          <p:nvPicPr>
            <p:cNvPr id="12" name="图片 11"/>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3893" y="1961069"/>
              <a:ext cx="782587" cy="669414"/>
            </a:xfrm>
            <a:prstGeom prst="rect">
              <a:avLst/>
            </a:prstGeom>
          </p:spPr>
          <p:txBody>
            <a:bodyPr wrap="none">
              <a:spAutoFit/>
            </a:bodyPr>
            <a:lstStyle/>
            <a:p>
              <a:pPr algn="ctr" defTabSz="685800">
                <a:defRPr/>
              </a:pPr>
              <a:r>
                <a:rPr lang="en-US" altLang="zh-CN" sz="3750" kern="0" dirty="0">
                  <a:solidFill>
                    <a:srgbClr val="FF0000"/>
                  </a:solidFill>
                  <a:latin typeface="Impact" panose="020B0806030902050204" pitchFamily="34" charset="0"/>
                  <a:ea typeface="宋体" panose="02010600030101010101" pitchFamily="2" charset="-122"/>
                </a:rPr>
                <a:t>0 3</a:t>
              </a:r>
              <a:endParaRPr lang="zh-CN" altLang="en-US" sz="3750" kern="0" dirty="0">
                <a:solidFill>
                  <a:srgbClr val="FF0000"/>
                </a:solidFill>
                <a:latin typeface="Impact" panose="020B0806030902050204" pitchFamily="34" charset="0"/>
                <a:ea typeface="宋体" panose="02010600030101010101" pitchFamily="2" charset="-122"/>
              </a:endParaRPr>
            </a:p>
          </p:txBody>
        </p:sp>
      </p:grpSp>
      <p:pic>
        <p:nvPicPr>
          <p:cNvPr id="8" name="Picture 6"/>
          <p:cNvPicPr>
            <a:picLocks noChangeAspect="1" noChangeArrowheads="1"/>
          </p:cNvPicPr>
          <p:nvPr/>
        </p:nvPicPr>
        <p:blipFill>
          <a:blip r:embed="rId4" cstate="print"/>
          <a:srcRect/>
          <a:stretch>
            <a:fillRect/>
          </a:stretch>
        </p:blipFill>
        <p:spPr bwMode="auto">
          <a:xfrm>
            <a:off x="536370" y="1914179"/>
            <a:ext cx="8664677" cy="2700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smtClean="0">
                <a:solidFill>
                  <a:srgbClr val="FF0000"/>
                </a:solidFill>
                <a:latin typeface="黑体" pitchFamily="49" charset="-122"/>
                <a:ea typeface="黑体" pitchFamily="49" charset="-122"/>
              </a:rPr>
              <a:t>1</a:t>
            </a:r>
            <a:r>
              <a:rPr lang="zh-CN" altLang="zh-CN" b="1" smtClean="0">
                <a:solidFill>
                  <a:srgbClr val="FF0000"/>
                </a:solidFill>
                <a:latin typeface="黑体" pitchFamily="49" charset="-122"/>
                <a:ea typeface="黑体" pitchFamily="49" charset="-122"/>
              </a:rPr>
              <a:t>、氯气的制备：</a:t>
            </a:r>
            <a:endParaRPr lang="zh-CN" altLang="en-US" b="1">
              <a:solidFill>
                <a:srgbClr val="FF0000"/>
              </a:solidFill>
              <a:latin typeface="黑体" pitchFamily="49" charset="-122"/>
              <a:ea typeface="黑体" pitchFamily="49" charset="-122"/>
            </a:endParaRPr>
          </a:p>
        </p:txBody>
      </p:sp>
      <p:sp>
        <p:nvSpPr>
          <p:cNvPr id="3" name="内容占位符 2"/>
          <p:cNvSpPr>
            <a:spLocks noGrp="1"/>
          </p:cNvSpPr>
          <p:nvPr>
            <p:ph idx="1"/>
          </p:nvPr>
        </p:nvSpPr>
        <p:spPr/>
        <p:txBody>
          <a:bodyPr/>
          <a:lstStyle/>
          <a:p>
            <a:r>
              <a:rPr lang="zh-CN" altLang="zh-CN" b="1" dirty="0" smtClean="0">
                <a:solidFill>
                  <a:srgbClr val="0070C0"/>
                </a:solidFill>
                <a:latin typeface="Times New Roman" pitchFamily="18" charset="0"/>
                <a:ea typeface="黑体" pitchFamily="49" charset="-122"/>
                <a:cs typeface="Times New Roman" pitchFamily="18" charset="0"/>
              </a:rPr>
              <a:t>（</a:t>
            </a:r>
            <a:r>
              <a:rPr lang="en-US" altLang="zh-CN" b="1" dirty="0" smtClean="0">
                <a:solidFill>
                  <a:srgbClr val="0070C0"/>
                </a:solidFill>
                <a:latin typeface="Times New Roman" pitchFamily="18" charset="0"/>
                <a:ea typeface="黑体" pitchFamily="49" charset="-122"/>
                <a:cs typeface="Times New Roman" pitchFamily="18" charset="0"/>
              </a:rPr>
              <a:t>1</a:t>
            </a:r>
            <a:r>
              <a:rPr lang="zh-CN" altLang="zh-CN" b="1" dirty="0" smtClean="0">
                <a:solidFill>
                  <a:srgbClr val="0070C0"/>
                </a:solidFill>
                <a:latin typeface="Times New Roman" pitchFamily="18" charset="0"/>
                <a:ea typeface="黑体" pitchFamily="49" charset="-122"/>
                <a:cs typeface="Times New Roman" pitchFamily="18" charset="0"/>
              </a:rPr>
              <a:t>）氯气的实验室制法：</a:t>
            </a:r>
            <a:r>
              <a:rPr lang="zh-CN" altLang="en-US" b="1" dirty="0" smtClean="0">
                <a:solidFill>
                  <a:srgbClr val="0070C0"/>
                </a:solidFill>
                <a:latin typeface="Times New Roman" pitchFamily="18" charset="0"/>
                <a:ea typeface="黑体" pitchFamily="49" charset="-122"/>
                <a:cs typeface="Times New Roman" pitchFamily="18" charset="0"/>
              </a:rPr>
              <a:t>原理、除杂、收集、检验</a:t>
            </a:r>
            <a:r>
              <a:rPr lang="en-US" altLang="zh-CN" b="1" dirty="0" smtClean="0">
                <a:solidFill>
                  <a:srgbClr val="0070C0"/>
                </a:solidFill>
                <a:latin typeface="Times New Roman" pitchFamily="18" charset="0"/>
                <a:ea typeface="黑体" pitchFamily="49" charset="-122"/>
                <a:cs typeface="Times New Roman" pitchFamily="18" charset="0"/>
              </a:rPr>
              <a:t>……</a:t>
            </a:r>
          </a:p>
          <a:p>
            <a:endParaRPr lang="en-US" altLang="zh-CN" b="1" dirty="0" smtClean="0">
              <a:solidFill>
                <a:srgbClr val="0070C0"/>
              </a:solidFill>
              <a:latin typeface="Times New Roman" pitchFamily="18" charset="0"/>
              <a:ea typeface="黑体" pitchFamily="49" charset="-122"/>
              <a:cs typeface="Times New Roman" pitchFamily="18" charset="0"/>
            </a:endParaRPr>
          </a:p>
          <a:p>
            <a:r>
              <a:rPr lang="zh-CN" altLang="zh-CN" b="1" dirty="0" smtClean="0">
                <a:solidFill>
                  <a:srgbClr val="0070C0"/>
                </a:solidFill>
                <a:latin typeface="Times New Roman" pitchFamily="18" charset="0"/>
                <a:ea typeface="黑体" pitchFamily="49" charset="-122"/>
                <a:cs typeface="Times New Roman" pitchFamily="18" charset="0"/>
              </a:rPr>
              <a:t>（</a:t>
            </a:r>
            <a:r>
              <a:rPr lang="en-US" altLang="zh-CN" b="1" dirty="0" smtClean="0">
                <a:solidFill>
                  <a:srgbClr val="0070C0"/>
                </a:solidFill>
                <a:latin typeface="Times New Roman" pitchFamily="18" charset="0"/>
                <a:ea typeface="黑体" pitchFamily="49" charset="-122"/>
                <a:cs typeface="Times New Roman" pitchFamily="18" charset="0"/>
              </a:rPr>
              <a:t>2</a:t>
            </a:r>
            <a:r>
              <a:rPr lang="zh-CN" altLang="zh-CN" b="1" dirty="0" smtClean="0">
                <a:solidFill>
                  <a:srgbClr val="0070C0"/>
                </a:solidFill>
                <a:latin typeface="Times New Roman" pitchFamily="18" charset="0"/>
                <a:ea typeface="黑体" pitchFamily="49" charset="-122"/>
                <a:cs typeface="Times New Roman" pitchFamily="18" charset="0"/>
              </a:rPr>
              <a:t>）氯气的工业制法</a:t>
            </a:r>
            <a:r>
              <a:rPr lang="zh-CN" altLang="en-US" b="1" dirty="0" smtClean="0">
                <a:solidFill>
                  <a:srgbClr val="0070C0"/>
                </a:solidFill>
                <a:latin typeface="Times New Roman" pitchFamily="18" charset="0"/>
                <a:ea typeface="黑体" pitchFamily="49" charset="-122"/>
                <a:cs typeface="Times New Roman" pitchFamily="18" charset="0"/>
              </a:rPr>
              <a:t>：电化学原理、电解装置、平衡移动</a:t>
            </a:r>
            <a:r>
              <a:rPr lang="en-US" altLang="zh-CN" b="1" dirty="0" smtClean="0">
                <a:solidFill>
                  <a:srgbClr val="0070C0"/>
                </a:solidFill>
                <a:latin typeface="Times New Roman" pitchFamily="18" charset="0"/>
                <a:ea typeface="黑体" pitchFamily="49" charset="-122"/>
                <a:cs typeface="Times New Roman" pitchFamily="18" charset="0"/>
              </a:rPr>
              <a:t>……</a:t>
            </a:r>
          </a:p>
          <a:p>
            <a:endParaRPr lang="en-US" altLang="zh-CN" b="1" dirty="0" smtClean="0">
              <a:solidFill>
                <a:srgbClr val="0070C0"/>
              </a:solidFill>
              <a:latin typeface="Times New Roman" pitchFamily="18" charset="0"/>
              <a:ea typeface="黑体" pitchFamily="49" charset="-122"/>
              <a:cs typeface="Times New Roman" pitchFamily="18" charset="0"/>
            </a:endParaRPr>
          </a:p>
          <a:p>
            <a:r>
              <a:rPr lang="zh-CN" altLang="zh-CN" b="1" dirty="0" smtClean="0">
                <a:solidFill>
                  <a:srgbClr val="0070C0"/>
                </a:solidFill>
                <a:latin typeface="Times New Roman" pitchFamily="18" charset="0"/>
                <a:ea typeface="黑体" pitchFamily="49" charset="-122"/>
                <a:cs typeface="Times New Roman" pitchFamily="18" charset="0"/>
              </a:rPr>
              <a:t>（</a:t>
            </a:r>
            <a:r>
              <a:rPr lang="en-US" altLang="zh-CN" b="1" dirty="0" smtClean="0">
                <a:solidFill>
                  <a:srgbClr val="0070C0"/>
                </a:solidFill>
                <a:latin typeface="Times New Roman" pitchFamily="18" charset="0"/>
                <a:ea typeface="黑体" pitchFamily="49" charset="-122"/>
                <a:cs typeface="Times New Roman" pitchFamily="18" charset="0"/>
              </a:rPr>
              <a:t>3</a:t>
            </a:r>
            <a:r>
              <a:rPr lang="zh-CN" altLang="zh-CN" b="1" dirty="0" smtClean="0">
                <a:solidFill>
                  <a:srgbClr val="0070C0"/>
                </a:solidFill>
                <a:latin typeface="Times New Roman" pitchFamily="18" charset="0"/>
                <a:ea typeface="黑体" pitchFamily="49" charset="-122"/>
                <a:cs typeface="Times New Roman" pitchFamily="18" charset="0"/>
              </a:rPr>
              <a:t>） </a:t>
            </a:r>
            <a:r>
              <a:rPr lang="en-US" altLang="zh-CN" b="1" dirty="0" smtClean="0">
                <a:solidFill>
                  <a:srgbClr val="0070C0"/>
                </a:solidFill>
                <a:latin typeface="Times New Roman" pitchFamily="18" charset="0"/>
                <a:ea typeface="黑体" pitchFamily="49" charset="-122"/>
                <a:cs typeface="Times New Roman" pitchFamily="18" charset="0"/>
              </a:rPr>
              <a:t>“</a:t>
            </a:r>
            <a:r>
              <a:rPr lang="zh-CN" altLang="zh-CN" b="1" dirty="0" smtClean="0">
                <a:solidFill>
                  <a:srgbClr val="0070C0"/>
                </a:solidFill>
                <a:latin typeface="Times New Roman" pitchFamily="18" charset="0"/>
                <a:ea typeface="黑体" pitchFamily="49" charset="-122"/>
                <a:cs typeface="Times New Roman" pitchFamily="18" charset="0"/>
              </a:rPr>
              <a:t>地康法</a:t>
            </a:r>
            <a:r>
              <a:rPr lang="en-US" altLang="zh-CN" b="1" dirty="0" smtClean="0">
                <a:solidFill>
                  <a:srgbClr val="0070C0"/>
                </a:solidFill>
                <a:latin typeface="Times New Roman" pitchFamily="18" charset="0"/>
                <a:ea typeface="黑体" pitchFamily="49" charset="-122"/>
                <a:cs typeface="Times New Roman" pitchFamily="18" charset="0"/>
              </a:rPr>
              <a:t>”</a:t>
            </a:r>
            <a:r>
              <a:rPr lang="zh-CN" altLang="zh-CN" b="1" dirty="0" smtClean="0">
                <a:solidFill>
                  <a:srgbClr val="0070C0"/>
                </a:solidFill>
                <a:latin typeface="Times New Roman" pitchFamily="18" charset="0"/>
                <a:ea typeface="黑体" pitchFamily="49" charset="-122"/>
                <a:cs typeface="Times New Roman" pitchFamily="18" charset="0"/>
              </a:rPr>
              <a:t>制</a:t>
            </a:r>
            <a:r>
              <a:rPr lang="en-US" altLang="zh-CN" b="1" dirty="0" smtClean="0">
                <a:solidFill>
                  <a:srgbClr val="0070C0"/>
                </a:solidFill>
                <a:latin typeface="Times New Roman" pitchFamily="18" charset="0"/>
                <a:ea typeface="黑体" pitchFamily="49" charset="-122"/>
                <a:cs typeface="Times New Roman" pitchFamily="18" charset="0"/>
              </a:rPr>
              <a:t>Cl</a:t>
            </a:r>
            <a:r>
              <a:rPr lang="en-US" altLang="zh-CN" b="1" baseline="-25000" dirty="0" smtClean="0">
                <a:solidFill>
                  <a:srgbClr val="0070C0"/>
                </a:solidFill>
                <a:latin typeface="Times New Roman" pitchFamily="18" charset="0"/>
                <a:ea typeface="黑体" pitchFamily="49" charset="-122"/>
                <a:cs typeface="Times New Roman" pitchFamily="18" charset="0"/>
              </a:rPr>
              <a:t>2</a:t>
            </a:r>
            <a:r>
              <a:rPr lang="zh-CN" altLang="en-US" b="1" dirty="0" smtClean="0">
                <a:solidFill>
                  <a:srgbClr val="0070C0"/>
                </a:solidFill>
                <a:latin typeface="Times New Roman" pitchFamily="18" charset="0"/>
                <a:ea typeface="黑体" pitchFamily="49" charset="-122"/>
                <a:cs typeface="Times New Roman" pitchFamily="18" charset="0"/>
              </a:rPr>
              <a:t>（</a:t>
            </a:r>
            <a:r>
              <a:rPr lang="en-US" altLang="zh-CN" b="1" dirty="0" smtClean="0">
                <a:solidFill>
                  <a:srgbClr val="0070C0"/>
                </a:solidFill>
                <a:latin typeface="Times New Roman" pitchFamily="18" charset="0"/>
                <a:ea typeface="黑体" pitchFamily="49" charset="-122"/>
                <a:cs typeface="Times New Roman" pitchFamily="18" charset="0"/>
              </a:rPr>
              <a:t>4HCl+O</a:t>
            </a:r>
            <a:r>
              <a:rPr lang="en-US" altLang="zh-CN" b="1" baseline="-25000" dirty="0" smtClean="0">
                <a:solidFill>
                  <a:srgbClr val="0070C0"/>
                </a:solidFill>
                <a:latin typeface="Times New Roman" pitchFamily="18" charset="0"/>
                <a:ea typeface="黑体" pitchFamily="49" charset="-122"/>
                <a:cs typeface="Times New Roman" pitchFamily="18" charset="0"/>
              </a:rPr>
              <a:t>2</a:t>
            </a:r>
            <a:r>
              <a:rPr lang="en-US" altLang="zh-CN" b="1" dirty="0" smtClean="0">
                <a:solidFill>
                  <a:srgbClr val="0070C0"/>
                </a:solidFill>
                <a:latin typeface="Times New Roman" pitchFamily="18" charset="0"/>
                <a:ea typeface="黑体" pitchFamily="49" charset="-122"/>
                <a:cs typeface="Times New Roman" pitchFamily="18" charset="0"/>
              </a:rPr>
              <a:t>===2H</a:t>
            </a:r>
            <a:r>
              <a:rPr lang="en-US" altLang="zh-CN" b="1" i="1" baseline="-25000" dirty="0" smtClean="0">
                <a:solidFill>
                  <a:srgbClr val="0070C0"/>
                </a:solidFill>
                <a:latin typeface="Times New Roman" pitchFamily="18" charset="0"/>
                <a:ea typeface="黑体" pitchFamily="49" charset="-122"/>
                <a:cs typeface="Times New Roman" pitchFamily="18" charset="0"/>
              </a:rPr>
              <a:t>2</a:t>
            </a:r>
            <a:r>
              <a:rPr lang="en-US" altLang="zh-CN" b="1" dirty="0" smtClean="0">
                <a:solidFill>
                  <a:srgbClr val="0070C0"/>
                </a:solidFill>
                <a:latin typeface="Times New Roman" pitchFamily="18" charset="0"/>
                <a:ea typeface="黑体" pitchFamily="49" charset="-122"/>
                <a:cs typeface="Times New Roman" pitchFamily="18" charset="0"/>
              </a:rPr>
              <a:t>O+2Cl</a:t>
            </a:r>
            <a:r>
              <a:rPr lang="en-US" altLang="zh-CN" b="1" i="1" baseline="-25000" dirty="0" smtClean="0">
                <a:solidFill>
                  <a:srgbClr val="0070C0"/>
                </a:solidFill>
                <a:latin typeface="Times New Roman" pitchFamily="18" charset="0"/>
                <a:ea typeface="黑体" pitchFamily="49" charset="-122"/>
                <a:cs typeface="Times New Roman" pitchFamily="18" charset="0"/>
              </a:rPr>
              <a:t>2</a:t>
            </a:r>
            <a:r>
              <a:rPr lang="zh-CN" altLang="en-US" b="1" dirty="0" smtClean="0">
                <a:solidFill>
                  <a:srgbClr val="0070C0"/>
                </a:solidFill>
                <a:latin typeface="Times New Roman" pitchFamily="18" charset="0"/>
                <a:ea typeface="黑体" pitchFamily="49" charset="-122"/>
                <a:cs typeface="Times New Roman" pitchFamily="18" charset="0"/>
              </a:rPr>
              <a:t>）</a:t>
            </a:r>
            <a:r>
              <a:rPr lang="zh-CN" altLang="zh-CN" b="1" dirty="0" smtClean="0">
                <a:solidFill>
                  <a:srgbClr val="0070C0"/>
                </a:solidFill>
                <a:latin typeface="Times New Roman" pitchFamily="18" charset="0"/>
                <a:ea typeface="黑体" pitchFamily="49" charset="-122"/>
                <a:cs typeface="Times New Roman" pitchFamily="18" charset="0"/>
              </a:rPr>
              <a:t>：</a:t>
            </a:r>
            <a:endParaRPr lang="en-US" altLang="zh-CN" b="1" dirty="0" smtClean="0">
              <a:solidFill>
                <a:srgbClr val="0070C0"/>
              </a:solidFill>
              <a:latin typeface="Times New Roman" pitchFamily="18" charset="0"/>
              <a:ea typeface="黑体" pitchFamily="49" charset="-122"/>
              <a:cs typeface="Times New Roman" pitchFamily="18" charset="0"/>
            </a:endParaRPr>
          </a:p>
          <a:p>
            <a:pPr>
              <a:buNone/>
            </a:pPr>
            <a:r>
              <a:rPr lang="en-US" altLang="zh-CN" b="1" dirty="0" smtClean="0">
                <a:solidFill>
                  <a:srgbClr val="0070C0"/>
                </a:solidFill>
                <a:latin typeface="Times New Roman" pitchFamily="18" charset="0"/>
                <a:ea typeface="黑体" pitchFamily="49" charset="-122"/>
                <a:cs typeface="Times New Roman" pitchFamily="18" charset="0"/>
              </a:rPr>
              <a:t>              </a:t>
            </a:r>
            <a:r>
              <a:rPr lang="zh-CN" altLang="en-US" b="1" smtClean="0">
                <a:solidFill>
                  <a:srgbClr val="0070C0"/>
                </a:solidFill>
                <a:latin typeface="Times New Roman" pitchFamily="18" charset="0"/>
                <a:ea typeface="黑体" pitchFamily="49" charset="-122"/>
                <a:cs typeface="Times New Roman" pitchFamily="18" charset="0"/>
              </a:rPr>
              <a:t>氧化还原反应、</a:t>
            </a:r>
            <a:r>
              <a:rPr lang="zh-CN" altLang="en-US" b="1" smtClean="0">
                <a:solidFill>
                  <a:srgbClr val="0070C0"/>
                </a:solidFill>
                <a:latin typeface="Times New Roman" pitchFamily="18" charset="0"/>
                <a:ea typeface="黑体" pitchFamily="49" charset="-122"/>
                <a:cs typeface="Times New Roman" pitchFamily="18" charset="0"/>
              </a:rPr>
              <a:t>速率调控</a:t>
            </a:r>
            <a:r>
              <a:rPr lang="en-US" altLang="zh-CN" b="1" dirty="0" smtClean="0">
                <a:solidFill>
                  <a:srgbClr val="0070C0"/>
                </a:solidFill>
                <a:latin typeface="Times New Roman" pitchFamily="18" charset="0"/>
                <a:ea typeface="黑体" pitchFamily="49" charset="-122"/>
                <a:cs typeface="Times New Roman" pitchFamily="18" charset="0"/>
              </a:rPr>
              <a:t>……</a:t>
            </a:r>
            <a:endParaRPr lang="zh-CN" altLang="zh-CN" b="1" dirty="0" smtClean="0">
              <a:solidFill>
                <a:srgbClr val="0070C0"/>
              </a:solidFill>
              <a:latin typeface="Times New Roman" pitchFamily="18" charset="0"/>
              <a:ea typeface="黑体" pitchFamily="49" charset="-122"/>
              <a:cs typeface="Times New Roman" pitchFamily="18" charset="0"/>
            </a:endParaRPr>
          </a:p>
          <a:p>
            <a:endParaRPr lang="zh-CN" altLang="en-US" b="1" dirty="0">
              <a:solidFill>
                <a:srgbClr val="0070C0"/>
              </a:solidFill>
              <a:latin typeface="Times New Roman" pitchFamily="18" charset="0"/>
              <a:ea typeface="黑体" pitchFamily="49" charset="-122"/>
              <a:cs typeface="Times New Roman" pitchFamily="18" charset="0"/>
            </a:endParaRPr>
          </a:p>
        </p:txBody>
      </p:sp>
      <p:sp>
        <p:nvSpPr>
          <p:cNvPr id="36866" name="AutoShape 2"/>
          <p:cNvSpPr>
            <a:spLocks noChangeArrowheads="1"/>
          </p:cNvSpPr>
          <p:nvPr/>
        </p:nvSpPr>
        <p:spPr bwMode="auto">
          <a:xfrm>
            <a:off x="4984596" y="2890761"/>
            <a:ext cx="225425" cy="242888"/>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smtClean="0">
                <a:solidFill>
                  <a:srgbClr val="FF0000"/>
                </a:solidFill>
                <a:latin typeface="黑体" pitchFamily="49" charset="-122"/>
                <a:ea typeface="黑体" pitchFamily="49" charset="-122"/>
              </a:rPr>
              <a:t>2</a:t>
            </a:r>
            <a:r>
              <a:rPr lang="zh-CN" altLang="zh-CN" sz="3200" b="1" smtClean="0">
                <a:solidFill>
                  <a:srgbClr val="FF0000"/>
                </a:solidFill>
                <a:latin typeface="黑体" pitchFamily="49" charset="-122"/>
                <a:ea typeface="黑体" pitchFamily="49" charset="-122"/>
              </a:rPr>
              <a:t>、氯气的用途：</a:t>
            </a:r>
            <a:endParaRPr lang="zh-CN" altLang="en-US" sz="3200" b="1">
              <a:solidFill>
                <a:srgbClr val="FF0000"/>
              </a:solidFill>
              <a:latin typeface="黑体" pitchFamily="49" charset="-122"/>
              <a:ea typeface="黑体" pitchFamily="49" charset="-122"/>
            </a:endParaRPr>
          </a:p>
        </p:txBody>
      </p:sp>
      <p:sp>
        <p:nvSpPr>
          <p:cNvPr id="3" name="内容占位符 2"/>
          <p:cNvSpPr>
            <a:spLocks noGrp="1"/>
          </p:cNvSpPr>
          <p:nvPr>
            <p:ph idx="1"/>
          </p:nvPr>
        </p:nvSpPr>
        <p:spPr>
          <a:xfrm>
            <a:off x="655062" y="1426692"/>
            <a:ext cx="8218051" cy="945033"/>
          </a:xfrm>
        </p:spPr>
        <p:txBody>
          <a:bodyPr>
            <a:normAutofit/>
          </a:bodyPr>
          <a:lstStyle/>
          <a:p>
            <a:r>
              <a:rPr lang="en-US" altLang="zh-CN" sz="2400" b="1" smtClean="0">
                <a:solidFill>
                  <a:srgbClr val="0070C0"/>
                </a:solidFill>
                <a:latin typeface="Times New Roman" pitchFamily="18" charset="0"/>
                <a:ea typeface="黑体" pitchFamily="49" charset="-122"/>
                <a:cs typeface="Times New Roman" pitchFamily="18" charset="0"/>
              </a:rPr>
              <a:t>Cl</a:t>
            </a:r>
            <a:r>
              <a:rPr lang="en-US" altLang="zh-CN" sz="2400" b="1" baseline="-25000" smtClean="0">
                <a:solidFill>
                  <a:srgbClr val="0070C0"/>
                </a:solidFill>
                <a:latin typeface="Times New Roman" pitchFamily="18" charset="0"/>
                <a:ea typeface="黑体" pitchFamily="49" charset="-122"/>
                <a:cs typeface="Times New Roman" pitchFamily="18" charset="0"/>
              </a:rPr>
              <a:t>2</a:t>
            </a:r>
            <a:r>
              <a:rPr lang="zh-CN" altLang="zh-CN" sz="2400" b="1" smtClean="0">
                <a:solidFill>
                  <a:srgbClr val="0070C0"/>
                </a:solidFill>
                <a:latin typeface="Times New Roman" pitchFamily="18" charset="0"/>
                <a:ea typeface="黑体" pitchFamily="49" charset="-122"/>
                <a:cs typeface="Times New Roman" pitchFamily="18" charset="0"/>
              </a:rPr>
              <a:t>用于自来水的杀菌消毒</a:t>
            </a:r>
            <a:r>
              <a:rPr lang="zh-CN" altLang="en-US" sz="2400" b="1" smtClean="0">
                <a:solidFill>
                  <a:srgbClr val="0070C0"/>
                </a:solidFill>
                <a:latin typeface="Times New Roman" pitchFamily="18" charset="0"/>
                <a:ea typeface="黑体" pitchFamily="49" charset="-122"/>
                <a:cs typeface="Times New Roman" pitchFamily="18" charset="0"/>
              </a:rPr>
              <a:t>：消毒原理、弱电解质电离、盐类水解、物质溶解性对离子反应的影响、消毒剂改进</a:t>
            </a:r>
            <a:r>
              <a:rPr lang="en-US" altLang="zh-CN" sz="2400" b="1" smtClean="0">
                <a:solidFill>
                  <a:srgbClr val="0070C0"/>
                </a:solidFill>
                <a:latin typeface="Times New Roman" pitchFamily="18" charset="0"/>
                <a:ea typeface="黑体" pitchFamily="49" charset="-122"/>
                <a:cs typeface="Times New Roman" pitchFamily="18" charset="0"/>
              </a:rPr>
              <a:t>……</a:t>
            </a:r>
            <a:endParaRPr lang="zh-CN" altLang="en-US" sz="2400" b="1">
              <a:solidFill>
                <a:srgbClr val="0070C0"/>
              </a:solidFill>
              <a:latin typeface="Times New Roman" pitchFamily="18" charset="0"/>
              <a:ea typeface="黑体" pitchFamily="49" charset="-122"/>
              <a:cs typeface="Times New Roman" pitchFamily="18" charset="0"/>
            </a:endParaRPr>
          </a:p>
        </p:txBody>
      </p:sp>
      <p:grpSp>
        <p:nvGrpSpPr>
          <p:cNvPr id="6" name="组合 5"/>
          <p:cNvGrpSpPr/>
          <p:nvPr/>
        </p:nvGrpSpPr>
        <p:grpSpPr>
          <a:xfrm>
            <a:off x="728662" y="2607976"/>
            <a:ext cx="7843838" cy="1254114"/>
            <a:chOff x="728662" y="2607976"/>
            <a:chExt cx="7843838" cy="1254114"/>
          </a:xfrm>
        </p:grpSpPr>
        <p:sp>
          <p:nvSpPr>
            <p:cNvPr id="37889" name="Rectangle 1"/>
            <p:cNvSpPr>
              <a:spLocks noChangeArrowheads="1"/>
            </p:cNvSpPr>
            <p:nvPr/>
          </p:nvSpPr>
          <p:spPr bwMode="auto">
            <a:xfrm>
              <a:off x="728662" y="2607976"/>
              <a:ext cx="372903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3</a:t>
              </a:r>
              <a:r>
                <a:rPr kumimoji="0" lang="zh-CN" altLang="en-US" sz="3200" b="1" i="0" u="none" strike="noStrike" cap="none" normalizeH="0" baseline="0" smtClean="0">
                  <a:ln>
                    <a:noFill/>
                  </a:ln>
                  <a:solidFill>
                    <a:srgbClr val="FF0000"/>
                  </a:solidFill>
                  <a:effectLst/>
                  <a:latin typeface="黑体" pitchFamily="49" charset="-122"/>
                  <a:ea typeface="黑体" pitchFamily="49" charset="-122"/>
                  <a:cs typeface="Times New Roman" pitchFamily="18" charset="0"/>
                </a:rPr>
                <a:t>、氯气的存储：</a:t>
              </a:r>
              <a:endParaRPr kumimoji="0" lang="zh-CN" altLang="en-US" sz="3200" b="1" i="0" u="none" strike="noStrike" cap="none" normalizeH="0" baseline="0" smtClean="0">
                <a:ln>
                  <a:noFill/>
                </a:ln>
                <a:solidFill>
                  <a:srgbClr val="FF0000"/>
                </a:solidFill>
                <a:effectLst/>
                <a:latin typeface="黑体" pitchFamily="49" charset="-122"/>
                <a:ea typeface="黑体" pitchFamily="49" charset="-122"/>
                <a:cs typeface="宋体" pitchFamily="2" charset="-122"/>
              </a:endParaRPr>
            </a:p>
          </p:txBody>
        </p:sp>
        <p:sp>
          <p:nvSpPr>
            <p:cNvPr id="5" name="TextBox 4"/>
            <p:cNvSpPr txBox="1"/>
            <p:nvPr/>
          </p:nvSpPr>
          <p:spPr>
            <a:xfrm>
              <a:off x="885825" y="3400425"/>
              <a:ext cx="7686675" cy="461665"/>
            </a:xfrm>
            <a:prstGeom prst="rect">
              <a:avLst/>
            </a:prstGeom>
            <a:noFill/>
          </p:spPr>
          <p:txBody>
            <a:bodyPr wrap="square" rtlCol="0" anchor="ctr">
              <a:spAutoFit/>
            </a:bodyPr>
            <a:lstStyle/>
            <a:p>
              <a:r>
                <a:rPr lang="zh-CN" altLang="en-US" sz="2400" b="1" smtClean="0">
                  <a:solidFill>
                    <a:srgbClr val="0070C0"/>
                  </a:solidFill>
                  <a:latin typeface="黑体" pitchFamily="49" charset="-122"/>
                  <a:ea typeface="黑体" pitchFamily="49" charset="-122"/>
                </a:rPr>
                <a:t>安全标志、定量计算</a:t>
              </a:r>
              <a:r>
                <a:rPr lang="zh-CN" altLang="zh-CN" sz="2400" b="1" smtClean="0">
                  <a:solidFill>
                    <a:srgbClr val="0070C0"/>
                  </a:solidFill>
                  <a:latin typeface="黑体" pitchFamily="49" charset="-122"/>
                  <a:ea typeface="黑体" pitchFamily="49" charset="-122"/>
                </a:rPr>
                <a:t>……</a:t>
              </a:r>
              <a:endParaRPr lang="zh-CN" altLang="en-US" sz="2400" b="1">
                <a:solidFill>
                  <a:srgbClr val="0070C0"/>
                </a:solidFill>
                <a:latin typeface="黑体" pitchFamily="49" charset="-122"/>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9374" y="1383829"/>
            <a:ext cx="8218051" cy="2673822"/>
          </a:xfrm>
        </p:spPr>
        <p:txBody>
          <a:bodyPr/>
          <a:lstStyle/>
          <a:p>
            <a:pPr>
              <a:buNone/>
            </a:pPr>
            <a:r>
              <a:rPr lang="zh-CN" altLang="en-US" sz="3200" b="1" smtClean="0">
                <a:solidFill>
                  <a:srgbClr val="00B050"/>
                </a:solidFill>
                <a:latin typeface="Times New Roman" pitchFamily="18" charset="0"/>
                <a:ea typeface="黑体" pitchFamily="49" charset="-122"/>
                <a:cs typeface="Times New Roman" pitchFamily="18" charset="0"/>
              </a:rPr>
              <a:t>                      例题题目请看学案。</a:t>
            </a:r>
            <a:endParaRPr lang="en-US" altLang="zh-CN" sz="3200" b="1" smtClean="0">
              <a:solidFill>
                <a:srgbClr val="00B050"/>
              </a:solidFill>
              <a:latin typeface="Times New Roman" pitchFamily="18" charset="0"/>
              <a:ea typeface="黑体" pitchFamily="49" charset="-122"/>
              <a:cs typeface="Times New Roman" pitchFamily="18" charset="0"/>
            </a:endParaRPr>
          </a:p>
          <a:p>
            <a:endParaRPr lang="en-US" altLang="zh-CN" smtClean="0">
              <a:latin typeface="Times New Roman" pitchFamily="18" charset="0"/>
              <a:ea typeface="黑体" pitchFamily="49" charset="-122"/>
              <a:cs typeface="Times New Roman" pitchFamily="18" charset="0"/>
            </a:endParaRPr>
          </a:p>
          <a:p>
            <a:pPr>
              <a:buNone/>
            </a:pPr>
            <a:r>
              <a:rPr lang="zh-CN" altLang="en-US" smtClean="0">
                <a:latin typeface="Times New Roman" pitchFamily="18" charset="0"/>
                <a:ea typeface="黑体" pitchFamily="49" charset="-122"/>
                <a:cs typeface="Times New Roman" pitchFamily="18" charset="0"/>
              </a:rPr>
              <a:t>（</a:t>
            </a:r>
            <a:r>
              <a:rPr lang="en-US" altLang="zh-CN" smtClean="0">
                <a:latin typeface="Times New Roman" pitchFamily="18" charset="0"/>
                <a:ea typeface="黑体" pitchFamily="49" charset="-122"/>
                <a:cs typeface="Times New Roman" pitchFamily="18" charset="0"/>
              </a:rPr>
              <a:t>1</a:t>
            </a:r>
            <a:r>
              <a:rPr lang="zh-CN" altLang="en-US" smtClean="0">
                <a:latin typeface="Times New Roman" pitchFamily="18" charset="0"/>
                <a:ea typeface="黑体" pitchFamily="49" charset="-122"/>
                <a:cs typeface="Times New Roman" pitchFamily="18" charset="0"/>
              </a:rPr>
              <a:t>）相关信息：</a:t>
            </a:r>
            <a:r>
              <a:rPr lang="zh-CN" altLang="zh-CN" smtClean="0">
                <a:latin typeface="Times New Roman" pitchFamily="18" charset="0"/>
                <a:ea typeface="黑体" pitchFamily="49" charset="-122"/>
                <a:cs typeface="Times New Roman" pitchFamily="18" charset="0"/>
              </a:rPr>
              <a:t>二氧化氯（</a:t>
            </a:r>
            <a:r>
              <a:rPr lang="en-US" altLang="zh-CN" smtClean="0">
                <a:latin typeface="Times New Roman" pitchFamily="18" charset="0"/>
                <a:ea typeface="黑体" pitchFamily="49" charset="-122"/>
                <a:cs typeface="Times New Roman" pitchFamily="18" charset="0"/>
              </a:rPr>
              <a:t>ClO</a:t>
            </a:r>
            <a:r>
              <a:rPr lang="en-US" altLang="zh-CN" baseline="-25000" smtClean="0">
                <a:latin typeface="Times New Roman" pitchFamily="18" charset="0"/>
                <a:ea typeface="黑体" pitchFamily="49" charset="-122"/>
                <a:cs typeface="Times New Roman" pitchFamily="18" charset="0"/>
              </a:rPr>
              <a:t>2</a:t>
            </a:r>
            <a:r>
              <a:rPr lang="zh-CN" altLang="zh-CN" smtClean="0">
                <a:latin typeface="Times New Roman" pitchFamily="18" charset="0"/>
                <a:ea typeface="黑体" pitchFamily="49" charset="-122"/>
                <a:cs typeface="Times New Roman" pitchFamily="18" charset="0"/>
              </a:rPr>
              <a:t>）广泛应用于纸浆</a:t>
            </a:r>
            <a:r>
              <a:rPr lang="zh-CN" altLang="zh-CN" b="1" smtClean="0">
                <a:solidFill>
                  <a:srgbClr val="FF0000"/>
                </a:solidFill>
                <a:latin typeface="Times New Roman" pitchFamily="18" charset="0"/>
                <a:ea typeface="黑体" pitchFamily="49" charset="-122"/>
                <a:cs typeface="Times New Roman" pitchFamily="18" charset="0"/>
              </a:rPr>
              <a:t>漂白、杀菌</a:t>
            </a:r>
            <a:endParaRPr lang="en-US" altLang="zh-CN" b="1" smtClean="0">
              <a:solidFill>
                <a:srgbClr val="FF0000"/>
              </a:solidFill>
              <a:latin typeface="Times New Roman" pitchFamily="18" charset="0"/>
              <a:ea typeface="黑体" pitchFamily="49" charset="-122"/>
              <a:cs typeface="Times New Roman" pitchFamily="18" charset="0"/>
            </a:endParaRPr>
          </a:p>
          <a:p>
            <a:pPr>
              <a:buNone/>
            </a:pPr>
            <a:r>
              <a:rPr lang="en-US" altLang="zh-CN" b="1" smtClean="0">
                <a:solidFill>
                  <a:srgbClr val="FF0000"/>
                </a:solidFill>
                <a:latin typeface="Times New Roman" pitchFamily="18" charset="0"/>
                <a:ea typeface="黑体" pitchFamily="49" charset="-122"/>
                <a:cs typeface="Times New Roman" pitchFamily="18" charset="0"/>
              </a:rPr>
              <a:t>                                </a:t>
            </a:r>
            <a:r>
              <a:rPr lang="zh-CN" altLang="zh-CN" smtClean="0">
                <a:solidFill>
                  <a:srgbClr val="FF0000"/>
                </a:solidFill>
                <a:latin typeface="Times New Roman" pitchFamily="18" charset="0"/>
                <a:ea typeface="黑体" pitchFamily="49" charset="-122"/>
                <a:cs typeface="Times New Roman" pitchFamily="18" charset="0"/>
              </a:rPr>
              <a:t>消毒</a:t>
            </a:r>
            <a:r>
              <a:rPr lang="zh-CN" altLang="zh-CN" smtClean="0">
                <a:latin typeface="Times New Roman" pitchFamily="18" charset="0"/>
                <a:ea typeface="黑体" pitchFamily="49" charset="-122"/>
                <a:cs typeface="Times New Roman" pitchFamily="18" charset="0"/>
              </a:rPr>
              <a:t>和水净化处理等领域。</a:t>
            </a:r>
            <a:endParaRPr lang="en-US" altLang="zh-CN" smtClean="0">
              <a:latin typeface="Times New Roman" pitchFamily="18" charset="0"/>
              <a:ea typeface="黑体" pitchFamily="49" charset="-122"/>
              <a:cs typeface="Times New Roman" pitchFamily="18" charset="0"/>
            </a:endParaRPr>
          </a:p>
          <a:p>
            <a:pPr>
              <a:spcBef>
                <a:spcPts val="0"/>
              </a:spcBef>
              <a:buNone/>
            </a:pPr>
            <a:endParaRPr lang="en-US" altLang="zh-CN" smtClean="0">
              <a:latin typeface="Times New Roman" pitchFamily="18" charset="0"/>
              <a:ea typeface="黑体" pitchFamily="49" charset="-122"/>
              <a:cs typeface="Times New Roman" pitchFamily="18" charset="0"/>
            </a:endParaRPr>
          </a:p>
          <a:p>
            <a:pPr>
              <a:buNone/>
            </a:pPr>
            <a:r>
              <a:rPr lang="zh-CN" altLang="en-US" smtClean="0">
                <a:latin typeface="Times New Roman" pitchFamily="18" charset="0"/>
                <a:ea typeface="黑体" pitchFamily="49" charset="-122"/>
                <a:cs typeface="Times New Roman" pitchFamily="18" charset="0"/>
              </a:rPr>
              <a:t>（</a:t>
            </a:r>
            <a:r>
              <a:rPr lang="en-US" altLang="zh-CN" smtClean="0">
                <a:latin typeface="Times New Roman" pitchFamily="18" charset="0"/>
                <a:ea typeface="黑体" pitchFamily="49" charset="-122"/>
                <a:cs typeface="Times New Roman" pitchFamily="18" charset="0"/>
              </a:rPr>
              <a:t>2</a:t>
            </a:r>
            <a:r>
              <a:rPr lang="zh-CN" altLang="en-US" smtClean="0">
                <a:latin typeface="Times New Roman" pitchFamily="18" charset="0"/>
                <a:ea typeface="黑体" pitchFamily="49" charset="-122"/>
                <a:cs typeface="Times New Roman" pitchFamily="18" charset="0"/>
              </a:rPr>
              <a:t>）相关信息：</a:t>
            </a:r>
            <a:r>
              <a:rPr lang="zh-CN" altLang="zh-CN" smtClean="0">
                <a:latin typeface="Times New Roman" pitchFamily="18" charset="0"/>
                <a:ea typeface="黑体" pitchFamily="49" charset="-122"/>
                <a:cs typeface="Times New Roman" pitchFamily="18" charset="0"/>
              </a:rPr>
              <a:t>相关物质的</a:t>
            </a:r>
            <a:r>
              <a:rPr lang="zh-CN" altLang="zh-CN" b="1" smtClean="0">
                <a:solidFill>
                  <a:srgbClr val="FF0000"/>
                </a:solidFill>
                <a:latin typeface="Times New Roman" pitchFamily="18" charset="0"/>
                <a:ea typeface="黑体" pitchFamily="49" charset="-122"/>
                <a:cs typeface="Times New Roman" pitchFamily="18" charset="0"/>
              </a:rPr>
              <a:t>熔沸点</a:t>
            </a:r>
            <a:r>
              <a:rPr lang="zh-CN" altLang="zh-CN" smtClean="0">
                <a:latin typeface="Times New Roman" pitchFamily="18" charset="0"/>
                <a:ea typeface="黑体" pitchFamily="49" charset="-122"/>
                <a:cs typeface="Times New Roman" pitchFamily="18" charset="0"/>
              </a:rPr>
              <a:t>：</a:t>
            </a:r>
            <a:endParaRPr lang="zh-CN" altLang="en-US">
              <a:latin typeface="Times New Roman" pitchFamily="18" charset="0"/>
              <a:ea typeface="黑体" pitchFamily="49" charset="-122"/>
              <a:cs typeface="Times New Roman" pitchFamily="18" charset="0"/>
            </a:endParaRPr>
          </a:p>
        </p:txBody>
      </p:sp>
      <p:sp>
        <p:nvSpPr>
          <p:cNvPr id="6" name="TextBox 6"/>
          <p:cNvSpPr txBox="1">
            <a:spLocks noChangeArrowheads="1"/>
          </p:cNvSpPr>
          <p:nvPr/>
        </p:nvSpPr>
        <p:spPr bwMode="auto">
          <a:xfrm>
            <a:off x="2064950" y="767844"/>
            <a:ext cx="2143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a:solidFill>
                  <a:srgbClr val="FF0000"/>
                </a:solidFill>
                <a:latin typeface="黑体" panose="02010609060101010101" pitchFamily="49" charset="-122"/>
                <a:ea typeface="黑体" panose="02010609060101010101" pitchFamily="49" charset="-122"/>
              </a:rPr>
              <a:t>典例解析</a:t>
            </a:r>
            <a:endParaRPr lang="zh-CN" altLang="en-US" sz="3000" b="1" spc="226" dirty="0">
              <a:solidFill>
                <a:srgbClr val="FF0000"/>
              </a:solidFill>
              <a:latin typeface="黑体" panose="02010609060101010101" pitchFamily="49" charset="-122"/>
              <a:ea typeface="黑体" panose="02010609060101010101" pitchFamily="49" charset="-122"/>
            </a:endParaRPr>
          </a:p>
        </p:txBody>
      </p:sp>
      <p:grpSp>
        <p:nvGrpSpPr>
          <p:cNvPr id="9" name="组合 8"/>
          <p:cNvGrpSpPr/>
          <p:nvPr/>
        </p:nvGrpSpPr>
        <p:grpSpPr>
          <a:xfrm>
            <a:off x="432686" y="212209"/>
            <a:ext cx="1553762" cy="1570775"/>
            <a:chOff x="2918306" y="1498847"/>
            <a:chExt cx="1553762" cy="1570775"/>
          </a:xfrm>
        </p:grpSpPr>
        <p:pic>
          <p:nvPicPr>
            <p:cNvPr id="10" name="图片 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03893" y="1961069"/>
              <a:ext cx="782587" cy="669414"/>
            </a:xfrm>
            <a:prstGeom prst="rect">
              <a:avLst/>
            </a:prstGeom>
          </p:spPr>
          <p:txBody>
            <a:bodyPr wrap="none">
              <a:spAutoFit/>
            </a:bodyPr>
            <a:lstStyle/>
            <a:p>
              <a:pPr algn="ctr" defTabSz="685800">
                <a:defRPr/>
              </a:pPr>
              <a:r>
                <a:rPr lang="en-US" altLang="zh-CN" sz="3750" kern="0">
                  <a:solidFill>
                    <a:srgbClr val="FF0000"/>
                  </a:solidFill>
                  <a:latin typeface="Impact" panose="020B0806030902050204" pitchFamily="34" charset="0"/>
                  <a:ea typeface="宋体" panose="02010600030101010101" pitchFamily="2" charset="-122"/>
                </a:rPr>
                <a:t>0 </a:t>
              </a:r>
              <a:r>
                <a:rPr lang="en-US" altLang="zh-CN" sz="3750" kern="0" smtClean="0">
                  <a:solidFill>
                    <a:srgbClr val="FF0000"/>
                  </a:solidFill>
                  <a:latin typeface="Impact" panose="020B0806030902050204" pitchFamily="34" charset="0"/>
                  <a:ea typeface="宋体" panose="02010600030101010101" pitchFamily="2" charset="-122"/>
                </a:rPr>
                <a:t>4</a:t>
              </a:r>
              <a:endParaRPr lang="zh-CN" altLang="en-US" sz="3750" kern="0" dirty="0">
                <a:solidFill>
                  <a:srgbClr val="FF0000"/>
                </a:solidFill>
                <a:latin typeface="Impact" panose="020B0806030902050204" pitchFamily="34" charset="0"/>
                <a:ea typeface="宋体" panose="02010600030101010101" pitchFamily="2" charset="-122"/>
              </a:endParaRPr>
            </a:p>
          </p:txBody>
        </p:sp>
      </p:grpSp>
      <p:graphicFrame>
        <p:nvGraphicFramePr>
          <p:cNvPr id="16" name="表格 15"/>
          <p:cNvGraphicFramePr>
            <a:graphicFrameLocks noGrp="1"/>
          </p:cNvGraphicFramePr>
          <p:nvPr/>
        </p:nvGraphicFramePr>
        <p:xfrm>
          <a:off x="1742756" y="3891280"/>
          <a:ext cx="6786884" cy="1237932"/>
        </p:xfrm>
        <a:graphic>
          <a:graphicData uri="http://schemas.openxmlformats.org/drawingml/2006/table">
            <a:tbl>
              <a:tblPr/>
              <a:tblGrid>
                <a:gridCol w="1696721"/>
                <a:gridCol w="1696721"/>
                <a:gridCol w="1696721"/>
                <a:gridCol w="1696721"/>
              </a:tblGrid>
              <a:tr h="412644">
                <a:tc>
                  <a:txBody>
                    <a:bodyPr/>
                    <a:lstStyle/>
                    <a:p>
                      <a:pPr algn="ctr">
                        <a:lnSpc>
                          <a:spcPct val="150000"/>
                        </a:lnSpc>
                        <a:spcAft>
                          <a:spcPts val="0"/>
                        </a:spcAft>
                      </a:pPr>
                      <a:r>
                        <a:rPr lang="zh-CN" sz="1800" kern="0">
                          <a:latin typeface="Times New Roman"/>
                          <a:ea typeface="宋体"/>
                          <a:cs typeface="Times New Roman"/>
                        </a:rPr>
                        <a:t>物质</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0">
                          <a:latin typeface="Times New Roman"/>
                          <a:ea typeface="宋体"/>
                          <a:cs typeface="Times New Roman"/>
                        </a:rPr>
                        <a:t>CH</a:t>
                      </a:r>
                      <a:r>
                        <a:rPr lang="en-US" sz="1800" kern="0" baseline="-25000">
                          <a:latin typeface="Times New Roman"/>
                          <a:ea typeface="宋体"/>
                          <a:cs typeface="Times New Roman"/>
                        </a:rPr>
                        <a:t>3</a:t>
                      </a:r>
                      <a:r>
                        <a:rPr lang="en-US" sz="1800" kern="0">
                          <a:latin typeface="Times New Roman"/>
                          <a:ea typeface="宋体"/>
                          <a:cs typeface="Times New Roman"/>
                        </a:rPr>
                        <a:t>OH</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0">
                          <a:latin typeface="Times New Roman"/>
                          <a:ea typeface="宋体"/>
                          <a:cs typeface="Times New Roman"/>
                        </a:rPr>
                        <a:t>HCOOH</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0">
                          <a:latin typeface="Times New Roman"/>
                          <a:ea typeface="宋体"/>
                          <a:cs typeface="Times New Roman"/>
                        </a:rPr>
                        <a:t>ClO</a:t>
                      </a:r>
                      <a:r>
                        <a:rPr lang="en-US" sz="1800" kern="0" baseline="-25000">
                          <a:latin typeface="Times New Roman"/>
                          <a:ea typeface="宋体"/>
                          <a:cs typeface="Times New Roman"/>
                        </a:rPr>
                        <a:t>2</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644">
                <a:tc>
                  <a:txBody>
                    <a:bodyPr/>
                    <a:lstStyle/>
                    <a:p>
                      <a:pPr algn="ctr">
                        <a:lnSpc>
                          <a:spcPct val="150000"/>
                        </a:lnSpc>
                        <a:spcAft>
                          <a:spcPts val="0"/>
                        </a:spcAft>
                      </a:pPr>
                      <a:r>
                        <a:rPr lang="zh-CN" sz="1800" kern="0">
                          <a:latin typeface="Times New Roman"/>
                          <a:ea typeface="宋体"/>
                          <a:cs typeface="Times New Roman"/>
                        </a:rPr>
                        <a:t>熔点</a:t>
                      </a:r>
                      <a:r>
                        <a:rPr lang="en-US" sz="1800" kern="0">
                          <a:latin typeface="Times New Roman"/>
                          <a:ea typeface="宋体"/>
                          <a:cs typeface="Times New Roman"/>
                        </a:rPr>
                        <a:t>/</a:t>
                      </a:r>
                      <a:r>
                        <a:rPr lang="en-US" sz="1800" kern="0">
                          <a:latin typeface="宋体"/>
                          <a:ea typeface="等线"/>
                          <a:cs typeface="Times New Roman"/>
                        </a:rPr>
                        <a:t>℃</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0">
                          <a:latin typeface="Times New Roman"/>
                          <a:ea typeface="宋体"/>
                          <a:cs typeface="Times New Roman"/>
                        </a:rPr>
                        <a:t>－</a:t>
                      </a:r>
                      <a:r>
                        <a:rPr lang="en-US" sz="1800" kern="0">
                          <a:latin typeface="Times New Roman"/>
                          <a:ea typeface="宋体"/>
                          <a:cs typeface="Times New Roman"/>
                        </a:rPr>
                        <a:t>97</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0">
                          <a:latin typeface="Times New Roman"/>
                          <a:ea typeface="宋体"/>
                          <a:cs typeface="Times New Roman"/>
                        </a:rPr>
                        <a:t>9</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kern="0">
                          <a:latin typeface="Times New Roman"/>
                          <a:ea typeface="宋体"/>
                          <a:cs typeface="Times New Roman"/>
                        </a:rPr>
                        <a:t>－</a:t>
                      </a:r>
                      <a:r>
                        <a:rPr lang="en-US" sz="1800" kern="0">
                          <a:latin typeface="Times New Roman"/>
                          <a:ea typeface="宋体"/>
                          <a:cs typeface="Times New Roman"/>
                        </a:rPr>
                        <a:t>59</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644">
                <a:tc>
                  <a:txBody>
                    <a:bodyPr/>
                    <a:lstStyle/>
                    <a:p>
                      <a:pPr algn="ctr">
                        <a:lnSpc>
                          <a:spcPct val="150000"/>
                        </a:lnSpc>
                        <a:spcAft>
                          <a:spcPts val="0"/>
                        </a:spcAft>
                      </a:pPr>
                      <a:r>
                        <a:rPr lang="zh-CN" sz="1800" kern="0">
                          <a:latin typeface="Times New Roman"/>
                          <a:ea typeface="宋体"/>
                          <a:cs typeface="Times New Roman"/>
                        </a:rPr>
                        <a:t>沸点</a:t>
                      </a:r>
                      <a:r>
                        <a:rPr lang="en-US" sz="1800" kern="0">
                          <a:latin typeface="Times New Roman"/>
                          <a:ea typeface="宋体"/>
                          <a:cs typeface="Times New Roman"/>
                        </a:rPr>
                        <a:t>/</a:t>
                      </a:r>
                      <a:r>
                        <a:rPr lang="en-US" sz="1800" kern="0">
                          <a:latin typeface="宋体"/>
                          <a:ea typeface="等线"/>
                          <a:cs typeface="Times New Roman"/>
                        </a:rPr>
                        <a:t>℃</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kern="0">
                          <a:solidFill>
                            <a:srgbClr val="FF0000"/>
                          </a:solidFill>
                          <a:latin typeface="Times New Roman"/>
                          <a:ea typeface="宋体"/>
                          <a:cs typeface="Times New Roman"/>
                        </a:rPr>
                        <a:t>65</a:t>
                      </a:r>
                      <a:endParaRPr lang="zh-CN" sz="1800" b="1" kern="100">
                        <a:solidFill>
                          <a:srgbClr val="FF0000"/>
                        </a:solidFill>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0">
                          <a:latin typeface="Times New Roman"/>
                          <a:ea typeface="宋体"/>
                          <a:cs typeface="Times New Roman"/>
                        </a:rPr>
                        <a:t>101</a:t>
                      </a:r>
                      <a:endParaRPr lang="zh-CN" sz="18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kern="0">
                          <a:solidFill>
                            <a:srgbClr val="FF0000"/>
                          </a:solidFill>
                          <a:latin typeface="Times New Roman"/>
                          <a:ea typeface="宋体"/>
                          <a:cs typeface="Times New Roman"/>
                        </a:rPr>
                        <a:t>11</a:t>
                      </a:r>
                      <a:endParaRPr lang="zh-CN" sz="1800" b="1" kern="100">
                        <a:solidFill>
                          <a:srgbClr val="FF0000"/>
                        </a:solidFill>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750</Words>
  <Application>Microsoft Office PowerPoint</Application>
  <PresentationFormat>自定义</PresentationFormat>
  <Paragraphs>94</Paragraphs>
  <Slides>13</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等线</vt:lpstr>
      <vt:lpstr>汉仪旗黑-85S</vt:lpstr>
      <vt:lpstr>黑体</vt:lpstr>
      <vt:lpstr>楷体</vt:lpstr>
      <vt:lpstr>宋体</vt:lpstr>
      <vt:lpstr>微软雅黑</vt:lpstr>
      <vt:lpstr>Arial</vt:lpstr>
      <vt:lpstr>Calibri</vt:lpstr>
      <vt:lpstr>Calibri Light</vt:lpstr>
      <vt:lpstr>Impact</vt:lpstr>
      <vt:lpstr>Times New Roman</vt:lpstr>
      <vt:lpstr>Office 主题</vt:lpstr>
      <vt:lpstr>真实问题解决(1)  ——以Cl元素为主题的 概念原理元素化合物融合</vt:lpstr>
      <vt:lpstr>PowerPoint 演示文稿</vt:lpstr>
      <vt:lpstr>PowerPoint 演示文稿</vt:lpstr>
      <vt:lpstr>(1).考点回顾</vt:lpstr>
      <vt:lpstr>(2).高考试题命题规律及设问特点</vt:lpstr>
      <vt:lpstr>PowerPoint 演示文稿</vt:lpstr>
      <vt:lpstr>1、氯气的制备：</vt:lpstr>
      <vt:lpstr>2、氯气的用途：</vt:lpstr>
      <vt:lpstr>PowerPoint 演示文稿</vt:lpstr>
      <vt:lpstr>（3）解题方法：     ①从芒硝溶解平衡的角度解释其原因：       。      答题模式：平衡----变量----移动----结论</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54</cp:revision>
  <dcterms:created xsi:type="dcterms:W3CDTF">2016-10-06T06:02:00Z</dcterms:created>
  <dcterms:modified xsi:type="dcterms:W3CDTF">2020-02-07T07:23:31Z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