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65" r:id="rId4"/>
    <p:sldId id="288" r:id="rId6"/>
    <p:sldId id="308" r:id="rId7"/>
    <p:sldId id="309" r:id="rId8"/>
    <p:sldId id="310" r:id="rId9"/>
    <p:sldId id="340" r:id="rId10"/>
    <p:sldId id="344" r:id="rId11"/>
    <p:sldId id="345" r:id="rId12"/>
    <p:sldId id="305" r:id="rId13"/>
    <p:sldId id="306" r:id="rId14"/>
    <p:sldId id="341" r:id="rId15"/>
    <p:sldId id="348" r:id="rId16"/>
    <p:sldId id="307" r:id="rId17"/>
    <p:sldId id="347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93"/>
    <a:srgbClr val="9DC3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97" y="-48"/>
      </p:cViewPr>
      <p:guideLst>
        <p:guide orient="horz" pos="15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list" loCatId="list" qsTypeId="urn:microsoft.com/office/officeart/2005/8/quickstyle/simple1#2" qsCatId="simple" csTypeId="urn:microsoft.com/office/officeart/2005/8/colors/accent1_2#3" csCatId="accent1" phldr="0"/>
      <dgm:spPr/>
      <dgm:t>
        <a:bodyPr/>
        <a:lstStyle/>
        <a:p>
          <a:endParaRPr lang="zh-CN" altLang="en-US"/>
        </a:p>
      </dgm:t>
    </dgm:pt>
    <dgm:pt modelId="{79F64CC5-B0A0-473A-A647-A8DB6562D23B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>
              <a:solidFill>
                <a:srgbClr val="FFFF00"/>
              </a:solidFill>
              <a:sym typeface="+mn-ea"/>
            </a:rPr>
            <a:t>注重</a:t>
          </a:r>
          <a:r>
            <a:rPr lang="zh-CN" altLang="en-US" sz="1800" b="1">
              <a:solidFill>
                <a:srgbClr val="FFFF00"/>
              </a:solidFill>
              <a:sym typeface="+mn-ea"/>
            </a:rPr>
            <a:t>日常学习中的一词多义</a:t>
          </a:r>
          <a:r>
            <a:rPr lang="zh-CN" altLang="en-US" sz="1800" b="1">
              <a:solidFill>
                <a:srgbClr val="FF0000"/>
              </a:solidFill>
              <a:sym typeface="+mn-ea"/>
            </a:rPr>
            <a:t>积累</a:t>
          </a:r>
          <a:r>
            <a:rPr lang="zh-CN" sz="1800" b="1">
              <a:solidFill>
                <a:srgbClr val="FFFF00"/>
              </a:solidFill>
            </a:rPr>
            <a:t/>
          </a:r>
          <a:endParaRPr lang="zh-CN" sz="1800" b="1">
            <a:solidFill>
              <a:srgbClr val="FFFF00"/>
            </a:solidFill>
          </a:endParaRPr>
        </a:p>
      </dgm:t>
    </dgm:pt>
    <dgm:pt modelId="{702F6268-E14C-45D5-8115-297DAA4B759C}" cxnId="{E0503CF4-ABA1-4BAD-B71D-7FFB94AF33F8}" type="parTrans">
      <dgm:prSet/>
      <dgm:spPr/>
      <dgm:t>
        <a:bodyPr/>
        <a:lstStyle/>
        <a:p>
          <a:endParaRPr lang="zh-CN" altLang="en-US"/>
        </a:p>
      </dgm:t>
    </dgm:pt>
    <dgm:pt modelId="{981E424B-A63B-4DF7-BC97-1D5B2B7044B1}" cxnId="{E0503CF4-ABA1-4BAD-B71D-7FFB94AF33F8}" type="sibTrans">
      <dgm:prSet/>
      <dgm:spPr/>
      <dgm:t>
        <a:bodyPr/>
        <a:lstStyle/>
        <a:p>
          <a:endParaRPr lang="zh-CN" altLang="en-US"/>
        </a:p>
      </dgm:t>
    </dgm:pt>
    <dgm:pt modelId="{17B0746E-7163-4CE2-895D-8F72F250760E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b="1">
              <a:solidFill>
                <a:srgbClr val="FFFF00"/>
              </a:solidFill>
              <a:sym typeface="+mn-ea"/>
            </a:rPr>
            <a:t>结合</a:t>
          </a:r>
          <a:r>
            <a:rPr lang="zh-CN" sz="1800" b="1">
              <a:solidFill>
                <a:srgbClr val="FF0000"/>
              </a:solidFill>
              <a:sym typeface="+mn-ea"/>
            </a:rPr>
            <a:t>语境</a:t>
          </a:r>
          <a:r>
            <a:rPr lang="zh-CN" sz="1800" b="1">
              <a:solidFill>
                <a:srgbClr val="FFFF00"/>
              </a:solidFill>
              <a:sym typeface="+mn-ea"/>
            </a:rPr>
            <a:t>，</a:t>
          </a:r>
          <a:r>
            <a:rPr lang="zh-CN" sz="1800" b="1">
              <a:solidFill>
                <a:srgbClr val="FFFF00"/>
              </a:solidFill>
              <a:sym typeface="+mn-ea"/>
            </a:rPr>
            <a:t>联系上下文</a:t>
          </a:r>
          <a:r>
            <a:rPr lang="zh-CN" sz="1800" b="1">
              <a:solidFill>
                <a:srgbClr val="FF0000"/>
              </a:solidFill>
            </a:rPr>
            <a:t/>
          </a:r>
          <a:endParaRPr lang="zh-CN" sz="1800" b="1">
            <a:solidFill>
              <a:srgbClr val="FF0000"/>
            </a:solidFill>
          </a:endParaRPr>
        </a:p>
      </dgm:t>
    </dgm:pt>
    <dgm:pt modelId="{F262D857-DAF8-481D-92A5-F02947767B2C}" cxnId="{CD0BC53B-6FCE-4621-B88F-217453B009FE}" type="parTrans">
      <dgm:prSet/>
      <dgm:spPr/>
    </dgm:pt>
    <dgm:pt modelId="{16DCDE2A-815B-4A81-AFA2-84EB86E44150}" cxnId="{CD0BC53B-6FCE-4621-B88F-217453B009FE}" type="sibTrans">
      <dgm:prSet/>
      <dgm:spPr/>
    </dgm:pt>
    <dgm:pt modelId="{D4AB1542-9F74-4E45-B615-57F5DFDC43E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b="1">
              <a:solidFill>
                <a:srgbClr val="FFFF00"/>
              </a:solidFill>
              <a:sym typeface="+mn-ea"/>
            </a:rPr>
            <a:t>根据</a:t>
          </a:r>
          <a:r>
            <a:rPr lang="zh-CN" sz="1800" b="1">
              <a:solidFill>
                <a:srgbClr val="FF0000"/>
              </a:solidFill>
              <a:sym typeface="+mn-ea"/>
            </a:rPr>
            <a:t>熟义</a:t>
          </a:r>
          <a:r>
            <a:rPr lang="zh-CN" sz="1800" b="1">
              <a:solidFill>
                <a:srgbClr val="FFFF00"/>
              </a:solidFill>
              <a:sym typeface="+mn-ea"/>
            </a:rPr>
            <a:t>，在语境中综合推断</a:t>
          </a:r>
          <a:r>
            <a:rPr lang="zh-CN" sz="1800" b="1">
              <a:solidFill>
                <a:srgbClr val="FF0000"/>
              </a:solidFill>
              <a:sym typeface="+mn-ea"/>
            </a:rPr>
            <a:t>生义</a:t>
          </a:r>
          <a:r>
            <a:rPr lang="zh-CN" altLang="en-US" sz="1800" b="1" dirty="0" smtClean="0">
              <a:solidFill>
                <a:srgbClr val="FF0000"/>
              </a:solidFill>
              <a:sym typeface="+mn-ea"/>
            </a:rPr>
            <a:t/>
          </a:r>
          <a:endParaRPr lang="zh-CN" altLang="en-US" sz="1800" b="1" dirty="0" smtClean="0">
            <a:solidFill>
              <a:srgbClr val="FF0000"/>
            </a:solidFill>
            <a:sym typeface="+mn-ea"/>
          </a:endParaRPr>
        </a:p>
      </dgm:t>
    </dgm:pt>
    <dgm:pt modelId="{DCA1BD93-FD98-4A06-8ECE-28E6935BECED}" cxnId="{75326386-2D9B-4043-83D9-E76AF7A7CF18}" type="parTrans">
      <dgm:prSet/>
      <dgm:spPr/>
      <dgm:t>
        <a:bodyPr/>
        <a:lstStyle/>
        <a:p>
          <a:endParaRPr lang="zh-CN" altLang="en-US"/>
        </a:p>
      </dgm:t>
    </dgm:pt>
    <dgm:pt modelId="{69748832-ECC5-4F63-A6AC-8504A7E906B9}" cxnId="{75326386-2D9B-4043-83D9-E76AF7A7CF18}" type="sibTrans">
      <dgm:prSet/>
      <dgm:spPr/>
      <dgm:t>
        <a:bodyPr/>
        <a:lstStyle/>
        <a:p>
          <a:endParaRPr lang="zh-CN" altLang="en-US"/>
        </a:p>
      </dgm:t>
    </dgm:pt>
    <dgm:pt modelId="{E484A0DB-ADE2-41BB-B1F9-A397557174F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solidFill>
                <a:srgbClr val="FFFF00"/>
              </a:solidFill>
              <a:sym typeface="+mn-ea"/>
            </a:rPr>
            <a:t>中文解释不太清楚时，就需要</a:t>
          </a:r>
          <a:r>
            <a:rPr lang="zh-CN" altLang="en-US" sz="1800" b="1" dirty="0" smtClean="0">
              <a:solidFill>
                <a:srgbClr val="FFFF00"/>
              </a:solidFill>
              <a:sym typeface="+mn-ea"/>
            </a:rPr>
            <a:t>查</a:t>
          </a:r>
          <a:r>
            <a:rPr lang="zh-CN" altLang="en-US" sz="1800" b="1" dirty="0" smtClean="0">
              <a:solidFill>
                <a:srgbClr val="FF0000"/>
              </a:solidFill>
              <a:sym typeface="+mn-ea"/>
            </a:rPr>
            <a:t>英英词典</a:t>
          </a:r>
          <a:r>
            <a:rPr lang="zh-CN" altLang="en-US" sz="1800" b="1" dirty="0" smtClean="0">
              <a:solidFill>
                <a:srgbClr val="FF0000"/>
              </a:solidFill>
              <a:sym typeface="+mn-ea"/>
            </a:rPr>
            <a:t/>
          </a:r>
          <a:endParaRPr lang="zh-CN" altLang="en-US" sz="1800" b="1" dirty="0" smtClean="0">
            <a:solidFill>
              <a:srgbClr val="FF0000"/>
            </a:solidFill>
            <a:sym typeface="+mn-ea"/>
          </a:endParaRPr>
        </a:p>
      </dgm:t>
    </dgm:pt>
    <dgm:pt modelId="{0D3844BD-A934-4ADF-8CEC-4B7101CACCC9}" cxnId="{6077AB51-694A-44CB-BC2F-1F020BD73BAF}" type="parTrans">
      <dgm:prSet/>
      <dgm:spPr/>
      <dgm:t>
        <a:bodyPr/>
        <a:lstStyle/>
        <a:p>
          <a:endParaRPr lang="zh-CN" altLang="en-US"/>
        </a:p>
      </dgm:t>
    </dgm:pt>
    <dgm:pt modelId="{FC59B45A-A616-4E16-B98F-7EBC1D5DDF85}" cxnId="{6077AB51-694A-44CB-BC2F-1F020BD73BAF}" type="sibTrans">
      <dgm:prSet/>
      <dgm:spPr/>
      <dgm:t>
        <a:bodyPr/>
        <a:lstStyle/>
        <a:p>
          <a:endParaRPr lang="zh-CN" altLang="en-US"/>
        </a:p>
      </dgm:t>
    </dgm:pt>
    <dgm:pt modelId="{31DAD47D-C41D-465C-8275-8D0F873E63F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b="1">
              <a:solidFill>
                <a:srgbClr val="FFFF00"/>
              </a:solidFill>
            </a:rPr>
            <a:t>另，可</a:t>
          </a:r>
          <a:r>
            <a:rPr lang="zh-CN" sz="1800" b="1">
              <a:solidFill>
                <a:srgbClr val="FFFF00"/>
              </a:solidFill>
            </a:rPr>
            <a:t>复习附件中的一词多义材料</a:t>
          </a:r>
          <a:r>
            <a:rPr lang="zh-CN" sz="1800" b="1">
              <a:solidFill>
                <a:srgbClr val="FFFF00"/>
              </a:solidFill>
            </a:rPr>
            <a:t/>
          </a:r>
          <a:endParaRPr lang="zh-CN" sz="1800" b="1">
            <a:solidFill>
              <a:srgbClr val="FFFF00"/>
            </a:solidFill>
          </a:endParaRPr>
        </a:p>
      </dgm:t>
    </dgm:pt>
    <dgm:pt modelId="{9C02A428-D625-45B0-B770-398027A90CBE}" cxnId="{C82C3FA0-5FFA-414B-827B-E6725B847803}" type="parTrans">
      <dgm:prSet/>
      <dgm:spPr/>
    </dgm:pt>
    <dgm:pt modelId="{049DB271-F639-4BD2-95BB-46294115A499}" cxnId="{C82C3FA0-5FFA-414B-827B-E6725B847803}" type="sibTrans">
      <dgm:prSet/>
      <dgm:spPr/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Cnt="0"/>
      <dgm:spPr/>
      <dgm:t>
        <a:bodyPr/>
        <a:lstStyle/>
        <a:p>
          <a:endParaRPr lang="zh-CN" altLang="en-US"/>
        </a:p>
      </dgm:t>
    </dgm:pt>
    <dgm:pt modelId="{2968AA41-C1D3-4EDF-9DB3-378F66B2FD39}" type="pres">
      <dgm:prSet presAssocID="{79F64CC5-B0A0-473A-A647-A8DB6562D2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5">
        <dgm:presLayoutVars>
          <dgm:bulletEnabled val="1"/>
        </dgm:presLayoutVars>
      </dgm:prSet>
      <dgm:spPr/>
    </dgm:pt>
    <dgm:pt modelId="{6402558A-B637-4118-8793-2FA57B2393DA}" type="pres">
      <dgm:prSet presAssocID="{981E424B-A63B-4DF7-BC97-1D5B2B7044B1}" presName="spaceBetweenRectangles" presStyleCnt="0"/>
      <dgm:spPr/>
    </dgm:pt>
    <dgm:pt modelId="{209157B3-4647-413C-A13D-B597FDC3EC91}" type="pres">
      <dgm:prSet presAssocID="{17B0746E-7163-4CE2-895D-8F72F250760E}" presName="parentLin" presStyleCnt="0"/>
      <dgm:spPr/>
    </dgm:pt>
    <dgm:pt modelId="{08AF1C32-1F51-4773-B933-C2DDCC4F698D}" type="pres">
      <dgm:prSet presAssocID="{17B0746E-7163-4CE2-895D-8F72F250760E}" presName="parentLeftMargin" presStyleCnt="0"/>
      <dgm:spPr/>
    </dgm:pt>
    <dgm:pt modelId="{5C0FEFEF-12C5-4A28-93E6-0D6BBED8B480}" type="pres">
      <dgm:prSet presAssocID="{17B0746E-7163-4CE2-895D-8F72F25076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3746F9-0792-40B7-8539-E2B19EC7374B}" type="pres">
      <dgm:prSet presAssocID="{17B0746E-7163-4CE2-895D-8F72F250760E}" presName="negativeSpace" presStyleCnt="0"/>
      <dgm:spPr/>
    </dgm:pt>
    <dgm:pt modelId="{0CBAA5C7-EA9B-4BFF-9C75-5B5C460F0DF4}" type="pres">
      <dgm:prSet presAssocID="{17B0746E-7163-4CE2-895D-8F72F250760E}" presName="childText" presStyleLbl="conFgAcc1" presStyleIdx="1" presStyleCnt="5">
        <dgm:presLayoutVars>
          <dgm:bulletEnabled val="1"/>
        </dgm:presLayoutVars>
      </dgm:prSet>
      <dgm:spPr/>
    </dgm:pt>
    <dgm:pt modelId="{13AD87C2-E731-428D-9D19-C76B5D07E3DA}" type="pres">
      <dgm:prSet presAssocID="{16DCDE2A-815B-4A81-AFA2-84EB86E44150}" presName="spaceBetweenRectangles" presStyleCnt="0"/>
      <dgm:spPr/>
    </dgm:pt>
    <dgm:pt modelId="{8E561E53-8519-43F2-B9E7-546C3EB01970}" type="pres">
      <dgm:prSet presAssocID="{D4AB1542-9F74-4E45-B615-57F5DFDC43EE}" presName="parentLin" presStyleCnt="0"/>
      <dgm:spPr/>
    </dgm:pt>
    <dgm:pt modelId="{3559B5A5-3E91-49F5-A868-297DBB575668}" type="pres">
      <dgm:prSet presAssocID="{D4AB1542-9F74-4E45-B615-57F5DFDC43EE}" presName="parentLeftMargin" presStyleCnt="0"/>
      <dgm:spPr/>
      <dgm:t>
        <a:bodyPr/>
        <a:lstStyle/>
        <a:p>
          <a:endParaRPr lang="zh-CN" altLang="en-US"/>
        </a:p>
      </dgm:t>
    </dgm:pt>
    <dgm:pt modelId="{48FABA9F-C289-434B-8864-E8FC1B5C2F60}" type="pres">
      <dgm:prSet presAssocID="{D4AB1542-9F74-4E45-B615-57F5DFDC43E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F65D9D-7898-4EE1-ADBC-A6F5139DEC13}" type="pres">
      <dgm:prSet presAssocID="{D4AB1542-9F74-4E45-B615-57F5DFDC43EE}" presName="negativeSpace" presStyleCnt="0"/>
      <dgm:spPr/>
    </dgm:pt>
    <dgm:pt modelId="{6B4B0D2A-F76A-4881-A678-1599A9C1764F}" type="pres">
      <dgm:prSet presAssocID="{D4AB1542-9F74-4E45-B615-57F5DFDC43EE}" presName="childText" presStyleLbl="conFgAcc1" presStyleIdx="2" presStyleCnt="5">
        <dgm:presLayoutVars>
          <dgm:bulletEnabled val="1"/>
        </dgm:presLayoutVars>
      </dgm:prSet>
      <dgm:spPr/>
    </dgm:pt>
    <dgm:pt modelId="{4CCA9E30-BEB2-4B5D-BA10-E5FCB43776E3}" type="pres">
      <dgm:prSet presAssocID="{69748832-ECC5-4F63-A6AC-8504A7E906B9}" presName="spaceBetweenRectangles" presStyleCnt="0"/>
      <dgm:spPr/>
    </dgm:pt>
    <dgm:pt modelId="{E366F1EF-FE80-457B-9C6A-8A0AC673FB1B}" type="pres">
      <dgm:prSet presAssocID="{E484A0DB-ADE2-41BB-B1F9-A397557174FE}" presName="parentLin" presStyleCnt="0"/>
      <dgm:spPr/>
    </dgm:pt>
    <dgm:pt modelId="{06AA40BB-9886-4B46-8ECB-F4B42996D2E4}" type="pres">
      <dgm:prSet presAssocID="{E484A0DB-ADE2-41BB-B1F9-A397557174FE}" presName="parentLeftMargin" presStyleCnt="0"/>
      <dgm:spPr/>
      <dgm:t>
        <a:bodyPr/>
        <a:lstStyle/>
        <a:p>
          <a:endParaRPr lang="zh-CN" altLang="en-US"/>
        </a:p>
      </dgm:t>
    </dgm:pt>
    <dgm:pt modelId="{E2F3FA2F-E1C7-4C05-8B05-C32B42A9A930}" type="pres">
      <dgm:prSet presAssocID="{E484A0DB-ADE2-41BB-B1F9-A397557174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6A5161-621C-488B-95ED-161DD8C18700}" type="pres">
      <dgm:prSet presAssocID="{E484A0DB-ADE2-41BB-B1F9-A397557174FE}" presName="negativeSpace" presStyleCnt="0"/>
      <dgm:spPr/>
    </dgm:pt>
    <dgm:pt modelId="{F2D507D6-5CB7-4C81-896F-18FAF0126329}" type="pres">
      <dgm:prSet presAssocID="{E484A0DB-ADE2-41BB-B1F9-A397557174FE}" presName="childText" presStyleLbl="conFgAcc1" presStyleIdx="3" presStyleCnt="5">
        <dgm:presLayoutVars>
          <dgm:bulletEnabled val="1"/>
        </dgm:presLayoutVars>
      </dgm:prSet>
      <dgm:spPr/>
    </dgm:pt>
    <dgm:pt modelId="{3DBA4654-0CA1-4FFF-A63E-A968569F4F64}" type="pres">
      <dgm:prSet presAssocID="{FC59B45A-A616-4E16-B98F-7EBC1D5DDF85}" presName="spaceBetweenRectangles" presStyleCnt="0"/>
      <dgm:spPr/>
    </dgm:pt>
    <dgm:pt modelId="{8E673290-935C-4A7F-AC23-A6C7AF30F358}" type="pres">
      <dgm:prSet presAssocID="{31DAD47D-C41D-465C-8275-8D0F873E63F2}" presName="parentLin" presStyleCnt="0"/>
      <dgm:spPr/>
    </dgm:pt>
    <dgm:pt modelId="{4D4F9698-1D7A-4541-BA91-D3ABB421D632}" type="pres">
      <dgm:prSet presAssocID="{31DAD47D-C41D-465C-8275-8D0F873E63F2}" presName="parentLeftMargin" presStyleCnt="0"/>
      <dgm:spPr/>
      <dgm:t>
        <a:bodyPr/>
        <a:lstStyle/>
        <a:p>
          <a:endParaRPr lang="zh-CN" altLang="en-US"/>
        </a:p>
      </dgm:t>
    </dgm:pt>
    <dgm:pt modelId="{985A0703-F130-49F1-8F5C-4D86B8B72BE1}" type="pres">
      <dgm:prSet presAssocID="{31DAD47D-C41D-465C-8275-8D0F873E63F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50D929-E5C3-41C2-904F-050773C4D8FF}" type="pres">
      <dgm:prSet presAssocID="{31DAD47D-C41D-465C-8275-8D0F873E63F2}" presName="negativeSpace" presStyleCnt="0"/>
      <dgm:spPr/>
    </dgm:pt>
    <dgm:pt modelId="{FAB75D7A-5BC4-4179-AFA4-17C4DA0548BB}" type="pres">
      <dgm:prSet presAssocID="{31DAD47D-C41D-465C-8275-8D0F873E63F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0503CF4-ABA1-4BAD-B71D-7FFB94AF33F8}" srcId="{501C80C4-3C37-4B06-AC2A-25F05322FDE0}" destId="{79F64CC5-B0A0-473A-A647-A8DB6562D23B}" srcOrd="0" destOrd="0" parTransId="{702F6268-E14C-45D5-8115-297DAA4B759C}" sibTransId="{981E424B-A63B-4DF7-BC97-1D5B2B7044B1}"/>
    <dgm:cxn modelId="{CD0BC53B-6FCE-4621-B88F-217453B009FE}" srcId="{501C80C4-3C37-4B06-AC2A-25F05322FDE0}" destId="{17B0746E-7163-4CE2-895D-8F72F250760E}" srcOrd="1" destOrd="0" parTransId="{F262D857-DAF8-481D-92A5-F02947767B2C}" sibTransId="{16DCDE2A-815B-4A81-AFA2-84EB86E44150}"/>
    <dgm:cxn modelId="{75326386-2D9B-4043-83D9-E76AF7A7CF18}" srcId="{501C80C4-3C37-4B06-AC2A-25F05322FDE0}" destId="{D4AB1542-9F74-4E45-B615-57F5DFDC43EE}" srcOrd="2" destOrd="0" parTransId="{DCA1BD93-FD98-4A06-8ECE-28E6935BECED}" sibTransId="{69748832-ECC5-4F63-A6AC-8504A7E906B9}"/>
    <dgm:cxn modelId="{6077AB51-694A-44CB-BC2F-1F020BD73BAF}" srcId="{501C80C4-3C37-4B06-AC2A-25F05322FDE0}" destId="{E484A0DB-ADE2-41BB-B1F9-A397557174FE}" srcOrd="3" destOrd="0" parTransId="{0D3844BD-A934-4ADF-8CEC-4B7101CACCC9}" sibTransId="{FC59B45A-A616-4E16-B98F-7EBC1D5DDF85}"/>
    <dgm:cxn modelId="{C82C3FA0-5FFA-414B-827B-E6725B847803}" srcId="{501C80C4-3C37-4B06-AC2A-25F05322FDE0}" destId="{31DAD47D-C41D-465C-8275-8D0F873E63F2}" srcOrd="4" destOrd="0" parTransId="{9C02A428-D625-45B0-B770-398027A90CBE}" sibTransId="{049DB271-F639-4BD2-95BB-46294115A499}"/>
    <dgm:cxn modelId="{B20915A7-9651-41EA-B7C6-2A5A156244E7}" type="presOf" srcId="{501C80C4-3C37-4B06-AC2A-25F05322FDE0}" destId="{EE3CB678-3AF3-48EB-A9A3-4C9B3B638DF4}" srcOrd="0" destOrd="0" presId="urn:microsoft.com/office/officeart/2005/8/layout/list1#2"/>
    <dgm:cxn modelId="{D3D0D80F-1BC1-4CE5-9060-385E86756709}" type="presParOf" srcId="{EE3CB678-3AF3-48EB-A9A3-4C9B3B638DF4}" destId="{A787D67B-DDA1-4988-8415-DCD48FC3EA83}" srcOrd="0" destOrd="0" presId="urn:microsoft.com/office/officeart/2005/8/layout/list1#2"/>
    <dgm:cxn modelId="{03977D09-2CBA-450A-985D-3903C2251099}" type="presParOf" srcId="{A787D67B-DDA1-4988-8415-DCD48FC3EA83}" destId="{0797CEA2-9F9D-4159-A8DC-2F0D60611F3B}" srcOrd="0" destOrd="0" presId="urn:microsoft.com/office/officeart/2005/8/layout/list1#2"/>
    <dgm:cxn modelId="{DB57CAC6-E25B-4CED-A313-17C0CECEBF64}" type="presOf" srcId="{79F64CC5-B0A0-473A-A647-A8DB6562D23B}" destId="{0797CEA2-9F9D-4159-A8DC-2F0D60611F3B}" srcOrd="0" destOrd="0" presId="urn:microsoft.com/office/officeart/2005/8/layout/list1#2"/>
    <dgm:cxn modelId="{C5FEE4B4-3563-45BD-A1E5-8FE43BFF2E63}" type="presParOf" srcId="{A787D67B-DDA1-4988-8415-DCD48FC3EA83}" destId="{2968AA41-C1D3-4EDF-9DB3-378F66B2FD39}" srcOrd="1" destOrd="0" presId="urn:microsoft.com/office/officeart/2005/8/layout/list1#2"/>
    <dgm:cxn modelId="{0DFC07C1-9397-4897-98F4-00006C288F61}" type="presOf" srcId="{79F64CC5-B0A0-473A-A647-A8DB6562D23B}" destId="{2968AA41-C1D3-4EDF-9DB3-378F66B2FD39}" srcOrd="0" destOrd="0" presId="urn:microsoft.com/office/officeart/2005/8/layout/list1#2"/>
    <dgm:cxn modelId="{CBF1505F-E0A0-44AF-A505-4948A79B13EE}" type="presParOf" srcId="{EE3CB678-3AF3-48EB-A9A3-4C9B3B638DF4}" destId="{D61417B3-60F3-4BE3-8E8F-9CEC27ECBCDA}" srcOrd="1" destOrd="0" presId="urn:microsoft.com/office/officeart/2005/8/layout/list1#2"/>
    <dgm:cxn modelId="{350512C7-118B-4F1C-9295-FA41E249C89B}" type="presParOf" srcId="{EE3CB678-3AF3-48EB-A9A3-4C9B3B638DF4}" destId="{D167D85B-ED5F-4134-9F18-E6B4BAE0C614}" srcOrd="2" destOrd="0" presId="urn:microsoft.com/office/officeart/2005/8/layout/list1#2"/>
    <dgm:cxn modelId="{E1363183-742D-4988-B03E-2C91FA652D95}" type="presParOf" srcId="{EE3CB678-3AF3-48EB-A9A3-4C9B3B638DF4}" destId="{6402558A-B637-4118-8793-2FA57B2393DA}" srcOrd="3" destOrd="0" presId="urn:microsoft.com/office/officeart/2005/8/layout/list1#2"/>
    <dgm:cxn modelId="{3AC3C9B0-5D3C-4C72-81F1-58928407BF35}" type="presParOf" srcId="{EE3CB678-3AF3-48EB-A9A3-4C9B3B638DF4}" destId="{209157B3-4647-413C-A13D-B597FDC3EC91}" srcOrd="4" destOrd="0" presId="urn:microsoft.com/office/officeart/2005/8/layout/list1#2"/>
    <dgm:cxn modelId="{26A95D00-48D9-4FEC-9A22-CC22E5229449}" type="presParOf" srcId="{209157B3-4647-413C-A13D-B597FDC3EC91}" destId="{08AF1C32-1F51-4773-B933-C2DDCC4F698D}" srcOrd="0" destOrd="4" presId="urn:microsoft.com/office/officeart/2005/8/layout/list1#2"/>
    <dgm:cxn modelId="{B036294D-3DD4-4A5F-BEE6-AC32E1FD49B4}" type="presOf" srcId="{17B0746E-7163-4CE2-895D-8F72F250760E}" destId="{08AF1C32-1F51-4773-B933-C2DDCC4F698D}" srcOrd="0" destOrd="0" presId="urn:microsoft.com/office/officeart/2005/8/layout/list1#2"/>
    <dgm:cxn modelId="{E6F3FF8A-3FB5-449E-B001-9D8A744330A1}" type="presParOf" srcId="{209157B3-4647-413C-A13D-B597FDC3EC91}" destId="{5C0FEFEF-12C5-4A28-93E6-0D6BBED8B480}" srcOrd="1" destOrd="4" presId="urn:microsoft.com/office/officeart/2005/8/layout/list1#2"/>
    <dgm:cxn modelId="{8C6B7DFB-634A-407A-AE74-A65124DF09AF}" type="presOf" srcId="{17B0746E-7163-4CE2-895D-8F72F250760E}" destId="{5C0FEFEF-12C5-4A28-93E6-0D6BBED8B480}" srcOrd="0" destOrd="0" presId="urn:microsoft.com/office/officeart/2005/8/layout/list1#2"/>
    <dgm:cxn modelId="{EA071388-7D66-466E-B8BE-4E8B9AC69F2A}" type="presParOf" srcId="{EE3CB678-3AF3-48EB-A9A3-4C9B3B638DF4}" destId="{FF3746F9-0792-40B7-8539-E2B19EC7374B}" srcOrd="5" destOrd="0" presId="urn:microsoft.com/office/officeart/2005/8/layout/list1#2"/>
    <dgm:cxn modelId="{F9CDE611-8DE5-4FF8-A379-784AFCF1DFD6}" type="presParOf" srcId="{EE3CB678-3AF3-48EB-A9A3-4C9B3B638DF4}" destId="{0CBAA5C7-EA9B-4BFF-9C75-5B5C460F0DF4}" srcOrd="6" destOrd="0" presId="urn:microsoft.com/office/officeart/2005/8/layout/list1#2"/>
    <dgm:cxn modelId="{CC4163B0-6B02-4266-B64B-8635995A7529}" type="presParOf" srcId="{EE3CB678-3AF3-48EB-A9A3-4C9B3B638DF4}" destId="{13AD87C2-E731-428D-9D19-C76B5D07E3DA}" srcOrd="7" destOrd="0" presId="urn:microsoft.com/office/officeart/2005/8/layout/list1#2"/>
    <dgm:cxn modelId="{BC4E447C-8185-4C9A-9C40-DC12C550F3B1}" type="presParOf" srcId="{EE3CB678-3AF3-48EB-A9A3-4C9B3B638DF4}" destId="{8E561E53-8519-43F2-B9E7-546C3EB01970}" srcOrd="8" destOrd="0" presId="urn:microsoft.com/office/officeart/2005/8/layout/list1#2"/>
    <dgm:cxn modelId="{BC8DB8D4-31FA-4BBA-AF2A-74331BF0CDFD}" type="presParOf" srcId="{8E561E53-8519-43F2-B9E7-546C3EB01970}" destId="{3559B5A5-3E91-49F5-A868-297DBB575668}" srcOrd="0" destOrd="8" presId="urn:microsoft.com/office/officeart/2005/8/layout/list1#2"/>
    <dgm:cxn modelId="{9288F5B0-BB64-4B44-9391-8ECF877BB2ED}" type="presOf" srcId="{D4AB1542-9F74-4E45-B615-57F5DFDC43EE}" destId="{3559B5A5-3E91-49F5-A868-297DBB575668}" srcOrd="0" destOrd="0" presId="urn:microsoft.com/office/officeart/2005/8/layout/list1#2"/>
    <dgm:cxn modelId="{079A6A79-FB03-4834-9BE2-DD7C19546612}" type="presParOf" srcId="{8E561E53-8519-43F2-B9E7-546C3EB01970}" destId="{48FABA9F-C289-434B-8864-E8FC1B5C2F60}" srcOrd="1" destOrd="8" presId="urn:microsoft.com/office/officeart/2005/8/layout/list1#2"/>
    <dgm:cxn modelId="{D8DE8D40-627C-401F-825A-472F10131877}" type="presOf" srcId="{D4AB1542-9F74-4E45-B615-57F5DFDC43EE}" destId="{48FABA9F-C289-434B-8864-E8FC1B5C2F60}" srcOrd="0" destOrd="0" presId="urn:microsoft.com/office/officeart/2005/8/layout/list1#2"/>
    <dgm:cxn modelId="{E0B60947-3F61-48B4-BA86-DA1347BBAD7D}" type="presParOf" srcId="{EE3CB678-3AF3-48EB-A9A3-4C9B3B638DF4}" destId="{72F65D9D-7898-4EE1-ADBC-A6F5139DEC13}" srcOrd="9" destOrd="0" presId="urn:microsoft.com/office/officeart/2005/8/layout/list1#2"/>
    <dgm:cxn modelId="{7AB2E88E-3D60-4013-AEF2-63D680A2B675}" type="presParOf" srcId="{EE3CB678-3AF3-48EB-A9A3-4C9B3B638DF4}" destId="{6B4B0D2A-F76A-4881-A678-1599A9C1764F}" srcOrd="10" destOrd="0" presId="urn:microsoft.com/office/officeart/2005/8/layout/list1#2"/>
    <dgm:cxn modelId="{44CFA6BE-CA81-46E6-8523-DF3E4B619801}" type="presParOf" srcId="{EE3CB678-3AF3-48EB-A9A3-4C9B3B638DF4}" destId="{4CCA9E30-BEB2-4B5D-BA10-E5FCB43776E3}" srcOrd="11" destOrd="0" presId="urn:microsoft.com/office/officeart/2005/8/layout/list1#2"/>
    <dgm:cxn modelId="{42E3693C-57DC-406C-A383-987682D08EB7}" type="presParOf" srcId="{EE3CB678-3AF3-48EB-A9A3-4C9B3B638DF4}" destId="{E366F1EF-FE80-457B-9C6A-8A0AC673FB1B}" srcOrd="12" destOrd="0" presId="urn:microsoft.com/office/officeart/2005/8/layout/list1#2"/>
    <dgm:cxn modelId="{3270D536-A47D-4A5F-B556-A5D7BA762D13}" type="presParOf" srcId="{E366F1EF-FE80-457B-9C6A-8A0AC673FB1B}" destId="{06AA40BB-9886-4B46-8ECB-F4B42996D2E4}" srcOrd="0" destOrd="12" presId="urn:microsoft.com/office/officeart/2005/8/layout/list1#2"/>
    <dgm:cxn modelId="{B024BD3F-D750-4186-97C1-E4BA407F2AAF}" type="presOf" srcId="{E484A0DB-ADE2-41BB-B1F9-A397557174FE}" destId="{06AA40BB-9886-4B46-8ECB-F4B42996D2E4}" srcOrd="0" destOrd="0" presId="urn:microsoft.com/office/officeart/2005/8/layout/list1#2"/>
    <dgm:cxn modelId="{A7F5DAA6-A20F-45FC-B0D4-368695168137}" type="presParOf" srcId="{E366F1EF-FE80-457B-9C6A-8A0AC673FB1B}" destId="{E2F3FA2F-E1C7-4C05-8B05-C32B42A9A930}" srcOrd="1" destOrd="12" presId="urn:microsoft.com/office/officeart/2005/8/layout/list1#2"/>
    <dgm:cxn modelId="{78BD79A0-EBD5-4CB8-BB46-C9FB84C147A9}" type="presOf" srcId="{E484A0DB-ADE2-41BB-B1F9-A397557174FE}" destId="{E2F3FA2F-E1C7-4C05-8B05-C32B42A9A930}" srcOrd="0" destOrd="0" presId="urn:microsoft.com/office/officeart/2005/8/layout/list1#2"/>
    <dgm:cxn modelId="{3805BACF-0110-40BE-8E20-75A11C95D199}" type="presParOf" srcId="{EE3CB678-3AF3-48EB-A9A3-4C9B3B638DF4}" destId="{C36A5161-621C-488B-95ED-161DD8C18700}" srcOrd="13" destOrd="0" presId="urn:microsoft.com/office/officeart/2005/8/layout/list1#2"/>
    <dgm:cxn modelId="{73BC30CC-CC28-4DE5-B5A6-21F1C34F76DF}" type="presParOf" srcId="{EE3CB678-3AF3-48EB-A9A3-4C9B3B638DF4}" destId="{F2D507D6-5CB7-4C81-896F-18FAF0126329}" srcOrd="14" destOrd="0" presId="urn:microsoft.com/office/officeart/2005/8/layout/list1#2"/>
    <dgm:cxn modelId="{AED4020C-FB45-422C-A5CA-8A1DFB9A77C1}" type="presParOf" srcId="{EE3CB678-3AF3-48EB-A9A3-4C9B3B638DF4}" destId="{3DBA4654-0CA1-4FFF-A63E-A968569F4F64}" srcOrd="15" destOrd="0" presId="urn:microsoft.com/office/officeart/2005/8/layout/list1#2"/>
    <dgm:cxn modelId="{1C96EC8D-DDE5-461E-9254-BE6D45171E11}" type="presParOf" srcId="{EE3CB678-3AF3-48EB-A9A3-4C9B3B638DF4}" destId="{8E673290-935C-4A7F-AC23-A6C7AF30F358}" srcOrd="16" destOrd="0" presId="urn:microsoft.com/office/officeart/2005/8/layout/list1#2"/>
    <dgm:cxn modelId="{75B04DF1-F215-4A16-A31F-2AEA9C1B8756}" type="presParOf" srcId="{8E673290-935C-4A7F-AC23-A6C7AF30F358}" destId="{4D4F9698-1D7A-4541-BA91-D3ABB421D632}" srcOrd="0" destOrd="16" presId="urn:microsoft.com/office/officeart/2005/8/layout/list1#2"/>
    <dgm:cxn modelId="{C4687043-2C28-4CA5-84BD-E89FF9FE7DBC}" type="presOf" srcId="{31DAD47D-C41D-465C-8275-8D0F873E63F2}" destId="{4D4F9698-1D7A-4541-BA91-D3ABB421D632}" srcOrd="0" destOrd="0" presId="urn:microsoft.com/office/officeart/2005/8/layout/list1#2"/>
    <dgm:cxn modelId="{82DBA936-C7F1-4AC7-B38E-F4AD8618E830}" type="presParOf" srcId="{8E673290-935C-4A7F-AC23-A6C7AF30F358}" destId="{985A0703-F130-49F1-8F5C-4D86B8B72BE1}" srcOrd="1" destOrd="16" presId="urn:microsoft.com/office/officeart/2005/8/layout/list1#2"/>
    <dgm:cxn modelId="{4C2D025C-49A1-4300-9D2B-E081355B2D37}" type="presOf" srcId="{31DAD47D-C41D-465C-8275-8D0F873E63F2}" destId="{985A0703-F130-49F1-8F5C-4D86B8B72BE1}" srcOrd="0" destOrd="0" presId="urn:microsoft.com/office/officeart/2005/8/layout/list1#2"/>
    <dgm:cxn modelId="{30CCEB44-07E4-4DC5-A236-B3D3BA53D19D}" type="presParOf" srcId="{EE3CB678-3AF3-48EB-A9A3-4C9B3B638DF4}" destId="{3050D929-E5C3-41C2-904F-050773C4D8FF}" srcOrd="17" destOrd="0" presId="urn:microsoft.com/office/officeart/2005/8/layout/list1#2"/>
    <dgm:cxn modelId="{A0D059BF-E5A0-43B0-98DB-841D9E32F6A9}" type="presParOf" srcId="{EE3CB678-3AF3-48EB-A9A3-4C9B3B638DF4}" destId="{FAB75D7A-5BC4-4179-AFA4-17C4DA0548BB}" srcOrd="18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list" loCatId="list" qsTypeId="urn:microsoft.com/office/officeart/2005/8/quickstyle/simple1#2" qsCatId="simple" csTypeId="urn:microsoft.com/office/officeart/2005/8/colors/accent1_2#3" csCatId="accent1" phldr="0"/>
      <dgm:spPr/>
      <dgm:t>
        <a:bodyPr/>
        <a:lstStyle/>
        <a:p>
          <a:endParaRPr lang="zh-CN" altLang="en-US"/>
        </a:p>
      </dgm:t>
    </dgm:pt>
    <dgm:pt modelId="{79F64CC5-B0A0-473A-A647-A8DB6562D23B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b="1">
              <a:solidFill>
                <a:srgbClr val="FFFF00"/>
              </a:solidFill>
            </a:rPr>
            <a:t>结合</a:t>
          </a:r>
          <a:r>
            <a:rPr lang="zh-CN" sz="1800" b="1">
              <a:solidFill>
                <a:srgbClr val="FF0000"/>
              </a:solidFill>
            </a:rPr>
            <a:t>语境</a:t>
          </a:r>
          <a:r>
            <a:rPr lang="zh-CN" sz="1800" b="1">
              <a:solidFill>
                <a:srgbClr val="FFFF00"/>
              </a:solidFill>
            </a:rPr>
            <a:t>，</a:t>
          </a:r>
          <a:r>
            <a:rPr lang="zh-CN" sz="1800" b="1">
              <a:solidFill>
                <a:srgbClr val="FFFF00"/>
              </a:solidFill>
            </a:rPr>
            <a:t>联系上下文</a:t>
          </a:r>
          <a:r>
            <a:rPr lang="zh-CN" sz="1800" b="1">
              <a:solidFill>
                <a:srgbClr val="FFFF00"/>
              </a:solidFill>
            </a:rPr>
            <a:t/>
          </a:r>
          <a:endParaRPr lang="zh-CN" sz="1800" b="1">
            <a:solidFill>
              <a:srgbClr val="FFFF00"/>
            </a:solidFill>
          </a:endParaRPr>
        </a:p>
      </dgm:t>
    </dgm:pt>
    <dgm:pt modelId="{702F6268-E14C-45D5-8115-297DAA4B759C}" cxnId="{1E767CD3-0987-4282-A178-8A37D28916A2}" type="parTrans">
      <dgm:prSet/>
      <dgm:spPr/>
      <dgm:t>
        <a:bodyPr/>
        <a:lstStyle/>
        <a:p>
          <a:endParaRPr lang="zh-CN" altLang="en-US"/>
        </a:p>
      </dgm:t>
    </dgm:pt>
    <dgm:pt modelId="{981E424B-A63B-4DF7-BC97-1D5B2B7044B1}" cxnId="{1E767CD3-0987-4282-A178-8A37D28916A2}" type="sibTrans">
      <dgm:prSet/>
      <dgm:spPr/>
      <dgm:t>
        <a:bodyPr/>
        <a:lstStyle/>
        <a:p>
          <a:endParaRPr lang="zh-CN" altLang="en-US"/>
        </a:p>
      </dgm:t>
    </dgm:pt>
    <dgm:pt modelId="{C3BEBE20-C640-4B2D-9D4E-A2DBC204F6DE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b="1">
              <a:solidFill>
                <a:srgbClr val="FFFF00"/>
              </a:solidFill>
              <a:sym typeface="+mn-ea"/>
            </a:rPr>
            <a:t>根据</a:t>
          </a:r>
          <a:r>
            <a:rPr lang="zh-CN" sz="1800" b="1">
              <a:solidFill>
                <a:srgbClr val="FF0000"/>
              </a:solidFill>
              <a:sym typeface="+mn-ea"/>
            </a:rPr>
            <a:t>熟义</a:t>
          </a:r>
          <a:r>
            <a:rPr lang="zh-CN" sz="1800" b="1">
              <a:solidFill>
                <a:srgbClr val="FFFF00"/>
              </a:solidFill>
              <a:sym typeface="+mn-ea"/>
            </a:rPr>
            <a:t>，在语境中综合推断</a:t>
          </a:r>
          <a:r>
            <a:rPr lang="zh-CN" sz="1800" b="1">
              <a:solidFill>
                <a:srgbClr val="FF0000"/>
              </a:solidFill>
              <a:sym typeface="+mn-ea"/>
            </a:rPr>
            <a:t>生义</a:t>
          </a:r>
          <a:r>
            <a:rPr lang="zh-CN" sz="1800" b="1">
              <a:solidFill>
                <a:srgbClr val="FF0000"/>
              </a:solidFill>
              <a:sym typeface="+mn-ea"/>
            </a:rPr>
            <a:t/>
          </a:r>
          <a:endParaRPr lang="zh-CN" sz="1800" b="1">
            <a:solidFill>
              <a:srgbClr val="FF0000"/>
            </a:solidFill>
            <a:sym typeface="+mn-ea"/>
          </a:endParaRPr>
        </a:p>
      </dgm:t>
    </dgm:pt>
    <dgm:pt modelId="{CB11F6DD-E7B7-438E-AB2B-8D1A897B2CD4}" cxnId="{5C9896DE-CAF8-4894-B4E3-D9874147D7F5}" type="parTrans">
      <dgm:prSet/>
      <dgm:spPr/>
    </dgm:pt>
    <dgm:pt modelId="{0A8F8F89-D4C0-40E6-B2EA-A415208ED1A2}" cxnId="{5C9896DE-CAF8-4894-B4E3-D9874147D7F5}" type="sibTrans">
      <dgm:prSet/>
      <dgm:spPr/>
    </dgm:pt>
    <dgm:pt modelId="{D4AB1542-9F74-4E45-B615-57F5DFDC43E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 smtClean="0">
              <a:solidFill>
                <a:srgbClr val="FFFF00"/>
              </a:solidFill>
              <a:sym typeface="+mn-ea"/>
            </a:rPr>
            <a:t>中文解释不太清楚时，就需要</a:t>
          </a:r>
          <a:r>
            <a:rPr lang="zh-CN" altLang="en-US" sz="1800" b="1" dirty="0" smtClean="0">
              <a:solidFill>
                <a:srgbClr val="FFFF00"/>
              </a:solidFill>
              <a:sym typeface="+mn-ea"/>
            </a:rPr>
            <a:t>查</a:t>
          </a:r>
          <a:r>
            <a:rPr lang="zh-CN" altLang="en-US" sz="1800" b="1" dirty="0" smtClean="0">
              <a:solidFill>
                <a:srgbClr val="FF0000"/>
              </a:solidFill>
              <a:sym typeface="+mn-ea"/>
            </a:rPr>
            <a:t>英英词典</a:t>
          </a:r>
          <a:r>
            <a:rPr lang="zh-CN" altLang="en-US" sz="1800" b="1" dirty="0" smtClean="0">
              <a:solidFill>
                <a:srgbClr val="FF0000"/>
              </a:solidFill>
              <a:sym typeface="+mn-ea"/>
            </a:rPr>
            <a:t/>
          </a:r>
          <a:endParaRPr lang="zh-CN" altLang="en-US" sz="1800" b="1" dirty="0" smtClean="0">
            <a:solidFill>
              <a:srgbClr val="FF0000"/>
            </a:solidFill>
            <a:sym typeface="+mn-ea"/>
          </a:endParaRPr>
        </a:p>
      </dgm:t>
    </dgm:pt>
    <dgm:pt modelId="{DCA1BD93-FD98-4A06-8ECE-28E6935BECED}" cxnId="{3C856CE0-2881-4C86-BB91-1C8A80F0AB34}" type="parTrans">
      <dgm:prSet/>
      <dgm:spPr/>
      <dgm:t>
        <a:bodyPr/>
        <a:lstStyle/>
        <a:p>
          <a:endParaRPr lang="zh-CN" altLang="en-US"/>
        </a:p>
      </dgm:t>
    </dgm:pt>
    <dgm:pt modelId="{69748832-ECC5-4F63-A6AC-8504A7E906B9}" cxnId="{3C856CE0-2881-4C86-BB91-1C8A80F0AB34}" type="sibTrans">
      <dgm:prSet/>
      <dgm:spPr/>
      <dgm:t>
        <a:bodyPr/>
        <a:lstStyle/>
        <a:p>
          <a:endParaRPr lang="zh-CN" altLang="en-US"/>
        </a:p>
      </dgm:t>
    </dgm:pt>
    <dgm:pt modelId="{E484A0DB-ADE2-41BB-B1F9-A397557174F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>
              <a:solidFill>
                <a:srgbClr val="FFFF00"/>
              </a:solidFill>
              <a:sym typeface="+mn-ea"/>
            </a:rPr>
            <a:t>注重</a:t>
          </a:r>
          <a:r>
            <a:rPr lang="zh-CN" altLang="en-US" sz="1800" b="1">
              <a:solidFill>
                <a:srgbClr val="FFFF00"/>
              </a:solidFill>
              <a:sym typeface="+mn-ea"/>
            </a:rPr>
            <a:t>日常学习中的一词多义</a:t>
          </a:r>
          <a:r>
            <a:rPr lang="zh-CN" altLang="en-US" sz="1800" b="1">
              <a:solidFill>
                <a:srgbClr val="FF0000"/>
              </a:solidFill>
              <a:sym typeface="+mn-ea"/>
            </a:rPr>
            <a:t>积累</a:t>
          </a:r>
          <a:r>
            <a:rPr lang="zh-CN" altLang="en-US" sz="1800" b="1">
              <a:solidFill>
                <a:srgbClr val="FF0000"/>
              </a:solidFill>
              <a:sym typeface="+mn-ea"/>
            </a:rPr>
            <a:t/>
          </a:r>
          <a:endParaRPr lang="zh-CN" altLang="en-US" sz="1800" b="1">
            <a:solidFill>
              <a:srgbClr val="FF0000"/>
            </a:solidFill>
            <a:sym typeface="+mn-ea"/>
          </a:endParaRPr>
        </a:p>
      </dgm:t>
    </dgm:pt>
    <dgm:pt modelId="{0D3844BD-A934-4ADF-8CEC-4B7101CACCC9}" cxnId="{B80F6015-863C-4BFF-9AC2-76D1C1DDF7EC}" type="parTrans">
      <dgm:prSet/>
      <dgm:spPr/>
      <dgm:t>
        <a:bodyPr/>
        <a:lstStyle/>
        <a:p>
          <a:endParaRPr lang="zh-CN" altLang="en-US"/>
        </a:p>
      </dgm:t>
    </dgm:pt>
    <dgm:pt modelId="{FC59B45A-A616-4E16-B98F-7EBC1D5DDF85}" cxnId="{B80F6015-863C-4BFF-9AC2-76D1C1DDF7EC}" type="sibTrans">
      <dgm:prSet/>
      <dgm:spPr/>
      <dgm:t>
        <a:bodyPr/>
        <a:lstStyle/>
        <a:p>
          <a:endParaRPr lang="zh-CN" altLang="en-US"/>
        </a:p>
      </dgm:t>
    </dgm:pt>
    <dgm:pt modelId="{31DAD47D-C41D-465C-8275-8D0F873E63F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b="1">
              <a:solidFill>
                <a:srgbClr val="FFFF00"/>
              </a:solidFill>
            </a:rPr>
            <a:t>另，可</a:t>
          </a:r>
          <a:r>
            <a:rPr lang="zh-CN" sz="1800" b="1">
              <a:solidFill>
                <a:srgbClr val="FFFF00"/>
              </a:solidFill>
            </a:rPr>
            <a:t>复习附件中的一词多义材料</a:t>
          </a:r>
          <a:r>
            <a:rPr lang="zh-CN" sz="1800" b="1">
              <a:solidFill>
                <a:srgbClr val="FFFF00"/>
              </a:solidFill>
            </a:rPr>
            <a:t/>
          </a:r>
          <a:endParaRPr lang="zh-CN" sz="1800" b="1">
            <a:solidFill>
              <a:srgbClr val="FFFF00"/>
            </a:solidFill>
          </a:endParaRPr>
        </a:p>
      </dgm:t>
    </dgm:pt>
    <dgm:pt modelId="{9C02A428-D625-45B0-B770-398027A90CBE}" cxnId="{CA9C05B6-4BAB-4A95-937B-6A1BED5B5389}" type="parTrans">
      <dgm:prSet/>
      <dgm:spPr/>
    </dgm:pt>
    <dgm:pt modelId="{049DB271-F639-4BD2-95BB-46294115A499}" cxnId="{CA9C05B6-4BAB-4A95-937B-6A1BED5B5389}" type="sibTrans">
      <dgm:prSet/>
      <dgm:spPr/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Cnt="0"/>
      <dgm:spPr/>
      <dgm:t>
        <a:bodyPr/>
        <a:lstStyle/>
        <a:p>
          <a:endParaRPr lang="zh-CN" altLang="en-US"/>
        </a:p>
      </dgm:t>
    </dgm:pt>
    <dgm:pt modelId="{2968AA41-C1D3-4EDF-9DB3-378F66B2FD39}" type="pres">
      <dgm:prSet presAssocID="{79F64CC5-B0A0-473A-A647-A8DB6562D2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5">
        <dgm:presLayoutVars>
          <dgm:bulletEnabled val="1"/>
        </dgm:presLayoutVars>
      </dgm:prSet>
      <dgm:spPr/>
    </dgm:pt>
    <dgm:pt modelId="{6402558A-B637-4118-8793-2FA57B2393DA}" type="pres">
      <dgm:prSet presAssocID="{981E424B-A63B-4DF7-BC97-1D5B2B7044B1}" presName="spaceBetweenRectangles" presStyleCnt="0"/>
      <dgm:spPr/>
    </dgm:pt>
    <dgm:pt modelId="{496F3DB1-9868-49D8-B010-EF955D68D1FC}" type="pres">
      <dgm:prSet presAssocID="{C3BEBE20-C640-4B2D-9D4E-A2DBC204F6DE}" presName="parentLin" presStyleCnt="0"/>
      <dgm:spPr/>
    </dgm:pt>
    <dgm:pt modelId="{8A9877CB-4D3B-4551-A706-E565D514F34A}" type="pres">
      <dgm:prSet presAssocID="{C3BEBE20-C640-4B2D-9D4E-A2DBC204F6DE}" presName="parentLeftMargin" presStyleCnt="0"/>
      <dgm:spPr/>
    </dgm:pt>
    <dgm:pt modelId="{B71F37A6-768A-4D3B-ACCA-5B91AD912533}" type="pres">
      <dgm:prSet presAssocID="{C3BEBE20-C640-4B2D-9D4E-A2DBC204F6D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2664D69-5C6B-4C10-87F5-8EE6D0F12A1E}" type="pres">
      <dgm:prSet presAssocID="{C3BEBE20-C640-4B2D-9D4E-A2DBC204F6DE}" presName="negativeSpace" presStyleCnt="0"/>
      <dgm:spPr/>
    </dgm:pt>
    <dgm:pt modelId="{CB5C6176-6F0D-4D25-BEAE-16A071F9B1B6}" type="pres">
      <dgm:prSet presAssocID="{C3BEBE20-C640-4B2D-9D4E-A2DBC204F6DE}" presName="childText" presStyleLbl="conFgAcc1" presStyleIdx="1" presStyleCnt="5">
        <dgm:presLayoutVars>
          <dgm:bulletEnabled val="1"/>
        </dgm:presLayoutVars>
      </dgm:prSet>
      <dgm:spPr/>
    </dgm:pt>
    <dgm:pt modelId="{3480C9F1-BCBE-451E-B93B-D54340AB4867}" type="pres">
      <dgm:prSet presAssocID="{0A8F8F89-D4C0-40E6-B2EA-A415208ED1A2}" presName="spaceBetweenRectangles" presStyleCnt="0"/>
      <dgm:spPr/>
    </dgm:pt>
    <dgm:pt modelId="{8E561E53-8519-43F2-B9E7-546C3EB01970}" type="pres">
      <dgm:prSet presAssocID="{D4AB1542-9F74-4E45-B615-57F5DFDC43EE}" presName="parentLin" presStyleCnt="0"/>
      <dgm:spPr/>
    </dgm:pt>
    <dgm:pt modelId="{3559B5A5-3E91-49F5-A868-297DBB575668}" type="pres">
      <dgm:prSet presAssocID="{D4AB1542-9F74-4E45-B615-57F5DFDC43EE}" presName="parentLeftMargin" presStyleCnt="0"/>
      <dgm:spPr/>
      <dgm:t>
        <a:bodyPr/>
        <a:lstStyle/>
        <a:p>
          <a:endParaRPr lang="zh-CN" altLang="en-US"/>
        </a:p>
      </dgm:t>
    </dgm:pt>
    <dgm:pt modelId="{48FABA9F-C289-434B-8864-E8FC1B5C2F60}" type="pres">
      <dgm:prSet presAssocID="{D4AB1542-9F74-4E45-B615-57F5DFDC43E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F65D9D-7898-4EE1-ADBC-A6F5139DEC13}" type="pres">
      <dgm:prSet presAssocID="{D4AB1542-9F74-4E45-B615-57F5DFDC43EE}" presName="negativeSpace" presStyleCnt="0"/>
      <dgm:spPr/>
    </dgm:pt>
    <dgm:pt modelId="{6B4B0D2A-F76A-4881-A678-1599A9C1764F}" type="pres">
      <dgm:prSet presAssocID="{D4AB1542-9F74-4E45-B615-57F5DFDC43EE}" presName="childText" presStyleLbl="conFgAcc1" presStyleIdx="2" presStyleCnt="5">
        <dgm:presLayoutVars>
          <dgm:bulletEnabled val="1"/>
        </dgm:presLayoutVars>
      </dgm:prSet>
      <dgm:spPr/>
    </dgm:pt>
    <dgm:pt modelId="{4CCA9E30-BEB2-4B5D-BA10-E5FCB43776E3}" type="pres">
      <dgm:prSet presAssocID="{69748832-ECC5-4F63-A6AC-8504A7E906B9}" presName="spaceBetweenRectangles" presStyleCnt="0"/>
      <dgm:spPr/>
    </dgm:pt>
    <dgm:pt modelId="{E366F1EF-FE80-457B-9C6A-8A0AC673FB1B}" type="pres">
      <dgm:prSet presAssocID="{E484A0DB-ADE2-41BB-B1F9-A397557174FE}" presName="parentLin" presStyleCnt="0"/>
      <dgm:spPr/>
    </dgm:pt>
    <dgm:pt modelId="{06AA40BB-9886-4B46-8ECB-F4B42996D2E4}" type="pres">
      <dgm:prSet presAssocID="{E484A0DB-ADE2-41BB-B1F9-A397557174FE}" presName="parentLeftMargin" presStyleCnt="0"/>
      <dgm:spPr/>
      <dgm:t>
        <a:bodyPr/>
        <a:lstStyle/>
        <a:p>
          <a:endParaRPr lang="zh-CN" altLang="en-US"/>
        </a:p>
      </dgm:t>
    </dgm:pt>
    <dgm:pt modelId="{E2F3FA2F-E1C7-4C05-8B05-C32B42A9A930}" type="pres">
      <dgm:prSet presAssocID="{E484A0DB-ADE2-41BB-B1F9-A397557174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6A5161-621C-488B-95ED-161DD8C18700}" type="pres">
      <dgm:prSet presAssocID="{E484A0DB-ADE2-41BB-B1F9-A397557174FE}" presName="negativeSpace" presStyleCnt="0"/>
      <dgm:spPr/>
    </dgm:pt>
    <dgm:pt modelId="{F2D507D6-5CB7-4C81-896F-18FAF0126329}" type="pres">
      <dgm:prSet presAssocID="{E484A0DB-ADE2-41BB-B1F9-A397557174FE}" presName="childText" presStyleLbl="conFgAcc1" presStyleIdx="3" presStyleCnt="5">
        <dgm:presLayoutVars>
          <dgm:bulletEnabled val="1"/>
        </dgm:presLayoutVars>
      </dgm:prSet>
      <dgm:spPr/>
    </dgm:pt>
    <dgm:pt modelId="{3DBA4654-0CA1-4FFF-A63E-A968569F4F64}" type="pres">
      <dgm:prSet presAssocID="{FC59B45A-A616-4E16-B98F-7EBC1D5DDF85}" presName="spaceBetweenRectangles" presStyleCnt="0"/>
      <dgm:spPr/>
    </dgm:pt>
    <dgm:pt modelId="{8E673290-935C-4A7F-AC23-A6C7AF30F358}" type="pres">
      <dgm:prSet presAssocID="{31DAD47D-C41D-465C-8275-8D0F873E63F2}" presName="parentLin" presStyleCnt="0"/>
      <dgm:spPr/>
    </dgm:pt>
    <dgm:pt modelId="{4D4F9698-1D7A-4541-BA91-D3ABB421D632}" type="pres">
      <dgm:prSet presAssocID="{31DAD47D-C41D-465C-8275-8D0F873E63F2}" presName="parentLeftMargin" presStyleCnt="0"/>
      <dgm:spPr/>
      <dgm:t>
        <a:bodyPr/>
        <a:lstStyle/>
        <a:p>
          <a:endParaRPr lang="zh-CN" altLang="en-US"/>
        </a:p>
      </dgm:t>
    </dgm:pt>
    <dgm:pt modelId="{985A0703-F130-49F1-8F5C-4D86B8B72BE1}" type="pres">
      <dgm:prSet presAssocID="{31DAD47D-C41D-465C-8275-8D0F873E63F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50D929-E5C3-41C2-904F-050773C4D8FF}" type="pres">
      <dgm:prSet presAssocID="{31DAD47D-C41D-465C-8275-8D0F873E63F2}" presName="negativeSpace" presStyleCnt="0"/>
      <dgm:spPr/>
    </dgm:pt>
    <dgm:pt modelId="{FAB75D7A-5BC4-4179-AFA4-17C4DA0548BB}" type="pres">
      <dgm:prSet presAssocID="{31DAD47D-C41D-465C-8275-8D0F873E63F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E767CD3-0987-4282-A178-8A37D28916A2}" srcId="{501C80C4-3C37-4B06-AC2A-25F05322FDE0}" destId="{79F64CC5-B0A0-473A-A647-A8DB6562D23B}" srcOrd="0" destOrd="0" parTransId="{702F6268-E14C-45D5-8115-297DAA4B759C}" sibTransId="{981E424B-A63B-4DF7-BC97-1D5B2B7044B1}"/>
    <dgm:cxn modelId="{5C9896DE-CAF8-4894-B4E3-D9874147D7F5}" srcId="{501C80C4-3C37-4B06-AC2A-25F05322FDE0}" destId="{C3BEBE20-C640-4B2D-9D4E-A2DBC204F6DE}" srcOrd="1" destOrd="0" parTransId="{CB11F6DD-E7B7-438E-AB2B-8D1A897B2CD4}" sibTransId="{0A8F8F89-D4C0-40E6-B2EA-A415208ED1A2}"/>
    <dgm:cxn modelId="{3C856CE0-2881-4C86-BB91-1C8A80F0AB34}" srcId="{501C80C4-3C37-4B06-AC2A-25F05322FDE0}" destId="{D4AB1542-9F74-4E45-B615-57F5DFDC43EE}" srcOrd="2" destOrd="0" parTransId="{DCA1BD93-FD98-4A06-8ECE-28E6935BECED}" sibTransId="{69748832-ECC5-4F63-A6AC-8504A7E906B9}"/>
    <dgm:cxn modelId="{B80F6015-863C-4BFF-9AC2-76D1C1DDF7EC}" srcId="{501C80C4-3C37-4B06-AC2A-25F05322FDE0}" destId="{E484A0DB-ADE2-41BB-B1F9-A397557174FE}" srcOrd="3" destOrd="0" parTransId="{0D3844BD-A934-4ADF-8CEC-4B7101CACCC9}" sibTransId="{FC59B45A-A616-4E16-B98F-7EBC1D5DDF85}"/>
    <dgm:cxn modelId="{CA9C05B6-4BAB-4A95-937B-6A1BED5B5389}" srcId="{501C80C4-3C37-4B06-AC2A-25F05322FDE0}" destId="{31DAD47D-C41D-465C-8275-8D0F873E63F2}" srcOrd="4" destOrd="0" parTransId="{9C02A428-D625-45B0-B770-398027A90CBE}" sibTransId="{049DB271-F639-4BD2-95BB-46294115A499}"/>
    <dgm:cxn modelId="{96772927-35F3-4F9F-91D7-B7185AF6E832}" type="presOf" srcId="{501C80C4-3C37-4B06-AC2A-25F05322FDE0}" destId="{EE3CB678-3AF3-48EB-A9A3-4C9B3B638DF4}" srcOrd="0" destOrd="0" presId="urn:microsoft.com/office/officeart/2005/8/layout/list1#2"/>
    <dgm:cxn modelId="{8449AF58-4446-42BD-AA2C-CF2097A84A3C}" type="presParOf" srcId="{EE3CB678-3AF3-48EB-A9A3-4C9B3B638DF4}" destId="{A787D67B-DDA1-4988-8415-DCD48FC3EA83}" srcOrd="0" destOrd="0" presId="urn:microsoft.com/office/officeart/2005/8/layout/list1#2"/>
    <dgm:cxn modelId="{5CA4E19D-E184-4750-9262-F87B7DD2DC92}" type="presParOf" srcId="{A787D67B-DDA1-4988-8415-DCD48FC3EA83}" destId="{0797CEA2-9F9D-4159-A8DC-2F0D60611F3B}" srcOrd="0" destOrd="0" presId="urn:microsoft.com/office/officeart/2005/8/layout/list1#2"/>
    <dgm:cxn modelId="{CB7A2C64-2619-4F06-953C-45CEA9225007}" type="presOf" srcId="{79F64CC5-B0A0-473A-A647-A8DB6562D23B}" destId="{0797CEA2-9F9D-4159-A8DC-2F0D60611F3B}" srcOrd="0" destOrd="0" presId="urn:microsoft.com/office/officeart/2005/8/layout/list1#2"/>
    <dgm:cxn modelId="{B02C67C4-D11E-4695-AEDC-78A40E08EE64}" type="presParOf" srcId="{A787D67B-DDA1-4988-8415-DCD48FC3EA83}" destId="{2968AA41-C1D3-4EDF-9DB3-378F66B2FD39}" srcOrd="1" destOrd="0" presId="urn:microsoft.com/office/officeart/2005/8/layout/list1#2"/>
    <dgm:cxn modelId="{EF47DF86-88AC-4B02-A440-78E0C8BA2DB6}" type="presOf" srcId="{79F64CC5-B0A0-473A-A647-A8DB6562D23B}" destId="{2968AA41-C1D3-4EDF-9DB3-378F66B2FD39}" srcOrd="0" destOrd="0" presId="urn:microsoft.com/office/officeart/2005/8/layout/list1#2"/>
    <dgm:cxn modelId="{DD20A9B8-EC45-435B-AD02-7520497743AB}" type="presParOf" srcId="{EE3CB678-3AF3-48EB-A9A3-4C9B3B638DF4}" destId="{D61417B3-60F3-4BE3-8E8F-9CEC27ECBCDA}" srcOrd="1" destOrd="0" presId="urn:microsoft.com/office/officeart/2005/8/layout/list1#2"/>
    <dgm:cxn modelId="{CCEAE7A1-8858-468E-9999-E6C76B845697}" type="presParOf" srcId="{EE3CB678-3AF3-48EB-A9A3-4C9B3B638DF4}" destId="{D167D85B-ED5F-4134-9F18-E6B4BAE0C614}" srcOrd="2" destOrd="0" presId="urn:microsoft.com/office/officeart/2005/8/layout/list1#2"/>
    <dgm:cxn modelId="{F80C80B3-BD4C-4E25-A74C-9AC93F4678F3}" type="presParOf" srcId="{EE3CB678-3AF3-48EB-A9A3-4C9B3B638DF4}" destId="{6402558A-B637-4118-8793-2FA57B2393DA}" srcOrd="3" destOrd="0" presId="urn:microsoft.com/office/officeart/2005/8/layout/list1#2"/>
    <dgm:cxn modelId="{0068C927-6E9D-417D-99E6-9BDA355388E1}" type="presParOf" srcId="{EE3CB678-3AF3-48EB-A9A3-4C9B3B638DF4}" destId="{496F3DB1-9868-49D8-B010-EF955D68D1FC}" srcOrd="4" destOrd="0" presId="urn:microsoft.com/office/officeart/2005/8/layout/list1#2"/>
    <dgm:cxn modelId="{0085CC4F-6B19-4679-BC70-3FDA106A16C8}" type="presParOf" srcId="{496F3DB1-9868-49D8-B010-EF955D68D1FC}" destId="{8A9877CB-4D3B-4551-A706-E565D514F34A}" srcOrd="0" destOrd="4" presId="urn:microsoft.com/office/officeart/2005/8/layout/list1#2"/>
    <dgm:cxn modelId="{3A764B06-216F-4B10-A8D5-A80DE51B6CFC}" type="presOf" srcId="{C3BEBE20-C640-4B2D-9D4E-A2DBC204F6DE}" destId="{8A9877CB-4D3B-4551-A706-E565D514F34A}" srcOrd="0" destOrd="0" presId="urn:microsoft.com/office/officeart/2005/8/layout/list1#2"/>
    <dgm:cxn modelId="{02493142-887B-43FD-AF32-1D9C1F2FD156}" type="presParOf" srcId="{496F3DB1-9868-49D8-B010-EF955D68D1FC}" destId="{B71F37A6-768A-4D3B-ACCA-5B91AD912533}" srcOrd="1" destOrd="4" presId="urn:microsoft.com/office/officeart/2005/8/layout/list1#2"/>
    <dgm:cxn modelId="{F4B79FE2-6C73-4D70-BF14-EBFAEC3F8CE6}" type="presOf" srcId="{C3BEBE20-C640-4B2D-9D4E-A2DBC204F6DE}" destId="{B71F37A6-768A-4D3B-ACCA-5B91AD912533}" srcOrd="0" destOrd="0" presId="urn:microsoft.com/office/officeart/2005/8/layout/list1#2"/>
    <dgm:cxn modelId="{9A3A30FB-BF68-4591-8832-E170A7A7748D}" type="presParOf" srcId="{EE3CB678-3AF3-48EB-A9A3-4C9B3B638DF4}" destId="{B2664D69-5C6B-4C10-87F5-8EE6D0F12A1E}" srcOrd="5" destOrd="0" presId="urn:microsoft.com/office/officeart/2005/8/layout/list1#2"/>
    <dgm:cxn modelId="{E8C2BDB6-BD2B-490C-B11B-7444F2BD9FA8}" type="presParOf" srcId="{EE3CB678-3AF3-48EB-A9A3-4C9B3B638DF4}" destId="{CB5C6176-6F0D-4D25-BEAE-16A071F9B1B6}" srcOrd="6" destOrd="0" presId="urn:microsoft.com/office/officeart/2005/8/layout/list1#2"/>
    <dgm:cxn modelId="{F7546BC5-CEE3-481B-82BD-ABA33903635D}" type="presParOf" srcId="{EE3CB678-3AF3-48EB-A9A3-4C9B3B638DF4}" destId="{3480C9F1-BCBE-451E-B93B-D54340AB4867}" srcOrd="7" destOrd="0" presId="urn:microsoft.com/office/officeart/2005/8/layout/list1#2"/>
    <dgm:cxn modelId="{68161EB5-FA9A-484B-9908-873A14ED06AF}" type="presParOf" srcId="{EE3CB678-3AF3-48EB-A9A3-4C9B3B638DF4}" destId="{8E561E53-8519-43F2-B9E7-546C3EB01970}" srcOrd="8" destOrd="0" presId="urn:microsoft.com/office/officeart/2005/8/layout/list1#2"/>
    <dgm:cxn modelId="{AFA8217B-54B0-473F-80C6-FB9025D6A814}" type="presParOf" srcId="{8E561E53-8519-43F2-B9E7-546C3EB01970}" destId="{3559B5A5-3E91-49F5-A868-297DBB575668}" srcOrd="0" destOrd="8" presId="urn:microsoft.com/office/officeart/2005/8/layout/list1#2"/>
    <dgm:cxn modelId="{B32A2B5B-706F-476D-B6F6-BBBEC5308C39}" type="presOf" srcId="{D4AB1542-9F74-4E45-B615-57F5DFDC43EE}" destId="{3559B5A5-3E91-49F5-A868-297DBB575668}" srcOrd="0" destOrd="0" presId="urn:microsoft.com/office/officeart/2005/8/layout/list1#2"/>
    <dgm:cxn modelId="{A33E475D-B2C9-4331-8BB7-C9FF5D616865}" type="presParOf" srcId="{8E561E53-8519-43F2-B9E7-546C3EB01970}" destId="{48FABA9F-C289-434B-8864-E8FC1B5C2F60}" srcOrd="1" destOrd="8" presId="urn:microsoft.com/office/officeart/2005/8/layout/list1#2"/>
    <dgm:cxn modelId="{B9049F42-D3D1-4C93-B0B0-4D5D83614C0B}" type="presOf" srcId="{D4AB1542-9F74-4E45-B615-57F5DFDC43EE}" destId="{48FABA9F-C289-434B-8864-E8FC1B5C2F60}" srcOrd="0" destOrd="0" presId="urn:microsoft.com/office/officeart/2005/8/layout/list1#2"/>
    <dgm:cxn modelId="{1D37B9EE-AEDD-427C-9BFB-03138C993F01}" type="presParOf" srcId="{EE3CB678-3AF3-48EB-A9A3-4C9B3B638DF4}" destId="{72F65D9D-7898-4EE1-ADBC-A6F5139DEC13}" srcOrd="9" destOrd="0" presId="urn:microsoft.com/office/officeart/2005/8/layout/list1#2"/>
    <dgm:cxn modelId="{88E2C3BF-99E9-44AE-91C0-3B3412887B44}" type="presParOf" srcId="{EE3CB678-3AF3-48EB-A9A3-4C9B3B638DF4}" destId="{6B4B0D2A-F76A-4881-A678-1599A9C1764F}" srcOrd="10" destOrd="0" presId="urn:microsoft.com/office/officeart/2005/8/layout/list1#2"/>
    <dgm:cxn modelId="{7CF2C7BC-458B-4E8C-8A19-7A523C8BBAB8}" type="presParOf" srcId="{EE3CB678-3AF3-48EB-A9A3-4C9B3B638DF4}" destId="{4CCA9E30-BEB2-4B5D-BA10-E5FCB43776E3}" srcOrd="11" destOrd="0" presId="urn:microsoft.com/office/officeart/2005/8/layout/list1#2"/>
    <dgm:cxn modelId="{135F85E6-CE1B-4535-82FA-56953AE8DF9B}" type="presParOf" srcId="{EE3CB678-3AF3-48EB-A9A3-4C9B3B638DF4}" destId="{E366F1EF-FE80-457B-9C6A-8A0AC673FB1B}" srcOrd="12" destOrd="0" presId="urn:microsoft.com/office/officeart/2005/8/layout/list1#2"/>
    <dgm:cxn modelId="{5D32CAB7-6248-46CD-96CE-383D141EA7A7}" type="presParOf" srcId="{E366F1EF-FE80-457B-9C6A-8A0AC673FB1B}" destId="{06AA40BB-9886-4B46-8ECB-F4B42996D2E4}" srcOrd="0" destOrd="12" presId="urn:microsoft.com/office/officeart/2005/8/layout/list1#2"/>
    <dgm:cxn modelId="{A7EBBA61-4968-4633-99FD-527298829974}" type="presOf" srcId="{E484A0DB-ADE2-41BB-B1F9-A397557174FE}" destId="{06AA40BB-9886-4B46-8ECB-F4B42996D2E4}" srcOrd="0" destOrd="0" presId="urn:microsoft.com/office/officeart/2005/8/layout/list1#2"/>
    <dgm:cxn modelId="{C29E25C6-00ED-41DD-9A91-2A097B60E873}" type="presParOf" srcId="{E366F1EF-FE80-457B-9C6A-8A0AC673FB1B}" destId="{E2F3FA2F-E1C7-4C05-8B05-C32B42A9A930}" srcOrd="1" destOrd="12" presId="urn:microsoft.com/office/officeart/2005/8/layout/list1#2"/>
    <dgm:cxn modelId="{5E2BA53E-AEE3-4DAC-AA12-6A584BE5FDFE}" type="presOf" srcId="{E484A0DB-ADE2-41BB-B1F9-A397557174FE}" destId="{E2F3FA2F-E1C7-4C05-8B05-C32B42A9A930}" srcOrd="0" destOrd="0" presId="urn:microsoft.com/office/officeart/2005/8/layout/list1#2"/>
    <dgm:cxn modelId="{BAC7F29D-73D2-4CDD-A2BA-A50E2503991B}" type="presParOf" srcId="{EE3CB678-3AF3-48EB-A9A3-4C9B3B638DF4}" destId="{C36A5161-621C-488B-95ED-161DD8C18700}" srcOrd="13" destOrd="0" presId="urn:microsoft.com/office/officeart/2005/8/layout/list1#2"/>
    <dgm:cxn modelId="{91FF5C4F-4968-4784-BC4F-770E506A4E45}" type="presParOf" srcId="{EE3CB678-3AF3-48EB-A9A3-4C9B3B638DF4}" destId="{F2D507D6-5CB7-4C81-896F-18FAF0126329}" srcOrd="14" destOrd="0" presId="urn:microsoft.com/office/officeart/2005/8/layout/list1#2"/>
    <dgm:cxn modelId="{5DBB6F7D-66A8-437C-8F5E-F7110D8052DF}" type="presParOf" srcId="{EE3CB678-3AF3-48EB-A9A3-4C9B3B638DF4}" destId="{3DBA4654-0CA1-4FFF-A63E-A968569F4F64}" srcOrd="15" destOrd="0" presId="urn:microsoft.com/office/officeart/2005/8/layout/list1#2"/>
    <dgm:cxn modelId="{E61A653D-19CC-463D-A2D0-D7ABCCC0A417}" type="presParOf" srcId="{EE3CB678-3AF3-48EB-A9A3-4C9B3B638DF4}" destId="{8E673290-935C-4A7F-AC23-A6C7AF30F358}" srcOrd="16" destOrd="0" presId="urn:microsoft.com/office/officeart/2005/8/layout/list1#2"/>
    <dgm:cxn modelId="{A322A498-8EE5-4797-97BF-71D83170B78E}" type="presParOf" srcId="{8E673290-935C-4A7F-AC23-A6C7AF30F358}" destId="{4D4F9698-1D7A-4541-BA91-D3ABB421D632}" srcOrd="0" destOrd="16" presId="urn:microsoft.com/office/officeart/2005/8/layout/list1#2"/>
    <dgm:cxn modelId="{8B854BB6-61A2-48E0-BD13-AE313A6BF97D}" type="presOf" srcId="{31DAD47D-C41D-465C-8275-8D0F873E63F2}" destId="{4D4F9698-1D7A-4541-BA91-D3ABB421D632}" srcOrd="0" destOrd="0" presId="urn:microsoft.com/office/officeart/2005/8/layout/list1#2"/>
    <dgm:cxn modelId="{6EEA7629-6574-4E5A-93DC-B57582192D38}" type="presParOf" srcId="{8E673290-935C-4A7F-AC23-A6C7AF30F358}" destId="{985A0703-F130-49F1-8F5C-4D86B8B72BE1}" srcOrd="1" destOrd="16" presId="urn:microsoft.com/office/officeart/2005/8/layout/list1#2"/>
    <dgm:cxn modelId="{64B7650A-CE04-467C-8C5E-66D8899B89DC}" type="presOf" srcId="{31DAD47D-C41D-465C-8275-8D0F873E63F2}" destId="{985A0703-F130-49F1-8F5C-4D86B8B72BE1}" srcOrd="0" destOrd="0" presId="urn:microsoft.com/office/officeart/2005/8/layout/list1#2"/>
    <dgm:cxn modelId="{497BCDF1-2F60-4C91-BE20-C37969151085}" type="presParOf" srcId="{EE3CB678-3AF3-48EB-A9A3-4C9B3B638DF4}" destId="{3050D929-E5C3-41C2-904F-050773C4D8FF}" srcOrd="17" destOrd="0" presId="urn:microsoft.com/office/officeart/2005/8/layout/list1#2"/>
    <dgm:cxn modelId="{88176FCB-14A7-4EB1-BD8D-8F774C66693F}" type="presParOf" srcId="{EE3CB678-3AF3-48EB-A9A3-4C9B3B638DF4}" destId="{FAB75D7A-5BC4-4179-AFA4-17C4DA0548BB}" srcOrd="18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990205" cy="3741420"/>
        <a:chOff x="0" y="0"/>
        <a:chExt cx="7990205" cy="3741420"/>
      </a:xfrm>
    </dsp:grpSpPr>
    <dsp:sp modelId="{D167D85B-ED5F-4134-9F18-E6B4BAE0C614}">
      <dsp:nvSpPr>
        <dsp:cNvPr id="5" name="矩形 4"/>
        <dsp:cNvSpPr/>
      </dsp:nvSpPr>
      <dsp:spPr bwMode="white">
        <a:xfrm>
          <a:off x="0" y="21003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0030"/>
        <a:ext cx="7990205" cy="352800"/>
      </dsp:txXfrm>
    </dsp:sp>
    <dsp:sp modelId="{2968AA41-C1D3-4EDF-9DB3-378F66B2FD39}">
      <dsp:nvSpPr>
        <dsp:cNvPr id="4" name="圆角矩形 3"/>
        <dsp:cNvSpPr/>
      </dsp:nvSpPr>
      <dsp:spPr bwMode="white">
        <a:xfrm>
          <a:off x="399510" y="339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定位信息：细心观察、标注信息源、注意同义词替换</a:t>
          </a:r>
        </a:p>
      </dsp:txBody>
      <dsp:txXfrm>
        <a:off x="399510" y="3390"/>
        <a:ext cx="5593143" cy="413280"/>
      </dsp:txXfrm>
    </dsp:sp>
    <dsp:sp modelId="{6B4B0D2A-F76A-4881-A678-1599A9C1764F}">
      <dsp:nvSpPr>
        <dsp:cNvPr id="8" name="矩形 7"/>
        <dsp:cNvSpPr/>
      </dsp:nvSpPr>
      <dsp:spPr bwMode="white">
        <a:xfrm>
          <a:off x="0" y="84507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845070"/>
        <a:ext cx="7990205" cy="352800"/>
      </dsp:txXfrm>
    </dsp:sp>
    <dsp:sp modelId="{48FABA9F-C289-434B-8864-E8FC1B5C2F60}">
      <dsp:nvSpPr>
        <dsp:cNvPr id="7" name="圆角矩形 6"/>
        <dsp:cNvSpPr/>
      </dsp:nvSpPr>
      <dsp:spPr bwMode="white">
        <a:xfrm>
          <a:off x="399510" y="63843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排除干扰：信息定位要准确，避免相似信息误导</a:t>
          </a:r>
        </a:p>
      </dsp:txBody>
      <dsp:txXfrm>
        <a:off x="399510" y="638430"/>
        <a:ext cx="5593143" cy="413280"/>
      </dsp:txXfrm>
    </dsp:sp>
    <dsp:sp modelId="{F2D507D6-5CB7-4C81-896F-18FAF0126329}">
      <dsp:nvSpPr>
        <dsp:cNvPr id="11" name="矩形 10"/>
        <dsp:cNvSpPr/>
      </dsp:nvSpPr>
      <dsp:spPr bwMode="white">
        <a:xfrm>
          <a:off x="0" y="148011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480110"/>
        <a:ext cx="7990205" cy="352800"/>
      </dsp:txXfrm>
    </dsp:sp>
    <dsp:sp modelId="{E2F3FA2F-E1C7-4C05-8B05-C32B42A9A930}">
      <dsp:nvSpPr>
        <dsp:cNvPr id="10" name="圆角矩形 9"/>
        <dsp:cNvSpPr/>
      </dsp:nvSpPr>
      <dsp:spPr bwMode="white">
        <a:xfrm>
          <a:off x="399510" y="127347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仔细对比、忠于原文：简单推理计算、严格依照原文</a:t>
          </a:r>
        </a:p>
      </dsp:txBody>
      <dsp:txXfrm>
        <a:off x="399510" y="1273470"/>
        <a:ext cx="5593143" cy="413280"/>
      </dsp:txXfrm>
    </dsp:sp>
    <dsp:sp modelId="{FAB75D7A-5BC4-4179-AFA4-17C4DA0548BB}">
      <dsp:nvSpPr>
        <dsp:cNvPr id="14" name="矩形 13"/>
        <dsp:cNvSpPr/>
      </dsp:nvSpPr>
      <dsp:spPr bwMode="white">
        <a:xfrm>
          <a:off x="0" y="211515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15150"/>
        <a:ext cx="7990205" cy="352800"/>
      </dsp:txXfrm>
    </dsp:sp>
    <dsp:sp modelId="{985A0703-F130-49F1-8F5C-4D86B8B72BE1}">
      <dsp:nvSpPr>
        <dsp:cNvPr id="13" name="圆角矩形 12"/>
        <dsp:cNvSpPr/>
      </dsp:nvSpPr>
      <dsp:spPr bwMode="white">
        <a:xfrm>
          <a:off x="399510" y="190851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FFFF00"/>
              </a:solidFill>
            </a:rPr>
            <a:t>积累词汇</a:t>
          </a:r>
          <a:r>
            <a:rPr lang="en-US" altLang="zh-CN" sz="1600" b="1">
              <a:solidFill>
                <a:srgbClr val="FFFF00"/>
              </a:solidFill>
            </a:rPr>
            <a:t>/</a:t>
          </a:r>
          <a:r>
            <a:rPr lang="zh-CN" altLang="en-US" sz="1600" b="1">
              <a:solidFill>
                <a:srgbClr val="FFFF00"/>
              </a:solidFill>
            </a:rPr>
            <a:t>语块：日常学习中要注重词汇积累</a:t>
          </a:r>
        </a:p>
      </dsp:txBody>
      <dsp:txXfrm>
        <a:off x="399510" y="1908510"/>
        <a:ext cx="5593143" cy="413280"/>
      </dsp:txXfrm>
    </dsp:sp>
    <dsp:sp modelId="{637E946E-D2F7-4752-8C22-A3BEF5262C89}">
      <dsp:nvSpPr>
        <dsp:cNvPr id="17" name="矩形 16"/>
        <dsp:cNvSpPr/>
      </dsp:nvSpPr>
      <dsp:spPr bwMode="white">
        <a:xfrm>
          <a:off x="0" y="275019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750190"/>
        <a:ext cx="7990205" cy="352800"/>
      </dsp:txXfrm>
    </dsp:sp>
    <dsp:sp modelId="{533BB363-4B7C-400B-A693-890618F803A1}">
      <dsp:nvSpPr>
        <dsp:cNvPr id="16" name="圆角矩形 15"/>
        <dsp:cNvSpPr/>
      </dsp:nvSpPr>
      <dsp:spPr bwMode="white">
        <a:xfrm>
          <a:off x="399510" y="254355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FFFF00"/>
              </a:solidFill>
            </a:rPr>
            <a:t>识别、分析、归纳具体信息：</a:t>
          </a:r>
          <a:r>
            <a:rPr lang="zh-CN" sz="1600" b="1">
              <a:solidFill>
                <a:srgbClr val="FFFF00"/>
              </a:solidFill>
              <a:sym typeface="+mn-ea"/>
            </a:rPr>
            <a:t>全面分析、切忌断章取义</a:t>
          </a:r>
          <a:endParaRPr lang="zh-CN" sz="1600" b="1">
            <a:solidFill>
              <a:srgbClr val="FFFF00"/>
            </a:solidFill>
          </a:endParaRPr>
        </a:p>
      </dsp:txBody>
      <dsp:txXfrm>
        <a:off x="399510" y="2543550"/>
        <a:ext cx="5593143" cy="413280"/>
      </dsp:txXfrm>
    </dsp:sp>
    <dsp:sp modelId="{08B79FD8-59E8-4806-9299-2287FB4C5AF3}">
      <dsp:nvSpPr>
        <dsp:cNvPr id="20" name="矩形 19"/>
        <dsp:cNvSpPr/>
      </dsp:nvSpPr>
      <dsp:spPr bwMode="white">
        <a:xfrm>
          <a:off x="0" y="338523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385230"/>
        <a:ext cx="7990205" cy="352800"/>
      </dsp:txXfrm>
    </dsp:sp>
    <dsp:sp modelId="{D878C1BA-CDB7-47A4-8876-4B9401D95C67}">
      <dsp:nvSpPr>
        <dsp:cNvPr id="19" name="圆角矩形 18"/>
        <dsp:cNvSpPr/>
      </dsp:nvSpPr>
      <dsp:spPr bwMode="white">
        <a:xfrm>
          <a:off x="399510" y="317859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200" b="1">
              <a:solidFill>
                <a:srgbClr val="FFFF00"/>
              </a:solidFill>
            </a:rPr>
            <a:t>识别、分析、归纳语篇意图：回归语篇，切忌用自己的观点代替作者意图</a:t>
          </a:r>
        </a:p>
      </dsp:txBody>
      <dsp:txXfrm>
        <a:off x="399510" y="3178590"/>
        <a:ext cx="5593143" cy="413280"/>
      </dsp:txXfrm>
    </dsp:sp>
    <dsp:sp modelId="{0797CEA2-9F9D-4159-A8DC-2F0D60611F3B}">
      <dsp:nvSpPr>
        <dsp:cNvPr id="3" name="矩形 2" hidden="1"/>
        <dsp:cNvSpPr/>
      </dsp:nvSpPr>
      <dsp:spPr>
        <a:xfrm>
          <a:off x="0" y="3390"/>
          <a:ext cx="399510" cy="413280"/>
        </a:xfrm>
        <a:prstGeom prst="rect">
          <a:avLst/>
        </a:prstGeom>
      </dsp:spPr>
      <dsp:txXfrm>
        <a:off x="0" y="3390"/>
        <a:ext cx="399510" cy="413280"/>
      </dsp:txXfrm>
    </dsp:sp>
    <dsp:sp modelId="{3559B5A5-3E91-49F5-A868-297DBB575668}">
      <dsp:nvSpPr>
        <dsp:cNvPr id="6" name="矩形 5" hidden="1"/>
        <dsp:cNvSpPr/>
      </dsp:nvSpPr>
      <dsp:spPr>
        <a:xfrm>
          <a:off x="0" y="638430"/>
          <a:ext cx="399510" cy="413280"/>
        </a:xfrm>
        <a:prstGeom prst="rect">
          <a:avLst/>
        </a:prstGeom>
      </dsp:spPr>
      <dsp:txXfrm>
        <a:off x="0" y="638430"/>
        <a:ext cx="399510" cy="413280"/>
      </dsp:txXfrm>
    </dsp:sp>
    <dsp:sp modelId="{06AA40BB-9886-4B46-8ECB-F4B42996D2E4}">
      <dsp:nvSpPr>
        <dsp:cNvPr id="9" name="矩形 8" hidden="1"/>
        <dsp:cNvSpPr/>
      </dsp:nvSpPr>
      <dsp:spPr>
        <a:xfrm>
          <a:off x="0" y="1273470"/>
          <a:ext cx="399510" cy="413280"/>
        </a:xfrm>
        <a:prstGeom prst="rect">
          <a:avLst/>
        </a:prstGeom>
      </dsp:spPr>
      <dsp:txXfrm>
        <a:off x="0" y="1273470"/>
        <a:ext cx="399510" cy="413280"/>
      </dsp:txXfrm>
    </dsp:sp>
    <dsp:sp modelId="{4D4F9698-1D7A-4541-BA91-D3ABB421D632}">
      <dsp:nvSpPr>
        <dsp:cNvPr id="12" name="矩形 11" hidden="1"/>
        <dsp:cNvSpPr/>
      </dsp:nvSpPr>
      <dsp:spPr>
        <a:xfrm>
          <a:off x="0" y="1908510"/>
          <a:ext cx="399510" cy="413280"/>
        </a:xfrm>
        <a:prstGeom prst="rect">
          <a:avLst/>
        </a:prstGeom>
      </dsp:spPr>
      <dsp:txXfrm>
        <a:off x="0" y="1908510"/>
        <a:ext cx="399510" cy="413280"/>
      </dsp:txXfrm>
    </dsp:sp>
    <dsp:sp modelId="{DE32410A-4E92-42FA-B208-3596486BC2CA}">
      <dsp:nvSpPr>
        <dsp:cNvPr id="15" name="矩形 14" hidden="1"/>
        <dsp:cNvSpPr/>
      </dsp:nvSpPr>
      <dsp:spPr>
        <a:xfrm>
          <a:off x="0" y="2543550"/>
          <a:ext cx="399510" cy="413280"/>
        </a:xfrm>
        <a:prstGeom prst="rect">
          <a:avLst/>
        </a:prstGeom>
      </dsp:spPr>
      <dsp:txXfrm>
        <a:off x="0" y="2543550"/>
        <a:ext cx="399510" cy="413280"/>
      </dsp:txXfrm>
    </dsp:sp>
    <dsp:sp modelId="{585114FC-A79E-4739-B877-D15AA0B22EA7}">
      <dsp:nvSpPr>
        <dsp:cNvPr id="18" name="矩形 17" hidden="1"/>
        <dsp:cNvSpPr/>
      </dsp:nvSpPr>
      <dsp:spPr>
        <a:xfrm>
          <a:off x="0" y="3178590"/>
          <a:ext cx="399510" cy="413280"/>
        </a:xfrm>
        <a:prstGeom prst="rect">
          <a:avLst/>
        </a:prstGeom>
      </dsp:spPr>
      <dsp:txXfrm>
        <a:off x="0" y="3178590"/>
        <a:ext cx="399510" cy="41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990205" cy="3741420"/>
        <a:chOff x="0" y="0"/>
        <a:chExt cx="7990205" cy="3741420"/>
      </a:xfrm>
    </dsp:grpSpPr>
    <dsp:sp modelId="{D167D85B-ED5F-4134-9F18-E6B4BAE0C614}">
      <dsp:nvSpPr>
        <dsp:cNvPr id="5" name="矩形 4"/>
        <dsp:cNvSpPr/>
      </dsp:nvSpPr>
      <dsp:spPr bwMode="white">
        <a:xfrm>
          <a:off x="0" y="21003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0030"/>
        <a:ext cx="7990205" cy="352800"/>
      </dsp:txXfrm>
    </dsp:sp>
    <dsp:sp modelId="{2968AA41-C1D3-4EDF-9DB3-378F66B2FD39}">
      <dsp:nvSpPr>
        <dsp:cNvPr id="4" name="圆角矩形 3"/>
        <dsp:cNvSpPr/>
      </dsp:nvSpPr>
      <dsp:spPr bwMode="white">
        <a:xfrm>
          <a:off x="399510" y="339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定位信息：细心观察、标注信息源、注意同义词替换</a:t>
          </a:r>
        </a:p>
      </dsp:txBody>
      <dsp:txXfrm>
        <a:off x="399510" y="3390"/>
        <a:ext cx="5593143" cy="413280"/>
      </dsp:txXfrm>
    </dsp:sp>
    <dsp:sp modelId="{6B4B0D2A-F76A-4881-A678-1599A9C1764F}">
      <dsp:nvSpPr>
        <dsp:cNvPr id="8" name="矩形 7"/>
        <dsp:cNvSpPr/>
      </dsp:nvSpPr>
      <dsp:spPr bwMode="white">
        <a:xfrm>
          <a:off x="0" y="84507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845070"/>
        <a:ext cx="7990205" cy="352800"/>
      </dsp:txXfrm>
    </dsp:sp>
    <dsp:sp modelId="{48FABA9F-C289-434B-8864-E8FC1B5C2F60}">
      <dsp:nvSpPr>
        <dsp:cNvPr id="7" name="圆角矩形 6"/>
        <dsp:cNvSpPr/>
      </dsp:nvSpPr>
      <dsp:spPr bwMode="white">
        <a:xfrm>
          <a:off x="399510" y="63843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排除干扰：信息定位要准确，避免相似信息误导</a:t>
          </a:r>
        </a:p>
      </dsp:txBody>
      <dsp:txXfrm>
        <a:off x="399510" y="638430"/>
        <a:ext cx="5593143" cy="413280"/>
      </dsp:txXfrm>
    </dsp:sp>
    <dsp:sp modelId="{F2D507D6-5CB7-4C81-896F-18FAF0126329}">
      <dsp:nvSpPr>
        <dsp:cNvPr id="11" name="矩形 10"/>
        <dsp:cNvSpPr/>
      </dsp:nvSpPr>
      <dsp:spPr bwMode="white">
        <a:xfrm>
          <a:off x="0" y="148011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480110"/>
        <a:ext cx="7990205" cy="352800"/>
      </dsp:txXfrm>
    </dsp:sp>
    <dsp:sp modelId="{E2F3FA2F-E1C7-4C05-8B05-C32B42A9A930}">
      <dsp:nvSpPr>
        <dsp:cNvPr id="10" name="圆角矩形 9"/>
        <dsp:cNvSpPr/>
      </dsp:nvSpPr>
      <dsp:spPr bwMode="white">
        <a:xfrm>
          <a:off x="399510" y="127347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仔细对比、忠于原文：简单推理计算、严格依照原文</a:t>
          </a:r>
        </a:p>
      </dsp:txBody>
      <dsp:txXfrm>
        <a:off x="399510" y="1273470"/>
        <a:ext cx="5593143" cy="413280"/>
      </dsp:txXfrm>
    </dsp:sp>
    <dsp:sp modelId="{FAB75D7A-5BC4-4179-AFA4-17C4DA0548BB}">
      <dsp:nvSpPr>
        <dsp:cNvPr id="14" name="矩形 13"/>
        <dsp:cNvSpPr/>
      </dsp:nvSpPr>
      <dsp:spPr bwMode="white">
        <a:xfrm>
          <a:off x="0" y="211515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15150"/>
        <a:ext cx="7990205" cy="352800"/>
      </dsp:txXfrm>
    </dsp:sp>
    <dsp:sp modelId="{985A0703-F130-49F1-8F5C-4D86B8B72BE1}">
      <dsp:nvSpPr>
        <dsp:cNvPr id="13" name="圆角矩形 12"/>
        <dsp:cNvSpPr/>
      </dsp:nvSpPr>
      <dsp:spPr bwMode="white">
        <a:xfrm>
          <a:off x="399510" y="190851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FFFF00"/>
              </a:solidFill>
            </a:rPr>
            <a:t>积累词汇</a:t>
          </a:r>
          <a:r>
            <a:rPr lang="en-US" altLang="zh-CN" sz="1600" b="1">
              <a:solidFill>
                <a:srgbClr val="FFFF00"/>
              </a:solidFill>
            </a:rPr>
            <a:t>/</a:t>
          </a:r>
          <a:r>
            <a:rPr lang="zh-CN" altLang="en-US" sz="1600" b="1">
              <a:solidFill>
                <a:srgbClr val="FFFF00"/>
              </a:solidFill>
            </a:rPr>
            <a:t>语块：日常学习中要注重词汇积累</a:t>
          </a:r>
        </a:p>
      </dsp:txBody>
      <dsp:txXfrm>
        <a:off x="399510" y="1908510"/>
        <a:ext cx="5593143" cy="413280"/>
      </dsp:txXfrm>
    </dsp:sp>
    <dsp:sp modelId="{637E946E-D2F7-4752-8C22-A3BEF5262C89}">
      <dsp:nvSpPr>
        <dsp:cNvPr id="17" name="矩形 16"/>
        <dsp:cNvSpPr/>
      </dsp:nvSpPr>
      <dsp:spPr bwMode="white">
        <a:xfrm>
          <a:off x="0" y="275019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750190"/>
        <a:ext cx="7990205" cy="352800"/>
      </dsp:txXfrm>
    </dsp:sp>
    <dsp:sp modelId="{533BB363-4B7C-400B-A693-890618F803A1}">
      <dsp:nvSpPr>
        <dsp:cNvPr id="16" name="圆角矩形 15"/>
        <dsp:cNvSpPr/>
      </dsp:nvSpPr>
      <dsp:spPr bwMode="white">
        <a:xfrm>
          <a:off x="399510" y="254355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FFFF00"/>
              </a:solidFill>
            </a:rPr>
            <a:t>识别、分析、归纳具体信息：</a:t>
          </a:r>
          <a:r>
            <a:rPr lang="zh-CN" sz="1600" b="1">
              <a:solidFill>
                <a:srgbClr val="FFFF00"/>
              </a:solidFill>
              <a:sym typeface="+mn-ea"/>
            </a:rPr>
            <a:t>全面分析、切忌断章取义</a:t>
          </a:r>
          <a:endParaRPr lang="zh-CN" sz="1600" b="1">
            <a:solidFill>
              <a:srgbClr val="FFFF00"/>
            </a:solidFill>
          </a:endParaRPr>
        </a:p>
      </dsp:txBody>
      <dsp:txXfrm>
        <a:off x="399510" y="2543550"/>
        <a:ext cx="5593143" cy="413280"/>
      </dsp:txXfrm>
    </dsp:sp>
    <dsp:sp modelId="{08B79FD8-59E8-4806-9299-2287FB4C5AF3}">
      <dsp:nvSpPr>
        <dsp:cNvPr id="20" name="矩形 19"/>
        <dsp:cNvSpPr/>
      </dsp:nvSpPr>
      <dsp:spPr bwMode="white">
        <a:xfrm>
          <a:off x="0" y="338523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385230"/>
        <a:ext cx="7990205" cy="352800"/>
      </dsp:txXfrm>
    </dsp:sp>
    <dsp:sp modelId="{D878C1BA-CDB7-47A4-8876-4B9401D95C67}">
      <dsp:nvSpPr>
        <dsp:cNvPr id="19" name="圆角矩形 18"/>
        <dsp:cNvSpPr/>
      </dsp:nvSpPr>
      <dsp:spPr bwMode="white">
        <a:xfrm>
          <a:off x="399510" y="317859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200" b="1">
              <a:solidFill>
                <a:srgbClr val="FFFF00"/>
              </a:solidFill>
            </a:rPr>
            <a:t>识别、分析、归纳语篇意图：回归语篇，切忌用自己的观点代替作者意图</a:t>
          </a:r>
        </a:p>
      </dsp:txBody>
      <dsp:txXfrm>
        <a:off x="399510" y="3178590"/>
        <a:ext cx="5593143" cy="413280"/>
      </dsp:txXfrm>
    </dsp:sp>
    <dsp:sp modelId="{0797CEA2-9F9D-4159-A8DC-2F0D60611F3B}">
      <dsp:nvSpPr>
        <dsp:cNvPr id="3" name="矩形 2" hidden="1"/>
        <dsp:cNvSpPr/>
      </dsp:nvSpPr>
      <dsp:spPr>
        <a:xfrm>
          <a:off x="0" y="3390"/>
          <a:ext cx="399510" cy="413280"/>
        </a:xfrm>
        <a:prstGeom prst="rect">
          <a:avLst/>
        </a:prstGeom>
      </dsp:spPr>
      <dsp:txXfrm>
        <a:off x="0" y="3390"/>
        <a:ext cx="399510" cy="413280"/>
      </dsp:txXfrm>
    </dsp:sp>
    <dsp:sp modelId="{3559B5A5-3E91-49F5-A868-297DBB575668}">
      <dsp:nvSpPr>
        <dsp:cNvPr id="6" name="矩形 5" hidden="1"/>
        <dsp:cNvSpPr/>
      </dsp:nvSpPr>
      <dsp:spPr>
        <a:xfrm>
          <a:off x="0" y="638430"/>
          <a:ext cx="399510" cy="413280"/>
        </a:xfrm>
        <a:prstGeom prst="rect">
          <a:avLst/>
        </a:prstGeom>
      </dsp:spPr>
      <dsp:txXfrm>
        <a:off x="0" y="638430"/>
        <a:ext cx="399510" cy="413280"/>
      </dsp:txXfrm>
    </dsp:sp>
    <dsp:sp modelId="{06AA40BB-9886-4B46-8ECB-F4B42996D2E4}">
      <dsp:nvSpPr>
        <dsp:cNvPr id="9" name="矩形 8" hidden="1"/>
        <dsp:cNvSpPr/>
      </dsp:nvSpPr>
      <dsp:spPr>
        <a:xfrm>
          <a:off x="0" y="1273470"/>
          <a:ext cx="399510" cy="413280"/>
        </a:xfrm>
        <a:prstGeom prst="rect">
          <a:avLst/>
        </a:prstGeom>
      </dsp:spPr>
      <dsp:txXfrm>
        <a:off x="0" y="1273470"/>
        <a:ext cx="399510" cy="413280"/>
      </dsp:txXfrm>
    </dsp:sp>
    <dsp:sp modelId="{4D4F9698-1D7A-4541-BA91-D3ABB421D632}">
      <dsp:nvSpPr>
        <dsp:cNvPr id="12" name="矩形 11" hidden="1"/>
        <dsp:cNvSpPr/>
      </dsp:nvSpPr>
      <dsp:spPr>
        <a:xfrm>
          <a:off x="0" y="1908510"/>
          <a:ext cx="399510" cy="413280"/>
        </a:xfrm>
        <a:prstGeom prst="rect">
          <a:avLst/>
        </a:prstGeom>
      </dsp:spPr>
      <dsp:txXfrm>
        <a:off x="0" y="1908510"/>
        <a:ext cx="399510" cy="413280"/>
      </dsp:txXfrm>
    </dsp:sp>
    <dsp:sp modelId="{DE32410A-4E92-42FA-B208-3596486BC2CA}">
      <dsp:nvSpPr>
        <dsp:cNvPr id="15" name="矩形 14" hidden="1"/>
        <dsp:cNvSpPr/>
      </dsp:nvSpPr>
      <dsp:spPr>
        <a:xfrm>
          <a:off x="0" y="2543550"/>
          <a:ext cx="399510" cy="413280"/>
        </a:xfrm>
        <a:prstGeom prst="rect">
          <a:avLst/>
        </a:prstGeom>
      </dsp:spPr>
      <dsp:txXfrm>
        <a:off x="0" y="2543550"/>
        <a:ext cx="399510" cy="413280"/>
      </dsp:txXfrm>
    </dsp:sp>
    <dsp:sp modelId="{585114FC-A79E-4739-B877-D15AA0B22EA7}">
      <dsp:nvSpPr>
        <dsp:cNvPr id="18" name="矩形 17" hidden="1"/>
        <dsp:cNvSpPr/>
      </dsp:nvSpPr>
      <dsp:spPr>
        <a:xfrm>
          <a:off x="0" y="3178590"/>
          <a:ext cx="399510" cy="413280"/>
        </a:xfrm>
        <a:prstGeom prst="rect">
          <a:avLst/>
        </a:prstGeom>
      </dsp:spPr>
      <dsp:txXfrm>
        <a:off x="0" y="3178590"/>
        <a:ext cx="399510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说到一词多义，我们都能想起许多汉语中的多义词，用这些多义词造的句子可以说是很神奇，如”人要是行，干一行行一行，一行行行行行。要是不行，干一行不行一行，一行不行行行不行。”又如“冬天：能穿多少穿多少； 夏天：能穿多少穿多少。”这些句子让我们感受都中华文化的博大精深。但是这种多义词句不仅只存在于汉语中，在英语中也存在着许多这样的多义词句。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4CB9-FD76-4F1A-A97A-C84FED4F8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550"/>
            <a:ext cx="8139178" cy="67449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5088"/>
            <a:ext cx="8139178" cy="71336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170"/>
            <a:ext cx="8139178" cy="3781678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7047"/>
            <a:ext cx="8139178" cy="468716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348"/>
            <a:ext cx="8139178" cy="80863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170"/>
            <a:ext cx="3962432" cy="378066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72170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2017"/>
            <a:ext cx="3962400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72170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42017"/>
            <a:ext cx="3962432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170"/>
            <a:ext cx="3962432" cy="37806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06"/>
            <a:ext cx="8139178" cy="3780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550"/>
            <a:ext cx="8139178" cy="67449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68" tIns="46989" rIns="90168" bIns="46989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68" tIns="46989" rIns="90168" bIns="46989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68" tIns="46989" rIns="90168" bIns="46989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17" Type="http://schemas.openxmlformats.org/officeDocument/2006/relationships/tags" Target="../tags/tag211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68" tIns="46989" rIns="90168" bIns="4698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68" tIns="46989" rIns="90168" bIns="469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2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10.png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14.xml"/><Relationship Id="rId2" Type="http://schemas.openxmlformats.org/officeDocument/2006/relationships/image" Target="../media/image15.jpeg"/><Relationship Id="rId1" Type="http://schemas.openxmlformats.org/officeDocument/2006/relationships/tags" Target="../tags/tag2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1918981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zh-CN" dirty="0">
                <a:solidFill>
                  <a:srgbClr val="FF0000"/>
                </a:solidFill>
              </a:rPr>
              <a:t>高三词汇复习</a:t>
            </a:r>
            <a:br>
              <a:rPr lang="zh-CN" altLang="zh-CN" dirty="0">
                <a:solidFill>
                  <a:srgbClr val="FF0000"/>
                </a:solidFill>
              </a:rPr>
            </a:br>
            <a:r>
              <a:rPr lang="en-US" altLang="zh-CN" sz="3780" dirty="0">
                <a:solidFill>
                  <a:srgbClr val="FF0000"/>
                </a:solidFill>
              </a:rPr>
              <a:t>(</a:t>
            </a:r>
            <a:r>
              <a:rPr lang="zh-CN" sz="3780" dirty="0">
                <a:solidFill>
                  <a:srgbClr val="FF0000"/>
                </a:solidFill>
              </a:rPr>
              <a:t>一词多义</a:t>
            </a:r>
            <a:r>
              <a:rPr lang="en-US" altLang="zh-CN" sz="3780" dirty="0">
                <a:solidFill>
                  <a:srgbClr val="FF0000"/>
                </a:solidFill>
              </a:rPr>
              <a:t>)</a:t>
            </a:r>
            <a:endParaRPr lang="en-US" altLang="zh-CN" sz="378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976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181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 闫文娟 王静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704215" y="988695"/>
            <a:ext cx="7534275" cy="1279525"/>
          </a:xfrm>
          <a:solidFill>
            <a:schemeClr val="accent1"/>
          </a:solidFill>
          <a:ln w="9525">
            <a:noFill/>
          </a:ln>
        </p:spPr>
        <p:txBody>
          <a:bodyPr vert="horz" wrap="square" lIns="101600" tIns="0" rIns="82550" bIns="0" rtlCol="0">
            <a:spAutoFit/>
          </a:bodyPr>
          <a:p>
            <a:pPr marL="114300" lvl="0" indent="-285750" algn="l" hangingPunct="0">
              <a:spcAft>
                <a:spcPts val="0"/>
              </a:spcAft>
              <a:buClrTx/>
              <a:buSzTx/>
              <a:buFont typeface="Wingdings" panose="05000000000000000000" charset="0"/>
              <a:buChar char="ü"/>
            </a:pPr>
            <a:r>
              <a:rPr lang="en-US" sz="2400" b="1" i="1" u="sng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Hold</a:t>
            </a:r>
            <a:endParaRPr lang="en-US" sz="2400" b="1" i="1" u="sng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lvl="0" indent="0" algn="l" hangingPunct="0">
              <a:spcAft>
                <a:spcPts val="0"/>
              </a:spcAft>
              <a:buClrTx/>
              <a:buSzTx/>
              <a:buNone/>
            </a:pPr>
            <a:r>
              <a:rPr lang="en-US" sz="18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熟义： v. 拿着，握着；召开，举行</a:t>
            </a:r>
            <a:endParaRPr lang="en-US" sz="2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lvl="0" indent="0" algn="l" hangingPunct="0">
              <a:spcAft>
                <a:spcPts val="0"/>
              </a:spcAft>
              <a:buClrTx/>
              <a:buSzTx/>
              <a:buNone/>
            </a:pP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生义： 保持，继续； 抑制，控制；保持某种姿势</a:t>
            </a:r>
            <a:endParaRPr lang="en-US" sz="2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内容占位符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7916" y="4775015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1"/>
          <p:cNvSpPr txBox="1"/>
          <p:nvPr/>
        </p:nvSpPr>
        <p:spPr>
          <a:xfrm>
            <a:off x="4059555" y="4775015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05" y="2268220"/>
            <a:ext cx="813943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hangingPunct="0">
              <a:lnSpc>
                <a:spcPct val="130000"/>
              </a:lnSpc>
              <a:spcAft>
                <a:spcPts val="0"/>
              </a:spcAft>
              <a:buClrTx/>
              <a:buSzTx/>
            </a:pP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1.Every year Hill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holds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 dance camp called the Rollettes Experience for wheelchair users. (朝阳)</a:t>
            </a:r>
            <a:endParaRPr lang="en-US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 hangingPunct="0">
              <a:lnSpc>
                <a:spcPct val="130000"/>
              </a:lnSpc>
              <a:spcAft>
                <a:spcPts val="0"/>
              </a:spcAft>
              <a:buClrTx/>
              <a:buSzTx/>
            </a:pP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sat with him and I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held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his hand. (海淀)</a:t>
            </a:r>
            <a:endParaRPr 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 hangingPunct="0">
              <a:lnSpc>
                <a:spcPct val="130000"/>
              </a:lnSpc>
              <a:spcAft>
                <a:spcPts val="0"/>
              </a:spcAft>
              <a:buClrTx/>
              <a:buSzTx/>
            </a:pP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This is the first time I had tried so hard to </a:t>
            </a:r>
            <a:r>
              <a:rPr lang="en-US" b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hold</a:t>
            </a:r>
            <a:r>
              <a:rPr lang="en-US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back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tears. (海淀)</a:t>
            </a:r>
            <a:endParaRPr lang="en-US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 hangingPunct="0">
              <a:lnSpc>
                <a:spcPct val="130000"/>
              </a:lnSpc>
              <a:spcAft>
                <a:spcPts val="0"/>
              </a:spcAft>
              <a:buClrTx/>
              <a:buSzTx/>
            </a:pP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All I can do is </a:t>
            </a:r>
            <a:r>
              <a:rPr lang="en-US" b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hold</a:t>
            </a:r>
            <a:r>
              <a:rPr lang="en-US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on to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 memories--hold on for both of us. (海淀)</a:t>
            </a:r>
            <a:endParaRPr lang="zh-CN" altLang="en-US"/>
          </a:p>
          <a:p>
            <a:pPr lvl="0" algn="l" hangingPunct="0">
              <a:lnSpc>
                <a:spcPct val="130000"/>
              </a:lnSpc>
              <a:spcAft>
                <a:spcPts val="0"/>
              </a:spcAft>
              <a:buClrTx/>
              <a:buSzTx/>
            </a:pP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5.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Bamboo culture always plays a positive role in encouraging Chinese people to </a:t>
            </a:r>
            <a:r>
              <a:rPr lang="en-US" b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hold</a:t>
            </a:r>
            <a:r>
              <a:rPr lang="en-US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on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when facing tough situations. (石景山)</a:t>
            </a:r>
            <a:endParaRPr lang="en-US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 hangingPunct="0">
              <a:lnSpc>
                <a:spcPct val="130000"/>
              </a:lnSpc>
              <a:spcAft>
                <a:spcPts val="0"/>
              </a:spcAft>
              <a:buClrTx/>
              <a:buSzTx/>
            </a:pPr>
            <a:endParaRPr lang="en-US" altLang="en-US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标题 7"/>
          <p:cNvSpPr>
            <a:spLocks noGrp="1"/>
          </p:cNvSpPr>
          <p:nvPr/>
        </p:nvSpPr>
        <p:spPr>
          <a:xfrm>
            <a:off x="1061085" y="320675"/>
            <a:ext cx="6599555" cy="48577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800" smtClean="0">
                <a:ln>
                  <a:noFill/>
                </a:ln>
                <a:effectLst/>
                <a:sym typeface="+mn-ea"/>
              </a:rPr>
              <a:t> 3.期末试卷中一词多义</a:t>
            </a:r>
            <a:r>
              <a:rPr lang="en-US" altLang="zh-CN" sz="2800" smtClean="0">
                <a:ln>
                  <a:noFill/>
                </a:ln>
                <a:effectLst/>
                <a:sym typeface="+mn-ea"/>
              </a:rPr>
              <a:t>——</a:t>
            </a:r>
            <a:r>
              <a:rPr sz="2800" smtClean="0">
                <a:ln>
                  <a:noFill/>
                </a:ln>
                <a:effectLst/>
                <a:sym typeface="+mn-ea"/>
              </a:rPr>
              <a:t>关注</a:t>
            </a:r>
            <a:r>
              <a:rPr sz="2800" smtClean="0">
                <a:ln>
                  <a:noFill/>
                </a:ln>
                <a:solidFill>
                  <a:srgbClr val="FF0000"/>
                </a:solidFill>
                <a:effectLst/>
                <a:sym typeface="+mn-ea"/>
              </a:rPr>
              <a:t>词组</a:t>
            </a:r>
            <a:endParaRPr sz="2800" smtClean="0">
              <a:ln>
                <a:noFill/>
              </a:ln>
              <a:solidFill>
                <a:srgbClr val="FF0000"/>
              </a:solidFill>
              <a:effectLst/>
              <a:sym typeface="+mn-ea"/>
            </a:endParaRPr>
          </a:p>
        </p:txBody>
      </p:sp>
      <p:pic>
        <p:nvPicPr>
          <p:cNvPr id="6" name="内容占位符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5" y="92842"/>
            <a:ext cx="991553" cy="94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5010" y="1072515"/>
            <a:ext cx="7822565" cy="13709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en-US" sz="2400" b="1" i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Plant   </a:t>
            </a:r>
            <a:endParaRPr lang="zh-CN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熟义：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植物  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种植生义：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发电厂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工厂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 (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工业用的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大型机器，设备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5010" y="2617470"/>
            <a:ext cx="7693660" cy="1640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Much points to the idea that the solution may lie in a hydrogen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plant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specifically tailored for small islands</a:t>
            </a:r>
            <a:r>
              <a:rPr 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(</a:t>
            </a:r>
            <a:r>
              <a:rPr 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东城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2. 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pilot will help researchers know more about how effectively the system will work in the hydrogen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plant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(</a:t>
            </a:r>
            <a:r>
              <a:rPr lang="zh-CN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东城</a:t>
            </a:r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b="1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001395" y="335915"/>
            <a:ext cx="6631940" cy="485775"/>
          </a:xfrm>
          <a:solidFill>
            <a:srgbClr val="00B0F0"/>
          </a:solidFill>
        </p:spPr>
        <p:txBody>
          <a:bodyPr vert="horz" wrap="square" lIns="101600" tIns="38100" rIns="76200" bIns="38100" rtlCol="0" anchor="ctr" anchorCtr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800" smtClean="0">
                <a:ln>
                  <a:noFill/>
                </a:ln>
                <a:effectLst/>
                <a:sym typeface="+mn-ea"/>
              </a:rPr>
              <a:t> 3.期末试卷中一词多义</a:t>
            </a:r>
            <a:r>
              <a:rPr lang="en-US" altLang="zh-CN" sz="2800" smtClean="0">
                <a:ln>
                  <a:noFill/>
                </a:ln>
                <a:effectLst/>
                <a:sym typeface="+mn-ea"/>
              </a:rPr>
              <a:t>——</a:t>
            </a:r>
            <a:r>
              <a:rPr sz="2800" smtClean="0">
                <a:ln>
                  <a:noFill/>
                </a:ln>
                <a:solidFill>
                  <a:srgbClr val="FF0000"/>
                </a:solidFill>
                <a:effectLst/>
                <a:sym typeface="+mn-ea"/>
              </a:rPr>
              <a:t>熟词生义</a:t>
            </a:r>
            <a:endParaRPr lang="en-US" altLang="zh-CN" sz="2800" smtClean="0">
              <a:ln>
                <a:noFill/>
              </a:ln>
              <a:solidFill>
                <a:srgbClr val="FF0000"/>
              </a:solidFill>
              <a:effectLst/>
              <a:sym typeface="+mn-ea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7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5" y="-15108"/>
            <a:ext cx="991553" cy="9410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79220" y="315595"/>
            <a:ext cx="6000750" cy="51117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01600" tIns="38100" rIns="76200" bIns="38100" rtlCol="0" anchor="ctr" anchorCtr="0">
            <a:noAutofit/>
          </a:bodyPr>
          <a:p>
            <a:pPr lvl="0" algn="l" hangingPunct="1"/>
            <a:r>
              <a:rPr lang="zh-CN" altLang="en-US" sz="2800" b="1" kern="1200" spc="200" smtClean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2800" b="1" kern="1200" spc="200" smtClean="0">
                <a:solidFill>
                  <a:schemeClr val="tx1"/>
                </a:solidFill>
                <a:sym typeface="+mn-ea"/>
              </a:rPr>
              <a:t>一词多义</a:t>
            </a:r>
            <a:r>
              <a:rPr lang="zh-CN" altLang="en-US" sz="2800" b="1" kern="1200" spc="200" smtClean="0">
                <a:solidFill>
                  <a:schemeClr val="tx1"/>
                </a:solidFill>
                <a:sym typeface="+mn-ea"/>
              </a:rPr>
              <a:t>技巧总结及备考建议：</a:t>
            </a:r>
            <a:endParaRPr lang="zh-CN" altLang="en-US" sz="2800" b="1" kern="1200" spc="200" smtClean="0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778510" y="1018540"/>
          <a:ext cx="7586980" cy="356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4" name="内容占位符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36905" y="918845"/>
            <a:ext cx="8013700" cy="2018665"/>
          </a:xfrm>
          <a:solidFill>
            <a:schemeClr val="accent1">
              <a:lumMod val="75000"/>
            </a:schemeClr>
          </a:solidFill>
        </p:spPr>
        <p:txBody>
          <a:bodyPr/>
          <a:p>
            <a:pPr>
              <a:buNone/>
            </a:pPr>
            <a:endParaRPr lang="zh-CN" altLang="en-US" sz="3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300" b="1" dirty="0" smtClean="0">
                <a:solidFill>
                  <a:srgbClr val="FFFF00"/>
                </a:solidFill>
              </a:rPr>
              <a:t>“</a:t>
            </a:r>
            <a:r>
              <a:rPr lang="en-US" altLang="zh-CN" sz="2300" b="1" dirty="0" smtClean="0">
                <a:solidFill>
                  <a:srgbClr val="FFFF00"/>
                </a:solidFill>
              </a:rPr>
              <a:t>Without grammar very little can be conveyed, </a:t>
            </a:r>
            <a:endParaRPr lang="en-US" altLang="zh-CN" sz="23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300" b="1" dirty="0" smtClean="0">
                <a:solidFill>
                  <a:srgbClr val="FFFF00"/>
                </a:solidFill>
              </a:rPr>
              <a:t>   without vocabulary nothing can be conveyed.”</a:t>
            </a:r>
            <a:endParaRPr lang="en-US" altLang="zh-CN" sz="23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solidFill>
                  <a:srgbClr val="FFFF00"/>
                </a:solidFill>
              </a:rPr>
              <a:t>							--David Wilkins</a:t>
            </a:r>
            <a:endParaRPr lang="en-US" altLang="zh-CN" sz="20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b="1" dirty="0" smtClean="0"/>
              <a:t>	</a:t>
            </a:r>
            <a:r>
              <a:rPr lang="zh-CN" altLang="en-US" sz="2000" b="1" dirty="0" smtClean="0"/>
              <a:t>“没有语法</a:t>
            </a:r>
            <a:r>
              <a:rPr lang="en-US" altLang="zh-CN" sz="2000" b="1" dirty="0" smtClean="0"/>
              <a:t>, </a:t>
            </a:r>
            <a:r>
              <a:rPr lang="zh-CN" altLang="en-US" sz="2000" b="1" dirty="0" smtClean="0"/>
              <a:t>能表达的内容甚少；</a:t>
            </a:r>
            <a:endParaRPr lang="en-US" altLang="zh-CN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/>
              <a:t>	 </a:t>
            </a:r>
            <a:r>
              <a:rPr lang="zh-CN" altLang="en-US" sz="2000" b="1" dirty="0" smtClean="0"/>
              <a:t>没有词汇</a:t>
            </a:r>
            <a:r>
              <a:rPr lang="en-US" altLang="zh-CN" sz="2000" b="1" dirty="0" smtClean="0"/>
              <a:t>, </a:t>
            </a:r>
            <a:r>
              <a:rPr lang="zh-CN" altLang="en-US" sz="2000" b="1" dirty="0" smtClean="0"/>
              <a:t>则什么内容也表达不了。”</a:t>
            </a:r>
            <a:endParaRPr lang="zh-CN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/>
              <a:t>                               </a:t>
            </a:r>
            <a:endParaRPr lang="zh-CN" altLang="en-US" sz="2000" b="1" dirty="0" smtClean="0"/>
          </a:p>
          <a:p>
            <a:pPr>
              <a:buNone/>
            </a:pPr>
            <a:endParaRPr lang="zh-CN" altLang="en-US" sz="2000" b="1" dirty="0" smtClean="0"/>
          </a:p>
        </p:txBody>
      </p:sp>
      <p:pic>
        <p:nvPicPr>
          <p:cNvPr id="7" name="内容占位符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295"/>
            <a:ext cx="4658995" cy="9220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5078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1413" y="362968"/>
            <a:ext cx="1775298" cy="4860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zh-CN" altLang="en-US" sz="2800" dirty="0" smtClean="0"/>
              <a:t>目   录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210" y="1007110"/>
            <a:ext cx="8582660" cy="3573145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zh-CN" altLang="en-US" sz="1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教学内容</a:t>
            </a:r>
            <a:r>
              <a:rPr lang="zh-CN" altLang="en-US" sz="2000" dirty="0">
                <a:solidFill>
                  <a:schemeClr val="tx1"/>
                </a:solidFill>
              </a:rPr>
              <a:t>：北京</a:t>
            </a:r>
            <a:r>
              <a:rPr lang="en-US" altLang="zh-CN" sz="2000" dirty="0">
                <a:solidFill>
                  <a:schemeClr val="tx1"/>
                </a:solidFill>
              </a:rPr>
              <a:t>2020</a:t>
            </a:r>
            <a:r>
              <a:rPr lang="zh-CN" altLang="en-US" sz="2000" dirty="0">
                <a:solidFill>
                  <a:schemeClr val="tx1"/>
                </a:solidFill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r>
              <a:rPr lang="zh-CN" altLang="en-US" sz="2000" dirty="0">
                <a:solidFill>
                  <a:schemeClr val="tx1"/>
                </a:solidFill>
              </a:rPr>
              <a:t>月，东城区、西城区、海淀区、朝阳区、丰台区以及石景山等</a:t>
            </a:r>
            <a:r>
              <a:rPr lang="zh-CN" altLang="en-US" sz="2000" dirty="0" smtClean="0">
                <a:solidFill>
                  <a:schemeClr val="tx1"/>
                </a:solidFill>
              </a:rPr>
              <a:t>六城区</a:t>
            </a:r>
            <a:r>
              <a:rPr lang="zh-CN" altLang="en-US" sz="2000" dirty="0">
                <a:solidFill>
                  <a:schemeClr val="tx1"/>
                </a:solidFill>
              </a:rPr>
              <a:t>高</a:t>
            </a:r>
            <a:r>
              <a:rPr lang="zh-CN" altLang="en-US" sz="2000" dirty="0" smtClean="0">
                <a:solidFill>
                  <a:schemeClr val="tx1"/>
                </a:solidFill>
              </a:rPr>
              <a:t>三期末检测中，一词多义用法的简要分析。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教学目标</a:t>
            </a:r>
            <a:r>
              <a:rPr lang="zh-CN" altLang="en-US" sz="2000" dirty="0">
                <a:solidFill>
                  <a:schemeClr val="tx1"/>
                </a:solidFill>
              </a:rPr>
              <a:t>：通过对六区试题中一词多义的分析，使同学们</a:t>
            </a:r>
            <a:r>
              <a:rPr sz="2000">
                <a:solidFill>
                  <a:schemeClr val="tx1"/>
                </a:solidFill>
                <a:sym typeface="+mn-ea"/>
              </a:rPr>
              <a:t>养成积累一词多义的好习惯，</a:t>
            </a:r>
            <a:r>
              <a:rPr lang="zh-CN" altLang="en-US" sz="2000" dirty="0">
                <a:solidFill>
                  <a:schemeClr val="tx1"/>
                </a:solidFill>
              </a:rPr>
              <a:t>提高学生对于一词多义理解和应用的能力。</a:t>
            </a:r>
            <a:endParaRPr sz="2000" dirty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</a:t>
            </a:r>
            <a:r>
              <a:rPr lang="zh-CN" altLang="en-US" sz="2000" dirty="0">
                <a:solidFill>
                  <a:srgbClr val="FF0000"/>
                </a:solidFill>
              </a:rPr>
              <a:t>准备</a:t>
            </a:r>
            <a:r>
              <a:rPr lang="zh-CN" altLang="en-US" sz="2000" dirty="0">
                <a:solidFill>
                  <a:schemeClr val="tx1"/>
                </a:solidFill>
              </a:rPr>
              <a:t>：六城区期末考试试题；常见一词多义词文档；英文词典。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教学过程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r>
              <a:rPr sz="2000" dirty="0">
                <a:solidFill>
                  <a:schemeClr val="tx1"/>
                </a:solidFill>
              </a:rPr>
              <a:t>1.了解一词多义的概念和现象</a:t>
            </a:r>
            <a:r>
              <a:rPr lang="zh-CN" altLang="en-US" sz="2000" dirty="0">
                <a:solidFill>
                  <a:schemeClr val="tx1"/>
                </a:solidFill>
              </a:rPr>
              <a:t>；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sz="2000" dirty="0">
                <a:solidFill>
                  <a:schemeClr val="tx1"/>
                </a:solidFill>
              </a:rPr>
              <a:t>                 2.对于一词多义的</a:t>
            </a:r>
            <a:r>
              <a:rPr lang="zh-CN" altLang="en-US" sz="2000" dirty="0">
                <a:solidFill>
                  <a:schemeClr val="tx1"/>
                </a:solidFill>
              </a:rPr>
              <a:t>技巧点拨；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sz="2000" dirty="0">
                <a:solidFill>
                  <a:schemeClr val="tx1"/>
                </a:solidFill>
              </a:rPr>
              <a:t>                 3.期末试卷中一词多义的呈现和具体分析</a:t>
            </a:r>
            <a:r>
              <a:rPr lang="zh-CN" altLang="en-US" sz="2000" dirty="0">
                <a:solidFill>
                  <a:schemeClr val="tx1"/>
                </a:solidFill>
              </a:rPr>
              <a:t>；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sz="2000" dirty="0">
                <a:solidFill>
                  <a:schemeClr val="tx1"/>
                </a:solidFill>
              </a:rPr>
              <a:t>                 4.一词多义的</a:t>
            </a:r>
            <a:r>
              <a:rPr lang="zh-CN" altLang="en-US" sz="2000" dirty="0">
                <a:solidFill>
                  <a:schemeClr val="tx1"/>
                </a:solidFill>
              </a:rPr>
              <a:t>总结及建议。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5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s2.baidu.com/6ONYsjip0QIZ8tyhnq/it/u=2331449786,1996823213&amp;fm=173&amp;app=49&amp;f=JPEG?w=640&amp;h=697&amp;s=613429734582DCE8525DF1DB0100A0B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740" y="789583"/>
            <a:ext cx="1834809" cy="199822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950210" y="1170305"/>
            <a:ext cx="5547360" cy="82994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400" dirty="0" smtClean="0">
                <a:sym typeface="+mn-ea"/>
              </a:rPr>
              <a:t>来到杨过生活过的地方，小龙女动情地说：我也想过过过儿过过的生活。</a:t>
            </a:r>
            <a:endParaRPr lang="zh-CN" altLang="en-US" sz="2400" dirty="0" smtClean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525" y="3556000"/>
            <a:ext cx="3538855" cy="82994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400" dirty="0" smtClean="0">
                <a:sym typeface="+mn-ea"/>
              </a:rPr>
              <a:t>冬天：能穿多少穿多少； </a:t>
            </a:r>
            <a:endParaRPr lang="zh-CN" altLang="en-US" sz="2400" dirty="0" smtClean="0">
              <a:sym typeface="+mn-ea"/>
            </a:endParaRPr>
          </a:p>
          <a:p>
            <a:pPr lvl="0" algn="l"/>
            <a:r>
              <a:rPr lang="zh-CN" altLang="en-US" sz="2400" dirty="0" smtClean="0">
                <a:sym typeface="+mn-ea"/>
              </a:rPr>
              <a:t>夏天：能穿多少穿多少！</a:t>
            </a:r>
            <a:endParaRPr lang="zh-CN" altLang="en-US" sz="2400" dirty="0" smtClean="0">
              <a:sym typeface="+mn-ea"/>
            </a:endParaRPr>
          </a:p>
        </p:txBody>
      </p:sp>
      <p:pic>
        <p:nvPicPr>
          <p:cNvPr id="1028" name="Picture 4" descr="https://timgsa.baidu.com/timg?image&amp;quality=80&amp;size=b9999_10000&amp;sec=1580560856286&amp;di=42615a71da63978bacdce0a1502cda26&amp;imgtype=0&amp;src=http%3A%2F%2F5b0988e595225.cdn.sohucs.com%2Fimages%2F20171227%2Ff488e1b52087403c8bdbd2555ce130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036" y="2455483"/>
            <a:ext cx="2017306" cy="1242138"/>
          </a:xfrm>
          <a:prstGeom prst="rect">
            <a:avLst/>
          </a:prstGeom>
          <a:noFill/>
        </p:spPr>
      </p:pic>
      <p:pic>
        <p:nvPicPr>
          <p:cNvPr id="1030" name="Picture 6" descr="https://ss0.bdstatic.com/70cFvHSh_Q1YnxGkpoWK1HF6hhy/it/u=3280616616,3119183128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835" y="3869055"/>
            <a:ext cx="2017395" cy="1274445"/>
          </a:xfrm>
          <a:prstGeom prst="rect">
            <a:avLst/>
          </a:prstGeom>
          <a:noFill/>
        </p:spPr>
      </p:pic>
      <p:pic>
        <p:nvPicPr>
          <p:cNvPr id="1032" name="Picture 8" descr="https://timgsa.baidu.com/timg?image&amp;quality=80&amp;size=b9999_10000&amp;sec=1580560980866&amp;di=c058d32d8003cc5d2ba5b3791cd40573&amp;imgtype=0&amp;src=http%3A%2F%2Fimg.tukexw.com%2Fimg%2F67a6d005073a51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75" y="2132965"/>
            <a:ext cx="2381250" cy="2085340"/>
          </a:xfrm>
          <a:prstGeom prst="rect">
            <a:avLst/>
          </a:prstGeom>
          <a:noFill/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520950" y="303530"/>
            <a:ext cx="4102735" cy="48577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p>
            <a:pPr lvl="0" algn="l">
              <a:buClrTx/>
              <a:buSzTx/>
              <a:buFontTx/>
            </a:pPr>
            <a:r>
              <a:rPr sz="2800" smtClean="0">
                <a:sym typeface="+mn-ea"/>
              </a:rPr>
              <a:t>中文中的一词多义现象</a:t>
            </a:r>
            <a:endParaRPr sz="2800" smtClean="0">
              <a:sym typeface="+mn-ea"/>
            </a:endParaRPr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2" name="内容占位符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015" y="996315"/>
            <a:ext cx="8395970" cy="341249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b="1" dirty="0" smtClean="0"/>
              <a:t>   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</a:t>
            </a:r>
            <a:r>
              <a:rPr lang="en-US" altLang="zh-CN" sz="2400" b="1" dirty="0" smtClean="0"/>
              <a:t>  </a:t>
            </a:r>
            <a:r>
              <a:rPr lang="en-US" altLang="zh-CN" sz="3200" b="1" u="sng" dirty="0" smtClean="0"/>
              <a:t>Can</a:t>
            </a:r>
            <a:r>
              <a:rPr lang="en-US" altLang="zh-CN" sz="3200" b="1" dirty="0" smtClean="0"/>
              <a:t> you </a:t>
            </a:r>
            <a:r>
              <a:rPr lang="en-US" altLang="zh-CN" sz="3200" b="1" u="sng" dirty="0" smtClean="0"/>
              <a:t>can a can </a:t>
            </a:r>
            <a:r>
              <a:rPr lang="en-US" altLang="zh-CN" sz="3200" b="1" dirty="0" smtClean="0"/>
              <a:t>like a </a:t>
            </a:r>
            <a:r>
              <a:rPr lang="en-US" altLang="zh-CN" sz="3200" b="1" u="sng" dirty="0" smtClean="0"/>
              <a:t>canner</a:t>
            </a:r>
            <a:r>
              <a:rPr lang="en-US" altLang="zh-CN" sz="3200" b="1" dirty="0" smtClean="0"/>
              <a:t> cans a can?</a:t>
            </a:r>
            <a:endParaRPr lang="en-US" altLang="zh-CN" sz="3200" b="1" dirty="0" smtClean="0"/>
          </a:p>
        </p:txBody>
      </p:sp>
      <p:sp>
        <p:nvSpPr>
          <p:cNvPr id="6" name="圆角矩形标注 5"/>
          <p:cNvSpPr/>
          <p:nvPr/>
        </p:nvSpPr>
        <p:spPr>
          <a:xfrm>
            <a:off x="890905" y="1302385"/>
            <a:ext cx="1617345" cy="864870"/>
          </a:xfrm>
          <a:prstGeom prst="wedgeRoundRectCallout">
            <a:avLst>
              <a:gd name="adj1" fmla="val -20828"/>
              <a:gd name="adj2" fmla="val 70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modal verb</a:t>
            </a:r>
            <a:endParaRPr lang="en-US" altLang="zh-CN" sz="2000" b="1" dirty="0" smtClean="0"/>
          </a:p>
          <a:p>
            <a:pPr algn="ctr"/>
            <a:r>
              <a:rPr lang="zh-CN" altLang="en-US" sz="2000" b="1" dirty="0" smtClean="0"/>
              <a:t>能</a:t>
            </a:r>
            <a:endParaRPr lang="zh-CN" altLang="en-US" sz="2000" b="1" dirty="0" smtClean="0"/>
          </a:p>
        </p:txBody>
      </p:sp>
      <p:sp>
        <p:nvSpPr>
          <p:cNvPr id="7" name="圆角矩形标注 6"/>
          <p:cNvSpPr/>
          <p:nvPr/>
        </p:nvSpPr>
        <p:spPr>
          <a:xfrm>
            <a:off x="2602865" y="2882900"/>
            <a:ext cx="1118870" cy="594360"/>
          </a:xfrm>
          <a:prstGeom prst="wedgeRoundRectCallout">
            <a:avLst>
              <a:gd name="adj1" fmla="val -25460"/>
              <a:gd name="adj2" fmla="val -769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2000" b="1" dirty="0" smtClean="0">
                <a:sym typeface="+mn-ea"/>
              </a:rPr>
              <a:t>v.</a:t>
            </a:r>
            <a:r>
              <a:rPr lang="en-US" altLang="zh-CN" sz="2000" b="1" dirty="0" smtClean="0">
                <a:sym typeface="+mn-ea"/>
              </a:rPr>
              <a:t>开罐</a:t>
            </a:r>
            <a:endParaRPr lang="en-US" altLang="zh-CN" sz="2000" b="1" dirty="0" smtClean="0">
              <a:sym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852545" y="1410970"/>
            <a:ext cx="1296670" cy="648335"/>
          </a:xfrm>
          <a:prstGeom prst="wedgeRoundRectCallout">
            <a:avLst>
              <a:gd name="adj1" fmla="val -17629"/>
              <a:gd name="adj2" fmla="val 75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2000" b="1" dirty="0" smtClean="0">
                <a:sym typeface="+mn-ea"/>
              </a:rPr>
              <a:t>n. </a:t>
            </a:r>
            <a:r>
              <a:rPr lang="en-US" altLang="zh-CN" sz="2000" b="1" dirty="0" smtClean="0">
                <a:sym typeface="+mn-ea"/>
              </a:rPr>
              <a:t>罐头</a:t>
            </a:r>
            <a:endParaRPr lang="en-US" altLang="zh-CN" sz="2000" b="1" dirty="0" smtClean="0"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800725" y="2882900"/>
            <a:ext cx="2649855" cy="887730"/>
          </a:xfrm>
          <a:prstGeom prst="wedgeRoundRectCallout">
            <a:avLst>
              <a:gd name="adj1" fmla="val -23208"/>
              <a:gd name="adj2" fmla="val -728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2000" b="1" dirty="0" smtClean="0">
                <a:sym typeface="+mn-ea"/>
              </a:rPr>
              <a:t>n. a person or organization whose job is to can foods</a:t>
            </a:r>
            <a:r>
              <a:rPr lang="en-US" altLang="zh-CN" sz="2000" b="1" dirty="0" smtClean="0">
                <a:sym typeface="+mn-ea"/>
              </a:rPr>
              <a:t> </a:t>
            </a:r>
            <a:endParaRPr lang="en-US" altLang="zh-CN" sz="2000" b="1" dirty="0" smtClean="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7127" y="3770414"/>
            <a:ext cx="704740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</a:rPr>
              <a:t>你能像一个装罐工人那样开一个罐头吗？</a:t>
            </a:r>
            <a:endParaRPr lang="zh-CN" altLang="en-US" sz="2700" b="1" dirty="0" smtClean="0">
              <a:solidFill>
                <a:srgbClr val="FF0000"/>
              </a:solidFill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602865" y="339090"/>
            <a:ext cx="4102735" cy="48577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sz="2800" smtClean="0">
                <a:sym typeface="+mn-ea"/>
              </a:rPr>
              <a:t>英语</a:t>
            </a:r>
            <a:r>
              <a:rPr sz="2800" smtClean="0">
                <a:sym typeface="+mn-ea"/>
              </a:rPr>
              <a:t>中的一词多义现象</a:t>
            </a:r>
            <a:endParaRPr sz="2800" smtClean="0">
              <a:sym typeface="+mn-ea"/>
            </a:endParaRPr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5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255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7905" y="323850"/>
            <a:ext cx="5642610" cy="485775"/>
          </a:xfrm>
          <a:solidFill>
            <a:srgbClr val="00B0F0"/>
          </a:solidFill>
        </p:spPr>
        <p:txBody>
          <a:bodyPr vert="horz" lIns="101600" tIns="38100" rIns="76200" bIns="38100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smtClean="0">
                <a:sym typeface="+mn-ea"/>
              </a:rPr>
              <a:t>1.</a:t>
            </a:r>
            <a:r>
              <a:rPr sz="2800" smtClean="0">
                <a:sym typeface="+mn-ea"/>
              </a:rPr>
              <a:t>一词多义的概念：</a:t>
            </a:r>
            <a:r>
              <a:rPr sz="2800" smtClean="0">
                <a:solidFill>
                  <a:srgbClr val="FF0000"/>
                </a:solidFill>
                <a:sym typeface="+mn-ea"/>
              </a:rPr>
              <a:t>poly</a:t>
            </a:r>
            <a:r>
              <a:rPr sz="2800" smtClean="0">
                <a:solidFill>
                  <a:srgbClr val="FF0000"/>
                </a:solidFill>
                <a:sym typeface="+mn-ea"/>
              </a:rPr>
              <a:t>semy</a:t>
            </a:r>
            <a:endParaRPr sz="280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430" y="1047750"/>
            <a:ext cx="8105775" cy="353822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After taking a shot with his bow, the archer took a bow.</a:t>
            </a:r>
            <a:endParaRPr lang="en-US" sz="2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US" sz="1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 saw a man saw a saw with a saw.</a:t>
            </a:r>
            <a:endParaRPr lang="en-US" sz="2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US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Never trouble troubles till trouble troubles you.</a:t>
            </a:r>
            <a:endParaRPr lang="en-US" sz="2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US" sz="1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They were going to project the project at the theater.</a:t>
            </a:r>
            <a:endParaRPr lang="en-US" sz="2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6615" y="4015740"/>
            <a:ext cx="42525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1" dirty="0" smtClean="0">
                <a:solidFill>
                  <a:srgbClr val="C00000"/>
                </a:solidFill>
                <a:sym typeface="+mn-ea"/>
              </a:rPr>
              <a:t>他们打算在电影院里放映那个项目。</a:t>
            </a:r>
            <a:endParaRPr lang="zh-CN" altLang="en-US" sz="2000" b="1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6753" y="2372239"/>
            <a:ext cx="373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sz="2000" b="1" dirty="0" smtClean="0">
                <a:solidFill>
                  <a:srgbClr val="C00000"/>
                </a:solidFill>
                <a:sym typeface="+mn-ea"/>
              </a:rPr>
              <a:t>我</a:t>
            </a:r>
            <a:r>
              <a:rPr lang="zh-CN" altLang="en-US" sz="2000" b="1" dirty="0" smtClean="0">
                <a:solidFill>
                  <a:srgbClr val="C00000"/>
                </a:solidFill>
                <a:sym typeface="+mn-ea"/>
              </a:rPr>
              <a:t>看见一个人用锯子在锯锯子。</a:t>
            </a:r>
            <a:endParaRPr lang="zh-CN" altLang="en-US" sz="2000" b="1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6753" y="1505213"/>
            <a:ext cx="399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弓箭手用弓射完箭之后举了个躬。</a:t>
            </a:r>
            <a:endParaRPr lang="zh-CN" alt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6753" y="3206704"/>
            <a:ext cx="5059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sz="2000" b="1" dirty="0" smtClean="0">
                <a:solidFill>
                  <a:srgbClr val="C00000"/>
                </a:solidFill>
                <a:sym typeface="+mn-ea"/>
              </a:rPr>
              <a:t>不要招惹麻烦，除非麻烦来招惹你。</a:t>
            </a:r>
            <a:endParaRPr lang="zh-CN" altLang="en-US" sz="2000" b="1" dirty="0" smtClean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5" y="96652"/>
            <a:ext cx="991553" cy="941070"/>
          </a:xfrm>
          <a:prstGeom prst="rect">
            <a:avLst/>
          </a:prstGeom>
        </p:spPr>
      </p:pic>
      <p:pic>
        <p:nvPicPr>
          <p:cNvPr id="8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4667885"/>
            <a:ext cx="2724150" cy="339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064635" y="4667885"/>
            <a:ext cx="20770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37630" y="3810"/>
            <a:ext cx="2705735" cy="119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several meanings in a single word    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384935" y="232410"/>
            <a:ext cx="4434205" cy="445135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101600" tIns="38100" rIns="76200" bIns="38100" rtlCol="0" anchor="ctr" anchorCtr="0">
            <a:noAutofit/>
          </a:bodyPr>
          <a:p>
            <a:pPr lvl="0" algn="l" hangingPunct="1"/>
            <a:r>
              <a:rPr lang="zh-CN" altLang="en-US" sz="2800" b="1" kern="1200" spc="200" smtClean="0">
                <a:solidFill>
                  <a:schemeClr val="tx1"/>
                </a:solidFill>
                <a:sym typeface="+mn-ea"/>
              </a:rPr>
              <a:t>2. </a:t>
            </a:r>
            <a:r>
              <a:rPr lang="zh-CN" altLang="en-US" sz="2800" b="1" kern="1200" spc="200" smtClean="0">
                <a:solidFill>
                  <a:schemeClr val="tx1"/>
                </a:solidFill>
                <a:sym typeface="+mn-ea"/>
              </a:rPr>
              <a:t>一词多义的</a:t>
            </a:r>
            <a:r>
              <a:rPr lang="zh-CN" altLang="en-US" sz="2800" b="1" kern="1200" spc="200" smtClean="0">
                <a:solidFill>
                  <a:schemeClr val="tx1"/>
                </a:solidFill>
                <a:sym typeface="+mn-ea"/>
              </a:rPr>
              <a:t>技巧点拨</a:t>
            </a:r>
            <a:r>
              <a:rPr lang="zh-CN" altLang="en-US" sz="2800" b="1" kern="1200" spc="200" smtClean="0">
                <a:solidFill>
                  <a:schemeClr val="tx1"/>
                </a:solidFill>
                <a:sym typeface="+mn-ea"/>
              </a:rPr>
              <a:t>：</a:t>
            </a:r>
            <a:endParaRPr lang="zh-CN" altLang="en-US" sz="2800" b="1" kern="1200" spc="200" smtClean="0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075055" y="1018540"/>
          <a:ext cx="7790815" cy="356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8900" y="83185"/>
            <a:ext cx="1014095" cy="962025"/>
          </a:xfrm>
          <a:prstGeom prst="rect">
            <a:avLst/>
          </a:prstGeom>
        </p:spPr>
      </p:pic>
      <p:pic>
        <p:nvPicPr>
          <p:cNvPr id="8" name="内容占位符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720" y="4667885"/>
            <a:ext cx="2724150" cy="339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064635" y="4667885"/>
            <a:ext cx="20770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五角星 16"/>
          <p:cNvSpPr/>
          <p:nvPr/>
        </p:nvSpPr>
        <p:spPr>
          <a:xfrm>
            <a:off x="2263775" y="2961640"/>
            <a:ext cx="565150" cy="4248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618490" y="3268345"/>
            <a:ext cx="565150" cy="4248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" y="1009015"/>
            <a:ext cx="8760460" cy="19526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altLang="en-US" sz="14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sz="14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en-US" sz="14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14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2020 </a:t>
            </a:r>
            <a:r>
              <a:rPr lang="en-US" altLang="en-US" sz="14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朝阳期末 完型</a:t>
            </a:r>
            <a:endParaRPr lang="en-US" sz="14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The next morning, a golden sun was rising over the blue ocean. The sky was cloudless. The scene </a:t>
            </a:r>
            <a:r>
              <a:rPr lang="en-US" sz="2000" b="1" u="sng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23   </a:t>
            </a: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Madeline of a photo that Brandi had shared. Her friends had oohed and ahhed over it. This view was even better. It would leave everyone    </a:t>
            </a:r>
            <a:r>
              <a:rPr lang="en-US" sz="2000" b="1" u="sng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  </a:t>
            </a: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.Madeline’s hand   </a:t>
            </a:r>
            <a:r>
              <a:rPr lang="en-US" sz="2000" b="1" u="sng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25            </a:t>
            </a:r>
            <a:r>
              <a:rPr lang="en-US" sz="20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to the bedside table, but there was nothing there.</a:t>
            </a:r>
            <a:endParaRPr lang="en-US" sz="8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23．A．warned	        B．reminded	     C．convinced	      D．persuaded</a:t>
            </a:r>
            <a:endParaRPr lang="en-US" sz="18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None/>
            </a:pPr>
            <a:r>
              <a:rPr lang="en-US" sz="18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24．A．speechless        B．hopeless	     C．amused	      D．confused</a:t>
            </a:r>
            <a:endParaRPr lang="en-US" sz="18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None/>
            </a:pPr>
            <a:r>
              <a:rPr lang="en-US" sz="1800" b="1" kern="0" spc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25．A．rolled	        B．pointed          C．shot	      D．rose</a:t>
            </a:r>
            <a:endParaRPr lang="en-US" sz="1800" b="1" kern="0" spc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None/>
            </a:pPr>
            <a:endParaRPr lang="en-US" altLang="zh-CN" sz="1800" b="1" kern="0" spc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8265" y="95250"/>
            <a:ext cx="1007110" cy="955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7836" y="2210620"/>
            <a:ext cx="65722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shot</a:t>
            </a:r>
            <a:endParaRPr lang="zh-CN" alt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4084320"/>
            <a:ext cx="8822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</a:rPr>
              <a:t>通过结合语境我们可知，眼前美景比此前她的同学分享受到赞扬的景色更加惊艳美丽，所以她迫不及待的想拍照分享，因此她将手伸向了床头柜。除了根据上下文判断填什么意思的词，还要能从四个选项中选出准确表达该意思的词。</a:t>
            </a:r>
            <a:endParaRPr lang="zh-CN" alt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828925" y="1287780"/>
            <a:ext cx="4792980" cy="34226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001395" y="335915"/>
            <a:ext cx="6501130" cy="485775"/>
          </a:xfrm>
          <a:solidFill>
            <a:srgbClr val="00B0F0"/>
          </a:solidFill>
        </p:spPr>
        <p:txBody>
          <a:bodyPr vert="horz" wrap="square" lIns="101600" tIns="38100" rIns="76200" bIns="38100" rtlCol="0" anchor="ctr" anchorCtr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800" smtClean="0">
                <a:ln>
                  <a:noFill/>
                </a:ln>
                <a:effectLst/>
                <a:sym typeface="+mn-ea"/>
              </a:rPr>
              <a:t> 3.期末试卷中一词多义</a:t>
            </a:r>
            <a:r>
              <a:rPr lang="en-US" altLang="zh-CN" sz="2800" smtClean="0">
                <a:ln>
                  <a:noFill/>
                </a:ln>
                <a:effectLst/>
                <a:sym typeface="+mn-ea"/>
              </a:rPr>
              <a:t>——</a:t>
            </a:r>
            <a:r>
              <a:rPr lang="en-US" altLang="zh-CN" sz="2800" smtClean="0">
                <a:ln>
                  <a:noFill/>
                </a:ln>
                <a:effectLst/>
                <a:sym typeface="+mn-ea"/>
              </a:rPr>
              <a:t> </a:t>
            </a:r>
            <a:r>
              <a:rPr sz="2400" smtClean="0">
                <a:ln>
                  <a:noFill/>
                </a:ln>
                <a:solidFill>
                  <a:srgbClr val="FF0000"/>
                </a:solidFill>
                <a:effectLst/>
                <a:sym typeface="+mn-ea"/>
              </a:rPr>
              <a:t>结合语境</a:t>
            </a:r>
            <a:endParaRPr sz="2400" smtClean="0">
              <a:ln>
                <a:noFill/>
              </a:ln>
              <a:solidFill>
                <a:srgbClr val="FF0000"/>
              </a:solidFill>
              <a:effectLst/>
              <a:sym typeface="+mn-ea"/>
            </a:endParaRPr>
          </a:p>
        </p:txBody>
      </p:sp>
      <p:pic>
        <p:nvPicPr>
          <p:cNvPr id="9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4667885"/>
            <a:ext cx="2724150" cy="339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4064635" y="4667885"/>
            <a:ext cx="20770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6700" y="1957705"/>
            <a:ext cx="4551045" cy="34226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115310" y="1607820"/>
            <a:ext cx="815340" cy="10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316345" y="1596390"/>
            <a:ext cx="614680" cy="114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74700" y="1957705"/>
            <a:ext cx="1069975" cy="1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4924425" y="1976755"/>
            <a:ext cx="2953385" cy="350520"/>
          </a:xfrm>
          <a:prstGeom prst="roundRect">
            <a:avLst/>
          </a:prstGeom>
          <a:noFill/>
          <a:ln w="38100">
            <a:solidFill>
              <a:srgbClr val="EF009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6427470" y="2210435"/>
            <a:ext cx="136525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 animBg="1"/>
      <p:bldP spid="17" grpId="1" animBg="1"/>
      <p:bldP spid="18" grpId="0" animBg="1"/>
      <p:bldP spid="18" grpId="1" animBg="1"/>
      <p:bldP spid="2" grpId="0" animBg="1"/>
      <p:bldP spid="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065" y="1210310"/>
            <a:ext cx="7523480" cy="1203325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101600" tIns="0" rIns="82550" bIns="0" rtlCol="0">
            <a:noAutofit/>
          </a:bodyPr>
          <a:lstStyle/>
          <a:p>
            <a:pPr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hoot:</a:t>
            </a:r>
            <a:endParaRPr sz="2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to move suddenly or quickly in one direction; to make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sb</a:t>
            </a:r>
            <a:r>
              <a:rPr lang="en-US" altLang="zh-CN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sth</a:t>
            </a:r>
            <a:r>
              <a:rPr lang="en-US" altLang="zh-CN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move in this way</a:t>
            </a:r>
            <a:r>
              <a:rPr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（使朝某方向）冲，奔，扑，射，飞驰</a:t>
            </a:r>
            <a:endParaRPr lang="zh-CN" altLang="en-US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buClrTx/>
              <a:buSzTx/>
              <a:buNone/>
            </a:pPr>
            <a:endParaRPr lang="zh-CN" altLang="en-US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4065" y="2722245"/>
            <a:ext cx="7619365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</a:pP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His hand</a:t>
            </a:r>
            <a:r>
              <a:rPr sz="2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shot out</a:t>
            </a:r>
            <a:r>
              <a:rPr sz="2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grab her. </a:t>
            </a:r>
            <a:r>
              <a:rPr sz="2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</a:t>
            </a:r>
            <a:endParaRPr sz="2200" b="1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</a:pP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Flames were </a:t>
            </a:r>
            <a:r>
              <a:rPr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shooting up</a:t>
            </a:r>
            <a:r>
              <a:rPr sz="2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through the roof. </a:t>
            </a:r>
            <a:endParaRPr lang="en-US" altLang="en-US" sz="2200" b="1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001395" y="335915"/>
            <a:ext cx="6727190" cy="485775"/>
          </a:xfrm>
          <a:solidFill>
            <a:srgbClr val="00B0F0"/>
          </a:solidFill>
        </p:spPr>
        <p:txBody>
          <a:bodyPr vert="horz" wrap="square" lIns="101600" tIns="38100" rIns="76200" bIns="38100" rtlCol="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800" smtClean="0">
                <a:ln>
                  <a:noFill/>
                </a:ln>
                <a:effectLst/>
                <a:sym typeface="+mn-ea"/>
              </a:rPr>
              <a:t> 3.期末试卷中一词多义</a:t>
            </a:r>
            <a:r>
              <a:rPr lang="en-US" altLang="zh-CN" sz="2800" smtClean="0">
                <a:ln>
                  <a:noFill/>
                </a:ln>
                <a:effectLst/>
                <a:sym typeface="+mn-ea"/>
              </a:rPr>
              <a:t>—— </a:t>
            </a:r>
            <a:r>
              <a:rPr sz="2800" smtClean="0">
                <a:ln>
                  <a:noFill/>
                </a:ln>
                <a:solidFill>
                  <a:srgbClr val="FF0000"/>
                </a:solidFill>
                <a:effectLst/>
                <a:sym typeface="+mn-ea"/>
              </a:rPr>
              <a:t>结合语境</a:t>
            </a:r>
            <a:endParaRPr lang="en-US" altLang="zh-CN" sz="2800" smtClean="0">
              <a:ln>
                <a:noFill/>
              </a:ln>
              <a:effectLst/>
              <a:sym typeface="+mn-ea"/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360" y="101600"/>
            <a:ext cx="982980" cy="932815"/>
          </a:xfrm>
          <a:prstGeom prst="rect">
            <a:avLst/>
          </a:prstGeom>
        </p:spPr>
      </p:pic>
      <p:pic>
        <p:nvPicPr>
          <p:cNvPr id="9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95" y="4721225"/>
            <a:ext cx="2724150" cy="339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4182110" y="4692015"/>
            <a:ext cx="207708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1395" y="335915"/>
            <a:ext cx="6928485" cy="485775"/>
          </a:xfrm>
          <a:solidFill>
            <a:srgbClr val="00B0F0"/>
          </a:solidFill>
        </p:spPr>
        <p:txBody>
          <a:bodyPr vert="horz" wrap="square" lIns="101600" tIns="38100" rIns="76200" bIns="38100" rtlCol="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800" smtClean="0">
                <a:ln>
                  <a:noFill/>
                </a:ln>
                <a:effectLst/>
                <a:sym typeface="+mn-ea"/>
              </a:rPr>
              <a:t> 3.期末试卷中一词多义</a:t>
            </a:r>
            <a:r>
              <a:rPr lang="en-US" altLang="zh-CN" sz="2800" smtClean="0">
                <a:ln>
                  <a:noFill/>
                </a:ln>
                <a:effectLst/>
                <a:sym typeface="+mn-ea"/>
              </a:rPr>
              <a:t>——</a:t>
            </a:r>
            <a:r>
              <a:rPr lang="en-US" altLang="zh-CN" sz="2800" smtClean="0">
                <a:ln>
                  <a:noFill/>
                </a:ln>
                <a:effectLst/>
                <a:sym typeface="+mn-ea"/>
              </a:rPr>
              <a:t> </a:t>
            </a:r>
            <a:r>
              <a:rPr sz="2800" smtClean="0">
                <a:ln>
                  <a:noFill/>
                </a:ln>
                <a:solidFill>
                  <a:srgbClr val="FF0000"/>
                </a:solidFill>
                <a:effectLst/>
                <a:sym typeface="+mn-ea"/>
              </a:rPr>
              <a:t>关注词性</a:t>
            </a:r>
            <a:endParaRPr lang="en-US" altLang="zh-CN" sz="2800" smtClean="0">
              <a:ln>
                <a:noFill/>
              </a:ln>
              <a:solidFill>
                <a:srgbClr val="FF0000"/>
              </a:solidFill>
              <a:effectLst/>
              <a:sym typeface="+mn-ea"/>
            </a:endParaRPr>
          </a:p>
        </p:txBody>
      </p:sp>
      <p:pic>
        <p:nvPicPr>
          <p:cNvPr id="8" name="内容占位符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7916" y="4775015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1"/>
          <p:cNvSpPr txBox="1"/>
          <p:nvPr/>
        </p:nvSpPr>
        <p:spPr>
          <a:xfrm>
            <a:off x="4059555" y="4775015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8900" y="97790"/>
            <a:ext cx="1014095" cy="9620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54685" y="1038225"/>
            <a:ext cx="7834630" cy="119888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101600" tIns="0" rIns="82550" bIns="0" rtlCol="0">
            <a:spAutoFit/>
          </a:bodyPr>
          <a:p>
            <a:pPr marL="114300" lvl="0" indent="-285750" algn="l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en-US" sz="2400" b="1" i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Matter </a:t>
            </a:r>
            <a:endParaRPr lang="en-US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14300" lvl="0" indent="-285750" algn="l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n. 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课题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事情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问题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事态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当前的状况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;(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询问某人的情况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怎么了</a:t>
            </a:r>
            <a:endParaRPr lang="en-US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14300" lvl="0" indent="-285750" algn="l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事关紧要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要紧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有重大影响</a:t>
            </a:r>
            <a:endParaRPr lang="en-US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6895" y="2237105"/>
            <a:ext cx="8401685" cy="1889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30000"/>
              </a:lnSpc>
            </a:pP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If someone receives a call during sleeping hours, he assumes it is a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matter 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of life or death. (石景山)</a:t>
            </a:r>
            <a:endParaRPr lang="en-US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lnSpc>
                <a:spcPct val="130000"/>
              </a:lnSpc>
            </a:pP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Could I prove it to everyone else when it really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matter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ed? (丰台)</a:t>
            </a:r>
            <a:endParaRPr lang="en-US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lnSpc>
                <a:spcPct val="130000"/>
              </a:lnSpc>
            </a:pP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Why does financial literacy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matter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so much in our society? (海淀)</a:t>
            </a:r>
            <a:endParaRPr lang="zh-CN" altLang="en-US"/>
          </a:p>
          <a:p>
            <a:pPr lvl="0" algn="l">
              <a:lnSpc>
                <a:spcPct val="130000"/>
              </a:lnSpc>
            </a:pP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As a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matter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of fact, he had no idea that he even had grandchildren. (海淀)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1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3251</Words>
  <Application>WPS 演示</Application>
  <PresentationFormat>全屏显示(16:9)</PresentationFormat>
  <Paragraphs>161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华文新魏</vt:lpstr>
      <vt:lpstr>Wingdings</vt:lpstr>
      <vt:lpstr>Times New Roman</vt:lpstr>
      <vt:lpstr>Arial Unicode MS</vt:lpstr>
      <vt:lpstr>1_Office 主题​​</vt:lpstr>
      <vt:lpstr>2_Office 主题​​</vt:lpstr>
      <vt:lpstr>高三词汇复习 (一词多义)</vt:lpstr>
      <vt:lpstr>目   录</vt:lpstr>
      <vt:lpstr>中文中的一词多义现象</vt:lpstr>
      <vt:lpstr>英语中的一词多义现象</vt:lpstr>
      <vt:lpstr>1.一词多义的概念：polysemy</vt:lpstr>
      <vt:lpstr>PowerPoint 演示文稿</vt:lpstr>
      <vt:lpstr> 3.期末试卷中一词多义—— 结合语境</vt:lpstr>
      <vt:lpstr> 3.期末试卷中一词多义—— 结合语境</vt:lpstr>
      <vt:lpstr> 3.期末试卷中一词多义—— 关注词性</vt:lpstr>
      <vt:lpstr>PowerPoint 演示文稿</vt:lpstr>
      <vt:lpstr> 3.期末试卷中一词多义——熟词生义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Ada叫王青争 ❗</cp:lastModifiedBy>
  <cp:revision>31</cp:revision>
  <dcterms:created xsi:type="dcterms:W3CDTF">2020-02-01T11:21:00Z</dcterms:created>
  <dcterms:modified xsi:type="dcterms:W3CDTF">2020-02-04T02:46:07Z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