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</p:sldMasterIdLst>
  <p:notesMasterIdLst>
    <p:notesMasterId r:id="rId5"/>
  </p:notesMasterIdLst>
  <p:sldIdLst>
    <p:sldId id="265" r:id="rId4"/>
    <p:sldId id="272" r:id="rId6"/>
    <p:sldId id="291" r:id="rId7"/>
    <p:sldId id="292" r:id="rId8"/>
    <p:sldId id="294" r:id="rId9"/>
    <p:sldId id="297" r:id="rId10"/>
    <p:sldId id="303" r:id="rId11"/>
    <p:sldId id="304" r:id="rId12"/>
    <p:sldId id="305" r:id="rId13"/>
    <p:sldId id="298" r:id="rId14"/>
    <p:sldId id="299" r:id="rId15"/>
    <p:sldId id="301" r:id="rId16"/>
    <p:sldId id="300" r:id="rId17"/>
    <p:sldId id="308" r:id="rId18"/>
    <p:sldId id="271" r:id="rId19"/>
  </p:sldIdLst>
  <p:sldSz cx="9144000" cy="5144135" type="screen16x9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 panose="020F0502020204030204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作者" initials="A" lastIdx="0" clrIdx="1"/>
  <p:cmAuthor id="1" name="kingsoft" initials="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12F4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3" d="100"/>
          <a:sy n="143" d="100"/>
        </p:scale>
        <p:origin x="6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3" Type="http://schemas.openxmlformats.org/officeDocument/2006/relationships/commentAuthors" Target="commentAuthors.xml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  <a:prstGeom prst="rect">
            <a:avLst/>
          </a:prstGeom>
        </p:spPr>
        <p:txBody>
          <a:bodyPr/>
          <a:lstStyle/>
          <a:p/>
        </p:txBody>
      </p:sp>
      <p:sp>
        <p:nvSpPr>
          <p:cNvPr id="110" name="Shape 1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/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 panose="020F0502020204030204"/>
      </a:defRPr>
    </a:lvl1pPr>
    <a:lvl2pPr indent="228600" latinLnBrk="0">
      <a:defRPr sz="1200">
        <a:latin typeface="+mj-lt"/>
        <a:ea typeface="+mj-ea"/>
        <a:cs typeface="+mj-cs"/>
        <a:sym typeface="Calibri" panose="020F0502020204030204"/>
      </a:defRPr>
    </a:lvl2pPr>
    <a:lvl3pPr indent="457200" latinLnBrk="0">
      <a:defRPr sz="1200">
        <a:latin typeface="+mj-lt"/>
        <a:ea typeface="+mj-ea"/>
        <a:cs typeface="+mj-cs"/>
        <a:sym typeface="Calibri" panose="020F0502020204030204"/>
      </a:defRPr>
    </a:lvl3pPr>
    <a:lvl4pPr indent="685800" latinLnBrk="0">
      <a:defRPr sz="1200">
        <a:latin typeface="+mj-lt"/>
        <a:ea typeface="+mj-ea"/>
        <a:cs typeface="+mj-cs"/>
        <a:sym typeface="Calibri" panose="020F0502020204030204"/>
      </a:defRPr>
    </a:lvl4pPr>
    <a:lvl5pPr indent="914400" latinLnBrk="0">
      <a:defRPr sz="1200">
        <a:latin typeface="+mj-lt"/>
        <a:ea typeface="+mj-ea"/>
        <a:cs typeface="+mj-cs"/>
        <a:sym typeface="Calibri" panose="020F0502020204030204"/>
      </a:defRPr>
    </a:lvl5pPr>
    <a:lvl6pPr indent="1143000" latinLnBrk="0">
      <a:defRPr sz="1200">
        <a:latin typeface="+mj-lt"/>
        <a:ea typeface="+mj-ea"/>
        <a:cs typeface="+mj-cs"/>
        <a:sym typeface="Calibri" panose="020F0502020204030204"/>
      </a:defRPr>
    </a:lvl6pPr>
    <a:lvl7pPr indent="1371600" latinLnBrk="0">
      <a:defRPr sz="1200">
        <a:latin typeface="+mj-lt"/>
        <a:ea typeface="+mj-ea"/>
        <a:cs typeface="+mj-cs"/>
        <a:sym typeface="Calibri" panose="020F0502020204030204"/>
      </a:defRPr>
    </a:lvl7pPr>
    <a:lvl8pPr indent="1600200" latinLnBrk="0">
      <a:defRPr sz="1200">
        <a:latin typeface="+mj-lt"/>
        <a:ea typeface="+mj-ea"/>
        <a:cs typeface="+mj-cs"/>
        <a:sym typeface="Calibri" panose="020F0502020204030204"/>
      </a:defRPr>
    </a:lvl8pPr>
    <a:lvl9pPr indent="1828800" latinLnBrk="0">
      <a:defRPr sz="1200">
        <a:latin typeface="+mj-lt"/>
        <a:ea typeface="+mj-ea"/>
        <a:cs typeface="+mj-cs"/>
        <a:sym typeface="Calibri" panose="020F0502020204030204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533" y="685800"/>
            <a:ext cx="6094934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9E6FDB6-6D2B-46C1-9FA1-D82906A37C3A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tags" Target="../tags/tag7.xml"/><Relationship Id="rId8" Type="http://schemas.openxmlformats.org/officeDocument/2006/relationships/tags" Target="../tags/tag6.xml"/><Relationship Id="rId7" Type="http://schemas.openxmlformats.org/officeDocument/2006/relationships/tags" Target="../tags/tag5.xml"/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tags" Target="../tags/tag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9" Type="http://schemas.openxmlformats.org/officeDocument/2006/relationships/tags" Target="../tags/tag70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2" Type="http://schemas.openxmlformats.org/officeDocument/2006/relationships/tags" Target="../tags/tag73.xml"/><Relationship Id="rId11" Type="http://schemas.openxmlformats.org/officeDocument/2006/relationships/tags" Target="../tags/tag72.xml"/><Relationship Id="rId10" Type="http://schemas.openxmlformats.org/officeDocument/2006/relationships/tags" Target="../tags/tag71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9" Type="http://schemas.openxmlformats.org/officeDocument/2006/relationships/tags" Target="../tags/tag8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8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2" Type="http://schemas.openxmlformats.org/officeDocument/2006/relationships/tags" Target="../tags/tag86.xml"/><Relationship Id="rId11" Type="http://schemas.openxmlformats.org/officeDocument/2006/relationships/tags" Target="../tags/tag85.xml"/><Relationship Id="rId10" Type="http://schemas.openxmlformats.org/officeDocument/2006/relationships/tags" Target="../tags/tag84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89.xml"/><Relationship Id="rId3" Type="http://schemas.openxmlformats.org/officeDocument/2006/relationships/tags" Target="../tags/tag88.xml"/><Relationship Id="rId2" Type="http://schemas.openxmlformats.org/officeDocument/2006/relationships/tags" Target="../tags/tag87.xml"/><Relationship Id="rId14" Type="http://schemas.openxmlformats.org/officeDocument/2006/relationships/tags" Target="../tags/tag95.xml"/><Relationship Id="rId13" Type="http://schemas.openxmlformats.org/officeDocument/2006/relationships/tags" Target="../tags/tag94.xml"/><Relationship Id="rId12" Type="http://schemas.openxmlformats.org/officeDocument/2006/relationships/tags" Target="../tags/tag93.xml"/><Relationship Id="rId11" Type="http://schemas.openxmlformats.org/officeDocument/2006/relationships/tags" Target="../tags/tag92.xml"/><Relationship Id="rId10" Type="http://schemas.openxmlformats.org/officeDocument/2006/relationships/tags" Target="../tags/tag91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9" Type="http://schemas.openxmlformats.org/officeDocument/2006/relationships/tags" Target="../tags/tag101.xml"/><Relationship Id="rId8" Type="http://schemas.openxmlformats.org/officeDocument/2006/relationships/tags" Target="../tags/tag100.xml"/><Relationship Id="rId7" Type="http://schemas.openxmlformats.org/officeDocument/2006/relationships/tags" Target="../tags/tag99.xml"/><Relationship Id="rId6" Type="http://schemas.openxmlformats.org/officeDocument/2006/relationships/tags" Target="../tags/tag98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7.xml"/><Relationship Id="rId2" Type="http://schemas.openxmlformats.org/officeDocument/2006/relationships/tags" Target="../tags/tag96.xml"/><Relationship Id="rId11" Type="http://schemas.openxmlformats.org/officeDocument/2006/relationships/tags" Target="../tags/tag103.xml"/><Relationship Id="rId10" Type="http://schemas.openxmlformats.org/officeDocument/2006/relationships/tags" Target="../tags/tag10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0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06.xml"/><Relationship Id="rId3" Type="http://schemas.openxmlformats.org/officeDocument/2006/relationships/tags" Target="../tags/tag105.xml"/><Relationship Id="rId2" Type="http://schemas.openxmlformats.org/officeDocument/2006/relationships/tags" Target="../tags/tag104.xml"/><Relationship Id="rId15" Type="http://schemas.openxmlformats.org/officeDocument/2006/relationships/tags" Target="../tags/tag113.xml"/><Relationship Id="rId14" Type="http://schemas.openxmlformats.org/officeDocument/2006/relationships/tags" Target="../tags/tag112.xml"/><Relationship Id="rId13" Type="http://schemas.openxmlformats.org/officeDocument/2006/relationships/tags" Target="../tags/tag111.xml"/><Relationship Id="rId12" Type="http://schemas.openxmlformats.org/officeDocument/2006/relationships/tags" Target="../tags/tag110.xml"/><Relationship Id="rId11" Type="http://schemas.openxmlformats.org/officeDocument/2006/relationships/tags" Target="../tags/tag109.xml"/><Relationship Id="rId10" Type="http://schemas.openxmlformats.org/officeDocument/2006/relationships/tags" Target="../tags/tag108.xml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1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16.xml"/><Relationship Id="rId3" Type="http://schemas.openxmlformats.org/officeDocument/2006/relationships/tags" Target="../tags/tag115.xml"/><Relationship Id="rId2" Type="http://schemas.openxmlformats.org/officeDocument/2006/relationships/tags" Target="../tags/tag114.xml"/><Relationship Id="rId15" Type="http://schemas.openxmlformats.org/officeDocument/2006/relationships/tags" Target="../tags/tag123.xml"/><Relationship Id="rId14" Type="http://schemas.openxmlformats.org/officeDocument/2006/relationships/tags" Target="../tags/tag122.xml"/><Relationship Id="rId13" Type="http://schemas.openxmlformats.org/officeDocument/2006/relationships/tags" Target="../tags/tag121.xml"/><Relationship Id="rId12" Type="http://schemas.openxmlformats.org/officeDocument/2006/relationships/tags" Target="../tags/tag120.xml"/><Relationship Id="rId11" Type="http://schemas.openxmlformats.org/officeDocument/2006/relationships/tags" Target="../tags/tag119.xml"/><Relationship Id="rId10" Type="http://schemas.openxmlformats.org/officeDocument/2006/relationships/tags" Target="../tags/tag118.xml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127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26.xml"/><Relationship Id="rId3" Type="http://schemas.openxmlformats.org/officeDocument/2006/relationships/tags" Target="../tags/tag125.xml"/><Relationship Id="rId2" Type="http://schemas.openxmlformats.org/officeDocument/2006/relationships/tags" Target="../tags/tag124.xml"/><Relationship Id="rId17" Type="http://schemas.openxmlformats.org/officeDocument/2006/relationships/tags" Target="../tags/tag135.xml"/><Relationship Id="rId16" Type="http://schemas.openxmlformats.org/officeDocument/2006/relationships/tags" Target="../tags/tag134.xml"/><Relationship Id="rId15" Type="http://schemas.openxmlformats.org/officeDocument/2006/relationships/tags" Target="../tags/tag133.xml"/><Relationship Id="rId14" Type="http://schemas.openxmlformats.org/officeDocument/2006/relationships/tags" Target="../tags/tag132.xml"/><Relationship Id="rId13" Type="http://schemas.openxmlformats.org/officeDocument/2006/relationships/tags" Target="../tags/tag131.xml"/><Relationship Id="rId12" Type="http://schemas.openxmlformats.org/officeDocument/2006/relationships/tags" Target="../tags/tag130.xml"/><Relationship Id="rId11" Type="http://schemas.openxmlformats.org/officeDocument/2006/relationships/tags" Target="../tags/tag129.xml"/><Relationship Id="rId10" Type="http://schemas.openxmlformats.org/officeDocument/2006/relationships/tags" Target="../tags/tag128.xml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139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138.xml"/><Relationship Id="rId3" Type="http://schemas.openxmlformats.org/officeDocument/2006/relationships/tags" Target="../tags/tag137.xml"/><Relationship Id="rId2" Type="http://schemas.openxmlformats.org/officeDocument/2006/relationships/tags" Target="../tags/tag136.xml"/><Relationship Id="rId14" Type="http://schemas.openxmlformats.org/officeDocument/2006/relationships/tags" Target="../tags/tag144.xml"/><Relationship Id="rId13" Type="http://schemas.openxmlformats.org/officeDocument/2006/relationships/tags" Target="../tags/tag143.xml"/><Relationship Id="rId12" Type="http://schemas.openxmlformats.org/officeDocument/2006/relationships/tags" Target="../tags/tag142.xml"/><Relationship Id="rId11" Type="http://schemas.openxmlformats.org/officeDocument/2006/relationships/tags" Target="../tags/tag141.xml"/><Relationship Id="rId10" Type="http://schemas.openxmlformats.org/officeDocument/2006/relationships/tags" Target="../tags/tag140.xml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9" Type="http://schemas.openxmlformats.org/officeDocument/2006/relationships/tags" Target="../tags/tag156.xml"/><Relationship Id="rId8" Type="http://schemas.openxmlformats.org/officeDocument/2006/relationships/tags" Target="../tags/tag155.xml"/><Relationship Id="rId7" Type="http://schemas.openxmlformats.org/officeDocument/2006/relationships/tags" Target="../tags/tag154.xml"/><Relationship Id="rId6" Type="http://schemas.openxmlformats.org/officeDocument/2006/relationships/tags" Target="../tags/tag153.xml"/><Relationship Id="rId5" Type="http://schemas.openxmlformats.org/officeDocument/2006/relationships/tags" Target="../tags/tag152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151.xml"/><Relationship Id="rId11" Type="http://schemas.openxmlformats.org/officeDocument/2006/relationships/tags" Target="../tags/tag158.xml"/><Relationship Id="rId10" Type="http://schemas.openxmlformats.org/officeDocument/2006/relationships/tags" Target="../tags/tag157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9" Type="http://schemas.openxmlformats.org/officeDocument/2006/relationships/tags" Target="../tags/tag1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3" Type="http://schemas.openxmlformats.org/officeDocument/2006/relationships/tags" Target="../tags/tag166.xml"/><Relationship Id="rId12" Type="http://schemas.openxmlformats.org/officeDocument/2006/relationships/tags" Target="../tags/tag165.xml"/><Relationship Id="rId11" Type="http://schemas.openxmlformats.org/officeDocument/2006/relationships/tags" Target="../tags/tag164.xml"/><Relationship Id="rId10" Type="http://schemas.openxmlformats.org/officeDocument/2006/relationships/tags" Target="../tags/tag163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tags" Target="../tags/tag171.xml"/><Relationship Id="rId7" Type="http://schemas.openxmlformats.org/officeDocument/2006/relationships/tags" Target="../tags/tag170.xml"/><Relationship Id="rId6" Type="http://schemas.openxmlformats.org/officeDocument/2006/relationships/tags" Target="../tags/tag169.xml"/><Relationship Id="rId5" Type="http://schemas.openxmlformats.org/officeDocument/2006/relationships/tags" Target="../tags/tag168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7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9" Type="http://schemas.openxmlformats.org/officeDocument/2006/relationships/tags" Target="../tags/tag175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74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73.xml"/><Relationship Id="rId2" Type="http://schemas.openxmlformats.org/officeDocument/2006/relationships/tags" Target="../tags/tag172.xml"/><Relationship Id="rId14" Type="http://schemas.openxmlformats.org/officeDocument/2006/relationships/tags" Target="../tags/tag180.xml"/><Relationship Id="rId13" Type="http://schemas.openxmlformats.org/officeDocument/2006/relationships/tags" Target="../tags/tag179.xml"/><Relationship Id="rId12" Type="http://schemas.openxmlformats.org/officeDocument/2006/relationships/tags" Target="../tags/tag178.xml"/><Relationship Id="rId11" Type="http://schemas.openxmlformats.org/officeDocument/2006/relationships/tags" Target="../tags/tag177.xml"/><Relationship Id="rId10" Type="http://schemas.openxmlformats.org/officeDocument/2006/relationships/tags" Target="../tags/tag176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9" Type="http://schemas.openxmlformats.org/officeDocument/2006/relationships/tags" Target="../tags/tag18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18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182.xml"/><Relationship Id="rId2" Type="http://schemas.openxmlformats.org/officeDocument/2006/relationships/tags" Target="../tags/tag181.xml"/><Relationship Id="rId16" Type="http://schemas.openxmlformats.org/officeDocument/2006/relationships/tags" Target="../tags/tag191.xml"/><Relationship Id="rId15" Type="http://schemas.openxmlformats.org/officeDocument/2006/relationships/tags" Target="../tags/tag190.xml"/><Relationship Id="rId14" Type="http://schemas.openxmlformats.org/officeDocument/2006/relationships/tags" Target="../tags/tag189.xml"/><Relationship Id="rId13" Type="http://schemas.openxmlformats.org/officeDocument/2006/relationships/tags" Target="../tags/tag188.xml"/><Relationship Id="rId12" Type="http://schemas.openxmlformats.org/officeDocument/2006/relationships/tags" Target="../tags/tag187.xml"/><Relationship Id="rId11" Type="http://schemas.openxmlformats.org/officeDocument/2006/relationships/tags" Target="../tags/tag186.xml"/><Relationship Id="rId10" Type="http://schemas.openxmlformats.org/officeDocument/2006/relationships/tags" Target="../tags/tag185.xml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9" Type="http://schemas.openxmlformats.org/officeDocument/2006/relationships/tags" Target="../tags/tag195.xml"/><Relationship Id="rId8" Type="http://schemas.openxmlformats.org/officeDocument/2006/relationships/tags" Target="../tags/tag194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193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192.xml"/><Relationship Id="rId11" Type="http://schemas.openxmlformats.org/officeDocument/2006/relationships/tags" Target="../tags/tag197.xml"/><Relationship Id="rId10" Type="http://schemas.openxmlformats.org/officeDocument/2006/relationships/tags" Target="../tags/tag196.xml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4" Type="http://schemas.openxmlformats.org/officeDocument/2006/relationships/tags" Target="../tags/tag200.xml"/><Relationship Id="rId3" Type="http://schemas.openxmlformats.org/officeDocument/2006/relationships/tags" Target="../tags/tag199.xml"/><Relationship Id="rId2" Type="http://schemas.openxmlformats.org/officeDocument/2006/relationships/tags" Target="../tags/tag198.xml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9" Type="http://schemas.openxmlformats.org/officeDocument/2006/relationships/tags" Target="../tags/tag20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0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02.xml"/><Relationship Id="rId2" Type="http://schemas.openxmlformats.org/officeDocument/2006/relationships/tags" Target="../tags/tag201.xml"/><Relationship Id="rId14" Type="http://schemas.openxmlformats.org/officeDocument/2006/relationships/tags" Target="../tags/tag209.xml"/><Relationship Id="rId13" Type="http://schemas.openxmlformats.org/officeDocument/2006/relationships/tags" Target="../tags/tag208.xml"/><Relationship Id="rId12" Type="http://schemas.openxmlformats.org/officeDocument/2006/relationships/tags" Target="../tags/tag207.xml"/><Relationship Id="rId11" Type="http://schemas.openxmlformats.org/officeDocument/2006/relationships/tags" Target="../tags/tag206.xml"/><Relationship Id="rId10" Type="http://schemas.openxmlformats.org/officeDocument/2006/relationships/tags" Target="../tags/tag205.xml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9" Type="http://schemas.openxmlformats.org/officeDocument/2006/relationships/tags" Target="../tags/tag21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1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11.xml"/><Relationship Id="rId2" Type="http://schemas.openxmlformats.org/officeDocument/2006/relationships/tags" Target="../tags/tag210.xml"/><Relationship Id="rId13" Type="http://schemas.openxmlformats.org/officeDocument/2006/relationships/tags" Target="../tags/tag217.xml"/><Relationship Id="rId12" Type="http://schemas.openxmlformats.org/officeDocument/2006/relationships/tags" Target="../tags/tag216.xml"/><Relationship Id="rId11" Type="http://schemas.openxmlformats.org/officeDocument/2006/relationships/tags" Target="../tags/tag215.xml"/><Relationship Id="rId10" Type="http://schemas.openxmlformats.org/officeDocument/2006/relationships/tags" Target="../tags/tag214.xml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9" Type="http://schemas.openxmlformats.org/officeDocument/2006/relationships/tags" Target="../tags/tag221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20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19.xml"/><Relationship Id="rId2" Type="http://schemas.openxmlformats.org/officeDocument/2006/relationships/tags" Target="../tags/tag218.xml"/><Relationship Id="rId12" Type="http://schemas.openxmlformats.org/officeDocument/2006/relationships/tags" Target="../tags/tag224.xml"/><Relationship Id="rId11" Type="http://schemas.openxmlformats.org/officeDocument/2006/relationships/tags" Target="../tags/tag223.xml"/><Relationship Id="rId10" Type="http://schemas.openxmlformats.org/officeDocument/2006/relationships/tags" Target="../tags/tag222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tags" Target="../tags/tag20.xml"/><Relationship Id="rId7" Type="http://schemas.openxmlformats.org/officeDocument/2006/relationships/tags" Target="../tags/tag19.xml"/><Relationship Id="rId6" Type="http://schemas.openxmlformats.org/officeDocument/2006/relationships/tags" Target="../tags/tag18.xml"/><Relationship Id="rId5" Type="http://schemas.openxmlformats.org/officeDocument/2006/relationships/tags" Target="../tags/tag17.xml"/><Relationship Id="rId4" Type="http://schemas.openxmlformats.org/officeDocument/2006/relationships/image" Target="file:///C:\Users\1V994W2\PycharmProjects\PPT_Background_Generation/pic_temp/pic_half_top.png" TargetMode="External"/><Relationship Id="rId3" Type="http://schemas.openxmlformats.org/officeDocument/2006/relationships/image" Target="../media/image4.png"/><Relationship Id="rId2" Type="http://schemas.openxmlformats.org/officeDocument/2006/relationships/tags" Target="../tags/tag16.xml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9" Type="http://schemas.openxmlformats.org/officeDocument/2006/relationships/tags" Target="../tags/tag230.xml"/><Relationship Id="rId8" Type="http://schemas.openxmlformats.org/officeDocument/2006/relationships/tags" Target="../tags/tag229.xml"/><Relationship Id="rId7" Type="http://schemas.openxmlformats.org/officeDocument/2006/relationships/tags" Target="../tags/tag228.xml"/><Relationship Id="rId6" Type="http://schemas.openxmlformats.org/officeDocument/2006/relationships/tags" Target="../tags/tag227.xml"/><Relationship Id="rId5" Type="http://schemas.openxmlformats.org/officeDocument/2006/relationships/tags" Target="../tags/tag226.xml"/><Relationship Id="rId4" Type="http://schemas.openxmlformats.org/officeDocument/2006/relationships/image" Target="file:///C:\Users\1V994W2\PycharmProjects\PPT_Background_Generation/pic_temp/pic_sup.png" TargetMode="External"/><Relationship Id="rId3" Type="http://schemas.openxmlformats.org/officeDocument/2006/relationships/image" Target="../media/image6.png"/><Relationship Id="rId2" Type="http://schemas.openxmlformats.org/officeDocument/2006/relationships/tags" Target="../tags/tag225.xml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9" Type="http://schemas.openxmlformats.org/officeDocument/2006/relationships/tags" Target="../tags/tag23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32.xml"/><Relationship Id="rId2" Type="http://schemas.openxmlformats.org/officeDocument/2006/relationships/tags" Target="../tags/tag231.xml"/><Relationship Id="rId12" Type="http://schemas.openxmlformats.org/officeDocument/2006/relationships/tags" Target="../tags/tag237.xml"/><Relationship Id="rId11" Type="http://schemas.openxmlformats.org/officeDocument/2006/relationships/tags" Target="../tags/tag236.xml"/><Relationship Id="rId10" Type="http://schemas.openxmlformats.org/officeDocument/2006/relationships/tags" Target="../tags/tag235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41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40.xml"/><Relationship Id="rId3" Type="http://schemas.openxmlformats.org/officeDocument/2006/relationships/tags" Target="../tags/tag239.xml"/><Relationship Id="rId2" Type="http://schemas.openxmlformats.org/officeDocument/2006/relationships/tags" Target="../tags/tag238.xml"/><Relationship Id="rId14" Type="http://schemas.openxmlformats.org/officeDocument/2006/relationships/tags" Target="../tags/tag246.xml"/><Relationship Id="rId13" Type="http://schemas.openxmlformats.org/officeDocument/2006/relationships/tags" Target="../tags/tag245.xml"/><Relationship Id="rId12" Type="http://schemas.openxmlformats.org/officeDocument/2006/relationships/tags" Target="../tags/tag244.xml"/><Relationship Id="rId11" Type="http://schemas.openxmlformats.org/officeDocument/2006/relationships/tags" Target="../tags/tag243.xml"/><Relationship Id="rId10" Type="http://schemas.openxmlformats.org/officeDocument/2006/relationships/tags" Target="../tags/tag242.xml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9" Type="http://schemas.openxmlformats.org/officeDocument/2006/relationships/tags" Target="../tags/tag252.xml"/><Relationship Id="rId8" Type="http://schemas.openxmlformats.org/officeDocument/2006/relationships/tags" Target="../tags/tag251.xml"/><Relationship Id="rId7" Type="http://schemas.openxmlformats.org/officeDocument/2006/relationships/tags" Target="../tags/tag250.xml"/><Relationship Id="rId6" Type="http://schemas.openxmlformats.org/officeDocument/2006/relationships/tags" Target="../tags/tag249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48.xml"/><Relationship Id="rId2" Type="http://schemas.openxmlformats.org/officeDocument/2006/relationships/tags" Target="../tags/tag247.xml"/><Relationship Id="rId11" Type="http://schemas.openxmlformats.org/officeDocument/2006/relationships/tags" Target="../tags/tag254.xml"/><Relationship Id="rId10" Type="http://schemas.openxmlformats.org/officeDocument/2006/relationships/tags" Target="../tags/tag253.xml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58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57.xml"/><Relationship Id="rId3" Type="http://schemas.openxmlformats.org/officeDocument/2006/relationships/tags" Target="../tags/tag256.xml"/><Relationship Id="rId2" Type="http://schemas.openxmlformats.org/officeDocument/2006/relationships/tags" Target="../tags/tag255.xml"/><Relationship Id="rId15" Type="http://schemas.openxmlformats.org/officeDocument/2006/relationships/tags" Target="../tags/tag264.xml"/><Relationship Id="rId14" Type="http://schemas.openxmlformats.org/officeDocument/2006/relationships/tags" Target="../tags/tag263.xml"/><Relationship Id="rId13" Type="http://schemas.openxmlformats.org/officeDocument/2006/relationships/tags" Target="../tags/tag262.xml"/><Relationship Id="rId12" Type="http://schemas.openxmlformats.org/officeDocument/2006/relationships/tags" Target="../tags/tag261.xml"/><Relationship Id="rId11" Type="http://schemas.openxmlformats.org/officeDocument/2006/relationships/tags" Target="../tags/tag260.xml"/><Relationship Id="rId10" Type="http://schemas.openxmlformats.org/officeDocument/2006/relationships/tags" Target="../tags/tag259.xml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68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67.xml"/><Relationship Id="rId3" Type="http://schemas.openxmlformats.org/officeDocument/2006/relationships/tags" Target="../tags/tag266.xml"/><Relationship Id="rId2" Type="http://schemas.openxmlformats.org/officeDocument/2006/relationships/tags" Target="../tags/tag265.xml"/><Relationship Id="rId15" Type="http://schemas.openxmlformats.org/officeDocument/2006/relationships/tags" Target="../tags/tag274.xml"/><Relationship Id="rId14" Type="http://schemas.openxmlformats.org/officeDocument/2006/relationships/tags" Target="../tags/tag273.xml"/><Relationship Id="rId13" Type="http://schemas.openxmlformats.org/officeDocument/2006/relationships/tags" Target="../tags/tag272.xml"/><Relationship Id="rId12" Type="http://schemas.openxmlformats.org/officeDocument/2006/relationships/tags" Target="../tags/tag271.xml"/><Relationship Id="rId11" Type="http://schemas.openxmlformats.org/officeDocument/2006/relationships/tags" Target="../tags/tag270.xml"/><Relationship Id="rId10" Type="http://schemas.openxmlformats.org/officeDocument/2006/relationships/tags" Target="../tags/tag269.xml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right_up.png" TargetMode="External"/><Relationship Id="rId8" Type="http://schemas.openxmlformats.org/officeDocument/2006/relationships/image" Target="../media/image3.png"/><Relationship Id="rId7" Type="http://schemas.openxmlformats.org/officeDocument/2006/relationships/tags" Target="../tags/tag278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77.xml"/><Relationship Id="rId3" Type="http://schemas.openxmlformats.org/officeDocument/2006/relationships/tags" Target="../tags/tag276.xml"/><Relationship Id="rId2" Type="http://schemas.openxmlformats.org/officeDocument/2006/relationships/tags" Target="../tags/tag275.xml"/><Relationship Id="rId17" Type="http://schemas.openxmlformats.org/officeDocument/2006/relationships/tags" Target="../tags/tag286.xml"/><Relationship Id="rId16" Type="http://schemas.openxmlformats.org/officeDocument/2006/relationships/tags" Target="../tags/tag285.xml"/><Relationship Id="rId15" Type="http://schemas.openxmlformats.org/officeDocument/2006/relationships/tags" Target="../tags/tag284.xml"/><Relationship Id="rId14" Type="http://schemas.openxmlformats.org/officeDocument/2006/relationships/tags" Target="../tags/tag283.xml"/><Relationship Id="rId13" Type="http://schemas.openxmlformats.org/officeDocument/2006/relationships/tags" Target="../tags/tag282.xml"/><Relationship Id="rId12" Type="http://schemas.openxmlformats.org/officeDocument/2006/relationships/tags" Target="../tags/tag281.xml"/><Relationship Id="rId11" Type="http://schemas.openxmlformats.org/officeDocument/2006/relationships/tags" Target="../tags/tag280.xml"/><Relationship Id="rId10" Type="http://schemas.openxmlformats.org/officeDocument/2006/relationships/tags" Target="../tags/tag279.xml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9" Type="http://schemas.openxmlformats.org/officeDocument/2006/relationships/image" Target="file:///C:\Users\1V994W2\PycharmProjects\PPT_Background_Generation/pic_temp/1_pic_quater_left_down.png" TargetMode="External"/><Relationship Id="rId8" Type="http://schemas.openxmlformats.org/officeDocument/2006/relationships/image" Target="../media/image7.png"/><Relationship Id="rId7" Type="http://schemas.openxmlformats.org/officeDocument/2006/relationships/tags" Target="../tags/tag290.xml"/><Relationship Id="rId6" Type="http://schemas.openxmlformats.org/officeDocument/2006/relationships/image" Target="file:///C:\Users\1V994W2\PycharmProjects\PPT_Background_Generation/pic_temp/0_pic_quater_left_up.png" TargetMode="External"/><Relationship Id="rId5" Type="http://schemas.openxmlformats.org/officeDocument/2006/relationships/image" Target="../media/image2.png"/><Relationship Id="rId4" Type="http://schemas.openxmlformats.org/officeDocument/2006/relationships/tags" Target="../tags/tag289.xml"/><Relationship Id="rId3" Type="http://schemas.openxmlformats.org/officeDocument/2006/relationships/tags" Target="../tags/tag288.xml"/><Relationship Id="rId2" Type="http://schemas.openxmlformats.org/officeDocument/2006/relationships/tags" Target="../tags/tag287.xml"/><Relationship Id="rId14" Type="http://schemas.openxmlformats.org/officeDocument/2006/relationships/tags" Target="../tags/tag295.xml"/><Relationship Id="rId13" Type="http://schemas.openxmlformats.org/officeDocument/2006/relationships/tags" Target="../tags/tag294.xml"/><Relationship Id="rId12" Type="http://schemas.openxmlformats.org/officeDocument/2006/relationships/tags" Target="../tags/tag293.xml"/><Relationship Id="rId11" Type="http://schemas.openxmlformats.org/officeDocument/2006/relationships/tags" Target="../tags/tag292.xml"/><Relationship Id="rId10" Type="http://schemas.openxmlformats.org/officeDocument/2006/relationships/tags" Target="../tags/tag291.xml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9" Type="http://schemas.openxmlformats.org/officeDocument/2006/relationships/tags" Target="../tags/tag24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23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4" Type="http://schemas.openxmlformats.org/officeDocument/2006/relationships/tags" Target="../tags/tag29.xml"/><Relationship Id="rId13" Type="http://schemas.openxmlformats.org/officeDocument/2006/relationships/tags" Target="../tags/tag28.xml"/><Relationship Id="rId12" Type="http://schemas.openxmlformats.org/officeDocument/2006/relationships/tags" Target="../tags/tag27.xml"/><Relationship Id="rId11" Type="http://schemas.openxmlformats.org/officeDocument/2006/relationships/tags" Target="../tags/tag26.xml"/><Relationship Id="rId10" Type="http://schemas.openxmlformats.org/officeDocument/2006/relationships/tags" Target="../tags/tag25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3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.xml"/><Relationship Id="rId2" Type="http://schemas.openxmlformats.org/officeDocument/2006/relationships/tags" Target="../tags/tag30.xml"/><Relationship Id="rId16" Type="http://schemas.openxmlformats.org/officeDocument/2006/relationships/tags" Target="../tags/tag40.xml"/><Relationship Id="rId15" Type="http://schemas.openxmlformats.org/officeDocument/2006/relationships/tags" Target="../tags/tag39.xml"/><Relationship Id="rId14" Type="http://schemas.openxmlformats.org/officeDocument/2006/relationships/tags" Target="../tags/tag38.xml"/><Relationship Id="rId13" Type="http://schemas.openxmlformats.org/officeDocument/2006/relationships/tags" Target="../tags/tag37.xml"/><Relationship Id="rId12" Type="http://schemas.openxmlformats.org/officeDocument/2006/relationships/tags" Target="../tags/tag36.xml"/><Relationship Id="rId11" Type="http://schemas.openxmlformats.org/officeDocument/2006/relationships/tags" Target="../tags/tag35.xml"/><Relationship Id="rId10" Type="http://schemas.openxmlformats.org/officeDocument/2006/relationships/tags" Target="../tags/tag34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9" Type="http://schemas.openxmlformats.org/officeDocument/2006/relationships/tags" Target="../tags/tag44.xml"/><Relationship Id="rId8" Type="http://schemas.openxmlformats.org/officeDocument/2006/relationships/tags" Target="../tags/tag43.xml"/><Relationship Id="rId7" Type="http://schemas.openxmlformats.org/officeDocument/2006/relationships/image" Target="file:///C:\Users\1V994W2\PycharmProjects\PPT_Background_Generation/pic_temp/1_pic_quater_right_up.png" TargetMode="External"/><Relationship Id="rId6" Type="http://schemas.openxmlformats.org/officeDocument/2006/relationships/image" Target="../media/image3.png"/><Relationship Id="rId5" Type="http://schemas.openxmlformats.org/officeDocument/2006/relationships/tags" Target="../tags/tag42.xml"/><Relationship Id="rId4" Type="http://schemas.openxmlformats.org/officeDocument/2006/relationships/image" Target="file:///C:\Users\1V994W2\Documents\Tencent%20Files\574576071\FileRecv\&#25340;&#35013;&#32032;&#26448;\forright\\06\subject_holdleft_84,125,158_0_staid_full_0.png" TargetMode="External"/><Relationship Id="rId3" Type="http://schemas.openxmlformats.org/officeDocument/2006/relationships/image" Target="../media/image5.png"/><Relationship Id="rId2" Type="http://schemas.openxmlformats.org/officeDocument/2006/relationships/tags" Target="../tags/tag41.xml"/><Relationship Id="rId11" Type="http://schemas.openxmlformats.org/officeDocument/2006/relationships/tags" Target="../tags/tag46.xml"/><Relationship Id="rId10" Type="http://schemas.openxmlformats.org/officeDocument/2006/relationships/tags" Target="../tags/tag45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9" Type="http://schemas.openxmlformats.org/officeDocument/2006/relationships/tags" Target="../tags/tag5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5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4" Type="http://schemas.openxmlformats.org/officeDocument/2006/relationships/tags" Target="../tags/tag58.xml"/><Relationship Id="rId13" Type="http://schemas.openxmlformats.org/officeDocument/2006/relationships/tags" Target="../tags/tag57.xml"/><Relationship Id="rId12" Type="http://schemas.openxmlformats.org/officeDocument/2006/relationships/tags" Target="../tags/tag56.xml"/><Relationship Id="rId11" Type="http://schemas.openxmlformats.org/officeDocument/2006/relationships/tags" Target="../tags/tag55.xml"/><Relationship Id="rId10" Type="http://schemas.openxmlformats.org/officeDocument/2006/relationships/tags" Target="../tags/tag54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62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61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3" Type="http://schemas.openxmlformats.org/officeDocument/2006/relationships/tags" Target="../tags/tag66.xml"/><Relationship Id="rId12" Type="http://schemas.openxmlformats.org/officeDocument/2006/relationships/tags" Target="../tags/tag65.xml"/><Relationship Id="rId11" Type="http://schemas.openxmlformats.org/officeDocument/2006/relationships/tags" Target="../tags/tag64.xml"/><Relationship Id="rId10" Type="http://schemas.openxmlformats.org/officeDocument/2006/relationships/tags" Target="../tags/tag6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blipFill rotWithShape="1">
          <a:blip r:embed="rId2"/>
          <a:stretch>
            <a:fillRect l="-11000" t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6"/>
            </p:custDataLst>
          </p:nvPr>
        </p:nvSpPr>
        <p:spPr>
          <a:xfrm>
            <a:off x="4824418" y="3498547"/>
            <a:ext cx="1433036" cy="306797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7"/>
            </p:custDataLst>
          </p:nvPr>
        </p:nvSpPr>
        <p:spPr>
          <a:xfrm>
            <a:off x="4824418" y="3854888"/>
            <a:ext cx="1433036" cy="306797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8"/>
            </p:custDataLst>
          </p:nvPr>
        </p:nvSpPr>
        <p:spPr>
          <a:xfrm>
            <a:off x="4824417" y="2391887"/>
            <a:ext cx="3619500" cy="833686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8035" indent="0" algn="ctr">
              <a:buNone/>
            </a:lvl7pPr>
            <a:lvl8pPr marL="2400935" indent="0" algn="ctr">
              <a:buNone/>
            </a:lvl8pPr>
            <a:lvl9pPr marL="2743835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9"/>
            </p:custDataLst>
          </p:nvPr>
        </p:nvSpPr>
        <p:spPr>
          <a:xfrm>
            <a:off x="4824418" y="1510086"/>
            <a:ext cx="3619024" cy="728403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594"/>
            <a:ext cx="8139178" cy="4042886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50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493"/>
            <a:ext cx="3619500" cy="833686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856"/>
            <a:ext cx="3619024" cy="1014238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522"/>
            <a:ext cx="8139178" cy="3315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219056" y="227925"/>
            <a:ext cx="8705888" cy="46891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180"/>
            <a:ext cx="7219800" cy="542862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3184"/>
            <a:ext cx="7219950" cy="2584671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0"/>
            <a:ext cx="3618452" cy="51450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pic>
        <p:nvPicPr>
          <p:cNvPr id="8" name="图片 7"/>
          <p:cNvPicPr/>
          <p:nvPr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7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972"/>
            <a:ext cx="2970000" cy="661698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394"/>
            <a:ext cx="2967300" cy="3070816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626"/>
            <a:ext cx="4860000" cy="381709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199884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6075"/>
            <a:ext cx="8232300" cy="469940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5072"/>
            <a:ext cx="8231981" cy="621186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628"/>
            <a:ext cx="8224200" cy="25738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0" y="3772854"/>
            <a:ext cx="9144000" cy="137218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350"/>
            <a:ext cx="8232300" cy="424026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277"/>
            <a:ext cx="8243100" cy="24091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6460"/>
            <a:ext cx="8251200" cy="75892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0" y="0"/>
            <a:ext cx="9144000" cy="68600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703328"/>
            <a:ext cx="9144000" cy="441707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53"/>
            <a:ext cx="8278200" cy="3315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772"/>
            <a:ext cx="4006800" cy="217144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772"/>
            <a:ext cx="4025700" cy="217144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678"/>
            <a:ext cx="4006800" cy="58607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978"/>
            <a:ext cx="4025700" cy="586075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>
            <p:custDataLst>
              <p:tags r:id="rId2"/>
            </p:custDataLst>
          </p:nvPr>
        </p:nvSpPr>
        <p:spPr>
          <a:xfrm>
            <a:off x="0" y="715482"/>
            <a:ext cx="9144000" cy="371407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 sz="1350"/>
          </a:p>
        </p:txBody>
      </p:sp>
      <p:grpSp>
        <p:nvGrpSpPr>
          <p:cNvPr id="6" name="组合 5"/>
          <p:cNvGrpSpPr/>
          <p:nvPr>
            <p:custDataLst>
              <p:tags r:id="rId3"/>
            </p:custDataLst>
          </p:nvPr>
        </p:nvGrpSpPr>
        <p:grpSpPr>
          <a:xfrm>
            <a:off x="0" y="4151195"/>
            <a:ext cx="9143999" cy="993840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700"/>
            <a:ext cx="6858000" cy="1790634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965"/>
            <a:ext cx="6858000" cy="1242370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525"/>
            <a:ext cx="8139178" cy="33157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594"/>
            <a:ext cx="8139178" cy="4042886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4824418" y="3497935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5" hasCustomPrompt="1"/>
            <p:custDataLst>
              <p:tags r:id="rId9"/>
            </p:custDataLst>
          </p:nvPr>
        </p:nvSpPr>
        <p:spPr>
          <a:xfrm>
            <a:off x="4824418" y="3854214"/>
            <a:ext cx="1433036" cy="306743"/>
          </a:xfrm>
          <a:prstGeom prst="rect">
            <a:avLst/>
          </a:prstGeo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Tx/>
              <a:buSzPts val="1600"/>
              <a:buFont typeface="Arial" panose="020B0604020202020204" pitchFamily="34" charset="0"/>
              <a:buNone/>
              <a:defRPr sz="1200" b="0" spc="15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Clr>
                <a:schemeClr val="tx1">
                  <a:lumMod val="100000"/>
                </a:schemeClr>
              </a:buClr>
              <a:buSzPts val="1600"/>
              <a:buFont typeface="Arial" panose="020B0604020202020204" pitchFamily="34" charset="0"/>
              <a:buNone/>
            </a:pPr>
            <a:r>
              <a:rPr lang="zh-CN" altLang="en-US"/>
              <a:t>编辑文本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4" hasCustomPrompt="1"/>
            <p:custDataLst>
              <p:tags r:id="rId10"/>
            </p:custDataLst>
          </p:nvPr>
        </p:nvSpPr>
        <p:spPr>
          <a:xfrm>
            <a:off x="4824417" y="2391469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835" indent="0" algn="ctr">
              <a:buNone/>
            </a:lvl9pPr>
          </a:lstStyle>
          <a:p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11"/>
            </p:custDataLst>
          </p:nvPr>
        </p:nvSpPr>
        <p:spPr>
          <a:xfrm>
            <a:off x="4824418" y="1509822"/>
            <a:ext cx="3619024" cy="72827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5400"/>
              <a:buFont typeface="Arial" panose="020B0604020202020204" pitchFamily="34" charset="0"/>
              <a:buNone/>
              <a:defRPr sz="4050" b="0" spc="6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10"/>
            </p:custDataLst>
          </p:nvPr>
        </p:nvSpPr>
        <p:spPr>
          <a:xfrm>
            <a:off x="502412" y="714469"/>
            <a:ext cx="8139178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7541"/>
            <a:ext cx="3048000" cy="85659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543"/>
            <a:ext cx="3660458" cy="811154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469"/>
            <a:ext cx="3962432" cy="4042179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469"/>
            <a:ext cx="3962432" cy="28578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024"/>
            <a:ext cx="3962400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469"/>
            <a:ext cx="3962432" cy="28578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024"/>
            <a:ext cx="3962432" cy="3701521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 userDrawn="1"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123"/>
            <a:ext cx="3291840" cy="1851889"/>
          </a:xfrm>
          <a:prstGeom prst="rect">
            <a:avLst/>
          </a:prstGeom>
        </p:spPr>
      </p:pic>
      <p:pic>
        <p:nvPicPr>
          <p:cNvPr id="6" name="图片 5"/>
          <p:cNvPicPr/>
          <p:nvPr userDrawn="1"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2505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464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467"/>
            <a:ext cx="8139178" cy="331514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469"/>
            <a:ext cx="3962432" cy="4042179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469"/>
            <a:ext cx="3962432" cy="404217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469"/>
            <a:ext cx="713238" cy="4042179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463"/>
            <a:ext cx="7371076" cy="4042179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2"/>
            </p:custDataLst>
          </p:nvPr>
        </p:nvSpPr>
        <p:spPr>
          <a:xfrm>
            <a:off x="502448" y="714469"/>
            <a:ext cx="8139178" cy="4042179"/>
          </a:xfrm>
        </p:spPr>
        <p:txBody>
          <a:bodyPr wrap="square">
            <a:norm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3048000" y="4288291"/>
            <a:ext cx="3048000" cy="856744"/>
          </a:xfrm>
          <a:prstGeom prst="rect">
            <a:avLst/>
          </a:prstGeom>
        </p:spPr>
      </p:pic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ctrTitle" idx="13" hasCustomPrompt="1"/>
            <p:custDataLst>
              <p:tags r:id="rId8"/>
            </p:custDataLst>
          </p:nvPr>
        </p:nvSpPr>
        <p:spPr>
          <a:xfrm>
            <a:off x="3569970" y="2185925"/>
            <a:ext cx="3660458" cy="811296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4800"/>
              <a:buFont typeface="Arial" panose="020B0604020202020204" pitchFamily="34" charset="0"/>
              <a:buNone/>
              <a:defRPr sz="3600" b="0" spc="5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 dirty="0"/>
              <a:t>编辑标题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/>
          <p:nvPr userDrawn="1">
            <p:custDataLst>
              <p:tags r:id="rId2"/>
            </p:custDataLst>
          </p:nvPr>
        </p:nvPicPr>
        <p:blipFill>
          <a:blip r:embed="rId3" r:link="rId4"/>
          <a:stretch>
            <a:fillRect/>
          </a:stretch>
        </p:blipFill>
        <p:spPr>
          <a:xfrm>
            <a:off x="0" y="0"/>
            <a:ext cx="9144000" cy="5144135"/>
          </a:xfrm>
          <a:prstGeom prst="rect">
            <a:avLst/>
          </a:prstGeom>
        </p:spPr>
      </p:pic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idx="14" hasCustomPrompt="1"/>
            <p:custDataLst>
              <p:tags r:id="rId8"/>
            </p:custDataLst>
          </p:nvPr>
        </p:nvSpPr>
        <p:spPr>
          <a:xfrm>
            <a:off x="4953000" y="2739014"/>
            <a:ext cx="3619500" cy="833540"/>
          </a:xfrm>
        </p:spPr>
        <p:txBody>
          <a:bodyPr vert="horz" wrap="square" lIns="0" tIns="0" rIns="0" bIns="0" anchor="t" anchorCtr="0">
            <a:normAutofit/>
          </a:bodyPr>
          <a:lstStyle>
            <a:lvl1pPr marL="257175" marR="0" indent="-257175" algn="l" rtl="0" eaLnBrk="1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Pts val="1800"/>
              <a:buFont typeface="Arial" panose="020B0604020202020204" pitchFamily="34" charset="0"/>
              <a:buNone/>
              <a:defRPr sz="1350" b="0" spc="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tx1">
                  <a:lumMod val="65000"/>
                  <a:lumOff val="35000"/>
                </a:schemeClr>
              </a:buClr>
              <a:buSzPts val="1800"/>
              <a:buFont typeface="Arial" panose="020B0604020202020204" pitchFamily="34" charset="0"/>
              <a:buNone/>
            </a:pPr>
            <a:r>
              <a:rPr lang="zh-CN" altLang="en-US"/>
              <a:t>单击此处编辑副标题</a:t>
            </a:r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idx="13" hasCustomPrompt="1"/>
            <p:custDataLst>
              <p:tags r:id="rId9"/>
            </p:custDataLst>
          </p:nvPr>
        </p:nvSpPr>
        <p:spPr>
          <a:xfrm>
            <a:off x="4953000" y="1571581"/>
            <a:ext cx="3619024" cy="1014061"/>
          </a:xfrm>
        </p:spPr>
        <p:txBody>
          <a:bodyPr vert="horz" wrap="square" lIns="0" tIns="0" rIns="0" bIns="0" anchor="ctr" anchorCtr="0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Pts val="6600"/>
              <a:buFont typeface="Arial" panose="020B0604020202020204" pitchFamily="34" charset="0"/>
              <a:buNone/>
              <a:defRPr sz="4950" b="0" spc="700">
                <a:solidFill>
                  <a:schemeClr val="tx1"/>
                </a:solidFill>
                <a:latin typeface="Arial" panose="020B0604020202020204" pitchFamily="34" charset="0"/>
                <a:ea typeface="汉仪旗黑-85S" panose="00020600040101010101" pitchFamily="18" charset="-122"/>
              </a:defRPr>
            </a:lvl1pPr>
          </a:lstStyle>
          <a:p>
            <a:r>
              <a:rPr lang="zh-CN" altLang="en-US"/>
              <a:t>编辑标题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通用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组合 7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7" name="图片 6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6" name="图片 5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464"/>
            <a:ext cx="8139178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0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1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2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相框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219056" y="227885"/>
            <a:ext cx="8705888" cy="468836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961200" y="937016"/>
            <a:ext cx="7219800" cy="542767"/>
          </a:xfrm>
        </p:spPr>
        <p:txBody>
          <a:bodyPr wrap="square" anchor="ctr">
            <a:normAutofit/>
          </a:bodyPr>
          <a:lstStyle>
            <a:lvl1pPr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1"/>
            </p:custDataLst>
          </p:nvPr>
        </p:nvSpPr>
        <p:spPr>
          <a:xfrm>
            <a:off x="960835" y="1622900"/>
            <a:ext cx="7219950" cy="258421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左右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3618452" cy="514413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/>
          <p:nvPr userDrawn="1">
            <p:custDataLst>
              <p:tags r:id="rId3"/>
            </p:custDataLst>
          </p:nvPr>
        </p:nvPicPr>
        <p:blipFill>
          <a:blip r:embed="rId4" r:link="rId5" cstate="screen"/>
          <a:stretch>
            <a:fillRect/>
          </a:stretch>
        </p:blipFill>
        <p:spPr>
          <a:xfrm>
            <a:off x="8603933" y="0"/>
            <a:ext cx="540068" cy="44163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6"/>
            </p:custDataLst>
          </p:nvPr>
        </p:nvSpPr>
        <p:spPr>
          <a:xfrm>
            <a:off x="437400" y="577871"/>
            <a:ext cx="2970000" cy="661582"/>
          </a:xfrm>
        </p:spPr>
        <p:txBody>
          <a:bodyPr wrap="square" anchor="ctr" anchorCtr="0">
            <a:normAutofit/>
          </a:bodyPr>
          <a:lstStyle>
            <a:lvl1pPr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0"/>
            </p:custDataLst>
          </p:nvPr>
        </p:nvSpPr>
        <p:spPr>
          <a:xfrm>
            <a:off x="440100" y="1323163"/>
            <a:ext cx="2967300" cy="3070279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1"/>
            </p:custDataLst>
          </p:nvPr>
        </p:nvSpPr>
        <p:spPr>
          <a:xfrm>
            <a:off x="3825900" y="577525"/>
            <a:ext cx="4860000" cy="381642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下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1998496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9000" y="585972"/>
            <a:ext cx="8232300" cy="469858"/>
          </a:xfrm>
        </p:spPr>
        <p:txBody>
          <a:bodyPr wrap="square" anchor="ctr">
            <a:normAutofit/>
          </a:bodyPr>
          <a:lstStyle>
            <a:lvl1pPr algn="ctr">
              <a:defRPr sz="27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459000" y="1244854"/>
            <a:ext cx="8231981" cy="621077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59581" y="2106260"/>
            <a:ext cx="8224200" cy="257341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下上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>
            <p:custDataLst>
              <p:tags r:id="rId2"/>
            </p:custDataLst>
          </p:nvPr>
        </p:nvSpPr>
        <p:spPr>
          <a:xfrm>
            <a:off x="0" y="3772194"/>
            <a:ext cx="9144000" cy="1371941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53600" y="502262"/>
            <a:ext cx="8232300" cy="423952"/>
          </a:xfrm>
        </p:spPr>
        <p:txBody>
          <a:bodyPr wrap="square" anchor="ctr" anchorCtr="0">
            <a:normAutofit/>
          </a:bodyPr>
          <a:lstStyle>
            <a:lvl1pPr algn="ctr">
              <a:defRPr sz="24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53628" y="1261056"/>
            <a:ext cx="8243100" cy="2408697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文本占位符 8"/>
          <p:cNvSpPr>
            <a:spLocks noGrp="1"/>
          </p:cNvSpPr>
          <p:nvPr>
            <p:ph type="body" sz="quarter" idx="14"/>
            <p:custDataLst>
              <p:tags r:id="rId15"/>
            </p:custDataLst>
          </p:nvPr>
        </p:nvSpPr>
        <p:spPr>
          <a:xfrm>
            <a:off x="445500" y="3885780"/>
            <a:ext cx="8251200" cy="75879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导航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9144000" cy="685885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4702505"/>
            <a:ext cx="9144000" cy="441630"/>
            <a:chOff x="0" y="6269233"/>
            <a:chExt cx="12192000" cy="588767"/>
          </a:xfrm>
        </p:grpSpPr>
        <p:pic>
          <p:nvPicPr>
            <p:cNvPr id="12" name="图片 11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1471910" y="6269233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6269233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10"/>
            </p:custDataLst>
          </p:nvPr>
        </p:nvSpPr>
        <p:spPr>
          <a:xfrm>
            <a:off x="434700" y="178222"/>
            <a:ext cx="8278200" cy="331514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14"/>
            </p:custDataLst>
          </p:nvPr>
        </p:nvSpPr>
        <p:spPr>
          <a:xfrm>
            <a:off x="434700" y="1247554"/>
            <a:ext cx="40068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9" name="内容占位符 8"/>
          <p:cNvSpPr>
            <a:spLocks noGrp="1"/>
          </p:cNvSpPr>
          <p:nvPr>
            <p:ph sz="quarter" idx="14"/>
            <p:custDataLst>
              <p:tags r:id="rId15"/>
            </p:custDataLst>
          </p:nvPr>
        </p:nvSpPr>
        <p:spPr>
          <a:xfrm>
            <a:off x="4681800" y="1247554"/>
            <a:ext cx="4025700" cy="2171068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5"/>
            <p:custDataLst>
              <p:tags r:id="rId16"/>
            </p:custDataLst>
          </p:nvPr>
        </p:nvSpPr>
        <p:spPr>
          <a:xfrm>
            <a:off x="429300" y="3613046"/>
            <a:ext cx="40068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  <p:sp>
        <p:nvSpPr>
          <p:cNvPr id="13" name="文本占位符 12"/>
          <p:cNvSpPr>
            <a:spLocks noGrp="1"/>
          </p:cNvSpPr>
          <p:nvPr>
            <p:ph type="body" sz="quarter" idx="16"/>
            <p:custDataLst>
              <p:tags r:id="rId17"/>
            </p:custDataLst>
          </p:nvPr>
        </p:nvSpPr>
        <p:spPr>
          <a:xfrm>
            <a:off x="4689900" y="3610346"/>
            <a:ext cx="4025700" cy="585972"/>
          </a:xfrm>
        </p:spPr>
        <p:txBody>
          <a:bodyPr wrap="square">
            <a:normAutofit/>
          </a:bodyPr>
          <a:lstStyle>
            <a:lvl1pPr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腰带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>
            <p:custDataLst>
              <p:tags r:id="rId2"/>
            </p:custDataLst>
          </p:nvPr>
        </p:nvSpPr>
        <p:spPr>
          <a:xfrm>
            <a:off x="0" y="715357"/>
            <a:ext cx="9144000" cy="3713422"/>
          </a:xfrm>
          <a:prstGeom prst="rect">
            <a:avLst/>
          </a:prstGeom>
          <a:solidFill>
            <a:schemeClr val="tx2"/>
          </a:solidFill>
          <a:ln w="12700" cap="flat" cmpd="sng" algn="ctr">
            <a:solidFill>
              <a:schemeClr val="accent1">
                <a:shade val="50000"/>
                <a:alpha val="0"/>
              </a:scheme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lstStyle/>
          <a:p>
            <a:pPr algn="ctr"/>
            <a:endParaRPr lang="zh-CN" altLang="en-US"/>
          </a:p>
        </p:txBody>
      </p:sp>
      <p:grpSp>
        <p:nvGrpSpPr>
          <p:cNvPr id="6" name="组合 5"/>
          <p:cNvGrpSpPr/>
          <p:nvPr userDrawn="1">
            <p:custDataLst>
              <p:tags r:id="rId3"/>
            </p:custDataLst>
          </p:nvPr>
        </p:nvGrpSpPr>
        <p:grpSpPr>
          <a:xfrm>
            <a:off x="0" y="4150469"/>
            <a:ext cx="9143999" cy="993666"/>
            <a:chOff x="0" y="5533275"/>
            <a:chExt cx="12191999" cy="1324725"/>
          </a:xfrm>
        </p:grpSpPr>
        <p:pic>
          <p:nvPicPr>
            <p:cNvPr id="9" name="图片 8"/>
            <p:cNvPicPr/>
            <p:nvPr userDrawn="1">
              <p:custDataLst>
                <p:tags r:id="rId4"/>
              </p:custDataLst>
            </p:nvPr>
          </p:nvPicPr>
          <p:blipFill>
            <a:blip r:embed="rId5" r:link="rId6" cstate="screen"/>
            <a:stretch>
              <a:fillRect/>
            </a:stretch>
          </p:blipFill>
          <p:spPr>
            <a:xfrm>
              <a:off x="10571797" y="5533275"/>
              <a:ext cx="1620202" cy="1324725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7"/>
              </p:custDataLst>
            </p:nvPr>
          </p:nvPicPr>
          <p:blipFill>
            <a:blip r:embed="rId8" r:link="rId9" cstate="screen"/>
            <a:stretch>
              <a:fillRect/>
            </a:stretch>
          </p:blipFill>
          <p:spPr>
            <a:xfrm>
              <a:off x="0" y="5533275"/>
              <a:ext cx="1620202" cy="1324725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0"/>
            </p:custDataLst>
          </p:nvPr>
        </p:nvSpPr>
        <p:spPr>
          <a:xfrm>
            <a:off x="1142100" y="1004524"/>
            <a:ext cx="6858000" cy="1790321"/>
          </a:xfrm>
        </p:spPr>
        <p:txBody>
          <a:bodyPr wrap="square" anchor="b">
            <a:normAutofit/>
          </a:bodyPr>
          <a:lstStyle>
            <a:lvl1pPr algn="ctr">
              <a:defRPr sz="4500"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2963"/>
            <a:ext cx="2970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2963"/>
            <a:ext cx="2025000" cy="237629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14"/>
            </p:custDataLst>
          </p:nvPr>
        </p:nvSpPr>
        <p:spPr>
          <a:xfrm>
            <a:off x="1141810" y="2897458"/>
            <a:ext cx="6858000" cy="1242153"/>
          </a:xfrm>
        </p:spPr>
        <p:txBody>
          <a:bodyPr wrap="square">
            <a:normAutofit/>
          </a:bodyPr>
          <a:lstStyle>
            <a:lvl1pPr algn="ctr">
              <a:defRPr baseline="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98450" y="171471"/>
            <a:ext cx="8540750" cy="857356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200298"/>
            <a:ext cx="4000500" cy="337464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62500" y="1200298"/>
            <a:ext cx="4000500" cy="337464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298451" y="4684497"/>
            <a:ext cx="2289175" cy="357232"/>
          </a:xfrm>
        </p:spPr>
        <p:txBody>
          <a:bodyPr/>
          <a:lstStyle>
            <a:lvl1pPr>
              <a:defRPr/>
            </a:lvl1pPr>
          </a:lstStyle>
          <a:p>
            <a:fld id="{B5B2490F-9260-4114-AAE5-20A0CE573610}" type="datetimeFigureOut">
              <a:rPr lang="zh-CN" altLang="en-US"/>
            </a:fld>
            <a:endParaRPr 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1025" y="4684497"/>
            <a:ext cx="2895600" cy="357232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0026" y="4684497"/>
            <a:ext cx="2289175" cy="357232"/>
          </a:xfrm>
        </p:spPr>
        <p:txBody>
          <a:bodyPr/>
          <a:lstStyle>
            <a:lvl1pPr>
              <a:defRPr/>
            </a:lvl1pPr>
          </a:lstStyle>
          <a:p>
            <a:fld id="{8D6F1497-1EAD-41ED-855E-2251FE101695}" type="slidenum">
              <a:rPr lang="zh-CN" altLang="en-US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525"/>
            <a:ext cx="8139178" cy="33157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10"/>
            </p:custDataLst>
          </p:nvPr>
        </p:nvSpPr>
        <p:spPr>
          <a:xfrm>
            <a:off x="502448" y="714594"/>
            <a:ext cx="3962432" cy="4042886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  <a:p>
            <a:pPr lvl="1"/>
            <a:r>
              <a:rPr>
                <a:sym typeface="+mn-ea"/>
              </a:rPr>
              <a:t>第二级</a:t>
            </a:r>
            <a:endParaRPr>
              <a:sym typeface="+mn-ea"/>
            </a:endParaRPr>
          </a:p>
          <a:p>
            <a:pPr lvl="2"/>
            <a:r>
              <a:rPr>
                <a:sym typeface="+mn-ea"/>
              </a:rPr>
              <a:t>第三级</a:t>
            </a:r>
            <a:endParaRPr>
              <a:sym typeface="+mn-ea"/>
            </a:endParaRPr>
          </a:p>
          <a:p>
            <a:pPr lvl="3"/>
            <a:r>
              <a:rPr>
                <a:sym typeface="+mn-ea"/>
              </a:rPr>
              <a:t>第四级</a:t>
            </a:r>
            <a:endParaRPr>
              <a:sym typeface="+mn-ea"/>
            </a:endParaRPr>
          </a:p>
          <a:p>
            <a:pPr lvl="4"/>
            <a:r>
              <a:rPr>
                <a:sym typeface="+mn-ea"/>
              </a:rPr>
              <a:t>第五级</a:t>
            </a:r>
            <a:endParaRPr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4679158" y="714594"/>
            <a:ext cx="3962432" cy="4042886"/>
          </a:xfrm>
        </p:spPr>
        <p:txBody>
          <a:bodyPr wrap="square" lIns="90170" tIns="46990" rIns="90170" bIns="46990">
            <a:normAutofit/>
          </a:bodyPr>
          <a:lstStyle>
            <a:lvl1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sz="12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1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11" name="图片 10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10" name="图片 9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12" y="332525"/>
            <a:ext cx="8139178" cy="33157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10"/>
            </p:custDataLst>
          </p:nvPr>
        </p:nvSpPr>
        <p:spPr>
          <a:xfrm>
            <a:off x="502448" y="714594"/>
            <a:ext cx="3962432" cy="285838"/>
          </a:xfrm>
        </p:spPr>
        <p:txBody>
          <a:bodyPr wrap="square" lIns="90170" tIns="46990" rIns="90170" bIns="46990" anchor="ctr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1500" b="0" u="none" strike="noStrike" kern="1200" cap="none" spc="200" normalizeH="0" baseline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11"/>
            </p:custDataLst>
          </p:nvPr>
        </p:nvSpPr>
        <p:spPr>
          <a:xfrm>
            <a:off x="502444" y="1055209"/>
            <a:ext cx="3962400" cy="370216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12"/>
            </p:custDataLst>
          </p:nvPr>
        </p:nvSpPr>
        <p:spPr>
          <a:xfrm>
            <a:off x="4676813" y="714594"/>
            <a:ext cx="3962432" cy="285838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1500" b="0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8035" indent="0">
              <a:buNone/>
              <a:defRPr sz="1200" b="1"/>
            </a:lvl7pPr>
            <a:lvl8pPr marL="2400935" indent="0">
              <a:buNone/>
              <a:defRPr sz="1200" b="1"/>
            </a:lvl8pPr>
            <a:lvl9pPr marL="2743835" indent="0">
              <a:buNone/>
              <a:defRPr sz="12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13"/>
            </p:custDataLst>
          </p:nvPr>
        </p:nvSpPr>
        <p:spPr>
          <a:xfrm>
            <a:off x="4676813" y="1055209"/>
            <a:ext cx="3962432" cy="3702169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14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15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16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/>
          <p:nvPr>
            <p:custDataLst>
              <p:tags r:id="rId2"/>
            </p:custDataLst>
          </p:nvPr>
        </p:nvPicPr>
        <p:blipFill>
          <a:blip r:embed="rId3" r:link="rId4" cstate="screen"/>
          <a:stretch>
            <a:fillRect/>
          </a:stretch>
        </p:blipFill>
        <p:spPr>
          <a:xfrm>
            <a:off x="5623560" y="1646411"/>
            <a:ext cx="3291840" cy="1852213"/>
          </a:xfrm>
          <a:prstGeom prst="rect">
            <a:avLst/>
          </a:prstGeom>
        </p:spPr>
      </p:pic>
      <p:pic>
        <p:nvPicPr>
          <p:cNvPr id="6" name="图片 5"/>
          <p:cNvPicPr/>
          <p:nvPr>
            <p:custDataLst>
              <p:tags r:id="rId5"/>
            </p:custDataLst>
          </p:nvPr>
        </p:nvPicPr>
        <p:blipFill>
          <a:blip r:embed="rId6" r:link="rId7" cstate="screen"/>
          <a:stretch>
            <a:fillRect/>
          </a:stretch>
        </p:blipFill>
        <p:spPr>
          <a:xfrm>
            <a:off x="0" y="4703328"/>
            <a:ext cx="540068" cy="441707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  <p:custDataLst>
              <p:tags r:id="rId8"/>
            </p:custDataLst>
          </p:nvPr>
        </p:nvSpPr>
        <p:spPr>
          <a:xfrm>
            <a:off x="502412" y="332522"/>
            <a:ext cx="8139178" cy="33157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9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10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11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9" name="图片 8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标题 1"/>
          <p:cNvSpPr>
            <a:spLocks noGrp="1"/>
          </p:cNvSpPr>
          <p:nvPr>
            <p:ph type="title"/>
            <p:custDataLst>
              <p:tags r:id="rId9"/>
            </p:custDataLst>
          </p:nvPr>
        </p:nvSpPr>
        <p:spPr>
          <a:xfrm>
            <a:off x="502448" y="332525"/>
            <a:ext cx="8139178" cy="331572"/>
          </a:xfrm>
        </p:spPr>
        <p:txBody>
          <a:bodyPr vert="horz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0"/>
            </p:custDataLst>
          </p:nvPr>
        </p:nvSpPr>
        <p:spPr>
          <a:xfrm>
            <a:off x="502448" y="714594"/>
            <a:ext cx="3962432" cy="4042886"/>
          </a:xfrm>
        </p:spPr>
        <p:txBody>
          <a:bodyPr vert="horz" lIns="90170" tIns="46990" rIns="90170" bIns="4699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514350" marR="0" lvl="1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857250" marR="0" lvl="2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200150" marR="0" lvl="3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543050" marR="0" lvl="4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11"/>
            </p:custDataLst>
          </p:nvPr>
        </p:nvSpPr>
        <p:spPr>
          <a:xfrm>
            <a:off x="4679194" y="714594"/>
            <a:ext cx="3962432" cy="4042886"/>
          </a:xfrm>
        </p:spPr>
        <p:txBody>
          <a:bodyPr vert="horz" wrap="square" lIns="90170" tIns="46990" rIns="90170" bIns="46990" rtlCol="0">
            <a:normAutofit/>
          </a:bodyPr>
          <a:lstStyle>
            <a:lvl1pPr marL="171450" marR="0" lvl="0" indent="-17145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2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单击此处编辑母版文本样式</a:t>
            </a:r>
            <a:endParaRPr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12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13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14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>
            <p:custDataLst>
              <p:tags r:id="rId2"/>
            </p:custDataLst>
          </p:nvPr>
        </p:nvGrpSpPr>
        <p:grpSpPr>
          <a:xfrm>
            <a:off x="0" y="0"/>
            <a:ext cx="9144000" cy="441707"/>
            <a:chOff x="0" y="0"/>
            <a:chExt cx="12192000" cy="588767"/>
          </a:xfrm>
        </p:grpSpPr>
        <p:pic>
          <p:nvPicPr>
            <p:cNvPr id="8" name="图片 7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7" name="图片 6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sp>
        <p:nvSpPr>
          <p:cNvPr id="2" name="竖排标题 1"/>
          <p:cNvSpPr>
            <a:spLocks noGrp="1"/>
          </p:cNvSpPr>
          <p:nvPr>
            <p:ph type="title" orient="vert"/>
            <p:custDataLst>
              <p:tags r:id="rId9"/>
            </p:custDataLst>
          </p:nvPr>
        </p:nvSpPr>
        <p:spPr>
          <a:xfrm>
            <a:off x="7928351" y="714594"/>
            <a:ext cx="713238" cy="4042886"/>
          </a:xfrm>
        </p:spPr>
        <p:txBody>
          <a:bodyPr vert="eaVert" wrap="square" lIns="90170" tIns="46990" rIns="90170" bIns="4699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1800" b="1" i="0" u="none" strike="noStrike" kern="1200" cap="none" spc="200" normalizeH="0" baseline="0" noProof="1" dirty="0">
                <a:solidFill>
                  <a:schemeClr val="tx1"/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10"/>
            </p:custDataLst>
          </p:nvPr>
        </p:nvSpPr>
        <p:spPr>
          <a:xfrm>
            <a:off x="502444" y="714588"/>
            <a:ext cx="7371076" cy="4042886"/>
          </a:xfrm>
        </p:spPr>
        <p:txBody>
          <a:bodyPr vert="eaVert" wrap="square">
            <a:normAutofit/>
          </a:bodyPr>
          <a:lstStyle>
            <a:lvl1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indent="0" eaLnBrk="1" fontAlgn="auto" latinLnBrk="0" hangingPunct="1">
              <a:defRPr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11"/>
            </p:custDataLst>
          </p:nvPr>
        </p:nvSpPr>
        <p:spPr>
          <a:xfrm>
            <a:off x="659807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12"/>
            </p:custDataLst>
          </p:nvPr>
        </p:nvSpPr>
        <p:spPr>
          <a:xfrm>
            <a:off x="3087000" y="4763796"/>
            <a:ext cx="2970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13"/>
            </p:custDataLst>
          </p:nvPr>
        </p:nvSpPr>
        <p:spPr>
          <a:xfrm>
            <a:off x="6457950" y="4763796"/>
            <a:ext cx="2025000" cy="237671"/>
          </a:xfrm>
        </p:spPr>
        <p:txBody>
          <a:bodyPr wrap="square">
            <a:normAutofit/>
          </a:bodyPr>
          <a:lstStyle>
            <a:lvl1pPr>
              <a:defRPr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6" Type="http://schemas.openxmlformats.org/officeDocument/2006/relationships/theme" Target="../theme/theme1.xml"/><Relationship Id="rId25" Type="http://schemas.openxmlformats.org/officeDocument/2006/relationships/tags" Target="../tags/tag150.xml"/><Relationship Id="rId24" Type="http://schemas.openxmlformats.org/officeDocument/2006/relationships/tags" Target="../tags/tag149.xml"/><Relationship Id="rId23" Type="http://schemas.openxmlformats.org/officeDocument/2006/relationships/tags" Target="../tags/tag148.xml"/><Relationship Id="rId22" Type="http://schemas.openxmlformats.org/officeDocument/2006/relationships/tags" Target="../tags/tag147.xml"/><Relationship Id="rId21" Type="http://schemas.openxmlformats.org/officeDocument/2006/relationships/tags" Target="../tags/tag146.xml"/><Relationship Id="rId20" Type="http://schemas.openxmlformats.org/officeDocument/2006/relationships/tags" Target="../tags/tag145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6" Type="http://schemas.openxmlformats.org/officeDocument/2006/relationships/theme" Target="../theme/theme2.xml"/><Relationship Id="rId25" Type="http://schemas.openxmlformats.org/officeDocument/2006/relationships/tags" Target="../tags/tag301.xml"/><Relationship Id="rId24" Type="http://schemas.openxmlformats.org/officeDocument/2006/relationships/tags" Target="../tags/tag300.xml"/><Relationship Id="rId23" Type="http://schemas.openxmlformats.org/officeDocument/2006/relationships/tags" Target="../tags/tag299.xml"/><Relationship Id="rId22" Type="http://schemas.openxmlformats.org/officeDocument/2006/relationships/tags" Target="../tags/tag298.xml"/><Relationship Id="rId21" Type="http://schemas.openxmlformats.org/officeDocument/2006/relationships/tags" Target="../tags/tag297.xml"/><Relationship Id="rId20" Type="http://schemas.openxmlformats.org/officeDocument/2006/relationships/tags" Target="../tags/tag296.xml"/><Relationship Id="rId2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522"/>
            <a:ext cx="8139178" cy="331572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264"/>
            <a:ext cx="8139178" cy="4042886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3796"/>
            <a:ext cx="2025000" cy="23767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3796"/>
            <a:ext cx="2970000" cy="23767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3796"/>
            <a:ext cx="2025000" cy="237671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65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94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23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80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20"/>
            </p:custDataLst>
          </p:nvPr>
        </p:nvSpPr>
        <p:spPr>
          <a:xfrm>
            <a:off x="502412" y="332464"/>
            <a:ext cx="8139178" cy="331514"/>
          </a:xfrm>
          <a:prstGeom prst="rect">
            <a:avLst/>
          </a:prstGeom>
        </p:spPr>
        <p:txBody>
          <a:bodyPr vert="horz" wrap="square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21"/>
            </p:custDataLst>
          </p:nvPr>
        </p:nvSpPr>
        <p:spPr>
          <a:xfrm>
            <a:off x="502412" y="721138"/>
            <a:ext cx="8139178" cy="4042179"/>
          </a:xfrm>
          <a:prstGeom prst="rect">
            <a:avLst/>
          </a:prstGeom>
        </p:spPr>
        <p:txBody>
          <a:bodyPr vert="horz" wrap="square" lIns="90170" tIns="46990" rIns="90170" bIns="4699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22"/>
            </p:custDataLst>
          </p:nvPr>
        </p:nvSpPr>
        <p:spPr>
          <a:xfrm>
            <a:off x="659807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23"/>
            </p:custDataLst>
          </p:nvPr>
        </p:nvSpPr>
        <p:spPr>
          <a:xfrm>
            <a:off x="3087000" y="4762963"/>
            <a:ext cx="2970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24"/>
            </p:custDataLst>
          </p:nvPr>
        </p:nvSpPr>
        <p:spPr>
          <a:xfrm>
            <a:off x="6457950" y="4762963"/>
            <a:ext cx="2025000" cy="237629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7" name="KSO_TEMPLATE" hidden="1"/>
          <p:cNvSpPr/>
          <p:nvPr userDrawn="1">
            <p:custDataLst>
              <p:tags r:id="rId25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87" r:id="rId19"/>
  </p:sldLayoutIdLst>
  <p:txStyles>
    <p:titleStyle>
      <a:lvl1pPr algn="l" defTabSz="685800" rtl="0" eaLnBrk="1" fontAlgn="auto" latinLnBrk="0" hangingPunct="1">
        <a:lnSpc>
          <a:spcPct val="100000"/>
        </a:lnSpc>
        <a:spcBef>
          <a:spcPct val="0"/>
        </a:spcBef>
        <a:buNone/>
        <a:defRPr sz="1800" b="1" u="none" strike="noStrike" kern="1200" cap="none" spc="200" normalizeH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1714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5143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207135" algn="l"/>
        </a:tabLst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8572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2001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1543050" indent="-171450" algn="l" defTabSz="6858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200" u="none" strike="noStrike" kern="1200" cap="none" spc="150" normalizeH="0" baseline="0">
          <a:solidFill>
            <a:schemeClr val="tx1"/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5285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835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302.xml"/><Relationship Id="rId1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8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1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0.xml"/><Relationship Id="rId1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1.xml"/><Relationship Id="rId1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22.xml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tags" Target="../tags/tag324.xml"/><Relationship Id="rId2" Type="http://schemas.openxmlformats.org/officeDocument/2006/relationships/image" Target="../media/image14.jpeg"/><Relationship Id="rId1" Type="http://schemas.openxmlformats.org/officeDocument/2006/relationships/tags" Target="../tags/tag32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0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6.xml"/><Relationship Id="rId1" Type="http://schemas.openxmlformats.org/officeDocument/2006/relationships/tags" Target="../tags/tag305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308.xml"/><Relationship Id="rId2" Type="http://schemas.openxmlformats.org/officeDocument/2006/relationships/image" Target="../media/image9.png"/><Relationship Id="rId1" Type="http://schemas.openxmlformats.org/officeDocument/2006/relationships/tags" Target="../tags/tag307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313.xml"/><Relationship Id="rId8" Type="http://schemas.openxmlformats.org/officeDocument/2006/relationships/image" Target="file:///C:\Users\1V994W2\PycharmProjects\PPT_Background_Generation/pic_temp/1_pic_quater_right_up.png" TargetMode="External"/><Relationship Id="rId7" Type="http://schemas.openxmlformats.org/officeDocument/2006/relationships/image" Target="../media/image3.png"/><Relationship Id="rId6" Type="http://schemas.openxmlformats.org/officeDocument/2006/relationships/tags" Target="../tags/tag312.xml"/><Relationship Id="rId5" Type="http://schemas.openxmlformats.org/officeDocument/2006/relationships/image" Target="file:///C:\Users\1V994W2\PycharmProjects\PPT_Background_Generation/pic_temp/0_pic_quater_left_up.png" TargetMode="External"/><Relationship Id="rId4" Type="http://schemas.openxmlformats.org/officeDocument/2006/relationships/image" Target="../media/image2.png"/><Relationship Id="rId3" Type="http://schemas.openxmlformats.org/officeDocument/2006/relationships/tags" Target="../tags/tag311.xml"/><Relationship Id="rId2" Type="http://schemas.openxmlformats.org/officeDocument/2006/relationships/tags" Target="../tags/tag310.xml"/><Relationship Id="rId13" Type="http://schemas.openxmlformats.org/officeDocument/2006/relationships/slideLayout" Target="../slideLayouts/slideLayout26.xml"/><Relationship Id="rId12" Type="http://schemas.openxmlformats.org/officeDocument/2006/relationships/tags" Target="../tags/tag315.xml"/><Relationship Id="rId11" Type="http://schemas.openxmlformats.org/officeDocument/2006/relationships/image" Target="../media/image10.png"/><Relationship Id="rId10" Type="http://schemas.openxmlformats.org/officeDocument/2006/relationships/tags" Target="../tags/tag314.xml"/><Relationship Id="rId1" Type="http://schemas.openxmlformats.org/officeDocument/2006/relationships/tags" Target="../tags/tag309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ags" Target="../tags/tag3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8.xml"/><Relationship Id="rId1" Type="http://schemas.openxmlformats.org/officeDocument/2006/relationships/tags" Target="../tags/tag3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/>
          <a:srcRect r="531"/>
          <a:stretch>
            <a:fillRect/>
          </a:stretch>
        </p:blipFill>
        <p:spPr>
          <a:xfrm>
            <a:off x="0" y="450"/>
            <a:ext cx="9144000" cy="5143500"/>
          </a:xfrm>
          <a:prstGeom prst="rect">
            <a:avLst/>
          </a:prstGeom>
        </p:spPr>
      </p:pic>
      <p:sp>
        <p:nvSpPr>
          <p:cNvPr id="15" name="标题 14"/>
          <p:cNvSpPr>
            <a:spLocks noGrp="1"/>
          </p:cNvSpPr>
          <p:nvPr>
            <p:ph type="ctrTitle" idx="13"/>
          </p:nvPr>
        </p:nvSpPr>
        <p:spPr>
          <a:xfrm>
            <a:off x="3188335" y="2259780"/>
            <a:ext cx="5746750" cy="728345"/>
          </a:xfrm>
        </p:spPr>
        <p:txBody>
          <a:bodyPr>
            <a:noAutofit/>
          </a:bodyPr>
          <a:lstStyle/>
          <a:p>
            <a:pPr algn="ctr"/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高三生物第7课时</a:t>
            </a:r>
            <a:b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</a:br>
            <a:r>
              <a:rPr lang="zh-CN" altLang="en-US" sz="2800" b="1" spc="300" dirty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《假设-演绎法的应用》</a:t>
            </a:r>
            <a:endParaRPr lang="zh-CN" altLang="en-US" sz="2800" b="1" spc="300" dirty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871085" y="3635825"/>
            <a:ext cx="360172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en-US" altLang="zh-CN" b="1" spc="226" dirty="0">
                <a:solidFill>
                  <a:schemeClr val="tx1"/>
                </a:solidFill>
                <a:latin typeface="楷体" panose="02010609060101010101" charset="-122"/>
                <a:ea typeface="楷体" panose="02010609060101010101" charset="-122"/>
                <a:cs typeface="楷体" panose="02010609060101010101" charset="-122"/>
              </a:rPr>
              <a:t>  </a:t>
            </a:r>
            <a:r>
              <a:rPr lang="en-US" altLang="zh-CN" sz="2000" spc="226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000" spc="226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066619" y="1194573"/>
            <a:ext cx="409384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朝阳区线上课堂</a:t>
            </a:r>
            <a:r>
              <a:rPr lang="en-US" altLang="zh-CN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·</a:t>
            </a:r>
            <a:r>
              <a:rPr lang="zh-CN" altLang="en-US" sz="20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高三生物</a:t>
            </a:r>
            <a:r>
              <a:rPr lang="zh-CN" altLang="en-US" sz="2400" b="1" spc="226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  <a:cs typeface="楷体" panose="02010609060101010101" charset="-122"/>
                <a:sym typeface="+mn-ea"/>
              </a:rPr>
              <a:t> </a:t>
            </a:r>
            <a:endParaRPr lang="zh-CN" altLang="en-US" sz="2400" b="1" spc="226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  <a:cs typeface="楷体" panose="02010609060101010101" charset="-122"/>
              <a:sym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324224" y="3700015"/>
            <a:ext cx="4836240" cy="553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000" spc="226" dirty="0">
                <a:solidFill>
                  <a:schemeClr val="bg2">
                    <a:lumMod val="1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北京市朝阳区教研中心    </a:t>
            </a:r>
            <a:endParaRPr lang="zh-CN" altLang="en-US" sz="2000" spc="226" dirty="0">
              <a:solidFill>
                <a:schemeClr val="bg2">
                  <a:lumMod val="1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20700" y="136525"/>
            <a:ext cx="8328025" cy="10147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0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2.假设-演绎的思维方法，在探究实验中广泛地应用着。事实上，你所学习的探究类实验大都蕴含着这一科学方法。请尝试在假设的基础上进行演绎出预测，并设计可行的实验验证演绎的结果。</a:t>
            </a:r>
            <a:endParaRPr lang="zh-CN" altLang="en-US" sz="2000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586105" y="1151255"/>
            <a:ext cx="7971790" cy="6451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b="1">
                <a:solidFill>
                  <a:srgbClr val="1C12F4"/>
                </a:solidFill>
                <a:latin typeface="仿宋" panose="02010609060101010101" charset="-122"/>
                <a:ea typeface="仿宋" panose="02010609060101010101" charset="-122"/>
                <a:cs typeface="仿宋" panose="02010609060101010101" charset="-122"/>
              </a:rPr>
              <a:t>例：2012北京第29题：为研究细胞分裂素的生理作用，研究者将菜豆幼苗制成的插条插入蒸馏水中(图1).对插条的处理方法及结果见图2.</a:t>
            </a:r>
            <a:endParaRPr lang="zh-CN" altLang="en-US" b="1">
              <a:solidFill>
                <a:srgbClr val="1C12F4"/>
              </a:solidFill>
              <a:latin typeface="仿宋" panose="02010609060101010101" charset="-122"/>
              <a:ea typeface="仿宋" panose="02010609060101010101" charset="-122"/>
              <a:cs typeface="仿宋" panose="02010609060101010101" charset="-122"/>
            </a:endParaRPr>
          </a:p>
        </p:txBody>
      </p:sp>
      <p:graphicFrame>
        <p:nvGraphicFramePr>
          <p:cNvPr id="3" name="表格 2"/>
          <p:cNvGraphicFramePr/>
          <p:nvPr/>
        </p:nvGraphicFramePr>
        <p:xfrm>
          <a:off x="2032000" y="926148"/>
          <a:ext cx="0" cy="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0"/>
                <a:gridCol w="0"/>
              </a:tblGrid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 b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endParaRPr lang="zh-CN" altLang="en-US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" name="图片 3"/>
          <p:cNvPicPr/>
          <p:nvPr/>
        </p:nvPicPr>
        <p:blipFill>
          <a:blip r:embed="rId1"/>
          <a:stretch>
            <a:fillRect/>
          </a:stretch>
        </p:blipFill>
        <p:spPr>
          <a:xfrm>
            <a:off x="585470" y="1796415"/>
            <a:ext cx="7884795" cy="313563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1" name="文本框 100"/>
          <p:cNvSpPr txBox="1"/>
          <p:nvPr/>
        </p:nvSpPr>
        <p:spPr>
          <a:xfrm>
            <a:off x="3225800" y="4277677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indent="266700"/>
            <a:endParaRPr lang="zh-CN" altLang="en-US"/>
          </a:p>
        </p:txBody>
      </p:sp>
    </p:spTree>
    <p:custDataLst>
      <p:tags r:id="rId2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49250" y="73660"/>
            <a:ext cx="7791450" cy="28613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000">
                <a:solidFill>
                  <a:srgbClr val="1C12F4"/>
                </a:solidFill>
                <a:ea typeface="宋体" panose="02010600030101010101" pitchFamily="2" charset="-122"/>
              </a:rPr>
              <a:t>（1）、（2）、（3）、（4）、(5)略</a:t>
            </a:r>
            <a:endParaRPr lang="zh-CN" sz="2000">
              <a:solidFill>
                <a:srgbClr val="1C12F4"/>
              </a:solidFill>
              <a:ea typeface="宋体" panose="02010600030101010101" pitchFamily="2" charset="-122"/>
            </a:endParaRPr>
          </a:p>
          <a:p>
            <a:r>
              <a:rPr lang="zh-CN" sz="2000" b="1">
                <a:solidFill>
                  <a:srgbClr val="FF0000"/>
                </a:solidFill>
                <a:ea typeface="宋体" panose="02010600030101010101" pitchFamily="2" charset="-122"/>
              </a:rPr>
              <a:t>（6）</a:t>
            </a:r>
            <a:r>
              <a:rPr 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研究者</a:t>
            </a:r>
            <a:r>
              <a:rPr lang="zh-CN" sz="20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推测“细胞分裂素能够引起营养物质向细胞分裂素所在部位运输”。为证明此推测，用图1所示插条去除B叶后进行实验，实验组应选择的操作最少包括_____</a:t>
            </a:r>
            <a:endParaRPr lang="zh-CN" sz="20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sz="2000">
                <a:solidFill>
                  <a:srgbClr val="1C12F4"/>
                </a:solidFill>
                <a:ea typeface="宋体" panose="02010600030101010101" pitchFamily="2" charset="-122"/>
              </a:rPr>
              <a:t>(填选项前的符号).</a:t>
            </a:r>
            <a:endParaRPr lang="zh-CN" sz="2000">
              <a:solidFill>
                <a:srgbClr val="1C12F4"/>
              </a:solidFill>
              <a:ea typeface="宋体" panose="02010600030101010101" pitchFamily="2" charset="-122"/>
            </a:endParaRPr>
          </a:p>
          <a:p>
            <a:r>
              <a:rPr lang="zh-CN" sz="2000">
                <a:solidFill>
                  <a:srgbClr val="1C12F4"/>
                </a:solidFill>
                <a:ea typeface="宋体" panose="02010600030101010101" pitchFamily="2" charset="-122"/>
              </a:rPr>
              <a:t>a．用细胞分裂素溶液涂抹A1叶</a:t>
            </a:r>
            <a:r>
              <a:rPr lang="en-US" sz="2000">
                <a:solidFill>
                  <a:srgbClr val="1C12F4"/>
                </a:solidFill>
                <a:latin typeface="宋体" panose="02010600030101010101" pitchFamily="2" charset="-122"/>
              </a:rPr>
              <a:t>	</a:t>
            </a:r>
            <a:r>
              <a:rPr lang="zh-CN" sz="2000">
                <a:solidFill>
                  <a:srgbClr val="1C12F4"/>
                </a:solidFill>
                <a:ea typeface="宋体" panose="02010600030101010101" pitchFamily="2" charset="-122"/>
              </a:rPr>
              <a:t>b．用细胞分裂素溶液涂抹A２叶</a:t>
            </a:r>
            <a:endParaRPr lang="zh-CN" sz="2000">
              <a:solidFill>
                <a:srgbClr val="1C12F4"/>
              </a:solidFill>
              <a:ea typeface="宋体" panose="02010600030101010101" pitchFamily="2" charset="-122"/>
            </a:endParaRPr>
          </a:p>
          <a:p>
            <a:r>
              <a:rPr lang="en-US" altLang="zh-CN" sz="2000">
                <a:solidFill>
                  <a:srgbClr val="1C12F4"/>
                </a:solidFill>
                <a:ea typeface="宋体" panose="02010600030101010101" pitchFamily="2" charset="-122"/>
              </a:rPr>
              <a:t>c</a:t>
            </a:r>
            <a:r>
              <a:rPr lang="zh-CN" sz="2000">
                <a:solidFill>
                  <a:srgbClr val="1C12F4"/>
                </a:solidFill>
                <a:ea typeface="宋体" panose="02010600030101010101" pitchFamily="2" charset="-122"/>
                <a:sym typeface="+mn-ea"/>
              </a:rPr>
              <a:t>用</a:t>
            </a:r>
            <a:r>
              <a:rPr lang="en-US" sz="2000" baseline="30000">
                <a:solidFill>
                  <a:srgbClr val="1C12F4"/>
                </a:solidFill>
                <a:latin typeface="宋体" panose="02010600030101010101" pitchFamily="2" charset="-122"/>
                <a:sym typeface="+mn-ea"/>
              </a:rPr>
              <a:t>14</a:t>
            </a:r>
            <a:r>
              <a:rPr lang="zh-CN" sz="2000">
                <a:solidFill>
                  <a:srgbClr val="1C12F4"/>
                </a:solidFill>
                <a:ea typeface="宋体" panose="02010600030101010101" pitchFamily="2" charset="-122"/>
                <a:sym typeface="+mn-ea"/>
              </a:rPr>
              <a:t>C-淀粉溶液涂抹A1页</a:t>
            </a:r>
            <a:r>
              <a:rPr lang="en-US" sz="2000">
                <a:solidFill>
                  <a:srgbClr val="1C12F4"/>
                </a:solidFill>
                <a:latin typeface="宋体" panose="02010600030101010101" pitchFamily="2" charset="-122"/>
                <a:sym typeface="+mn-ea"/>
              </a:rPr>
              <a:t>	</a:t>
            </a:r>
            <a:r>
              <a:rPr lang="zh-CN" sz="2000">
                <a:solidFill>
                  <a:srgbClr val="1C12F4"/>
                </a:solidFill>
                <a:ea typeface="宋体" panose="02010600030101010101" pitchFamily="2" charset="-122"/>
                <a:sym typeface="+mn-ea"/>
              </a:rPr>
              <a:t>d. 用</a:t>
            </a:r>
            <a:r>
              <a:rPr lang="en-US" sz="2000" baseline="30000">
                <a:solidFill>
                  <a:srgbClr val="1C12F4"/>
                </a:solidFill>
                <a:latin typeface="宋体" panose="02010600030101010101" pitchFamily="2" charset="-122"/>
                <a:sym typeface="+mn-ea"/>
              </a:rPr>
              <a:t>14</a:t>
            </a:r>
            <a:r>
              <a:rPr lang="zh-CN" sz="2000">
                <a:solidFill>
                  <a:srgbClr val="1C12F4"/>
                </a:solidFill>
                <a:ea typeface="宋体" panose="02010600030101010101" pitchFamily="2" charset="-122"/>
                <a:sym typeface="+mn-ea"/>
              </a:rPr>
              <a:t>C-淀粉溶液涂抹A2页e.用</a:t>
            </a:r>
            <a:r>
              <a:rPr lang="en-US" sz="2000" baseline="30000">
                <a:solidFill>
                  <a:srgbClr val="1C12F4"/>
                </a:solidFill>
                <a:latin typeface="宋体" panose="02010600030101010101" pitchFamily="2" charset="-122"/>
                <a:sym typeface="+mn-ea"/>
              </a:rPr>
              <a:t>14</a:t>
            </a:r>
            <a:r>
              <a:rPr lang="zh-CN" sz="2000">
                <a:solidFill>
                  <a:srgbClr val="1C12F4"/>
                </a:solidFill>
                <a:ea typeface="宋体" panose="02010600030101010101" pitchFamily="2" charset="-122"/>
                <a:sym typeface="+mn-ea"/>
              </a:rPr>
              <a:t>C-氨基酸溶液涂抹A2叶</a:t>
            </a:r>
            <a:r>
              <a:rPr lang="en-US" sz="2000">
                <a:solidFill>
                  <a:srgbClr val="1C12F4"/>
                </a:solidFill>
                <a:latin typeface="宋体" panose="02010600030101010101" pitchFamily="2" charset="-122"/>
                <a:sym typeface="+mn-ea"/>
              </a:rPr>
              <a:t>	</a:t>
            </a:r>
            <a:r>
              <a:rPr lang="zh-CN" sz="2000">
                <a:solidFill>
                  <a:srgbClr val="1C12F4"/>
                </a:solidFill>
                <a:ea typeface="宋体" panose="02010600030101010101" pitchFamily="2" charset="-122"/>
                <a:sym typeface="+mn-ea"/>
              </a:rPr>
              <a:t>f.用</a:t>
            </a:r>
            <a:r>
              <a:rPr lang="en-US" sz="2000" baseline="30000">
                <a:solidFill>
                  <a:srgbClr val="1C12F4"/>
                </a:solidFill>
                <a:latin typeface="宋体" panose="02010600030101010101" pitchFamily="2" charset="-122"/>
                <a:sym typeface="+mn-ea"/>
              </a:rPr>
              <a:t>14</a:t>
            </a:r>
            <a:r>
              <a:rPr lang="zh-CN" sz="2000">
                <a:solidFill>
                  <a:srgbClr val="1C12F4"/>
                </a:solidFill>
                <a:ea typeface="宋体" panose="02010600030101010101" pitchFamily="2" charset="-122"/>
                <a:sym typeface="+mn-ea"/>
              </a:rPr>
              <a:t>C-细胞分裂素溶液涂抹A2叶g.检测A1叶的放射性强度</a:t>
            </a:r>
            <a:endParaRPr lang="zh-CN" altLang="en-US" sz="2000">
              <a:solidFill>
                <a:srgbClr val="1C12F4"/>
              </a:solidFill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" name="文本框 102"/>
          <p:cNvSpPr txBox="1"/>
          <p:nvPr/>
        </p:nvSpPr>
        <p:spPr>
          <a:xfrm>
            <a:off x="289560" y="358140"/>
            <a:ext cx="8251825" cy="39878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0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变式：如果实验的情境如下图所示，保留B叶，应如何设计实验。</a:t>
            </a:r>
            <a:endParaRPr lang="zh-CN" altLang="en-US" sz="2000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3" name="图片 3" descr="学科网(www.zxxk.com)--教育资源门户，提供试卷、教案、课件、论文、素材及各类教学资源下载，还有大量而丰富的教学相关资讯！"/>
          <p:cNvPicPr>
            <a:picLocks noChangeAspect="1"/>
          </p:cNvPicPr>
          <p:nvPr/>
        </p:nvPicPr>
        <p:blipFill>
          <a:blip r:embed="rId1"/>
          <a:srcRect t="29611" r="76148" b="21107"/>
          <a:stretch>
            <a:fillRect/>
          </a:stretch>
        </p:blipFill>
        <p:spPr>
          <a:xfrm>
            <a:off x="6148705" y="1734820"/>
            <a:ext cx="2820670" cy="2292985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文本框 101"/>
          <p:cNvSpPr txBox="1"/>
          <p:nvPr/>
        </p:nvSpPr>
        <p:spPr>
          <a:xfrm>
            <a:off x="224155" y="896620"/>
            <a:ext cx="5655945" cy="4246245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p>
            <a:r>
              <a:rPr lang="zh-CN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保留</a:t>
            </a:r>
            <a:r>
              <a:rPr lang="zh-CN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B叶后，形成如下图示：假设：细胞分裂素能够引起营养物质向细胞分裂素所在部位运输；</a:t>
            </a:r>
            <a:endParaRPr lang="zh-CN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演绎：</a:t>
            </a:r>
            <a:endParaRPr lang="zh-CN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测量：</a:t>
            </a:r>
            <a:endParaRPr lang="zh-CN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设计：实验组：</a:t>
            </a:r>
            <a:endParaRPr lang="zh-CN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对照组：</a:t>
            </a:r>
            <a:endParaRPr lang="zh-CN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可操作性：</a:t>
            </a:r>
            <a:endParaRPr lang="zh-CN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预测：</a:t>
            </a:r>
            <a:endParaRPr lang="zh-CN" altLang="en-US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" name="文本框 101"/>
          <p:cNvSpPr txBox="1"/>
          <p:nvPr/>
        </p:nvSpPr>
        <p:spPr>
          <a:xfrm>
            <a:off x="224155" y="128270"/>
            <a:ext cx="7145655" cy="4799965"/>
          </a:xfrm>
          <a:prstGeom prst="rect">
            <a:avLst/>
          </a:prstGeom>
          <a:noFill/>
          <a:ln w="9525">
            <a:solidFill>
              <a:srgbClr val="C00000"/>
            </a:solidFill>
          </a:ln>
        </p:spPr>
        <p:txBody>
          <a:bodyPr wrap="square">
            <a:spAutoFit/>
          </a:bodyPr>
          <a:p>
            <a:r>
              <a:rPr lang="zh-CN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【解决类问题的思维仍然是“假设-演绎”科学方法】。去除B叶后，形成如下图示：假设：如果，细胞分裂素能够引起营养物质向细胞分裂素所在部位运输；</a:t>
            </a:r>
            <a:endParaRPr lang="zh-CN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演绎：那么，若在A1（A2)上涂抹细胞分裂素，则有机物向A1(A2)运输增多；</a:t>
            </a:r>
            <a:endParaRPr lang="zh-CN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测量：这种增多应可以测量到，并与对照组相比，明显增多。</a:t>
            </a:r>
            <a:endParaRPr lang="zh-CN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设计：实验组：A1涂抹细胞分裂素，A2涂抹放射性的氨基酸；对照组：</a:t>
            </a:r>
            <a:r>
              <a:rPr lang="en-US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A1</a:t>
            </a:r>
            <a:r>
              <a:rPr lang="en-US" b="1" u="sng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</a:t>
            </a:r>
            <a:r>
              <a:rPr lang="zh-CN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A2涂抹放射性的氨基酸。</a:t>
            </a:r>
            <a:endParaRPr lang="zh-CN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可操作性：不能使用放射性的淀粉，因为淀粉</a:t>
            </a:r>
            <a:r>
              <a:rPr lang="en-US" b="1" u="sng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          </a:t>
            </a:r>
            <a:r>
              <a:rPr lang="zh-CN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。</a:t>
            </a:r>
            <a:endParaRPr lang="zh-CN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预测：实验组A1的放射性显著高于对照组。</a:t>
            </a:r>
            <a:endParaRPr lang="zh-CN" altLang="en-US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endParaRPr lang="zh-CN" altLang="en-US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2" name="图片 1"/>
          <p:cNvPicPr/>
          <p:nvPr/>
        </p:nvPicPr>
        <p:blipFill>
          <a:blip r:embed="rId1"/>
          <a:srcRect t="21811"/>
          <a:stretch>
            <a:fillRect/>
          </a:stretch>
        </p:blipFill>
        <p:spPr>
          <a:xfrm>
            <a:off x="7494905" y="1536700"/>
            <a:ext cx="1591945" cy="1315720"/>
          </a:xfrm>
          <a:prstGeom prst="rect">
            <a:avLst/>
          </a:prstGeom>
          <a:noFill/>
          <a:ln w="9525">
            <a:noFill/>
          </a:ln>
        </p:spPr>
      </p:pic>
    </p:spTree>
    <p:custDataLst>
      <p:tags r:id="rId2"/>
    </p:custData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6" name="文本框 105"/>
          <p:cNvSpPr txBox="1"/>
          <p:nvPr/>
        </p:nvSpPr>
        <p:spPr>
          <a:xfrm>
            <a:off x="635" y="248920"/>
            <a:ext cx="9143365" cy="427672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pPr algn="l"/>
            <a:r>
              <a:rPr lang="zh-CN" sz="32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今日学习内容概要</a:t>
            </a:r>
            <a:endParaRPr lang="zh-CN" sz="3200" b="1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sz="20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1. </a:t>
            </a:r>
            <a:r>
              <a:rPr lang="zh-CN" sz="20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假设演绎是古老而严谨的思维方式。       概括地说，假设：用来解释特定的现象；演绎：在假设的基础上，继续做出可以观测到的推论；预测：推论应产生可预见的结果；求证：实验的结果是否支持推论。      常用的思维是：“如果……成立的话（假设），那么就会……（推论），就能观测到……（演绎出一个可观测的结果），实验的</a:t>
            </a:r>
            <a:r>
              <a:rPr lang="zh-CN" sz="20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结果真的是这样（求证）”</a:t>
            </a:r>
            <a:endParaRPr lang="zh-CN" sz="2000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sz="20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2</a:t>
            </a:r>
            <a:r>
              <a:rPr lang="zh-CN" sz="20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.能分类讨论所有的假设所演绎的结果，作出判断。利用假设-演绎的方法，解决具体问题。</a:t>
            </a:r>
            <a:endParaRPr lang="zh-CN" sz="2000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algn="l"/>
            <a:r>
              <a:rPr lang="en-US" sz="20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3.</a:t>
            </a:r>
            <a:r>
              <a:rPr lang="zh-CN" sz="20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将假设-演绎的思维方法，结合现代技术，广泛应用于更多探究性实验中。</a:t>
            </a:r>
            <a:endParaRPr lang="zh-CN" altLang="en-US" sz="2000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 descr="微信图片_2020020117150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117975" y="706653"/>
            <a:ext cx="1234440" cy="122301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848360" y="2360930"/>
            <a:ext cx="6187440" cy="9220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CN" altLang="en-US" sz="5400" b="1" spc="300" dirty="0">
                <a:solidFill>
                  <a:srgbClr val="002060"/>
                </a:solidFill>
                <a:latin typeface="微软雅黑" panose="020B0503020204020204" charset="-122"/>
                <a:ea typeface="微软雅黑" panose="020B0503020204020204" charset="-122"/>
              </a:rPr>
              <a:t>谢谢您的观看</a:t>
            </a:r>
            <a:endParaRPr lang="zh-CN" altLang="en-US" sz="5400" b="1" spc="300" dirty="0">
              <a:solidFill>
                <a:srgbClr val="00206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632710" y="3508190"/>
            <a:ext cx="4205412" cy="506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50000"/>
              </a:lnSpc>
            </a:pPr>
            <a:r>
              <a:rPr lang="zh-CN" altLang="en-US" spc="226" dirty="0">
                <a:solidFill>
                  <a:srgbClr val="002060"/>
                </a:solidFill>
                <a:latin typeface="楷体" panose="02010609060101010101" charset="-122"/>
                <a:ea typeface="楷体" panose="02010609060101010101" charset="-122"/>
              </a:rPr>
              <a:t>北京市朝阳区教育研究中心  制作</a:t>
            </a:r>
            <a:endParaRPr lang="zh-CN" altLang="en-US" spc="226" dirty="0">
              <a:solidFill>
                <a:srgbClr val="002060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</p:spTree>
    <p:custDataLst>
      <p:tags r:id="rId3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5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522605" y="203835"/>
            <a:ext cx="8098790" cy="82994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8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一、学习目标</a:t>
            </a:r>
            <a:r>
              <a:rPr lang="zh-CN" sz="20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（见学习指南）</a:t>
            </a:r>
            <a:endParaRPr lang="zh-CN" sz="2000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4645" y="1469390"/>
            <a:ext cx="8191500" cy="29845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8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二、学习方法</a:t>
            </a:r>
            <a:endParaRPr lang="zh-CN" sz="2800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sz="20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1.形成假设演绎的思维范式；</a:t>
            </a:r>
            <a:endParaRPr lang="zh-CN" sz="2000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sz="20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2.要分析并分类讨论所有的假设可能，并把所有的假设演绎成具体可测量的结果，通过否定的方法，判定假设；</a:t>
            </a:r>
            <a:endParaRPr lang="zh-CN" sz="2000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sz="20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3.将假设-演绎的思维方法，结合现代实验技术相，广泛应用于更多探究性实验中。</a:t>
            </a:r>
            <a:endParaRPr lang="zh-CN" altLang="en-US" sz="2000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290195" y="97155"/>
            <a:ext cx="8420735" cy="48926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28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三、学习任务</a:t>
            </a:r>
            <a:endParaRPr lang="zh-CN" sz="2400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sz="2400" b="1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【任务一】理解假设-演绎思维方法的内涵</a:t>
            </a:r>
            <a:r>
              <a:rPr lang="en-US" sz="20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 </a:t>
            </a:r>
            <a:r>
              <a:rPr lang="zh-CN" sz="20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       学科方法是一种具体的操作流程。说起科学方法，可以是指一切逻辑的、实证的、合乎规则的一切探究未知世界的方式、技术、思路的总和。但真正的科学方法是由</a:t>
            </a:r>
            <a:r>
              <a:rPr lang="en-US" sz="20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11</a:t>
            </a:r>
            <a:r>
              <a:rPr lang="zh-CN" sz="20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世纪时，一位波斯的哲学家海什木（</a:t>
            </a:r>
            <a:r>
              <a:rPr lang="en-US" sz="20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965 </a:t>
            </a:r>
            <a:r>
              <a:rPr lang="zh-CN" sz="20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年出生在巴士拉（今伊拉克境内）提出的。 </a:t>
            </a:r>
            <a:endParaRPr lang="zh-CN" sz="2000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r>
              <a:rPr lang="zh-CN" sz="20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      该方法大致可以分成四个步骤。       第一步：理解目标科学问题的性质。初步了解前人的研究成果和精确测量，尽可能地明确需要解释的特定现象。       第二步：提出明确的假设，也就是一个猜测性的理论，它可以解释要研究的现象。      第三步：审视这个假说，将此假设推测出可观察的预测。      第四步：把推测出的预测，转变成能观察的实验操作。</a:t>
            </a:r>
            <a:r>
              <a:rPr lang="en-US" sz="20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</a:t>
            </a:r>
            <a:r>
              <a:rPr lang="zh-CN" sz="20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     概括地说，即：假设——演绎——预测——求证；</a:t>
            </a:r>
            <a:endParaRPr lang="zh-CN" altLang="en-US" sz="2000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1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598170" y="135255"/>
            <a:ext cx="7735570" cy="36830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</a:rPr>
              <a:t>【任务二】分步骤理解孟德尔实验和摩尔根实验中该方法的应用</a:t>
            </a:r>
            <a:endParaRPr lang="zh-CN" altLang="en-US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aphicFrame>
        <p:nvGraphicFramePr>
          <p:cNvPr id="5" name="表格 4"/>
          <p:cNvGraphicFramePr/>
          <p:nvPr>
            <p:custDataLst>
              <p:tags r:id="rId1"/>
            </p:custDataLst>
          </p:nvPr>
        </p:nvGraphicFramePr>
        <p:xfrm>
          <a:off x="371257" y="592082"/>
          <a:ext cx="8120380" cy="42843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8860"/>
                <a:gridCol w="1913890"/>
                <a:gridCol w="2275840"/>
                <a:gridCol w="2092960"/>
                <a:gridCol w="798830"/>
              </a:tblGrid>
              <a:tr h="269875">
                <a:tc gridSpan="5">
                  <a:txBody>
                    <a:bodyPr/>
                    <a:p>
                      <a:pPr indent="0" algn="ctr">
                        <a:buNone/>
                      </a:pPr>
                      <a:r>
                        <a:rPr lang="zh-CN" sz="1600" b="1">
                          <a:solidFill>
                            <a:srgbClr val="1C12F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摩尔根果蝇实验中的假设演绎步骤</a:t>
                      </a:r>
                      <a:endParaRPr lang="zh-CN" altLang="en-US" sz="1600" b="1">
                        <a:solidFill>
                          <a:srgbClr val="1C12F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72110"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1C12F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明确要解释的特定现象</a:t>
                      </a:r>
                      <a:endParaRPr lang="zh-CN" altLang="en-US" sz="1200" b="1">
                        <a:solidFill>
                          <a:srgbClr val="1C12F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1C12F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提出具体的假设</a:t>
                      </a:r>
                      <a:endParaRPr lang="zh-CN" altLang="en-US" sz="1200" b="1">
                        <a:solidFill>
                          <a:srgbClr val="1C12F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1C12F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用假设解释现象</a:t>
                      </a:r>
                      <a:endParaRPr lang="zh-CN" altLang="en-US" sz="1200" b="1">
                        <a:solidFill>
                          <a:srgbClr val="1C12F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1C12F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在假设的基础上演绎一种可检测的结果</a:t>
                      </a:r>
                      <a:endParaRPr lang="zh-CN" altLang="en-US" sz="1200" b="1">
                        <a:solidFill>
                          <a:srgbClr val="1C12F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1C12F4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实验的结果</a:t>
                      </a:r>
                      <a:endParaRPr lang="zh-CN" altLang="en-US" sz="1200" b="1">
                        <a:solidFill>
                          <a:srgbClr val="1C12F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88695">
                <a:tc rowSpan="4"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1C12F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现象1：红眼雌果蝇与白眼雄果蝇杂交，F1全红眼。现象2：F1雌雄交配，F2出现性状分离，红眼：白眼=1：3，且白眼只限于雄性</a:t>
                      </a:r>
                      <a:endParaRPr lang="zh-CN" altLang="en-US" sz="1200" b="1">
                        <a:solidFill>
                          <a:srgbClr val="1C12F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1C12F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1生物的性状是由染色体上基因决定的。控制红眼的基因A显性、控制白眼的基因a隐性，且只位于X染色体上。</a:t>
                      </a:r>
                      <a:endParaRPr lang="zh-CN" altLang="en-US" sz="1200" b="1">
                        <a:solidFill>
                          <a:srgbClr val="1C12F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1C12F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1.果蝇的相对性状是由基因决定的，决定白眼</a:t>
                      </a:r>
                      <a:r>
                        <a:rPr lang="zh-CN" sz="1200" b="1">
                          <a:solidFill>
                            <a:srgbClr val="1C12F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的基因为A，显性；决定白眼的基因为a，隐性。</a:t>
                      </a:r>
                      <a:endParaRPr lang="zh-CN" sz="1200" b="1">
                        <a:solidFill>
                          <a:srgbClr val="1C12F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1C12F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如果假设成立，白眼雌果蝇和红眼雄果蝇的后代是：           </a:t>
                      </a:r>
                      <a:endParaRPr lang="zh-CN" sz="1200" b="1">
                        <a:solidFill>
                          <a:srgbClr val="1C12F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4">
                  <a:txBody>
                    <a:bodyPr/>
                    <a:p>
                      <a:pPr indent="0" algn="ctr">
                        <a:buNone/>
                      </a:pPr>
                      <a:endParaRPr lang="en-US" altLang="en-US" sz="1200" b="1">
                        <a:solidFill>
                          <a:srgbClr val="1C12F4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33755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1C12F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2.体细胞遗传因子是成对存在的。一对遗传因子是相同的为纯合子，不同的为杂合子；</a:t>
                      </a:r>
                      <a:endParaRPr lang="zh-CN" altLang="en-US" sz="1200" b="1">
                        <a:solidFill>
                          <a:srgbClr val="1C12F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1C12F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2.所以在果蝇的种群中，雌性基因型为XAXA（表现型为红眼）、XAXa（表现型为红眼）、XaXa（表现为白眼）；雄性的基因型为XAY(表现为红眼)、XaY（表现为白眼）</a:t>
                      </a:r>
                      <a:endParaRPr lang="zh-CN" sz="1200" b="1">
                        <a:solidFill>
                          <a:srgbClr val="1C12F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1C12F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如果假设成立，把F2中的红眼雌果蝇分别与白眼雄果蝇杂交，则后代情况是：         </a:t>
                      </a:r>
                      <a:endParaRPr lang="zh-CN" sz="1200" b="1">
                        <a:solidFill>
                          <a:srgbClr val="1C12F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98933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1C12F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3.生物体形成生殖细胞时，成对的遗传因子彼此分离，分别进入不同的配子中，配子中只含有每对遗传因子中的一个；</a:t>
                      </a:r>
                      <a:endParaRPr lang="zh-CN" altLang="en-US" sz="1200" b="1">
                        <a:solidFill>
                          <a:srgbClr val="1C12F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1C12F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3.在形成配子时，成对性染色体彼此分离，配子中只含有每对性染色体中的一条：雌果蝇的配子有两种，      ；雄果蝇的配子有种：  </a:t>
                      </a:r>
                      <a:endParaRPr lang="zh-CN" sz="1200" b="1">
                        <a:solidFill>
                          <a:srgbClr val="1C12F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en-US" sz="1200" b="1">
                          <a:solidFill>
                            <a:srgbClr val="1C12F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如果假设成立，使用荧光显示技术标记a基因，则F1所有的雌果蝇都有</a:t>
                      </a:r>
                      <a:r>
                        <a:rPr lang="en-US" sz="1200" b="1" u="sng">
                          <a:solidFill>
                            <a:srgbClr val="1C12F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      </a:t>
                      </a:r>
                      <a:r>
                        <a:rPr lang="en-US" sz="1200" b="1">
                          <a:solidFill>
                            <a:srgbClr val="1C12F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条荧光染色体，而雄果蝇没有荧光。</a:t>
                      </a:r>
                      <a:endParaRPr lang="en-US" sz="1200" b="1">
                        <a:solidFill>
                          <a:srgbClr val="1C12F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</a:tr>
              <a:tr h="372110"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1C12F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4.受精时，雌雄配子的结合是随机的。</a:t>
                      </a:r>
                      <a:endParaRPr lang="zh-CN" altLang="en-US" sz="1200" b="1">
                        <a:solidFill>
                          <a:srgbClr val="1C12F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1C12F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4.配子随机结合，形成后代的成对的性染色体，正常发育成个体</a:t>
                      </a:r>
                      <a:endParaRPr lang="zh-CN" sz="1200" b="1">
                        <a:solidFill>
                          <a:srgbClr val="1C12F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p>
                      <a:pPr indent="0">
                        <a:buNone/>
                      </a:pPr>
                      <a:r>
                        <a:rPr lang="zh-CN" sz="1200" b="1">
                          <a:solidFill>
                            <a:srgbClr val="1C12F4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如果假设成立……</a:t>
                      </a:r>
                      <a:endParaRPr lang="zh-CN" altLang="en-US" sz="1200" b="1">
                        <a:solidFill>
                          <a:srgbClr val="1C12F4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12700" marR="12700" marT="12700" vert="horz" anchor="ctr"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cPr>
                    <a:lnL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R>
                    <a:lnB w="6350" cap="flat" cmpd="sng">
                      <a:solidFill>
                        <a:srgbClr val="000000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0" name="文本框 99"/>
          <p:cNvSpPr txBox="1"/>
          <p:nvPr/>
        </p:nvSpPr>
        <p:spPr>
          <a:xfrm>
            <a:off x="445770" y="148272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r>
              <a:rPr lang="zh-CN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</a:rPr>
              <a:t>【任务三】尝试做出假设和预测</a:t>
            </a:r>
            <a:endParaRPr lang="zh-CN" altLang="en-US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398145" y="636905"/>
            <a:ext cx="8474710" cy="5219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p>
            <a:r>
              <a:rPr lang="zh-CN" sz="14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例题：如果不考虑交换，其中</a:t>
            </a:r>
            <a:r>
              <a:rPr lang="en-US" sz="14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 </a:t>
            </a:r>
            <a:r>
              <a:rPr lang="zh-CN" sz="14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为抗虫基因，</a:t>
            </a:r>
            <a:r>
              <a:rPr lang="en-US" sz="14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 </a:t>
            </a:r>
            <a:r>
              <a:rPr lang="zh-CN" sz="14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为高茎，</a:t>
            </a:r>
            <a:r>
              <a:rPr lang="en-US" sz="14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 </a:t>
            </a:r>
            <a:r>
              <a:rPr lang="zh-CN" sz="1400" b="1"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为矮茎隐性基因。已知通过基因工程，导入了1个A基因，且整合到核染色体上。请用带有基因的染色体，表示配子的类型，并预测自交、测交的结果。</a:t>
            </a:r>
            <a:endParaRPr lang="zh-CN" altLang="en-US" sz="1400" b="1"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" name="image20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 cstate="print"/>
          <a:stretch>
            <a:fillRect/>
          </a:stretch>
        </p:blipFill>
        <p:spPr>
          <a:xfrm>
            <a:off x="295910" y="1259205"/>
            <a:ext cx="8353425" cy="3569335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1" name="矩形 10"/>
          <p:cNvSpPr/>
          <p:nvPr userDrawn="1">
            <p:custDataLst>
              <p:tags r:id="rId1"/>
            </p:custDataLst>
          </p:nvPr>
        </p:nvSpPr>
        <p:spPr>
          <a:xfrm>
            <a:off x="0" y="2038114"/>
            <a:ext cx="9144000" cy="3106021"/>
          </a:xfrm>
          <a:prstGeom prst="rect">
            <a:avLst/>
          </a:prstGeom>
          <a:solidFill>
            <a:srgbClr val="ECEEEF"/>
          </a:solidFill>
          <a:ln w="12700" cap="flat" cmpd="sng" algn="ctr">
            <a:solidFill>
              <a:srgbClr val="547D9D">
                <a:alpha val="0"/>
              </a:srgbClr>
            </a:solidFill>
            <a:prstDash val="solid"/>
            <a:miter lim="800000"/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rmAutofit/>
          </a:bodyPr>
          <a:p>
            <a:pPr algn="ctr"/>
            <a:endParaRPr lang="zh-CN" altLang="en-US">
              <a:solidFill>
                <a:srgbClr val="FFFFFF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grpSp>
        <p:nvGrpSpPr>
          <p:cNvPr id="6" name="组合 5"/>
          <p:cNvGrpSpPr/>
          <p:nvPr userDrawn="1">
            <p:custDataLst>
              <p:tags r:id="rId2"/>
            </p:custDataLst>
          </p:nvPr>
        </p:nvGrpSpPr>
        <p:grpSpPr>
          <a:xfrm>
            <a:off x="0" y="0"/>
            <a:ext cx="9144000" cy="441630"/>
            <a:chOff x="0" y="0"/>
            <a:chExt cx="12192000" cy="588767"/>
          </a:xfrm>
        </p:grpSpPr>
        <p:pic>
          <p:nvPicPr>
            <p:cNvPr id="10" name="图片 9"/>
            <p:cNvPicPr/>
            <p:nvPr userDrawn="1">
              <p:custDataLst>
                <p:tags r:id="rId3"/>
              </p:custDataLst>
            </p:nvPr>
          </p:nvPicPr>
          <p:blipFill>
            <a:blip r:embed="rId4" r:link="rId5" cstate="screen"/>
            <a:stretch>
              <a:fillRect/>
            </a:stretch>
          </p:blipFill>
          <p:spPr>
            <a:xfrm>
              <a:off x="0" y="0"/>
              <a:ext cx="720090" cy="588767"/>
            </a:xfrm>
            <a:prstGeom prst="rect">
              <a:avLst/>
            </a:prstGeom>
          </p:spPr>
        </p:pic>
        <p:pic>
          <p:nvPicPr>
            <p:cNvPr id="8" name="图片 7"/>
            <p:cNvPicPr/>
            <p:nvPr userDrawn="1">
              <p:custDataLst>
                <p:tags r:id="rId6"/>
              </p:custDataLst>
            </p:nvPr>
          </p:nvPicPr>
          <p:blipFill>
            <a:blip r:embed="rId7" r:link="rId8" cstate="screen"/>
            <a:stretch>
              <a:fillRect/>
            </a:stretch>
          </p:blipFill>
          <p:spPr>
            <a:xfrm>
              <a:off x="11471910" y="0"/>
              <a:ext cx="720090" cy="588767"/>
            </a:xfrm>
            <a:prstGeom prst="rect">
              <a:avLst/>
            </a:prstGeom>
          </p:spPr>
        </p:pic>
      </p:grpSp>
      <p:graphicFrame>
        <p:nvGraphicFramePr>
          <p:cNvPr id="3" name="表格 2"/>
          <p:cNvGraphicFramePr/>
          <p:nvPr>
            <p:custDataLst>
              <p:tags r:id="rId9"/>
            </p:custDataLst>
          </p:nvPr>
        </p:nvGraphicFramePr>
        <p:xfrm>
          <a:off x="161290" y="902335"/>
          <a:ext cx="8910955" cy="39985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22475"/>
                <a:gridCol w="3356610"/>
                <a:gridCol w="3531870"/>
              </a:tblGrid>
              <a:tr h="668020"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所有可能的假设</a:t>
                      </a:r>
                      <a:endParaRPr lang="en-US" sz="1600" b="1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vert="horz" anchor="ctr">
                    <a:lnL w="19050" cap="rnd">
                      <a:solidFill>
                        <a:srgbClr val="1784C7"/>
                      </a:solidFill>
                      <a:prstDash val="solid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784C7"/>
                      </a:solidFill>
                      <a:prstDash val="solid"/>
                    </a:lnT>
                    <a:lnB w="19050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4C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图示该假设</a:t>
                      </a:r>
                      <a:endParaRPr lang="en-US" sz="1600" b="1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vert="horz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3175">
                      <a:solidFill>
                        <a:srgbClr val="FFFFFF"/>
                      </a:solidFill>
                      <a:prstDash val="dot"/>
                    </a:lnR>
                    <a:lnT w="19050" cap="rnd">
                      <a:solidFill>
                        <a:srgbClr val="1784C7"/>
                      </a:solidFill>
                      <a:prstDash val="solid"/>
                    </a:lnT>
                    <a:lnB w="19050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4C7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1">
                          <a:solidFill>
                            <a:srgbClr val="FFFFFF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演绎可能的结果</a:t>
                      </a:r>
                      <a:endParaRPr lang="en-US" sz="1600" b="1">
                        <a:solidFill>
                          <a:srgbClr val="FFFFFF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vert="horz" anchor="ctr">
                    <a:lnL w="3175">
                      <a:solidFill>
                        <a:srgbClr val="FFFFFF"/>
                      </a:solidFill>
                      <a:prstDash val="dot"/>
                    </a:lnL>
                    <a:lnR w="19050" cap="rnd">
                      <a:solidFill>
                        <a:srgbClr val="1784C7"/>
                      </a:solidFill>
                      <a:prstDash val="solid"/>
                    </a:lnR>
                    <a:lnT w="19050" cap="rnd">
                      <a:solidFill>
                        <a:srgbClr val="1784C7"/>
                      </a:solidFill>
                      <a:prstDash val="solid"/>
                    </a:lnT>
                    <a:lnB w="19050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784C7"/>
                    </a:solidFill>
                  </a:tcPr>
                </a:tc>
              </a:tr>
              <a:tr h="1219835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假设1：导入在一对同源染色体的各一条上</a:t>
                      </a:r>
                      <a:endParaRPr lang="en-US" sz="1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15900" marR="215900" marT="133350" marB="133350" vert="horz" anchor="ctr">
                    <a:lnL w="19050" cap="rnd">
                      <a:solidFill>
                        <a:srgbClr val="1784C7"/>
                      </a:solidFill>
                      <a:prstDash val="solid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19050">
                      <a:solidFill>
                        <a:srgbClr val="1784C7"/>
                      </a:solidFill>
                      <a:prstDash val="solid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1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vert="horz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19050">
                      <a:solidFill>
                        <a:srgbClr val="1784C7"/>
                      </a:solidFill>
                      <a:prstDash val="solid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1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vert="horz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19050" cap="rnd">
                      <a:solidFill>
                        <a:srgbClr val="1784C7"/>
                      </a:solidFill>
                      <a:prstDash val="solid"/>
                    </a:lnR>
                    <a:lnT w="19050">
                      <a:solidFill>
                        <a:srgbClr val="1784C7"/>
                      </a:solidFill>
                      <a:prstDash val="solid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  <a:tr h="1288415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假设2：导入在一对同源染色体的一条染色体上</a:t>
                      </a:r>
                      <a:endParaRPr lang="en-US" sz="1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15900" marR="215900" marT="133350" marB="133350" vert="horz" anchor="ctr">
                    <a:lnL w="19050" cap="rnd">
                      <a:solidFill>
                        <a:srgbClr val="1784C7"/>
                      </a:solidFill>
                      <a:prstDash val="solid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1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vert="horz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1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vert="horz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19050" cap="rnd">
                      <a:solidFill>
                        <a:srgbClr val="1784C7"/>
                      </a:solidFill>
                      <a:prstDash val="solid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3175">
                      <a:solidFill>
                        <a:srgbClr val="1784C7"/>
                      </a:solidFill>
                      <a:prstDash val="dot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</a:tr>
              <a:tr h="822325">
                <a:tc>
                  <a:txBody>
                    <a:bodyPr/>
                    <a:p>
                      <a:pPr indent="0" algn="l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  <a:cs typeface="微软雅黑" panose="020B0503020204020204" charset="-122"/>
                        </a:rPr>
                        <a:t>假设3：</a:t>
                      </a:r>
                      <a:endParaRPr lang="en-US" sz="1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  <a:cs typeface="微软雅黑" panose="020B0503020204020204" charset="-122"/>
                      </a:endParaRPr>
                    </a:p>
                  </a:txBody>
                  <a:tcPr marL="215900" marR="215900" marT="133350" marB="133350" vert="horz" anchor="ctr">
                    <a:lnL w="19050" cap="rnd">
                      <a:solidFill>
                        <a:srgbClr val="1784C7"/>
                      </a:solidFill>
                      <a:prstDash val="solid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19050" cap="rnd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0" spc="130">
                          <a:solidFill>
                            <a:srgbClr val="404040"/>
                          </a:solidFill>
                          <a:latin typeface="微软雅黑" panose="020B0503020204020204" charset="-122"/>
                          <a:ea typeface="微软雅黑" panose="020B0503020204020204" charset="-122"/>
                        </a:rPr>
                        <a:t> </a:t>
                      </a:r>
                      <a:endParaRPr lang="en-US" sz="1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vert="horz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3175">
                      <a:solidFill>
                        <a:srgbClr val="1784C7"/>
                      </a:solidFill>
                      <a:prstDash val="dot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19050" cap="rnd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  <a:tc>
                  <a:txBody>
                    <a:bodyPr/>
                    <a:p>
                      <a:pPr indent="0" algn="ctr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lang="en-US" altLang="en-US" sz="1400" b="0" spc="130">
                        <a:solidFill>
                          <a:srgbClr val="404040"/>
                        </a:solidFill>
                        <a:latin typeface="微软雅黑" panose="020B0503020204020204" charset="-122"/>
                        <a:ea typeface="微软雅黑" panose="020B0503020204020204" charset="-122"/>
                      </a:endParaRPr>
                    </a:p>
                  </a:txBody>
                  <a:tcPr marL="215900" marR="215900" marT="133350" marB="133350" vert="horz" anchor="ctr">
                    <a:lnL w="3175">
                      <a:solidFill>
                        <a:srgbClr val="1784C7"/>
                      </a:solidFill>
                      <a:prstDash val="dot"/>
                    </a:lnL>
                    <a:lnR w="19050" cap="rnd">
                      <a:solidFill>
                        <a:srgbClr val="1784C7"/>
                      </a:solidFill>
                      <a:prstDash val="solid"/>
                    </a:lnR>
                    <a:lnT w="3175">
                      <a:solidFill>
                        <a:srgbClr val="1784C7"/>
                      </a:solidFill>
                      <a:prstDash val="dot"/>
                    </a:lnT>
                    <a:lnB w="19050" cap="rnd">
                      <a:solidFill>
                        <a:srgbClr val="1784C7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Title 6"/>
          <p:cNvSpPr txBox="1"/>
          <p:nvPr>
            <p:custDataLst>
              <p:tags r:id="rId10"/>
            </p:custDataLst>
          </p:nvPr>
        </p:nvSpPr>
        <p:spPr>
          <a:xfrm>
            <a:off x="419469" y="89448"/>
            <a:ext cx="8232300" cy="56971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54000" tIns="27000" rIns="54000" bIns="27000" anchor="t" anchorCtr="0">
            <a:noAutofit/>
          </a:bodyPr>
          <a:lstStyle>
            <a:lvl1pPr algn="l" defTabSz="913765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745" b="0" kern="1200" cap="none" spc="-49" baseline="0" dirty="0" smtClean="0">
                <a:ln w="3175">
                  <a:noFill/>
                </a:ln>
                <a:solidFill>
                  <a:schemeClr val="tx1"/>
                </a:solidFill>
                <a:effectLst/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lvl="0" indent="0" algn="just">
              <a:lnSpc>
                <a:spcPct val="130000"/>
              </a:lnSpc>
              <a:spcBef>
                <a:spcPts val="0"/>
              </a:spcBef>
              <a:spcAft>
                <a:spcPts val="800"/>
              </a:spcAft>
              <a:buSzPct val="100000"/>
              <a:buNone/>
            </a:pPr>
            <a:r>
              <a:rPr lang="zh-CN" sz="1600" b="1" spc="50">
                <a:ln w="3175">
                  <a:noFill/>
                  <a:prstDash val="dash"/>
                </a:ln>
                <a:solidFill>
                  <a:srgbClr val="1C12F4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【变式】在转基因产生抗虫棉时，导入了棉细胞内2个抗虫基因，且都整合到细胞核染色体上，但不知在染色体上的位置，请依据基因在染色体上，猜想并判定导入的可能位置。</a:t>
            </a:r>
            <a:endParaRPr lang="zh-CN" sz="1600" b="1" spc="50">
              <a:ln w="3175">
                <a:noFill/>
                <a:prstDash val="dash"/>
              </a:ln>
              <a:solidFill>
                <a:srgbClr val="1C12F4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97281" name="Picture 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91503" y="1958499"/>
            <a:ext cx="8049578" cy="1886426"/>
          </a:xfrm>
          <a:prstGeom prst="rect">
            <a:avLst/>
          </a:prstGeom>
          <a:noFill/>
        </p:spPr>
      </p:pic>
    </p:spTree>
    <p:custDataLst>
      <p:tags r:id="rId12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7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972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7" name="文本框 47106"/>
          <p:cNvSpPr txBox="1"/>
          <p:nvPr/>
        </p:nvSpPr>
        <p:spPr>
          <a:xfrm>
            <a:off x="154306" y="395129"/>
            <a:ext cx="8315325" cy="415417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lvl="0" algn="l" eaLnBrk="1" latinLnBrk="0" hangingPunct="1"/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例如：假设演绎法应用</a:t>
            </a:r>
            <a:r>
              <a:rPr lang="en-US" altLang="zh-CN" sz="24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:</a:t>
            </a:r>
            <a:endParaRPr lang="en-US" altLang="zh-CN" sz="2400" b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l" eaLnBrk="1" latinLnBrk="0" hangingPunct="1"/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从一个自然果蝇种群中选出一部分未交配的</a:t>
            </a:r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灰色和黄色两种体色的果蝇。现用两个杂交组合：</a:t>
            </a:r>
            <a:endParaRPr lang="zh-CN" altLang="en-US" sz="2400" b="1" dirty="0">
              <a:solidFill>
                <a:srgbClr val="0000CC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l" eaLnBrk="1" latinLnBrk="0" hangingPunct="1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1.灰色雌蝇×黄色雄蝇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l" eaLnBrk="1" latinLnBrk="0" hangingPunct="1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2.黄色雌蝇×灰色雄蝇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l" eaLnBrk="1" latinLnBrk="0" hangingPunct="1"/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l" eaLnBrk="1" latinLnBrk="0" hangingPunct="1"/>
            <a:r>
              <a:rPr lang="zh-CN" altLang="en-US" sz="2400" b="1" dirty="0">
                <a:solidFill>
                  <a:srgbClr val="0000CC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只做一代杂交试验，每个杂交组合选用多对果蝇。请依据两个杂交组合的子一代可能出现的性状，</a:t>
            </a:r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判断：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l" eaLnBrk="1" latinLnBrk="0" hangingPunct="1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显性性状？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l" eaLnBrk="1" latinLnBrk="0" hangingPunct="1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基因位于 x 染色休上？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  <a:p>
            <a:pPr lvl="0" algn="l" eaLnBrk="1" latinLnBrk="0" hangingPunct="1"/>
            <a:r>
              <a:rPr lang="zh-CN" altLang="en-US" sz="2400" b="1" dirty="0">
                <a:solidFill>
                  <a:srgbClr val="FF0000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>常染色体上？</a:t>
            </a:r>
            <a:endParaRPr lang="zh-CN" altLang="en-US" sz="2400" b="1" dirty="0">
              <a:solidFill>
                <a:srgbClr val="FF0000"/>
              </a:solidFill>
              <a:latin typeface="Arial" panose="020B060402020202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7227" name="内容占位符 47226"/>
          <p:cNvGraphicFramePr>
            <a:graphicFrameLocks noGrp="1"/>
          </p:cNvGraphicFramePr>
          <p:nvPr>
            <p:ph sz="half" idx="2"/>
            <p:custDataLst>
              <p:tags r:id="rId1"/>
            </p:custDataLst>
          </p:nvPr>
        </p:nvGraphicFramePr>
        <p:xfrm>
          <a:off x="120491" y="97949"/>
          <a:ext cx="8827135" cy="4792980"/>
        </p:xfrm>
        <a:graphic>
          <a:graphicData uri="http://schemas.openxmlformats.org/drawingml/2006/table">
            <a:tbl>
              <a:tblPr/>
              <a:tblGrid>
                <a:gridCol w="461010"/>
                <a:gridCol w="1082675"/>
                <a:gridCol w="1297940"/>
                <a:gridCol w="1984375"/>
                <a:gridCol w="1035685"/>
                <a:gridCol w="1099820"/>
                <a:gridCol w="1865630"/>
              </a:tblGrid>
              <a:tr h="40195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350" b="1">
                        <a:solidFill>
                          <a:srgbClr val="FFFFFF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10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>
                          <a:solidFill>
                            <a:srgbClr val="FFFFFF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黄色显性</a:t>
                      </a:r>
                      <a:r>
                        <a:rPr lang="en-US" altLang="zh-CN" sz="2100" b="1">
                          <a:solidFill>
                            <a:srgbClr val="FFFFFF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(A),</a:t>
                      </a:r>
                      <a:r>
                        <a:rPr lang="zh-CN" altLang="en-US" sz="2100" b="1">
                          <a:solidFill>
                            <a:srgbClr val="FFFFFF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则灰色隐性</a:t>
                      </a:r>
                      <a:r>
                        <a:rPr lang="en-US" altLang="zh-CN" sz="2100" b="1">
                          <a:solidFill>
                            <a:srgbClr val="FFFFFF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(a)</a:t>
                      </a:r>
                      <a:endParaRPr lang="en-US" altLang="zh-CN" sz="2100" b="1">
                        <a:solidFill>
                          <a:srgbClr val="FFFFFF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100000"/>
                      </a:srgbClr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>
                          <a:solidFill>
                            <a:srgbClr val="FFFFFF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黄色隐性</a:t>
                      </a:r>
                      <a:r>
                        <a:rPr lang="en-US" altLang="zh-CN" sz="2100" b="1">
                          <a:solidFill>
                            <a:srgbClr val="FFFFFF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(a),</a:t>
                      </a:r>
                      <a:r>
                        <a:rPr lang="zh-CN" altLang="en-US" sz="2100" b="1">
                          <a:solidFill>
                            <a:srgbClr val="FFFFFF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则灰色显性</a:t>
                      </a:r>
                      <a:r>
                        <a:rPr lang="en-US" altLang="zh-CN" sz="2100" b="1">
                          <a:solidFill>
                            <a:srgbClr val="FFFFFF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(A)</a:t>
                      </a:r>
                      <a:endParaRPr lang="en-US" altLang="zh-CN" sz="2100" b="1">
                        <a:solidFill>
                          <a:srgbClr val="FFFFFF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100000"/>
                      </a:srgbClr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398780">
                <a:tc rowSpan="3"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位于常染色体上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组合</a:t>
                      </a:r>
                      <a:endParaRPr lang="zh-CN" altLang="en-US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基因型</a:t>
                      </a:r>
                      <a:endParaRPr lang="zh-CN" altLang="en-US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后代</a:t>
                      </a:r>
                      <a:endParaRPr lang="zh-CN" altLang="en-US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组合</a:t>
                      </a:r>
                      <a:endParaRPr lang="zh-CN" altLang="en-US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基因型</a:t>
                      </a:r>
                      <a:endParaRPr lang="zh-CN" altLang="en-US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后代</a:t>
                      </a:r>
                      <a:endParaRPr lang="zh-CN" altLang="en-US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</a:tr>
              <a:tr h="999490"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组合</a:t>
                      </a:r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组合</a:t>
                      </a:r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</a:tr>
              <a:tr h="997585"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组合</a:t>
                      </a:r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组合</a:t>
                      </a:r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</a:tr>
              <a:tr h="996950">
                <a:tc rowSpan="2"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位于 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X 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染色体上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组合</a:t>
                      </a:r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组合</a:t>
                      </a:r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</a:tr>
              <a:tr h="998220"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组合</a:t>
                      </a:r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21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组合</a:t>
                      </a:r>
                      <a:r>
                        <a:rPr lang="en-US" altLang="zh-CN" sz="21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21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7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7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zh-CN" altLang="en-US"/>
          </a:p>
        </p:txBody>
      </p:sp>
      <p:graphicFrame>
        <p:nvGraphicFramePr>
          <p:cNvPr id="47108" name="内容占位符 47107"/>
          <p:cNvGraphicFramePr>
            <a:graphicFrameLocks noGrp="1"/>
          </p:cNvGraphicFramePr>
          <p:nvPr>
            <p:ph sz="half" idx="2"/>
            <p:custDataLst>
              <p:tags r:id="rId1"/>
            </p:custDataLst>
          </p:nvPr>
        </p:nvGraphicFramePr>
        <p:xfrm>
          <a:off x="69056" y="140335"/>
          <a:ext cx="8999220" cy="4819015"/>
        </p:xfrm>
        <a:graphic>
          <a:graphicData uri="http://schemas.openxmlformats.org/drawingml/2006/table">
            <a:tbl>
              <a:tblPr/>
              <a:tblGrid>
                <a:gridCol w="469900"/>
                <a:gridCol w="861695"/>
                <a:gridCol w="1214120"/>
                <a:gridCol w="2374265"/>
                <a:gridCol w="800100"/>
                <a:gridCol w="1158240"/>
                <a:gridCol w="2120900"/>
              </a:tblGrid>
              <a:tr h="404495"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endParaRPr lang="zh-CN" altLang="en-US" sz="1200" b="1">
                        <a:solidFill>
                          <a:srgbClr val="FFFFFF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100000"/>
                      </a:srgbClr>
                    </a:solidFill>
                  </a:tcPr>
                </a:tc>
                <a:tc gridSpan="3"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FFFFFF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黄色显性</a:t>
                      </a:r>
                      <a:r>
                        <a:rPr lang="en-US" altLang="zh-CN" sz="1800" b="1">
                          <a:solidFill>
                            <a:srgbClr val="FFFFFF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(A),</a:t>
                      </a:r>
                      <a:r>
                        <a:rPr lang="zh-CN" altLang="en-US" sz="1800" b="1">
                          <a:solidFill>
                            <a:srgbClr val="FFFFFF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则灰色隐性</a:t>
                      </a:r>
                      <a:r>
                        <a:rPr lang="en-US" altLang="zh-CN" sz="1800" b="1">
                          <a:solidFill>
                            <a:srgbClr val="FFFFFF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(a)</a:t>
                      </a:r>
                      <a:endParaRPr lang="en-US" altLang="zh-CN" sz="1800" b="1">
                        <a:solidFill>
                          <a:srgbClr val="FFFFFF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100000"/>
                      </a:srgbClr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FFFFFF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黄色隐性</a:t>
                      </a:r>
                      <a:r>
                        <a:rPr lang="en-US" altLang="zh-CN" sz="1800" b="1">
                          <a:solidFill>
                            <a:srgbClr val="FFFFFF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(a),</a:t>
                      </a:r>
                      <a:r>
                        <a:rPr lang="zh-CN" altLang="en-US" sz="1800" b="1">
                          <a:solidFill>
                            <a:srgbClr val="FFFFFF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则灰色显性</a:t>
                      </a:r>
                      <a:r>
                        <a:rPr lang="en-US" altLang="zh-CN" sz="1800" b="1">
                          <a:solidFill>
                            <a:srgbClr val="FFFFFF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(A)</a:t>
                      </a:r>
                      <a:endParaRPr lang="en-US" altLang="zh-CN" sz="1800" b="1">
                        <a:solidFill>
                          <a:srgbClr val="FFFFFF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F81BD">
                        <a:alpha val="100000"/>
                      </a:srgbClr>
                    </a:solidFill>
                  </a:tcPr>
                </a:tc>
                <a:tc hMerge="1">
                  <a:tcP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 hMerge="1">
                  <a:tcPr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</a:tr>
              <a:tr h="400050">
                <a:tc rowSpan="3"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35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位于常染色体上</a:t>
                      </a:r>
                      <a:endParaRPr lang="zh-CN" altLang="en-US" sz="135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组合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基因型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后代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组合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基因型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后代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381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</a:tr>
              <a:tr h="1005205"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组合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aa×(AA,Aa)</a:t>
                      </a:r>
                      <a:endParaRPr lang="en-US" altLang="zh-CN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Aa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aa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，且无性别差异，黄（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）多于灰（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组合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(AA,Aa)×aa</a:t>
                      </a:r>
                      <a:endParaRPr lang="en-US" altLang="zh-CN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Aa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aa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，且无性别差异，灰（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）多于黄（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</a:tr>
              <a:tr h="1002665"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组合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(AA,Aa)×aa</a:t>
                      </a:r>
                      <a:endParaRPr lang="en-US" altLang="zh-CN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Aa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aa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，且无性别差异，黄（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）多于灰（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组合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aa×(AA,Aa)</a:t>
                      </a:r>
                      <a:endParaRPr lang="en-US" altLang="zh-CN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Aa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、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aa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，且无性别差异，灰（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）多于黄（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）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</a:tr>
              <a:tr h="1003300">
                <a:tc rowSpan="2"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35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位于 </a:t>
                      </a:r>
                      <a:r>
                        <a:rPr lang="en-US" altLang="zh-CN" sz="135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X </a:t>
                      </a:r>
                      <a:r>
                        <a:rPr lang="zh-CN" altLang="en-US" sz="135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染色体上</a:t>
                      </a:r>
                      <a:endParaRPr lang="zh-CN" altLang="en-US" sz="135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组合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XaXa×XAY</a:t>
                      </a:r>
                      <a:endParaRPr lang="en-US" altLang="zh-CN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XAXa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XaY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。且雌全黄，雄全灰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组合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1</a:t>
                      </a:r>
                      <a:endParaRPr lang="en-US" altLang="zh-CN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XAXA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XAXa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）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×XaY</a:t>
                      </a:r>
                      <a:endParaRPr lang="en-US" altLang="zh-CN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XAXa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XaY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XAXa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XaXa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。且雌雄中都是黄色多于灰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9EDF4">
                        <a:alpha val="100000"/>
                      </a:srgbClr>
                    </a:solidFill>
                  </a:tcPr>
                </a:tc>
              </a:tr>
              <a:tr h="1003300">
                <a:tc vMerge="1">
                  <a:tcPr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组合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（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XAXA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XAXa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）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×XaY</a:t>
                      </a:r>
                      <a:endParaRPr lang="en-US" altLang="zh-CN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XAXa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XaY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XAXa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XaXa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。且雌雄中都是黄色多于灰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组合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2</a:t>
                      </a:r>
                      <a:endParaRPr lang="en-US" altLang="zh-CN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XaXa×XAY</a:t>
                      </a:r>
                      <a:endParaRPr lang="en-US" altLang="zh-CN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342900" lvl="0" indent="-342900" algn="l" defTabSz="91440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1400" b="0" i="0" u="none" kern="1200" baseline="0">
                          <a:solidFill>
                            <a:srgbClr val="339966"/>
                          </a:solidFill>
                          <a:latin typeface="Arial" panose="020B0604020202020204" pitchFamily="34" charset="0"/>
                          <a:ea typeface="微软雅黑" panose="020B0503020204020204" charset="-122"/>
                        </a:defRPr>
                      </a:lvl1pPr>
                      <a:lvl2pPr marL="742950" lvl="1" indent="-285750">
                        <a:defRPr sz="1200" kern="1200"/>
                      </a:lvl2pPr>
                      <a:lvl3pPr marL="1143000" lvl="2" indent="-228600">
                        <a:defRPr sz="1000" kern="1200"/>
                      </a:lvl3pPr>
                      <a:lvl4pPr marL="1600200" lvl="3" indent="-228600">
                        <a:defRPr sz="900" kern="1200"/>
                      </a:lvl4pPr>
                      <a:lvl5pPr marL="2057400" lvl="4" indent="-228600">
                        <a:defRPr sz="900" kern="1200"/>
                      </a:lvl5pPr>
                    </a:lstStyle>
                    <a:p>
                      <a:pPr marL="0" lvl="0" indent="0">
                        <a:buNone/>
                      </a:pP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XAXa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，</a:t>
                      </a:r>
                      <a:r>
                        <a:rPr lang="en-US" altLang="zh-CN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XaY</a:t>
                      </a:r>
                      <a:r>
                        <a:rPr lang="zh-CN" altLang="en-US" sz="1800" b="1">
                          <a:solidFill>
                            <a:srgbClr val="000000"/>
                          </a:solidFill>
                          <a:latin typeface="Calibri" panose="020F0502020204030204" charset="0"/>
                          <a:ea typeface="宋体" panose="02010600030101010101" pitchFamily="2" charset="-122"/>
                        </a:rPr>
                        <a:t>。且雌全黄，雄全灰</a:t>
                      </a:r>
                      <a:endParaRPr lang="zh-CN" altLang="en-US" sz="1800" b="1">
                        <a:solidFill>
                          <a:srgbClr val="000000"/>
                        </a:solidFill>
                        <a:latin typeface="Calibri" panose="020F0502020204030204" charset="0"/>
                        <a:ea typeface="宋体" panose="02010600030101010101" pitchFamily="2" charset="-122"/>
                      </a:endParaRPr>
                    </a:p>
                  </a:txBody>
                  <a:tcPr marT="34290" marB="34290">
                    <a:lnL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FFFFFF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0D8E8">
                        <a:alpha val="10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7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10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10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0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11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11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1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12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12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2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136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13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3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1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1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151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8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20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0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3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7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23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23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6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24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24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4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0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1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2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3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4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255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5*i*0"/>
  <p:tag name="KSO_WM_UNIT_BK_DARK_LIGHT" val="2"/>
  <p:tag name="KSO_WM_UNIT_LAYERLEVEL" val="1"/>
  <p:tag name="KSO_WM_TAG_VERSION" val="1.0"/>
  <p:tag name="KSO_WM_BEAUTIFY_FLAG" val="#wm#"/>
</p:tagLst>
</file>

<file path=ppt/tags/tag256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7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8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59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0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1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2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3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4.xml><?xml version="1.0" encoding="utf-8"?>
<p:tagLst xmlns:p="http://schemas.openxmlformats.org/presentationml/2006/main">
  <p:tag name="KSO_WM_SLIDE_BACKGROUND_TYPE" val="topBottom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5**"/>
  <p:tag name="KSO_WM_UNIT_LAYERLEVEL" val="1"/>
  <p:tag name="KSO_WM_TAG_VERSION" val="1.0"/>
  <p:tag name="KSO_WM_BEAUTIFY_FLAG" val="#wm#"/>
</p:tagLst>
</file>

<file path=ppt/tags/tag265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</p:tagLst>
</file>

<file path=ppt/tags/tag266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7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8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6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3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4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27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7*i*0"/>
  <p:tag name="KSO_WM_UNIT_BK_DARK_LIGHT" val="2"/>
  <p:tag name="KSO_WM_UNIT_LAYERLEVEL" val="1"/>
  <p:tag name="KSO_WM_TAG_VERSION" val="1.0"/>
  <p:tag name="KSO_WM_BEAUTIFY_FLAG" val="#wm#"/>
</p:tagLst>
</file>

<file path=ppt/tags/tag27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7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8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79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0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1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2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3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4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5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6.xml><?xml version="1.0" encoding="utf-8"?>
<p:tagLst xmlns:p="http://schemas.openxmlformats.org/presentationml/2006/main">
  <p:tag name="KSO_WM_SLIDE_BACKGROUND_TYPE" val="navigation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7**"/>
  <p:tag name="KSO_WM_UNIT_LAYERLEVEL" val="1"/>
  <p:tag name="KSO_WM_TAG_VERSION" val="1.0"/>
  <p:tag name="KSO_WM_BEAUTIFY_FLAG" val="#wm#"/>
</p:tagLst>
</file>

<file path=ppt/tags/tag287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8*i*0"/>
  <p:tag name="KSO_WM_UNIT_BK_DARK_LIGHT" val="2"/>
  <p:tag name="KSO_WM_UNIT_LAYERLEVEL" val="1"/>
  <p:tag name="KSO_WM_TAG_VERSION" val="1.0"/>
  <p:tag name="KSO_WM_BEAUTIFY_FLAG" val="#wm#"/>
</p:tagLst>
</file>

<file path=ppt/tags/tag288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89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0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1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2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3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4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5.xml><?xml version="1.0" encoding="utf-8"?>
<p:tagLst xmlns:p="http://schemas.openxmlformats.org/presentationml/2006/main">
  <p:tag name="KSO_WM_SLIDE_BACKGROUND_TYPE" val="bel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8**"/>
  <p:tag name="KSO_WM_UNIT_LAYERLEVEL" val="1"/>
  <p:tag name="KSO_WM_TAG_VERSION" val="1.0"/>
  <p:tag name="KSO_WM_BEAUTIFY_FLAG" val="#wm#"/>
</p:tagLst>
</file>

<file path=ppt/tags/tag2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4538"/>
</p:tagLst>
</file>

<file path=ppt/tags/tag2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29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1.xml><?xml version="1.0" encoding="utf-8"?>
<p:tagLst xmlns:p="http://schemas.openxmlformats.org/presentationml/2006/main">
  <p:tag name="KSO_WM_TEMPLATE_THUMBS_INDEX" val="1、4、7、9、11、16、19、20、21、22、23、26、29、34、38"/>
  <p:tag name="KSO_WM_TEMPLATE_SUBCATEGORY" val="0"/>
  <p:tag name="KSO_WM_TEMPLATE_MASTER_TYPE" val="1"/>
  <p:tag name="KSO_WM_TEMPLATE_COLOR_TYPE" val="1"/>
  <p:tag name="KSO_WM_TEMPLATE_MASTER_THUMB_INDEX" val="12"/>
  <p:tag name="KSO_WM_TAG_VERSION" val="1.0"/>
  <p:tag name="KSO_WM_BEAUTIFY_FLAG" val="#wm#"/>
  <p:tag name="KSO_WM_TEMPLATE_CATEGORY" val="custom"/>
  <p:tag name="KSO_WM_TEMPLATE_INDEX" val="20204538"/>
</p:tagLst>
</file>

<file path=ppt/tags/tag302.xml><?xml version="1.0" encoding="utf-8"?>
<p:tagLst xmlns:p="http://schemas.openxmlformats.org/presentationml/2006/main">
  <p:tag name="KSO_WM_TEMPLATE_CATEGORY" val="custom"/>
  <p:tag name="KSO_WM_TEMPLATE_INDEX" val="20204538"/>
  <p:tag name="KSO_WM_TAG_VERSION" val="1.0"/>
  <p:tag name="KSO_WM_SLIDE_ID" val="custom20186579_1"/>
  <p:tag name="KSO_WM_SLIDE_INDEX" val="1"/>
  <p:tag name="KSO_WM_SLIDE_ITEM_CNT" val="0"/>
  <p:tag name="KSO_WM_SLIDE_LAYOUT" val="a_b"/>
  <p:tag name="KSO_WM_SLIDE_LAYOUT_CNT" val="1_1"/>
  <p:tag name="KSO_WM_SLIDE_TYPE" val="title"/>
  <p:tag name="KSO_WM_SLIDE_SUBTYPE" val="pureTxt"/>
  <p:tag name="KSO_WM_TEMPLATE_THUMBS_INDEX" val="1、5、6、7、8、10、13、14、16、17、18、19"/>
  <p:tag name="KSO_WM_BEAUTIFY_FLAG" val="#wm#"/>
  <p:tag name="KSO_WM_TEMPLATE_TOPIC_ID" val="2869567"/>
  <p:tag name="KSO_WM_TEMPLATE_OUTLINE_ID" val="6"/>
  <p:tag name="KSO_WM_TEMPLATE_SCENE_ID" val="1"/>
  <p:tag name="KSO_WM_TEMPLATE_JOB_ID" val="6"/>
  <p:tag name="KSO_WM_TEMPLATE_TOPIC_DEFAULT" val="0"/>
  <p:tag name="KSO_WM_TEMPLATE_SUBCATEGORY" val="0"/>
  <p:tag name="KSO_WM_TEMPLATE_MASTER_TYPE" val="1"/>
  <p:tag name="KSO_WM_TEMPLATE_COLOR_TYPE" val="1"/>
  <p:tag name="KSO_WM_TEMPLATE_MASTER_THUMB_INDEX" val="12"/>
</p:tagLst>
</file>

<file path=ppt/tags/tag303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0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05.xml><?xml version="1.0" encoding="utf-8"?>
<p:tagLst xmlns:p="http://schemas.openxmlformats.org/presentationml/2006/main">
  <p:tag name="KSO_WM_UNIT_TABLE_BEAUTIFY" val="smartTable{b67777a0-c8ec-4f6f-bbe3-c64f81e2cbf5}"/>
</p:tagLst>
</file>

<file path=ppt/tags/tag306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07.xml><?xml version="1.0" encoding="utf-8"?>
<p:tagLst xmlns:p="http://schemas.openxmlformats.org/presentationml/2006/main">
  <p:tag name="REFSHAPE" val="455071620"/>
  <p:tag name="KSO_WM_UNIT_PLACING_PICTURE_USER_VIEWPORT" val="{&quot;height&quot;:5621,&quot;width&quot;:13155}"/>
</p:tagLst>
</file>

<file path=ppt/tags/tag30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09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6*i*0"/>
  <p:tag name="KSO_WM_UNIT_BK_DARK_LIGHT" val="2"/>
  <p:tag name="KSO_WM_UNIT_LAYERLEVEL" val="1"/>
  <p:tag name="KSO_WM_TAG_VERSION" val="1.0"/>
  <p:tag name="KSO_WM_BEAUTIFY_FLAG" val="#wm#"/>
  <p:tag name="KSO_WM_UNIT_FILL_FORE_SCHEMECOLOR_INDEX_BRIGHTNESS" val="0"/>
  <p:tag name="KSO_WM_UNIT_FILL_FORE_SCHEMECOLOR_INDEX" val="15"/>
  <p:tag name="KSO_WM_UNIT_FILL_TYPE" val="1"/>
  <p:tag name="KSO_WM_UNIT_LINE_FORE_SCHEMECOLOR_INDEX_BRIGHTNESS" val="0"/>
  <p:tag name="KSO_WM_UNIT_LINE_FORE_SCHEMECOLOR_INDEX" val="5"/>
  <p:tag name="KSO_WM_UNIT_LINE_FILL_TYPE" val="2"/>
  <p:tag name="KSO_WM_UNIT_TEXT_FILL_FORE_SCHEMECOLOR_INDEX_BRIGHTNESS" val="0"/>
  <p:tag name="KSO_WM_UNIT_TEXT_FILL_FORE_SCHEMECOLOR_INDEX" val="2"/>
  <p:tag name="KSO_WM_UNIT_TEXT_FILL_TYPE" val="1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0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  <p:tag name="KSO_WM_UNIT_TYPE" val="i"/>
</p:tagLst>
</file>

<file path=ppt/tags/tag311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12.xml><?xml version="1.0" encoding="utf-8"?>
<p:tagLst xmlns:p="http://schemas.openxmlformats.org/presentationml/2006/main">
  <p:tag name="KSO_WM_SLIDE_BACKGROUND_TYPE" val="bottomTop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6**"/>
  <p:tag name="KSO_WM_UNIT_LAYERLEVEL" val="1"/>
  <p:tag name="KSO_WM_TAG_VERSION" val="1.0"/>
  <p:tag name="KSO_WM_BEAUTIFY_FLAG" val="#wm#"/>
</p:tagLst>
</file>

<file path=ppt/tags/tag313.xml><?xml version="1.0" encoding="utf-8"?>
<p:tagLst xmlns:p="http://schemas.openxmlformats.org/presentationml/2006/main">
  <p:tag name="KSO_WM_BEAUTIFY_FLAG" val="#wm#"/>
  <p:tag name="KSO_WM_UNIT_TYPE" val="β"/>
  <p:tag name="KSO_WM_UNIT_TABLE_BEAUTIFY" val="smartTable{a4321ba0-9dad-40c6-94cd-54ca0d70fa9f}"/>
</p:tagLst>
</file>

<file path=ppt/tags/tag314.xml><?xml version="1.0" encoding="utf-8"?>
<p:tagLst xmlns:p="http://schemas.openxmlformats.org/presentationml/2006/main">
  <p:tag name="KSO_WM_UNIT_PRESET_TEXT" val="点击输入正文"/>
  <p:tag name="KSO_WM_UNIT_NOCLEAR" val="0"/>
  <p:tag name="KSO_WM_UNIT_SHOW_EDIT_AREA_INDICATION" val="1"/>
  <p:tag name="KSO_WM_UNIT_VALUE" val="84"/>
  <p:tag name="KSO_WM_UNIT_HIGHLIGHT" val="0"/>
  <p:tag name="KSO_WM_UNIT_COMPATIBLE" val="0"/>
  <p:tag name="KSO_WM_UNIT_DIAGRAM_ISNUMVISUAL" val="0"/>
  <p:tag name="KSO_WM_UNIT_DIAGRAM_ISREFERUNIT" val="0"/>
  <p:tag name="KSO_WM_UNIT_TYPE" val="f"/>
  <p:tag name="KSO_WM_UNIT_INDEX" val="1"/>
  <p:tag name="KSO_WM_UNIT_ID" val="diagram20200434_1*f*1"/>
  <p:tag name="KSO_WM_TEMPLATE_CATEGORY" val="diagram"/>
  <p:tag name="KSO_WM_TEMPLATE_INDEX" val="20200434"/>
  <p:tag name="KSO_WM_UNIT_LAYERLEVEL" val="1"/>
  <p:tag name="KSO_WM_TAG_VERSION" val="1.0"/>
  <p:tag name="KSO_WM_BEAUTIFY_FLAG" val="#wm#"/>
  <p:tag name="KSO_WM_UNIT_DEFAULT_FONT" val="14;20;2"/>
  <p:tag name="KSO_WM_UNIT_BLOCK" val="0"/>
  <p:tag name="KSO_WM_UNIT_TEXT_FILL_FORE_SCHEMECOLOR_INDEX_BRIGHTNESS" val="0.15"/>
  <p:tag name="KSO_WM_UNIT_TEXT_FILL_FORE_SCHEMECOLOR_INDEX" val="13"/>
  <p:tag name="KSO_WM_UNIT_TEXT_FILL_TYPE" val="1"/>
</p:tagLst>
</file>

<file path=ppt/tags/tag315.xml><?xml version="1.0" encoding="utf-8"?>
<p:tagLst xmlns:p="http://schemas.openxmlformats.org/presentationml/2006/main">
  <p:tag name="KSO_WM_BEAUTIFY_FLAG" val="#wm#"/>
  <p:tag name="KSO_WM_TEMPLATE_CATEGORY" val="diagram"/>
  <p:tag name="KSO_WM_TEMPLATE_INDEX" val="20200434"/>
  <p:tag name="KSO_WM_SLIDE_ID" val="diagram20200434_1"/>
  <p:tag name="KSO_WM_TEMPLATE_SUBCATEGORY" val="11"/>
  <p:tag name="KSO_WM_SLIDE_TYPE" val="text"/>
  <p:tag name="KSO_WM_SLIDE_SUBTYPE" val="picTxt"/>
  <p:tag name="KSO_WM_SLIDE_ITEM_CNT" val="0"/>
  <p:tag name="KSO_WM_SLIDE_INDEX" val="1"/>
  <p:tag name="KSO_WM_UNIT_SHOW_EDIT_AREA_INDICATION" val="1"/>
  <p:tag name="KSO_WM_SLIDE_SIZE" val="864*444"/>
  <p:tag name="KSO_WM_SLIDE_POSITION" val="47*47"/>
  <p:tag name="KSO_WM_TAG_VERSION" val="1.0"/>
  <p:tag name="KSO_WM_SLIDE_LAYOUT" val="d_f"/>
  <p:tag name="KSO_WM_SLIDE_LAYOUT_CNT" val="1_1"/>
  <p:tag name="KSO_WM_SLIDE_LAYOUT_INFO" val="{&#10;    &quot;backgroundInfo&quot;: [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general&quot;&#10;        },&#10;        {&#10;            &quot;bottom&quot;: 0,&#10;            &quot;bottomAbs&quot;: false,&#10;            &quot;left&quot;: 0,&#10;            &quot;leftAbs&quot;: false,&#10;            &quot;right&quot;: 0,&#10;            &quot;rightAbs&quot;: false,&#10;            &quot;top&quot;: 0,&#10;            &quot;topAbs&quot;: false,&#10;            &quot;type&quot;: &quot;frame&quot;&#10;        }&#10;    ],&#10;    &quot;id&quot;: &quot;2020-02-09T11:03:01&quot;,&#10;    &quot;maxSize&quot;: {&#10;        &quot;size1&quot;: 66.200000000000003&#10;    },&#10;    &quot;minSize&quot;: {&#10;        &quot;size1&quot;: 19.199999999999999&#10;    },&#10;    &quot;normalSize&quot;: {&#10;        &quot;size1&quot;: 24.199999999999999&#10;    },&#10;    &quot;subLayout&quot;: [&#10;        {&#10;            &quot;horizontalAlign&quot;: 1,&#10;            &quot;id&quot;: &quot;2020-02-09T11:03:01&quot;,&#10;            &quot;margin&quot;: {&#10;                &quot;bottom&quot;: 0.82200002670288086,&#10;                &quot;left&quot;: 1.690000057220459,&#10;                &quot;right&quot;: 1.690000057220459,&#10;                &quot;top&quot;: 1.6820000410079956&#10;            },&#10;            &quot;type&quot;: 0,&#10;            &quot;verticalAlign&quot;: 1&#10;        },&#10;        {&#10;            &quot;backgroundInfo&quot;: [&#10;                {&#10;                    &quot;bottom&quot;: 0,&#10;                    &quot;bottomAbs&quot;: false,&#10;                    &quot;left&quot;: 0,&#10;                    &quot;leftAbs&quot;: false,&#10;                    &quot;right&quot;: 0,&#10;                    &quot;rightAbs&quot;: false,&#10;                    &quot;top&quot;: 0.203432009,&#10;                    &quot;topAbs&quot;: false,&#10;                    &quot;type&quot;: &quot;bottomTop&quot;&#10;                }&#10;            ],&#10;            &quot;horizontalAlign&quot;: 0,&#10;            &quot;id&quot;: &quot;2020-02-09T11:03:01&quot;,&#10;            &quot;margin&quot;: {&#10;                &quot;bottom&quot;: 1.6820000410079956,&#10;                &quot;left&quot;: 1.690000057220459,&#10;                &quot;right&quot;: 1.690000057220459,&#10;                &quot;top&quot;: 0.026000002399086952&#10;            },&#10;            &quot;marginOverLayout&quot;: {&#10;                &quot;bottom&quot;: 1.6820000410079956,&#10;                &quot;left&quot;: 1.690000057220459,&#10;                &quot;right&quot;: 1.690000057220459,&#10;                &quot;top&quot;: 0.026000002399086952&#10;            },&#10;            &quot;type&quot;: 1,&#10;            &quot;verticalAlign&quot;: 0&#10;        }&#10;    ],&#10;    &quot;type&quot;: 1&#10;}&#10;"/>
  <p:tag name="KSO_WM_SLIDE_CAN_ADD_NAVIGATION" val="1"/>
  <p:tag name="KSO_WM_SLIDE_BACKGROUND" val="[&quot;general&quot;,&quot;frame&quot;,&quot;bottomTop&quot;]"/>
  <p:tag name="KSO_WM_SLIDE_RATIO" val="1.777778"/>
  <p:tag name="KSO_WM_TEMPLATE_MASTER_TYPE" val="0"/>
  <p:tag name="KSO_WM_TEMPLATE_COLOR_TYPE" val="1"/>
  <p:tag name="KSO_WM_SLIDE_BK_DARK_LIGHT" val="2"/>
  <p:tag name="KSO_WM_SLIDE_BACKGROUND_TYPE" val="bottomTop"/>
</p:tagLst>
</file>

<file path=ppt/tags/tag316.xml><?xml version="1.0" encoding="utf-8"?>
<p:tagLst xmlns:p="http://schemas.openxmlformats.org/presentationml/2006/main">
  <p:tag name="KSO_WM_UNIT_TABLE_BEAUTIFY" val="smartTable{a3760bfc-f14e-40c7-aae4-8976db4b76aa}"/>
</p:tagLst>
</file>

<file path=ppt/tags/tag317.xml><?xml version="1.0" encoding="utf-8"?>
<p:tagLst xmlns:p="http://schemas.openxmlformats.org/presentationml/2006/main">
  <p:tag name="KSO_WM_UNIT_TABLE_BEAUTIFY" val="smartTable{44000722-3b64-4c34-b069-94cd6e0e4bc1}"/>
</p:tagLst>
</file>

<file path=ppt/tags/tag318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19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0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21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22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23.xml><?xml version="1.0" encoding="utf-8"?>
<p:tagLst xmlns:p="http://schemas.openxmlformats.org/presentationml/2006/main">
  <p:tag name="KSO_WM_UNIT_PLACING_PICTURE_USER_VIEWPORT" val="{&quot;height&quot;:1926,&quot;width&quot;:1944}"/>
</p:tagLst>
</file>

<file path=ppt/tags/tag324.xml><?xml version="1.0" encoding="utf-8"?>
<p:tagLst xmlns:p="http://schemas.openxmlformats.org/presentationml/2006/main">
  <p:tag name="KSO_WM_BEAUTIFY_FLAG" val="#wm#"/>
  <p:tag name="KSO_WM_TEMPLATE_CATEGORY" val="custom"/>
  <p:tag name="KSO_WM_TEMPLATE_INDEX" val="20204538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SLIDE_BACKGROUND_MASK_FLAG" val="1"/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SLIDE_BACKGROUND_TYPE" val="general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2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3*i*0"/>
  <p:tag name="KSO_WM_UNIT_BK_DARK_LIGHT" val="2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5.xml><?xml version="1.0" encoding="utf-8"?>
<p:tagLst xmlns:p="http://schemas.openxmlformats.org/presentationml/2006/main">
  <p:tag name="KSO_WM_SLIDE_BACKGROUND_TYPE" val="frame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3**"/>
  <p:tag name="KSO_WM_UNIT_LAYERLEVEL" val="1"/>
  <p:tag name="KSO_WM_TAG_VERSION" val="1.0"/>
  <p:tag name="KSO_WM_BEAUTIFY_FLAG" val="#wm#"/>
</p:tagLst>
</file>

<file path=ppt/tags/tag96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SUBTYPE" val="h"/>
  <p:tag name="KSO_WM_UNIT_TYPE" val="i"/>
  <p:tag name="KSO_WM_UNIT_INDEX" val="0"/>
  <p:tag name="KSO_WM_UNIT_ID" val="_14*i*0"/>
  <p:tag name="KSO_WM_UNIT_BK_DARK_LIGHT" val="2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SLIDE_BACKGROUND_TYPE" val="leftRight"/>
  <p:tag name="KSO_WM_SLIDE_BK_DARK_LIGHT" val="2"/>
  <p:tag name="KSO_WM_UNIT_HIGHLIGHT" val="0"/>
  <p:tag name="KSO_WM_UNIT_COMPATIBLE" val="0"/>
  <p:tag name="KSO_WM_UNIT_DIAGRAM_ISNUMVISUAL" val="0"/>
  <p:tag name="KSO_WM_UNIT_DIAGRAM_ISREFERUNIT" val="0"/>
  <p:tag name="KSO_WM_UNIT_ID" val="_14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1_Office 主题​​">
  <a:themeElements>
    <a:clrScheme name="WPS主题色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主题​​">
  <a:themeElements>
    <a:clrScheme name="">
      <a:dk1>
        <a:srgbClr val="000000"/>
      </a:dk1>
      <a:lt1>
        <a:srgbClr val="FFFFFF"/>
      </a:lt1>
      <a:dk2>
        <a:srgbClr val="ECEEEF"/>
      </a:dk2>
      <a:lt2>
        <a:srgbClr val="FCFDFD"/>
      </a:lt2>
      <a:accent1>
        <a:srgbClr val="547D9D"/>
      </a:accent1>
      <a:accent2>
        <a:srgbClr val="437F81"/>
      </a:accent2>
      <a:accent3>
        <a:srgbClr val="4F7A5C"/>
      </a:accent3>
      <a:accent4>
        <a:srgbClr val="6E6D45"/>
      </a:accent4>
      <a:accent5>
        <a:srgbClr val="905E43"/>
      </a:accent5>
      <a:accent6>
        <a:srgbClr val="9D5458"/>
      </a:accent6>
      <a:hlink>
        <a:srgbClr val="0563C1"/>
      </a:hlink>
      <a:folHlink>
        <a:srgbClr val="954F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 主题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主题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lnDef>
    <a:txDef>
      <a:spPr>
        <a:noFill/>
        <a:ln w="12700" cap="flat">
          <a:noFill/>
          <a:miter lim="400000"/>
        </a:ln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 panose="020F0502020204030204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rgbClr val="FFFFFF"/>
        </a:lnRef>
        <a:fillRef idx="0">
          <a:srgbClr val="FFFFFF"/>
        </a:fillRef>
        <a:effectRef idx="0">
          <a:srgbClr val="FFFFFF"/>
        </a:effectRef>
        <a:fontRef idx="none"/>
      </a: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3481</Words>
  <Application>WPS 演示</Application>
  <PresentationFormat>全屏显示(16:9)</PresentationFormat>
  <Paragraphs>311</Paragraphs>
  <Slides>15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15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汉仪旗黑-85S</vt:lpstr>
      <vt:lpstr>楷体</vt:lpstr>
      <vt:lpstr>Segoe UI</vt:lpstr>
      <vt:lpstr>Calibri</vt:lpstr>
      <vt:lpstr>仿宋</vt:lpstr>
      <vt:lpstr>Arial Unicode MS</vt:lpstr>
      <vt:lpstr>Calibri Light</vt:lpstr>
      <vt:lpstr>1_Office 主题​​</vt:lpstr>
      <vt:lpstr>2_Office 主题​​</vt:lpstr>
      <vt:lpstr>高三生物第7课时 《假设-演绎法的应用》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微课名称：XXX微课</dc:title>
  <dc:creator>User</dc:creator>
  <cp:lastModifiedBy>WORKING</cp:lastModifiedBy>
  <cp:revision>21</cp:revision>
  <dcterms:created xsi:type="dcterms:W3CDTF">2020-02-01T11:21:00Z</dcterms:created>
  <dcterms:modified xsi:type="dcterms:W3CDTF">2020-02-12T08:30:07Z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2052-11.1.0.9339</vt:lpwstr>
  </property>
</Properties>
</file>