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418" r:id="rId5"/>
    <p:sldId id="417" r:id="rId6"/>
    <p:sldId id="402" r:id="rId7"/>
    <p:sldId id="396" r:id="rId8"/>
    <p:sldId id="397" r:id="rId9"/>
    <p:sldId id="403" r:id="rId10"/>
    <p:sldId id="398" r:id="rId11"/>
    <p:sldId id="399" r:id="rId12"/>
    <p:sldId id="400" r:id="rId13"/>
    <p:sldId id="401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3.xml"/><Relationship Id="rId2" Type="http://schemas.openxmlformats.org/officeDocument/2006/relationships/image" Target="../media/image9.jpeg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568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</a:t>
            </a:r>
            <a:b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更好发挥政府作用</a:t>
            </a:r>
            <a:endParaRPr lang="zh-CN" altLang="en-US" sz="36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32031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清华大学附属中学朝阳学校   赵晋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441392" y="63500"/>
            <a:ext cx="6769100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（二）我国的政府经济职能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79387" y="678656"/>
            <a:ext cx="8785225" cy="42165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2800" b="1" dirty="0">
                <a:latin typeface="+mn-ea"/>
                <a:ea typeface="+mn-ea"/>
              </a:rPr>
              <a:t>财政政策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800" b="1" dirty="0">
                <a:latin typeface="+mn-ea"/>
                <a:ea typeface="+mn-ea"/>
              </a:rPr>
              <a:t>货币政策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是宏观调控最常用的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经济手段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 国家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 通过财政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收入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与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支出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政策，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通过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公开市场业务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存款准备金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中央银行贷款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货币政策工具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调节社会总需求，实现国民经济平稳运行。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财政政策和货币政策按照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政策力度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不同，可分为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不同类型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在不同的经济形势下，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政府选择财政政策和货币政策的不同组合，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实现宏观调控目标。</a:t>
            </a:r>
            <a:endParaRPr lang="en-US" altLang="zh-CN" sz="24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6"/>
          <p:cNvSpPr>
            <a:spLocks noChangeArrowheads="1"/>
          </p:cNvSpPr>
          <p:nvPr/>
        </p:nvSpPr>
        <p:spPr bwMode="auto">
          <a:xfrm>
            <a:off x="395288" y="96838"/>
            <a:ext cx="7483475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第二课小结</a:t>
            </a:r>
            <a:endParaRPr lang="zh-CN" altLang="en-US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395288" y="794350"/>
            <a:ext cx="8569325" cy="3538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 要加快完善社会主义市场经济体制，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充分发挥市场在资源配置中的决定性作用，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更好发挥政府作用，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激发各类市场主体活力，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为经济高质量发展提供体制保障。</a:t>
            </a:r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/>
          <p:cNvSpPr>
            <a:spLocks noChangeArrowheads="1"/>
          </p:cNvSpPr>
          <p:nvPr/>
        </p:nvSpPr>
        <p:spPr bwMode="auto">
          <a:xfrm>
            <a:off x="276626" y="170985"/>
            <a:ext cx="8613801" cy="43913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78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第二课  我国的社会主义市场经济体制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第一框   使市场在资源配置中起决定性作用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 更好发挥政府作用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/>
          <p:cNvSpPr>
            <a:spLocks noChangeArrowheads="1"/>
          </p:cNvSpPr>
          <p:nvPr/>
        </p:nvSpPr>
        <p:spPr bwMode="auto">
          <a:xfrm>
            <a:off x="361149" y="202331"/>
            <a:ext cx="8529277" cy="45923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更好发挥政府作用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（一）社会主义市场经济体制的基本特征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（二）我国政府的经济职能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6"/>
          <p:cNvSpPr>
            <a:spLocks noChangeArrowheads="1"/>
          </p:cNvSpPr>
          <p:nvPr/>
        </p:nvSpPr>
        <p:spPr bwMode="auto">
          <a:xfrm>
            <a:off x="395287" y="109725"/>
            <a:ext cx="7142749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（一）社会主义市场经济体制的基本特征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395288" y="755930"/>
            <a:ext cx="8569325" cy="39077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党的领导，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发挥党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总揽全局、协调各方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领导核心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作用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我国是共产党领导的社会主义国家，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党的领导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是中国特色社会主义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最本质的特征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             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是中国特色社会主义制度的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最大优势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6"/>
          <p:cNvSpPr>
            <a:spLocks noChangeArrowheads="1"/>
          </p:cNvSpPr>
          <p:nvPr/>
        </p:nvSpPr>
        <p:spPr bwMode="auto">
          <a:xfrm>
            <a:off x="395287" y="109725"/>
            <a:ext cx="7088961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（一）社会主义市场经济体制的基本特征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395288" y="1117080"/>
            <a:ext cx="8569325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公有制为主体、多种所有制经济共同发展的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基本经济制度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是社会主义市场经济体制的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根基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我国的市场经济与社会主义基本经济制度结合在一起，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latin typeface="+mn-ea"/>
                <a:ea typeface="+mn-ea"/>
              </a:rPr>
              <a:t>既能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发挥市场经济的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优势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latin typeface="+mn-ea"/>
                <a:ea typeface="+mn-ea"/>
              </a:rPr>
              <a:t>又能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发挥我国社会主义制度的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优越性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6"/>
          <p:cNvSpPr>
            <a:spLocks noChangeArrowheads="1"/>
          </p:cNvSpPr>
          <p:nvPr/>
        </p:nvSpPr>
        <p:spPr bwMode="auto">
          <a:xfrm>
            <a:off x="395287" y="149186"/>
            <a:ext cx="7181169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（一）社会主义市场经济体制的基本特征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76734" y="924979"/>
            <a:ext cx="8787880" cy="37230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促进全体人民实现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共同富裕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是社会主义市场经济体制的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根本目标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 社会主义市场经济体制建立在社会主义基本经济制度基础上，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实行按劳分配为主体、多种分配方式并存的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分配制度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既能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调动劳动者和各类市场主体的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积极性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创造性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，促进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效率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提高，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又能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避免两极分化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，让全体人民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共享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发展成果。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6"/>
          <p:cNvSpPr>
            <a:spLocks noChangeArrowheads="1"/>
          </p:cNvSpPr>
          <p:nvPr/>
        </p:nvSpPr>
        <p:spPr bwMode="auto">
          <a:xfrm>
            <a:off x="395287" y="149186"/>
            <a:ext cx="7119698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（一）社会主义市场经济体制的基本特征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34471" y="863590"/>
            <a:ext cx="8875058" cy="378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4.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科学的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宏观调控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、有效的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政府治理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是社会主义市场经济体制优势的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内在要求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社会主义市场经济体制能够通过更好发挥政府作用，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把人民的当前利益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与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长远利益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局部利益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与整体利益结合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起来</a:t>
            </a:r>
            <a:r>
              <a:rPr lang="zh-CN" altLang="en-US" sz="1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1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发挥社会主义国家集中人力、物力、财力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办大事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政治优势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促进经济持续健康发展。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6"/>
          <p:cNvSpPr>
            <a:spLocks noChangeArrowheads="1"/>
          </p:cNvSpPr>
          <p:nvPr/>
        </p:nvSpPr>
        <p:spPr bwMode="auto">
          <a:xfrm>
            <a:off x="323850" y="95397"/>
            <a:ext cx="6769100" cy="5219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（二）我国政府的经济职能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84417" y="761206"/>
            <a:ext cx="8851633" cy="39467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我国政府的经济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职能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作用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通过制定国家经济发展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战略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规划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，实现经济社会发展目标；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通过实施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宏观经济政策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，保持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宏观经济稳定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；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通过实施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产业政策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，促进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产业结构不断优化升级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，增强国民经济竞争力；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通过实施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区域政策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环境政策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，推动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区域经济协调发展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可持续发展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；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通过加强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市场监管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，规范市场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秩序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，保障公平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竞争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，弥补市场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缺陷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；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通过加强和优化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公共服务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，保障社会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公平正义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，促进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共同富裕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，更好满足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人民日益增长的美好生活需要。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6"/>
          <p:cNvSpPr>
            <a:spLocks noChangeArrowheads="1"/>
          </p:cNvSpPr>
          <p:nvPr/>
        </p:nvSpPr>
        <p:spPr bwMode="auto">
          <a:xfrm>
            <a:off x="426024" y="64661"/>
            <a:ext cx="6769100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（二）我国政府的经济职能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53680" y="554524"/>
            <a:ext cx="8905795" cy="45231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宏观调控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含义：国家综合运用各种手段对经济总量进行调节和控制。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2400" b="1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必要性：科学的宏观调控是政府的主要经济职能之一。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             是发挥社会主义市场经济体制优势的内在要求。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目标：促进经济增长、稳定物价、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增加就业、保持国际收支平衡。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  保持经济总量平衡，促进重大经济结构协调和生产力布局</a:t>
            </a:r>
            <a:endParaRPr lang="en-US" altLang="zh-CN" sz="24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优化，减缓经济周期波动影响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防范区域性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系统性风险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endParaRPr lang="en-US" altLang="zh-CN" sz="20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稳定市场预期，实现经济持续健康发展。</a:t>
            </a:r>
            <a:endParaRPr lang="en-US" altLang="zh-CN" sz="24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7469" y="3880438"/>
            <a:ext cx="79913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主要任务</a:t>
            </a:r>
            <a:endParaRPr lang="zh-CN" altLang="en-US" sz="24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WPS 演示</Application>
  <PresentationFormat>全屏显示(16:9)</PresentationFormat>
  <Paragraphs>129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仿宋_GB2312</vt:lpstr>
      <vt:lpstr>Arial Unicode MS</vt:lpstr>
      <vt:lpstr>Calibri Light</vt:lpstr>
      <vt:lpstr>仿宋</vt:lpstr>
      <vt:lpstr>1_Office 主题​​</vt:lpstr>
      <vt:lpstr>第4课时  更好发挥政府作用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火夕</cp:lastModifiedBy>
  <cp:revision>42</cp:revision>
  <dcterms:created xsi:type="dcterms:W3CDTF">2020-02-01T11:21:00Z</dcterms:created>
  <dcterms:modified xsi:type="dcterms:W3CDTF">2020-02-05T12:00:00Z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