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33"/>
  </p:notesMasterIdLst>
  <p:sldIdLst>
    <p:sldId id="265" r:id="rId3"/>
    <p:sldId id="259" r:id="rId4"/>
    <p:sldId id="264" r:id="rId5"/>
    <p:sldId id="266" r:id="rId6"/>
    <p:sldId id="466" r:id="rId7"/>
    <p:sldId id="468" r:id="rId8"/>
    <p:sldId id="470" r:id="rId9"/>
    <p:sldId id="474" r:id="rId10"/>
    <p:sldId id="267" r:id="rId11"/>
    <p:sldId id="477" r:id="rId12"/>
    <p:sldId id="388" r:id="rId13"/>
    <p:sldId id="260" r:id="rId14"/>
    <p:sldId id="278" r:id="rId15"/>
    <p:sldId id="410" r:id="rId16"/>
    <p:sldId id="411" r:id="rId17"/>
    <p:sldId id="412" r:id="rId18"/>
    <p:sldId id="413" r:id="rId19"/>
    <p:sldId id="407" r:id="rId20"/>
    <p:sldId id="414" r:id="rId21"/>
    <p:sldId id="302" r:id="rId22"/>
    <p:sldId id="415" r:id="rId23"/>
    <p:sldId id="479" r:id="rId24"/>
    <p:sldId id="416" r:id="rId25"/>
    <p:sldId id="417" r:id="rId26"/>
    <p:sldId id="418" r:id="rId27"/>
    <p:sldId id="419" r:id="rId28"/>
    <p:sldId id="420" r:id="rId29"/>
    <p:sldId id="421" r:id="rId30"/>
    <p:sldId id="422" r:id="rId31"/>
    <p:sldId id="271" r:id="rId32"/>
  </p:sldIdLst>
  <p:sldSz cx="9528175" cy="5359400"/>
  <p:notesSz cx="6858000" cy="9144000"/>
  <p:defaultTextStyle>
    <a:defPPr>
      <a:defRPr lang="zh-CN"/>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2555" algn="l" defTabSz="695960" rtl="0" eaLnBrk="1" latinLnBrk="0" hangingPunct="1">
      <a:defRPr sz="1370" kern="1200">
        <a:solidFill>
          <a:schemeClr val="tx1"/>
        </a:solidFill>
        <a:latin typeface="+mn-lt"/>
        <a:ea typeface="+mn-ea"/>
        <a:cs typeface="+mn-cs"/>
      </a:defRPr>
    </a:lvl5pPr>
    <a:lvl6pPr marL="1740535" algn="l" defTabSz="695960" rtl="0" eaLnBrk="1" latinLnBrk="0" hangingPunct="1">
      <a:defRPr sz="1370" kern="1200">
        <a:solidFill>
          <a:schemeClr val="tx1"/>
        </a:solidFill>
        <a:latin typeface="+mn-lt"/>
        <a:ea typeface="+mn-ea"/>
        <a:cs typeface="+mn-cs"/>
      </a:defRPr>
    </a:lvl6pPr>
    <a:lvl7pPr marL="2088515" algn="l" defTabSz="695960" rtl="0" eaLnBrk="1" latinLnBrk="0" hangingPunct="1">
      <a:defRPr sz="1370" kern="1200">
        <a:solidFill>
          <a:schemeClr val="tx1"/>
        </a:solidFill>
        <a:latin typeface="+mn-lt"/>
        <a:ea typeface="+mn-ea"/>
        <a:cs typeface="+mn-cs"/>
      </a:defRPr>
    </a:lvl7pPr>
    <a:lvl8pPr marL="2436495" algn="l" defTabSz="695960" rtl="0" eaLnBrk="1" latinLnBrk="0" hangingPunct="1">
      <a:defRPr sz="1370" kern="1200">
        <a:solidFill>
          <a:schemeClr val="tx1"/>
        </a:solidFill>
        <a:latin typeface="+mn-lt"/>
        <a:ea typeface="+mn-ea"/>
        <a:cs typeface="+mn-cs"/>
      </a:defRPr>
    </a:lvl8pPr>
    <a:lvl9pPr marL="2784475" algn="l" defTabSz="695960" rtl="0" eaLnBrk="1" latinLnBrk="0" hangingPunct="1">
      <a:defRPr sz="137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70">
          <p15:clr>
            <a:srgbClr val="A4A3A4"/>
          </p15:clr>
        </p15:guide>
        <p15:guide id="2" orient="horz" pos="1858">
          <p15:clr>
            <a:srgbClr val="A4A3A4"/>
          </p15:clr>
        </p15:guide>
        <p15:guide id="3" pos="3012">
          <p15:clr>
            <a:srgbClr val="A4A3A4"/>
          </p15:clr>
        </p15:guide>
        <p15:guide id="4" pos="1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9" autoAdjust="0"/>
    <p:restoredTop sz="94660"/>
  </p:normalViewPr>
  <p:slideViewPr>
    <p:cSldViewPr snapToGrid="0" showGuides="1">
      <p:cViewPr varScale="1">
        <p:scale>
          <a:sx n="83" d="100"/>
          <a:sy n="83" d="100"/>
        </p:scale>
        <p:origin x="-576" y="-68"/>
      </p:cViewPr>
      <p:guideLst>
        <p:guide orient="horz" pos="1970"/>
        <p:guide orient="horz" pos="1858"/>
        <p:guide pos="3012"/>
        <p:guide pos="1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t>2020/2/10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t>‹#›</a:t>
            </a:fld>
            <a:endParaRPr lang="zh-CN" altLang="en-US"/>
          </a:p>
        </p:txBody>
      </p:sp>
    </p:spTree>
    <p:extLst>
      <p:ext uri="{BB962C8B-B14F-4D97-AF65-F5344CB8AC3E}">
        <p14:creationId xmlns:p14="http://schemas.microsoft.com/office/powerpoint/2010/main" val="344380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12</a:t>
            </a:fld>
            <a:endParaRPr lang="zh-CN" altLang="en-US"/>
          </a:p>
        </p:txBody>
      </p:sp>
    </p:spTree>
    <p:extLst>
      <p:ext uri="{BB962C8B-B14F-4D97-AF65-F5344CB8AC3E}">
        <p14:creationId xmlns:p14="http://schemas.microsoft.com/office/powerpoint/2010/main" val="350301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13</a:t>
            </a:fld>
            <a:endParaRPr lang="zh-CN" altLang="en-US"/>
          </a:p>
        </p:txBody>
      </p:sp>
    </p:spTree>
    <p:extLst>
      <p:ext uri="{BB962C8B-B14F-4D97-AF65-F5344CB8AC3E}">
        <p14:creationId xmlns:p14="http://schemas.microsoft.com/office/powerpoint/2010/main" val="399731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dirty="0">
                <a:latin typeface="楷体" panose="02010609060101010101" pitchFamily="49" charset="-122"/>
                <a:ea typeface="楷体" panose="02010609060101010101" pitchFamily="49" charset="-122"/>
              </a:rPr>
              <a:t>贵族走到政治舞台的中心，形成多头会商的联合政治，在诸侯政治中，而霸主有某种决定权，但不能支配一切，大事必由各国参与会商。在各国内部，国君有某种决定权，同样不能支配切</a:t>
            </a:r>
            <a:r>
              <a:rPr lang="en-US" altLang="zh-CN" sz="1200" dirty="0">
                <a:latin typeface="楷体" panose="02010609060101010101" pitchFamily="49" charset="-122"/>
                <a:ea typeface="楷体" panose="02010609060101010101" pitchFamily="49" charset="-122"/>
              </a:rPr>
              <a:t>,</a:t>
            </a:r>
            <a:r>
              <a:rPr lang="zh-CN" altLang="zh-CN" sz="1200" dirty="0">
                <a:latin typeface="楷体" panose="02010609060101010101" pitchFamily="49" charset="-122"/>
                <a:ea typeface="楷体" panose="02010609060101010101" pitchFamily="49" charset="-122"/>
              </a:rPr>
              <a:t>大事必由即大夫参与协商，参与政治的各级贵族遵守规范，相互制约同时自我约束。造成贵族文化的复兴运动。</a:t>
            </a:r>
            <a:endParaRPr lang="en-US" altLang="zh-CN" sz="1200" dirty="0">
              <a:latin typeface="楷体" panose="02010609060101010101" pitchFamily="49" charset="-122"/>
              <a:ea typeface="楷体" panose="02010609060101010101" pitchFamily="49" charset="-122"/>
            </a:endParaRPr>
          </a:p>
          <a:p>
            <a:pPr marL="0" indent="0" algn="r">
              <a:buNone/>
            </a:pP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中国古代史研究导引</a:t>
            </a:r>
            <a:r>
              <a:rPr lang="en-US" altLang="zh-CN" sz="1200" dirty="0">
                <a:latin typeface="楷体" panose="02010609060101010101" pitchFamily="49" charset="-122"/>
                <a:ea typeface="楷体" panose="02010609060101010101" pitchFamily="49" charset="-122"/>
              </a:rPr>
              <a:t>》                            </a:t>
            </a:r>
          </a:p>
          <a:p>
            <a:r>
              <a:rPr lang="zh-CN" altLang="zh-CN" sz="1200" dirty="0">
                <a:latin typeface="楷体" panose="02010609060101010101" pitchFamily="49" charset="-122"/>
                <a:ea typeface="楷体" panose="02010609060101010101" pitchFamily="49" charset="-122"/>
              </a:rPr>
              <a:t>这种内斗，以及列国之间的兼并，都会改变权力结构和财富分配。于是，不少社会的上层人物作为斗争的失败者，却下降到社会的底层。</a:t>
            </a:r>
            <a:r>
              <a:rPr lang="en-US" altLang="zh-CN" sz="1200" dirty="0">
                <a:latin typeface="楷体" panose="02010609060101010101" pitchFamily="49" charset="-122"/>
                <a:ea typeface="楷体" panose="02010609060101010101" pitchFamily="49" charset="-122"/>
              </a:rPr>
              <a:t>……</a:t>
            </a:r>
            <a:r>
              <a:rPr lang="zh-CN" altLang="zh-CN" sz="1200" dirty="0">
                <a:latin typeface="楷体" panose="02010609060101010101" pitchFamily="49" charset="-122"/>
                <a:ea typeface="楷体" panose="02010609060101010101" pitchFamily="49" charset="-122"/>
              </a:rPr>
              <a:t>从而提升了社会下层的质量，他们具有下层前所未有的动能，社会整体遂拥有发展的能力和积极性，推动了经济和文化的开展与进步。</a:t>
            </a:r>
            <a:endParaRPr lang="en-US" altLang="zh-CN" sz="1200" dirty="0">
              <a:latin typeface="楷体" panose="02010609060101010101" pitchFamily="49" charset="-122"/>
              <a:ea typeface="楷体" panose="02010609060101010101" pitchFamily="49" charset="-122"/>
            </a:endParaRPr>
          </a:p>
          <a:p>
            <a:pPr marL="0" indent="0" algn="r">
              <a:buNone/>
            </a:pP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说中国</a:t>
            </a:r>
            <a:r>
              <a:rPr lang="en-US" altLang="zh-CN" sz="1200" dirty="0">
                <a:latin typeface="楷体" panose="02010609060101010101" pitchFamily="49" charset="-122"/>
                <a:ea typeface="楷体" panose="02010609060101010101" pitchFamily="49" charset="-122"/>
              </a:rPr>
              <a:t>》</a:t>
            </a:r>
            <a:endParaRPr lang="zh-CN" altLang="en-US" dirty="0"/>
          </a:p>
        </p:txBody>
      </p:sp>
      <p:sp>
        <p:nvSpPr>
          <p:cNvPr id="4" name="灯片编号占位符 3"/>
          <p:cNvSpPr>
            <a:spLocks noGrp="1"/>
          </p:cNvSpPr>
          <p:nvPr>
            <p:ph type="sldNum" sz="quarter" idx="5"/>
          </p:nvPr>
        </p:nvSpPr>
        <p:spPr/>
        <p:txBody>
          <a:bodyPr/>
          <a:lstStyle/>
          <a:p>
            <a:fld id="{1B9544AD-F046-4C1D-8F20-87F2FF67793E}" type="slidenum">
              <a:rPr lang="zh-CN" altLang="en-US" smtClean="0"/>
              <a:t>19</a:t>
            </a:fld>
            <a:endParaRPr lang="zh-CN" altLang="en-US"/>
          </a:p>
        </p:txBody>
      </p:sp>
    </p:spTree>
    <p:extLst>
      <p:ext uri="{BB962C8B-B14F-4D97-AF65-F5344CB8AC3E}">
        <p14:creationId xmlns:p14="http://schemas.microsoft.com/office/powerpoint/2010/main" val="3945406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诸侯之间的竞争和紧张表现为经常发生的战事，在春秋三百年大国争霸的过程中，大批小国被强国吞并。春秋初期诸候见于史载者</a:t>
            </a:r>
            <a:r>
              <a:rPr lang="en-US" altLang="zh-CN" sz="1200" kern="1200" dirty="0">
                <a:solidFill>
                  <a:schemeClr val="tx1"/>
                </a:solidFill>
                <a:effectLst/>
                <a:latin typeface="+mn-lt"/>
                <a:ea typeface="+mn-ea"/>
                <a:cs typeface="+mn-cs"/>
              </a:rPr>
              <a:t>120</a:t>
            </a:r>
            <a:r>
              <a:rPr lang="zh-CN" altLang="zh-CN" sz="1200" kern="1200" dirty="0">
                <a:solidFill>
                  <a:schemeClr val="tx1"/>
                </a:solidFill>
                <a:effectLst/>
                <a:latin typeface="+mn-lt"/>
                <a:ea typeface="+mn-ea"/>
                <a:cs typeface="+mn-cs"/>
              </a:rPr>
              <a:t>余国，到春秋末只剩下大约三分之一 。内部国君与卿大夫，卿大夫与卿大夫之间的竞争和紧张却日益严重。晋国最为典型，两百年间，由十几家卿大夫家族最后火并到只剩韩赵魏三家。</a:t>
            </a:r>
            <a:endParaRPr lang="zh-CN" altLang="en-US" dirty="0"/>
          </a:p>
        </p:txBody>
      </p:sp>
      <p:sp>
        <p:nvSpPr>
          <p:cNvPr id="4" name="灯片编号占位符 3"/>
          <p:cNvSpPr>
            <a:spLocks noGrp="1"/>
          </p:cNvSpPr>
          <p:nvPr>
            <p:ph type="sldNum" sz="quarter" idx="5"/>
          </p:nvPr>
        </p:nvSpPr>
        <p:spPr/>
        <p:txBody>
          <a:bodyPr/>
          <a:lstStyle/>
          <a:p>
            <a:fld id="{1B9544AD-F046-4C1D-8F20-87F2FF67793E}" type="slidenum">
              <a:rPr lang="zh-CN" altLang="en-US" smtClean="0"/>
              <a:t>21</a:t>
            </a:fld>
            <a:endParaRPr lang="zh-CN" altLang="en-US"/>
          </a:p>
        </p:txBody>
      </p:sp>
    </p:spTree>
    <p:extLst>
      <p:ext uri="{BB962C8B-B14F-4D97-AF65-F5344CB8AC3E}">
        <p14:creationId xmlns:p14="http://schemas.microsoft.com/office/powerpoint/2010/main" val="101171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a:t>
            </a:fld>
            <a:endParaRPr lang="zh-CN" altLang="en-US"/>
          </a:p>
        </p:txBody>
      </p:sp>
    </p:spTree>
    <p:extLst>
      <p:ext uri="{BB962C8B-B14F-4D97-AF65-F5344CB8AC3E}">
        <p14:creationId xmlns:p14="http://schemas.microsoft.com/office/powerpoint/2010/main" val="157260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3</a:t>
            </a:fld>
            <a:endParaRPr lang="zh-CN" altLang="en-US"/>
          </a:p>
        </p:txBody>
      </p:sp>
    </p:spTree>
    <p:extLst>
      <p:ext uri="{BB962C8B-B14F-4D97-AF65-F5344CB8AC3E}">
        <p14:creationId xmlns:p14="http://schemas.microsoft.com/office/powerpoint/2010/main" val="327553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4</a:t>
            </a:fld>
            <a:endParaRPr lang="zh-CN" altLang="en-US"/>
          </a:p>
        </p:txBody>
      </p:sp>
    </p:spTree>
    <p:extLst>
      <p:ext uri="{BB962C8B-B14F-4D97-AF65-F5344CB8AC3E}">
        <p14:creationId xmlns:p14="http://schemas.microsoft.com/office/powerpoint/2010/main" val="388447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9</a:t>
            </a:fld>
            <a:endParaRPr lang="zh-CN" altLang="en-US"/>
          </a:p>
        </p:txBody>
      </p:sp>
    </p:spTree>
    <p:extLst>
      <p:ext uri="{BB962C8B-B14F-4D97-AF65-F5344CB8AC3E}">
        <p14:creationId xmlns:p14="http://schemas.microsoft.com/office/powerpoint/2010/main" val="21654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022" y="877106"/>
            <a:ext cx="7146131" cy="1865865"/>
          </a:xfrm>
        </p:spPr>
        <p:txBody>
          <a:bodyPr anchor="b"/>
          <a:lstStyle>
            <a:lvl1pPr algn="ctr">
              <a:defRPr sz="4690"/>
            </a:lvl1pPr>
          </a:lstStyle>
          <a:p>
            <a:r>
              <a:rPr lang="zh-CN" altLang="en-US"/>
              <a:t>单击此处编辑母版标题样式</a:t>
            </a:r>
            <a:endParaRPr lang="en-US" dirty="0"/>
          </a:p>
        </p:txBody>
      </p:sp>
      <p:sp>
        <p:nvSpPr>
          <p:cNvPr id="3" name="Subtitle 2"/>
          <p:cNvSpPr>
            <a:spLocks noGrp="1"/>
          </p:cNvSpPr>
          <p:nvPr>
            <p:ph type="subTitle" idx="1"/>
          </p:nvPr>
        </p:nvSpPr>
        <p:spPr>
          <a:xfrm>
            <a:off x="1191022" y="2814926"/>
            <a:ext cx="7146131" cy="1293947"/>
          </a:xfrm>
        </p:spPr>
        <p:txBody>
          <a:bodyPr/>
          <a:lstStyle>
            <a:lvl1pPr marL="0" indent="0" algn="ctr">
              <a:buNone/>
              <a:defRPr sz="1875"/>
            </a:lvl1pPr>
            <a:lvl2pPr marL="357505" indent="0" algn="ctr">
              <a:buNone/>
              <a:defRPr sz="1565"/>
            </a:lvl2pPr>
            <a:lvl3pPr marL="714375" indent="0" algn="ctr">
              <a:buNone/>
              <a:defRPr sz="1405"/>
            </a:lvl3pPr>
            <a:lvl4pPr marL="1071880" indent="0" algn="ctr">
              <a:buNone/>
              <a:defRPr sz="1250"/>
            </a:lvl4pPr>
            <a:lvl5pPr marL="1429385" indent="0" algn="ctr">
              <a:buNone/>
              <a:defRPr sz="1250"/>
            </a:lvl5pPr>
            <a:lvl6pPr marL="1786255" indent="0" algn="ctr">
              <a:buNone/>
              <a:defRPr sz="1250"/>
            </a:lvl6pPr>
            <a:lvl7pPr marL="2143760" indent="0" algn="ctr">
              <a:buNone/>
              <a:defRPr sz="1250"/>
            </a:lvl7pPr>
            <a:lvl8pPr marL="2501265" indent="0" algn="ctr">
              <a:buNone/>
              <a:defRPr sz="1250"/>
            </a:lvl8pPr>
            <a:lvl9pPr marL="2858135" indent="0" algn="ctr">
              <a:buNone/>
              <a:defRPr sz="12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600" y="285338"/>
            <a:ext cx="2054513" cy="4541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062" y="285338"/>
            <a:ext cx="6044436" cy="45418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87528"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17" name="页脚占位符 16"/>
          <p:cNvSpPr>
            <a:spLocks noGrp="1"/>
          </p:cNvSpPr>
          <p:nvPr>
            <p:ph type="ftr" sz="quarter" idx="11"/>
            <p:custDataLst>
              <p:tags r:id="rId2"/>
            </p:custDataLst>
          </p:nvPr>
        </p:nvSpPr>
        <p:spPr>
          <a:xfrm>
            <a:off x="3216697" y="4962890"/>
            <a:ext cx="3094781" cy="247604"/>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729274"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5027111" y="3644762"/>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5027111" y="4015996"/>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5027110" y="2491852"/>
            <a:ext cx="3771569" cy="868528"/>
          </a:xfrm>
        </p:spPr>
        <p:txBody>
          <a:bodyPr vert="horz" wrap="square" lIns="0" tIns="0" rIns="0" bIns="0" anchor="t" anchorCtr="0">
            <a:normAutofit/>
          </a:bodyPr>
          <a:lstStyle>
            <a:lvl1pPr marL="0" marR="0" indent="0" algn="l" defTabSz="952805" rtl="0" eaLnBrk="1" fontAlgn="auto" latinLnBrk="0" hangingPunct="1">
              <a:lnSpc>
                <a:spcPct val="120000"/>
              </a:lnSpc>
              <a:spcBef>
                <a:spcPts val="0"/>
              </a:spcBef>
              <a:spcAft>
                <a:spcPts val="0"/>
              </a:spcAft>
              <a:buClrTx/>
              <a:buSzPts val="1800"/>
              <a:buFont typeface="Arial" panose="020B0604020202020204" pitchFamily="34" charset="0"/>
              <a:buNone/>
              <a:defRPr sz="1407" b="0" spc="208">
                <a:solidFill>
                  <a:schemeClr val="tx1"/>
                </a:solidFill>
                <a:latin typeface="Arial" panose="020B0604020202020204" pitchFamily="34" charset="0"/>
                <a:ea typeface="微软雅黑" panose="020B0503020204020204" charset="-122"/>
              </a:defRPr>
            </a:lvl1pPr>
            <a:lvl2pPr marL="357302" indent="0" algn="ctr">
              <a:buNone/>
            </a:lvl2pPr>
            <a:lvl3pPr marL="714604" indent="0" algn="ctr">
              <a:buNone/>
            </a:lvl3pPr>
            <a:lvl4pPr marL="1071905" indent="0" algn="ctr">
              <a:buNone/>
            </a:lvl4pPr>
            <a:lvl5pPr marL="1429207" indent="0" algn="ctr">
              <a:buNone/>
            </a:lvl5pPr>
            <a:lvl6pPr marL="1786509" indent="0" algn="ctr">
              <a:buNone/>
            </a:lvl6pPr>
            <a:lvl7pPr marL="2143811" indent="0" algn="ctr">
              <a:buNone/>
            </a:lvl7pPr>
            <a:lvl8pPr marL="2501113" indent="0" algn="ctr">
              <a:buNone/>
            </a:lvl8pPr>
            <a:lvl9pPr marL="2858414"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5027111" y="1573197"/>
            <a:ext cx="3771073" cy="758846"/>
          </a:xfrm>
        </p:spPr>
        <p:txBody>
          <a:bodyPr vert="horz" wrap="square" lIns="0" tIns="0" rIns="0" bIns="0" anchor="ctr" anchorCtr="0">
            <a:normAutofit/>
          </a:bodyPr>
          <a:lstStyle>
            <a:lvl1pPr marL="0" marR="0" indent="0" algn="l" defTabSz="952805" rtl="0" eaLnBrk="1" fontAlgn="auto" latinLnBrk="0" hangingPunct="1">
              <a:lnSpc>
                <a:spcPct val="100000"/>
              </a:lnSpc>
              <a:spcBef>
                <a:spcPct val="0"/>
              </a:spcBef>
              <a:spcAft>
                <a:spcPts val="0"/>
              </a:spcAft>
              <a:buClrTx/>
              <a:buSzPts val="5400"/>
              <a:buFont typeface="Arial" panose="020B0604020202020204" pitchFamily="34" charset="0"/>
              <a:buNone/>
              <a:defRPr sz="4220" b="0" spc="625">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72498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23497" y="1965114"/>
            <a:ext cx="6967477" cy="1768321"/>
          </a:xfrm>
        </p:spPr>
        <p:txBody>
          <a:bodyPr anchor="b">
            <a:normAutofit/>
          </a:bodyPr>
          <a:lstStyle>
            <a:lvl1pPr>
              <a:defRPr sz="4220"/>
            </a:lvl1pPr>
          </a:lstStyle>
          <a:p>
            <a:r>
              <a:rPr lang="zh-CN" altLang="en-US"/>
              <a:t>单击此处编辑母版标题样式</a:t>
            </a:r>
            <a:endParaRPr lang="en-US" dirty="0"/>
          </a:p>
        </p:txBody>
      </p:sp>
      <p:sp>
        <p:nvSpPr>
          <p:cNvPr id="3" name="Subtitle 2"/>
          <p:cNvSpPr>
            <a:spLocks noGrp="1"/>
          </p:cNvSpPr>
          <p:nvPr>
            <p:ph type="subTitle" idx="1"/>
          </p:nvPr>
        </p:nvSpPr>
        <p:spPr>
          <a:xfrm>
            <a:off x="2023497" y="3733434"/>
            <a:ext cx="6967477" cy="880169"/>
          </a:xfrm>
        </p:spPr>
        <p:txBody>
          <a:bodyPr anchor="t"/>
          <a:lstStyle>
            <a:lvl1pPr marL="0" indent="0" algn="l">
              <a:buNone/>
              <a:defRPr>
                <a:solidFill>
                  <a:schemeClr val="tx1">
                    <a:lumMod val="65000"/>
                    <a:lumOff val="35000"/>
                  </a:schemeClr>
                </a:solidFill>
              </a:defRPr>
            </a:lvl1pPr>
            <a:lvl2pPr marL="357302" indent="0" algn="ctr">
              <a:buNone/>
              <a:defRPr>
                <a:solidFill>
                  <a:schemeClr val="tx1">
                    <a:tint val="75000"/>
                  </a:schemeClr>
                </a:solidFill>
              </a:defRPr>
            </a:lvl2pPr>
            <a:lvl3pPr marL="714604" indent="0" algn="ctr">
              <a:buNone/>
              <a:defRPr>
                <a:solidFill>
                  <a:schemeClr val="tx1">
                    <a:tint val="75000"/>
                  </a:schemeClr>
                </a:solidFill>
              </a:defRPr>
            </a:lvl3pPr>
            <a:lvl4pPr marL="1071905" indent="0" algn="ctr">
              <a:buNone/>
              <a:defRPr>
                <a:solidFill>
                  <a:schemeClr val="tx1">
                    <a:tint val="75000"/>
                  </a:schemeClr>
                </a:solidFill>
              </a:defRPr>
            </a:lvl4pPr>
            <a:lvl5pPr marL="1429207" indent="0" algn="ctr">
              <a:buNone/>
              <a:defRPr>
                <a:solidFill>
                  <a:schemeClr val="tx1">
                    <a:tint val="75000"/>
                  </a:schemeClr>
                </a:solidFill>
              </a:defRPr>
            </a:lvl5pPr>
            <a:lvl6pPr marL="1786509" indent="0" algn="ctr">
              <a:buNone/>
              <a:defRPr>
                <a:solidFill>
                  <a:schemeClr val="tx1">
                    <a:tint val="75000"/>
                  </a:schemeClr>
                </a:solidFill>
              </a:defRPr>
            </a:lvl6pPr>
            <a:lvl7pPr marL="2143811" indent="0" algn="ctr">
              <a:buNone/>
              <a:defRPr>
                <a:solidFill>
                  <a:schemeClr val="tx1">
                    <a:tint val="75000"/>
                  </a:schemeClr>
                </a:solidFill>
              </a:defRPr>
            </a:lvl7pPr>
            <a:lvl8pPr marL="2501113" indent="0" algn="ctr">
              <a:buNone/>
              <a:defRPr>
                <a:solidFill>
                  <a:schemeClr val="tx1">
                    <a:tint val="75000"/>
                  </a:schemeClr>
                </a:solidFill>
              </a:defRPr>
            </a:lvl8pPr>
            <a:lvl9pPr marL="2858414"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3378978"/>
            <a:ext cx="1363464" cy="60845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15617" y="3539752"/>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18674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66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23497" y="1608875"/>
            <a:ext cx="6967477" cy="1147840"/>
          </a:xfrm>
        </p:spPr>
        <p:txBody>
          <a:bodyPr anchor="b"/>
          <a:lstStyle>
            <a:lvl1pPr algn="l">
              <a:defRPr sz="3126"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23497" y="2758730"/>
            <a:ext cx="6967477" cy="672387"/>
          </a:xfrm>
        </p:spPr>
        <p:txBody>
          <a:bodyPr anchor="t"/>
          <a:lstStyle>
            <a:lvl1pPr marL="0" indent="0" algn="l">
              <a:buNone/>
              <a:defRPr sz="1563">
                <a:solidFill>
                  <a:schemeClr val="tx1">
                    <a:lumMod val="65000"/>
                    <a:lumOff val="35000"/>
                  </a:schemeClr>
                </a:solidFill>
              </a:defRPr>
            </a:lvl1pPr>
            <a:lvl2pPr marL="357302" indent="0">
              <a:buNone/>
              <a:defRPr sz="1407">
                <a:solidFill>
                  <a:schemeClr val="tx1">
                    <a:tint val="75000"/>
                  </a:schemeClr>
                </a:solidFill>
              </a:defRPr>
            </a:lvl2pPr>
            <a:lvl3pPr marL="714604" indent="0">
              <a:buNone/>
              <a:defRPr sz="1250">
                <a:solidFill>
                  <a:schemeClr val="tx1">
                    <a:tint val="75000"/>
                  </a:schemeClr>
                </a:solidFill>
              </a:defRPr>
            </a:lvl3pPr>
            <a:lvl4pPr marL="1071905" indent="0">
              <a:buNone/>
              <a:defRPr sz="1094">
                <a:solidFill>
                  <a:schemeClr val="tx1">
                    <a:tint val="75000"/>
                  </a:schemeClr>
                </a:solidFill>
              </a:defRPr>
            </a:lvl4pPr>
            <a:lvl5pPr marL="1429207" indent="0">
              <a:buNone/>
              <a:defRPr sz="1094">
                <a:solidFill>
                  <a:schemeClr val="tx1">
                    <a:tint val="75000"/>
                  </a:schemeClr>
                </a:solidFill>
              </a:defRPr>
            </a:lvl5pPr>
            <a:lvl6pPr marL="1786509" indent="0">
              <a:buNone/>
              <a:defRPr sz="1094">
                <a:solidFill>
                  <a:schemeClr val="tx1">
                    <a:tint val="75000"/>
                  </a:schemeClr>
                </a:solidFill>
              </a:defRPr>
            </a:lvl6pPr>
            <a:lvl7pPr marL="2143811" indent="0">
              <a:buNone/>
              <a:defRPr sz="1094">
                <a:solidFill>
                  <a:schemeClr val="tx1">
                    <a:tint val="75000"/>
                  </a:schemeClr>
                </a:solidFill>
              </a:defRPr>
            </a:lvl7pPr>
            <a:lvl8pPr marL="2501113" indent="0">
              <a:buNone/>
              <a:defRPr sz="1094">
                <a:solidFill>
                  <a:schemeClr val="tx1">
                    <a:tint val="75000"/>
                  </a:schemeClr>
                </a:solidFill>
              </a:defRPr>
            </a:lvl8pPr>
            <a:lvl9pPr marL="2858414" indent="0">
              <a:buNone/>
              <a:defRPr sz="109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3273" y="2483685"/>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5617" y="2535235"/>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9129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23496" y="1667369"/>
            <a:ext cx="3371330" cy="295214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619644" y="1661603"/>
            <a:ext cx="3371330" cy="295214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2"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5617" y="615638"/>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23583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97150" y="1541631"/>
            <a:ext cx="3120362" cy="450338"/>
          </a:xfrm>
        </p:spPr>
        <p:txBody>
          <a:bodyPr anchor="b">
            <a:noAutofit/>
          </a:bodyPr>
          <a:lstStyle>
            <a:lvl1pPr marL="0" indent="0">
              <a:buNone/>
              <a:defRPr sz="1876" b="0"/>
            </a:lvl1pPr>
            <a:lvl2pPr marL="357302" indent="0">
              <a:buNone/>
              <a:defRPr sz="1563" b="1"/>
            </a:lvl2pPr>
            <a:lvl3pPr marL="714604" indent="0">
              <a:buNone/>
              <a:defRPr sz="1407" b="1"/>
            </a:lvl3pPr>
            <a:lvl4pPr marL="1071905" indent="0">
              <a:buNone/>
              <a:defRPr sz="1250" b="1"/>
            </a:lvl4pPr>
            <a:lvl5pPr marL="1429207" indent="0">
              <a:buNone/>
              <a:defRPr sz="1250" b="1"/>
            </a:lvl5pPr>
            <a:lvl6pPr marL="1786509" indent="0">
              <a:buNone/>
              <a:defRPr sz="1250" b="1"/>
            </a:lvl6pPr>
            <a:lvl7pPr marL="2143811" indent="0">
              <a:buNone/>
              <a:defRPr sz="1250" b="1"/>
            </a:lvl7pPr>
            <a:lvl8pPr marL="2501113" indent="0">
              <a:buNone/>
              <a:defRPr sz="1250" b="1"/>
            </a:lvl8pPr>
            <a:lvl9pPr marL="2858414"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2023497" y="1991970"/>
            <a:ext cx="3394016" cy="2621136"/>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866509" y="1539108"/>
            <a:ext cx="3125261" cy="450338"/>
          </a:xfrm>
        </p:spPr>
        <p:txBody>
          <a:bodyPr anchor="b">
            <a:noAutofit/>
          </a:bodyPr>
          <a:lstStyle>
            <a:lvl1pPr marL="0" indent="0">
              <a:buNone/>
              <a:defRPr sz="1876" b="0"/>
            </a:lvl1pPr>
            <a:lvl2pPr marL="357302" indent="0">
              <a:buNone/>
              <a:defRPr sz="1563" b="1"/>
            </a:lvl2pPr>
            <a:lvl3pPr marL="714604" indent="0">
              <a:buNone/>
              <a:defRPr sz="1407" b="1"/>
            </a:lvl3pPr>
            <a:lvl4pPr marL="1071905" indent="0">
              <a:buNone/>
              <a:defRPr sz="1250" b="1"/>
            </a:lvl4pPr>
            <a:lvl5pPr marL="1429207" indent="0">
              <a:buNone/>
              <a:defRPr sz="1250" b="1"/>
            </a:lvl5pPr>
            <a:lvl6pPr marL="1786509" indent="0">
              <a:buNone/>
              <a:defRPr sz="1250" b="1"/>
            </a:lvl6pPr>
            <a:lvl7pPr marL="2143811" indent="0">
              <a:buNone/>
              <a:defRPr sz="1250" b="1"/>
            </a:lvl7pPr>
            <a:lvl8pPr marL="2501113" indent="0">
              <a:buNone/>
              <a:defRPr sz="1250" b="1"/>
            </a:lvl8pPr>
            <a:lvl9pPr marL="2858414"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5601052" y="1989447"/>
            <a:ext cx="3390719" cy="2621136"/>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5617" y="615638"/>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55595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343178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4599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23496" y="348609"/>
            <a:ext cx="2739350" cy="762970"/>
          </a:xfrm>
        </p:spPr>
        <p:txBody>
          <a:bodyPr anchor="b"/>
          <a:lstStyle>
            <a:lvl1pPr algn="l">
              <a:defRPr sz="1563" b="0"/>
            </a:lvl1pPr>
          </a:lstStyle>
          <a:p>
            <a:r>
              <a:rPr lang="zh-CN" altLang="en-US"/>
              <a:t>单击此处编辑母版标题样式</a:t>
            </a:r>
            <a:endParaRPr lang="en-US" dirty="0"/>
          </a:p>
        </p:txBody>
      </p:sp>
      <p:sp>
        <p:nvSpPr>
          <p:cNvPr id="3" name="Content Placeholder 2"/>
          <p:cNvSpPr>
            <a:spLocks noGrp="1"/>
          </p:cNvSpPr>
          <p:nvPr>
            <p:ph idx="1"/>
          </p:nvPr>
        </p:nvSpPr>
        <p:spPr>
          <a:xfrm>
            <a:off x="4941500" y="348610"/>
            <a:ext cx="4049474" cy="423169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023496" y="1249286"/>
            <a:ext cx="2739350" cy="3331015"/>
          </a:xfrm>
        </p:spPr>
        <p:txBody>
          <a:bodyPr/>
          <a:lstStyle>
            <a:lvl1pPr marL="0" indent="0">
              <a:buNone/>
              <a:defRPr sz="1094"/>
            </a:lvl1pPr>
            <a:lvl2pPr marL="357302" indent="0">
              <a:buNone/>
              <a:defRPr sz="938"/>
            </a:lvl2pPr>
            <a:lvl3pPr marL="714604" indent="0">
              <a:buNone/>
              <a:defRPr sz="782"/>
            </a:lvl3pPr>
            <a:lvl4pPr marL="1071905" indent="0">
              <a:buNone/>
              <a:defRPr sz="703"/>
            </a:lvl4pPr>
            <a:lvl5pPr marL="1429207" indent="0">
              <a:buNone/>
              <a:defRPr sz="703"/>
            </a:lvl5pPr>
            <a:lvl6pPr marL="1786509" indent="0">
              <a:buNone/>
              <a:defRPr sz="703"/>
            </a:lvl6pPr>
            <a:lvl7pPr marL="2143811" indent="0">
              <a:buNone/>
              <a:defRPr sz="703"/>
            </a:lvl7pPr>
            <a:lvl8pPr marL="2501113" indent="0">
              <a:buNone/>
              <a:defRPr sz="703"/>
            </a:lvl8pPr>
            <a:lvl9pPr marL="2858414" indent="0">
              <a:buNone/>
              <a:defRPr sz="70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33769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23497" y="3751580"/>
            <a:ext cx="6967478" cy="442895"/>
          </a:xfrm>
        </p:spPr>
        <p:txBody>
          <a:bodyPr anchor="b">
            <a:normAutofit/>
          </a:bodyPr>
          <a:lstStyle>
            <a:lvl1pPr algn="l">
              <a:defRPr sz="1876"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023496" y="496213"/>
            <a:ext cx="6967478" cy="3012588"/>
          </a:xfrm>
        </p:spPr>
        <p:txBody>
          <a:bodyPr anchor="t">
            <a:normAutofit/>
          </a:bodyPr>
          <a:lstStyle>
            <a:lvl1pPr marL="0" indent="0" algn="ctr">
              <a:buNone/>
              <a:defRPr sz="1250"/>
            </a:lvl1pPr>
            <a:lvl2pPr marL="357302" indent="0">
              <a:buNone/>
              <a:defRPr sz="1250"/>
            </a:lvl2pPr>
            <a:lvl3pPr marL="714604" indent="0">
              <a:buNone/>
              <a:defRPr sz="1250"/>
            </a:lvl3pPr>
            <a:lvl4pPr marL="1071905" indent="0">
              <a:buNone/>
              <a:defRPr sz="1250"/>
            </a:lvl4pPr>
            <a:lvl5pPr marL="1429207" indent="0">
              <a:buNone/>
              <a:defRPr sz="1250"/>
            </a:lvl5pPr>
            <a:lvl6pPr marL="1786509" indent="0">
              <a:buNone/>
              <a:defRPr sz="1250"/>
            </a:lvl6pPr>
            <a:lvl7pPr marL="2143811" indent="0">
              <a:buNone/>
              <a:defRPr sz="1250"/>
            </a:lvl7pPr>
            <a:lvl8pPr marL="2501113" indent="0">
              <a:buNone/>
              <a:defRPr sz="1250"/>
            </a:lvl8pPr>
            <a:lvl9pPr marL="2858414" indent="0">
              <a:buNone/>
              <a:defRPr sz="1250"/>
            </a:lvl9pPr>
          </a:lstStyle>
          <a:p>
            <a:r>
              <a:rPr lang="zh-CN" altLang="en-US"/>
              <a:t>单击图标添加图片</a:t>
            </a:r>
            <a:endParaRPr lang="en-US" dirty="0"/>
          </a:p>
        </p:txBody>
      </p:sp>
      <p:sp>
        <p:nvSpPr>
          <p:cNvPr id="4" name="Text Placeholder 3"/>
          <p:cNvSpPr>
            <a:spLocks noGrp="1"/>
          </p:cNvSpPr>
          <p:nvPr>
            <p:ph type="body" sz="half" idx="2"/>
          </p:nvPr>
        </p:nvSpPr>
        <p:spPr>
          <a:xfrm>
            <a:off x="2023497" y="4194475"/>
            <a:ext cx="6967478" cy="385827"/>
          </a:xfrm>
        </p:spPr>
        <p:txBody>
          <a:bodyPr>
            <a:normAutofit/>
          </a:bodyPr>
          <a:lstStyle>
            <a:lvl1pPr marL="0" indent="0">
              <a:buNone/>
              <a:defRPr sz="938"/>
            </a:lvl1pPr>
            <a:lvl2pPr marL="357302" indent="0">
              <a:buNone/>
              <a:defRPr sz="938"/>
            </a:lvl2pPr>
            <a:lvl3pPr marL="714604" indent="0">
              <a:buNone/>
              <a:defRPr sz="782"/>
            </a:lvl3pPr>
            <a:lvl4pPr marL="1071905" indent="0">
              <a:buNone/>
              <a:defRPr sz="703"/>
            </a:lvl4pPr>
            <a:lvl5pPr marL="1429207" indent="0">
              <a:buNone/>
              <a:defRPr sz="703"/>
            </a:lvl5pPr>
            <a:lvl6pPr marL="1786509" indent="0">
              <a:buNone/>
              <a:defRPr sz="703"/>
            </a:lvl6pPr>
            <a:lvl7pPr marL="2143811" indent="0">
              <a:buNone/>
              <a:defRPr sz="703"/>
            </a:lvl7pPr>
            <a:lvl8pPr marL="2501113" indent="0">
              <a:buNone/>
              <a:defRPr sz="703"/>
            </a:lvl8pPr>
            <a:lvl9pPr marL="2858414" indent="0">
              <a:buNone/>
              <a:defRPr sz="70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30676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023497" y="476391"/>
            <a:ext cx="6967477" cy="2435909"/>
          </a:xfrm>
        </p:spPr>
        <p:txBody>
          <a:bodyPr anchor="ctr">
            <a:normAutofit/>
          </a:bodyPr>
          <a:lstStyle>
            <a:lvl1pPr algn="l">
              <a:defRPr sz="3751"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23497" y="3402606"/>
            <a:ext cx="6967477" cy="1215879"/>
          </a:xfrm>
        </p:spPr>
        <p:txBody>
          <a:bodyPr anchor="ctr">
            <a:normAutofit/>
          </a:bodyPr>
          <a:lstStyle>
            <a:lvl1pPr marL="0" indent="0" algn="l">
              <a:buNone/>
              <a:defRPr sz="1407">
                <a:solidFill>
                  <a:schemeClr val="tx1">
                    <a:lumMod val="65000"/>
                    <a:lumOff val="35000"/>
                  </a:schemeClr>
                </a:solidFill>
              </a:defRPr>
            </a:lvl1pPr>
            <a:lvl2pPr marL="357302" indent="0">
              <a:buNone/>
              <a:defRPr sz="1407">
                <a:solidFill>
                  <a:schemeClr val="tx1">
                    <a:tint val="75000"/>
                  </a:schemeClr>
                </a:solidFill>
              </a:defRPr>
            </a:lvl2pPr>
            <a:lvl3pPr marL="714604" indent="0">
              <a:buNone/>
              <a:defRPr sz="1250">
                <a:solidFill>
                  <a:schemeClr val="tx1">
                    <a:tint val="75000"/>
                  </a:schemeClr>
                </a:solidFill>
              </a:defRPr>
            </a:lvl3pPr>
            <a:lvl4pPr marL="1071905" indent="0">
              <a:buNone/>
              <a:defRPr sz="1094">
                <a:solidFill>
                  <a:schemeClr val="tx1">
                    <a:tint val="75000"/>
                  </a:schemeClr>
                </a:solidFill>
              </a:defRPr>
            </a:lvl4pPr>
            <a:lvl5pPr marL="1429207" indent="0">
              <a:buNone/>
              <a:defRPr sz="1094">
                <a:solidFill>
                  <a:schemeClr val="tx1">
                    <a:tint val="75000"/>
                  </a:schemeClr>
                </a:solidFill>
              </a:defRPr>
            </a:lvl5pPr>
            <a:lvl6pPr marL="1786509" indent="0">
              <a:buNone/>
              <a:defRPr sz="1094">
                <a:solidFill>
                  <a:schemeClr val="tx1">
                    <a:tint val="75000"/>
                  </a:schemeClr>
                </a:solidFill>
              </a:defRPr>
            </a:lvl6pPr>
            <a:lvl7pPr marL="2143811" indent="0">
              <a:buNone/>
              <a:defRPr sz="1094">
                <a:solidFill>
                  <a:schemeClr val="tx1">
                    <a:tint val="75000"/>
                  </a:schemeClr>
                </a:solidFill>
              </a:defRPr>
            </a:lvl7pPr>
            <a:lvl8pPr marL="2501113" indent="0">
              <a:buNone/>
              <a:defRPr sz="1094">
                <a:solidFill>
                  <a:schemeClr val="tx1">
                    <a:tint val="75000"/>
                  </a:schemeClr>
                </a:solidFill>
              </a:defRPr>
            </a:lvl8pPr>
            <a:lvl9pPr marL="2858414" indent="0">
              <a:buNone/>
              <a:defRPr sz="109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3273" y="2483685"/>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5617" y="2535235"/>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878903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227265" y="476391"/>
            <a:ext cx="6559941" cy="2262858"/>
          </a:xfrm>
        </p:spPr>
        <p:txBody>
          <a:bodyPr anchor="ctr">
            <a:normAutofit/>
          </a:bodyPr>
          <a:lstStyle>
            <a:lvl1pPr algn="l">
              <a:defRPr sz="3751"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2559456" y="2739249"/>
            <a:ext cx="5889895" cy="297744"/>
          </a:xfrm>
        </p:spPr>
        <p:txBody>
          <a:bodyPr anchor="ctr">
            <a:noAutofit/>
          </a:bodyPr>
          <a:lstStyle>
            <a:lvl1pPr marL="0" indent="0">
              <a:buFontTx/>
              <a:buNone/>
              <a:defRPr sz="1250">
                <a:solidFill>
                  <a:schemeClr val="tx1">
                    <a:lumMod val="50000"/>
                    <a:lumOff val="50000"/>
                  </a:schemeClr>
                </a:solidFill>
              </a:defRPr>
            </a:lvl1pPr>
            <a:lvl2pPr marL="357302" indent="0">
              <a:buFontTx/>
              <a:buNone/>
              <a:defRPr/>
            </a:lvl2pPr>
            <a:lvl3pPr marL="714604" indent="0">
              <a:buFontTx/>
              <a:buNone/>
              <a:defRPr/>
            </a:lvl3pPr>
            <a:lvl4pPr marL="1071905" indent="0">
              <a:buFontTx/>
              <a:buNone/>
              <a:defRPr/>
            </a:lvl4pPr>
            <a:lvl5pPr marL="1429207"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023497" y="3402606"/>
            <a:ext cx="6967477" cy="1215879"/>
          </a:xfrm>
        </p:spPr>
        <p:txBody>
          <a:bodyPr anchor="ctr">
            <a:normAutofit/>
          </a:bodyPr>
          <a:lstStyle>
            <a:lvl1pPr marL="0" indent="0" algn="l">
              <a:buNone/>
              <a:defRPr sz="1407">
                <a:solidFill>
                  <a:schemeClr val="tx1">
                    <a:lumMod val="65000"/>
                    <a:lumOff val="35000"/>
                  </a:schemeClr>
                </a:solidFill>
              </a:defRPr>
            </a:lvl1pPr>
            <a:lvl2pPr marL="357302" indent="0">
              <a:buNone/>
              <a:defRPr sz="1407">
                <a:solidFill>
                  <a:schemeClr val="tx1">
                    <a:tint val="75000"/>
                  </a:schemeClr>
                </a:solidFill>
              </a:defRPr>
            </a:lvl2pPr>
            <a:lvl3pPr marL="714604" indent="0">
              <a:buNone/>
              <a:defRPr sz="1250">
                <a:solidFill>
                  <a:schemeClr val="tx1">
                    <a:tint val="75000"/>
                  </a:schemeClr>
                </a:solidFill>
              </a:defRPr>
            </a:lvl3pPr>
            <a:lvl4pPr marL="1071905" indent="0">
              <a:buNone/>
              <a:defRPr sz="1094">
                <a:solidFill>
                  <a:schemeClr val="tx1">
                    <a:tint val="75000"/>
                  </a:schemeClr>
                </a:solidFill>
              </a:defRPr>
            </a:lvl4pPr>
            <a:lvl5pPr marL="1429207" indent="0">
              <a:buNone/>
              <a:defRPr sz="1094">
                <a:solidFill>
                  <a:schemeClr val="tx1">
                    <a:tint val="75000"/>
                  </a:schemeClr>
                </a:solidFill>
              </a:defRPr>
            </a:lvl5pPr>
            <a:lvl6pPr marL="1786509" indent="0">
              <a:buNone/>
              <a:defRPr sz="1094">
                <a:solidFill>
                  <a:schemeClr val="tx1">
                    <a:tint val="75000"/>
                  </a:schemeClr>
                </a:solidFill>
              </a:defRPr>
            </a:lvl6pPr>
            <a:lvl7pPr marL="2143811" indent="0">
              <a:buNone/>
              <a:defRPr sz="1094">
                <a:solidFill>
                  <a:schemeClr val="tx1">
                    <a:tint val="75000"/>
                  </a:schemeClr>
                </a:solidFill>
              </a:defRPr>
            </a:lvl7pPr>
            <a:lvl8pPr marL="2501113" indent="0">
              <a:buNone/>
              <a:defRPr sz="1094">
                <a:solidFill>
                  <a:schemeClr val="tx1">
                    <a:tint val="75000"/>
                  </a:schemeClr>
                </a:solidFill>
              </a:defRPr>
            </a:lvl8pPr>
            <a:lvl9pPr marL="2858414" indent="0">
              <a:buNone/>
              <a:defRPr sz="109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3273" y="2483685"/>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5617" y="2535235"/>
            <a:ext cx="609396" cy="285338"/>
          </a:xfrm>
        </p:spPr>
        <p:txBody>
          <a:bodyPr/>
          <a:lstStyle/>
          <a:p>
            <a:fld id="{E7ED0DC7-352A-4401-8624-A008792AD5AA}" type="slidenum">
              <a:rPr lang="zh-CN" altLang="en-US" smtClean="0"/>
              <a:t>‹#›</a:t>
            </a:fld>
            <a:endParaRPr lang="zh-CN" altLang="en-US"/>
          </a:p>
        </p:txBody>
      </p:sp>
      <p:sp>
        <p:nvSpPr>
          <p:cNvPr id="14" name="TextBox 13"/>
          <p:cNvSpPr txBox="1"/>
          <p:nvPr/>
        </p:nvSpPr>
        <p:spPr>
          <a:xfrm>
            <a:off x="1928496" y="506404"/>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
        <p:nvSpPr>
          <p:cNvPr id="15" name="TextBox 14"/>
          <p:cNvSpPr txBox="1"/>
          <p:nvPr/>
        </p:nvSpPr>
        <p:spPr>
          <a:xfrm>
            <a:off x="8686372" y="2270443"/>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743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023497" y="1905565"/>
            <a:ext cx="6967478" cy="2129416"/>
          </a:xfrm>
        </p:spPr>
        <p:txBody>
          <a:bodyPr anchor="b">
            <a:normAutofit/>
          </a:bodyPr>
          <a:lstStyle>
            <a:lvl1pPr algn="l">
              <a:defRPr sz="3751"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023497" y="4049324"/>
            <a:ext cx="6967478" cy="570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347617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227265" y="476391"/>
            <a:ext cx="6559941" cy="2262858"/>
          </a:xfrm>
        </p:spPr>
        <p:txBody>
          <a:bodyPr anchor="ctr">
            <a:normAutofit/>
          </a:bodyPr>
          <a:lstStyle>
            <a:lvl1pPr algn="l">
              <a:defRPr sz="3751"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023496" y="3394287"/>
            <a:ext cx="6967478" cy="655038"/>
          </a:xfrm>
        </p:spPr>
        <p:txBody>
          <a:bodyPr anchor="b">
            <a:noAutofit/>
          </a:bodyPr>
          <a:lstStyle>
            <a:lvl1pPr marL="0" indent="0">
              <a:buFontTx/>
              <a:buNone/>
              <a:defRPr sz="1876">
                <a:solidFill>
                  <a:schemeClr val="accent1"/>
                </a:solidFill>
              </a:defRPr>
            </a:lvl1pPr>
            <a:lvl2pPr marL="357302" indent="0">
              <a:buFontTx/>
              <a:buNone/>
              <a:defRPr/>
            </a:lvl2pPr>
            <a:lvl3pPr marL="714604" indent="0">
              <a:buFontTx/>
              <a:buNone/>
              <a:defRPr/>
            </a:lvl3pPr>
            <a:lvl4pPr marL="1071905" indent="0">
              <a:buFontTx/>
              <a:buNone/>
              <a:defRPr/>
            </a:lvl4pPr>
            <a:lvl5pPr marL="1429207"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023497" y="4049324"/>
            <a:ext cx="6967478" cy="570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
        <p:nvSpPr>
          <p:cNvPr id="17" name="TextBox 16"/>
          <p:cNvSpPr txBox="1"/>
          <p:nvPr/>
        </p:nvSpPr>
        <p:spPr>
          <a:xfrm>
            <a:off x="1928496" y="506404"/>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
        <p:nvSpPr>
          <p:cNvPr id="18" name="TextBox 17"/>
          <p:cNvSpPr txBox="1"/>
          <p:nvPr/>
        </p:nvSpPr>
        <p:spPr>
          <a:xfrm>
            <a:off x="8686372" y="2270443"/>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467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023497" y="490307"/>
            <a:ext cx="6967477" cy="2250682"/>
          </a:xfrm>
        </p:spPr>
        <p:txBody>
          <a:bodyPr anchor="ctr">
            <a:normAutofit/>
          </a:bodyPr>
          <a:lstStyle>
            <a:lvl1pPr algn="l">
              <a:defRPr sz="3751"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023496" y="3394287"/>
            <a:ext cx="6967478" cy="655038"/>
          </a:xfrm>
        </p:spPr>
        <p:txBody>
          <a:bodyPr anchor="b">
            <a:noAutofit/>
          </a:bodyPr>
          <a:lstStyle>
            <a:lvl1pPr marL="0" indent="0">
              <a:buFontTx/>
              <a:buNone/>
              <a:defRPr sz="1876">
                <a:solidFill>
                  <a:schemeClr val="accent1"/>
                </a:solidFill>
              </a:defRPr>
            </a:lvl1pPr>
            <a:lvl2pPr marL="357302" indent="0">
              <a:buFontTx/>
              <a:buNone/>
              <a:defRPr/>
            </a:lvl2pPr>
            <a:lvl3pPr marL="714604" indent="0">
              <a:buFontTx/>
              <a:buNone/>
              <a:defRPr/>
            </a:lvl3pPr>
            <a:lvl4pPr marL="1071905" indent="0">
              <a:buFontTx/>
              <a:buNone/>
              <a:defRPr/>
            </a:lvl4pPr>
            <a:lvl5pPr marL="1429207"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023497" y="4049324"/>
            <a:ext cx="6967478" cy="570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300671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406597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3993" y="490306"/>
            <a:ext cx="1725263" cy="4129205"/>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23496" y="490306"/>
            <a:ext cx="5061843" cy="412920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862128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87528"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17" name="页脚占位符 16"/>
          <p:cNvSpPr>
            <a:spLocks noGrp="1"/>
          </p:cNvSpPr>
          <p:nvPr>
            <p:ph type="ftr" sz="quarter" idx="11"/>
            <p:custDataLst>
              <p:tags r:id="rId2"/>
            </p:custDataLst>
          </p:nvPr>
        </p:nvSpPr>
        <p:spPr>
          <a:xfrm>
            <a:off x="3216697" y="4962890"/>
            <a:ext cx="3094781" cy="247604"/>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729274"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5027111" y="3644762"/>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5027111" y="4015996"/>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5027110" y="2491852"/>
            <a:ext cx="3771569" cy="868528"/>
          </a:xfrm>
        </p:spPr>
        <p:txBody>
          <a:bodyPr vert="horz" wrap="square" lIns="0" tIns="0" rIns="0" bIns="0" anchor="t" anchorCtr="0">
            <a:normAutofit/>
          </a:bodyPr>
          <a:lstStyle>
            <a:lvl1pPr marL="0" marR="0" indent="0" algn="l" defTabSz="952805" rtl="0" eaLnBrk="1" fontAlgn="auto" latinLnBrk="0" hangingPunct="1">
              <a:lnSpc>
                <a:spcPct val="120000"/>
              </a:lnSpc>
              <a:spcBef>
                <a:spcPts val="0"/>
              </a:spcBef>
              <a:spcAft>
                <a:spcPts val="0"/>
              </a:spcAft>
              <a:buClrTx/>
              <a:buSzPts val="1800"/>
              <a:buFont typeface="Arial" panose="020B0604020202020204" pitchFamily="34" charset="0"/>
              <a:buNone/>
              <a:defRPr sz="1407" b="0" spc="208">
                <a:solidFill>
                  <a:schemeClr val="tx1"/>
                </a:solidFill>
                <a:latin typeface="Arial" panose="020B0604020202020204" pitchFamily="34" charset="0"/>
                <a:ea typeface="微软雅黑" panose="020B0503020204020204" charset="-122"/>
              </a:defRPr>
            </a:lvl1pPr>
            <a:lvl2pPr marL="357302" indent="0" algn="ctr">
              <a:buNone/>
            </a:lvl2pPr>
            <a:lvl3pPr marL="714604" indent="0" algn="ctr">
              <a:buNone/>
            </a:lvl3pPr>
            <a:lvl4pPr marL="1071905" indent="0" algn="ctr">
              <a:buNone/>
            </a:lvl4pPr>
            <a:lvl5pPr marL="1429207" indent="0" algn="ctr">
              <a:buNone/>
            </a:lvl5pPr>
            <a:lvl6pPr marL="1786509" indent="0" algn="ctr">
              <a:buNone/>
            </a:lvl6pPr>
            <a:lvl7pPr marL="2143811" indent="0" algn="ctr">
              <a:buNone/>
            </a:lvl7pPr>
            <a:lvl8pPr marL="2501113" indent="0" algn="ctr">
              <a:buNone/>
            </a:lvl8pPr>
            <a:lvl9pPr marL="2858414"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5027111" y="1573197"/>
            <a:ext cx="3771073" cy="758846"/>
          </a:xfrm>
        </p:spPr>
        <p:txBody>
          <a:bodyPr vert="horz" wrap="square" lIns="0" tIns="0" rIns="0" bIns="0" anchor="ctr" anchorCtr="0">
            <a:normAutofit/>
          </a:bodyPr>
          <a:lstStyle>
            <a:lvl1pPr marL="0" marR="0" indent="0" algn="l" defTabSz="952805" rtl="0" eaLnBrk="1" fontAlgn="auto" latinLnBrk="0" hangingPunct="1">
              <a:lnSpc>
                <a:spcPct val="100000"/>
              </a:lnSpc>
              <a:spcBef>
                <a:spcPct val="0"/>
              </a:spcBef>
              <a:spcAft>
                <a:spcPts val="0"/>
              </a:spcAft>
              <a:buClrTx/>
              <a:buSzPts val="5400"/>
              <a:buFont typeface="Arial" panose="020B0604020202020204" pitchFamily="34" charset="0"/>
              <a:buNone/>
              <a:defRPr sz="4220" b="0" spc="625">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116774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099" y="1336129"/>
            <a:ext cx="8218051" cy="2229361"/>
          </a:xfrm>
        </p:spPr>
        <p:txBody>
          <a:bodyPr anchor="b"/>
          <a:lstStyle>
            <a:lvl1pPr>
              <a:defRPr sz="4690"/>
            </a:lvl1pPr>
          </a:lstStyle>
          <a:p>
            <a:r>
              <a:rPr lang="zh-CN" altLang="en-US"/>
              <a:t>单击此处编辑母版标题样式</a:t>
            </a:r>
            <a:endParaRPr lang="en-US" dirty="0"/>
          </a:p>
        </p:txBody>
      </p:sp>
      <p:sp>
        <p:nvSpPr>
          <p:cNvPr id="3" name="Text Placeholder 2"/>
          <p:cNvSpPr>
            <a:spLocks noGrp="1"/>
          </p:cNvSpPr>
          <p:nvPr>
            <p:ph type="body" idx="1"/>
          </p:nvPr>
        </p:nvSpPr>
        <p:spPr>
          <a:xfrm>
            <a:off x="650099" y="3586581"/>
            <a:ext cx="8218051" cy="1172368"/>
          </a:xfrm>
        </p:spPr>
        <p:txBody>
          <a:bodyPr/>
          <a:lstStyle>
            <a:lvl1pPr marL="0" indent="0">
              <a:buNone/>
              <a:defRPr sz="1875">
                <a:solidFill>
                  <a:schemeClr val="tx1">
                    <a:tint val="75000"/>
                  </a:schemeClr>
                </a:solidFill>
              </a:defRPr>
            </a:lvl1pPr>
            <a:lvl2pPr marL="357505" indent="0">
              <a:buNone/>
              <a:defRPr sz="1565">
                <a:solidFill>
                  <a:schemeClr val="tx1">
                    <a:tint val="75000"/>
                  </a:schemeClr>
                </a:solidFill>
              </a:defRPr>
            </a:lvl2pPr>
            <a:lvl3pPr marL="714375" indent="0">
              <a:buNone/>
              <a:defRPr sz="1405">
                <a:solidFill>
                  <a:schemeClr val="tx1">
                    <a:tint val="75000"/>
                  </a:schemeClr>
                </a:solidFill>
              </a:defRPr>
            </a:lvl3pPr>
            <a:lvl4pPr marL="1071880" indent="0">
              <a:buNone/>
              <a:defRPr sz="1250">
                <a:solidFill>
                  <a:schemeClr val="tx1">
                    <a:tint val="75000"/>
                  </a:schemeClr>
                </a:solidFill>
              </a:defRPr>
            </a:lvl4pPr>
            <a:lvl5pPr marL="1429385" indent="0">
              <a:buNone/>
              <a:defRPr sz="1250">
                <a:solidFill>
                  <a:schemeClr val="tx1">
                    <a:tint val="75000"/>
                  </a:schemeClr>
                </a:solidFill>
              </a:defRPr>
            </a:lvl5pPr>
            <a:lvl6pPr marL="1786255" indent="0">
              <a:buNone/>
              <a:defRPr sz="1250">
                <a:solidFill>
                  <a:schemeClr val="tx1">
                    <a:tint val="75000"/>
                  </a:schemeClr>
                </a:solidFill>
              </a:defRPr>
            </a:lvl6pPr>
            <a:lvl7pPr marL="2143760" indent="0">
              <a:buNone/>
              <a:defRPr sz="1250">
                <a:solidFill>
                  <a:schemeClr val="tx1">
                    <a:tint val="75000"/>
                  </a:schemeClr>
                </a:solidFill>
              </a:defRPr>
            </a:lvl7pPr>
            <a:lvl8pPr marL="2501265" indent="0">
              <a:buNone/>
              <a:defRPr sz="1250">
                <a:solidFill>
                  <a:schemeClr val="tx1">
                    <a:tint val="75000"/>
                  </a:schemeClr>
                </a:solidFill>
              </a:defRPr>
            </a:lvl8pPr>
            <a:lvl9pPr marL="2858135" indent="0">
              <a:buNone/>
              <a:defRPr sz="12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062"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23639"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303" y="285339"/>
            <a:ext cx="8218051" cy="103590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304" y="1313798"/>
            <a:ext cx="4030864"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656304" y="1957670"/>
            <a:ext cx="4030864"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23639" y="1313798"/>
            <a:ext cx="4050715"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4823639" y="1957670"/>
            <a:ext cx="4050715"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Content Placeholder 2"/>
          <p:cNvSpPr>
            <a:spLocks noGrp="1"/>
          </p:cNvSpPr>
          <p:nvPr>
            <p:ph idx="1"/>
          </p:nvPr>
        </p:nvSpPr>
        <p:spPr>
          <a:xfrm>
            <a:off x="4050715" y="771655"/>
            <a:ext cx="4823639" cy="3808648"/>
          </a:xfrm>
        </p:spPr>
        <p:txBody>
          <a:bodyPr/>
          <a:lstStyle>
            <a:lvl1pPr>
              <a:defRPr sz="2500"/>
            </a:lvl1pPr>
            <a:lvl2pPr>
              <a:defRPr sz="2190"/>
            </a:lvl2pPr>
            <a:lvl3pPr>
              <a:defRPr sz="1875"/>
            </a:lvl3pPr>
            <a:lvl4pPr>
              <a:defRPr sz="1565"/>
            </a:lvl4pPr>
            <a:lvl5pPr>
              <a:defRPr sz="1565"/>
            </a:lvl5pPr>
            <a:lvl6pPr>
              <a:defRPr sz="1565"/>
            </a:lvl6pPr>
            <a:lvl7pPr>
              <a:defRPr sz="1565"/>
            </a:lvl7pPr>
            <a:lvl8pPr>
              <a:defRPr sz="1565"/>
            </a:lvl8pPr>
            <a:lvl9pPr>
              <a:defRPr sz="15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0715" y="771655"/>
            <a:ext cx="4823639" cy="3808648"/>
          </a:xfrm>
        </p:spPr>
        <p:txBody>
          <a:bodyPr anchor="t"/>
          <a:lstStyle>
            <a:lvl1pPr marL="0" indent="0">
              <a:buNone/>
              <a:defRPr sz="2500"/>
            </a:lvl1pPr>
            <a:lvl2pPr marL="357505" indent="0">
              <a:buNone/>
              <a:defRPr sz="2190"/>
            </a:lvl2pPr>
            <a:lvl3pPr marL="714375" indent="0">
              <a:buNone/>
              <a:defRPr sz="1875"/>
            </a:lvl3pPr>
            <a:lvl4pPr marL="1071880" indent="0">
              <a:buNone/>
              <a:defRPr sz="1565"/>
            </a:lvl4pPr>
            <a:lvl5pPr marL="1429385" indent="0">
              <a:buNone/>
              <a:defRPr sz="1565"/>
            </a:lvl5pPr>
            <a:lvl6pPr marL="1786255" indent="0">
              <a:buNone/>
              <a:defRPr sz="1565"/>
            </a:lvl6pPr>
            <a:lvl7pPr marL="2143760" indent="0">
              <a:buNone/>
              <a:defRPr sz="1565"/>
            </a:lvl7pPr>
            <a:lvl8pPr marL="2501265" indent="0">
              <a:buNone/>
              <a:defRPr sz="1565"/>
            </a:lvl8pPr>
            <a:lvl9pPr marL="2858135" indent="0">
              <a:buNone/>
              <a:defRPr sz="1565"/>
            </a:lvl9pPr>
          </a:lstStyle>
          <a:p>
            <a:r>
              <a:rPr lang="zh-CN" altLang="en-US"/>
              <a:t>单击图标添加图片</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062" y="285339"/>
            <a:ext cx="8218051" cy="103590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062" y="1426692"/>
            <a:ext cx="8218051" cy="340049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062" y="4967370"/>
            <a:ext cx="2143839" cy="285338"/>
          </a:xfrm>
          <a:prstGeom prst="rect">
            <a:avLst/>
          </a:prstGeom>
        </p:spPr>
        <p:txBody>
          <a:bodyPr vert="horz" lIns="91440" tIns="45720" rIns="91440" bIns="45720" rtlCol="0" anchor="ctr"/>
          <a:lstStyle>
            <a:lvl1pPr algn="l">
              <a:defRPr sz="940">
                <a:solidFill>
                  <a:schemeClr val="tx1">
                    <a:tint val="75000"/>
                  </a:schemeClr>
                </a:solidFill>
              </a:defRPr>
            </a:lvl1p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3"/>
          </p:nvPr>
        </p:nvSpPr>
        <p:spPr>
          <a:xfrm>
            <a:off x="3156208" y="4967370"/>
            <a:ext cx="3215759" cy="285338"/>
          </a:xfrm>
          <a:prstGeom prst="rect">
            <a:avLst/>
          </a:prstGeom>
        </p:spPr>
        <p:txBody>
          <a:bodyPr vert="horz" lIns="91440" tIns="45720" rIns="91440" bIns="45720" rtlCol="0" anchor="ctr"/>
          <a:lstStyle>
            <a:lvl1pPr algn="ctr">
              <a:defRPr sz="9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29274" y="4967370"/>
            <a:ext cx="2143839" cy="285338"/>
          </a:xfrm>
          <a:prstGeom prst="rect">
            <a:avLst/>
          </a:prstGeom>
        </p:spPr>
        <p:txBody>
          <a:bodyPr vert="horz" lIns="91440" tIns="45720" rIns="91440" bIns="45720" rtlCol="0" anchor="ctr"/>
          <a:lstStyle>
            <a:lvl1pPr algn="r">
              <a:defRPr sz="940">
                <a:solidFill>
                  <a:schemeClr val="tx1">
                    <a:tint val="75000"/>
                  </a:schemeClr>
                </a:solidFill>
              </a:defRPr>
            </a:lvl1pPr>
          </a:lstStyle>
          <a:p>
            <a:fld id="{E7ED0DC7-352A-4401-8624-A008792AD5A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714375" rtl="0" eaLnBrk="1" latinLnBrk="0" hangingPunct="1">
        <a:lnSpc>
          <a:spcPct val="90000"/>
        </a:lnSpc>
        <a:spcBef>
          <a:spcPct val="0"/>
        </a:spcBef>
        <a:buNone/>
        <a:defRPr sz="3440" kern="1200">
          <a:solidFill>
            <a:schemeClr val="tx1"/>
          </a:solidFill>
          <a:latin typeface="+mj-lt"/>
          <a:ea typeface="+mj-ea"/>
          <a:cs typeface="+mj-cs"/>
        </a:defRPr>
      </a:lvl1pPr>
    </p:titleStyle>
    <p:body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p:bodyStyle>
    <p:otherStyle>
      <a:defPPr>
        <a:defRPr lang="en-US"/>
      </a:defPPr>
      <a:lvl1pPr marL="0" algn="l" defTabSz="714375" rtl="0" eaLnBrk="1" latinLnBrk="0" hangingPunct="1">
        <a:defRPr sz="1405" kern="1200">
          <a:solidFill>
            <a:schemeClr val="tx1"/>
          </a:solidFill>
          <a:latin typeface="+mn-lt"/>
          <a:ea typeface="+mn-ea"/>
          <a:cs typeface="+mn-cs"/>
        </a:defRPr>
      </a:lvl1pPr>
      <a:lvl2pPr marL="357505" algn="l" defTabSz="714375" rtl="0" eaLnBrk="1" latinLnBrk="0" hangingPunct="1">
        <a:defRPr sz="1405" kern="1200">
          <a:solidFill>
            <a:schemeClr val="tx1"/>
          </a:solidFill>
          <a:latin typeface="+mn-lt"/>
          <a:ea typeface="+mn-ea"/>
          <a:cs typeface="+mn-cs"/>
        </a:defRPr>
      </a:lvl2pPr>
      <a:lvl3pPr marL="714375" algn="l" defTabSz="714375" rtl="0" eaLnBrk="1" latinLnBrk="0" hangingPunct="1">
        <a:defRPr sz="1405" kern="1200">
          <a:solidFill>
            <a:schemeClr val="tx1"/>
          </a:solidFill>
          <a:latin typeface="+mn-lt"/>
          <a:ea typeface="+mn-ea"/>
          <a:cs typeface="+mn-cs"/>
        </a:defRPr>
      </a:lvl3pPr>
      <a:lvl4pPr marL="1071880" algn="l" defTabSz="714375" rtl="0" eaLnBrk="1" latinLnBrk="0" hangingPunct="1">
        <a:defRPr sz="1405" kern="1200">
          <a:solidFill>
            <a:schemeClr val="tx1"/>
          </a:solidFill>
          <a:latin typeface="+mn-lt"/>
          <a:ea typeface="+mn-ea"/>
          <a:cs typeface="+mn-cs"/>
        </a:defRPr>
      </a:lvl4pPr>
      <a:lvl5pPr marL="1429385" algn="l" defTabSz="714375" rtl="0" eaLnBrk="1" latinLnBrk="0" hangingPunct="1">
        <a:defRPr sz="1405" kern="1200">
          <a:solidFill>
            <a:schemeClr val="tx1"/>
          </a:solidFill>
          <a:latin typeface="+mn-lt"/>
          <a:ea typeface="+mn-ea"/>
          <a:cs typeface="+mn-cs"/>
        </a:defRPr>
      </a:lvl5pPr>
      <a:lvl6pPr marL="1786255" algn="l" defTabSz="714375" rtl="0" eaLnBrk="1" latinLnBrk="0" hangingPunct="1">
        <a:defRPr sz="1405" kern="1200">
          <a:solidFill>
            <a:schemeClr val="tx1"/>
          </a:solidFill>
          <a:latin typeface="+mn-lt"/>
          <a:ea typeface="+mn-ea"/>
          <a:cs typeface="+mn-cs"/>
        </a:defRPr>
      </a:lvl6pPr>
      <a:lvl7pPr marL="2143760" algn="l" defTabSz="714375" rtl="0" eaLnBrk="1" latinLnBrk="0" hangingPunct="1">
        <a:defRPr sz="1405" kern="1200">
          <a:solidFill>
            <a:schemeClr val="tx1"/>
          </a:solidFill>
          <a:latin typeface="+mn-lt"/>
          <a:ea typeface="+mn-ea"/>
          <a:cs typeface="+mn-cs"/>
        </a:defRPr>
      </a:lvl7pPr>
      <a:lvl8pPr marL="2501265" algn="l" defTabSz="714375" rtl="0" eaLnBrk="1" latinLnBrk="0" hangingPunct="1">
        <a:defRPr sz="1405" kern="1200">
          <a:solidFill>
            <a:schemeClr val="tx1"/>
          </a:solidFill>
          <a:latin typeface="+mn-lt"/>
          <a:ea typeface="+mn-ea"/>
          <a:cs typeface="+mn-cs"/>
        </a:defRPr>
      </a:lvl8pPr>
      <a:lvl9pPr marL="2858135" algn="l" defTabSz="714375" rtl="0" eaLnBrk="1" latinLnBrk="0" hangingPunct="1">
        <a:defRPr sz="14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178647"/>
            <a:ext cx="2228489" cy="5187965"/>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1274" y="123"/>
            <a:ext cx="1841765" cy="5355568"/>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42923" cy="5359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026398" y="487730"/>
            <a:ext cx="6964576" cy="100099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23496" y="1667369"/>
            <a:ext cx="6967478" cy="303699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097708" y="4790823"/>
            <a:ext cx="895832" cy="289458"/>
          </a:xfrm>
          <a:prstGeom prst="rect">
            <a:avLst/>
          </a:prstGeom>
        </p:spPr>
        <p:txBody>
          <a:bodyPr vert="horz" lIns="91440" tIns="45720" rIns="91440" bIns="45720" rtlCol="0" anchor="ctr"/>
          <a:lstStyle>
            <a:lvl1pPr algn="r">
              <a:defRPr sz="703">
                <a:solidFill>
                  <a:schemeClr val="tx1">
                    <a:tint val="75000"/>
                  </a:schemeClr>
                </a:solidFill>
              </a:defRPr>
            </a:lvl1p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3"/>
          </p:nvPr>
        </p:nvSpPr>
        <p:spPr>
          <a:xfrm>
            <a:off x="2023496" y="4795021"/>
            <a:ext cx="5955109" cy="285338"/>
          </a:xfrm>
          <a:prstGeom prst="rect">
            <a:avLst/>
          </a:prstGeom>
        </p:spPr>
        <p:txBody>
          <a:bodyPr vert="horz" lIns="91440" tIns="45720" rIns="91440" bIns="45720" rtlCol="0" anchor="ctr"/>
          <a:lstStyle>
            <a:lvl1pPr algn="l">
              <a:defRPr sz="70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415617" y="615638"/>
            <a:ext cx="609396" cy="285338"/>
          </a:xfrm>
          <a:prstGeom prst="rect">
            <a:avLst/>
          </a:prstGeom>
        </p:spPr>
        <p:txBody>
          <a:bodyPr vert="horz" lIns="91440" tIns="45720" rIns="91440" bIns="45720" rtlCol="0" anchor="ctr"/>
          <a:lstStyle>
            <a:lvl1pPr algn="r">
              <a:defRPr sz="1563">
                <a:solidFill>
                  <a:srgbClr val="FEFFFF"/>
                </a:solidFill>
              </a:defRPr>
            </a:lvl1p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0916536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357302" rtl="0" eaLnBrk="1" latinLnBrk="0" hangingPunct="1">
        <a:spcBef>
          <a:spcPct val="0"/>
        </a:spcBef>
        <a:buNone/>
        <a:defRPr sz="2813"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7976" indent="-267976" algn="l" defTabSz="357302" rtl="0" eaLnBrk="1" latinLnBrk="0" hangingPunct="1">
        <a:spcBef>
          <a:spcPts val="782"/>
        </a:spcBef>
        <a:spcAft>
          <a:spcPts val="0"/>
        </a:spcAft>
        <a:buClr>
          <a:schemeClr val="accent1"/>
        </a:buClr>
        <a:buFont typeface="Wingdings 3" charset="2"/>
        <a:buChar char=""/>
        <a:defRPr sz="1407" kern="1200">
          <a:solidFill>
            <a:schemeClr val="tx1">
              <a:lumMod val="75000"/>
              <a:lumOff val="25000"/>
            </a:schemeClr>
          </a:solidFill>
          <a:latin typeface="+mn-lt"/>
          <a:ea typeface="+mn-ea"/>
          <a:cs typeface="+mn-cs"/>
        </a:defRPr>
      </a:lvl1pPr>
      <a:lvl2pPr marL="580615" indent="-223314" algn="l" defTabSz="357302" rtl="0" eaLnBrk="1" latinLnBrk="0" hangingPunct="1">
        <a:spcBef>
          <a:spcPts val="782"/>
        </a:spcBef>
        <a:spcAft>
          <a:spcPts val="0"/>
        </a:spcAft>
        <a:buClr>
          <a:schemeClr val="accent1"/>
        </a:buClr>
        <a:buFont typeface="Wingdings 3" charset="2"/>
        <a:buChar char=""/>
        <a:defRPr sz="1250" kern="1200">
          <a:solidFill>
            <a:schemeClr val="tx1">
              <a:lumMod val="75000"/>
              <a:lumOff val="25000"/>
            </a:schemeClr>
          </a:solidFill>
          <a:latin typeface="+mn-lt"/>
          <a:ea typeface="+mn-ea"/>
          <a:cs typeface="+mn-cs"/>
        </a:defRPr>
      </a:lvl2pPr>
      <a:lvl3pPr marL="893255" indent="-178651" algn="l" defTabSz="357302" rtl="0" eaLnBrk="1" latinLnBrk="0" hangingPunct="1">
        <a:spcBef>
          <a:spcPts val="782"/>
        </a:spcBef>
        <a:spcAft>
          <a:spcPts val="0"/>
        </a:spcAft>
        <a:buClr>
          <a:schemeClr val="accent1"/>
        </a:buClr>
        <a:buFont typeface="Wingdings 3" charset="2"/>
        <a:buChar char=""/>
        <a:defRPr sz="1094" kern="1200">
          <a:solidFill>
            <a:schemeClr val="tx1">
              <a:lumMod val="75000"/>
              <a:lumOff val="25000"/>
            </a:schemeClr>
          </a:solidFill>
          <a:latin typeface="+mn-lt"/>
          <a:ea typeface="+mn-ea"/>
          <a:cs typeface="+mn-cs"/>
        </a:defRPr>
      </a:lvl3pPr>
      <a:lvl4pPr marL="1250556"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4pPr>
      <a:lvl5pPr marL="1607858"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5pPr>
      <a:lvl6pPr marL="1965160"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6pPr>
      <a:lvl7pPr marL="2322462"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7pPr>
      <a:lvl8pPr marL="2679764"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8pPr>
      <a:lvl9pPr marL="3037065"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9pPr>
    </p:bodyStyle>
    <p:otherStyle>
      <a:defPPr>
        <a:defRPr lang="en-US"/>
      </a:defPPr>
      <a:lvl1pPr marL="0" algn="l" defTabSz="357302" rtl="0" eaLnBrk="1" latinLnBrk="0" hangingPunct="1">
        <a:defRPr sz="1407" kern="1200">
          <a:solidFill>
            <a:schemeClr val="tx1"/>
          </a:solidFill>
          <a:latin typeface="+mn-lt"/>
          <a:ea typeface="+mn-ea"/>
          <a:cs typeface="+mn-cs"/>
        </a:defRPr>
      </a:lvl1pPr>
      <a:lvl2pPr marL="357302" algn="l" defTabSz="357302" rtl="0" eaLnBrk="1" latinLnBrk="0" hangingPunct="1">
        <a:defRPr sz="1407" kern="1200">
          <a:solidFill>
            <a:schemeClr val="tx1"/>
          </a:solidFill>
          <a:latin typeface="+mn-lt"/>
          <a:ea typeface="+mn-ea"/>
          <a:cs typeface="+mn-cs"/>
        </a:defRPr>
      </a:lvl2pPr>
      <a:lvl3pPr marL="714604" algn="l" defTabSz="357302" rtl="0" eaLnBrk="1" latinLnBrk="0" hangingPunct="1">
        <a:defRPr sz="1407" kern="1200">
          <a:solidFill>
            <a:schemeClr val="tx1"/>
          </a:solidFill>
          <a:latin typeface="+mn-lt"/>
          <a:ea typeface="+mn-ea"/>
          <a:cs typeface="+mn-cs"/>
        </a:defRPr>
      </a:lvl3pPr>
      <a:lvl4pPr marL="1071905" algn="l" defTabSz="357302" rtl="0" eaLnBrk="1" latinLnBrk="0" hangingPunct="1">
        <a:defRPr sz="1407" kern="1200">
          <a:solidFill>
            <a:schemeClr val="tx1"/>
          </a:solidFill>
          <a:latin typeface="+mn-lt"/>
          <a:ea typeface="+mn-ea"/>
          <a:cs typeface="+mn-cs"/>
        </a:defRPr>
      </a:lvl4pPr>
      <a:lvl5pPr marL="1429207" algn="l" defTabSz="357302" rtl="0" eaLnBrk="1" latinLnBrk="0" hangingPunct="1">
        <a:defRPr sz="1407" kern="1200">
          <a:solidFill>
            <a:schemeClr val="tx1"/>
          </a:solidFill>
          <a:latin typeface="+mn-lt"/>
          <a:ea typeface="+mn-ea"/>
          <a:cs typeface="+mn-cs"/>
        </a:defRPr>
      </a:lvl5pPr>
      <a:lvl6pPr marL="1786509" algn="l" defTabSz="357302" rtl="0" eaLnBrk="1" latinLnBrk="0" hangingPunct="1">
        <a:defRPr sz="1407" kern="1200">
          <a:solidFill>
            <a:schemeClr val="tx1"/>
          </a:solidFill>
          <a:latin typeface="+mn-lt"/>
          <a:ea typeface="+mn-ea"/>
          <a:cs typeface="+mn-cs"/>
        </a:defRPr>
      </a:lvl6pPr>
      <a:lvl7pPr marL="2143811" algn="l" defTabSz="357302" rtl="0" eaLnBrk="1" latinLnBrk="0" hangingPunct="1">
        <a:defRPr sz="1407" kern="1200">
          <a:solidFill>
            <a:schemeClr val="tx1"/>
          </a:solidFill>
          <a:latin typeface="+mn-lt"/>
          <a:ea typeface="+mn-ea"/>
          <a:cs typeface="+mn-cs"/>
        </a:defRPr>
      </a:lvl7pPr>
      <a:lvl8pPr marL="2501113" algn="l" defTabSz="357302" rtl="0" eaLnBrk="1" latinLnBrk="0" hangingPunct="1">
        <a:defRPr sz="1407" kern="1200">
          <a:solidFill>
            <a:schemeClr val="tx1"/>
          </a:solidFill>
          <a:latin typeface="+mn-lt"/>
          <a:ea typeface="+mn-ea"/>
          <a:cs typeface="+mn-cs"/>
        </a:defRPr>
      </a:lvl8pPr>
      <a:lvl9pPr marL="2858414" algn="l" defTabSz="357302" rtl="0" eaLnBrk="1" latinLnBrk="0" hangingPunct="1">
        <a:defRPr sz="14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176" y="0"/>
            <a:ext cx="9527822" cy="5359400"/>
          </a:xfrm>
          <a:prstGeom prst="rect">
            <a:avLst/>
          </a:prstGeom>
        </p:spPr>
      </p:pic>
      <p:sp>
        <p:nvSpPr>
          <p:cNvPr id="10" name="矩形 9"/>
          <p:cNvSpPr/>
          <p:nvPr/>
        </p:nvSpPr>
        <p:spPr>
          <a:xfrm>
            <a:off x="5075726" y="3787971"/>
            <a:ext cx="3752903" cy="516808"/>
          </a:xfrm>
          <a:prstGeom prst="rect">
            <a:avLst/>
          </a:prstGeom>
        </p:spPr>
        <p:txBody>
          <a:bodyPr wrap="square">
            <a:spAutoFit/>
          </a:bodyPr>
          <a:lstStyle/>
          <a:p>
            <a:pPr algn="l">
              <a:lnSpc>
                <a:spcPct val="150000"/>
              </a:lnSpc>
            </a:pPr>
            <a:r>
              <a:rPr lang="en-US" altLang="zh-CN" sz="1428" b="1" spc="235" dirty="0">
                <a:latin typeface="楷体" panose="02010609060101010101" charset="-122"/>
                <a:ea typeface="楷体" panose="02010609060101010101" charset="-122"/>
                <a:cs typeface="楷体" panose="02010609060101010101" charset="-122"/>
              </a:rPr>
              <a:t>  </a:t>
            </a:r>
            <a:r>
              <a:rPr lang="en-US" altLang="zh-CN" sz="2084" spc="235" dirty="0">
                <a:latin typeface="微软雅黑" panose="020B0503020204020204" charset="-122"/>
                <a:ea typeface="微软雅黑" panose="020B0503020204020204" charset="-122"/>
              </a:rPr>
              <a:t> </a:t>
            </a:r>
          </a:p>
        </p:txBody>
      </p:sp>
      <p:sp>
        <p:nvSpPr>
          <p:cNvPr id="11" name="文本框 10"/>
          <p:cNvSpPr txBox="1"/>
          <p:nvPr/>
        </p:nvSpPr>
        <p:spPr>
          <a:xfrm>
            <a:off x="3315598" y="202430"/>
            <a:ext cx="4265685" cy="413062"/>
          </a:xfrm>
          <a:prstGeom prst="rect">
            <a:avLst/>
          </a:prstGeom>
          <a:noFill/>
        </p:spPr>
        <p:txBody>
          <a:bodyPr wrap="square" rtlCol="0">
            <a:spAutoFit/>
          </a:bodyPr>
          <a:lstStyle/>
          <a:p>
            <a:pPr algn="ctr"/>
            <a:r>
              <a:rPr lang="zh-CN" altLang="en-US" sz="2084"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84"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84"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高三历史</a:t>
            </a:r>
            <a:endParaRPr lang="zh-CN" altLang="en-US" sz="2501"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463935" y="3854855"/>
            <a:ext cx="5039243" cy="516808"/>
          </a:xfrm>
          <a:prstGeom prst="rect">
            <a:avLst/>
          </a:prstGeom>
          <a:noFill/>
        </p:spPr>
        <p:txBody>
          <a:bodyPr wrap="square" rtlCol="0">
            <a:spAutoFit/>
          </a:bodyPr>
          <a:lstStyle/>
          <a:p>
            <a:pPr algn="ctr">
              <a:lnSpc>
                <a:spcPct val="150000"/>
              </a:lnSpc>
            </a:pPr>
            <a:r>
              <a:rPr lang="zh-CN" altLang="en-US" sz="2084" spc="235" dirty="0">
                <a:solidFill>
                  <a:srgbClr val="0070C0"/>
                </a:solidFill>
                <a:latin typeface="微软雅黑" panose="020B0503020204020204" charset="-122"/>
                <a:ea typeface="微软雅黑" panose="020B0503020204020204" charset="-122"/>
              </a:rPr>
              <a:t>北京市第八十中学   闫 竞</a:t>
            </a:r>
          </a:p>
        </p:txBody>
      </p:sp>
      <p:sp>
        <p:nvSpPr>
          <p:cNvPr id="8" name="TextBox 7">
            <a:extLst>
              <a:ext uri="{FF2B5EF4-FFF2-40B4-BE49-F238E27FC236}">
                <a16:creationId xmlns:a16="http://schemas.microsoft.com/office/drawing/2014/main" xmlns="" id="{488E5D84-B285-415B-B69B-1D1E4EFFD70D}"/>
              </a:ext>
            </a:extLst>
          </p:cNvPr>
          <p:cNvSpPr txBox="1"/>
          <p:nvPr/>
        </p:nvSpPr>
        <p:spPr>
          <a:xfrm>
            <a:off x="3671244" y="1726237"/>
            <a:ext cx="5489634" cy="1341625"/>
          </a:xfrm>
          <a:prstGeom prst="rect">
            <a:avLst/>
          </a:prstGeom>
          <a:noFill/>
        </p:spPr>
        <p:txBody>
          <a:bodyPr wrap="square" lIns="55285" tIns="27642" rIns="55285" bIns="27642" rtlCol="0">
            <a:spAutoFit/>
          </a:bodyPr>
          <a:lstStyle/>
          <a:p>
            <a:pPr algn="ctr">
              <a:lnSpc>
                <a:spcPct val="200000"/>
              </a:lnSpc>
              <a:defRPr/>
            </a:pPr>
            <a:r>
              <a:rPr lang="zh-CN" altLang="en-US" sz="1800" b="1" dirty="0">
                <a:latin typeface="微软雅黑" pitchFamily="34" charset="-122"/>
                <a:ea typeface="微软雅黑" pitchFamily="34" charset="-122"/>
              </a:rPr>
              <a:t>高三年级历史学科第</a:t>
            </a:r>
            <a:r>
              <a:rPr lang="en-US" altLang="zh-CN" sz="1800" b="1" dirty="0">
                <a:latin typeface="微软雅黑" pitchFamily="34" charset="-122"/>
                <a:ea typeface="微软雅黑" pitchFamily="34" charset="-122"/>
              </a:rPr>
              <a:t>5</a:t>
            </a:r>
            <a:r>
              <a:rPr lang="zh-CN" altLang="en-US" sz="1800" b="1" dirty="0">
                <a:latin typeface="微软雅黑" pitchFamily="34" charset="-122"/>
                <a:ea typeface="微软雅黑" pitchFamily="34" charset="-122"/>
              </a:rPr>
              <a:t>课时</a:t>
            </a:r>
            <a:r>
              <a:rPr lang="en-US" altLang="zh-CN"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中国古代通史专题</a:t>
            </a:r>
            <a:r>
              <a:rPr lang="en-US" altLang="zh-CN" sz="1800" b="1" dirty="0">
                <a:latin typeface="微软雅黑" pitchFamily="34" charset="-122"/>
                <a:ea typeface="微软雅黑" pitchFamily="34" charset="-122"/>
              </a:rPr>
              <a:t>5</a:t>
            </a:r>
            <a:r>
              <a:rPr lang="en-US" altLang="zh-CN" sz="1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春秋</a:t>
            </a:r>
            <a:r>
              <a:rPr lang="zh-CN" altLang="en-US" sz="2800" b="1" dirty="0">
                <a:latin typeface="微软雅黑" pitchFamily="34" charset="-122"/>
                <a:ea typeface="微软雅黑" pitchFamily="34" charset="-122"/>
              </a:rPr>
              <a:t>战国时期的</a:t>
            </a:r>
            <a:r>
              <a:rPr lang="zh-CN" altLang="en-US" sz="2800" b="1" dirty="0" smtClean="0">
                <a:latin typeface="微软雅黑" pitchFamily="34" charset="-122"/>
                <a:ea typeface="微软雅黑" pitchFamily="34" charset="-122"/>
              </a:rPr>
              <a:t>政治</a:t>
            </a:r>
            <a:endParaRPr lang="zh-CN" altLang="en-US" sz="2800" b="1" dirty="0">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4446949" y="-6038"/>
            <a:ext cx="682640" cy="22735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endParaRPr>
          </a:p>
        </p:txBody>
      </p:sp>
      <p:sp>
        <p:nvSpPr>
          <p:cNvPr id="23" name="Oval 5"/>
          <p:cNvSpPr>
            <a:spLocks noChangeArrowheads="1"/>
          </p:cNvSpPr>
          <p:nvPr/>
        </p:nvSpPr>
        <p:spPr bwMode="gray">
          <a:xfrm>
            <a:off x="-1" y="121790"/>
            <a:ext cx="9528176" cy="1183457"/>
          </a:xfrm>
          <a:prstGeom prst="ellipse">
            <a:avLst/>
          </a:prstGeom>
          <a:solidFill>
            <a:schemeClr val="accent2">
              <a:lumMod val="75000"/>
            </a:schemeClr>
          </a:solidFill>
          <a:ln>
            <a:noFill/>
          </a:ln>
          <a:effectLst>
            <a:outerShdw dist="107763" dir="2700000" algn="ctr" rotWithShape="0">
              <a:schemeClr val="bg2">
                <a:alpha val="50000"/>
              </a:schemeClr>
            </a:outerShdw>
          </a:effectLst>
        </p:spPr>
        <p:txBody>
          <a:bodyPr lIns="45717" tIns="44447" rIns="45717" bIns="44447" anchor="ctr" anchorCtr="1"/>
          <a:lstStyle/>
          <a:p>
            <a:pPr>
              <a:lnSpc>
                <a:spcPct val="150000"/>
              </a:lnSpc>
            </a:pPr>
            <a:r>
              <a:rPr lang="zh-CN" altLang="en-US" sz="2646" b="1" dirty="0">
                <a:solidFill>
                  <a:schemeClr val="bg1"/>
                </a:solidFill>
                <a:latin typeface="微软雅黑" pitchFamily="34" charset="-122"/>
                <a:ea typeface="微软雅黑" pitchFamily="34" charset="-122"/>
              </a:rPr>
              <a:t>2017年必修课程“中外历史纲要”</a:t>
            </a:r>
            <a:endParaRPr lang="en-US" altLang="zh-CN" sz="2646" b="1" dirty="0">
              <a:solidFill>
                <a:schemeClr val="bg1"/>
              </a:solidFill>
              <a:latin typeface="微软雅黑" pitchFamily="34" charset="-122"/>
              <a:ea typeface="微软雅黑" pitchFamily="34" charset="-122"/>
            </a:endParaRPr>
          </a:p>
        </p:txBody>
      </p:sp>
      <p:sp>
        <p:nvSpPr>
          <p:cNvPr id="9" name="文本框 1"/>
          <p:cNvSpPr txBox="1">
            <a:spLocks noChangeArrowheads="1"/>
          </p:cNvSpPr>
          <p:nvPr/>
        </p:nvSpPr>
        <p:spPr bwMode="auto">
          <a:xfrm>
            <a:off x="418887" y="1157269"/>
            <a:ext cx="8738763" cy="2744935"/>
          </a:xfrm>
          <a:prstGeom prst="rect">
            <a:avLst/>
          </a:prstGeom>
          <a:noFill/>
          <a:ln w="9525">
            <a:noFill/>
            <a:miter lim="800000"/>
            <a:headEnd/>
            <a:tailEnd/>
          </a:ln>
        </p:spPr>
        <p:txBody>
          <a:bodyPr wrap="square" lIns="80341" tIns="40172" rIns="80341" bIns="40172">
            <a:spAutoFit/>
          </a:bodyPr>
          <a:lstStyle/>
          <a:p>
            <a:pPr>
              <a:lnSpc>
                <a:spcPct val="150000"/>
              </a:lnSpc>
            </a:pPr>
            <a:r>
              <a:rPr lang="zh-CN" altLang="en-US" sz="2315" dirty="0">
                <a:latin typeface="微软雅黑" pitchFamily="34" charset="-122"/>
                <a:ea typeface="微软雅黑" pitchFamily="34" charset="-122"/>
              </a:rPr>
              <a:t>          </a:t>
            </a:r>
            <a:endParaRPr lang="en-US" altLang="zh-CN" sz="2315" dirty="0">
              <a:latin typeface="微软雅黑" pitchFamily="34" charset="-122"/>
              <a:ea typeface="微软雅黑" pitchFamily="34" charset="-122"/>
            </a:endParaRPr>
          </a:p>
          <a:p>
            <a:pPr>
              <a:lnSpc>
                <a:spcPct val="150000"/>
              </a:lnSpc>
            </a:pPr>
            <a:r>
              <a:rPr lang="en-US" altLang="zh-CN" sz="2400" dirty="0"/>
              <a:t>1.2</a:t>
            </a:r>
            <a:r>
              <a:rPr lang="zh-CN" altLang="zh-CN" sz="2400" dirty="0"/>
              <a:t>春秋战国时期的政治、社会及思想变动</a:t>
            </a:r>
            <a:endParaRPr lang="zh-CN" altLang="en-US" sz="4000" dirty="0">
              <a:latin typeface="微软雅黑" pitchFamily="34" charset="-122"/>
              <a:ea typeface="微软雅黑" pitchFamily="34" charset="-122"/>
            </a:endParaRPr>
          </a:p>
          <a:p>
            <a:pPr>
              <a:lnSpc>
                <a:spcPct val="150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知道春秋战国时期各国改革的基本史实，认识春秋战国时期的时代特征</a:t>
            </a:r>
            <a:r>
              <a:rPr lang="zh-CN" altLang="en-US"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了解商鞅变法的具体措施和内容，认识其特点；探讨商鞅变法的历史作用</a:t>
            </a:r>
            <a:r>
              <a:rPr lang="zh-CN" altLang="en-US" sz="2400" dirty="0">
                <a:latin typeface="楷体" panose="02010609060101010101" pitchFamily="49" charset="-122"/>
                <a:ea typeface="楷体" panose="02010609060101010101" pitchFamily="49" charset="-122"/>
              </a:rPr>
              <a:t>。</a:t>
            </a: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angle 201"/>
          <p:cNvSpPr/>
          <p:nvPr/>
        </p:nvSpPr>
        <p:spPr>
          <a:xfrm rot="10800000">
            <a:off x="4446949" y="-6038"/>
            <a:ext cx="682640" cy="22735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endParaRPr>
          </a:p>
        </p:txBody>
      </p:sp>
      <p:sp>
        <p:nvSpPr>
          <p:cNvPr id="7" name="TextBox 6"/>
          <p:cNvSpPr txBox="1">
            <a:spLocks noChangeArrowheads="1"/>
          </p:cNvSpPr>
          <p:nvPr/>
        </p:nvSpPr>
        <p:spPr bwMode="auto">
          <a:xfrm>
            <a:off x="450715" y="843118"/>
            <a:ext cx="8726610" cy="2816505"/>
          </a:xfrm>
          <a:prstGeom prst="rect">
            <a:avLst/>
          </a:prstGeom>
          <a:noFill/>
          <a:ln w="9525">
            <a:noFill/>
            <a:miter lim="800000"/>
            <a:headEnd/>
            <a:tailEnd/>
          </a:ln>
        </p:spPr>
        <p:txBody>
          <a:bodyPr wrap="square" lIns="151224" tIns="75611" rIns="151224" bIns="75611">
            <a:spAutoFit/>
          </a:bodyPr>
          <a:lstStyle/>
          <a:p>
            <a:pPr>
              <a:lnSpc>
                <a:spcPct val="150000"/>
              </a:lnSpc>
            </a:pPr>
            <a:r>
              <a:rPr lang="zh-CN" altLang="en-US" sz="2315" b="1" dirty="0">
                <a:latin typeface="微软雅黑" pitchFamily="34" charset="-122"/>
                <a:ea typeface="微软雅黑" pitchFamily="34" charset="-122"/>
              </a:rPr>
              <a:t>课标解读：</a:t>
            </a:r>
            <a:endParaRPr lang="en-US" altLang="zh-CN" sz="2315" b="1" dirty="0">
              <a:latin typeface="微软雅黑" pitchFamily="34" charset="-122"/>
              <a:ea typeface="微软雅黑" pitchFamily="34"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一是理解战国时期变法运动的必然性</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二是了解老子、孔子学说和</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百家争鸣</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的局面及其意义</a:t>
            </a:r>
            <a:r>
              <a:rPr lang="zh-CN" altLang="en-US"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这两个要点均应置于春秋战国时期经济发展和政治变动的大背景下去认识，都是本专题的重点。</a:t>
            </a:r>
            <a:endParaRPr lang="zh-CN" altLang="en-US" sz="4000" b="1" dirty="0">
              <a:latin typeface="楷体" panose="02010609060101010101" pitchFamily="49" charset="-122"/>
              <a:ea typeface="楷体" panose="02010609060101010101" pitchFamily="49"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2753" y="345880"/>
            <a:ext cx="2836691" cy="438582"/>
            <a:chOff x="315682" y="569837"/>
            <a:chExt cx="3782254" cy="584774"/>
          </a:xfrm>
        </p:grpSpPr>
        <p:sp>
          <p:nvSpPr>
            <p:cNvPr id="5" name="Text Box 7"/>
            <p:cNvSpPr txBox="1">
              <a:spLocks noChangeArrowheads="1"/>
            </p:cNvSpPr>
            <p:nvPr/>
          </p:nvSpPr>
          <p:spPr bwMode="auto">
            <a:xfrm>
              <a:off x="2041390" y="822220"/>
              <a:ext cx="2056546" cy="276998"/>
            </a:xfrm>
            <a:prstGeom prst="rect">
              <a:avLst/>
            </a:prstGeom>
            <a:noFill/>
            <a:ln w="9525">
              <a:noFill/>
              <a:miter lim="800000"/>
            </a:ln>
          </p:spPr>
          <p:txBody>
            <a:bodyPr wrap="none" lIns="34290" tIns="17145" rIns="34290" bIns="17145">
              <a:spAutoFit/>
            </a:bodyPr>
            <a:lstStyle/>
            <a:p>
              <a:pPr algn="ctr" defTabSz="815975"/>
              <a:r>
                <a:rPr lang="en-CA" sz="1125" dirty="0">
                  <a:solidFill>
                    <a:schemeClr val="bg1">
                      <a:lumMod val="50000"/>
                    </a:schemeClr>
                  </a:solidFill>
                  <a:latin typeface="微软雅黑" pitchFamily="34" charset="-122"/>
                  <a:ea typeface="微软雅黑" pitchFamily="34" charset="-122"/>
                  <a:cs typeface="Open Sans" panose="020B0606030504020204" pitchFamily="34" charset="0"/>
                </a:rPr>
                <a:t>TEACHING CONTENT</a:t>
              </a:r>
            </a:p>
          </p:txBody>
        </p:sp>
        <p:sp>
          <p:nvSpPr>
            <p:cNvPr id="6" name="矩形 5"/>
            <p:cNvSpPr/>
            <p:nvPr/>
          </p:nvSpPr>
          <p:spPr>
            <a:xfrm>
              <a:off x="315682" y="569837"/>
              <a:ext cx="1785105" cy="584774"/>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 name="Triangle 201"/>
          <p:cNvSpPr/>
          <p:nvPr/>
        </p:nvSpPr>
        <p:spPr>
          <a:xfrm rot="10800000">
            <a:off x="4446949" y="1467"/>
            <a:ext cx="682640" cy="227383"/>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cxnSp>
        <p:nvCxnSpPr>
          <p:cNvPr id="8" name="Straight Connector 200"/>
          <p:cNvCxnSpPr/>
          <p:nvPr/>
        </p:nvCxnSpPr>
        <p:spPr>
          <a:xfrm>
            <a:off x="4388438" y="886831"/>
            <a:ext cx="78875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93127" y="2673633"/>
            <a:ext cx="1223538" cy="368530"/>
            <a:chOff x="3838575" y="2712368"/>
            <a:chExt cx="1604974" cy="368530"/>
          </a:xfrm>
          <a:solidFill>
            <a:schemeClr val="accent2">
              <a:lumMod val="75000"/>
            </a:schemeClr>
          </a:solidFill>
        </p:grpSpPr>
        <p:cxnSp>
          <p:nvCxnSpPr>
            <p:cNvPr id="10" name="直接连接符 9"/>
            <p:cNvCxnSpPr/>
            <p:nvPr/>
          </p:nvCxnSpPr>
          <p:spPr>
            <a:xfrm>
              <a:off x="3838575" y="2892218"/>
              <a:ext cx="593181" cy="0"/>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52634" y="2911353"/>
              <a:ext cx="490915" cy="0"/>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05565" y="2712368"/>
              <a:ext cx="186017" cy="189461"/>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07526" y="2899283"/>
              <a:ext cx="171299" cy="174470"/>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4543202" y="2717130"/>
              <a:ext cx="316707" cy="363768"/>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871071" y="2139533"/>
            <a:ext cx="1423450" cy="1423450"/>
          </a:xfrm>
          <a:prstGeom prst="ellipse">
            <a:avLst/>
          </a:prstGeom>
          <a:solidFill>
            <a:schemeClr val="accent2">
              <a:lumMod val="75000"/>
            </a:schemeClr>
          </a:solidFill>
          <a:ln>
            <a:solidFill>
              <a:schemeClr val="bg1"/>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itchFamily="34" charset="-122"/>
              <a:ea typeface="微软雅黑" pitchFamily="34" charset="-122"/>
            </a:endParaRPr>
          </a:p>
        </p:txBody>
      </p:sp>
      <p:grpSp>
        <p:nvGrpSpPr>
          <p:cNvPr id="16" name="组合 15"/>
          <p:cNvGrpSpPr/>
          <p:nvPr/>
        </p:nvGrpSpPr>
        <p:grpSpPr>
          <a:xfrm>
            <a:off x="3017622" y="1470422"/>
            <a:ext cx="2846358" cy="2846358"/>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grpSp>
      <p:grpSp>
        <p:nvGrpSpPr>
          <p:cNvPr id="19" name="组合 18"/>
          <p:cNvGrpSpPr/>
          <p:nvPr/>
        </p:nvGrpSpPr>
        <p:grpSpPr>
          <a:xfrm>
            <a:off x="4944858" y="1499417"/>
            <a:ext cx="623903" cy="623903"/>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1</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520165" y="2201822"/>
            <a:ext cx="623903" cy="623903"/>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2</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475305" y="3044525"/>
            <a:ext cx="623903" cy="623903"/>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3</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28" name="TextBox 20"/>
          <p:cNvSpPr txBox="1"/>
          <p:nvPr/>
        </p:nvSpPr>
        <p:spPr>
          <a:xfrm>
            <a:off x="1145513" y="2294867"/>
            <a:ext cx="840445" cy="1107996"/>
          </a:xfrm>
          <a:prstGeom prst="rect">
            <a:avLst/>
          </a:prstGeom>
          <a:noFill/>
        </p:spPr>
        <p:txBody>
          <a:bodyPr wrap="square" lIns="0" tIns="0" rIns="0" bIns="0" rtlCol="0">
            <a:spAutoFit/>
          </a:bodyPr>
          <a:lstStyle/>
          <a:p>
            <a:pPr algn="ctr"/>
            <a:r>
              <a:rPr lang="zh-CN" altLang="zh-CN" sz="2400" b="1" kern="100" dirty="0">
                <a:latin typeface="微软雅黑" pitchFamily="34" charset="-122"/>
                <a:ea typeface="微软雅黑" pitchFamily="34" charset="-122"/>
                <a:cs typeface="Times New Roman" panose="02020603050405020304" pitchFamily="18" charset="0"/>
              </a:rPr>
              <a:t>中外历史纲要</a:t>
            </a:r>
            <a:endParaRPr lang="zh-CN" altLang="en-US" sz="2400" b="1" dirty="0">
              <a:latin typeface="微软雅黑" panose="020B0503020204020204" pitchFamily="34" charset="-122"/>
              <a:ea typeface="微软雅黑" panose="020B0503020204020204" pitchFamily="34" charset="-122"/>
            </a:endParaRPr>
          </a:p>
        </p:txBody>
      </p:sp>
      <p:sp>
        <p:nvSpPr>
          <p:cNvPr id="29" name="TextBox 21"/>
          <p:cNvSpPr txBox="1"/>
          <p:nvPr/>
        </p:nvSpPr>
        <p:spPr>
          <a:xfrm>
            <a:off x="5832116" y="1488472"/>
            <a:ext cx="2725517" cy="461665"/>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zh-CN" sz="2000" b="1" kern="100" dirty="0">
                <a:latin typeface="微软雅黑" pitchFamily="34" charset="-122"/>
                <a:ea typeface="微软雅黑" pitchFamily="34" charset="-122"/>
                <a:cs typeface="Times New Roman" panose="02020603050405020304" pitchFamily="18" charset="0"/>
              </a:rPr>
              <a:t>列国纷争与华夏认同</a:t>
            </a:r>
            <a:endParaRPr lang="en-US" altLang="zh-CN" sz="20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30" name="TextBox 22"/>
          <p:cNvSpPr txBox="1"/>
          <p:nvPr/>
        </p:nvSpPr>
        <p:spPr>
          <a:xfrm>
            <a:off x="6330221" y="2359884"/>
            <a:ext cx="2520501" cy="307777"/>
          </a:xfrm>
          <a:prstGeom prst="rect">
            <a:avLst/>
          </a:prstGeom>
          <a:noFill/>
        </p:spPr>
        <p:txBody>
          <a:bodyPr wrap="square" lIns="0" tIns="0" rIns="0" bIns="0" rtlCol="0">
            <a:spAutoFit/>
          </a:bodyPr>
          <a:lstStyle/>
          <a:p>
            <a:pPr algn="ctr"/>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经济发展与</a:t>
            </a:r>
            <a:r>
              <a:rPr lang="zh-CN" altLang="zh-CN" sz="2000" b="1" kern="100" dirty="0">
                <a:latin typeface="微软雅黑" pitchFamily="34" charset="-122"/>
                <a:ea typeface="微软雅黑" pitchFamily="34" charset="-122"/>
                <a:cs typeface="Times New Roman" panose="02020603050405020304" pitchFamily="18" charset="0"/>
              </a:rPr>
              <a:t>变法运动</a:t>
            </a:r>
          </a:p>
        </p:txBody>
      </p:sp>
      <p:sp>
        <p:nvSpPr>
          <p:cNvPr id="31" name="TextBox 23"/>
          <p:cNvSpPr txBox="1"/>
          <p:nvPr/>
        </p:nvSpPr>
        <p:spPr>
          <a:xfrm>
            <a:off x="6489444" y="3123909"/>
            <a:ext cx="2772662" cy="461665"/>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孔子与老子</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TextBox 24"/>
          <p:cNvSpPr txBox="1"/>
          <p:nvPr/>
        </p:nvSpPr>
        <p:spPr>
          <a:xfrm>
            <a:off x="3489570" y="2142300"/>
            <a:ext cx="1752111" cy="1600438"/>
          </a:xfrm>
          <a:prstGeom prst="rect">
            <a:avLst/>
          </a:prstGeom>
          <a:noFill/>
        </p:spPr>
        <p:txBody>
          <a:bodyPr wrap="square" lIns="0" tIns="0" rIns="0" bIns="0" rtlCol="0">
            <a:spAutoFit/>
          </a:bodyPr>
          <a:lstStyle/>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第</a:t>
            </a:r>
            <a:r>
              <a:rPr lang="en-US" altLang="zh-CN" sz="2000" b="1" kern="100" dirty="0">
                <a:latin typeface="微软雅黑" pitchFamily="34" charset="-122"/>
                <a:ea typeface="微软雅黑" pitchFamily="34" charset="-122"/>
                <a:cs typeface="Times New Roman" panose="02020603050405020304" pitchFamily="18" charset="0"/>
              </a:rPr>
              <a:t>2</a:t>
            </a:r>
            <a:r>
              <a:rPr lang="zh-CN" altLang="zh-CN" sz="2000" b="1" kern="100" dirty="0">
                <a:latin typeface="微软雅黑" pitchFamily="34" charset="-122"/>
                <a:ea typeface="微软雅黑" pitchFamily="34" charset="-122"/>
                <a:cs typeface="Times New Roman" panose="02020603050405020304" pitchFamily="18" charset="0"/>
              </a:rPr>
              <a:t>课 </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诸侯纷争</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与</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变法运动</a:t>
            </a:r>
            <a:endParaRPr lang="en-US" altLang="zh-CN" sz="20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4359ADC4-FD37-41AF-BD4C-7B0A99979418}"/>
              </a:ext>
            </a:extLst>
          </p:cNvPr>
          <p:cNvSpPr/>
          <p:nvPr/>
        </p:nvSpPr>
        <p:spPr>
          <a:xfrm>
            <a:off x="5718239" y="3954336"/>
            <a:ext cx="2492990" cy="400110"/>
          </a:xfrm>
          <a:prstGeom prst="rect">
            <a:avLst/>
          </a:prstGeom>
        </p:spPr>
        <p:txBody>
          <a:bodyPr wrap="none">
            <a:spAutoFit/>
          </a:bodyPr>
          <a:lstStyle/>
          <a:p>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社会变革与百家争鸣</a:t>
            </a:r>
            <a:endParaRPr lang="zh-CN" altLang="en-US" sz="2000" dirty="0">
              <a:solidFill>
                <a:schemeClr val="bg1">
                  <a:lumMod val="50000"/>
                </a:schemeClr>
              </a:solidFill>
              <a:latin typeface="微软雅黑" pitchFamily="34" charset="-122"/>
              <a:ea typeface="微软雅黑" pitchFamily="34" charset="-122"/>
            </a:endParaRPr>
          </a:p>
        </p:txBody>
      </p:sp>
      <p:sp>
        <p:nvSpPr>
          <p:cNvPr id="33" name="椭圆 32">
            <a:extLst>
              <a:ext uri="{FF2B5EF4-FFF2-40B4-BE49-F238E27FC236}">
                <a16:creationId xmlns:a16="http://schemas.microsoft.com/office/drawing/2014/main" xmlns="" id="{4594FB49-1AC3-46C3-AB50-40AA71EFB817}"/>
              </a:ext>
            </a:extLst>
          </p:cNvPr>
          <p:cNvSpPr/>
          <p:nvPr/>
        </p:nvSpPr>
        <p:spPr>
          <a:xfrm>
            <a:off x="4936854" y="3817464"/>
            <a:ext cx="596669" cy="5966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4</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761636"/>
      </p:ext>
    </p:extLst>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4000">
                                          <p:cBhvr additive="base">
                                            <p:cTn id="21"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500"/>
                                </p:stCondLst>
                                <p:childTnLst>
                                  <p:par>
                                    <p:cTn id="34" presetID="2" presetClass="entr" presetSubtype="1" fill="hold" nodeType="afterEffect" p14:presetBounceEnd="44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44000">
                                          <p:cBhvr additive="base">
                                            <p:cTn id="36"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500"/>
                                </p:stCondLst>
                                <p:childTnLst>
                                  <p:par>
                                    <p:cTn id="43" presetID="52"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Scale>
                                          <p:cBhvr>
                                            <p:cTn id="4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9"/>
                                            </p:tgtEl>
                                            <p:attrNameLst>
                                              <p:attrName>ppt_x</p:attrName>
                                              <p:attrName>ppt_y</p:attrName>
                                            </p:attrNameLst>
                                          </p:cBhvr>
                                        </p:animMotion>
                                        <p:animEffect transition="in" filter="fade">
                                          <p:cBhvr>
                                            <p:cTn id="47" dur="500"/>
                                            <p:tgtEl>
                                              <p:spTgt spid="19"/>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Scale>
                                          <p:cBhvr>
                                            <p:cTn id="51"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2"/>
                                            </p:tgtEl>
                                            <p:attrNameLst>
                                              <p:attrName>ppt_x</p:attrName>
                                              <p:attrName>ppt_y</p:attrName>
                                            </p:attrNameLst>
                                          </p:cBhvr>
                                        </p:animMotion>
                                        <p:animEffect transition="in" filter="fade">
                                          <p:cBhvr>
                                            <p:cTn id="53" dur="500"/>
                                            <p:tgtEl>
                                              <p:spTgt spid="22"/>
                                            </p:tgtEl>
                                          </p:cBhvr>
                                        </p:animEffect>
                                      </p:childTnLst>
                                    </p:cTn>
                                  </p:par>
                                </p:childTnLst>
                              </p:cTn>
                            </p:par>
                            <p:par>
                              <p:cTn id="54" fill="hold">
                                <p:stCondLst>
                                  <p:cond delay="5500"/>
                                </p:stCondLst>
                                <p:childTnLst>
                                  <p:par>
                                    <p:cTn id="55" presetID="5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Scale>
                                          <p:cBhvr>
                                            <p:cTn id="57"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5"/>
                                            </p:tgtEl>
                                            <p:attrNameLst>
                                              <p:attrName>ppt_x</p:attrName>
                                              <p:attrName>ppt_y</p:attrName>
                                            </p:attrNameLst>
                                          </p:cBhvr>
                                        </p:animMotion>
                                        <p:animEffect transition="in" filter="fade">
                                          <p:cBhvr>
                                            <p:cTn id="59" dur="500"/>
                                            <p:tgtEl>
                                              <p:spTgt spid="25"/>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6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9"/>
                                            </p:tgtEl>
                                          </p:cBhvr>
                                        </p:animEffect>
                                        <p:animScale>
                                          <p:cBhvr>
                                            <p:cTn id="73" dur="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500"/>
                                </p:stCondLst>
                                <p:childTnLst>
                                  <p:par>
                                    <p:cTn id="43" presetID="52"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Scale>
                                          <p:cBhvr>
                                            <p:cTn id="4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9"/>
                                            </p:tgtEl>
                                            <p:attrNameLst>
                                              <p:attrName>ppt_x</p:attrName>
                                              <p:attrName>ppt_y</p:attrName>
                                            </p:attrNameLst>
                                          </p:cBhvr>
                                        </p:animMotion>
                                        <p:animEffect transition="in" filter="fade">
                                          <p:cBhvr>
                                            <p:cTn id="47" dur="500"/>
                                            <p:tgtEl>
                                              <p:spTgt spid="19"/>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Scale>
                                          <p:cBhvr>
                                            <p:cTn id="51"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2"/>
                                            </p:tgtEl>
                                            <p:attrNameLst>
                                              <p:attrName>ppt_x</p:attrName>
                                              <p:attrName>ppt_y</p:attrName>
                                            </p:attrNameLst>
                                          </p:cBhvr>
                                        </p:animMotion>
                                        <p:animEffect transition="in" filter="fade">
                                          <p:cBhvr>
                                            <p:cTn id="53" dur="500"/>
                                            <p:tgtEl>
                                              <p:spTgt spid="22"/>
                                            </p:tgtEl>
                                          </p:cBhvr>
                                        </p:animEffect>
                                      </p:childTnLst>
                                    </p:cTn>
                                  </p:par>
                                </p:childTnLst>
                              </p:cTn>
                            </p:par>
                            <p:par>
                              <p:cTn id="54" fill="hold">
                                <p:stCondLst>
                                  <p:cond delay="5500"/>
                                </p:stCondLst>
                                <p:childTnLst>
                                  <p:par>
                                    <p:cTn id="55" presetID="5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Scale>
                                          <p:cBhvr>
                                            <p:cTn id="57"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5"/>
                                            </p:tgtEl>
                                            <p:attrNameLst>
                                              <p:attrName>ppt_x</p:attrName>
                                              <p:attrName>ppt_y</p:attrName>
                                            </p:attrNameLst>
                                          </p:cBhvr>
                                        </p:animMotion>
                                        <p:animEffect transition="in" filter="fade">
                                          <p:cBhvr>
                                            <p:cTn id="59" dur="500"/>
                                            <p:tgtEl>
                                              <p:spTgt spid="25"/>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6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9"/>
                                            </p:tgtEl>
                                          </p:cBhvr>
                                        </p:animEffect>
                                        <p:animScale>
                                          <p:cBhvr>
                                            <p:cTn id="73" dur="50" autoRev="1" fill="hold"/>
                                            <p:tgtEl>
                                              <p:spTgt spid="9"/>
                                            </p:tgtEl>
                                          </p:cBhvr>
                                          <p:by x="105000" y="105000"/>
                                        </p:animScale>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0-#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8" grpId="0"/>
          <p:bldP spid="29" grpId="0"/>
          <p:bldP spid="30" grpId="0"/>
          <p:bldP spid="31" grpId="0"/>
          <p:bldP spid="3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07067" y="2039083"/>
            <a:ext cx="2898629" cy="727005"/>
            <a:chOff x="5714599" y="2076217"/>
            <a:chExt cx="3864839" cy="969339"/>
          </a:xfrm>
        </p:grpSpPr>
        <p:sp>
          <p:nvSpPr>
            <p:cNvPr id="6" name="TextBox 6"/>
            <p:cNvSpPr txBox="1">
              <a:spLocks noChangeArrowheads="1"/>
            </p:cNvSpPr>
            <p:nvPr/>
          </p:nvSpPr>
          <p:spPr bwMode="auto">
            <a:xfrm>
              <a:off x="5714599" y="2076217"/>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教学过程</a:t>
              </a:r>
            </a:p>
          </p:txBody>
        </p:sp>
        <p:sp>
          <p:nvSpPr>
            <p:cNvPr id="7" name="TextBox 111"/>
            <p:cNvSpPr txBox="1"/>
            <p:nvPr/>
          </p:nvSpPr>
          <p:spPr>
            <a:xfrm>
              <a:off x="5998038" y="2711532"/>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863652" y="1673019"/>
            <a:ext cx="1553762" cy="1570775"/>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2290" y="1961069"/>
              <a:ext cx="785793" cy="669414"/>
            </a:xfrm>
            <a:prstGeom prst="rect">
              <a:avLst/>
            </a:prstGeom>
          </p:spPr>
          <p:txBody>
            <a:bodyPr wrap="none">
              <a:spAutoFit/>
            </a:bodyPr>
            <a:lstStyle/>
            <a:p>
              <a:pPr algn="ctr" defTabSz="685800">
                <a:defRPr/>
              </a:pPr>
              <a:r>
                <a:rPr lang="en-US" altLang="zh-CN" sz="3750" kern="0" dirty="0">
                  <a:solidFill>
                    <a:schemeClr val="accent2">
                      <a:lumMod val="75000"/>
                    </a:schemeClr>
                  </a:solidFill>
                  <a:latin typeface="Impact" panose="020B0806030902050204" pitchFamily="34" charset="0"/>
                  <a:ea typeface="宋体" panose="02010600030101010101" pitchFamily="2" charset="-122"/>
                </a:rPr>
                <a:t>0 5</a:t>
              </a:r>
              <a:endParaRPr lang="zh-CN" altLang="en-US" sz="3750" kern="0" dirty="0">
                <a:solidFill>
                  <a:schemeClr val="accent2">
                    <a:lumMod val="75000"/>
                  </a:schemeClr>
                </a:solidFill>
                <a:latin typeface="Impact" panose="020B0806030902050204" pitchFamily="34" charset="0"/>
                <a:ea typeface="宋体" panose="02010600030101010101" pitchFamily="2" charset="-122"/>
              </a:endParaRPr>
            </a:p>
          </p:txBody>
        </p:sp>
      </p:grpSp>
    </p:spTree>
    <p:extLst>
      <p:ext uri="{BB962C8B-B14F-4D97-AF65-F5344CB8AC3E}">
        <p14:creationId xmlns:p14="http://schemas.microsoft.com/office/powerpoint/2010/main" val="2618172807"/>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B005A47-2611-4FDB-997B-7C03A066AC48}"/>
              </a:ext>
            </a:extLst>
          </p:cNvPr>
          <p:cNvSpPr/>
          <p:nvPr/>
        </p:nvSpPr>
        <p:spPr>
          <a:xfrm>
            <a:off x="1277770" y="370118"/>
            <a:ext cx="7513987" cy="1048749"/>
          </a:xfrm>
          <a:prstGeom prst="rect">
            <a:avLst/>
          </a:prstGeom>
        </p:spPr>
        <p:txBody>
          <a:bodyPr wrap="square">
            <a:spAutoFit/>
          </a:bodyPr>
          <a:lstStyle/>
          <a:p>
            <a:pPr algn="just">
              <a:lnSpc>
                <a:spcPct val="150000"/>
              </a:lnSpc>
            </a:pPr>
            <a:r>
              <a:rPr lang="zh-CN" altLang="zh-CN" sz="2188" b="1" kern="100" dirty="0">
                <a:latin typeface="微软雅黑" pitchFamily="34" charset="-122"/>
                <a:ea typeface="微软雅黑" pitchFamily="34" charset="-122"/>
                <a:cs typeface="Segoe UI Emoji" panose="020B0502040204020203" pitchFamily="34" charset="0"/>
              </a:rPr>
              <a:t>春秋时期：</a:t>
            </a:r>
            <a:endParaRPr lang="en-US" altLang="zh-CN" sz="2188" b="1" kern="100" dirty="0">
              <a:latin typeface="微软雅黑" pitchFamily="34" charset="-122"/>
              <a:ea typeface="微软雅黑" pitchFamily="34" charset="-122"/>
              <a:cs typeface="Segoe UI Emoji" panose="020B0502040204020203" pitchFamily="34" charset="0"/>
            </a:endParaRPr>
          </a:p>
          <a:p>
            <a:pPr marL="571683" indent="208426" algn="just">
              <a:lnSpc>
                <a:spcPct val="150000"/>
              </a:lnSpc>
            </a:pPr>
            <a:r>
              <a:rPr lang="zh-CN" altLang="en-US" sz="2188" b="1" kern="100" dirty="0">
                <a:latin typeface="微软雅黑" pitchFamily="34" charset="-122"/>
                <a:ea typeface="微软雅黑" pitchFamily="34" charset="-122"/>
                <a:cs typeface="Segoe UI Emoji" panose="020B0502040204020203" pitchFamily="34" charset="0"/>
              </a:rPr>
              <a:t>霸政</a:t>
            </a:r>
            <a:r>
              <a:rPr lang="zh-CN" altLang="zh-CN" sz="2188" b="1" kern="100" dirty="0">
                <a:latin typeface="微软雅黑" pitchFamily="34" charset="-122"/>
                <a:ea typeface="微软雅黑" pitchFamily="34" charset="-122"/>
                <a:cs typeface="Segoe UI Emoji" panose="020B0502040204020203" pitchFamily="34" charset="0"/>
              </a:rPr>
              <a:t>改革</a:t>
            </a:r>
            <a:r>
              <a:rPr lang="en-US" altLang="zh-CN" sz="2188" b="1" kern="100" dirty="0">
                <a:latin typeface="微软雅黑" pitchFamily="34" charset="-122"/>
                <a:ea typeface="微软雅黑" pitchFamily="34" charset="-122"/>
                <a:cs typeface="Segoe UI Emoji" panose="020B0502040204020203" pitchFamily="34" charset="0"/>
              </a:rPr>
              <a:t>——</a:t>
            </a:r>
            <a:r>
              <a:rPr lang="zh-CN" altLang="en-US" sz="2188" b="1" kern="100" dirty="0">
                <a:latin typeface="微软雅黑" pitchFamily="34" charset="-122"/>
                <a:ea typeface="微软雅黑" pitchFamily="34" charset="-122"/>
                <a:cs typeface="Segoe UI Emoji" panose="020B0502040204020203" pitchFamily="34" charset="0"/>
              </a:rPr>
              <a:t>管仲改革</a:t>
            </a:r>
            <a:endParaRPr lang="zh-CN" altLang="zh-CN" sz="2188" b="1" kern="100" dirty="0">
              <a:latin typeface="微软雅黑" pitchFamily="34" charset="-122"/>
              <a:ea typeface="微软雅黑" pitchFamily="34" charset="-122"/>
              <a:cs typeface="Times New Roman" panose="02020603050405020304" pitchFamily="18" charset="0"/>
            </a:endParaRPr>
          </a:p>
        </p:txBody>
      </p:sp>
      <p:sp>
        <p:nvSpPr>
          <p:cNvPr id="5" name="文本框 4">
            <a:extLst>
              <a:ext uri="{FF2B5EF4-FFF2-40B4-BE49-F238E27FC236}">
                <a16:creationId xmlns:a16="http://schemas.microsoft.com/office/drawing/2014/main" xmlns="" id="{F938F3FD-5602-4250-AC3D-3F36849ED548}"/>
              </a:ext>
            </a:extLst>
          </p:cNvPr>
          <p:cNvSpPr txBox="1"/>
          <p:nvPr/>
        </p:nvSpPr>
        <p:spPr>
          <a:xfrm>
            <a:off x="908235" y="1519855"/>
            <a:ext cx="6351069" cy="429028"/>
          </a:xfrm>
          <a:prstGeom prst="rect">
            <a:avLst/>
          </a:prstGeom>
          <a:noFill/>
          <a:ln w="12700">
            <a:noFill/>
          </a:ln>
        </p:spPr>
        <p:txBody>
          <a:bodyPr wrap="square" rtlCol="0">
            <a:spAutoFit/>
          </a:bodyPr>
          <a:lstStyle/>
          <a:p>
            <a:pPr algn="r"/>
            <a:r>
              <a:rPr lang="zh-CN" altLang="en-US" sz="2188" dirty="0"/>
              <a:t>执政理念：法天道、因人情、顺民意、求和谐</a:t>
            </a:r>
          </a:p>
        </p:txBody>
      </p:sp>
      <p:sp>
        <p:nvSpPr>
          <p:cNvPr id="6" name="文本框 5">
            <a:extLst>
              <a:ext uri="{FF2B5EF4-FFF2-40B4-BE49-F238E27FC236}">
                <a16:creationId xmlns:a16="http://schemas.microsoft.com/office/drawing/2014/main" xmlns="" id="{268A6363-3D69-42A5-B899-4E1C44CD3C67}"/>
              </a:ext>
            </a:extLst>
          </p:cNvPr>
          <p:cNvSpPr txBox="1"/>
          <p:nvPr/>
        </p:nvSpPr>
        <p:spPr>
          <a:xfrm>
            <a:off x="324986" y="2184871"/>
            <a:ext cx="8878199" cy="2737352"/>
          </a:xfrm>
          <a:prstGeom prst="rect">
            <a:avLst/>
          </a:prstGeom>
          <a:noFill/>
          <a:ln w="12700">
            <a:solidFill>
              <a:schemeClr val="tx2">
                <a:lumMod val="40000"/>
                <a:lumOff val="60000"/>
              </a:schemeClr>
            </a:solidFill>
          </a:ln>
        </p:spPr>
        <p:txBody>
          <a:bodyPr wrap="square" rtlCol="0">
            <a:spAutoFit/>
          </a:bodyPr>
          <a:lstStyle/>
          <a:p>
            <a:r>
              <a:rPr lang="zh-CN" altLang="en-US" sz="2188" dirty="0"/>
              <a:t>执政措施：</a:t>
            </a:r>
            <a:endParaRPr lang="en-US" altLang="zh-CN" sz="2188" dirty="0"/>
          </a:p>
          <a:p>
            <a:pPr indent="358775">
              <a:lnSpc>
                <a:spcPct val="150000"/>
              </a:lnSpc>
            </a:pPr>
            <a:r>
              <a:rPr lang="zh-CN" altLang="en-US" sz="2000" b="1" u="sng" dirty="0">
                <a:latin typeface="楷体" panose="02010609060101010101" pitchFamily="49" charset="-122"/>
                <a:ea typeface="楷体" panose="02010609060101010101" pitchFamily="49" charset="-122"/>
              </a:rPr>
              <a:t>相地而衰征</a:t>
            </a:r>
            <a:r>
              <a:rPr lang="zh-CN" altLang="en-US" sz="2000" b="1" dirty="0">
                <a:latin typeface="楷体" panose="02010609060101010101" pitchFamily="49" charset="-122"/>
                <a:ea typeface="楷体" panose="02010609060101010101" pitchFamily="49" charset="-122"/>
              </a:rPr>
              <a:t>，则民不移。</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国语</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齐语</a:t>
            </a:r>
            <a:r>
              <a:rPr lang="en-US" altLang="zh-CN" sz="2000" b="1" dirty="0">
                <a:latin typeface="楷体" panose="02010609060101010101" pitchFamily="49" charset="-122"/>
                <a:ea typeface="楷体" panose="02010609060101010101" pitchFamily="49" charset="-122"/>
              </a:rPr>
              <a:t>》</a:t>
            </a:r>
          </a:p>
          <a:p>
            <a:pPr indent="358775">
              <a:lnSpc>
                <a:spcPct val="150000"/>
              </a:lnSpc>
            </a:pPr>
            <a:r>
              <a:rPr lang="zh-CN" altLang="en-US" sz="2000" b="1" dirty="0">
                <a:latin typeface="楷体" panose="02010609060101010101" pitchFamily="49" charset="-122"/>
                <a:ea typeface="楷体" panose="02010609060101010101" pitchFamily="49" charset="-122"/>
              </a:rPr>
              <a:t>赋禄以粟，</a:t>
            </a:r>
            <a:r>
              <a:rPr lang="zh-CN" altLang="en-US" sz="2000" b="1" u="sng" dirty="0">
                <a:latin typeface="楷体" panose="02010609060101010101" pitchFamily="49" charset="-122"/>
                <a:ea typeface="楷体" panose="02010609060101010101" pitchFamily="49" charset="-122"/>
              </a:rPr>
              <a:t>案田而税</a:t>
            </a:r>
            <a:r>
              <a:rPr lang="zh-CN" altLang="en-US" sz="2000" b="1" dirty="0">
                <a:latin typeface="楷体" panose="02010609060101010101" pitchFamily="49" charset="-122"/>
                <a:ea typeface="楷体" panose="02010609060101010101" pitchFamily="49" charset="-122"/>
              </a:rPr>
              <a:t>，二岁而税一。上年什取三，中年什取二，下年什取一，岁饥不税。</a:t>
            </a:r>
            <a:r>
              <a:rPr lang="en-US"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管子</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大匡</a:t>
            </a:r>
            <a:r>
              <a:rPr lang="en-US" altLang="zh-CN" sz="2000" b="1" dirty="0">
                <a:latin typeface="楷体" panose="02010609060101010101" pitchFamily="49" charset="-122"/>
                <a:ea typeface="楷体" panose="02010609060101010101" pitchFamily="49" charset="-122"/>
              </a:rPr>
              <a:t>》</a:t>
            </a:r>
          </a:p>
          <a:p>
            <a:pPr indent="358775">
              <a:lnSpc>
                <a:spcPct val="150000"/>
              </a:lnSpc>
            </a:pPr>
            <a:r>
              <a:rPr lang="zh-CN" altLang="en-US" sz="2000" b="1" dirty="0">
                <a:latin typeface="楷体" panose="02010609060101010101" pitchFamily="49" charset="-122"/>
                <a:ea typeface="楷体" panose="02010609060101010101" pitchFamily="49" charset="-122"/>
              </a:rPr>
              <a:t>关讥（朱注：察）而不征，市廛</a:t>
            </a:r>
            <a:r>
              <a:rPr lang="zh-CN" altLang="en-US" sz="1000" dirty="0">
                <a:latin typeface="楷体" panose="02010609060101010101" pitchFamily="49" charset="-122"/>
                <a:ea typeface="楷体" panose="02010609060101010101" pitchFamily="49" charset="-122"/>
              </a:rPr>
              <a:t>（</a:t>
            </a:r>
            <a:r>
              <a:rPr lang="en-US" altLang="zh-CN" sz="1000" dirty="0" err="1">
                <a:latin typeface="楷体" panose="02010609060101010101" pitchFamily="49" charset="-122"/>
                <a:ea typeface="楷体" panose="02010609060101010101" pitchFamily="49" charset="-122"/>
              </a:rPr>
              <a:t>chan</a:t>
            </a:r>
            <a:r>
              <a:rPr lang="zh-CN" altLang="en-US" sz="1000"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而不税。</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管子</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五辅</a:t>
            </a:r>
            <a:r>
              <a:rPr lang="en-US" altLang="zh-CN" sz="2000" b="1" dirty="0">
                <a:latin typeface="楷体" panose="02010609060101010101" pitchFamily="49" charset="-122"/>
                <a:ea typeface="楷体" panose="02010609060101010101" pitchFamily="49" charset="-122"/>
              </a:rPr>
              <a:t>》</a:t>
            </a:r>
          </a:p>
          <a:p>
            <a:pPr indent="358775">
              <a:lnSpc>
                <a:spcPct val="150000"/>
              </a:lnSpc>
            </a:pPr>
            <a:r>
              <a:rPr lang="zh-CN" altLang="en-US" sz="2000" b="1" dirty="0">
                <a:latin typeface="楷体" panose="02010609060101010101" pitchFamily="49" charset="-122"/>
                <a:ea typeface="楷体" panose="02010609060101010101" pitchFamily="49" charset="-122"/>
              </a:rPr>
              <a:t>通工商之业，便鱼盐之利。</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史记</a:t>
            </a:r>
            <a:r>
              <a:rPr lang="en-US" altLang="zh-CN" sz="2000" b="1" dirty="0">
                <a:latin typeface="楷体" panose="02010609060101010101" pitchFamily="49" charset="-122"/>
                <a:ea typeface="楷体" panose="02010609060101010101" pitchFamily="49" charset="-122"/>
              </a:rPr>
              <a:t>》</a:t>
            </a:r>
          </a:p>
        </p:txBody>
      </p:sp>
      <p:pic>
        <p:nvPicPr>
          <p:cNvPr id="7" name="图片 6">
            <a:extLst>
              <a:ext uri="{FF2B5EF4-FFF2-40B4-BE49-F238E27FC236}">
                <a16:creationId xmlns:a16="http://schemas.microsoft.com/office/drawing/2014/main" xmlns="" id="{F66EE644-0FAE-4B74-9338-66E49A34B0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643" y="128321"/>
            <a:ext cx="1812543" cy="2307770"/>
          </a:xfrm>
          <a:prstGeom prst="rect">
            <a:avLst/>
          </a:prstGeom>
          <a:noFill/>
          <a:ln>
            <a:noFill/>
          </a:ln>
        </p:spPr>
      </p:pic>
      <p:sp>
        <p:nvSpPr>
          <p:cNvPr id="8" name="Triangle 201">
            <a:extLst>
              <a:ext uri="{FF2B5EF4-FFF2-40B4-BE49-F238E27FC236}">
                <a16:creationId xmlns:a16="http://schemas.microsoft.com/office/drawing/2014/main" xmlns="" id="{D6B130F1-1861-4B52-B9AF-EC7322F7D565}"/>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0571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68BA23-1414-4BF5-8C6F-412BB1F9C4BE}"/>
              </a:ext>
            </a:extLst>
          </p:cNvPr>
          <p:cNvSpPr>
            <a:spLocks noGrp="1"/>
          </p:cNvSpPr>
          <p:nvPr>
            <p:ph type="title" idx="4294967295"/>
          </p:nvPr>
        </p:nvSpPr>
        <p:spPr>
          <a:xfrm>
            <a:off x="752498" y="425123"/>
            <a:ext cx="8218051" cy="636556"/>
          </a:xfrm>
          <a:noFill/>
        </p:spPr>
        <p:txBody>
          <a:bodyPr>
            <a:normAutofit/>
          </a:bodyPr>
          <a:lstStyle/>
          <a:p>
            <a:pPr algn="ctr"/>
            <a:r>
              <a:rPr lang="zh-CN" altLang="en-US" sz="2400" b="1" u="sng" dirty="0">
                <a:solidFill>
                  <a:schemeClr val="tx1"/>
                </a:solidFill>
                <a:latin typeface="楷体" panose="02010609060101010101" pitchFamily="49" charset="-122"/>
                <a:ea typeface="楷体" panose="02010609060101010101" pitchFamily="49" charset="-122"/>
              </a:rPr>
              <a:t>相地而衰征</a:t>
            </a:r>
            <a:r>
              <a:rPr lang="zh-CN" altLang="en-US" sz="2400" b="1" dirty="0">
                <a:solidFill>
                  <a:schemeClr val="tx1"/>
                </a:solidFill>
                <a:latin typeface="楷体" panose="02010609060101010101" pitchFamily="49" charset="-122"/>
                <a:ea typeface="楷体" panose="02010609060101010101" pitchFamily="49" charset="-122"/>
              </a:rPr>
              <a:t>，则民不移。</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国语</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齐语</a:t>
            </a:r>
            <a:r>
              <a:rPr lang="en-US" altLang="zh-CN" sz="2400" b="1" dirty="0">
                <a:solidFill>
                  <a:schemeClr val="tx1"/>
                </a:solidFill>
                <a:latin typeface="楷体" panose="02010609060101010101" pitchFamily="49" charset="-122"/>
                <a:ea typeface="楷体" panose="02010609060101010101" pitchFamily="49" charset="-122"/>
              </a:rPr>
              <a:t>》</a:t>
            </a:r>
            <a:endParaRPr lang="zh-CN" altLang="en-US" sz="2400" dirty="0">
              <a:solidFill>
                <a:schemeClr val="tx1"/>
              </a:solidFill>
            </a:endParaRPr>
          </a:p>
        </p:txBody>
      </p:sp>
      <p:sp>
        <p:nvSpPr>
          <p:cNvPr id="3" name="内容占位符 2">
            <a:extLst>
              <a:ext uri="{FF2B5EF4-FFF2-40B4-BE49-F238E27FC236}">
                <a16:creationId xmlns:a16="http://schemas.microsoft.com/office/drawing/2014/main" xmlns="" id="{DD1CA57F-47BB-4401-A6B3-3A5FA7DE83EB}"/>
              </a:ext>
            </a:extLst>
          </p:cNvPr>
          <p:cNvSpPr>
            <a:spLocks noGrp="1"/>
          </p:cNvSpPr>
          <p:nvPr>
            <p:ph idx="4294967295"/>
          </p:nvPr>
        </p:nvSpPr>
        <p:spPr>
          <a:xfrm>
            <a:off x="643488" y="1008339"/>
            <a:ext cx="8530992" cy="3869212"/>
          </a:xfrm>
          <a:noFill/>
          <a:ln w="28575">
            <a:noFill/>
          </a:ln>
        </p:spPr>
        <p:txBody>
          <a:bodyPr>
            <a:normAutofit fontScale="85000" lnSpcReduction="10000"/>
          </a:bodyPr>
          <a:lstStyle/>
          <a:p>
            <a:pPr marL="0" indent="0">
              <a:lnSpc>
                <a:spcPct val="160000"/>
              </a:lnSpc>
              <a:buNone/>
            </a:pPr>
            <a:r>
              <a:rPr lang="en-US" altLang="zh-CN" sz="2188" dirty="0">
                <a:latin typeface="楷体" panose="02010609060101010101" pitchFamily="49" charset="-122"/>
                <a:ea typeface="楷体" panose="02010609060101010101" pitchFamily="49" charset="-122"/>
              </a:rPr>
              <a:t>    ……</a:t>
            </a:r>
            <a:r>
              <a:rPr lang="zh-CN" altLang="zh-CN" sz="2188" dirty="0">
                <a:latin typeface="楷体" panose="02010609060101010101" pitchFamily="49" charset="-122"/>
                <a:ea typeface="楷体" panose="02010609060101010101" pitchFamily="49" charset="-122"/>
              </a:rPr>
              <a:t>废止由公社农民共耕公田的做法，向征收实物税过渡。这一转变早在西周宣王时已经开始，春秋时期逐步完成。文献记载春秋时齐国“相地而衰征”，晋国“作爰田”，鲁国“初税亩”，都是指上述剥削方式的转变。《公羊传</a:t>
            </a:r>
            <a:r>
              <a:rPr lang="en-US" altLang="zh-CN" sz="2188" dirty="0">
                <a:latin typeface="楷体" panose="02010609060101010101" pitchFamily="49" charset="-122"/>
                <a:ea typeface="楷体" panose="02010609060101010101" pitchFamily="49" charset="-122"/>
              </a:rPr>
              <a:t>·</a:t>
            </a:r>
            <a:r>
              <a:rPr lang="zh-CN" altLang="zh-CN" sz="2188" dirty="0">
                <a:latin typeface="楷体" panose="02010609060101010101" pitchFamily="49" charset="-122"/>
                <a:ea typeface="楷体" panose="02010609060101010101" pitchFamily="49" charset="-122"/>
              </a:rPr>
              <a:t>宣公十五年》解释</a:t>
            </a:r>
            <a:r>
              <a:rPr lang="en-US" altLang="zh-CN" sz="2188" dirty="0">
                <a:latin typeface="楷体" panose="02010609060101010101" pitchFamily="49" charset="-122"/>
                <a:ea typeface="楷体" panose="02010609060101010101" pitchFamily="49" charset="-122"/>
              </a:rPr>
              <a:t>“</a:t>
            </a:r>
            <a:r>
              <a:rPr lang="zh-CN" altLang="zh-CN" sz="2188" dirty="0">
                <a:latin typeface="楷体" panose="02010609060101010101" pitchFamily="49" charset="-122"/>
                <a:ea typeface="楷体" panose="02010609060101010101" pitchFamily="49" charset="-122"/>
              </a:rPr>
              <a:t>初税亩</a:t>
            </a:r>
            <a:r>
              <a:rPr lang="en-US" altLang="zh-CN" sz="2188" dirty="0">
                <a:latin typeface="楷体" panose="02010609060101010101" pitchFamily="49" charset="-122"/>
                <a:ea typeface="楷体" panose="02010609060101010101" pitchFamily="49" charset="-122"/>
              </a:rPr>
              <a:t>”</a:t>
            </a:r>
            <a:r>
              <a:rPr lang="zh-CN" altLang="zh-CN" sz="2188" dirty="0">
                <a:latin typeface="楷体" panose="02010609060101010101" pitchFamily="49" charset="-122"/>
                <a:ea typeface="楷体" panose="02010609060101010101" pitchFamily="49" charset="-122"/>
              </a:rPr>
              <a:t>的含义为</a:t>
            </a:r>
            <a:r>
              <a:rPr lang="en-US" altLang="zh-CN" sz="2188" dirty="0">
                <a:latin typeface="楷体" panose="02010609060101010101" pitchFamily="49" charset="-122"/>
                <a:ea typeface="楷体" panose="02010609060101010101" pitchFamily="49" charset="-122"/>
              </a:rPr>
              <a:t>“</a:t>
            </a:r>
            <a:r>
              <a:rPr lang="zh-CN" altLang="zh-CN" sz="2188" dirty="0">
                <a:latin typeface="楷体" panose="02010609060101010101" pitchFamily="49" charset="-122"/>
                <a:ea typeface="楷体" panose="02010609060101010101" pitchFamily="49" charset="-122"/>
              </a:rPr>
              <a:t>履亩而税</a:t>
            </a:r>
            <a:r>
              <a:rPr lang="en-US" altLang="zh-CN" sz="2188" dirty="0">
                <a:latin typeface="楷体" panose="02010609060101010101" pitchFamily="49" charset="-122"/>
                <a:ea typeface="楷体" panose="02010609060101010101" pitchFamily="49" charset="-122"/>
              </a:rPr>
              <a:t>”</a:t>
            </a:r>
            <a:r>
              <a:rPr lang="zh-CN" altLang="zh-CN" sz="2188" dirty="0">
                <a:latin typeface="楷体" panose="02010609060101010101" pitchFamily="49" charset="-122"/>
                <a:ea typeface="楷体" panose="02010609060101010101" pitchFamily="49" charset="-122"/>
              </a:rPr>
              <a:t>，也就是按照公社农民每人的耕地面积多少征税，井田以外的私垦土地也一并缴纳税收，这就大大增加了国家的剥削收人。各国对公社农民的人身控制也有很大加强，开始将公社户口土地登记于国家籍册。这已开后世专制国家户籍管理制度之先河。</a:t>
            </a:r>
            <a:endParaRPr lang="en-US" altLang="zh-CN" sz="2188" dirty="0">
              <a:latin typeface="楷体" panose="02010609060101010101" pitchFamily="49" charset="-122"/>
              <a:ea typeface="楷体" panose="02010609060101010101" pitchFamily="49" charset="-122"/>
            </a:endParaRPr>
          </a:p>
          <a:p>
            <a:pPr marL="0" indent="0" algn="r">
              <a:lnSpc>
                <a:spcPct val="160000"/>
              </a:lnSpc>
              <a:buNone/>
            </a:pPr>
            <a:r>
              <a:rPr lang="en-US" altLang="zh-CN" sz="2188" dirty="0">
                <a:latin typeface="楷体" panose="02010609060101010101" pitchFamily="49" charset="-122"/>
                <a:ea typeface="楷体" panose="02010609060101010101" pitchFamily="49" charset="-122"/>
              </a:rPr>
              <a:t>                                </a:t>
            </a:r>
            <a:r>
              <a:rPr lang="zh-CN" altLang="zh-CN" sz="2188" dirty="0">
                <a:latin typeface="楷体" panose="02010609060101010101" pitchFamily="49" charset="-122"/>
                <a:ea typeface="楷体" panose="02010609060101010101" pitchFamily="49" charset="-122"/>
              </a:rPr>
              <a:t>——张帆</a:t>
            </a:r>
            <a:r>
              <a:rPr lang="en-US" altLang="zh-CN" sz="2188" dirty="0">
                <a:latin typeface="楷体" panose="02010609060101010101" pitchFamily="49" charset="-122"/>
                <a:ea typeface="楷体" panose="02010609060101010101" pitchFamily="49" charset="-122"/>
              </a:rPr>
              <a:t>《</a:t>
            </a:r>
            <a:r>
              <a:rPr lang="zh-CN" altLang="en-US" sz="2188" dirty="0">
                <a:latin typeface="楷体" panose="02010609060101010101" pitchFamily="49" charset="-122"/>
                <a:ea typeface="楷体" panose="02010609060101010101" pitchFamily="49" charset="-122"/>
              </a:rPr>
              <a:t>中国古代简史</a:t>
            </a:r>
            <a:r>
              <a:rPr lang="en-US" altLang="zh-CN" sz="2188" dirty="0">
                <a:latin typeface="楷体" panose="02010609060101010101" pitchFamily="49" charset="-122"/>
                <a:ea typeface="楷体" panose="02010609060101010101" pitchFamily="49" charset="-122"/>
              </a:rPr>
              <a:t>》</a:t>
            </a:r>
            <a:endParaRPr lang="zh-CN" altLang="zh-CN" sz="2188" dirty="0">
              <a:latin typeface="楷体" panose="02010609060101010101" pitchFamily="49" charset="-122"/>
              <a:ea typeface="楷体" panose="02010609060101010101" pitchFamily="49" charset="-122"/>
            </a:endParaRPr>
          </a:p>
        </p:txBody>
      </p:sp>
      <p:sp>
        <p:nvSpPr>
          <p:cNvPr id="4" name="Triangle 201">
            <a:extLst>
              <a:ext uri="{FF2B5EF4-FFF2-40B4-BE49-F238E27FC236}">
                <a16:creationId xmlns:a16="http://schemas.microsoft.com/office/drawing/2014/main" xmlns="" id="{4FF269BB-9DEA-4222-80FE-C8388E8C4846}"/>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4459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B005A47-2611-4FDB-997B-7C03A066AC48}"/>
              </a:ext>
            </a:extLst>
          </p:cNvPr>
          <p:cNvSpPr/>
          <p:nvPr/>
        </p:nvSpPr>
        <p:spPr>
          <a:xfrm>
            <a:off x="241450" y="128321"/>
            <a:ext cx="7513987" cy="1048749"/>
          </a:xfrm>
          <a:prstGeom prst="rect">
            <a:avLst/>
          </a:prstGeom>
        </p:spPr>
        <p:txBody>
          <a:bodyPr wrap="square">
            <a:spAutoFit/>
          </a:bodyPr>
          <a:lstStyle/>
          <a:p>
            <a:pPr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春秋时期：</a:t>
            </a:r>
            <a:endParaRPr lang="en-US" altLang="zh-CN" sz="2188" kern="100" dirty="0">
              <a:latin typeface="微软雅黑" pitchFamily="34" charset="-122"/>
              <a:ea typeface="微软雅黑" pitchFamily="34" charset="-122"/>
              <a:cs typeface="Segoe UI Emoji" panose="020B0502040204020203" pitchFamily="34" charset="0"/>
            </a:endParaRPr>
          </a:p>
          <a:p>
            <a:pPr marL="571683" indent="208426" algn="just">
              <a:lnSpc>
                <a:spcPct val="150000"/>
              </a:lnSpc>
            </a:pPr>
            <a:r>
              <a:rPr lang="zh-CN" altLang="en-US" sz="2188" kern="100" dirty="0">
                <a:latin typeface="微软雅黑" pitchFamily="34" charset="-122"/>
                <a:ea typeface="微软雅黑" pitchFamily="34" charset="-122"/>
                <a:cs typeface="Segoe UI Emoji" panose="020B0502040204020203" pitchFamily="34" charset="0"/>
              </a:rPr>
              <a:t>霸政</a:t>
            </a:r>
            <a:r>
              <a:rPr lang="zh-CN" altLang="zh-CN" sz="2188" kern="100" dirty="0">
                <a:latin typeface="微软雅黑" pitchFamily="34" charset="-122"/>
                <a:ea typeface="微软雅黑" pitchFamily="34" charset="-122"/>
                <a:cs typeface="Segoe UI Emoji" panose="020B0502040204020203" pitchFamily="34" charset="0"/>
              </a:rPr>
              <a:t>改革</a:t>
            </a:r>
            <a:r>
              <a:rPr lang="en-US" altLang="zh-CN" sz="2188" kern="100" dirty="0">
                <a:latin typeface="微软雅黑" pitchFamily="34" charset="-122"/>
                <a:ea typeface="微软雅黑" pitchFamily="34" charset="-122"/>
                <a:cs typeface="Segoe UI Emoji" panose="020B0502040204020203" pitchFamily="34" charset="0"/>
              </a:rPr>
              <a:t>——</a:t>
            </a:r>
            <a:r>
              <a:rPr lang="zh-CN" altLang="en-US" sz="2188" kern="100" dirty="0">
                <a:latin typeface="微软雅黑" pitchFamily="34" charset="-122"/>
                <a:ea typeface="微软雅黑" pitchFamily="34" charset="-122"/>
                <a:cs typeface="Segoe UI Emoji" panose="020B0502040204020203" pitchFamily="34" charset="0"/>
              </a:rPr>
              <a:t>管仲改革</a:t>
            </a:r>
            <a:endParaRPr lang="zh-CN" altLang="zh-CN" sz="2188" kern="100" dirty="0">
              <a:latin typeface="微软雅黑" pitchFamily="34" charset="-122"/>
              <a:ea typeface="微软雅黑" pitchFamily="34" charset="-122"/>
              <a:cs typeface="Times New Roman" panose="02020603050405020304" pitchFamily="18" charset="0"/>
            </a:endParaRPr>
          </a:p>
        </p:txBody>
      </p:sp>
      <p:sp>
        <p:nvSpPr>
          <p:cNvPr id="8" name="TextBox 9">
            <a:extLst>
              <a:ext uri="{FF2B5EF4-FFF2-40B4-BE49-F238E27FC236}">
                <a16:creationId xmlns:a16="http://schemas.microsoft.com/office/drawing/2014/main" xmlns="" id="{58E46EA9-104B-4D07-92A5-9ED7DD1B4430}"/>
              </a:ext>
            </a:extLst>
          </p:cNvPr>
          <p:cNvSpPr txBox="1">
            <a:spLocks noChangeArrowheads="1"/>
          </p:cNvSpPr>
          <p:nvPr/>
        </p:nvSpPr>
        <p:spPr bwMode="auto">
          <a:xfrm>
            <a:off x="3916229" y="228851"/>
            <a:ext cx="3657294" cy="47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501" dirty="0">
                <a:latin typeface="微软雅黑" pitchFamily="34" charset="-122"/>
                <a:ea typeface="微软雅黑" pitchFamily="34" charset="-122"/>
              </a:rPr>
              <a:t>“</a:t>
            </a:r>
            <a:r>
              <a:rPr lang="zh-CN" altLang="en-US" sz="2501" dirty="0">
                <a:latin typeface="微软雅黑" pitchFamily="34" charset="-122"/>
                <a:ea typeface="微软雅黑" pitchFamily="34" charset="-122"/>
              </a:rPr>
              <a:t>通货积财，富国强兵”</a:t>
            </a:r>
          </a:p>
        </p:txBody>
      </p:sp>
      <p:sp>
        <p:nvSpPr>
          <p:cNvPr id="9" name="文本框 8">
            <a:extLst>
              <a:ext uri="{FF2B5EF4-FFF2-40B4-BE49-F238E27FC236}">
                <a16:creationId xmlns:a16="http://schemas.microsoft.com/office/drawing/2014/main" xmlns="" id="{2F5BDDF1-6405-4CA3-BF8A-1176DE0B07B3}"/>
              </a:ext>
            </a:extLst>
          </p:cNvPr>
          <p:cNvSpPr txBox="1"/>
          <p:nvPr/>
        </p:nvSpPr>
        <p:spPr>
          <a:xfrm>
            <a:off x="241450" y="1109542"/>
            <a:ext cx="6351069" cy="429028"/>
          </a:xfrm>
          <a:prstGeom prst="rect">
            <a:avLst/>
          </a:prstGeom>
          <a:noFill/>
          <a:ln w="12700">
            <a:noFill/>
          </a:ln>
        </p:spPr>
        <p:txBody>
          <a:bodyPr wrap="square" rtlCol="0">
            <a:spAutoFit/>
          </a:bodyPr>
          <a:lstStyle/>
          <a:p>
            <a:r>
              <a:rPr lang="zh-CN" altLang="en-US" sz="2188" dirty="0"/>
              <a:t>执政理念：法天道、因人情、顺民意、求和谐</a:t>
            </a:r>
          </a:p>
        </p:txBody>
      </p:sp>
      <p:sp>
        <p:nvSpPr>
          <p:cNvPr id="10" name="文本框 9">
            <a:extLst>
              <a:ext uri="{FF2B5EF4-FFF2-40B4-BE49-F238E27FC236}">
                <a16:creationId xmlns:a16="http://schemas.microsoft.com/office/drawing/2014/main" xmlns="" id="{5D2C1EF6-1BA8-4000-BEF3-36F23F1569CB}"/>
              </a:ext>
            </a:extLst>
          </p:cNvPr>
          <p:cNvSpPr txBox="1"/>
          <p:nvPr/>
        </p:nvSpPr>
        <p:spPr>
          <a:xfrm>
            <a:off x="241450" y="2047711"/>
            <a:ext cx="9105696" cy="2905732"/>
          </a:xfrm>
          <a:prstGeom prst="rect">
            <a:avLst/>
          </a:prstGeom>
          <a:noFill/>
          <a:ln w="12700">
            <a:solidFill>
              <a:schemeClr val="tx2">
                <a:lumMod val="40000"/>
                <a:lumOff val="60000"/>
              </a:schemeClr>
            </a:solidFill>
          </a:ln>
        </p:spPr>
        <p:txBody>
          <a:bodyPr wrap="square" rtlCol="0">
            <a:spAutoFit/>
          </a:bodyPr>
          <a:lstStyle/>
          <a:p>
            <a:pPr>
              <a:lnSpc>
                <a:spcPct val="150000"/>
              </a:lnSpc>
            </a:pPr>
            <a:r>
              <a:rPr lang="zh-CN" altLang="en-US" sz="2188" dirty="0"/>
              <a:t>执政措施：</a:t>
            </a:r>
            <a:endParaRPr lang="en-US" altLang="zh-CN" sz="2188" dirty="0"/>
          </a:p>
          <a:p>
            <a:pPr indent="358775">
              <a:lnSpc>
                <a:spcPct val="150000"/>
              </a:lnSpc>
            </a:pPr>
            <a:r>
              <a:rPr lang="zh-CN" altLang="en-US" sz="2000" u="sng" dirty="0">
                <a:latin typeface="楷体" panose="02010609060101010101" pitchFamily="49" charset="-122"/>
                <a:ea typeface="楷体" panose="02010609060101010101" pitchFamily="49" charset="-122"/>
              </a:rPr>
              <a:t>相地而衰征</a:t>
            </a:r>
            <a:r>
              <a:rPr lang="zh-CN" altLang="en-US" sz="2000" dirty="0">
                <a:latin typeface="楷体" panose="02010609060101010101" pitchFamily="49" charset="-122"/>
                <a:ea typeface="楷体" panose="02010609060101010101" pitchFamily="49" charset="-122"/>
              </a:rPr>
              <a:t>，则民不移</a:t>
            </a:r>
            <a:r>
              <a:rPr lang="zh-CN" altLang="en-US" sz="2000" dirty="0" smtClean="0">
                <a:latin typeface="楷体" panose="02010609060101010101" pitchFamily="49" charset="-122"/>
                <a:ea typeface="楷体" panose="02010609060101010101" pitchFamily="49" charset="-122"/>
              </a:rPr>
              <a:t>。                                   </a:t>
            </a:r>
            <a:r>
              <a:rPr lang="en-US" altLang="zh-CN" sz="1200"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国语</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齐语</a:t>
            </a:r>
            <a:r>
              <a:rPr lang="en-US" altLang="zh-CN" sz="1200" dirty="0">
                <a:latin typeface="楷体" panose="02010609060101010101" pitchFamily="49" charset="-122"/>
                <a:ea typeface="楷体" panose="02010609060101010101" pitchFamily="49" charset="-122"/>
              </a:rPr>
              <a:t>》</a:t>
            </a:r>
          </a:p>
          <a:p>
            <a:pPr indent="358775">
              <a:lnSpc>
                <a:spcPct val="150000"/>
              </a:lnSpc>
            </a:pPr>
            <a:r>
              <a:rPr lang="zh-CN" altLang="en-US" sz="2000" dirty="0">
                <a:latin typeface="楷体" panose="02010609060101010101" pitchFamily="49" charset="-122"/>
                <a:ea typeface="楷体" panose="02010609060101010101" pitchFamily="49" charset="-122"/>
              </a:rPr>
              <a:t>赋禄以粟，</a:t>
            </a:r>
            <a:r>
              <a:rPr lang="zh-CN" altLang="en-US" sz="2000" u="sng" dirty="0">
                <a:latin typeface="楷体" panose="02010609060101010101" pitchFamily="49" charset="-122"/>
                <a:ea typeface="楷体" panose="02010609060101010101" pitchFamily="49" charset="-122"/>
              </a:rPr>
              <a:t>案田而税</a:t>
            </a:r>
            <a:r>
              <a:rPr lang="zh-CN" altLang="en-US" sz="2000" dirty="0">
                <a:latin typeface="楷体" panose="02010609060101010101" pitchFamily="49" charset="-122"/>
                <a:ea typeface="楷体" panose="02010609060101010101" pitchFamily="49" charset="-122"/>
              </a:rPr>
              <a:t>，二岁而税一。上年什取三，中年什取二，下年什取一，岁饥不税</a:t>
            </a:r>
            <a:r>
              <a:rPr lang="zh-CN" altLang="en-US" sz="2000" dirty="0" smtClean="0">
                <a:latin typeface="楷体" panose="02010609060101010101" pitchFamily="49" charset="-122"/>
                <a:ea typeface="楷体" panose="02010609060101010101" pitchFamily="49" charset="-122"/>
              </a:rPr>
              <a:t>。                                                  </a:t>
            </a:r>
            <a:r>
              <a:rPr lang="en-US" altLang="zh-CN" sz="1200" dirty="0" smtClean="0">
                <a:latin typeface="楷体" panose="02010609060101010101" pitchFamily="49" charset="-122"/>
                <a:ea typeface="楷体" panose="02010609060101010101" pitchFamily="49" charset="-122"/>
              </a:rPr>
              <a:t> </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管子</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大匡</a:t>
            </a:r>
            <a:r>
              <a:rPr lang="en-US" altLang="zh-CN" sz="1200" dirty="0">
                <a:latin typeface="楷体" panose="02010609060101010101" pitchFamily="49" charset="-122"/>
                <a:ea typeface="楷体" panose="02010609060101010101" pitchFamily="49" charset="-122"/>
              </a:rPr>
              <a:t>》</a:t>
            </a:r>
          </a:p>
          <a:p>
            <a:pPr indent="358775">
              <a:lnSpc>
                <a:spcPct val="150000"/>
              </a:lnSpc>
            </a:pPr>
            <a:r>
              <a:rPr lang="zh-CN" altLang="en-US" sz="2000" dirty="0">
                <a:latin typeface="楷体" panose="02010609060101010101" pitchFamily="49" charset="-122"/>
                <a:ea typeface="楷体" panose="02010609060101010101" pitchFamily="49" charset="-122"/>
              </a:rPr>
              <a:t>关讥（朱注：察）而不征，市廛</a:t>
            </a:r>
            <a:r>
              <a:rPr lang="zh-CN" altLang="en-US" sz="1000" dirty="0">
                <a:latin typeface="楷体" panose="02010609060101010101" pitchFamily="49" charset="-122"/>
                <a:ea typeface="楷体" panose="02010609060101010101" pitchFamily="49" charset="-122"/>
              </a:rPr>
              <a:t>（</a:t>
            </a:r>
            <a:r>
              <a:rPr lang="en-US" altLang="zh-CN" sz="1000" dirty="0" err="1">
                <a:latin typeface="楷体" panose="02010609060101010101" pitchFamily="49" charset="-122"/>
                <a:ea typeface="楷体" panose="02010609060101010101" pitchFamily="49" charset="-122"/>
              </a:rPr>
              <a:t>chan</a:t>
            </a:r>
            <a:r>
              <a:rPr lang="zh-CN" altLang="en-US" sz="1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而不税</a:t>
            </a:r>
            <a:r>
              <a:rPr lang="zh-CN" altLang="en-US" sz="2000" dirty="0" smtClean="0">
                <a:latin typeface="楷体" panose="02010609060101010101" pitchFamily="49" charset="-122"/>
                <a:ea typeface="楷体" panose="02010609060101010101" pitchFamily="49" charset="-122"/>
              </a:rPr>
              <a:t>。                 </a:t>
            </a:r>
            <a:r>
              <a:rPr lang="en-US" altLang="zh-CN" sz="1200"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管子</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五辅</a:t>
            </a:r>
            <a:r>
              <a:rPr lang="en-US" altLang="zh-CN" sz="1200" dirty="0">
                <a:latin typeface="楷体" panose="02010609060101010101" pitchFamily="49" charset="-122"/>
                <a:ea typeface="楷体" panose="02010609060101010101" pitchFamily="49" charset="-122"/>
              </a:rPr>
              <a:t>》</a:t>
            </a:r>
          </a:p>
          <a:p>
            <a:pPr indent="358775">
              <a:lnSpc>
                <a:spcPct val="150000"/>
              </a:lnSpc>
            </a:pPr>
            <a:r>
              <a:rPr lang="zh-CN" altLang="en-US" sz="2000" dirty="0">
                <a:latin typeface="楷体" panose="02010609060101010101" pitchFamily="49" charset="-122"/>
                <a:ea typeface="楷体" panose="02010609060101010101" pitchFamily="49" charset="-122"/>
              </a:rPr>
              <a:t>通工商之业，便鱼盐之利</a:t>
            </a:r>
            <a:r>
              <a:rPr lang="zh-CN" altLang="en-US" sz="2000" dirty="0" smtClean="0">
                <a:latin typeface="楷体" panose="02010609060101010101" pitchFamily="49" charset="-122"/>
                <a:ea typeface="楷体" panose="02010609060101010101" pitchFamily="49" charset="-122"/>
              </a:rPr>
              <a:t>。                                  </a:t>
            </a:r>
            <a:r>
              <a:rPr lang="en-US" altLang="zh-CN" sz="1200" dirty="0" smtClean="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史记</a:t>
            </a:r>
            <a:r>
              <a:rPr lang="en-US" altLang="zh-CN" sz="1200" dirty="0">
                <a:latin typeface="楷体" panose="02010609060101010101" pitchFamily="49" charset="-122"/>
                <a:ea typeface="楷体" panose="02010609060101010101" pitchFamily="49" charset="-122"/>
              </a:rPr>
              <a:t>》</a:t>
            </a:r>
          </a:p>
        </p:txBody>
      </p:sp>
      <p:pic>
        <p:nvPicPr>
          <p:cNvPr id="7" name="图片 6">
            <a:extLst>
              <a:ext uri="{FF2B5EF4-FFF2-40B4-BE49-F238E27FC236}">
                <a16:creationId xmlns:a16="http://schemas.microsoft.com/office/drawing/2014/main" xmlns="" id="{F66EE644-0FAE-4B74-9338-66E49A34B0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643" y="128321"/>
            <a:ext cx="1812543" cy="2307770"/>
          </a:xfrm>
          <a:prstGeom prst="rect">
            <a:avLst/>
          </a:prstGeom>
          <a:noFill/>
          <a:ln>
            <a:noFill/>
          </a:ln>
        </p:spPr>
      </p:pic>
      <p:sp>
        <p:nvSpPr>
          <p:cNvPr id="11" name="Triangle 201">
            <a:extLst>
              <a:ext uri="{FF2B5EF4-FFF2-40B4-BE49-F238E27FC236}">
                <a16:creationId xmlns:a16="http://schemas.microsoft.com/office/drawing/2014/main" xmlns="" id="{5116ACF8-BEA3-4102-AA56-D8E593E9C784}"/>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24065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47"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3C25AA4C-754F-42C4-BB32-D86388ADEA1A}"/>
              </a:ext>
            </a:extLst>
          </p:cNvPr>
          <p:cNvSpPr>
            <a:spLocks noGrp="1"/>
          </p:cNvSpPr>
          <p:nvPr>
            <p:ph idx="4294967295"/>
          </p:nvPr>
        </p:nvSpPr>
        <p:spPr>
          <a:xfrm>
            <a:off x="198119" y="457452"/>
            <a:ext cx="9330055" cy="4739387"/>
          </a:xfrm>
        </p:spPr>
        <p:txBody>
          <a:bodyPr>
            <a:noAutofit/>
          </a:bodyPr>
          <a:lstStyle/>
          <a:p>
            <a:pPr marL="0" indent="0">
              <a:lnSpc>
                <a:spcPct val="160000"/>
              </a:lnSpc>
              <a:buNone/>
            </a:pPr>
            <a:r>
              <a:rPr lang="zh-CN" altLang="en-US" sz="2000" dirty="0">
                <a:latin typeface="楷体" pitchFamily="49" charset="-122"/>
                <a:ea typeface="楷体" pitchFamily="49" charset="-122"/>
              </a:rPr>
              <a:t>    春秋中期开始，争霸战争的几个主角，东方的齐国、南方的楚国、西方的秦国、北方的晋国，已经开始设“县”。县，原意为悬挂。在</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周礼</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地官</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和</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礼记</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王制</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中均指王畿附近，由周天子用以赏赐的土地。</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左传</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昭公十九年”记载郑国子产的话，所提到的“县”是指“鄙”，也就是国都以外的郊野之地。“县”的原始含义并无行政区划的意义，但是已经具有国君直属土地的含义。齐桓公之所以能够成为春秋首霸，与其对治下社会资源的效率化掌控关系甚大。</a:t>
            </a:r>
            <a:r>
              <a:rPr lang="zh-CN" altLang="en-US" sz="2000" u="sng" dirty="0">
                <a:latin typeface="楷体" pitchFamily="49" charset="-122"/>
                <a:ea typeface="楷体" pitchFamily="49" charset="-122"/>
              </a:rPr>
              <a:t>齐国通过管仲改革，行“制鄙之制”：“三十家为邑；十邑为卒；十卒为乡；三乡为县；十县为属；属有大夫，故立五大夫。”县为乡之上的行政区划组织，管理</a:t>
            </a:r>
            <a:r>
              <a:rPr lang="en-US" altLang="zh-CN" sz="2000" u="sng" dirty="0">
                <a:latin typeface="楷体" pitchFamily="49" charset="-122"/>
                <a:ea typeface="楷体" pitchFamily="49" charset="-122"/>
              </a:rPr>
              <a:t>9000</a:t>
            </a:r>
            <a:r>
              <a:rPr lang="zh-CN" altLang="en-US" sz="2000" u="sng" dirty="0">
                <a:latin typeface="楷体" pitchFamily="49" charset="-122"/>
                <a:ea typeface="楷体" pitchFamily="49" charset="-122"/>
              </a:rPr>
              <a:t>家，人口规模相当大。</a:t>
            </a:r>
          </a:p>
        </p:txBody>
      </p:sp>
      <p:sp>
        <p:nvSpPr>
          <p:cNvPr id="4" name="Triangle 201">
            <a:extLst>
              <a:ext uri="{FF2B5EF4-FFF2-40B4-BE49-F238E27FC236}">
                <a16:creationId xmlns:a16="http://schemas.microsoft.com/office/drawing/2014/main" xmlns="" id="{EEB7273B-26EA-4BF0-958F-B9956FD01524}"/>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8875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AEF6571-2BAE-4656-BB8C-0899215E3FFD}"/>
              </a:ext>
            </a:extLst>
          </p:cNvPr>
          <p:cNvSpPr>
            <a:spLocks noGrp="1"/>
          </p:cNvSpPr>
          <p:nvPr>
            <p:ph type="title" idx="4294967295"/>
          </p:nvPr>
        </p:nvSpPr>
        <p:spPr>
          <a:xfrm>
            <a:off x="1100688" y="413861"/>
            <a:ext cx="7375161" cy="714162"/>
          </a:xfrm>
          <a:noFill/>
          <a:ln>
            <a:noFill/>
          </a:ln>
        </p:spPr>
        <p:txBody>
          <a:bodyPr/>
          <a:lstStyle/>
          <a:p>
            <a:pPr algn="ctr"/>
            <a:r>
              <a:rPr lang="zh-CN" altLang="en-US" b="1" dirty="0">
                <a:solidFill>
                  <a:schemeClr val="tx1"/>
                </a:solidFill>
              </a:rPr>
              <a:t>民惟邦本，本固邦宁</a:t>
            </a:r>
            <a:endParaRPr lang="zh-CN" altLang="en-US" dirty="0">
              <a:solidFill>
                <a:schemeClr val="tx1"/>
              </a:solidFill>
            </a:endParaRPr>
          </a:p>
        </p:txBody>
      </p:sp>
      <p:sp>
        <p:nvSpPr>
          <p:cNvPr id="3" name="内容占位符 2">
            <a:extLst>
              <a:ext uri="{FF2B5EF4-FFF2-40B4-BE49-F238E27FC236}">
                <a16:creationId xmlns:a16="http://schemas.microsoft.com/office/drawing/2014/main" xmlns="" id="{B96F94FF-14B6-46EC-9995-3F9F3A74EC45}"/>
              </a:ext>
            </a:extLst>
          </p:cNvPr>
          <p:cNvSpPr>
            <a:spLocks noGrp="1"/>
          </p:cNvSpPr>
          <p:nvPr>
            <p:ph idx="4294967295"/>
          </p:nvPr>
        </p:nvSpPr>
        <p:spPr>
          <a:xfrm>
            <a:off x="948288" y="1534370"/>
            <a:ext cx="8180471" cy="2039410"/>
          </a:xfrm>
          <a:ln w="12700">
            <a:solidFill>
              <a:schemeClr val="tx2">
                <a:lumMod val="60000"/>
                <a:lumOff val="40000"/>
              </a:schemeClr>
            </a:solidFill>
          </a:ln>
        </p:spPr>
        <p:txBody>
          <a:bodyPr>
            <a:normAutofit lnSpcReduction="10000"/>
          </a:bodyPr>
          <a:lstStyle/>
          <a:p>
            <a:pPr marL="0" indent="0">
              <a:lnSpc>
                <a:spcPct val="150000"/>
              </a:lnSpc>
              <a:buNone/>
            </a:pPr>
            <a:r>
              <a:rPr lang="zh-CN" altLang="en-US" sz="2188" dirty="0">
                <a:solidFill>
                  <a:schemeClr val="tx1"/>
                </a:solidFill>
                <a:latin typeface="楷体" panose="02010609060101010101" pitchFamily="49" charset="-122"/>
                <a:ea typeface="楷体" panose="02010609060101010101" pitchFamily="49" charset="-122"/>
              </a:rPr>
              <a:t>    凡法事者，操持不可以不正。操持不正，则听治不公。听治不公，则治不尽理，事不尽应。治不尽理，则疏远微贱者无所告。事不尽应，则功利不尽举。功利不尽举，则国贫。疏远微贱者无所告，则下饶。</a:t>
            </a:r>
          </a:p>
        </p:txBody>
      </p:sp>
      <p:sp>
        <p:nvSpPr>
          <p:cNvPr id="4" name="矩形 3">
            <a:extLst>
              <a:ext uri="{FF2B5EF4-FFF2-40B4-BE49-F238E27FC236}">
                <a16:creationId xmlns:a16="http://schemas.microsoft.com/office/drawing/2014/main" xmlns="" id="{9DBC6FDD-8AB9-4414-BAE3-0C115A979B1E}"/>
              </a:ext>
            </a:extLst>
          </p:cNvPr>
          <p:cNvSpPr/>
          <p:nvPr/>
        </p:nvSpPr>
        <p:spPr>
          <a:xfrm>
            <a:off x="223889" y="3998242"/>
            <a:ext cx="9128759" cy="1132298"/>
          </a:xfrm>
          <a:prstGeom prst="rect">
            <a:avLst/>
          </a:prstGeom>
        </p:spPr>
        <p:txBody>
          <a:bodyPr wrap="square">
            <a:spAutoFit/>
          </a:bodyPr>
          <a:lstStyle/>
          <a:p>
            <a:pPr>
              <a:lnSpc>
                <a:spcPct val="150000"/>
              </a:lnSpc>
            </a:pPr>
            <a:r>
              <a:rPr lang="en-US" altLang="zh-CN" sz="1563" dirty="0">
                <a:solidFill>
                  <a:schemeClr val="bg1">
                    <a:lumMod val="65000"/>
                  </a:schemeClr>
                </a:solidFill>
                <a:latin typeface="微软雅黑" pitchFamily="34" charset="-122"/>
                <a:ea typeface="微软雅黑" pitchFamily="34" charset="-122"/>
              </a:rPr>
              <a:t>【</a:t>
            </a:r>
            <a:r>
              <a:rPr lang="zh-CN" altLang="en-US" sz="1563" dirty="0">
                <a:solidFill>
                  <a:schemeClr val="bg1">
                    <a:lumMod val="65000"/>
                  </a:schemeClr>
                </a:solidFill>
                <a:latin typeface="微软雅黑" pitchFamily="34" charset="-122"/>
                <a:ea typeface="微软雅黑" pitchFamily="34" charset="-122"/>
              </a:rPr>
              <a:t>释义</a:t>
            </a:r>
            <a:r>
              <a:rPr lang="en-US" altLang="zh-CN" sz="1563" dirty="0">
                <a:solidFill>
                  <a:schemeClr val="bg1">
                    <a:lumMod val="65000"/>
                  </a:schemeClr>
                </a:solidFill>
                <a:latin typeface="微软雅黑" pitchFamily="34" charset="-122"/>
                <a:ea typeface="微软雅黑" pitchFamily="34" charset="-122"/>
              </a:rPr>
              <a:t>】</a:t>
            </a:r>
            <a:r>
              <a:rPr lang="zh-CN" altLang="en-US" sz="1563" dirty="0">
                <a:solidFill>
                  <a:schemeClr val="bg1">
                    <a:lumMod val="65000"/>
                  </a:schemeClr>
                </a:solidFill>
                <a:latin typeface="微软雅黑" pitchFamily="34" charset="-122"/>
                <a:ea typeface="微软雅黑" pitchFamily="34" charset="-122"/>
              </a:rPr>
              <a:t>法度必须公正，不公正则判案不公平。判案不公平，治理就不合理，事情就不应时。治理不合理，老百姓就无法伸冤；事情不应时，功利实业就不能兴办。功利实业不能兴办，国家就贫穷，老百姓无处伸冤，民间就会骚动。</a:t>
            </a:r>
          </a:p>
        </p:txBody>
      </p:sp>
      <p:sp>
        <p:nvSpPr>
          <p:cNvPr id="5" name="Triangle 201">
            <a:extLst>
              <a:ext uri="{FF2B5EF4-FFF2-40B4-BE49-F238E27FC236}">
                <a16:creationId xmlns:a16="http://schemas.microsoft.com/office/drawing/2014/main" xmlns="" id="{B32172BF-FD01-44BF-8BB2-1283A7F6FC69}"/>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40926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6CBE5A7-6523-48ED-A2DC-701E07451C06}"/>
              </a:ext>
            </a:extLst>
          </p:cNvPr>
          <p:cNvSpPr/>
          <p:nvPr/>
        </p:nvSpPr>
        <p:spPr>
          <a:xfrm>
            <a:off x="259080" y="128321"/>
            <a:ext cx="6275131" cy="1102481"/>
          </a:xfrm>
          <a:prstGeom prst="rect">
            <a:avLst/>
          </a:prstGeom>
        </p:spPr>
        <p:txBody>
          <a:bodyPr wrap="square">
            <a:spAutoFit/>
          </a:bodyPr>
          <a:lstStyle/>
          <a:p>
            <a:pPr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春秋时期：</a:t>
            </a:r>
            <a:endParaRPr lang="en-US" altLang="zh-CN" sz="2188" kern="100" dirty="0">
              <a:latin typeface="微软雅黑" pitchFamily="34" charset="-122"/>
              <a:ea typeface="微软雅黑" pitchFamily="34" charset="-122"/>
              <a:cs typeface="Segoe UI Emoji" panose="020B0502040204020203" pitchFamily="34" charset="0"/>
            </a:endParaRPr>
          </a:p>
          <a:p>
            <a:pPr marL="571683" indent="208426" algn="r">
              <a:lnSpc>
                <a:spcPct val="150000"/>
              </a:lnSpc>
            </a:pPr>
            <a:r>
              <a:rPr lang="zh-CN" altLang="en-US" sz="2188" kern="100" dirty="0">
                <a:latin typeface="微软雅黑" pitchFamily="34" charset="-122"/>
                <a:ea typeface="微软雅黑" pitchFamily="34" charset="-122"/>
                <a:cs typeface="Segoe UI Emoji" panose="020B0502040204020203" pitchFamily="34" charset="0"/>
              </a:rPr>
              <a:t>霸政</a:t>
            </a:r>
            <a:r>
              <a:rPr lang="zh-CN" altLang="zh-CN" sz="2188" kern="100" dirty="0">
                <a:latin typeface="微软雅黑" pitchFamily="34" charset="-122"/>
                <a:ea typeface="微软雅黑" pitchFamily="34" charset="-122"/>
                <a:cs typeface="Segoe UI Emoji" panose="020B0502040204020203" pitchFamily="34" charset="0"/>
              </a:rPr>
              <a:t>改革</a:t>
            </a:r>
            <a:r>
              <a:rPr lang="en-US" altLang="zh-CN" sz="2188" kern="100" dirty="0">
                <a:latin typeface="微软雅黑" pitchFamily="34" charset="-122"/>
                <a:ea typeface="微软雅黑" pitchFamily="34" charset="-122"/>
                <a:cs typeface="Segoe UI Emoji" panose="020B0502040204020203" pitchFamily="34" charset="0"/>
              </a:rPr>
              <a:t>——</a:t>
            </a:r>
            <a:r>
              <a:rPr lang="zh-CN" altLang="en-US" sz="2188" kern="100" dirty="0">
                <a:latin typeface="微软雅黑" pitchFamily="34" charset="-122"/>
                <a:ea typeface="微软雅黑" pitchFamily="34" charset="-122"/>
                <a:cs typeface="Segoe UI Emoji" panose="020B0502040204020203" pitchFamily="34" charset="0"/>
              </a:rPr>
              <a:t>管仲改革</a:t>
            </a:r>
            <a:endParaRPr lang="zh-CN" altLang="zh-CN" sz="2188" kern="100" dirty="0">
              <a:latin typeface="微软雅黑" pitchFamily="34" charset="-122"/>
              <a:ea typeface="微软雅黑"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xmlns="" id="{DC900434-36C7-4345-841A-DCE87F8FEE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0643" y="128321"/>
            <a:ext cx="1812543" cy="2307770"/>
          </a:xfrm>
          <a:prstGeom prst="rect">
            <a:avLst/>
          </a:prstGeom>
          <a:noFill/>
          <a:ln>
            <a:noFill/>
          </a:ln>
        </p:spPr>
      </p:pic>
      <p:sp>
        <p:nvSpPr>
          <p:cNvPr id="6" name="矩形 5">
            <a:extLst>
              <a:ext uri="{FF2B5EF4-FFF2-40B4-BE49-F238E27FC236}">
                <a16:creationId xmlns:a16="http://schemas.microsoft.com/office/drawing/2014/main" xmlns="" id="{EE8B4AB6-92D1-4765-8269-EC02ABE8E0E2}"/>
              </a:ext>
            </a:extLst>
          </p:cNvPr>
          <p:cNvSpPr/>
          <p:nvPr/>
        </p:nvSpPr>
        <p:spPr>
          <a:xfrm>
            <a:off x="857956" y="1230802"/>
            <a:ext cx="5767696" cy="429028"/>
          </a:xfrm>
          <a:prstGeom prst="rect">
            <a:avLst/>
          </a:prstGeom>
          <a:noFill/>
          <a:ln w="12700">
            <a:noFill/>
          </a:ln>
        </p:spPr>
        <p:txBody>
          <a:bodyPr wrap="square">
            <a:spAutoFit/>
          </a:bodyPr>
          <a:lstStyle/>
          <a:p>
            <a:r>
              <a:rPr lang="zh-CN" altLang="zh-CN" sz="2188" dirty="0">
                <a:latin typeface="微软雅黑" pitchFamily="34" charset="-122"/>
                <a:ea typeface="微软雅黑" pitchFamily="34" charset="-122"/>
                <a:cs typeface="Segoe UI Emoji" panose="020B0502040204020203" pitchFamily="34" charset="0"/>
              </a:rPr>
              <a:t>尊王攘夷</a:t>
            </a:r>
            <a:r>
              <a:rPr lang="zh-CN" altLang="en-US" sz="2188" dirty="0">
                <a:latin typeface="微软雅黑" pitchFamily="34" charset="-122"/>
                <a:ea typeface="微软雅黑" pitchFamily="34" charset="-122"/>
                <a:cs typeface="Segoe UI Emoji" panose="020B0502040204020203" pitchFamily="34" charset="0"/>
              </a:rPr>
              <a:t>：</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尊王</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是尊重周王的地位，</a:t>
            </a:r>
            <a:r>
              <a:rPr lang="zh-CN" altLang="en-US" sz="1400" dirty="0">
                <a:latin typeface="微软雅黑" pitchFamily="34" charset="-122"/>
                <a:ea typeface="微软雅黑" pitchFamily="34" charset="-122"/>
              </a:rPr>
              <a:t> </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攘夷</a:t>
            </a:r>
            <a:r>
              <a:rPr lang="en-US" altLang="zh-CN"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则是抵抗外族。</a:t>
            </a:r>
            <a:endParaRPr lang="zh-CN" altLang="en-US" sz="2188"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57FF0660-A3B2-442E-9268-EC393DE20DB0}"/>
              </a:ext>
            </a:extLst>
          </p:cNvPr>
          <p:cNvSpPr/>
          <p:nvPr/>
        </p:nvSpPr>
        <p:spPr>
          <a:xfrm>
            <a:off x="453566" y="2928606"/>
            <a:ext cx="8903794" cy="2169825"/>
          </a:xfrm>
          <a:prstGeom prst="rect">
            <a:avLst/>
          </a:prstGeom>
          <a:noFill/>
          <a:ln w="12700">
            <a:noFill/>
          </a:ln>
        </p:spPr>
        <p:txBody>
          <a:bodyPr wrap="square">
            <a:spAutoFit/>
          </a:bodyPr>
          <a:lstStyle/>
          <a:p>
            <a:pPr>
              <a:lnSpc>
                <a:spcPct val="150000"/>
              </a:lnSpc>
            </a:pPr>
            <a:r>
              <a:rPr lang="en-US" altLang="zh-CN" sz="1800" dirty="0">
                <a:latin typeface="楷体" pitchFamily="49" charset="-122"/>
                <a:ea typeface="楷体" pitchFamily="49" charset="-122"/>
                <a:cs typeface="Times New Roman" panose="02020603050405020304" pitchFamily="18" charset="0"/>
              </a:rPr>
              <a:t>    </a:t>
            </a:r>
            <a:r>
              <a:rPr lang="zh-CN" altLang="zh-CN" sz="1800" dirty="0">
                <a:latin typeface="楷体" pitchFamily="49" charset="-122"/>
                <a:ea typeface="楷体" pitchFamily="49" charset="-122"/>
                <a:cs typeface="Times New Roman" panose="02020603050405020304" pitchFamily="18" charset="0"/>
              </a:rPr>
              <a:t>诸夏整合是齐桓公创建霸政的基础，齐国虽是强国，却没有威逼中原各国就范的实力。</a:t>
            </a:r>
            <a:r>
              <a:rPr lang="zh-CN" altLang="zh-CN" sz="1800" dirty="0">
                <a:latin typeface="楷体" pitchFamily="49" charset="-122"/>
                <a:ea typeface="楷体" pitchFamily="49" charset="-122"/>
                <a:cs typeface="Segoe UI Emoji" panose="020B0502040204020203" pitchFamily="34" charset="0"/>
              </a:rPr>
              <a:t>齐国组建霸政成功是因为提出了诸侯拥藏的原则，尊王攘夷、以礼仪规范秩序</a:t>
            </a:r>
            <a:r>
              <a:rPr lang="en-US" altLang="zh-CN" sz="1800" dirty="0">
                <a:latin typeface="楷体" pitchFamily="49" charset="-122"/>
                <a:ea typeface="楷体" pitchFamily="49" charset="-122"/>
                <a:cs typeface="Segoe UI Emoji" panose="020B0502040204020203" pitchFamily="34" charset="0"/>
              </a:rPr>
              <a:t>,</a:t>
            </a:r>
            <a:r>
              <a:rPr lang="zh-CN" altLang="zh-CN" sz="1800" dirty="0">
                <a:latin typeface="楷体" pitchFamily="49" charset="-122"/>
                <a:ea typeface="楷体" pitchFamily="49" charset="-122"/>
                <a:cs typeface="Segoe UI Emoji" panose="020B0502040204020203" pitchFamily="34" charset="0"/>
              </a:rPr>
              <a:t>这些原则对各国贵族有利，所以受到</a:t>
            </a:r>
            <a:r>
              <a:rPr lang="zh-CN" altLang="en-US" sz="1800" dirty="0">
                <a:latin typeface="楷体" pitchFamily="49" charset="-122"/>
                <a:ea typeface="楷体" pitchFamily="49" charset="-122"/>
                <a:cs typeface="Segoe UI Emoji" panose="020B0502040204020203" pitchFamily="34" charset="0"/>
              </a:rPr>
              <a:t>拥</a:t>
            </a:r>
            <a:r>
              <a:rPr lang="zh-CN" altLang="zh-CN" sz="1800" dirty="0">
                <a:latin typeface="楷体" pitchFamily="49" charset="-122"/>
                <a:ea typeface="楷体" pitchFamily="49" charset="-122"/>
                <a:cs typeface="Segoe UI Emoji" panose="020B0502040204020203" pitchFamily="34" charset="0"/>
              </a:rPr>
              <a:t>戴。诸侯在齐</a:t>
            </a:r>
            <a:r>
              <a:rPr lang="zh-CN" altLang="en-US" sz="1800" dirty="0">
                <a:latin typeface="楷体" pitchFamily="49" charset="-122"/>
                <a:ea typeface="楷体" pitchFamily="49" charset="-122"/>
                <a:cs typeface="Segoe UI Emoji" panose="020B0502040204020203" pitchFamily="34" charset="0"/>
              </a:rPr>
              <a:t>桓</a:t>
            </a:r>
            <a:r>
              <a:rPr lang="zh-CN" altLang="zh-CN" sz="1800" dirty="0">
                <a:latin typeface="楷体" pitchFamily="49" charset="-122"/>
                <a:ea typeface="楷体" pitchFamily="49" charset="-122"/>
                <a:cs typeface="Segoe UI Emoji" panose="020B0502040204020203" pitchFamily="34" charset="0"/>
              </a:rPr>
              <a:t>公主持下联合出兵伐楚，扼制楚因北上势头</a:t>
            </a:r>
            <a:r>
              <a:rPr lang="zh-CN" altLang="en-US" sz="1800" dirty="0">
                <a:latin typeface="楷体" pitchFamily="49" charset="-122"/>
                <a:ea typeface="楷体" pitchFamily="49" charset="-122"/>
                <a:cs typeface="Segoe UI Emoji" panose="020B0502040204020203" pitchFamily="34" charset="0"/>
              </a:rPr>
              <a:t>；</a:t>
            </a:r>
            <a:r>
              <a:rPr lang="zh-CN" altLang="zh-CN" sz="1800" dirty="0">
                <a:latin typeface="楷体" pitchFamily="49" charset="-122"/>
                <a:ea typeface="楷体" pitchFamily="49" charset="-122"/>
                <a:cs typeface="Segoe UI Emoji" panose="020B0502040204020203" pitchFamily="34" charset="0"/>
              </a:rPr>
              <a:t>同时建立盟会制度，止息纷争，协调秩序。</a:t>
            </a:r>
            <a:endParaRPr lang="en-US" altLang="zh-CN" sz="1800" dirty="0">
              <a:latin typeface="楷体" pitchFamily="49" charset="-122"/>
              <a:ea typeface="楷体" pitchFamily="49" charset="-122"/>
              <a:cs typeface="Segoe UI Emoji" panose="020B0502040204020203" pitchFamily="34" charset="0"/>
            </a:endParaRPr>
          </a:p>
          <a:p>
            <a:pPr algn="r">
              <a:lnSpc>
                <a:spcPct val="150000"/>
              </a:lnSpc>
            </a:pP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中国古代史研究导引</a:t>
            </a:r>
            <a:r>
              <a:rPr lang="en-US" altLang="zh-CN" sz="1800" dirty="0">
                <a:latin typeface="楷体" pitchFamily="49" charset="-122"/>
                <a:ea typeface="楷体" pitchFamily="49" charset="-122"/>
              </a:rPr>
              <a:t>》</a:t>
            </a:r>
            <a:endParaRPr lang="zh-CN" altLang="en-US" sz="1800" dirty="0">
              <a:latin typeface="楷体" pitchFamily="49" charset="-122"/>
              <a:ea typeface="楷体" pitchFamily="49" charset="-122"/>
            </a:endParaRPr>
          </a:p>
        </p:txBody>
      </p:sp>
      <p:sp>
        <p:nvSpPr>
          <p:cNvPr id="8" name="矩形 7">
            <a:extLst>
              <a:ext uri="{FF2B5EF4-FFF2-40B4-BE49-F238E27FC236}">
                <a16:creationId xmlns:a16="http://schemas.microsoft.com/office/drawing/2014/main" xmlns="" id="{1F483060-6BCE-4433-98AC-5F93CB401D05}"/>
              </a:ext>
            </a:extLst>
          </p:cNvPr>
          <p:cNvSpPr/>
          <p:nvPr/>
        </p:nvSpPr>
        <p:spPr>
          <a:xfrm>
            <a:off x="453566" y="1863587"/>
            <a:ext cx="6823533" cy="958339"/>
          </a:xfrm>
          <a:prstGeom prst="rect">
            <a:avLst/>
          </a:prstGeom>
        </p:spPr>
        <p:txBody>
          <a:bodyPr wrap="square">
            <a:spAutoFit/>
          </a:bodyPr>
          <a:lstStyle/>
          <a:p>
            <a:pPr>
              <a:lnSpc>
                <a:spcPct val="150000"/>
              </a:lnSpc>
            </a:pPr>
            <a:r>
              <a:rPr lang="zh-CN" altLang="zh-CN" sz="1876" dirty="0">
                <a:latin typeface="微软雅黑" pitchFamily="34" charset="-122"/>
                <a:ea typeface="微软雅黑" pitchFamily="34" charset="-122"/>
                <a:cs typeface="Times New Roman" panose="02020603050405020304" pitchFamily="18" charset="0"/>
              </a:rPr>
              <a:t>西周时的礼仪以“祭祀”为主，意义在于祈神降福；春秋时贵族重视礼仪，主要意义却是在政治理性和文雅之美。</a:t>
            </a:r>
            <a:endParaRPr lang="zh-CN" altLang="en-US" sz="1876" dirty="0">
              <a:latin typeface="微软雅黑" pitchFamily="34" charset="-122"/>
              <a:ea typeface="微软雅黑" pitchFamily="34" charset="-122"/>
            </a:endParaRPr>
          </a:p>
        </p:txBody>
      </p:sp>
      <p:sp>
        <p:nvSpPr>
          <p:cNvPr id="9" name="Triangle 201">
            <a:extLst>
              <a:ext uri="{FF2B5EF4-FFF2-40B4-BE49-F238E27FC236}">
                <a16:creationId xmlns:a16="http://schemas.microsoft.com/office/drawing/2014/main" xmlns="" id="{D74A88AF-1940-4F00-BF25-08230433E85D}"/>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820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663992" y="1210311"/>
            <a:ext cx="2898629" cy="727006"/>
            <a:chOff x="5714599" y="2076217"/>
            <a:chExt cx="3864839" cy="969340"/>
          </a:xfrm>
        </p:grpSpPr>
        <p:sp>
          <p:nvSpPr>
            <p:cNvPr id="6" name="TextBox 6"/>
            <p:cNvSpPr txBox="1">
              <a:spLocks noChangeArrowheads="1"/>
            </p:cNvSpPr>
            <p:nvPr/>
          </p:nvSpPr>
          <p:spPr bwMode="auto">
            <a:xfrm>
              <a:off x="5714599" y="2076217"/>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教学内容</a:t>
              </a:r>
            </a:p>
          </p:txBody>
        </p:sp>
        <p:sp>
          <p:nvSpPr>
            <p:cNvPr id="7" name="TextBox 111"/>
            <p:cNvSpPr txBox="1"/>
            <p:nvPr/>
          </p:nvSpPr>
          <p:spPr>
            <a:xfrm>
              <a:off x="5998038" y="2711533"/>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CONTENT</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042347" y="998461"/>
            <a:ext cx="1553762" cy="1570775"/>
            <a:chOff x="2918306" y="1498847"/>
            <a:chExt cx="1553762" cy="1570775"/>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339961" y="1961069"/>
              <a:ext cx="710451" cy="669414"/>
            </a:xfrm>
            <a:prstGeom prst="rect">
              <a:avLst/>
            </a:prstGeom>
            <a:solidFill>
              <a:schemeClr val="bg1"/>
            </a:solidFill>
          </p:spPr>
          <p:txBody>
            <a:bodyPr wrap="none">
              <a:spAutoFit/>
            </a:bodyPr>
            <a:lstStyle/>
            <a:p>
              <a:pPr algn="ctr" defTabSz="685800">
                <a:defRPr/>
              </a:pPr>
              <a:r>
                <a:rPr lang="en-US" altLang="zh-CN" sz="3750" kern="0" dirty="0">
                  <a:solidFill>
                    <a:schemeClr val="accent2">
                      <a:lumMod val="75000"/>
                    </a:schemeClr>
                  </a:solidFill>
                  <a:latin typeface="Impact" panose="020B0806030902050204" pitchFamily="34" charset="0"/>
                  <a:ea typeface="宋体" panose="02010600030101010101" pitchFamily="2" charset="-122"/>
                </a:rPr>
                <a:t>0 1</a:t>
              </a:r>
              <a:endParaRPr lang="zh-CN" altLang="en-US" sz="3750" kern="0" dirty="0">
                <a:solidFill>
                  <a:schemeClr val="accent2">
                    <a:lumMod val="75000"/>
                  </a:schemeClr>
                </a:solidFill>
                <a:latin typeface="Impact" panose="020B0806030902050204" pitchFamily="34" charset="0"/>
                <a:ea typeface="宋体" panose="02010600030101010101" pitchFamily="2" charset="-122"/>
              </a:endParaRPr>
            </a:p>
          </p:txBody>
        </p:sp>
      </p:grpSp>
      <p:sp>
        <p:nvSpPr>
          <p:cNvPr id="11" name="TextBox 10">
            <a:extLst>
              <a:ext uri="{FF2B5EF4-FFF2-40B4-BE49-F238E27FC236}">
                <a16:creationId xmlns:a16="http://schemas.microsoft.com/office/drawing/2014/main" xmlns="" id="{488E5D84-B285-415B-B69B-1D1E4EFFD70D}"/>
              </a:ext>
            </a:extLst>
          </p:cNvPr>
          <p:cNvSpPr txBox="1"/>
          <p:nvPr/>
        </p:nvSpPr>
        <p:spPr>
          <a:xfrm>
            <a:off x="2817804" y="2130097"/>
            <a:ext cx="5489634" cy="1341625"/>
          </a:xfrm>
          <a:prstGeom prst="rect">
            <a:avLst/>
          </a:prstGeom>
          <a:noFill/>
        </p:spPr>
        <p:txBody>
          <a:bodyPr wrap="square" lIns="55285" tIns="27642" rIns="55285" bIns="27642" rtlCol="0">
            <a:spAutoFit/>
          </a:bodyPr>
          <a:lstStyle/>
          <a:p>
            <a:pPr algn="ctr">
              <a:lnSpc>
                <a:spcPct val="200000"/>
              </a:lnSpc>
              <a:defRPr/>
            </a:pPr>
            <a:r>
              <a:rPr lang="zh-CN" altLang="en-US" sz="1800" b="1" dirty="0">
                <a:latin typeface="微软雅黑" pitchFamily="34" charset="-122"/>
                <a:ea typeface="微软雅黑" pitchFamily="34" charset="-122"/>
              </a:rPr>
              <a:t>高三年级历史学科第</a:t>
            </a:r>
            <a:r>
              <a:rPr lang="en-US" altLang="zh-CN" sz="1800" b="1" dirty="0">
                <a:latin typeface="微软雅黑" pitchFamily="34" charset="-122"/>
                <a:ea typeface="微软雅黑" pitchFamily="34" charset="-122"/>
              </a:rPr>
              <a:t>5</a:t>
            </a:r>
            <a:r>
              <a:rPr lang="zh-CN" altLang="en-US" sz="1800" b="1" dirty="0">
                <a:latin typeface="微软雅黑" pitchFamily="34" charset="-122"/>
                <a:ea typeface="微软雅黑" pitchFamily="34" charset="-122"/>
              </a:rPr>
              <a:t>课时</a:t>
            </a:r>
            <a:r>
              <a:rPr lang="en-US" altLang="zh-CN"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中国古代通史专题</a:t>
            </a:r>
            <a:r>
              <a:rPr lang="en-US" altLang="zh-CN" sz="1800" b="1" dirty="0">
                <a:latin typeface="微软雅黑" pitchFamily="34" charset="-122"/>
                <a:ea typeface="微软雅黑" pitchFamily="34" charset="-122"/>
              </a:rPr>
              <a:t>5</a:t>
            </a:r>
            <a:r>
              <a:rPr lang="en-US" altLang="zh-CN" sz="1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春秋</a:t>
            </a:r>
            <a:r>
              <a:rPr lang="zh-CN" altLang="en-US" sz="2800" b="1" dirty="0">
                <a:latin typeface="微软雅黑" pitchFamily="34" charset="-122"/>
                <a:ea typeface="微软雅黑" pitchFamily="34" charset="-122"/>
              </a:rPr>
              <a:t>战国时期的</a:t>
            </a:r>
            <a:r>
              <a:rPr lang="zh-CN" altLang="en-US" sz="2800" b="1" dirty="0" smtClean="0">
                <a:latin typeface="微软雅黑" pitchFamily="34" charset="-122"/>
                <a:ea typeface="微软雅黑" pitchFamily="34" charset="-122"/>
              </a:rPr>
              <a:t>政治</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2370789426"/>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8F74021E-C8B5-4065-885C-FDE8DBA1EFB5}"/>
              </a:ext>
            </a:extLst>
          </p:cNvPr>
          <p:cNvSpPr/>
          <p:nvPr/>
        </p:nvSpPr>
        <p:spPr>
          <a:xfrm>
            <a:off x="274320" y="502309"/>
            <a:ext cx="9014460" cy="3989362"/>
          </a:xfrm>
          <a:prstGeom prst="rect">
            <a:avLst/>
          </a:prstGeom>
          <a:ln w="28575">
            <a:noFill/>
          </a:ln>
        </p:spPr>
        <p:txBody>
          <a:bodyPr wrap="square">
            <a:spAutoFit/>
          </a:bodyPr>
          <a:lstStyle/>
          <a:p>
            <a:pPr>
              <a:lnSpc>
                <a:spcPct val="150000"/>
              </a:lnSpc>
            </a:pPr>
            <a:r>
              <a:rPr lang="en-US" altLang="zh-CN" sz="1876" dirty="0">
                <a:latin typeface="楷体" panose="02010609060101010101" pitchFamily="49" charset="-122"/>
                <a:ea typeface="楷体" panose="02010609060101010101" pitchFamily="49" charset="-122"/>
                <a:cs typeface="Times New Roman" panose="02020603050405020304" pitchFamily="18" charset="0"/>
              </a:rPr>
              <a:t>    </a:t>
            </a:r>
            <a:r>
              <a:rPr lang="zh-CN" altLang="zh-CN" sz="1876" dirty="0">
                <a:latin typeface="楷体" panose="02010609060101010101" pitchFamily="49" charset="-122"/>
                <a:ea typeface="楷体" panose="02010609060101010101" pitchFamily="49" charset="-122"/>
                <a:cs typeface="Times New Roman" panose="02020603050405020304" pitchFamily="18" charset="0"/>
              </a:rPr>
              <a:t>到公元前</a:t>
            </a:r>
            <a:r>
              <a:rPr lang="en-US" altLang="zh-CN" sz="1876" dirty="0">
                <a:latin typeface="楷体" panose="02010609060101010101" pitchFamily="49" charset="-122"/>
                <a:ea typeface="楷体" panose="02010609060101010101" pitchFamily="49" charset="-122"/>
                <a:cs typeface="Times New Roman" panose="02020603050405020304" pitchFamily="18" charset="0"/>
              </a:rPr>
              <a:t>300</a:t>
            </a:r>
            <a:r>
              <a:rPr lang="zh-CN" altLang="zh-CN" sz="1876" dirty="0">
                <a:latin typeface="楷体" panose="02010609060101010101" pitchFamily="49" charset="-122"/>
                <a:ea typeface="楷体" panose="02010609060101010101" pitchFamily="49" charset="-122"/>
                <a:cs typeface="Times New Roman" panose="02020603050405020304" pitchFamily="18" charset="0"/>
              </a:rPr>
              <a:t>年前后</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战国诸强都已经变成官僚制的集权国家。</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所有人都是失去了氏族身份</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成为国家编户人口。</a:t>
            </a:r>
            <a:endParaRPr lang="en-US" altLang="zh-CN" sz="1876" dirty="0">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en-US" altLang="zh-CN" sz="1876" dirty="0">
                <a:latin typeface="楷体" panose="02010609060101010101" pitchFamily="49" charset="-122"/>
                <a:ea typeface="楷体" panose="02010609060101010101" pitchFamily="49" charset="-122"/>
                <a:cs typeface="Times New Roman" panose="02020603050405020304" pitchFamily="18" charset="0"/>
              </a:rPr>
              <a:t>    </a:t>
            </a:r>
            <a:r>
              <a:rPr lang="zh-CN" altLang="zh-CN" sz="1876" dirty="0">
                <a:latin typeface="楷体" panose="02010609060101010101" pitchFamily="49" charset="-122"/>
                <a:ea typeface="楷体" panose="02010609060101010101" pitchFamily="49" charset="-122"/>
                <a:cs typeface="Times New Roman" panose="02020603050405020304" pitchFamily="18" charset="0"/>
              </a:rPr>
              <a:t>编户民分三类，一为农民，人数最多，是提供农产品和战争人力的主体</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一为工商</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战国工商业发达，出现几十万人口的都市</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其中平民大都从事手工业和贸易</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三为士，掌握文字的知识阶级</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他们周游各国寻找人仕机会，是战国最活跃的</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类人。各国编户由县、乡、里类的地缘组织控制，政府官员从平民出身的士中选拔。春秋时代的贵族组织彻底消灭，贵族组织基础上的合作型秩序也宣告结束。战国七雄</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的前途只有一个</a:t>
            </a:r>
            <a:r>
              <a:rPr lang="zh-CN" altLang="en-US" sz="1876" dirty="0">
                <a:latin typeface="楷体" panose="02010609060101010101" pitchFamily="49" charset="-122"/>
                <a:ea typeface="楷体" panose="02010609060101010101" pitchFamily="49" charset="-122"/>
                <a:cs typeface="Times New Roman" panose="02020603050405020304" pitchFamily="18" charset="0"/>
              </a:rPr>
              <a:t>，</a:t>
            </a:r>
            <a:r>
              <a:rPr lang="zh-CN" altLang="zh-CN" sz="1876" dirty="0">
                <a:latin typeface="楷体" panose="02010609060101010101" pitchFamily="49" charset="-122"/>
                <a:ea typeface="楷体" panose="02010609060101010101" pitchFamily="49" charset="-122"/>
                <a:cs typeface="Times New Roman" panose="02020603050405020304" pitchFamily="18" charset="0"/>
              </a:rPr>
              <a:t>就是由战争走向统一。</a:t>
            </a:r>
            <a:r>
              <a:rPr lang="en-US" altLang="zh-CN" sz="1876" dirty="0">
                <a:latin typeface="楷体" panose="02010609060101010101" pitchFamily="49" charset="-122"/>
                <a:ea typeface="楷体" panose="02010609060101010101" pitchFamily="49" charset="-122"/>
                <a:cs typeface="Times New Roman" panose="02020603050405020304" pitchFamily="18" charset="0"/>
              </a:rPr>
              <a:t>                             </a:t>
            </a:r>
          </a:p>
          <a:p>
            <a:pPr algn="r">
              <a:lnSpc>
                <a:spcPct val="150000"/>
              </a:lnSpc>
            </a:pP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r>
              <a:rPr lang="zh-CN" altLang="en-US" sz="1876" dirty="0">
                <a:latin typeface="楷体" panose="02010609060101010101" pitchFamily="49" charset="-122"/>
                <a:ea typeface="楷体" panose="02010609060101010101" pitchFamily="49" charset="-122"/>
                <a:cs typeface="Times New Roman" panose="02020603050405020304" pitchFamily="18" charset="0"/>
              </a:rPr>
              <a:t>中国古代史研究导引</a:t>
            </a:r>
            <a:r>
              <a:rPr lang="en-US" altLang="zh-CN" sz="1876" dirty="0">
                <a:latin typeface="楷体" panose="02010609060101010101" pitchFamily="49" charset="-122"/>
                <a:ea typeface="楷体" panose="02010609060101010101" pitchFamily="49" charset="-122"/>
                <a:cs typeface="Times New Roman" panose="02020603050405020304" pitchFamily="18" charset="0"/>
              </a:rPr>
              <a:t>》</a:t>
            </a:r>
            <a:endParaRPr lang="zh-CN" altLang="en-US" sz="1876" dirty="0">
              <a:latin typeface="楷体" panose="02010609060101010101" pitchFamily="49" charset="-122"/>
              <a:ea typeface="楷体" panose="02010609060101010101" pitchFamily="49" charset="-122"/>
            </a:endParaRPr>
          </a:p>
        </p:txBody>
      </p:sp>
      <p:sp>
        <p:nvSpPr>
          <p:cNvPr id="3" name="Triangle 201">
            <a:extLst>
              <a:ext uri="{FF2B5EF4-FFF2-40B4-BE49-F238E27FC236}">
                <a16:creationId xmlns:a16="http://schemas.microsoft.com/office/drawing/2014/main" xmlns="" id="{29723F7C-42F9-417C-AE18-CC2929602A13}"/>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4516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5FA3AB0-6D37-43F7-B9EE-2DF2DECA1A56}"/>
              </a:ext>
            </a:extLst>
          </p:cNvPr>
          <p:cNvSpPr/>
          <p:nvPr/>
        </p:nvSpPr>
        <p:spPr>
          <a:xfrm>
            <a:off x="546460" y="1112937"/>
            <a:ext cx="8231980" cy="2978701"/>
          </a:xfrm>
          <a:prstGeom prst="rect">
            <a:avLst/>
          </a:prstGeom>
        </p:spPr>
        <p:txBody>
          <a:bodyPr wrap="square">
            <a:spAutoFit/>
          </a:bodyPr>
          <a:lstStyle/>
          <a:p>
            <a:pPr algn="ctr">
              <a:lnSpc>
                <a:spcPct val="150000"/>
              </a:lnSpc>
            </a:pPr>
            <a:r>
              <a:rPr lang="zh-CN" altLang="zh-CN" sz="2501" kern="100" dirty="0">
                <a:latin typeface="微软雅黑" pitchFamily="34" charset="-122"/>
                <a:ea typeface="微软雅黑" pitchFamily="34" charset="-122"/>
                <a:cs typeface="Segoe UI Emoji" panose="020B0502040204020203" pitchFamily="34" charset="0"/>
              </a:rPr>
              <a:t>春秋时期：王室衰微</a:t>
            </a:r>
            <a:r>
              <a:rPr lang="zh-CN" altLang="en-US" sz="2501" kern="100" dirty="0">
                <a:latin typeface="微软雅黑" pitchFamily="34" charset="-122"/>
                <a:ea typeface="微软雅黑" pitchFamily="34" charset="-122"/>
                <a:cs typeface="Segoe UI Emoji" panose="020B0502040204020203" pitchFamily="34" charset="0"/>
              </a:rPr>
              <a:t>、</a:t>
            </a:r>
            <a:r>
              <a:rPr lang="zh-CN" altLang="zh-CN" sz="2501" kern="100" dirty="0">
                <a:latin typeface="微软雅黑" pitchFamily="34" charset="-122"/>
                <a:ea typeface="微软雅黑" pitchFamily="34" charset="-122"/>
                <a:cs typeface="Segoe UI Emoji" panose="020B0502040204020203" pitchFamily="34" charset="0"/>
              </a:rPr>
              <a:t>列国纷争</a:t>
            </a:r>
            <a:r>
              <a:rPr lang="zh-CN" altLang="en-US" sz="2501" kern="100" dirty="0">
                <a:latin typeface="微软雅黑" pitchFamily="34" charset="-122"/>
                <a:ea typeface="微软雅黑" pitchFamily="34" charset="-122"/>
                <a:cs typeface="Segoe UI Emoji" panose="020B0502040204020203" pitchFamily="34" charset="0"/>
              </a:rPr>
              <a:t>、</a:t>
            </a:r>
            <a:r>
              <a:rPr lang="zh-CN" altLang="zh-CN" sz="2501" kern="100" dirty="0">
                <a:latin typeface="微软雅黑" pitchFamily="34" charset="-122"/>
                <a:ea typeface="微软雅黑" pitchFamily="34" charset="-122"/>
                <a:cs typeface="Segoe UI Emoji" panose="020B0502040204020203" pitchFamily="34" charset="0"/>
              </a:rPr>
              <a:t>礼崩乐坏</a:t>
            </a:r>
            <a:r>
              <a:rPr lang="zh-CN" altLang="en-US" sz="2501" kern="100" dirty="0">
                <a:latin typeface="微软雅黑" pitchFamily="34" charset="-122"/>
                <a:ea typeface="微软雅黑" pitchFamily="34" charset="-122"/>
                <a:cs typeface="Segoe UI Emoji" panose="020B0502040204020203" pitchFamily="34" charset="0"/>
              </a:rPr>
              <a:t>、霸政</a:t>
            </a:r>
            <a:r>
              <a:rPr lang="zh-CN" altLang="zh-CN" sz="2501" kern="100" dirty="0">
                <a:latin typeface="微软雅黑" pitchFamily="34" charset="-122"/>
                <a:ea typeface="微软雅黑" pitchFamily="34" charset="-122"/>
                <a:cs typeface="Segoe UI Emoji" panose="020B0502040204020203" pitchFamily="34" charset="0"/>
              </a:rPr>
              <a:t>改革</a:t>
            </a:r>
            <a:endParaRPr lang="zh-CN" altLang="zh-CN" sz="2501" kern="100" dirty="0">
              <a:latin typeface="微软雅黑" pitchFamily="34" charset="-122"/>
              <a:ea typeface="微软雅黑" pitchFamily="34" charset="-122"/>
              <a:cs typeface="Times New Roman" panose="02020603050405020304" pitchFamily="18" charset="0"/>
            </a:endParaRPr>
          </a:p>
          <a:p>
            <a:pPr algn="ctr">
              <a:lnSpc>
                <a:spcPct val="150000"/>
              </a:lnSpc>
            </a:pPr>
            <a:endParaRPr lang="en-US" altLang="zh-CN" sz="2501" kern="100" dirty="0">
              <a:latin typeface="微软雅黑" pitchFamily="34" charset="-122"/>
              <a:ea typeface="微软雅黑" pitchFamily="34" charset="-122"/>
              <a:cs typeface="Segoe UI Emoji" panose="020B0502040204020203" pitchFamily="34" charset="0"/>
            </a:endParaRPr>
          </a:p>
          <a:p>
            <a:pPr algn="ctr">
              <a:lnSpc>
                <a:spcPct val="150000"/>
              </a:lnSpc>
            </a:pPr>
            <a:r>
              <a:rPr lang="zh-CN" altLang="zh-CN" sz="2501" kern="100" dirty="0">
                <a:latin typeface="微软雅黑" pitchFamily="34" charset="-122"/>
                <a:ea typeface="微软雅黑" pitchFamily="34" charset="-122"/>
                <a:cs typeface="Segoe UI Emoji" panose="020B0502040204020203" pitchFamily="34" charset="0"/>
              </a:rPr>
              <a:t>从王政到霸政</a:t>
            </a:r>
            <a:endParaRPr lang="en-US" altLang="zh-CN" sz="2501" kern="100" dirty="0">
              <a:latin typeface="微软雅黑" pitchFamily="34" charset="-122"/>
              <a:ea typeface="微软雅黑" pitchFamily="34" charset="-122"/>
              <a:cs typeface="Segoe UI Emoji" panose="020B0502040204020203" pitchFamily="34" charset="0"/>
            </a:endParaRPr>
          </a:p>
          <a:p>
            <a:pPr algn="ctr">
              <a:lnSpc>
                <a:spcPct val="150000"/>
              </a:lnSpc>
            </a:pPr>
            <a:r>
              <a:rPr lang="zh-CN" altLang="en-US" sz="2501" kern="100" dirty="0">
                <a:latin typeface="微软雅黑" pitchFamily="34" charset="-122"/>
                <a:ea typeface="微软雅黑" pitchFamily="34" charset="-122"/>
                <a:cs typeface="Segoe UI Emoji" panose="020B0502040204020203" pitchFamily="34" charset="0"/>
              </a:rPr>
              <a:t>从华夷之争到华夏认同</a:t>
            </a:r>
            <a:endParaRPr lang="en-US" altLang="zh-CN" sz="2501" kern="100" dirty="0">
              <a:latin typeface="微软雅黑" pitchFamily="34" charset="-122"/>
              <a:ea typeface="微软雅黑" pitchFamily="34" charset="-122"/>
              <a:cs typeface="Segoe UI Emoji" panose="020B0502040204020203" pitchFamily="34" charset="0"/>
            </a:endParaRPr>
          </a:p>
          <a:p>
            <a:pPr algn="ctr">
              <a:lnSpc>
                <a:spcPct val="150000"/>
              </a:lnSpc>
            </a:pPr>
            <a:r>
              <a:rPr lang="zh-CN" altLang="en-US" sz="2501" kern="100" dirty="0">
                <a:latin typeface="微软雅黑" pitchFamily="34" charset="-122"/>
                <a:ea typeface="微软雅黑" pitchFamily="34" charset="-122"/>
                <a:cs typeface="Segoe UI Emoji" panose="020B0502040204020203" pitchFamily="34" charset="0"/>
              </a:rPr>
              <a:t>从等级森严到阶层</a:t>
            </a:r>
            <a:r>
              <a:rPr lang="zh-CN" altLang="en-US" sz="2501" kern="100" dirty="0" smtClean="0">
                <a:latin typeface="微软雅黑" pitchFamily="34" charset="-122"/>
                <a:ea typeface="微软雅黑" pitchFamily="34" charset="-122"/>
                <a:cs typeface="Segoe UI Emoji" panose="020B0502040204020203" pitchFamily="34" charset="0"/>
              </a:rPr>
              <a:t>流动</a:t>
            </a:r>
            <a:endParaRPr lang="en-US" altLang="zh-CN" sz="2501" kern="100" dirty="0">
              <a:latin typeface="微软雅黑" pitchFamily="34" charset="-122"/>
              <a:ea typeface="微软雅黑" pitchFamily="34" charset="-122"/>
              <a:cs typeface="Segoe UI Emoji" panose="020B0502040204020203" pitchFamily="34" charset="0"/>
            </a:endParaRPr>
          </a:p>
        </p:txBody>
      </p:sp>
      <p:sp>
        <p:nvSpPr>
          <p:cNvPr id="4" name="Triangle 201">
            <a:extLst>
              <a:ext uri="{FF2B5EF4-FFF2-40B4-BE49-F238E27FC236}">
                <a16:creationId xmlns:a16="http://schemas.microsoft.com/office/drawing/2014/main" xmlns="" id="{972825A5-1956-4907-AC6F-6883F4306498}"/>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77567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0B313FEB-48D1-484B-9604-D4042518D223}"/>
              </a:ext>
            </a:extLst>
          </p:cNvPr>
          <p:cNvSpPr txBox="1"/>
          <p:nvPr/>
        </p:nvSpPr>
        <p:spPr>
          <a:xfrm>
            <a:off x="358140" y="1211383"/>
            <a:ext cx="9067800" cy="2862322"/>
          </a:xfrm>
          <a:prstGeom prst="rect">
            <a:avLst/>
          </a:prstGeom>
          <a:noFill/>
          <a:ln w="28575">
            <a:noFill/>
          </a:ln>
        </p:spPr>
        <p:txBody>
          <a:bodyPr wrap="square" rtlCol="0">
            <a:spAutoFit/>
          </a:bodyPr>
          <a:lstStyle/>
          <a:p>
            <a:pPr>
              <a:lnSpc>
                <a:spcPct val="150000"/>
              </a:lnSpc>
            </a:pPr>
            <a:r>
              <a:rPr lang="en-US" altLang="zh-CN" sz="2000" dirty="0">
                <a:latin typeface="楷体" panose="02010609060101010101" pitchFamily="49" charset="-122"/>
                <a:ea typeface="楷体" panose="02010609060101010101" pitchFamily="49" charset="-122"/>
              </a:rPr>
              <a:t>    </a:t>
            </a:r>
            <a:r>
              <a:rPr lang="zh-CN" altLang="zh-CN" sz="2000" dirty="0">
                <a:latin typeface="楷体" panose="02010609060101010101" pitchFamily="49" charset="-122"/>
                <a:ea typeface="楷体" panose="02010609060101010101" pitchFamily="49" charset="-122"/>
              </a:rPr>
              <a:t>霸政时代靠礼仪权威和贵族合作意愿维持两百年秩序已经是奇迹</a:t>
            </a:r>
            <a:r>
              <a:rPr lang="en-US" altLang="zh-CN"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这种秩序无法消解诸强暗中的竞争和紧张。</a:t>
            </a:r>
            <a:r>
              <a:rPr lang="en-US" altLang="zh-CN"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春秋时代一方面是贵族古典文化复兴，一方面是竞争和紧张推动改革</a:t>
            </a:r>
            <a:r>
              <a:rPr lang="en-US" altLang="zh-CN"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破坏了贵族制的基础。这四个家族</a:t>
            </a:r>
            <a:r>
              <a:rPr lang="zh-CN" altLang="en-US" sz="2000" dirty="0">
                <a:latin typeface="楷体" panose="02010609060101010101" pitchFamily="49" charset="-122"/>
                <a:ea typeface="楷体" panose="02010609060101010101" pitchFamily="49" charset="-122"/>
              </a:rPr>
              <a:t>（注：韩赵魏、田氏）</a:t>
            </a:r>
            <a:r>
              <a:rPr lang="zh-CN" altLang="zh-CN" sz="2000" dirty="0">
                <a:latin typeface="楷体" panose="02010609060101010101" pitchFamily="49" charset="-122"/>
                <a:ea typeface="楷体" panose="02010609060101010101" pitchFamily="49" charset="-122"/>
              </a:rPr>
              <a:t>上升为诸侯</a:t>
            </a:r>
            <a:r>
              <a:rPr lang="en-US" altLang="zh-CN"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取代贵族制的旧晋国与旧齐国，标志战国时代到来。战国的开端意味着原先缓慢的暗中的变化，转变为明显的激烈的变化。</a:t>
            </a:r>
            <a:endParaRPr lang="en-US" altLang="zh-CN" sz="2000" dirty="0">
              <a:latin typeface="楷体" panose="02010609060101010101" pitchFamily="49" charset="-122"/>
              <a:ea typeface="楷体" panose="02010609060101010101" pitchFamily="49" charset="-122"/>
            </a:endParaRPr>
          </a:p>
          <a:p>
            <a:pPr algn="r">
              <a:lnSpc>
                <a:spcPct val="150000"/>
              </a:lnSpc>
            </a:pP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中国古代史研究导引</a:t>
            </a:r>
            <a:r>
              <a:rPr lang="en-US" altLang="zh-CN"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sp>
        <p:nvSpPr>
          <p:cNvPr id="5" name="Triangle 201">
            <a:extLst>
              <a:ext uri="{FF2B5EF4-FFF2-40B4-BE49-F238E27FC236}">
                <a16:creationId xmlns:a16="http://schemas.microsoft.com/office/drawing/2014/main" xmlns="" id="{B0888BAC-C787-4D5E-AA5B-AF7795B0D1B2}"/>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52096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F1D5A10-FE7B-4F6D-B01E-EFCFA8D9A96A}"/>
              </a:ext>
            </a:extLst>
          </p:cNvPr>
          <p:cNvSpPr/>
          <p:nvPr/>
        </p:nvSpPr>
        <p:spPr>
          <a:xfrm>
            <a:off x="752295" y="579666"/>
            <a:ext cx="3118666" cy="2617704"/>
          </a:xfrm>
          <a:prstGeom prst="rect">
            <a:avLst/>
          </a:prstGeom>
        </p:spPr>
        <p:txBody>
          <a:bodyPr wrap="square">
            <a:spAutoFit/>
          </a:bodyPr>
          <a:lstStyle/>
          <a:p>
            <a:pPr algn="just">
              <a:lnSpc>
                <a:spcPct val="150000"/>
              </a:lnSpc>
            </a:pPr>
            <a:r>
              <a:rPr lang="en-US" altLang="zh-CN" sz="2188" kern="100" dirty="0">
                <a:latin typeface="微软雅黑" pitchFamily="34" charset="-122"/>
                <a:ea typeface="微软雅黑" pitchFamily="34" charset="-122"/>
                <a:cs typeface="Segoe UI Emoji" panose="020B0502040204020203" pitchFamily="34" charset="0"/>
              </a:rPr>
              <a:t>   </a:t>
            </a:r>
            <a:r>
              <a:rPr lang="zh-CN" altLang="zh-CN" sz="2188" kern="100" dirty="0">
                <a:latin typeface="微软雅黑" pitchFamily="34" charset="-122"/>
                <a:ea typeface="微软雅黑" pitchFamily="34" charset="-122"/>
                <a:cs typeface="Segoe UI Emoji" panose="020B0502040204020203" pitchFamily="34" charset="0"/>
              </a:rPr>
              <a:t>战国时期：</a:t>
            </a:r>
            <a:endParaRPr lang="en-US" altLang="zh-CN" sz="2188" kern="100" dirty="0">
              <a:latin typeface="微软雅黑" pitchFamily="34" charset="-122"/>
              <a:ea typeface="微软雅黑" pitchFamily="34" charset="-122"/>
              <a:cs typeface="Segoe UI Emoji" panose="020B0502040204020203" pitchFamily="34" charset="0"/>
            </a:endParaRPr>
          </a:p>
          <a:p>
            <a:pPr algn="just">
              <a:lnSpc>
                <a:spcPct val="150000"/>
              </a:lnSpc>
            </a:pPr>
            <a:r>
              <a:rPr lang="en-US" altLang="zh-CN" sz="2188" kern="100" dirty="0">
                <a:latin typeface="微软雅黑" pitchFamily="34" charset="-122"/>
                <a:ea typeface="微软雅黑" pitchFamily="34" charset="-122"/>
                <a:cs typeface="Segoe UI Emoji" panose="020B0502040204020203" pitchFamily="34" charset="0"/>
              </a:rPr>
              <a:t>         </a:t>
            </a:r>
            <a:r>
              <a:rPr lang="en-US" altLang="zh-CN" sz="2188" kern="100" dirty="0" smtClean="0">
                <a:latin typeface="微软雅黑" pitchFamily="34" charset="-122"/>
                <a:ea typeface="微软雅黑" pitchFamily="34" charset="-122"/>
                <a:cs typeface="Segoe UI Emoji" panose="020B0502040204020203" pitchFamily="34" charset="0"/>
              </a:rPr>
              <a:t> </a:t>
            </a:r>
            <a:r>
              <a:rPr lang="zh-CN" altLang="zh-CN" sz="2188" kern="100" dirty="0" smtClean="0">
                <a:latin typeface="微软雅黑" pitchFamily="34" charset="-122"/>
                <a:ea typeface="微软雅黑" pitchFamily="34" charset="-122"/>
                <a:cs typeface="Segoe UI Emoji" panose="020B0502040204020203" pitchFamily="34" charset="0"/>
              </a:rPr>
              <a:t>国君称王</a:t>
            </a:r>
            <a:r>
              <a:rPr lang="en-US" altLang="zh-CN" sz="2188" kern="100" dirty="0" smtClean="0">
                <a:latin typeface="微软雅黑" pitchFamily="34" charset="-122"/>
                <a:ea typeface="微软雅黑" pitchFamily="34" charset="-122"/>
                <a:cs typeface="Segoe UI Emoji" panose="020B0502040204020203" pitchFamily="34" charset="0"/>
              </a:rPr>
              <a:t>  </a:t>
            </a:r>
            <a:r>
              <a:rPr lang="zh-CN" altLang="zh-CN" sz="2188" kern="100" dirty="0" smtClean="0">
                <a:latin typeface="微软雅黑" pitchFamily="34" charset="-122"/>
                <a:ea typeface="微软雅黑" pitchFamily="34" charset="-122"/>
                <a:cs typeface="Segoe UI Emoji" panose="020B0502040204020203" pitchFamily="34" charset="0"/>
              </a:rPr>
              <a:t>——</a:t>
            </a:r>
            <a:endParaRPr lang="zh-CN" altLang="zh-CN" sz="2188" kern="100" dirty="0">
              <a:latin typeface="微软雅黑" pitchFamily="34" charset="-122"/>
              <a:ea typeface="微软雅黑" pitchFamily="34" charset="-122"/>
              <a:cs typeface="Times New Roman" panose="02020603050405020304" pitchFamily="18" charset="0"/>
            </a:endParaRPr>
          </a:p>
          <a:p>
            <a:pPr marL="571683" indent="208426"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兼并</a:t>
            </a:r>
            <a:r>
              <a:rPr lang="zh-CN" altLang="zh-CN" sz="2188" kern="100" dirty="0" smtClean="0">
                <a:latin typeface="微软雅黑" pitchFamily="34" charset="-122"/>
                <a:ea typeface="微软雅黑" pitchFamily="34" charset="-122"/>
                <a:cs typeface="Segoe UI Emoji" panose="020B0502040204020203" pitchFamily="34" charset="0"/>
              </a:rPr>
              <a:t>战争</a:t>
            </a:r>
            <a:r>
              <a:rPr lang="en-US" altLang="zh-CN" sz="2188" kern="100" dirty="0" smtClean="0">
                <a:latin typeface="微软雅黑" pitchFamily="34" charset="-122"/>
                <a:ea typeface="微软雅黑" pitchFamily="34" charset="-122"/>
                <a:cs typeface="Segoe UI Emoji" panose="020B0502040204020203" pitchFamily="34" charset="0"/>
              </a:rPr>
              <a:t>  </a:t>
            </a:r>
            <a:r>
              <a:rPr lang="zh-CN" altLang="zh-CN" sz="2188" kern="100" dirty="0" smtClean="0">
                <a:latin typeface="微软雅黑" pitchFamily="34" charset="-122"/>
                <a:ea typeface="微软雅黑" pitchFamily="34" charset="-122"/>
                <a:cs typeface="Segoe UI Emoji" panose="020B0502040204020203" pitchFamily="34" charset="0"/>
              </a:rPr>
              <a:t>——</a:t>
            </a:r>
            <a:endParaRPr lang="zh-CN" altLang="zh-CN" sz="2188" kern="100" dirty="0">
              <a:latin typeface="微软雅黑" pitchFamily="34" charset="-122"/>
              <a:ea typeface="微软雅黑" pitchFamily="34" charset="-122"/>
              <a:cs typeface="Times New Roman" panose="02020603050405020304" pitchFamily="18" charset="0"/>
            </a:endParaRPr>
          </a:p>
          <a:p>
            <a:pPr marL="571683" indent="208426"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变法图</a:t>
            </a:r>
            <a:r>
              <a:rPr lang="zh-CN" altLang="zh-CN" sz="2188" kern="100" dirty="0" smtClean="0">
                <a:latin typeface="微软雅黑" pitchFamily="34" charset="-122"/>
                <a:ea typeface="微软雅黑" pitchFamily="34" charset="-122"/>
                <a:cs typeface="Segoe UI Emoji" panose="020B0502040204020203" pitchFamily="34" charset="0"/>
              </a:rPr>
              <a:t>强</a:t>
            </a:r>
            <a:r>
              <a:rPr lang="en-US" altLang="zh-CN" sz="2188" kern="100" dirty="0" smtClean="0">
                <a:latin typeface="微软雅黑" pitchFamily="34" charset="-122"/>
                <a:ea typeface="微软雅黑" pitchFamily="34" charset="-122"/>
                <a:cs typeface="Segoe UI Emoji" panose="020B0502040204020203" pitchFamily="34" charset="0"/>
              </a:rPr>
              <a:t>  </a:t>
            </a:r>
            <a:r>
              <a:rPr lang="zh-CN" altLang="zh-CN" sz="2188" kern="100" dirty="0" smtClean="0">
                <a:latin typeface="微软雅黑" pitchFamily="34" charset="-122"/>
                <a:ea typeface="微软雅黑" pitchFamily="34" charset="-122"/>
                <a:cs typeface="Segoe UI Emoji" panose="020B0502040204020203" pitchFamily="34" charset="0"/>
              </a:rPr>
              <a:t>——</a:t>
            </a:r>
            <a:endParaRPr lang="zh-CN" altLang="zh-CN" sz="2188" kern="100" dirty="0">
              <a:latin typeface="微软雅黑" pitchFamily="34" charset="-122"/>
              <a:ea typeface="微软雅黑" pitchFamily="34" charset="-122"/>
              <a:cs typeface="Times New Roman" panose="02020603050405020304" pitchFamily="18" charset="0"/>
            </a:endParaRPr>
          </a:p>
          <a:p>
            <a:pPr>
              <a:lnSpc>
                <a:spcPct val="150000"/>
              </a:lnSpc>
            </a:pPr>
            <a:r>
              <a:rPr lang="en-US" altLang="zh-CN" sz="2188" dirty="0">
                <a:latin typeface="微软雅黑" pitchFamily="34" charset="-122"/>
                <a:ea typeface="微软雅黑" pitchFamily="34" charset="-122"/>
                <a:cs typeface="Segoe UI Emoji" panose="020B0502040204020203" pitchFamily="34" charset="0"/>
              </a:rPr>
              <a:t>         </a:t>
            </a:r>
            <a:r>
              <a:rPr lang="en-US" altLang="zh-CN" sz="2188" dirty="0" smtClean="0">
                <a:latin typeface="微软雅黑" pitchFamily="34" charset="-122"/>
                <a:ea typeface="微软雅黑" pitchFamily="34" charset="-122"/>
                <a:cs typeface="Segoe UI Emoji" panose="020B0502040204020203" pitchFamily="34" charset="0"/>
              </a:rPr>
              <a:t> </a:t>
            </a:r>
            <a:r>
              <a:rPr lang="zh-CN" altLang="zh-CN" sz="2188" dirty="0" smtClean="0">
                <a:latin typeface="微软雅黑" pitchFamily="34" charset="-122"/>
                <a:ea typeface="微软雅黑" pitchFamily="34" charset="-122"/>
                <a:cs typeface="Segoe UI Emoji" panose="020B0502040204020203" pitchFamily="34" charset="0"/>
              </a:rPr>
              <a:t>趋向统一</a:t>
            </a:r>
            <a:r>
              <a:rPr lang="en-US" altLang="zh-CN" sz="2188" dirty="0" smtClean="0">
                <a:latin typeface="微软雅黑" pitchFamily="34" charset="-122"/>
                <a:ea typeface="微软雅黑" pitchFamily="34" charset="-122"/>
                <a:cs typeface="Segoe UI Emoji" panose="020B0502040204020203" pitchFamily="34" charset="0"/>
              </a:rPr>
              <a:t>  </a:t>
            </a:r>
            <a:r>
              <a:rPr lang="zh-CN" altLang="zh-CN" sz="2188" dirty="0" smtClean="0">
                <a:latin typeface="微软雅黑" pitchFamily="34" charset="-122"/>
                <a:ea typeface="微软雅黑" pitchFamily="34" charset="-122"/>
                <a:cs typeface="Segoe UI Emoji" panose="020B0502040204020203" pitchFamily="34" charset="0"/>
              </a:rPr>
              <a:t>——</a:t>
            </a:r>
            <a:endParaRPr lang="zh-CN" altLang="en-US" sz="2188" dirty="0">
              <a:latin typeface="微软雅黑" pitchFamily="34" charset="-122"/>
              <a:ea typeface="微软雅黑" pitchFamily="34" charset="-122"/>
            </a:endParaRPr>
          </a:p>
        </p:txBody>
      </p:sp>
      <p:pic>
        <p:nvPicPr>
          <p:cNvPr id="5" name="内容占位符 3">
            <a:extLst>
              <a:ext uri="{FF2B5EF4-FFF2-40B4-BE49-F238E27FC236}">
                <a16:creationId xmlns:a16="http://schemas.microsoft.com/office/drawing/2014/main" xmlns="" id="{A058C8EC-2483-4064-90CB-A87B9014658A}"/>
              </a:ext>
            </a:extLst>
          </p:cNvPr>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796060" y="422373"/>
            <a:ext cx="5026742" cy="4514654"/>
          </a:xfrm>
          <a:prstGeom prst="rect">
            <a:avLst/>
          </a:prstGeom>
          <a:noFill/>
          <a:ln>
            <a:noFill/>
          </a:ln>
        </p:spPr>
      </p:pic>
      <p:sp>
        <p:nvSpPr>
          <p:cNvPr id="6" name="Triangle 201">
            <a:extLst>
              <a:ext uri="{FF2B5EF4-FFF2-40B4-BE49-F238E27FC236}">
                <a16:creationId xmlns:a16="http://schemas.microsoft.com/office/drawing/2014/main" xmlns="" id="{64999BFE-181B-41FB-98E8-104B3A4A65C6}"/>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42367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F8E5157-053F-4000-AD01-CCE0351B84FC}"/>
              </a:ext>
            </a:extLst>
          </p:cNvPr>
          <p:cNvSpPr/>
          <p:nvPr/>
        </p:nvSpPr>
        <p:spPr>
          <a:xfrm>
            <a:off x="495301" y="347319"/>
            <a:ext cx="8144878" cy="1102481"/>
          </a:xfrm>
          <a:prstGeom prst="rect">
            <a:avLst/>
          </a:prstGeom>
        </p:spPr>
        <p:txBody>
          <a:bodyPr wrap="square">
            <a:spAutoFit/>
          </a:bodyPr>
          <a:lstStyle/>
          <a:p>
            <a:pPr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战国时期：</a:t>
            </a:r>
            <a:endParaRPr lang="en-US" altLang="zh-CN" sz="2188" kern="100" dirty="0">
              <a:latin typeface="微软雅黑" pitchFamily="34" charset="-122"/>
              <a:ea typeface="微软雅黑" pitchFamily="34" charset="-122"/>
              <a:cs typeface="Segoe UI Emoji" panose="020B0502040204020203" pitchFamily="34" charset="0"/>
            </a:endParaRPr>
          </a:p>
          <a:p>
            <a:pPr algn="ctr">
              <a:lnSpc>
                <a:spcPct val="150000"/>
              </a:lnSpc>
            </a:pPr>
            <a:r>
              <a:rPr lang="en-US" altLang="zh-CN" sz="2188" kern="100" dirty="0">
                <a:latin typeface="微软雅黑" pitchFamily="34" charset="-122"/>
                <a:ea typeface="微软雅黑" pitchFamily="34" charset="-122"/>
                <a:cs typeface="Segoe UI Emoji" panose="020B0502040204020203" pitchFamily="34" charset="0"/>
              </a:rPr>
              <a:t>      </a:t>
            </a:r>
            <a:r>
              <a:rPr lang="zh-CN" altLang="zh-CN" sz="2188" kern="100" dirty="0">
                <a:latin typeface="微软雅黑" pitchFamily="34" charset="-122"/>
                <a:ea typeface="微软雅黑" pitchFamily="34" charset="-122"/>
                <a:cs typeface="Segoe UI Emoji" panose="020B0502040204020203" pitchFamily="34" charset="0"/>
              </a:rPr>
              <a:t>国君称王——</a:t>
            </a:r>
            <a:endParaRPr lang="zh-CN" altLang="zh-CN" sz="2188" kern="100" dirty="0">
              <a:latin typeface="微软雅黑" pitchFamily="34" charset="-122"/>
              <a:ea typeface="微软雅黑"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xmlns="" id="{AAF9F598-366C-4731-B0F6-62ED7F412673}"/>
              </a:ext>
            </a:extLst>
          </p:cNvPr>
          <p:cNvSpPr txBox="1"/>
          <p:nvPr/>
        </p:nvSpPr>
        <p:spPr>
          <a:xfrm>
            <a:off x="1426866" y="1547961"/>
            <a:ext cx="7405446" cy="3323987"/>
          </a:xfrm>
          <a:prstGeom prst="rect">
            <a:avLst/>
          </a:prstGeom>
          <a:noFill/>
          <a:ln w="28575">
            <a:noFill/>
          </a:ln>
        </p:spPr>
        <p:txBody>
          <a:bodyPr wrap="square" rtlCol="0">
            <a:spAutoFit/>
          </a:bodyPr>
          <a:lstStyle/>
          <a:p>
            <a:pPr lvl="0" defTabSz="914400" eaLnBrk="0" fontAlgn="base" hangingPunct="0">
              <a:spcBef>
                <a:spcPct val="0"/>
              </a:spcBef>
              <a:spcAft>
                <a:spcPct val="0"/>
              </a:spcAft>
            </a:pPr>
            <a:r>
              <a:rPr lang="zh-CN" altLang="zh-CN" sz="2000" dirty="0">
                <a:solidFill>
                  <a:srgbClr val="333333"/>
                </a:solidFill>
                <a:latin typeface="楷体" panose="02010609060101010101" pitchFamily="49" charset="-122"/>
                <a:ea typeface="楷体" panose="02010609060101010101" pitchFamily="49" charset="-122"/>
              </a:rPr>
              <a:t>公元前704年，楚国国君熊通率先僭号自立为王，称为楚武王</a:t>
            </a:r>
            <a:endParaRPr lang="en-US" altLang="zh-CN" sz="2000" dirty="0">
              <a:solidFill>
                <a:srgbClr val="333333"/>
              </a:solidFill>
              <a:latin typeface="楷体" panose="02010609060101010101" pitchFamily="49" charset="-122"/>
              <a:ea typeface="楷体" panose="02010609060101010101" pitchFamily="49" charset="-122"/>
            </a:endParaRPr>
          </a:p>
          <a:p>
            <a:pPr lvl="0" defTabSz="914400" eaLnBrk="0" fontAlgn="base" hangingPunct="0">
              <a:spcBef>
                <a:spcPct val="0"/>
              </a:spcBef>
              <a:spcAft>
                <a:spcPct val="0"/>
              </a:spcAft>
            </a:pPr>
            <a:endParaRPr lang="en-US" altLang="zh-CN" sz="2000" dirty="0">
              <a:solidFill>
                <a:srgbClr val="333333"/>
              </a:solidFill>
              <a:latin typeface="楷体" panose="02010609060101010101" pitchFamily="49" charset="-122"/>
              <a:ea typeface="楷体" panose="02010609060101010101" pitchFamily="49" charset="-122"/>
            </a:endParaRPr>
          </a:p>
          <a:p>
            <a:pPr lvl="0" defTabSz="914400" eaLnBrk="0" fontAlgn="base" hangingPunct="0">
              <a:spcBef>
                <a:spcPct val="0"/>
              </a:spcBef>
              <a:spcAft>
                <a:spcPct val="0"/>
              </a:spcAft>
            </a:pPr>
            <a:r>
              <a:rPr lang="zh-CN" altLang="en-US" sz="2000" dirty="0">
                <a:solidFill>
                  <a:srgbClr val="333333"/>
                </a:solidFill>
                <a:latin typeface="微软雅黑" pitchFamily="34" charset="-122"/>
                <a:ea typeface="微软雅黑" pitchFamily="34" charset="-122"/>
              </a:rPr>
              <a:t>进入战国，各国国君僭号为王先后出现。</a:t>
            </a:r>
            <a:endParaRPr lang="en-US" altLang="zh-CN" sz="2000" dirty="0">
              <a:solidFill>
                <a:srgbClr val="333333"/>
              </a:solidFill>
              <a:latin typeface="微软雅黑" pitchFamily="34" charset="-122"/>
              <a:ea typeface="微软雅黑" pitchFamily="34" charset="-122"/>
            </a:endParaRPr>
          </a:p>
          <a:p>
            <a:pPr lvl="0" defTabSz="914400" eaLnBrk="0" fontAlgn="base" hangingPunct="0">
              <a:lnSpc>
                <a:spcPct val="150000"/>
              </a:lnSpc>
              <a:spcBef>
                <a:spcPct val="0"/>
              </a:spcBef>
              <a:spcAft>
                <a:spcPct val="0"/>
              </a:spcAft>
            </a:pPr>
            <a:r>
              <a:rPr lang="zh-CN" altLang="en-US" sz="2000" dirty="0">
                <a:solidFill>
                  <a:srgbClr val="333333"/>
                </a:solidFill>
                <a:latin typeface="楷体" panose="02010609060101010101" pitchFamily="49" charset="-122"/>
                <a:ea typeface="楷体" panose="02010609060101010101" pitchFamily="49" charset="-122"/>
              </a:rPr>
              <a:t>前</a:t>
            </a:r>
            <a:r>
              <a:rPr lang="en-US" altLang="zh-CN" sz="2000" dirty="0">
                <a:solidFill>
                  <a:srgbClr val="333333"/>
                </a:solidFill>
                <a:latin typeface="楷体" panose="02010609060101010101" pitchFamily="49" charset="-122"/>
                <a:ea typeface="楷体" panose="02010609060101010101" pitchFamily="49" charset="-122"/>
              </a:rPr>
              <a:t>344</a:t>
            </a:r>
            <a:r>
              <a:rPr lang="zh-CN" altLang="en-US" sz="2000" dirty="0">
                <a:solidFill>
                  <a:srgbClr val="333333"/>
                </a:solidFill>
                <a:latin typeface="楷体" panose="02010609060101010101" pitchFamily="49" charset="-122"/>
                <a:ea typeface="楷体" panose="02010609060101010101" pitchFamily="49" charset="-122"/>
              </a:rPr>
              <a:t>年，魏惠王自称为王。</a:t>
            </a:r>
            <a:endParaRPr lang="en-US" altLang="zh-CN" sz="2000" dirty="0">
              <a:solidFill>
                <a:srgbClr val="333333"/>
              </a:solidFill>
              <a:latin typeface="楷体" panose="02010609060101010101" pitchFamily="49" charset="-122"/>
              <a:ea typeface="楷体" panose="02010609060101010101" pitchFamily="49" charset="-122"/>
            </a:endParaRPr>
          </a:p>
          <a:p>
            <a:pPr lvl="0" defTabSz="914400" eaLnBrk="0" fontAlgn="base" hangingPunct="0">
              <a:lnSpc>
                <a:spcPct val="150000"/>
              </a:lnSpc>
              <a:spcBef>
                <a:spcPct val="0"/>
              </a:spcBef>
              <a:spcAft>
                <a:spcPct val="0"/>
              </a:spcAft>
            </a:pPr>
            <a:r>
              <a:rPr lang="zh-CN" altLang="en-US" sz="2000" dirty="0">
                <a:solidFill>
                  <a:srgbClr val="333333"/>
                </a:solidFill>
                <a:latin typeface="楷体" panose="02010609060101010101" pitchFamily="49" charset="-122"/>
                <a:ea typeface="楷体" panose="02010609060101010101" pitchFamily="49" charset="-122"/>
              </a:rPr>
              <a:t>前</a:t>
            </a:r>
            <a:r>
              <a:rPr lang="en-US" altLang="zh-CN" sz="2000" dirty="0">
                <a:solidFill>
                  <a:srgbClr val="333333"/>
                </a:solidFill>
                <a:latin typeface="楷体" panose="02010609060101010101" pitchFamily="49" charset="-122"/>
                <a:ea typeface="楷体" panose="02010609060101010101" pitchFamily="49" charset="-122"/>
              </a:rPr>
              <a:t>334</a:t>
            </a:r>
            <a:r>
              <a:rPr lang="zh-CN" altLang="en-US" sz="2000" dirty="0">
                <a:solidFill>
                  <a:srgbClr val="333333"/>
                </a:solidFill>
                <a:latin typeface="楷体" panose="02010609060101010101" pitchFamily="49" charset="-122"/>
                <a:ea typeface="楷体" panose="02010609060101010101" pitchFamily="49" charset="-122"/>
              </a:rPr>
              <a:t>年，齐威王尊为王。</a:t>
            </a:r>
            <a:endParaRPr lang="en-US" altLang="zh-CN" sz="2000" dirty="0">
              <a:solidFill>
                <a:srgbClr val="333333"/>
              </a:solidFill>
              <a:latin typeface="楷体" panose="02010609060101010101" pitchFamily="49" charset="-122"/>
              <a:ea typeface="楷体" panose="02010609060101010101" pitchFamily="49" charset="-122"/>
            </a:endParaRPr>
          </a:p>
          <a:p>
            <a:pPr lvl="0" defTabSz="914400" eaLnBrk="0" fontAlgn="base" hangingPunct="0">
              <a:lnSpc>
                <a:spcPct val="150000"/>
              </a:lnSpc>
              <a:spcBef>
                <a:spcPct val="0"/>
              </a:spcBef>
              <a:spcAft>
                <a:spcPct val="0"/>
              </a:spcAft>
            </a:pPr>
            <a:r>
              <a:rPr lang="zh-CN" altLang="en-US" sz="2000" dirty="0">
                <a:solidFill>
                  <a:srgbClr val="333333"/>
                </a:solidFill>
                <a:latin typeface="楷体" panose="02010609060101010101" pitchFamily="49" charset="-122"/>
                <a:ea typeface="楷体" panose="02010609060101010101" pitchFamily="49" charset="-122"/>
              </a:rPr>
              <a:t>前</a:t>
            </a:r>
            <a:r>
              <a:rPr lang="en-US" altLang="zh-CN" sz="2000" dirty="0">
                <a:solidFill>
                  <a:srgbClr val="333333"/>
                </a:solidFill>
                <a:latin typeface="楷体" panose="02010609060101010101" pitchFamily="49" charset="-122"/>
                <a:ea typeface="楷体" panose="02010609060101010101" pitchFamily="49" charset="-122"/>
              </a:rPr>
              <a:t>324</a:t>
            </a:r>
            <a:r>
              <a:rPr lang="zh-CN" altLang="en-US" sz="2000" dirty="0">
                <a:solidFill>
                  <a:srgbClr val="333333"/>
                </a:solidFill>
                <a:latin typeface="楷体" panose="02010609060101010101" pitchFamily="49" charset="-122"/>
                <a:ea typeface="楷体" panose="02010609060101010101" pitchFamily="49" charset="-122"/>
              </a:rPr>
              <a:t>年，秦惠王称王。</a:t>
            </a:r>
            <a:endParaRPr lang="en-US" altLang="zh-CN" sz="2000" dirty="0">
              <a:solidFill>
                <a:srgbClr val="333333"/>
              </a:solidFill>
              <a:latin typeface="楷体" panose="02010609060101010101" pitchFamily="49" charset="-122"/>
              <a:ea typeface="楷体" panose="02010609060101010101" pitchFamily="49" charset="-122"/>
            </a:endParaRPr>
          </a:p>
          <a:p>
            <a:pPr lvl="0" defTabSz="914400" eaLnBrk="0" fontAlgn="base" hangingPunct="0">
              <a:lnSpc>
                <a:spcPct val="150000"/>
              </a:lnSpc>
              <a:spcBef>
                <a:spcPct val="0"/>
              </a:spcBef>
              <a:spcAft>
                <a:spcPct val="0"/>
              </a:spcAft>
            </a:pPr>
            <a:r>
              <a:rPr lang="zh-CN" altLang="en-US" sz="2000" dirty="0">
                <a:solidFill>
                  <a:srgbClr val="333333"/>
                </a:solidFill>
                <a:latin typeface="楷体" panose="02010609060101010101" pitchFamily="49" charset="-122"/>
                <a:ea typeface="楷体" panose="02010609060101010101" pitchFamily="49" charset="-122"/>
              </a:rPr>
              <a:t>前</a:t>
            </a:r>
            <a:r>
              <a:rPr lang="en-US" altLang="zh-CN" sz="2000" dirty="0">
                <a:solidFill>
                  <a:srgbClr val="333333"/>
                </a:solidFill>
                <a:latin typeface="楷体" panose="02010609060101010101" pitchFamily="49" charset="-122"/>
                <a:ea typeface="楷体" panose="02010609060101010101" pitchFamily="49" charset="-122"/>
              </a:rPr>
              <a:t>323</a:t>
            </a:r>
            <a:r>
              <a:rPr lang="zh-CN" altLang="en-US" sz="2000" dirty="0">
                <a:solidFill>
                  <a:srgbClr val="333333"/>
                </a:solidFill>
                <a:latin typeface="楷体" panose="02010609060101010101" pitchFamily="49" charset="-122"/>
                <a:ea typeface="楷体" panose="02010609060101010101" pitchFamily="49" charset="-122"/>
              </a:rPr>
              <a:t>年，韩、赵、燕等国联合称王。</a:t>
            </a:r>
            <a:endParaRPr lang="en-US" altLang="zh-CN" sz="2000" dirty="0">
              <a:solidFill>
                <a:srgbClr val="333333"/>
              </a:solidFill>
              <a:latin typeface="楷体" panose="02010609060101010101" pitchFamily="49" charset="-122"/>
              <a:ea typeface="楷体" panose="02010609060101010101" pitchFamily="49" charset="-122"/>
            </a:endParaRPr>
          </a:p>
          <a:p>
            <a:pPr lvl="0" algn="ctr" defTabSz="914400" eaLnBrk="0" fontAlgn="base" hangingPunct="0">
              <a:lnSpc>
                <a:spcPct val="150000"/>
              </a:lnSpc>
              <a:spcBef>
                <a:spcPct val="0"/>
              </a:spcBef>
              <a:spcAft>
                <a:spcPct val="0"/>
              </a:spcAft>
            </a:pPr>
            <a:r>
              <a:rPr lang="zh-CN" altLang="en-US" sz="2000" dirty="0">
                <a:solidFill>
                  <a:srgbClr val="333333"/>
                </a:solidFill>
                <a:latin typeface="楷体" panose="02010609060101010101" pitchFamily="49" charset="-122"/>
                <a:ea typeface="楷体" panose="02010609060101010101" pitchFamily="49" charset="-122"/>
              </a:rPr>
              <a:t>至此，战国七雄全部称王。</a:t>
            </a:r>
            <a:endParaRPr lang="en-US" altLang="zh-CN" sz="2000" dirty="0">
              <a:solidFill>
                <a:srgbClr val="333333"/>
              </a:solidFill>
              <a:latin typeface="楷体" panose="02010609060101010101" pitchFamily="49" charset="-122"/>
              <a:ea typeface="楷体" panose="02010609060101010101" pitchFamily="49" charset="-122"/>
            </a:endParaRPr>
          </a:p>
        </p:txBody>
      </p:sp>
      <p:sp>
        <p:nvSpPr>
          <p:cNvPr id="5" name="Triangle 201">
            <a:extLst>
              <a:ext uri="{FF2B5EF4-FFF2-40B4-BE49-F238E27FC236}">
                <a16:creationId xmlns:a16="http://schemas.microsoft.com/office/drawing/2014/main" xmlns="" id="{3EFC3809-AE50-4EFA-98FC-1B2198F68145}"/>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51234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4429B53-412A-482E-B670-946A925A8ADC}"/>
              </a:ext>
            </a:extLst>
          </p:cNvPr>
          <p:cNvSpPr/>
          <p:nvPr/>
        </p:nvSpPr>
        <p:spPr>
          <a:xfrm>
            <a:off x="1396868" y="107649"/>
            <a:ext cx="7752183" cy="1553823"/>
          </a:xfrm>
          <a:prstGeom prst="rect">
            <a:avLst/>
          </a:prstGeom>
        </p:spPr>
        <p:txBody>
          <a:bodyPr wrap="square">
            <a:spAutoFit/>
          </a:bodyPr>
          <a:lstStyle/>
          <a:p>
            <a:pPr algn="just">
              <a:lnSpc>
                <a:spcPct val="150000"/>
              </a:lnSpc>
            </a:pPr>
            <a:r>
              <a:rPr lang="zh-CN" altLang="zh-CN" sz="2188" kern="100" dirty="0">
                <a:latin typeface="华文中宋" panose="02010600040101010101" pitchFamily="2" charset="-122"/>
                <a:ea typeface="华文中宋" panose="02010600040101010101" pitchFamily="2" charset="-122"/>
                <a:cs typeface="Segoe UI Emoji" panose="020B0502040204020203" pitchFamily="34" charset="0"/>
              </a:rPr>
              <a:t>战国时期：</a:t>
            </a:r>
            <a:endParaRPr lang="en-US" altLang="zh-CN" sz="2188" kern="100" dirty="0">
              <a:latin typeface="华文中宋" panose="02010600040101010101" pitchFamily="2" charset="-122"/>
              <a:ea typeface="华文中宋" panose="02010600040101010101" pitchFamily="2" charset="-122"/>
              <a:cs typeface="Segoe UI Emoji" panose="020B0502040204020203" pitchFamily="34" charset="0"/>
            </a:endParaRPr>
          </a:p>
          <a:p>
            <a:pPr algn="just">
              <a:lnSpc>
                <a:spcPct val="150000"/>
              </a:lnSpc>
            </a:pPr>
            <a:endParaRPr lang="en-US" altLang="zh-CN" sz="2188" kern="100" dirty="0">
              <a:latin typeface="华文中宋" panose="02010600040101010101" pitchFamily="2" charset="-122"/>
              <a:ea typeface="华文中宋" panose="02010600040101010101" pitchFamily="2" charset="-122"/>
              <a:cs typeface="Segoe UI Emoji" panose="020B0502040204020203" pitchFamily="34" charset="0"/>
            </a:endParaRPr>
          </a:p>
          <a:p>
            <a:pPr marL="571683" indent="208426" algn="just">
              <a:lnSpc>
                <a:spcPct val="150000"/>
              </a:lnSpc>
            </a:pPr>
            <a:r>
              <a:rPr lang="en-US" altLang="zh-CN" sz="2188" kern="100" dirty="0">
                <a:latin typeface="华文中宋" panose="02010600040101010101" pitchFamily="2" charset="-122"/>
                <a:ea typeface="华文中宋" panose="02010600040101010101" pitchFamily="2" charset="-122"/>
                <a:cs typeface="Segoe UI Emoji" panose="020B0502040204020203" pitchFamily="34" charset="0"/>
              </a:rPr>
              <a:t>            </a:t>
            </a:r>
            <a:r>
              <a:rPr lang="zh-CN" altLang="zh-CN" sz="2188" kern="100" dirty="0">
                <a:latin typeface="华文中宋" panose="02010600040101010101" pitchFamily="2" charset="-122"/>
                <a:ea typeface="华文中宋" panose="02010600040101010101" pitchFamily="2" charset="-122"/>
                <a:cs typeface="Segoe UI Emoji" panose="020B0502040204020203" pitchFamily="34" charset="0"/>
              </a:rPr>
              <a:t>兼并战争</a:t>
            </a:r>
            <a:endParaRPr lang="zh-CN" altLang="zh-CN" sz="2188" kern="1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5" name="内容占位符 4">
            <a:extLst>
              <a:ext uri="{FF2B5EF4-FFF2-40B4-BE49-F238E27FC236}">
                <a16:creationId xmlns:a16="http://schemas.microsoft.com/office/drawing/2014/main" xmlns="" id="{1B99FAA6-BA42-480D-8FCD-E75801EA5010}"/>
              </a:ext>
            </a:extLst>
          </p:cNvPr>
          <p:cNvSpPr>
            <a:spLocks noGrp="1"/>
          </p:cNvSpPr>
          <p:nvPr>
            <p:ph idx="4294967295"/>
          </p:nvPr>
        </p:nvSpPr>
        <p:spPr>
          <a:xfrm>
            <a:off x="553548" y="2441641"/>
            <a:ext cx="8469442" cy="2650620"/>
          </a:xfrm>
          <a:ln w="28575">
            <a:noFill/>
          </a:ln>
        </p:spPr>
        <p:txBody>
          <a:bodyPr>
            <a:normAutofit lnSpcReduction="10000"/>
          </a:bodyPr>
          <a:lstStyle/>
          <a:p>
            <a:pPr marL="0" indent="0">
              <a:lnSpc>
                <a:spcPct val="150000"/>
              </a:lnSpc>
              <a:buNone/>
            </a:pPr>
            <a:r>
              <a:rPr lang="en-US" altLang="zh-CN" sz="1876" dirty="0" smtClean="0">
                <a:latin typeface="楷体" pitchFamily="49" charset="-122"/>
                <a:ea typeface="楷体" pitchFamily="49" charset="-122"/>
              </a:rPr>
              <a:t>    </a:t>
            </a:r>
            <a:r>
              <a:rPr lang="zh-CN" altLang="zh-CN" sz="1876" dirty="0" smtClean="0">
                <a:latin typeface="楷体" pitchFamily="49" charset="-122"/>
                <a:ea typeface="楷体" pitchFamily="49" charset="-122"/>
              </a:rPr>
              <a:t>春秋</a:t>
            </a:r>
            <a:r>
              <a:rPr lang="zh-CN" altLang="zh-CN" sz="1876" dirty="0">
                <a:latin typeface="楷体" pitchFamily="49" charset="-122"/>
                <a:ea typeface="楷体" pitchFamily="49" charset="-122"/>
              </a:rPr>
              <a:t>时大国作战主要是为了争夺中间空旷地带和控制弱小国家，并不倾全力而战，作战时讲究阵形、程序、 礼节，多少带有</a:t>
            </a:r>
            <a:r>
              <a:rPr lang="en-US" altLang="zh-CN" sz="1876" dirty="0">
                <a:latin typeface="楷体" pitchFamily="49" charset="-122"/>
                <a:ea typeface="楷体" pitchFamily="49" charset="-122"/>
              </a:rPr>
              <a:t>“</a:t>
            </a:r>
            <a:r>
              <a:rPr lang="zh-CN" altLang="zh-CN" sz="1876" dirty="0">
                <a:latin typeface="楷体" pitchFamily="49" charset="-122"/>
                <a:ea typeface="楷体" pitchFamily="49" charset="-122"/>
              </a:rPr>
              <a:t>文质彬彬</a:t>
            </a:r>
            <a:r>
              <a:rPr lang="en-US" altLang="zh-CN" sz="1876" dirty="0">
                <a:latin typeface="楷体" pitchFamily="49" charset="-122"/>
                <a:ea typeface="楷体" pitchFamily="49" charset="-122"/>
              </a:rPr>
              <a:t>”</a:t>
            </a:r>
            <a:r>
              <a:rPr lang="zh-CN" altLang="zh-CN" sz="1876" dirty="0">
                <a:latin typeface="楷体" pitchFamily="49" charset="-122"/>
                <a:ea typeface="楷体" pitchFamily="49" charset="-122"/>
              </a:rPr>
              <a:t>的色彩。因此其作战规模也比较有限，大战用兵不过万人左右，二日即决出胜负。战国的作战则大多是为了歼灭对方主力予敌军以毁灭性打击，</a:t>
            </a:r>
            <a:r>
              <a:rPr lang="en-US" altLang="zh-CN" sz="1876" dirty="0">
                <a:latin typeface="楷体" pitchFamily="49" charset="-122"/>
                <a:ea typeface="楷体" pitchFamily="49" charset="-122"/>
              </a:rPr>
              <a:t>“</a:t>
            </a:r>
            <a:r>
              <a:rPr lang="zh-CN" altLang="zh-CN" sz="1876" dirty="0">
                <a:latin typeface="楷体" pitchFamily="49" charset="-122"/>
                <a:ea typeface="楷体" pitchFamily="49" charset="-122"/>
              </a:rPr>
              <a:t>文质彬彬</a:t>
            </a:r>
            <a:r>
              <a:rPr lang="en-US" altLang="zh-CN" sz="1876" dirty="0">
                <a:latin typeface="楷体" pitchFamily="49" charset="-122"/>
                <a:ea typeface="楷体" pitchFamily="49" charset="-122"/>
              </a:rPr>
              <a:t>”</a:t>
            </a:r>
            <a:r>
              <a:rPr lang="zh-CN" altLang="zh-CN" sz="1876" dirty="0">
                <a:latin typeface="楷体" pitchFamily="49" charset="-122"/>
                <a:ea typeface="楷体" pitchFamily="49" charset="-122"/>
              </a:rPr>
              <a:t>的色彩完全消失。各国</a:t>
            </a:r>
            <a:r>
              <a:rPr lang="en-US" altLang="zh-CN" sz="1876" dirty="0">
                <a:latin typeface="楷体" pitchFamily="49" charset="-122"/>
                <a:ea typeface="楷体" pitchFamily="49" charset="-122"/>
              </a:rPr>
              <a:t>“</a:t>
            </a:r>
            <a:r>
              <a:rPr lang="zh-CN" altLang="zh-CN" sz="1876" dirty="0">
                <a:latin typeface="楷体" pitchFamily="49" charset="-122"/>
                <a:ea typeface="楷体" pitchFamily="49" charset="-122"/>
              </a:rPr>
              <a:t>能具数十万之兵，旷日持久者</a:t>
            </a:r>
            <a:r>
              <a:rPr lang="zh-CN" altLang="zh-CN" sz="1876" dirty="0" smtClean="0">
                <a:latin typeface="楷体" pitchFamily="49" charset="-122"/>
                <a:ea typeface="楷体" pitchFamily="49" charset="-122"/>
              </a:rPr>
              <a:t>数</a:t>
            </a:r>
            <a:r>
              <a:rPr lang="en-US" altLang="zh-CN" sz="1876" dirty="0" smtClean="0">
                <a:latin typeface="楷体" pitchFamily="49" charset="-122"/>
                <a:ea typeface="楷体" pitchFamily="49" charset="-122"/>
              </a:rPr>
              <a:t> </a:t>
            </a:r>
            <a:r>
              <a:rPr lang="zh-CN" altLang="zh-CN" sz="1876" dirty="0" smtClean="0">
                <a:latin typeface="楷体" pitchFamily="49" charset="-122"/>
                <a:ea typeface="楷体" pitchFamily="49" charset="-122"/>
              </a:rPr>
              <a:t>岁</a:t>
            </a:r>
            <a:r>
              <a:rPr lang="en-US" altLang="zh-CN" sz="1876" dirty="0">
                <a:latin typeface="楷体" pitchFamily="49" charset="-122"/>
                <a:ea typeface="楷体" pitchFamily="49" charset="-122"/>
              </a:rPr>
              <a:t>”</a:t>
            </a:r>
            <a:r>
              <a:rPr lang="zh-CN" altLang="zh-CN" sz="1876" dirty="0">
                <a:latin typeface="楷体" pitchFamily="49" charset="-122"/>
                <a:ea typeface="楷体" pitchFamily="49" charset="-122"/>
              </a:rPr>
              <a:t>，作战规模明显扩大，战争动员之广、杀伤之重远非春秋所及。</a:t>
            </a:r>
            <a:endParaRPr lang="zh-CN" altLang="en-US" sz="1876" dirty="0">
              <a:latin typeface="楷体" pitchFamily="49" charset="-122"/>
              <a:ea typeface="楷体" pitchFamily="49" charset="-122"/>
            </a:endParaRPr>
          </a:p>
        </p:txBody>
      </p:sp>
      <p:pic>
        <p:nvPicPr>
          <p:cNvPr id="6" name="内容占位符 4">
            <a:extLst>
              <a:ext uri="{FF2B5EF4-FFF2-40B4-BE49-F238E27FC236}">
                <a16:creationId xmlns:a16="http://schemas.microsoft.com/office/drawing/2014/main" xmlns="" id="{5F5F62E2-B7D0-4F1C-9EDA-D679A4768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85" y="648324"/>
            <a:ext cx="2666642" cy="1793317"/>
          </a:xfrm>
          <a:prstGeom prst="rect">
            <a:avLst/>
          </a:prstGeom>
        </p:spPr>
      </p:pic>
      <p:pic>
        <p:nvPicPr>
          <p:cNvPr id="7" name="图片 6">
            <a:extLst>
              <a:ext uri="{FF2B5EF4-FFF2-40B4-BE49-F238E27FC236}">
                <a16:creationId xmlns:a16="http://schemas.microsoft.com/office/drawing/2014/main" xmlns="" id="{B12BDD4A-78AD-4A10-8B2B-E7643DE0A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495" y="587161"/>
            <a:ext cx="2139556" cy="1691129"/>
          </a:xfrm>
          <a:prstGeom prst="rect">
            <a:avLst/>
          </a:prstGeom>
        </p:spPr>
      </p:pic>
      <p:pic>
        <p:nvPicPr>
          <p:cNvPr id="8" name="图片 7">
            <a:extLst>
              <a:ext uri="{FF2B5EF4-FFF2-40B4-BE49-F238E27FC236}">
                <a16:creationId xmlns:a16="http://schemas.microsoft.com/office/drawing/2014/main" xmlns="" id="{B30E0EBF-1BD2-4DDE-AA09-0338BAB7F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251" y="571625"/>
            <a:ext cx="2251244" cy="1722202"/>
          </a:xfrm>
          <a:prstGeom prst="rect">
            <a:avLst/>
          </a:prstGeom>
        </p:spPr>
      </p:pic>
      <p:sp>
        <p:nvSpPr>
          <p:cNvPr id="9" name="Triangle 201">
            <a:extLst>
              <a:ext uri="{FF2B5EF4-FFF2-40B4-BE49-F238E27FC236}">
                <a16:creationId xmlns:a16="http://schemas.microsoft.com/office/drawing/2014/main" xmlns="" id="{B3C9FF1D-3125-41FB-BFFB-B7EEB7762F17}"/>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68894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par>
                          <p:cTn id="17" fill="hold">
                            <p:stCondLst>
                              <p:cond delay="0"/>
                            </p:stCondLst>
                            <p:childTnLst>
                              <p:par>
                                <p:cTn id="18" presetID="4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D959498-8A69-43A9-9406-4D59EB489937}"/>
              </a:ext>
            </a:extLst>
          </p:cNvPr>
          <p:cNvSpPr/>
          <p:nvPr/>
        </p:nvSpPr>
        <p:spPr>
          <a:xfrm>
            <a:off x="1049703" y="1119377"/>
            <a:ext cx="7752183" cy="537904"/>
          </a:xfrm>
          <a:prstGeom prst="rect">
            <a:avLst/>
          </a:prstGeom>
        </p:spPr>
        <p:txBody>
          <a:bodyPr wrap="square">
            <a:spAutoFit/>
          </a:bodyPr>
          <a:lstStyle/>
          <a:p>
            <a:pPr marL="571683" indent="208426"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变法图强——</a:t>
            </a:r>
            <a:r>
              <a:rPr lang="zh-CN" altLang="en-US" sz="2188" kern="100" dirty="0">
                <a:latin typeface="微软雅黑" pitchFamily="34" charset="-122"/>
                <a:ea typeface="微软雅黑" pitchFamily="34" charset="-122"/>
                <a:cs typeface="Segoe UI Emoji" panose="020B0502040204020203" pitchFamily="34" charset="0"/>
              </a:rPr>
              <a:t>战国前期魏文侯变法（李悝、吴起）</a:t>
            </a:r>
            <a:endParaRPr lang="zh-CN" altLang="zh-CN" sz="2188" kern="100" dirty="0">
              <a:latin typeface="微软雅黑" pitchFamily="34" charset="-122"/>
              <a:ea typeface="微软雅黑"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8E80A343-4E1B-4FDF-8721-79B78DF9665E}"/>
              </a:ext>
            </a:extLst>
          </p:cNvPr>
          <p:cNvSpPr/>
          <p:nvPr/>
        </p:nvSpPr>
        <p:spPr>
          <a:xfrm>
            <a:off x="335280" y="315645"/>
            <a:ext cx="8915400" cy="958339"/>
          </a:xfrm>
          <a:prstGeom prst="rect">
            <a:avLst/>
          </a:prstGeom>
          <a:noFill/>
          <a:ln>
            <a:noFill/>
          </a:ln>
        </p:spPr>
        <p:txBody>
          <a:bodyPr wrap="square">
            <a:spAutoFit/>
          </a:bodyPr>
          <a:lstStyle/>
          <a:p>
            <a:pPr>
              <a:lnSpc>
                <a:spcPct val="150000"/>
              </a:lnSpc>
            </a:pPr>
            <a:r>
              <a:rPr lang="en-US" altLang="zh-CN" sz="1876" dirty="0" smtClean="0">
                <a:latin typeface="楷体" pitchFamily="49" charset="-122"/>
                <a:ea typeface="楷体" pitchFamily="49" charset="-122"/>
                <a:cs typeface="Segoe UI Emoji" panose="020B0502040204020203" pitchFamily="34" charset="0"/>
              </a:rPr>
              <a:t>    </a:t>
            </a:r>
            <a:r>
              <a:rPr lang="zh-CN" altLang="zh-CN" sz="1876" dirty="0" smtClean="0">
                <a:latin typeface="楷体" pitchFamily="49" charset="-122"/>
                <a:ea typeface="楷体" pitchFamily="49" charset="-122"/>
                <a:cs typeface="Segoe UI Emoji" panose="020B0502040204020203" pitchFamily="34" charset="0"/>
              </a:rPr>
              <a:t>公元前</a:t>
            </a:r>
            <a:r>
              <a:rPr lang="en-US" altLang="zh-CN" sz="1876" dirty="0">
                <a:latin typeface="楷体" pitchFamily="49" charset="-122"/>
                <a:ea typeface="楷体" pitchFamily="49" charset="-122"/>
                <a:cs typeface="Segoe UI Emoji" panose="020B0502040204020203" pitchFamily="34" charset="0"/>
              </a:rPr>
              <a:t>5</a:t>
            </a:r>
            <a:r>
              <a:rPr lang="zh-CN" altLang="zh-CN" sz="1876" dirty="0">
                <a:latin typeface="楷体" pitchFamily="49" charset="-122"/>
                <a:ea typeface="楷体" pitchFamily="49" charset="-122"/>
                <a:cs typeface="Segoe UI Emoji" panose="020B0502040204020203" pitchFamily="34" charset="0"/>
              </a:rPr>
              <a:t>世纪下半叶</a:t>
            </a:r>
            <a:r>
              <a:rPr lang="zh-CN" altLang="en-US" sz="1876" dirty="0">
                <a:latin typeface="楷体" pitchFamily="49" charset="-122"/>
                <a:ea typeface="楷体" pitchFamily="49" charset="-122"/>
                <a:cs typeface="Segoe UI Emoji" panose="020B0502040204020203" pitchFamily="34" charset="0"/>
              </a:rPr>
              <a:t>，</a:t>
            </a:r>
            <a:r>
              <a:rPr lang="zh-CN" altLang="zh-CN" sz="1876" dirty="0">
                <a:latin typeface="楷体" pitchFamily="49" charset="-122"/>
                <a:ea typeface="楷体" pitchFamily="49" charset="-122"/>
                <a:cs typeface="Segoe UI Emoji" panose="020B0502040204020203" pitchFamily="34" charset="0"/>
              </a:rPr>
              <a:t>魏国率先发动大战</a:t>
            </a:r>
            <a:r>
              <a:rPr lang="en-US" altLang="zh-CN" sz="1876" dirty="0">
                <a:latin typeface="楷体" pitchFamily="49" charset="-122"/>
                <a:ea typeface="楷体" pitchFamily="49" charset="-122"/>
                <a:cs typeface="Segoe UI Emoji" panose="020B0502040204020203" pitchFamily="34" charset="0"/>
              </a:rPr>
              <a:t>,</a:t>
            </a:r>
            <a:r>
              <a:rPr lang="zh-CN" altLang="zh-CN" sz="1876" dirty="0">
                <a:latin typeface="楷体" pitchFamily="49" charset="-122"/>
                <a:ea typeface="楷体" pitchFamily="49" charset="-122"/>
                <a:cs typeface="Segoe UI Emoji" panose="020B0502040204020203" pitchFamily="34" charset="0"/>
              </a:rPr>
              <a:t>占领了许多土地。战争的烈度与规模非以往可比，由此拉开此后一系列惨烈大战的序幕。</a:t>
            </a:r>
            <a:endParaRPr lang="zh-CN" altLang="en-US" sz="1876" dirty="0">
              <a:latin typeface="楷体" pitchFamily="49" charset="-122"/>
              <a:ea typeface="楷体" pitchFamily="49" charset="-122"/>
            </a:endParaRPr>
          </a:p>
        </p:txBody>
      </p:sp>
      <p:sp>
        <p:nvSpPr>
          <p:cNvPr id="6" name="文本框 5">
            <a:extLst>
              <a:ext uri="{FF2B5EF4-FFF2-40B4-BE49-F238E27FC236}">
                <a16:creationId xmlns:a16="http://schemas.microsoft.com/office/drawing/2014/main" xmlns="" id="{F5136B7A-8D0A-4BEC-908B-9CCB05C86400}"/>
              </a:ext>
            </a:extLst>
          </p:cNvPr>
          <p:cNvSpPr txBox="1"/>
          <p:nvPr/>
        </p:nvSpPr>
        <p:spPr>
          <a:xfrm>
            <a:off x="562732" y="4269587"/>
            <a:ext cx="8581268" cy="958339"/>
          </a:xfrm>
          <a:prstGeom prst="rect">
            <a:avLst/>
          </a:prstGeom>
          <a:noFill/>
          <a:ln w="28575">
            <a:noFill/>
          </a:ln>
        </p:spPr>
        <p:txBody>
          <a:bodyPr wrap="square" rtlCol="0">
            <a:spAutoFit/>
          </a:bodyPr>
          <a:lstStyle/>
          <a:p>
            <a:pPr>
              <a:lnSpc>
                <a:spcPct val="150000"/>
              </a:lnSpc>
            </a:pPr>
            <a:r>
              <a:rPr lang="en-US" altLang="zh-CN" sz="1876" b="1" dirty="0">
                <a:latin typeface="楷体" pitchFamily="49" charset="-122"/>
                <a:ea typeface="楷体" pitchFamily="49" charset="-122"/>
              </a:rPr>
              <a:t>“</a:t>
            </a:r>
            <a:r>
              <a:rPr lang="zh-CN" altLang="zh-CN" sz="1876" b="1" dirty="0">
                <a:latin typeface="楷体" pitchFamily="49" charset="-122"/>
                <a:ea typeface="楷体" pitchFamily="49" charset="-122"/>
              </a:rPr>
              <a:t>尽地力之教</a:t>
            </a:r>
            <a:r>
              <a:rPr lang="en-US" altLang="zh-CN" sz="1876" b="1" dirty="0" smtClean="0">
                <a:latin typeface="楷体" pitchFamily="49" charset="-122"/>
                <a:ea typeface="楷体" pitchFamily="49" charset="-122"/>
              </a:rPr>
              <a:t>”</a:t>
            </a:r>
            <a:endParaRPr lang="en-US" altLang="zh-CN" sz="1876" dirty="0" smtClean="0">
              <a:latin typeface="楷体" pitchFamily="49" charset="-122"/>
              <a:ea typeface="楷体" pitchFamily="49" charset="-122"/>
            </a:endParaRPr>
          </a:p>
          <a:p>
            <a:pPr algn="r">
              <a:lnSpc>
                <a:spcPct val="150000"/>
              </a:lnSpc>
            </a:pPr>
            <a:r>
              <a:rPr lang="zh-CN" altLang="zh-CN" sz="1876" dirty="0" smtClean="0">
                <a:latin typeface="楷体" pitchFamily="49" charset="-122"/>
                <a:ea typeface="楷体" pitchFamily="49" charset="-122"/>
              </a:rPr>
              <a:t>通过</a:t>
            </a:r>
            <a:r>
              <a:rPr lang="zh-CN" altLang="zh-CN" sz="1876" dirty="0">
                <a:latin typeface="楷体" pitchFamily="49" charset="-122"/>
                <a:ea typeface="楷体" pitchFamily="49" charset="-122"/>
              </a:rPr>
              <a:t>鼓励与强迫相结合的方法增加农民的劳动强度和劳动积极性。</a:t>
            </a:r>
            <a:endParaRPr lang="en-US" altLang="zh-CN" sz="1876" dirty="0">
              <a:latin typeface="楷体" pitchFamily="49" charset="-122"/>
              <a:ea typeface="楷体" pitchFamily="49" charset="-122"/>
            </a:endParaRPr>
          </a:p>
        </p:txBody>
      </p:sp>
      <p:sp>
        <p:nvSpPr>
          <p:cNvPr id="7" name="矩形 5">
            <a:extLst>
              <a:ext uri="{FF2B5EF4-FFF2-40B4-BE49-F238E27FC236}">
                <a16:creationId xmlns:a16="http://schemas.microsoft.com/office/drawing/2014/main" xmlns="" id="{5C87FC2D-B596-48C7-9DA3-7ADD99E0B536}"/>
              </a:ext>
            </a:extLst>
          </p:cNvPr>
          <p:cNvSpPr>
            <a:spLocks noChangeArrowheads="1"/>
          </p:cNvSpPr>
          <p:nvPr/>
        </p:nvSpPr>
        <p:spPr bwMode="auto">
          <a:xfrm>
            <a:off x="426720" y="1716785"/>
            <a:ext cx="8717280" cy="1824346"/>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876" dirty="0">
                <a:latin typeface="楷体" panose="02010609060101010101" pitchFamily="49" charset="-122"/>
                <a:ea typeface="楷体" panose="02010609060101010101" pitchFamily="49" charset="-122"/>
              </a:rPr>
              <a:t>    是时，李悝为魏文侯作尽地力之教（充分利用土地的教令）。以为地方百里，提封（国内）九万顷，除山泽、邑居参分（三分）去一，为田六百万亩。治田勤谨则亩益三升；不勤则损亦如之。地方百里之增减，辄为粟百八十万石矣。                    </a:t>
            </a:r>
          </a:p>
          <a:p>
            <a:pPr algn="r">
              <a:lnSpc>
                <a:spcPct val="150000"/>
              </a:lnSpc>
            </a:pPr>
            <a:r>
              <a:rPr lang="zh-CN" altLang="en-US" sz="1876" dirty="0">
                <a:latin typeface="楷体" panose="02010609060101010101" pitchFamily="49" charset="-122"/>
                <a:ea typeface="楷体" panose="02010609060101010101" pitchFamily="49" charset="-122"/>
              </a:rPr>
              <a:t>                 </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（东汉）班固</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汉书</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食货志</a:t>
            </a:r>
            <a:r>
              <a:rPr lang="en-US" altLang="zh-CN" sz="1876" dirty="0">
                <a:latin typeface="楷体" panose="02010609060101010101" pitchFamily="49" charset="-122"/>
                <a:ea typeface="楷体" panose="02010609060101010101" pitchFamily="49" charset="-122"/>
              </a:rPr>
              <a:t>》</a:t>
            </a:r>
          </a:p>
        </p:txBody>
      </p:sp>
      <p:sp>
        <p:nvSpPr>
          <p:cNvPr id="9" name="文本框 8">
            <a:extLst>
              <a:ext uri="{FF2B5EF4-FFF2-40B4-BE49-F238E27FC236}">
                <a16:creationId xmlns:a16="http://schemas.microsoft.com/office/drawing/2014/main" xmlns="" id="{503512B0-EBA7-480D-B6D9-49D777681834}"/>
              </a:ext>
            </a:extLst>
          </p:cNvPr>
          <p:cNvSpPr txBox="1"/>
          <p:nvPr/>
        </p:nvSpPr>
        <p:spPr>
          <a:xfrm>
            <a:off x="562732" y="3496204"/>
            <a:ext cx="8481989" cy="958339"/>
          </a:xfrm>
          <a:prstGeom prst="rect">
            <a:avLst/>
          </a:prstGeom>
          <a:noFill/>
          <a:ln w="28575">
            <a:noFill/>
          </a:ln>
        </p:spPr>
        <p:txBody>
          <a:bodyPr wrap="square" rtlCol="0">
            <a:spAutoFit/>
          </a:bodyPr>
          <a:lstStyle/>
          <a:p>
            <a:pPr>
              <a:lnSpc>
                <a:spcPct val="150000"/>
              </a:lnSpc>
            </a:pPr>
            <a:r>
              <a:rPr lang="en-US" altLang="zh-CN" sz="1876" b="1" dirty="0">
                <a:latin typeface="楷体" pitchFamily="49" charset="-122"/>
                <a:ea typeface="楷体" pitchFamily="49" charset="-122"/>
              </a:rPr>
              <a:t>“</a:t>
            </a:r>
            <a:r>
              <a:rPr lang="zh-CN" altLang="en-US" sz="1876" b="1" dirty="0">
                <a:latin typeface="楷体" pitchFamily="49" charset="-122"/>
                <a:ea typeface="楷体" pitchFamily="49" charset="-122"/>
              </a:rPr>
              <a:t>选贤任能，赏罚分明</a:t>
            </a:r>
            <a:r>
              <a:rPr lang="en-US" altLang="zh-CN" sz="1876" b="1" dirty="0" smtClean="0">
                <a:latin typeface="楷体" pitchFamily="49" charset="-122"/>
                <a:ea typeface="楷体" pitchFamily="49" charset="-122"/>
              </a:rPr>
              <a:t>”</a:t>
            </a:r>
            <a:endParaRPr lang="en-US" altLang="zh-CN" sz="1876" dirty="0" smtClean="0">
              <a:latin typeface="楷体" pitchFamily="49" charset="-122"/>
              <a:ea typeface="楷体" pitchFamily="49" charset="-122"/>
            </a:endParaRPr>
          </a:p>
          <a:p>
            <a:pPr algn="r">
              <a:lnSpc>
                <a:spcPct val="150000"/>
              </a:lnSpc>
            </a:pPr>
            <a:r>
              <a:rPr lang="zh-CN" altLang="en-US" sz="1876" dirty="0" smtClean="0">
                <a:latin typeface="楷体" pitchFamily="49" charset="-122"/>
                <a:ea typeface="楷体" pitchFamily="49" charset="-122"/>
              </a:rPr>
              <a:t>触及</a:t>
            </a:r>
            <a:r>
              <a:rPr lang="zh-CN" altLang="en-US" sz="1876" dirty="0">
                <a:latin typeface="楷体" pitchFamily="49" charset="-122"/>
                <a:ea typeface="楷体" pitchFamily="49" charset="-122"/>
              </a:rPr>
              <a:t>世卿世禄制度，一定程度瓦解宗室贵族的统治秩序</a:t>
            </a:r>
            <a:r>
              <a:rPr lang="zh-CN" altLang="zh-CN" sz="1876" dirty="0">
                <a:latin typeface="楷体" pitchFamily="49" charset="-122"/>
                <a:ea typeface="楷体" pitchFamily="49" charset="-122"/>
              </a:rPr>
              <a:t>。</a:t>
            </a:r>
            <a:endParaRPr lang="en-US" altLang="zh-CN" sz="1876" dirty="0">
              <a:latin typeface="楷体" pitchFamily="49" charset="-122"/>
              <a:ea typeface="楷体" pitchFamily="49" charset="-122"/>
            </a:endParaRPr>
          </a:p>
        </p:txBody>
      </p:sp>
      <p:sp>
        <p:nvSpPr>
          <p:cNvPr id="8" name="Triangle 201">
            <a:extLst>
              <a:ext uri="{FF2B5EF4-FFF2-40B4-BE49-F238E27FC236}">
                <a16:creationId xmlns:a16="http://schemas.microsoft.com/office/drawing/2014/main" xmlns="" id="{55D60245-5773-4B8C-BAB3-21BFE34555EB}"/>
              </a:ext>
            </a:extLst>
          </p:cNvPr>
          <p:cNvSpPr/>
          <p:nvPr/>
        </p:nvSpPr>
        <p:spPr>
          <a:xfrm rot="10800000">
            <a:off x="4344677" y="-16704"/>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60">
              <a:solidFill>
                <a:schemeClr val="tx1"/>
              </a:solidFill>
              <a:latin typeface="楷体" pitchFamily="49" charset="-122"/>
              <a:ea typeface="楷体" pitchFamily="49" charset="-122"/>
            </a:endParaRPr>
          </a:p>
        </p:txBody>
      </p:sp>
    </p:spTree>
    <p:extLst>
      <p:ext uri="{BB962C8B-B14F-4D97-AF65-F5344CB8AC3E}">
        <p14:creationId xmlns:p14="http://schemas.microsoft.com/office/powerpoint/2010/main" val="36774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xmlns="" id="{056484AC-6668-495D-B11E-514E193C403E}"/>
              </a:ext>
            </a:extLst>
          </p:cNvPr>
          <p:cNvSpPr>
            <a:spLocks noGrp="1" noChangeArrowheads="1"/>
          </p:cNvSpPr>
          <p:nvPr>
            <p:ph idx="4294967295"/>
          </p:nvPr>
        </p:nvSpPr>
        <p:spPr bwMode="auto">
          <a:xfrm>
            <a:off x="394536" y="2416559"/>
            <a:ext cx="8787563" cy="2041585"/>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50000"/>
              </a:lnSpc>
              <a:buNone/>
            </a:pPr>
            <a:r>
              <a:rPr lang="zh-CN" altLang="en-US" sz="2000" dirty="0">
                <a:latin typeface="楷体" pitchFamily="49" charset="-122"/>
                <a:ea typeface="楷体" pitchFamily="49" charset="-122"/>
              </a:rPr>
              <a:t>    又曰：籴甚贵伤民（士、工、商），甚贱伤农；民伤则离散，农伤则国贫。故甚贵与甚贱，其伤一也。善为国者，使民毋伤而农益劝</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是故善平籴者</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故虽遇饥馑水旱，籴不贵而民不散，取有余以补不足也。</a:t>
            </a:r>
            <a:endParaRPr lang="en-US" altLang="zh-CN" sz="2000" dirty="0">
              <a:latin typeface="楷体" pitchFamily="49" charset="-122"/>
              <a:ea typeface="楷体" pitchFamily="49" charset="-122"/>
            </a:endParaRPr>
          </a:p>
          <a:p>
            <a:pPr marL="0" indent="0" algn="r">
              <a:lnSpc>
                <a:spcPct val="150000"/>
              </a:lnSpc>
              <a:buNone/>
            </a:pPr>
            <a:r>
              <a:rPr lang="zh-CN" altLang="en-US" sz="2000" dirty="0">
                <a:latin typeface="楷体" pitchFamily="49" charset="-122"/>
                <a:ea typeface="楷体" pitchFamily="49" charset="-122"/>
              </a:rPr>
              <a:t>                </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（东汉）班固</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汉书</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食货志</a:t>
            </a:r>
            <a:r>
              <a:rPr lang="en-US" altLang="zh-CN" sz="2000" dirty="0">
                <a:latin typeface="楷体" pitchFamily="49" charset="-122"/>
                <a:ea typeface="楷体" pitchFamily="49" charset="-122"/>
              </a:rPr>
              <a:t>》</a:t>
            </a:r>
          </a:p>
        </p:txBody>
      </p:sp>
      <p:sp>
        <p:nvSpPr>
          <p:cNvPr id="5" name="矩形 4">
            <a:extLst>
              <a:ext uri="{FF2B5EF4-FFF2-40B4-BE49-F238E27FC236}">
                <a16:creationId xmlns:a16="http://schemas.microsoft.com/office/drawing/2014/main" xmlns="" id="{1F5510B5-891C-4FA8-BA83-854DFC6C31D6}"/>
              </a:ext>
            </a:extLst>
          </p:cNvPr>
          <p:cNvSpPr/>
          <p:nvPr/>
        </p:nvSpPr>
        <p:spPr>
          <a:xfrm>
            <a:off x="519762" y="954934"/>
            <a:ext cx="8555101" cy="1405193"/>
          </a:xfrm>
          <a:prstGeom prst="rect">
            <a:avLst/>
          </a:prstGeom>
          <a:noFill/>
          <a:ln w="28575">
            <a:noFill/>
          </a:ln>
        </p:spPr>
        <p:txBody>
          <a:bodyPr wrap="square">
            <a:spAutoFit/>
          </a:bodyPr>
          <a:lstStyle/>
          <a:p>
            <a:pPr>
              <a:lnSpc>
                <a:spcPct val="150000"/>
              </a:lnSpc>
            </a:pPr>
            <a:r>
              <a:rPr lang="zh-CN" altLang="en-US" sz="2000" dirty="0">
                <a:latin typeface="楷体" pitchFamily="49" charset="-122"/>
                <a:ea typeface="楷体" pitchFamily="49" charset="-122"/>
              </a:rPr>
              <a:t> </a:t>
            </a:r>
            <a:r>
              <a:rPr lang="zh-CN" altLang="en-US" sz="2000" dirty="0" smtClean="0">
                <a:latin typeface="楷体" pitchFamily="49" charset="-122"/>
                <a:ea typeface="楷体" pitchFamily="49" charset="-122"/>
              </a:rPr>
              <a:t>  </a:t>
            </a:r>
            <a:r>
              <a:rPr lang="en-US" altLang="zh-CN" sz="2000" dirty="0" smtClean="0">
                <a:latin typeface="楷体" pitchFamily="49" charset="-122"/>
                <a:ea typeface="楷体" pitchFamily="49" charset="-122"/>
              </a:rPr>
              <a:t>“</a:t>
            </a:r>
            <a:r>
              <a:rPr lang="zh-CN" altLang="zh-CN" sz="2000" dirty="0">
                <a:latin typeface="楷体" pitchFamily="49" charset="-122"/>
                <a:ea typeface="楷体" pitchFamily="49" charset="-122"/>
              </a:rPr>
              <a:t>平籴法</a:t>
            </a:r>
            <a:r>
              <a:rPr lang="zh-CN" altLang="en-US" sz="2000" dirty="0">
                <a:latin typeface="楷体" pitchFamily="49" charset="-122"/>
                <a:ea typeface="楷体" pitchFamily="49" charset="-122"/>
              </a:rPr>
              <a:t>”</a:t>
            </a:r>
            <a:r>
              <a:rPr lang="zh-CN" altLang="zh-CN" sz="2000" dirty="0">
                <a:latin typeface="楷体" pitchFamily="49" charset="-122"/>
                <a:ea typeface="楷体" pitchFamily="49" charset="-122"/>
              </a:rPr>
              <a:t>，丰年时向农民征购余粮以充实仓储，到荒年时出售。国家通过对粮食流通过程的干预来控制粮食价格，稳定市场，保护农民不至破产流亡。</a:t>
            </a:r>
            <a:endParaRPr lang="zh-CN" altLang="en-US" sz="2000" dirty="0">
              <a:latin typeface="楷体" pitchFamily="49" charset="-122"/>
              <a:ea typeface="楷体" pitchFamily="49" charset="-122"/>
            </a:endParaRPr>
          </a:p>
        </p:txBody>
      </p:sp>
      <p:sp>
        <p:nvSpPr>
          <p:cNvPr id="6" name="矩形 5">
            <a:extLst>
              <a:ext uri="{FF2B5EF4-FFF2-40B4-BE49-F238E27FC236}">
                <a16:creationId xmlns:a16="http://schemas.microsoft.com/office/drawing/2014/main" xmlns="" id="{A30ED87C-3175-4C30-B04F-847E2FED9CDE}"/>
              </a:ext>
            </a:extLst>
          </p:cNvPr>
          <p:cNvSpPr/>
          <p:nvPr/>
        </p:nvSpPr>
        <p:spPr>
          <a:xfrm>
            <a:off x="519762" y="228851"/>
            <a:ext cx="8488647" cy="537904"/>
          </a:xfrm>
          <a:prstGeom prst="rect">
            <a:avLst/>
          </a:prstGeom>
        </p:spPr>
        <p:txBody>
          <a:bodyPr wrap="square">
            <a:spAutoFit/>
          </a:bodyPr>
          <a:lstStyle/>
          <a:p>
            <a:pPr marL="571683" indent="208426"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变法图强——</a:t>
            </a:r>
            <a:r>
              <a:rPr lang="zh-CN" altLang="en-US" sz="2188" kern="100" dirty="0">
                <a:latin typeface="微软雅黑" pitchFamily="34" charset="-122"/>
                <a:ea typeface="微软雅黑" pitchFamily="34" charset="-122"/>
                <a:cs typeface="Segoe UI Emoji" panose="020B0502040204020203" pitchFamily="34" charset="0"/>
              </a:rPr>
              <a:t>战国前期魏文侯变法（李悝、吴起）</a:t>
            </a:r>
            <a:r>
              <a:rPr lang="en-US" altLang="zh-CN" sz="2188" dirty="0">
                <a:solidFill>
                  <a:schemeClr val="bg1">
                    <a:lumMod val="75000"/>
                  </a:schemeClr>
                </a:solidFill>
                <a:latin typeface="微软雅黑" pitchFamily="34" charset="-122"/>
                <a:ea typeface="微软雅黑" pitchFamily="34" charset="-122"/>
                <a:cs typeface="Segoe UI Emoji" panose="020B0502040204020203" pitchFamily="34" charset="0"/>
              </a:rPr>
              <a:t>        </a:t>
            </a:r>
            <a:endParaRPr lang="zh-CN" altLang="en-US" sz="2188" dirty="0">
              <a:solidFill>
                <a:schemeClr val="bg1">
                  <a:lumMod val="75000"/>
                </a:schemeClr>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BD6B219B-AD68-4DBF-B11F-FF85412895AD}"/>
              </a:ext>
            </a:extLst>
          </p:cNvPr>
          <p:cNvSpPr/>
          <p:nvPr/>
        </p:nvSpPr>
        <p:spPr>
          <a:xfrm>
            <a:off x="2396593" y="4796435"/>
            <a:ext cx="6925294" cy="429028"/>
          </a:xfrm>
          <a:prstGeom prst="rect">
            <a:avLst/>
          </a:prstGeom>
          <a:noFill/>
          <a:ln w="28575">
            <a:noFill/>
          </a:ln>
        </p:spPr>
        <p:txBody>
          <a:bodyPr wrap="none">
            <a:spAutoFit/>
          </a:bodyPr>
          <a:lstStyle/>
          <a:p>
            <a:r>
              <a:rPr lang="en-US" altLang="zh-CN" sz="2188" dirty="0">
                <a:latin typeface="微软雅黑" pitchFamily="34" charset="-122"/>
                <a:ea typeface="微软雅黑" pitchFamily="34" charset="-122"/>
                <a:cs typeface="Segoe UI Emoji" panose="020B0502040204020203" pitchFamily="34" charset="0"/>
              </a:rPr>
              <a:t>“</a:t>
            </a:r>
            <a:r>
              <a:rPr lang="zh-CN" altLang="zh-CN" sz="2188" dirty="0">
                <a:latin typeface="微软雅黑" pitchFamily="34" charset="-122"/>
                <a:ea typeface="微软雅黑" pitchFamily="34" charset="-122"/>
                <a:cs typeface="Segoe UI Emoji" panose="020B0502040204020203" pitchFamily="34" charset="0"/>
              </a:rPr>
              <a:t>废沟洫</a:t>
            </a:r>
            <a:r>
              <a:rPr lang="en-US" altLang="zh-CN" sz="2188" dirty="0">
                <a:latin typeface="微软雅黑" pitchFamily="34" charset="-122"/>
                <a:ea typeface="微软雅黑" pitchFamily="34" charset="-122"/>
                <a:cs typeface="Segoe UI Emoji" panose="020B0502040204020203" pitchFamily="34" charset="0"/>
              </a:rPr>
              <a:t>”</a:t>
            </a:r>
            <a:r>
              <a:rPr lang="zh-CN" altLang="en-US" sz="2188" dirty="0">
                <a:latin typeface="微软雅黑" pitchFamily="34" charset="-122"/>
                <a:ea typeface="微软雅黑" pitchFamily="34" charset="-122"/>
                <a:cs typeface="Segoe UI Emoji" panose="020B0502040204020203" pitchFamily="34" charset="0"/>
              </a:rPr>
              <a:t>，</a:t>
            </a:r>
            <a:r>
              <a:rPr lang="zh-CN" altLang="zh-CN" sz="2188" dirty="0">
                <a:latin typeface="微软雅黑" pitchFamily="34" charset="-122"/>
                <a:ea typeface="微软雅黑" pitchFamily="34" charset="-122"/>
                <a:cs typeface="Segoe UI Emoji" panose="020B0502040204020203" pitchFamily="34" charset="0"/>
              </a:rPr>
              <a:t>加强农田水利建设的同时破坏了井田制</a:t>
            </a:r>
            <a:r>
              <a:rPr lang="zh-CN" altLang="en-US" sz="2188" dirty="0">
                <a:latin typeface="微软雅黑" pitchFamily="34" charset="-122"/>
                <a:ea typeface="微软雅黑" pitchFamily="34" charset="-122"/>
                <a:cs typeface="Segoe UI Emoji" panose="020B0502040204020203" pitchFamily="34" charset="0"/>
              </a:rPr>
              <a:t>。</a:t>
            </a:r>
            <a:endParaRPr lang="zh-CN" altLang="en-US" sz="2188" dirty="0">
              <a:latin typeface="微软雅黑" pitchFamily="34" charset="-122"/>
              <a:ea typeface="微软雅黑" pitchFamily="34" charset="-122"/>
            </a:endParaRPr>
          </a:p>
        </p:txBody>
      </p:sp>
      <p:sp>
        <p:nvSpPr>
          <p:cNvPr id="8" name="Triangle 201">
            <a:extLst>
              <a:ext uri="{FF2B5EF4-FFF2-40B4-BE49-F238E27FC236}">
                <a16:creationId xmlns:a16="http://schemas.microsoft.com/office/drawing/2014/main" xmlns="" id="{DE480F06-811D-4B76-A811-E42146093518}"/>
              </a:ext>
            </a:extLst>
          </p:cNvPr>
          <p:cNvSpPr/>
          <p:nvPr/>
        </p:nvSpPr>
        <p:spPr>
          <a:xfrm rot="10800000">
            <a:off x="4446948" y="-18811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27388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47"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xmlns="" id="{FDFB952E-C10B-4A5D-ACAA-BC45967157B4}"/>
              </a:ext>
            </a:extLst>
          </p:cNvPr>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01470" y="168547"/>
            <a:ext cx="7902989" cy="2666093"/>
          </a:xfrm>
          <a:prstGeom prst="rect">
            <a:avLst/>
          </a:prstGeom>
          <a:noFill/>
          <a:ln>
            <a:noFill/>
          </a:ln>
        </p:spPr>
      </p:pic>
      <p:sp>
        <p:nvSpPr>
          <p:cNvPr id="5" name="矩形 4">
            <a:extLst>
              <a:ext uri="{FF2B5EF4-FFF2-40B4-BE49-F238E27FC236}">
                <a16:creationId xmlns:a16="http://schemas.microsoft.com/office/drawing/2014/main" xmlns="" id="{FC70EBFC-0150-4F21-9943-EDDA66FA6687}"/>
              </a:ext>
            </a:extLst>
          </p:cNvPr>
          <p:cNvSpPr/>
          <p:nvPr/>
        </p:nvSpPr>
        <p:spPr>
          <a:xfrm>
            <a:off x="230910" y="4689023"/>
            <a:ext cx="9172170" cy="418191"/>
          </a:xfrm>
          <a:prstGeom prst="rect">
            <a:avLst/>
          </a:prstGeom>
          <a:noFill/>
        </p:spPr>
        <p:txBody>
          <a:bodyPr wrap="square">
            <a:spAutoFit/>
          </a:bodyPr>
          <a:lstStyle/>
          <a:p>
            <a:pPr algn="r">
              <a:lnSpc>
                <a:spcPct val="150000"/>
              </a:lnSpc>
            </a:pPr>
            <a:r>
              <a:rPr lang="zh-CN" altLang="zh-CN" sz="1600" dirty="0">
                <a:latin typeface="微软雅黑" pitchFamily="34" charset="-122"/>
                <a:ea typeface="微软雅黑" pitchFamily="34" charset="-122"/>
                <a:cs typeface="Segoe UI Emoji" panose="020B0502040204020203" pitchFamily="34" charset="0"/>
              </a:rPr>
              <a:t>公元前</a:t>
            </a:r>
            <a:r>
              <a:rPr lang="en-US" altLang="zh-CN" sz="1600" dirty="0">
                <a:latin typeface="微软雅黑" pitchFamily="34" charset="-122"/>
                <a:ea typeface="微软雅黑" pitchFamily="34" charset="-122"/>
                <a:cs typeface="Segoe UI Emoji" panose="020B0502040204020203" pitchFamily="34" charset="0"/>
              </a:rPr>
              <a:t>536</a:t>
            </a:r>
            <a:r>
              <a:rPr lang="zh-CN" altLang="zh-CN" sz="1600" dirty="0">
                <a:latin typeface="微软雅黑" pitchFamily="34" charset="-122"/>
                <a:ea typeface="微软雅黑" pitchFamily="34" charset="-122"/>
                <a:cs typeface="Segoe UI Emoji" panose="020B0502040204020203" pitchFamily="34" charset="0"/>
              </a:rPr>
              <a:t>年郑国</a:t>
            </a:r>
            <a:r>
              <a:rPr lang="en-US" altLang="zh-CN" sz="1600" dirty="0">
                <a:latin typeface="微软雅黑" pitchFamily="34" charset="-122"/>
                <a:ea typeface="微软雅黑" pitchFamily="34" charset="-122"/>
                <a:cs typeface="Segoe UI Emoji" panose="020B0502040204020203" pitchFamily="34" charset="0"/>
              </a:rPr>
              <a:t>“</a:t>
            </a:r>
            <a:r>
              <a:rPr lang="zh-CN" altLang="zh-CN" sz="1600" dirty="0">
                <a:latin typeface="微软雅黑" pitchFamily="34" charset="-122"/>
                <a:ea typeface="微软雅黑" pitchFamily="34" charset="-122"/>
                <a:cs typeface="Segoe UI Emoji" panose="020B0502040204020203" pitchFamily="34" charset="0"/>
              </a:rPr>
              <a:t>铸刑书</a:t>
            </a:r>
            <a:r>
              <a:rPr lang="en-US" altLang="zh-CN" sz="1600" dirty="0">
                <a:latin typeface="微软雅黑" pitchFamily="34" charset="-122"/>
                <a:ea typeface="微软雅黑" pitchFamily="34" charset="-122"/>
                <a:cs typeface="Segoe UI Emoji" panose="020B0502040204020203" pitchFamily="34" charset="0"/>
              </a:rPr>
              <a:t>”</a:t>
            </a:r>
            <a:r>
              <a:rPr lang="zh-CN" altLang="zh-CN" sz="1600" dirty="0">
                <a:latin typeface="微软雅黑" pitchFamily="34" charset="-122"/>
                <a:ea typeface="微软雅黑" pitchFamily="34" charset="-122"/>
                <a:cs typeface="Segoe UI Emoji" panose="020B0502040204020203" pitchFamily="34" charset="0"/>
              </a:rPr>
              <a:t>，前</a:t>
            </a:r>
            <a:r>
              <a:rPr lang="en-US" altLang="zh-CN" sz="1600" dirty="0">
                <a:latin typeface="微软雅黑" pitchFamily="34" charset="-122"/>
                <a:ea typeface="微软雅黑" pitchFamily="34" charset="-122"/>
                <a:cs typeface="Segoe UI Emoji" panose="020B0502040204020203" pitchFamily="34" charset="0"/>
              </a:rPr>
              <a:t>513</a:t>
            </a:r>
            <a:r>
              <a:rPr lang="zh-CN" altLang="zh-CN" sz="1600" dirty="0">
                <a:latin typeface="微软雅黑" pitchFamily="34" charset="-122"/>
                <a:ea typeface="微软雅黑" pitchFamily="34" charset="-122"/>
                <a:cs typeface="Segoe UI Emoji" panose="020B0502040204020203" pitchFamily="34" charset="0"/>
              </a:rPr>
              <a:t>年晋国</a:t>
            </a:r>
            <a:r>
              <a:rPr lang="en-US" altLang="zh-CN" sz="1600" dirty="0">
                <a:latin typeface="微软雅黑" pitchFamily="34" charset="-122"/>
                <a:ea typeface="微软雅黑" pitchFamily="34" charset="-122"/>
                <a:cs typeface="Segoe UI Emoji" panose="020B0502040204020203" pitchFamily="34" charset="0"/>
              </a:rPr>
              <a:t>“</a:t>
            </a:r>
            <a:r>
              <a:rPr lang="zh-CN" altLang="zh-CN" sz="1600" dirty="0">
                <a:latin typeface="微软雅黑" pitchFamily="34" charset="-122"/>
                <a:ea typeface="微软雅黑" pitchFamily="34" charset="-122"/>
                <a:cs typeface="Segoe UI Emoji" panose="020B0502040204020203" pitchFamily="34" charset="0"/>
              </a:rPr>
              <a:t>铸刑鼎</a:t>
            </a:r>
            <a:r>
              <a:rPr lang="en-US" altLang="zh-CN" sz="1600" dirty="0">
                <a:latin typeface="微软雅黑" pitchFamily="34" charset="-122"/>
                <a:ea typeface="微软雅黑" pitchFamily="34" charset="-122"/>
                <a:cs typeface="Segoe UI Emoji" panose="020B0502040204020203" pitchFamily="34" charset="0"/>
              </a:rPr>
              <a:t>”</a:t>
            </a:r>
            <a:r>
              <a:rPr lang="zh-CN" altLang="zh-CN" sz="1600" dirty="0">
                <a:latin typeface="微软雅黑" pitchFamily="34" charset="-122"/>
                <a:ea typeface="微软雅黑" pitchFamily="34" charset="-122"/>
                <a:cs typeface="Segoe UI Emoji" panose="020B0502040204020203" pitchFamily="34" charset="0"/>
              </a:rPr>
              <a:t>，都是将成文刑法铸在铜器上公诸于众。</a:t>
            </a:r>
            <a:endParaRPr lang="zh-CN" altLang="en-US" sz="1600" dirty="0">
              <a:latin typeface="微软雅黑" pitchFamily="34" charset="-122"/>
              <a:ea typeface="微软雅黑" pitchFamily="34" charset="-122"/>
            </a:endParaRPr>
          </a:p>
        </p:txBody>
      </p:sp>
      <p:sp>
        <p:nvSpPr>
          <p:cNvPr id="6" name="矩形 5">
            <a:extLst>
              <a:ext uri="{FF2B5EF4-FFF2-40B4-BE49-F238E27FC236}">
                <a16:creationId xmlns:a16="http://schemas.microsoft.com/office/drawing/2014/main" xmlns="" id="{A964FBC4-49A1-411A-B9C5-B719AB229411}"/>
              </a:ext>
            </a:extLst>
          </p:cNvPr>
          <p:cNvSpPr/>
          <p:nvPr/>
        </p:nvSpPr>
        <p:spPr>
          <a:xfrm>
            <a:off x="230910" y="3001566"/>
            <a:ext cx="9172170" cy="1535549"/>
          </a:xfrm>
          <a:prstGeom prst="rect">
            <a:avLst/>
          </a:prstGeom>
          <a:ln w="12700">
            <a:solidFill>
              <a:schemeClr val="tx2">
                <a:lumMod val="40000"/>
                <a:lumOff val="60000"/>
              </a:schemeClr>
            </a:solidFill>
          </a:ln>
        </p:spPr>
        <p:txBody>
          <a:bodyPr wrap="square">
            <a:spAutoFit/>
          </a:bodyPr>
          <a:lstStyle/>
          <a:p>
            <a:pPr algn="just">
              <a:lnSpc>
                <a:spcPct val="150000"/>
              </a:lnSpc>
            </a:pPr>
            <a:r>
              <a:rPr lang="en-US" altLang="zh-CN" sz="1563" kern="100" dirty="0" smtClean="0">
                <a:latin typeface="楷体" panose="02010609060101010101" pitchFamily="49" charset="-122"/>
                <a:ea typeface="楷体" panose="02010609060101010101" pitchFamily="49" charset="-122"/>
                <a:cs typeface="Segoe UI Emoji" panose="020B0502040204020203" pitchFamily="34" charset="0"/>
              </a:rPr>
              <a:t>    </a:t>
            </a:r>
            <a:r>
              <a:rPr lang="zh-CN" altLang="zh-CN" sz="1563" kern="100" dirty="0" smtClean="0">
                <a:latin typeface="楷体" panose="02010609060101010101" pitchFamily="49" charset="-122"/>
                <a:ea typeface="楷体" panose="02010609060101010101" pitchFamily="49" charset="-122"/>
                <a:cs typeface="Segoe UI Emoji" panose="020B0502040204020203" pitchFamily="34" charset="0"/>
              </a:rPr>
              <a:t>其</a:t>
            </a:r>
            <a:r>
              <a:rPr lang="zh-CN" altLang="zh-CN" sz="1563" kern="100" dirty="0">
                <a:latin typeface="楷体" panose="02010609060101010101" pitchFamily="49" charset="-122"/>
                <a:ea typeface="楷体" panose="02010609060101010101" pitchFamily="49" charset="-122"/>
                <a:cs typeface="Segoe UI Emoji" panose="020B0502040204020203" pitchFamily="34" charset="0"/>
              </a:rPr>
              <a:t>主要内容是保护私有财产和维护君主权威，对侵犯私有权、反抗君主统治的行为子以严厉惩罚。还规定禁止人民议论法令，违者处死，这已与西周、春秋时国人议政的传统大相径庭，反映出专制倾向的显著加强。</a:t>
            </a:r>
            <a:r>
              <a:rPr lang="en-US" altLang="zh-CN" sz="1563" kern="100" dirty="0">
                <a:latin typeface="楷体" panose="02010609060101010101" pitchFamily="49" charset="-122"/>
                <a:ea typeface="楷体" panose="02010609060101010101" pitchFamily="49" charset="-122"/>
                <a:cs typeface="Segoe UI Emoji" panose="020B0502040204020203" pitchFamily="34" charset="0"/>
              </a:rPr>
              <a:t>             </a:t>
            </a:r>
            <a:endParaRPr lang="en-US" altLang="zh-CN" sz="1563" kern="100" dirty="0" smtClean="0">
              <a:latin typeface="楷体" panose="02010609060101010101" pitchFamily="49" charset="-122"/>
              <a:ea typeface="楷体" panose="02010609060101010101" pitchFamily="49" charset="-122"/>
              <a:cs typeface="Segoe UI Emoji" panose="020B0502040204020203" pitchFamily="34" charset="0"/>
            </a:endParaRPr>
          </a:p>
          <a:p>
            <a:pPr algn="r">
              <a:lnSpc>
                <a:spcPct val="150000"/>
              </a:lnSpc>
            </a:pPr>
            <a:r>
              <a:rPr lang="zh-CN" altLang="zh-CN" sz="1563" kern="100" dirty="0" smtClean="0">
                <a:latin typeface="楷体" panose="02010609060101010101" pitchFamily="49" charset="-122"/>
                <a:ea typeface="楷体" panose="02010609060101010101" pitchFamily="49" charset="-122"/>
                <a:cs typeface="Segoe UI Emoji" panose="020B0502040204020203" pitchFamily="34" charset="0"/>
              </a:rPr>
              <a:t>——</a:t>
            </a:r>
            <a:r>
              <a:rPr lang="zh-CN" altLang="zh-CN" sz="1563" kern="100" dirty="0">
                <a:latin typeface="楷体" panose="02010609060101010101" pitchFamily="49" charset="-122"/>
                <a:ea typeface="楷体" panose="02010609060101010101" pitchFamily="49" charset="-122"/>
                <a:cs typeface="Segoe UI Emoji" panose="020B0502040204020203" pitchFamily="34" charset="0"/>
              </a:rPr>
              <a:t>张帆</a:t>
            </a:r>
            <a:r>
              <a:rPr lang="en-US" altLang="zh-CN" sz="1563" kern="100" dirty="0">
                <a:latin typeface="楷体" panose="02010609060101010101" pitchFamily="49" charset="-122"/>
                <a:ea typeface="楷体" panose="02010609060101010101" pitchFamily="49" charset="-122"/>
                <a:cs typeface="Segoe UI Emoji" panose="020B0502040204020203" pitchFamily="34" charset="0"/>
              </a:rPr>
              <a:t>《</a:t>
            </a:r>
            <a:r>
              <a:rPr lang="zh-CN" altLang="en-US" sz="1563" kern="100" dirty="0">
                <a:latin typeface="楷体" panose="02010609060101010101" pitchFamily="49" charset="-122"/>
                <a:ea typeface="楷体" panose="02010609060101010101" pitchFamily="49" charset="-122"/>
                <a:cs typeface="Segoe UI Emoji" panose="020B0502040204020203" pitchFamily="34" charset="0"/>
              </a:rPr>
              <a:t>中国古代简史</a:t>
            </a:r>
            <a:r>
              <a:rPr lang="en-US" altLang="zh-CN" sz="1563" kern="100" dirty="0">
                <a:latin typeface="楷体" panose="02010609060101010101" pitchFamily="49" charset="-122"/>
                <a:ea typeface="楷体" panose="02010609060101010101" pitchFamily="49" charset="-122"/>
                <a:cs typeface="Segoe UI Emoji" panose="020B0502040204020203" pitchFamily="34" charset="0"/>
              </a:rPr>
              <a:t>》</a:t>
            </a:r>
            <a:endParaRPr lang="zh-CN" altLang="zh-CN" sz="1563"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7" name="Triangle 201">
            <a:extLst>
              <a:ext uri="{FF2B5EF4-FFF2-40B4-BE49-F238E27FC236}">
                <a16:creationId xmlns:a16="http://schemas.microsoft.com/office/drawing/2014/main" xmlns="" id="{C2218B7E-7DC0-4AA2-B875-F32C0BA7F029}"/>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2247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D2D38B1-F370-463B-9E4A-0890CD1ED39D}"/>
              </a:ext>
            </a:extLst>
          </p:cNvPr>
          <p:cNvSpPr>
            <a:spLocks noGrp="1"/>
          </p:cNvSpPr>
          <p:nvPr>
            <p:ph idx="4294967295"/>
          </p:nvPr>
        </p:nvSpPr>
        <p:spPr>
          <a:xfrm>
            <a:off x="902030" y="1281401"/>
            <a:ext cx="8211490" cy="2661012"/>
          </a:xfrm>
          <a:ln w="12700">
            <a:noFill/>
          </a:ln>
        </p:spPr>
        <p:txBody>
          <a:bodyPr>
            <a:noAutofit/>
          </a:bodyPr>
          <a:lstStyle/>
          <a:p>
            <a:pPr marL="0" indent="0">
              <a:lnSpc>
                <a:spcPct val="150000"/>
              </a:lnSpc>
              <a:buNone/>
            </a:pPr>
            <a:r>
              <a:rPr lang="en-US" altLang="zh-CN" sz="1800" dirty="0">
                <a:latin typeface="楷体" panose="02010609060101010101" pitchFamily="49" charset="-122"/>
                <a:ea typeface="楷体" panose="02010609060101010101" pitchFamily="49" charset="-122"/>
              </a:rPr>
              <a:t>    </a:t>
            </a:r>
            <a:r>
              <a:rPr lang="zh-CN" altLang="zh-CN" sz="1800" dirty="0">
                <a:latin typeface="楷体" pitchFamily="49" charset="-122"/>
                <a:ea typeface="楷体" pitchFamily="49" charset="-122"/>
              </a:rPr>
              <a:t>魏考选武卒，魏氏武卒，衣三属之甲（上衣、大腿、小腿），操十二石之弩，负矢五十个，置戈其上，冠胄带剑，嬴三日之粮，日中而趋百里</a:t>
            </a:r>
            <a:r>
              <a:rPr lang="en-US" altLang="zh-CN"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从天明到中午跑完一百里路约</a:t>
            </a:r>
            <a:r>
              <a:rPr lang="en-US" altLang="zh-CN" sz="1800" dirty="0">
                <a:latin typeface="楷体" panose="02010609060101010101" pitchFamily="49" charset="-122"/>
                <a:ea typeface="楷体" panose="02010609060101010101" pitchFamily="49" charset="-122"/>
              </a:rPr>
              <a:t>82</a:t>
            </a:r>
            <a:r>
              <a:rPr lang="zh-CN" altLang="zh-CN" sz="1800" dirty="0">
                <a:latin typeface="楷体" panose="02010609060101010101" pitchFamily="49" charset="-122"/>
                <a:ea typeface="楷体" panose="02010609060101010101" pitchFamily="49" charset="-122"/>
              </a:rPr>
              <a:t>里。陈梦家推算</a:t>
            </a:r>
            <a:r>
              <a:rPr lang="en-US" altLang="zh-CN"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西汉的里相当于今</a:t>
            </a:r>
            <a:r>
              <a:rPr lang="en-US" altLang="zh-CN" sz="1800" dirty="0">
                <a:latin typeface="楷体" panose="02010609060101010101" pitchFamily="49" charset="-122"/>
                <a:ea typeface="楷体" panose="02010609060101010101" pitchFamily="49" charset="-122"/>
              </a:rPr>
              <a:t>417.53</a:t>
            </a:r>
            <a:r>
              <a:rPr lang="zh-CN" altLang="zh-CN" sz="1800" dirty="0">
                <a:latin typeface="楷体" panose="02010609060101010101" pitchFamily="49" charset="-122"/>
                <a:ea typeface="楷体" panose="02010609060101010101" pitchFamily="49" charset="-122"/>
              </a:rPr>
              <a:t>米</a:t>
            </a:r>
            <a:r>
              <a:rPr lang="en-US" altLang="zh-CN"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，中试则复其户，利其田宅。如此，则其地虽广，其税必寡，其气力数年而衰。是危国之兵也。半天，才得中选。合格后免其赋役，优其田宅。</a:t>
            </a:r>
            <a:endParaRPr lang="en-US" altLang="zh-CN" sz="1800" dirty="0">
              <a:latin typeface="楷体" panose="02010609060101010101" pitchFamily="49" charset="-122"/>
              <a:ea typeface="楷体" panose="02010609060101010101" pitchFamily="49" charset="-122"/>
            </a:endParaRPr>
          </a:p>
          <a:p>
            <a:pPr marL="0" indent="0" algn="r">
              <a:lnSpc>
                <a:spcPct val="150000"/>
              </a:lnSpc>
              <a:buNone/>
            </a:pPr>
            <a:r>
              <a:rPr lang="en-US" altLang="zh-CN"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《汉书·刑法志》</a:t>
            </a:r>
            <a:endParaRPr lang="zh-CN" altLang="en-US" sz="1800" dirty="0">
              <a:latin typeface="楷体" panose="02010609060101010101" pitchFamily="49" charset="-122"/>
              <a:ea typeface="楷体" panose="02010609060101010101" pitchFamily="49" charset="-122"/>
            </a:endParaRPr>
          </a:p>
        </p:txBody>
      </p:sp>
      <p:sp>
        <p:nvSpPr>
          <p:cNvPr id="4" name="Triangle 201">
            <a:extLst>
              <a:ext uri="{FF2B5EF4-FFF2-40B4-BE49-F238E27FC236}">
                <a16:creationId xmlns:a16="http://schemas.microsoft.com/office/drawing/2014/main" xmlns="" id="{299B8D50-6A0C-4F25-BA79-4477B36FAEEC}"/>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35351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58779" y="773096"/>
            <a:ext cx="6123483" cy="784830"/>
          </a:xfrm>
          <a:prstGeom prst="rect">
            <a:avLst/>
          </a:prstGeom>
        </p:spPr>
        <p:txBody>
          <a:bodyPr wrap="square">
            <a:spAutoFit/>
          </a:bodyPr>
          <a:lstStyle/>
          <a:p>
            <a:pPr algn="ctr" defTabSz="815975"/>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2007</a:t>
            </a:r>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岳麓版历史教材</a:t>
            </a:r>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参考朝阳区目标检测</a:t>
            </a:r>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a:t>
            </a:r>
          </a:p>
          <a:p>
            <a:pPr algn="ctr" defTabSz="815975"/>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riangle 201"/>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80" name="标题 11"/>
          <p:cNvSpPr txBox="1"/>
          <p:nvPr/>
        </p:nvSpPr>
        <p:spPr>
          <a:xfrm>
            <a:off x="4731965" y="2043645"/>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春秋时期的政治</a:t>
            </a:r>
          </a:p>
        </p:txBody>
      </p:sp>
      <p:sp>
        <p:nvSpPr>
          <p:cNvPr id="81" name="标题 11"/>
          <p:cNvSpPr txBox="1"/>
          <p:nvPr/>
        </p:nvSpPr>
        <p:spPr>
          <a:xfrm>
            <a:off x="4736792" y="3093411"/>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战国时期的政治</a:t>
            </a:r>
          </a:p>
          <a:p>
            <a:pPr algn="l"/>
            <a:endParaRPr lang="zh-CN" altLang="en-US" sz="2000" dirty="0">
              <a:latin typeface="微软雅黑" panose="020B0503020204020204" pitchFamily="34" charset="-122"/>
              <a:ea typeface="微软雅黑" panose="020B0503020204020204" pitchFamily="34" charset="-122"/>
            </a:endParaRPr>
          </a:p>
        </p:txBody>
      </p:sp>
      <p:sp>
        <p:nvSpPr>
          <p:cNvPr id="34" name="标题 11">
            <a:extLst>
              <a:ext uri="{FF2B5EF4-FFF2-40B4-BE49-F238E27FC236}">
                <a16:creationId xmlns:a16="http://schemas.microsoft.com/office/drawing/2014/main" xmlns="" id="{DF24473F-9F62-4334-8E3E-C9D078247716}"/>
              </a:ext>
            </a:extLst>
          </p:cNvPr>
          <p:cNvSpPr txBox="1"/>
          <p:nvPr/>
        </p:nvSpPr>
        <p:spPr>
          <a:xfrm>
            <a:off x="4731965" y="4196165"/>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商鞅变法</a:t>
            </a:r>
          </a:p>
        </p:txBody>
      </p:sp>
      <p:grpSp>
        <p:nvGrpSpPr>
          <p:cNvPr id="11" name="组合 63">
            <a:extLst>
              <a:ext uri="{FF2B5EF4-FFF2-40B4-BE49-F238E27FC236}">
                <a16:creationId xmlns:a16="http://schemas.microsoft.com/office/drawing/2014/main" xmlns="" id="{17C268E7-1612-4EC7-A147-D5A8203D9085}"/>
              </a:ext>
            </a:extLst>
          </p:cNvPr>
          <p:cNvGrpSpPr/>
          <p:nvPr/>
        </p:nvGrpSpPr>
        <p:grpSpPr>
          <a:xfrm>
            <a:off x="4026043" y="2007215"/>
            <a:ext cx="668564" cy="595984"/>
            <a:chOff x="3835847" y="1395243"/>
            <a:chExt cx="1462116" cy="1303538"/>
          </a:xfrm>
          <a:solidFill>
            <a:schemeClr val="accent2">
              <a:lumMod val="75000"/>
            </a:schemeClr>
          </a:solidFill>
        </p:grpSpPr>
        <p:sp>
          <p:nvSpPr>
            <p:cNvPr id="12" name="同心圆 65">
              <a:extLst>
                <a:ext uri="{FF2B5EF4-FFF2-40B4-BE49-F238E27FC236}">
                  <a16:creationId xmlns:a16="http://schemas.microsoft.com/office/drawing/2014/main" xmlns="" id="{C739DC6E-61A9-4A2E-9228-AC105B992A72}"/>
                </a:ext>
              </a:extLst>
            </p:cNvPr>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13" name="组合 66">
              <a:extLst>
                <a:ext uri="{FF2B5EF4-FFF2-40B4-BE49-F238E27FC236}">
                  <a16:creationId xmlns:a16="http://schemas.microsoft.com/office/drawing/2014/main" xmlns="" id="{630D2BAA-AE80-4959-97D2-19FC352E18E6}"/>
                </a:ext>
              </a:extLst>
            </p:cNvPr>
            <p:cNvGrpSpPr/>
            <p:nvPr/>
          </p:nvGrpSpPr>
          <p:grpSpPr>
            <a:xfrm>
              <a:off x="4939609" y="1857832"/>
              <a:ext cx="358354" cy="358354"/>
              <a:chOff x="5917211" y="1835961"/>
              <a:chExt cx="504056" cy="504056"/>
            </a:xfrm>
            <a:grpFill/>
          </p:grpSpPr>
          <p:sp>
            <p:nvSpPr>
              <p:cNvPr id="15" name="同心圆 68">
                <a:extLst>
                  <a:ext uri="{FF2B5EF4-FFF2-40B4-BE49-F238E27FC236}">
                    <a16:creationId xmlns:a16="http://schemas.microsoft.com/office/drawing/2014/main" xmlns="" id="{8E7A6123-1089-4FCB-A56B-5D672CC6A37C}"/>
                  </a:ext>
                </a:extLst>
              </p:cNvPr>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xmlns="" id="{8BD082BD-3CDE-4F57-A721-32679047213C}"/>
                  </a:ext>
                </a:extLst>
              </p:cNvPr>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14" name="椭圆 13">
              <a:extLst>
                <a:ext uri="{FF2B5EF4-FFF2-40B4-BE49-F238E27FC236}">
                  <a16:creationId xmlns:a16="http://schemas.microsoft.com/office/drawing/2014/main" xmlns="" id="{D0C6DCEC-6000-444C-9ECE-38934A0EBFC8}"/>
                </a:ext>
              </a:extLst>
            </p:cNvPr>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1985" kern="0" dirty="0">
                  <a:solidFill>
                    <a:schemeClr val="bg1"/>
                  </a:solidFill>
                  <a:latin typeface="Impact" panose="020B0806030902050204" pitchFamily="34" charset="0"/>
                  <a:ea typeface="微软雅黑" panose="020B0503020204020204" pitchFamily="34" charset="-122"/>
                </a:rPr>
                <a:t>1</a:t>
              </a:r>
              <a:endParaRPr lang="zh-CN" altLang="en-US" sz="1985" kern="0" dirty="0">
                <a:solidFill>
                  <a:schemeClr val="bg1"/>
                </a:solidFill>
                <a:latin typeface="Impact" panose="020B0806030902050204" pitchFamily="34" charset="0"/>
                <a:ea typeface="微软雅黑" panose="020B0503020204020204" pitchFamily="34" charset="-122"/>
              </a:endParaRPr>
            </a:p>
          </p:txBody>
        </p:sp>
      </p:grpSp>
      <p:grpSp>
        <p:nvGrpSpPr>
          <p:cNvPr id="17" name="组合 72">
            <a:extLst>
              <a:ext uri="{FF2B5EF4-FFF2-40B4-BE49-F238E27FC236}">
                <a16:creationId xmlns:a16="http://schemas.microsoft.com/office/drawing/2014/main" xmlns="" id="{610DFD5A-3916-4088-A048-C9BCFC1DFD60}"/>
              </a:ext>
            </a:extLst>
          </p:cNvPr>
          <p:cNvGrpSpPr/>
          <p:nvPr/>
        </p:nvGrpSpPr>
        <p:grpSpPr>
          <a:xfrm>
            <a:off x="4026043" y="2988663"/>
            <a:ext cx="668564" cy="595984"/>
            <a:chOff x="3835847" y="1395243"/>
            <a:chExt cx="1462116" cy="1303538"/>
          </a:xfrm>
          <a:solidFill>
            <a:schemeClr val="accent2">
              <a:lumMod val="75000"/>
            </a:schemeClr>
          </a:solidFill>
        </p:grpSpPr>
        <p:sp>
          <p:nvSpPr>
            <p:cNvPr id="18" name="同心圆 74">
              <a:extLst>
                <a:ext uri="{FF2B5EF4-FFF2-40B4-BE49-F238E27FC236}">
                  <a16:creationId xmlns:a16="http://schemas.microsoft.com/office/drawing/2014/main" xmlns="" id="{D7778C67-3AF9-45BA-AA8B-CA2C09F7D31D}"/>
                </a:ext>
              </a:extLst>
            </p:cNvPr>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19" name="组合 75">
              <a:extLst>
                <a:ext uri="{FF2B5EF4-FFF2-40B4-BE49-F238E27FC236}">
                  <a16:creationId xmlns:a16="http://schemas.microsoft.com/office/drawing/2014/main" xmlns="" id="{7AFA6DE9-D845-4E0E-A70E-9EB76710D016}"/>
                </a:ext>
              </a:extLst>
            </p:cNvPr>
            <p:cNvGrpSpPr/>
            <p:nvPr/>
          </p:nvGrpSpPr>
          <p:grpSpPr>
            <a:xfrm>
              <a:off x="4939609" y="1857832"/>
              <a:ext cx="358354" cy="358354"/>
              <a:chOff x="5917211" y="1835961"/>
              <a:chExt cx="504056" cy="504056"/>
            </a:xfrm>
            <a:grpFill/>
          </p:grpSpPr>
          <p:sp>
            <p:nvSpPr>
              <p:cNvPr id="21" name="同心圆 77">
                <a:extLst>
                  <a:ext uri="{FF2B5EF4-FFF2-40B4-BE49-F238E27FC236}">
                    <a16:creationId xmlns:a16="http://schemas.microsoft.com/office/drawing/2014/main" xmlns="" id="{E3185D14-D78D-40ED-886B-9C2CE31E83FC}"/>
                  </a:ext>
                </a:extLst>
              </p:cNvPr>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xmlns="" id="{763ED50E-46EE-4E03-AB9E-D6F26151BA61}"/>
                  </a:ext>
                </a:extLst>
              </p:cNvPr>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20" name="椭圆 19">
              <a:extLst>
                <a:ext uri="{FF2B5EF4-FFF2-40B4-BE49-F238E27FC236}">
                  <a16:creationId xmlns:a16="http://schemas.microsoft.com/office/drawing/2014/main" xmlns="" id="{D4CF6562-8BD4-4202-B5CF-1E0328D3B0CD}"/>
                </a:ext>
              </a:extLst>
            </p:cNvPr>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2</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grpSp>
        <p:nvGrpSpPr>
          <p:cNvPr id="23" name="组合 97">
            <a:extLst>
              <a:ext uri="{FF2B5EF4-FFF2-40B4-BE49-F238E27FC236}">
                <a16:creationId xmlns:a16="http://schemas.microsoft.com/office/drawing/2014/main" xmlns="" id="{EF549FEB-9241-4EEF-891C-C74C71141052}"/>
              </a:ext>
            </a:extLst>
          </p:cNvPr>
          <p:cNvGrpSpPr/>
          <p:nvPr/>
        </p:nvGrpSpPr>
        <p:grpSpPr>
          <a:xfrm>
            <a:off x="1901509" y="2301798"/>
            <a:ext cx="1820620" cy="1820410"/>
            <a:chOff x="1535382" y="1258858"/>
            <a:chExt cx="2462552" cy="2462552"/>
          </a:xfrm>
          <a:solidFill>
            <a:schemeClr val="tx1">
              <a:lumMod val="95000"/>
              <a:lumOff val="5000"/>
            </a:schemeClr>
          </a:solidFill>
        </p:grpSpPr>
        <p:sp>
          <p:nvSpPr>
            <p:cNvPr id="24" name="椭圆 4">
              <a:extLst>
                <a:ext uri="{FF2B5EF4-FFF2-40B4-BE49-F238E27FC236}">
                  <a16:creationId xmlns:a16="http://schemas.microsoft.com/office/drawing/2014/main" xmlns="" id="{FBDD1F76-2E3D-4736-A60F-9FCFDC1543CE}"/>
                </a:ext>
              </a:extLst>
            </p:cNvPr>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858" tIns="41930" rIns="83858" bIns="41930" numCol="1" spcCol="0" rtlCol="0" fromWordArt="0" anchor="ctr" anchorCtr="0" forceAA="0" compatLnSpc="1">
              <a:noAutofit/>
            </a:bodyPr>
            <a:lstStyle/>
            <a:p>
              <a:pPr algn="ctr"/>
              <a:endParaRPr lang="zh-CN" altLang="en-US" sz="1489" dirty="0">
                <a:solidFill>
                  <a:schemeClr val="tx1"/>
                </a:solidFill>
                <a:latin typeface="微软雅黑" panose="020B0503020204020204" pitchFamily="34" charset="-122"/>
                <a:ea typeface="微软雅黑" panose="020B0503020204020204" pitchFamily="34" charset="-122"/>
              </a:endParaRPr>
            </a:p>
          </p:txBody>
        </p:sp>
        <p:sp>
          <p:nvSpPr>
            <p:cNvPr id="25" name="TextBox 43">
              <a:extLst>
                <a:ext uri="{FF2B5EF4-FFF2-40B4-BE49-F238E27FC236}">
                  <a16:creationId xmlns:a16="http://schemas.microsoft.com/office/drawing/2014/main" xmlns="" id="{60DADFEA-504D-4037-9E77-AF56E22CC9C9}"/>
                </a:ext>
              </a:extLst>
            </p:cNvPr>
            <p:cNvSpPr txBox="1"/>
            <p:nvPr/>
          </p:nvSpPr>
          <p:spPr>
            <a:xfrm>
              <a:off x="1645569" y="1974599"/>
              <a:ext cx="2262826" cy="1020042"/>
            </a:xfrm>
            <a:prstGeom prst="rect">
              <a:avLst/>
            </a:prstGeom>
            <a:noFill/>
            <a:ln>
              <a:noFill/>
            </a:ln>
          </p:spPr>
          <p:txBody>
            <a:bodyPr wrap="square" rtlCol="0">
              <a:spAutoFit/>
            </a:bodyPr>
            <a:lstStyle/>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内容</a:t>
              </a:r>
            </a:p>
          </p:txBody>
        </p:sp>
      </p:grpSp>
      <p:grpSp>
        <p:nvGrpSpPr>
          <p:cNvPr id="26" name="组合 72">
            <a:extLst>
              <a:ext uri="{FF2B5EF4-FFF2-40B4-BE49-F238E27FC236}">
                <a16:creationId xmlns:a16="http://schemas.microsoft.com/office/drawing/2014/main" xmlns="" id="{15D15CB2-B2FF-44CF-9A47-9B906AFA1DF6}"/>
              </a:ext>
            </a:extLst>
          </p:cNvPr>
          <p:cNvGrpSpPr/>
          <p:nvPr/>
        </p:nvGrpSpPr>
        <p:grpSpPr>
          <a:xfrm>
            <a:off x="4026043" y="4088505"/>
            <a:ext cx="668564" cy="595984"/>
            <a:chOff x="3835847" y="1395243"/>
            <a:chExt cx="1462116" cy="1303538"/>
          </a:xfrm>
          <a:solidFill>
            <a:schemeClr val="accent2">
              <a:lumMod val="75000"/>
            </a:schemeClr>
          </a:solidFill>
        </p:grpSpPr>
        <p:sp>
          <p:nvSpPr>
            <p:cNvPr id="27" name="同心圆 54">
              <a:extLst>
                <a:ext uri="{FF2B5EF4-FFF2-40B4-BE49-F238E27FC236}">
                  <a16:creationId xmlns:a16="http://schemas.microsoft.com/office/drawing/2014/main" xmlns="" id="{1AF4D126-8944-45A7-A4EE-AE515A1EB154}"/>
                </a:ext>
              </a:extLst>
            </p:cNvPr>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28" name="组合 75">
              <a:extLst>
                <a:ext uri="{FF2B5EF4-FFF2-40B4-BE49-F238E27FC236}">
                  <a16:creationId xmlns:a16="http://schemas.microsoft.com/office/drawing/2014/main" xmlns="" id="{F6E6BE84-376D-484C-B7A2-B939D22ECE8C}"/>
                </a:ext>
              </a:extLst>
            </p:cNvPr>
            <p:cNvGrpSpPr/>
            <p:nvPr/>
          </p:nvGrpSpPr>
          <p:grpSpPr>
            <a:xfrm>
              <a:off x="4939609" y="1857832"/>
              <a:ext cx="358354" cy="358354"/>
              <a:chOff x="5917211" y="1835961"/>
              <a:chExt cx="504056" cy="504056"/>
            </a:xfrm>
            <a:grpFill/>
          </p:grpSpPr>
          <p:sp>
            <p:nvSpPr>
              <p:cNvPr id="30" name="同心圆 63">
                <a:extLst>
                  <a:ext uri="{FF2B5EF4-FFF2-40B4-BE49-F238E27FC236}">
                    <a16:creationId xmlns:a16="http://schemas.microsoft.com/office/drawing/2014/main" xmlns="" id="{9E2C5E1F-27C2-4367-ACD9-653C15767CCD}"/>
                  </a:ext>
                </a:extLst>
              </p:cNvPr>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xmlns="" id="{F95DD481-3E1A-41B8-8C8D-FB44787403E4}"/>
                  </a:ext>
                </a:extLst>
              </p:cNvPr>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29" name="椭圆 28">
              <a:extLst>
                <a:ext uri="{FF2B5EF4-FFF2-40B4-BE49-F238E27FC236}">
                  <a16:creationId xmlns:a16="http://schemas.microsoft.com/office/drawing/2014/main" xmlns="" id="{9E26B18F-A0F6-48E9-B5E8-229392E37812}"/>
                </a:ext>
              </a:extLst>
            </p:cNvPr>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3</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91640496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500" fill="hold"/>
                                        <p:tgtEl>
                                          <p:spTgt spid="80"/>
                                        </p:tgtEl>
                                        <p:attrNameLst>
                                          <p:attrName>ppt_w</p:attrName>
                                        </p:attrNameLst>
                                      </p:cBhvr>
                                      <p:tavLst>
                                        <p:tav tm="0">
                                          <p:val>
                                            <p:fltVal val="0"/>
                                          </p:val>
                                        </p:tav>
                                        <p:tav tm="100000">
                                          <p:val>
                                            <p:strVal val="#ppt_w"/>
                                          </p:val>
                                        </p:tav>
                                      </p:tavLst>
                                    </p:anim>
                                    <p:anim calcmode="lin" valueType="num">
                                      <p:cBhvr>
                                        <p:cTn id="14" dur="500" fill="hold"/>
                                        <p:tgtEl>
                                          <p:spTgt spid="80"/>
                                        </p:tgtEl>
                                        <p:attrNameLst>
                                          <p:attrName>ppt_h</p:attrName>
                                        </p:attrNameLst>
                                      </p:cBhvr>
                                      <p:tavLst>
                                        <p:tav tm="0">
                                          <p:val>
                                            <p:fltVal val="0"/>
                                          </p:val>
                                        </p:tav>
                                        <p:tav tm="100000">
                                          <p:val>
                                            <p:strVal val="#ppt_h"/>
                                          </p:val>
                                        </p:tav>
                                      </p:tavLst>
                                    </p:anim>
                                    <p:animEffect transition="in" filter="fade">
                                      <p:cBhvr>
                                        <p:cTn id="15" dur="500"/>
                                        <p:tgtEl>
                                          <p:spTgt spid="8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0" grpId="0"/>
      <p:bldP spid="81"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4120959" y="827154"/>
            <a:ext cx="1286256" cy="1274346"/>
          </a:xfrm>
          <a:prstGeom prst="rect">
            <a:avLst/>
          </a:prstGeom>
        </p:spPr>
      </p:pic>
      <p:sp>
        <p:nvSpPr>
          <p:cNvPr id="19" name="矩形 18"/>
          <p:cNvSpPr/>
          <p:nvPr/>
        </p:nvSpPr>
        <p:spPr>
          <a:xfrm>
            <a:off x="2476748" y="2459370"/>
            <a:ext cx="4854558" cy="958276"/>
          </a:xfrm>
          <a:prstGeom prst="rect">
            <a:avLst/>
          </a:prstGeom>
        </p:spPr>
        <p:txBody>
          <a:bodyPr wrap="square">
            <a:spAutoFit/>
          </a:bodyPr>
          <a:lstStyle/>
          <a:p>
            <a:pPr algn="r"/>
            <a:r>
              <a:rPr lang="zh-CN" altLang="en-US" sz="5627" b="1" spc="313"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743395" y="3654979"/>
            <a:ext cx="4381935" cy="370486"/>
          </a:xfrm>
          <a:prstGeom prst="rect">
            <a:avLst/>
          </a:prstGeom>
        </p:spPr>
        <p:txBody>
          <a:bodyPr wrap="square">
            <a:spAutoFit/>
          </a:bodyPr>
          <a:lstStyle/>
          <a:p>
            <a:pPr algn="ctr">
              <a:lnSpc>
                <a:spcPct val="150000"/>
              </a:lnSpc>
            </a:pPr>
            <a:r>
              <a:rPr lang="zh-CN" altLang="en-US" sz="1428" spc="235"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84385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82278" y="2054311"/>
            <a:ext cx="2926104" cy="750650"/>
            <a:chOff x="5681545" y="2333586"/>
            <a:chExt cx="3901472" cy="1000865"/>
          </a:xfrm>
        </p:grpSpPr>
        <p:sp>
          <p:nvSpPr>
            <p:cNvPr id="6" name="TextBox 6"/>
            <p:cNvSpPr txBox="1">
              <a:spLocks noChangeArrowheads="1"/>
            </p:cNvSpPr>
            <p:nvPr/>
          </p:nvSpPr>
          <p:spPr bwMode="auto">
            <a:xfrm>
              <a:off x="5681545" y="2333586"/>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7" name="TextBox 111"/>
            <p:cNvSpPr txBox="1"/>
            <p:nvPr/>
          </p:nvSpPr>
          <p:spPr>
            <a:xfrm>
              <a:off x="6001617" y="3000427"/>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GOAL</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63652" y="1673019"/>
            <a:ext cx="1553762" cy="1570775"/>
            <a:chOff x="2918306" y="1498847"/>
            <a:chExt cx="1553762" cy="1570775"/>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69"/>
              <a:ext cx="769763" cy="669414"/>
            </a:xfrm>
            <a:prstGeom prst="rect">
              <a:avLst/>
            </a:prstGeom>
          </p:spPr>
          <p:txBody>
            <a:bodyPr wrap="none">
              <a:spAutoFit/>
            </a:bodyPr>
            <a:lstStyle/>
            <a:p>
              <a:pPr algn="ctr" defTabSz="685800">
                <a:defRPr/>
              </a:pPr>
              <a:r>
                <a:rPr lang="en-US" altLang="zh-CN" sz="3750" kern="0" dirty="0">
                  <a:solidFill>
                    <a:schemeClr val="accent2">
                      <a:lumMod val="75000"/>
                    </a:schemeClr>
                  </a:solidFill>
                  <a:latin typeface="Impact" panose="020B0806030902050204" pitchFamily="34" charset="0"/>
                  <a:ea typeface="宋体" panose="02010600030101010101" pitchFamily="2" charset="-122"/>
                </a:rPr>
                <a:t>0 2</a:t>
              </a:r>
              <a:endParaRPr lang="zh-CN" altLang="en-US" sz="3750" kern="0" dirty="0">
                <a:solidFill>
                  <a:schemeClr val="accent2">
                    <a:lumMod val="75000"/>
                  </a:schemeClr>
                </a:solidFill>
                <a:latin typeface="Impact" panose="020B0806030902050204" pitchFamily="34" charset="0"/>
                <a:ea typeface="宋体" panose="02010600030101010101" pitchFamily="2" charset="-122"/>
              </a:endParaRPr>
            </a:p>
          </p:txBody>
        </p:sp>
      </p:grpSp>
    </p:spTree>
    <p:extLst>
      <p:ext uri="{BB962C8B-B14F-4D97-AF65-F5344CB8AC3E}">
        <p14:creationId xmlns:p14="http://schemas.microsoft.com/office/powerpoint/2010/main" val="3101549188"/>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484392" y="730911"/>
            <a:ext cx="590913" cy="590846"/>
            <a:chOff x="4499992" y="267494"/>
            <a:chExt cx="599448" cy="599448"/>
          </a:xfrm>
          <a:solidFill>
            <a:schemeClr val="accent2">
              <a:lumMod val="75000"/>
            </a:schemeClr>
          </a:solidFill>
        </p:grpSpPr>
        <p:grpSp>
          <p:nvGrpSpPr>
            <p:cNvPr id="4" name="组合 11"/>
            <p:cNvGrpSpPr/>
            <p:nvPr/>
          </p:nvGrpSpPr>
          <p:grpSpPr>
            <a:xfrm>
              <a:off x="4499992" y="267494"/>
              <a:ext cx="599448" cy="599448"/>
              <a:chOff x="4131160" y="713581"/>
              <a:chExt cx="881684" cy="881684"/>
            </a:xfrm>
            <a:grpFill/>
          </p:grpSpPr>
          <p:sp>
            <p:nvSpPr>
              <p:cNvPr id="14" name="椭圆 13"/>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12" b="1" dirty="0">
                    <a:solidFill>
                      <a:schemeClr val="bg1"/>
                    </a:solidFill>
                    <a:latin typeface="微软雅黑" panose="020B0503020204020204" pitchFamily="34" charset="-122"/>
                    <a:ea typeface="微软雅黑" panose="020B0503020204020204" pitchFamily="34" charset="-122"/>
                  </a:rPr>
                  <a:t>1</a:t>
                </a:r>
                <a:endParaRPr lang="zh-CN" altLang="en-US" sz="2812" b="1" dirty="0">
                  <a:solidFill>
                    <a:schemeClr val="bg1"/>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grpFill/>
            <a:ln>
              <a:noFill/>
            </a:ln>
          </p:spPr>
          <p:txBody>
            <a:bodyPr vert="horz" wrap="square" lIns="111795" tIns="55898" rIns="111795" bIns="55898" numCol="1" anchor="t" anchorCtr="0" compatLnSpc="1"/>
            <a:lstStyle/>
            <a:p>
              <a:endParaRPr lang="en-US" sz="1819" dirty="0">
                <a:solidFill>
                  <a:schemeClr val="bg1"/>
                </a:solidFill>
                <a:latin typeface="微软雅黑" panose="020B0503020204020204" pitchFamily="34" charset="-122"/>
                <a:ea typeface="微软雅黑" panose="020B0503020204020204" pitchFamily="34" charset="-122"/>
              </a:endParaRPr>
            </a:p>
          </p:txBody>
        </p:sp>
      </p:grpSp>
      <p:grpSp>
        <p:nvGrpSpPr>
          <p:cNvPr id="5" name="组合 15"/>
          <p:cNvGrpSpPr/>
          <p:nvPr/>
        </p:nvGrpSpPr>
        <p:grpSpPr>
          <a:xfrm>
            <a:off x="483909" y="3582420"/>
            <a:ext cx="590913" cy="590846"/>
            <a:chOff x="5418452" y="307702"/>
            <a:chExt cx="599448" cy="599448"/>
          </a:xfrm>
          <a:solidFill>
            <a:schemeClr val="accent2">
              <a:lumMod val="75000"/>
            </a:schemeClr>
          </a:solidFill>
        </p:grpSpPr>
        <p:grpSp>
          <p:nvGrpSpPr>
            <p:cNvPr id="6" name="组合 16"/>
            <p:cNvGrpSpPr/>
            <p:nvPr/>
          </p:nvGrpSpPr>
          <p:grpSpPr>
            <a:xfrm>
              <a:off x="5418452" y="307702"/>
              <a:ext cx="599448" cy="599448"/>
              <a:chOff x="4131160" y="713581"/>
              <a:chExt cx="881684" cy="881684"/>
            </a:xfrm>
            <a:grpFill/>
          </p:grpSpPr>
          <p:sp>
            <p:nvSpPr>
              <p:cNvPr id="19" name="椭圆 18"/>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472019" y="33726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a:noFill/>
            </a:ln>
          </p:spPr>
          <p:txBody>
            <a:bodyPr vert="horz" wrap="square" lIns="111795" tIns="55898" rIns="111795" bIns="55898" numCol="1" anchor="t" anchorCtr="0" compatLnSpc="1"/>
            <a:lstStyle/>
            <a:p>
              <a:r>
                <a:rPr lang="en-US" altLang="zh-CN" sz="3142" b="1" dirty="0">
                  <a:solidFill>
                    <a:schemeClr val="bg1"/>
                  </a:solidFill>
                  <a:latin typeface="微软雅黑" panose="020B0503020204020204" pitchFamily="34" charset="-122"/>
                  <a:ea typeface="微软雅黑" panose="020B0503020204020204" pitchFamily="34" charset="-122"/>
                </a:rPr>
                <a:t>3</a:t>
              </a:r>
              <a:endParaRPr lang="en-US" sz="3142"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0"/>
          <p:cNvGrpSpPr/>
          <p:nvPr/>
        </p:nvGrpSpPr>
        <p:grpSpPr>
          <a:xfrm>
            <a:off x="491114" y="2120535"/>
            <a:ext cx="590913" cy="590846"/>
            <a:chOff x="6516216" y="334289"/>
            <a:chExt cx="599448" cy="599448"/>
          </a:xfrm>
          <a:solidFill>
            <a:schemeClr val="accent2">
              <a:lumMod val="75000"/>
            </a:schemeClr>
          </a:solidFill>
        </p:grpSpPr>
        <p:grpSp>
          <p:nvGrpSpPr>
            <p:cNvPr id="12" name="组合 21"/>
            <p:cNvGrpSpPr/>
            <p:nvPr/>
          </p:nvGrpSpPr>
          <p:grpSpPr>
            <a:xfrm>
              <a:off x="6516216" y="334289"/>
              <a:ext cx="599448" cy="599448"/>
              <a:chOff x="4131160" y="713581"/>
              <a:chExt cx="881684" cy="881684"/>
            </a:xfrm>
            <a:grpFill/>
          </p:grpSpPr>
          <p:sp>
            <p:nvSpPr>
              <p:cNvPr id="24" name="椭圆 23"/>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grpSp>
        <p:sp>
          <p:nvSpPr>
            <p:cNvPr id="23" name="Freeform 13"/>
            <p:cNvSpPr>
              <a:spLocks noEditPoints="1"/>
            </p:cNvSpPr>
            <p:nvPr/>
          </p:nvSpPr>
          <p:spPr bwMode="auto">
            <a:xfrm>
              <a:off x="6636799" y="400787"/>
              <a:ext cx="184708" cy="34046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a:noFill/>
            </a:ln>
          </p:spPr>
          <p:txBody>
            <a:bodyPr vert="horz" wrap="square" lIns="111795" tIns="55898" rIns="111795" bIns="55898" numCol="1" anchor="t" anchorCtr="0" compatLnSpc="1"/>
            <a:lstStyle/>
            <a:p>
              <a:r>
                <a:rPr lang="en-US" altLang="zh-CN" sz="2812" b="1" dirty="0">
                  <a:solidFill>
                    <a:schemeClr val="bg1"/>
                  </a:solidFill>
                  <a:latin typeface="微软雅黑" panose="020B0503020204020204" pitchFamily="34" charset="-122"/>
                  <a:ea typeface="微软雅黑" panose="020B0503020204020204" pitchFamily="34" charset="-122"/>
                </a:rPr>
                <a:t>2</a:t>
              </a:r>
              <a:endParaRPr lang="en-US" sz="2812" b="1" dirty="0">
                <a:solidFill>
                  <a:schemeClr val="bg1"/>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1135423" y="726383"/>
            <a:ext cx="7692905" cy="865202"/>
          </a:xfrm>
          <a:prstGeom prst="rect">
            <a:avLst/>
          </a:prstGeom>
          <a:noFill/>
        </p:spPr>
        <p:txBody>
          <a:bodyPr lIns="151224" tIns="75611" rIns="151224" bIns="75611">
            <a:spAutoFit/>
          </a:bodyPr>
          <a:lstStyle/>
          <a:p>
            <a:pPr indent="598629">
              <a:defRPr/>
            </a:pPr>
            <a:r>
              <a:rPr lang="zh-CN" altLang="en-US" sz="2315" dirty="0">
                <a:latin typeface="+mn-ea"/>
              </a:rPr>
              <a:t>以</a:t>
            </a:r>
            <a:r>
              <a:rPr lang="en-US" altLang="zh-CN" sz="2315" dirty="0">
                <a:latin typeface="+mn-ea"/>
              </a:rPr>
              <a:t>2017</a:t>
            </a:r>
            <a:r>
              <a:rPr lang="zh-CN" altLang="en-US" sz="2315" dirty="0">
                <a:latin typeface="+mn-ea"/>
              </a:rPr>
              <a:t>年新课标为指导思想，以历史学科核心素养为立意，分析考点内容。</a:t>
            </a:r>
          </a:p>
        </p:txBody>
      </p:sp>
      <p:sp>
        <p:nvSpPr>
          <p:cNvPr id="29" name="TextBox 4"/>
          <p:cNvSpPr txBox="1">
            <a:spLocks noChangeArrowheads="1"/>
          </p:cNvSpPr>
          <p:nvPr/>
        </p:nvSpPr>
        <p:spPr bwMode="auto">
          <a:xfrm>
            <a:off x="1146872" y="2004942"/>
            <a:ext cx="7681455" cy="11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346" tIns="40173" rIns="80346" bIns="40173">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98629">
              <a:defRPr/>
            </a:pPr>
            <a:r>
              <a:rPr lang="zh-CN" altLang="en-US" sz="2315" dirty="0">
                <a:latin typeface="+mn-ea"/>
                <a:ea typeface="+mn-ea"/>
              </a:rPr>
              <a:t>对春秋战国时期政治内容相关考点进行全面、深度、精准分析；通过补充经典材料，加强对重难点的理解和认识。     </a:t>
            </a:r>
          </a:p>
        </p:txBody>
      </p:sp>
      <p:sp>
        <p:nvSpPr>
          <p:cNvPr id="30" name="TextBox 5"/>
          <p:cNvSpPr txBox="1">
            <a:spLocks noChangeArrowheads="1"/>
          </p:cNvSpPr>
          <p:nvPr/>
        </p:nvSpPr>
        <p:spPr bwMode="auto">
          <a:xfrm>
            <a:off x="1174219" y="3597907"/>
            <a:ext cx="7654108" cy="7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346" tIns="40173" rIns="80346" bIns="40173">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98629">
              <a:defRPr/>
            </a:pPr>
            <a:r>
              <a:rPr lang="zh-CN" altLang="en-US" sz="2315" dirty="0">
                <a:latin typeface="+mn-ea"/>
                <a:ea typeface="+mn-ea"/>
              </a:rPr>
              <a:t>对北京和全国高考真题进行讲解，深钻经典试题，强化运用能力的培养。</a:t>
            </a:r>
          </a:p>
        </p:txBody>
      </p:sp>
      <p:sp>
        <p:nvSpPr>
          <p:cNvPr id="26" name="Triangle 201">
            <a:extLst>
              <a:ext uri="{FF2B5EF4-FFF2-40B4-BE49-F238E27FC236}">
                <a16:creationId xmlns:a16="http://schemas.microsoft.com/office/drawing/2014/main" xmlns="" id="{D124B387-88E9-4E5C-82B6-9F51C5E9C415}"/>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532467" y="2039160"/>
            <a:ext cx="2898629" cy="721434"/>
            <a:chOff x="5714599" y="2076217"/>
            <a:chExt cx="3864839" cy="962022"/>
          </a:xfrm>
        </p:grpSpPr>
        <p:sp>
          <p:nvSpPr>
            <p:cNvPr id="6" name="TextBox 6"/>
            <p:cNvSpPr txBox="1">
              <a:spLocks noChangeArrowheads="1"/>
            </p:cNvSpPr>
            <p:nvPr/>
          </p:nvSpPr>
          <p:spPr bwMode="auto">
            <a:xfrm>
              <a:off x="5714599" y="2076217"/>
              <a:ext cx="285830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77" b="1" spc="227" dirty="0">
                  <a:solidFill>
                    <a:schemeClr val="tx1">
                      <a:lumMod val="95000"/>
                      <a:lumOff val="5000"/>
                    </a:schemeClr>
                  </a:solidFill>
                  <a:latin typeface="微软雅黑" pitchFamily="34" charset="-122"/>
                  <a:ea typeface="微软雅黑" pitchFamily="34" charset="-122"/>
                </a:rPr>
                <a:t>教学准备</a:t>
              </a:r>
            </a:p>
          </p:txBody>
        </p:sp>
        <p:sp>
          <p:nvSpPr>
            <p:cNvPr id="7" name="TextBox 111"/>
            <p:cNvSpPr txBox="1"/>
            <p:nvPr/>
          </p:nvSpPr>
          <p:spPr>
            <a:xfrm>
              <a:off x="5998038" y="2711531"/>
              <a:ext cx="3581400" cy="326708"/>
            </a:xfrm>
            <a:prstGeom prst="rect">
              <a:avLst/>
            </a:prstGeom>
            <a:noFill/>
          </p:spPr>
          <p:txBody>
            <a:bodyPr wrap="square" rtlCol="0">
              <a:spAutoFit/>
            </a:bodyPr>
            <a:lstStyle/>
            <a:p>
              <a:r>
                <a:rPr lang="en-US" altLang="zh-CN" sz="992" dirty="0">
                  <a:solidFill>
                    <a:schemeClr val="tx1">
                      <a:lumMod val="95000"/>
                      <a:lumOff val="5000"/>
                    </a:schemeClr>
                  </a:solidFill>
                  <a:latin typeface="微软雅黑" panose="020B0503020204020204" pitchFamily="34" charset="-122"/>
                  <a:ea typeface="微软雅黑" panose="020B0503020204020204" pitchFamily="34" charset="-122"/>
                </a:rPr>
                <a:t>TEACHING PREPARATION </a:t>
              </a:r>
              <a:endParaRPr lang="zh-CN" altLang="en-US" sz="992"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2863651" y="1673137"/>
            <a:ext cx="1553762" cy="1570591"/>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4904" y="1931087"/>
              <a:ext cx="790601" cy="677829"/>
            </a:xfrm>
            <a:prstGeom prst="rect">
              <a:avLst/>
            </a:prstGeom>
          </p:spPr>
          <p:txBody>
            <a:bodyPr wrap="none">
              <a:spAutoFit/>
            </a:bodyPr>
            <a:lstStyle/>
            <a:p>
              <a:pPr algn="ctr" defTabSz="685765">
                <a:defRPr/>
              </a:pPr>
              <a:r>
                <a:rPr lang="en-US" altLang="zh-CN" sz="3804" kern="0" dirty="0">
                  <a:solidFill>
                    <a:schemeClr val="accent2">
                      <a:lumMod val="75000"/>
                    </a:schemeClr>
                  </a:solidFill>
                  <a:latin typeface="Impact" panose="020B0806030902050204" pitchFamily="34" charset="0"/>
                  <a:ea typeface="宋体" panose="02010600030101010101" pitchFamily="2" charset="-122"/>
                </a:rPr>
                <a:t>0 3</a:t>
              </a:r>
              <a:endParaRPr lang="zh-CN" altLang="en-US" sz="3804" kern="0" dirty="0">
                <a:solidFill>
                  <a:schemeClr val="accent2">
                    <a:lumMod val="75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angle 201"/>
          <p:cNvSpPr/>
          <p:nvPr/>
        </p:nvSpPr>
        <p:spPr>
          <a:xfrm rot="10800000">
            <a:off x="4446949" y="-7851"/>
            <a:ext cx="682640" cy="22735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latin typeface="微软雅黑" pitchFamily="34" charset="-122"/>
              <a:ea typeface="微软雅黑" pitchFamily="34" charset="-122"/>
            </a:endParaRPr>
          </a:p>
        </p:txBody>
      </p:sp>
      <p:grpSp>
        <p:nvGrpSpPr>
          <p:cNvPr id="4" name="组合 63"/>
          <p:cNvGrpSpPr/>
          <p:nvPr/>
        </p:nvGrpSpPr>
        <p:grpSpPr>
          <a:xfrm>
            <a:off x="2631965" y="871739"/>
            <a:ext cx="668564" cy="595984"/>
            <a:chOff x="3835847" y="1395243"/>
            <a:chExt cx="1462116" cy="1303538"/>
          </a:xfrm>
          <a:solidFill>
            <a:schemeClr val="accent2">
              <a:lumMod val="75000"/>
            </a:schemeClr>
          </a:solidFill>
        </p:grpSpPr>
        <p:sp>
          <p:nvSpPr>
            <p:cNvPr id="66" name="同心圆 65"/>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grpSp>
          <p:nvGrpSpPr>
            <p:cNvPr id="5" name="组合 66"/>
            <p:cNvGrpSpPr/>
            <p:nvPr/>
          </p:nvGrpSpPr>
          <p:grpSpPr>
            <a:xfrm>
              <a:off x="4939609" y="1857832"/>
              <a:ext cx="358354" cy="358354"/>
              <a:chOff x="5917211" y="1835961"/>
              <a:chExt cx="504056" cy="504056"/>
            </a:xfrm>
            <a:grpFill/>
          </p:grpSpPr>
          <p:sp>
            <p:nvSpPr>
              <p:cNvPr id="69" name="同心圆 68"/>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sp>
            <p:nvSpPr>
              <p:cNvPr id="70" name="椭圆 69"/>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grpSp>
        <p:sp>
          <p:nvSpPr>
            <p:cNvPr id="68" name="椭圆 67"/>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1985" kern="0" dirty="0">
                  <a:solidFill>
                    <a:schemeClr val="bg1"/>
                  </a:solidFill>
                  <a:latin typeface="微软雅黑" pitchFamily="34" charset="-122"/>
                  <a:ea typeface="微软雅黑" pitchFamily="34" charset="-122"/>
                </a:rPr>
                <a:t>1</a:t>
              </a:r>
              <a:endParaRPr lang="zh-CN" altLang="en-US" sz="1985" kern="0" dirty="0">
                <a:solidFill>
                  <a:schemeClr val="bg1"/>
                </a:solidFill>
                <a:latin typeface="微软雅黑" pitchFamily="34" charset="-122"/>
                <a:ea typeface="微软雅黑" pitchFamily="34" charset="-122"/>
              </a:endParaRPr>
            </a:p>
          </p:txBody>
        </p:sp>
      </p:grpSp>
      <p:grpSp>
        <p:nvGrpSpPr>
          <p:cNvPr id="7" name="组合 72"/>
          <p:cNvGrpSpPr/>
          <p:nvPr/>
        </p:nvGrpSpPr>
        <p:grpSpPr>
          <a:xfrm>
            <a:off x="2631965" y="2291627"/>
            <a:ext cx="668564" cy="595984"/>
            <a:chOff x="3835847" y="1395243"/>
            <a:chExt cx="1462116" cy="1303538"/>
          </a:xfrm>
          <a:solidFill>
            <a:schemeClr val="accent2">
              <a:lumMod val="75000"/>
            </a:schemeClr>
          </a:solidFill>
        </p:grpSpPr>
        <p:sp>
          <p:nvSpPr>
            <p:cNvPr id="75" name="同心圆 74"/>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grpSp>
          <p:nvGrpSpPr>
            <p:cNvPr id="8" name="组合 75"/>
            <p:cNvGrpSpPr/>
            <p:nvPr/>
          </p:nvGrpSpPr>
          <p:grpSpPr>
            <a:xfrm>
              <a:off x="4939609" y="1857832"/>
              <a:ext cx="358354" cy="358354"/>
              <a:chOff x="5917211" y="1835961"/>
              <a:chExt cx="504056" cy="504056"/>
            </a:xfrm>
            <a:grpFill/>
          </p:grpSpPr>
          <p:sp>
            <p:nvSpPr>
              <p:cNvPr id="78" name="同心圆 77"/>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sp>
            <p:nvSpPr>
              <p:cNvPr id="79" name="椭圆 78"/>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grpSp>
        <p:sp>
          <p:nvSpPr>
            <p:cNvPr id="77" name="椭圆 76"/>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微软雅黑" pitchFamily="34" charset="-122"/>
                  <a:ea typeface="微软雅黑" pitchFamily="34" charset="-122"/>
                </a:rPr>
                <a:t>2</a:t>
              </a:r>
              <a:endParaRPr lang="zh-CN" altLang="en-US" sz="2481" kern="0" dirty="0">
                <a:solidFill>
                  <a:schemeClr val="bg1"/>
                </a:solidFill>
                <a:latin typeface="微软雅黑" pitchFamily="34" charset="-122"/>
                <a:ea typeface="微软雅黑" pitchFamily="34" charset="-122"/>
              </a:endParaRPr>
            </a:p>
          </p:txBody>
        </p:sp>
      </p:grpSp>
      <p:grpSp>
        <p:nvGrpSpPr>
          <p:cNvPr id="15" name="组合 97"/>
          <p:cNvGrpSpPr/>
          <p:nvPr/>
        </p:nvGrpSpPr>
        <p:grpSpPr>
          <a:xfrm>
            <a:off x="507431" y="1604762"/>
            <a:ext cx="1820620" cy="1820410"/>
            <a:chOff x="1535382" y="1258858"/>
            <a:chExt cx="2462552" cy="2462552"/>
          </a:xfrm>
          <a:solidFill>
            <a:schemeClr val="accent2">
              <a:lumMod val="7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858" tIns="41930" rIns="83858" bIns="41930" numCol="1" spcCol="0" rtlCol="0" fromWordArt="0" anchor="ctr" anchorCtr="0" forceAA="0" compatLnSpc="1">
              <a:noAutofit/>
            </a:bodyPr>
            <a:lstStyle/>
            <a:p>
              <a:pPr algn="ctr"/>
              <a:endParaRPr lang="zh-CN" altLang="en-US" sz="1489" dirty="0">
                <a:solidFill>
                  <a:schemeClr val="tx1"/>
                </a:solidFill>
                <a:latin typeface="微软雅黑" pitchFamily="34" charset="-122"/>
                <a:ea typeface="微软雅黑" pitchFamily="34" charset="-122"/>
              </a:endParaRPr>
            </a:p>
          </p:txBody>
        </p:sp>
        <p:sp>
          <p:nvSpPr>
            <p:cNvPr id="100" name="TextBox 43"/>
            <p:cNvSpPr txBox="1"/>
            <p:nvPr/>
          </p:nvSpPr>
          <p:spPr>
            <a:xfrm>
              <a:off x="2237909" y="1974599"/>
              <a:ext cx="1034054" cy="1020042"/>
            </a:xfrm>
            <a:prstGeom prst="rect">
              <a:avLst/>
            </a:prstGeom>
            <a:solidFill>
              <a:schemeClr val="bg1"/>
            </a:solidFill>
            <a:ln>
              <a:noFill/>
            </a:ln>
          </p:spPr>
          <p:txBody>
            <a:bodyPr wrap="square" rtlCol="0">
              <a:spAutoFit/>
            </a:bodyPr>
            <a:lstStyle/>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准备</a:t>
              </a:r>
            </a:p>
          </p:txBody>
        </p:sp>
      </p:grpSp>
      <p:sp>
        <p:nvSpPr>
          <p:cNvPr id="52" name="TextBox 51"/>
          <p:cNvSpPr txBox="1"/>
          <p:nvPr/>
        </p:nvSpPr>
        <p:spPr>
          <a:xfrm>
            <a:off x="3300529" y="693694"/>
            <a:ext cx="5662339" cy="1283615"/>
          </a:xfrm>
          <a:prstGeom prst="rect">
            <a:avLst/>
          </a:prstGeom>
          <a:noFill/>
        </p:spPr>
        <p:txBody>
          <a:bodyPr wrap="square" lIns="91436" tIns="45717" rIns="91436" bIns="45717" rtlCol="0">
            <a:spAutoFit/>
          </a:bodyPr>
          <a:lstStyle/>
          <a:p>
            <a:pPr>
              <a:lnSpc>
                <a:spcPct val="130000"/>
              </a:lnSpc>
            </a:pPr>
            <a:r>
              <a:rPr lang="zh-CN" altLang="en-US" sz="1985" dirty="0">
                <a:latin typeface="微软雅黑" pitchFamily="34" charset="-122"/>
                <a:ea typeface="微软雅黑" pitchFamily="34" charset="-122"/>
              </a:rPr>
              <a:t>    钻研</a:t>
            </a:r>
            <a:r>
              <a:rPr lang="en-US" altLang="zh-CN" sz="1985" dirty="0">
                <a:latin typeface="微软雅黑" pitchFamily="34" charset="-122"/>
                <a:ea typeface="微软雅黑" pitchFamily="34" charset="-122"/>
              </a:rPr>
              <a:t>2017</a:t>
            </a:r>
            <a:r>
              <a:rPr lang="zh-CN" altLang="en-US" sz="1985" dirty="0">
                <a:latin typeface="微软雅黑" pitchFamily="34" charset="-122"/>
                <a:ea typeface="微软雅黑" pitchFamily="34" charset="-122"/>
              </a:rPr>
              <a:t>年新课标和岳麓版教材、朝阳目标教材，对考点内容深入分析、研读，把握考试方向和重难点。</a:t>
            </a:r>
          </a:p>
        </p:txBody>
      </p:sp>
      <p:sp>
        <p:nvSpPr>
          <p:cNvPr id="53" name="TextBox 52"/>
          <p:cNvSpPr txBox="1"/>
          <p:nvPr/>
        </p:nvSpPr>
        <p:spPr>
          <a:xfrm>
            <a:off x="3300529" y="2145838"/>
            <a:ext cx="5662339" cy="1283615"/>
          </a:xfrm>
          <a:prstGeom prst="rect">
            <a:avLst/>
          </a:prstGeom>
          <a:noFill/>
        </p:spPr>
        <p:txBody>
          <a:bodyPr wrap="square" lIns="91436" tIns="45717" rIns="91436" bIns="45717" rtlCol="0">
            <a:spAutoFit/>
          </a:bodyPr>
          <a:lstStyle/>
          <a:p>
            <a:pPr>
              <a:lnSpc>
                <a:spcPct val="130000"/>
              </a:lnSpc>
            </a:pPr>
            <a:r>
              <a:rPr lang="zh-CN" altLang="en-US" sz="1985" dirty="0">
                <a:latin typeface="微软雅黑" pitchFamily="34" charset="-122"/>
                <a:ea typeface="微软雅黑" pitchFamily="34" charset="-122"/>
              </a:rPr>
              <a:t>    依据历史学科核心素养，突出“史料实证”素养的落实，阅读相关史学著作，增加学术材料，加深对重难点的认识。</a:t>
            </a:r>
          </a:p>
        </p:txBody>
      </p:sp>
      <p:grpSp>
        <p:nvGrpSpPr>
          <p:cNvPr id="54" name="组合 72"/>
          <p:cNvGrpSpPr/>
          <p:nvPr/>
        </p:nvGrpSpPr>
        <p:grpSpPr>
          <a:xfrm>
            <a:off x="2631965" y="3802771"/>
            <a:ext cx="668564" cy="595984"/>
            <a:chOff x="3835847" y="1395243"/>
            <a:chExt cx="1462116" cy="1303538"/>
          </a:xfrm>
          <a:solidFill>
            <a:schemeClr val="accent2">
              <a:lumMod val="75000"/>
            </a:schemeClr>
          </a:solidFill>
        </p:grpSpPr>
        <p:sp>
          <p:nvSpPr>
            <p:cNvPr id="55" name="同心圆 54"/>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grpSp>
          <p:nvGrpSpPr>
            <p:cNvPr id="56" name="组合 75"/>
            <p:cNvGrpSpPr/>
            <p:nvPr/>
          </p:nvGrpSpPr>
          <p:grpSpPr>
            <a:xfrm>
              <a:off x="4939609" y="1857832"/>
              <a:ext cx="358354" cy="358354"/>
              <a:chOff x="5917211" y="1835961"/>
              <a:chExt cx="504056" cy="504056"/>
            </a:xfrm>
            <a:grpFill/>
          </p:grpSpPr>
          <p:sp>
            <p:nvSpPr>
              <p:cNvPr id="64" name="同心圆 63"/>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sp>
            <p:nvSpPr>
              <p:cNvPr id="67" name="椭圆 66"/>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itchFamily="34" charset="-122"/>
                  <a:ea typeface="微软雅黑" pitchFamily="34" charset="-122"/>
                </a:endParaRPr>
              </a:p>
            </p:txBody>
          </p:sp>
        </p:grpSp>
        <p:sp>
          <p:nvSpPr>
            <p:cNvPr id="62" name="椭圆 61"/>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微软雅黑" pitchFamily="34" charset="-122"/>
                  <a:ea typeface="微软雅黑" pitchFamily="34" charset="-122"/>
                </a:rPr>
                <a:t>3</a:t>
              </a:r>
              <a:endParaRPr lang="zh-CN" altLang="en-US" sz="2481" kern="0" dirty="0">
                <a:solidFill>
                  <a:schemeClr val="bg1"/>
                </a:solidFill>
                <a:latin typeface="微软雅黑" pitchFamily="34" charset="-122"/>
                <a:ea typeface="微软雅黑" pitchFamily="34" charset="-122"/>
              </a:endParaRPr>
            </a:p>
          </p:txBody>
        </p:sp>
      </p:grpSp>
      <p:sp>
        <p:nvSpPr>
          <p:cNvPr id="71" name="TextBox 70"/>
          <p:cNvSpPr txBox="1"/>
          <p:nvPr/>
        </p:nvSpPr>
        <p:spPr>
          <a:xfrm>
            <a:off x="3402767" y="3702532"/>
            <a:ext cx="5560102" cy="886519"/>
          </a:xfrm>
          <a:prstGeom prst="rect">
            <a:avLst/>
          </a:prstGeom>
          <a:noFill/>
        </p:spPr>
        <p:txBody>
          <a:bodyPr wrap="square" lIns="91436" tIns="45717" rIns="91436" bIns="45717" rtlCol="0">
            <a:spAutoFit/>
          </a:bodyPr>
          <a:lstStyle/>
          <a:p>
            <a:pPr>
              <a:lnSpc>
                <a:spcPct val="130000"/>
              </a:lnSpc>
            </a:pPr>
            <a:r>
              <a:rPr lang="zh-CN" altLang="en-US" sz="1985" dirty="0">
                <a:latin typeface="微软雅黑" pitchFamily="34" charset="-122"/>
                <a:ea typeface="微软雅黑" pitchFamily="34" charset="-122"/>
              </a:rPr>
              <a:t>    精选北京和全国高考真题进行讲解，深钻经典试题，强化经典题在备考中的运用。</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507068" y="2039159"/>
            <a:ext cx="2898629" cy="721434"/>
            <a:chOff x="5714599" y="2076217"/>
            <a:chExt cx="3864839" cy="962023"/>
          </a:xfrm>
        </p:grpSpPr>
        <p:sp>
          <p:nvSpPr>
            <p:cNvPr id="6" name="TextBox 6"/>
            <p:cNvSpPr txBox="1">
              <a:spLocks noChangeArrowheads="1"/>
            </p:cNvSpPr>
            <p:nvPr/>
          </p:nvSpPr>
          <p:spPr bwMode="auto">
            <a:xfrm>
              <a:off x="5714599" y="2076217"/>
              <a:ext cx="285830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77" b="1" spc="227" dirty="0">
                  <a:solidFill>
                    <a:schemeClr val="tx1">
                      <a:lumMod val="95000"/>
                      <a:lumOff val="5000"/>
                    </a:schemeClr>
                  </a:solidFill>
                  <a:latin typeface="微软雅黑" pitchFamily="34" charset="-122"/>
                  <a:ea typeface="微软雅黑" pitchFamily="34" charset="-122"/>
                </a:rPr>
                <a:t>教学过程</a:t>
              </a:r>
            </a:p>
          </p:txBody>
        </p:sp>
        <p:sp>
          <p:nvSpPr>
            <p:cNvPr id="7" name="TextBox 111"/>
            <p:cNvSpPr txBox="1"/>
            <p:nvPr/>
          </p:nvSpPr>
          <p:spPr>
            <a:xfrm>
              <a:off x="5998038" y="2711532"/>
              <a:ext cx="3581400" cy="326708"/>
            </a:xfrm>
            <a:prstGeom prst="rect">
              <a:avLst/>
            </a:prstGeom>
            <a:noFill/>
          </p:spPr>
          <p:txBody>
            <a:bodyPr wrap="square" rtlCol="0">
              <a:spAutoFit/>
            </a:bodyPr>
            <a:lstStyle/>
            <a:p>
              <a:r>
                <a:rPr lang="en-US" altLang="zh-CN" sz="992"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992"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2863651" y="1673137"/>
            <a:ext cx="1553762" cy="1570591"/>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29330" y="1961070"/>
              <a:ext cx="776175" cy="677829"/>
            </a:xfrm>
            <a:prstGeom prst="rect">
              <a:avLst/>
            </a:prstGeom>
          </p:spPr>
          <p:txBody>
            <a:bodyPr wrap="none">
              <a:spAutoFit/>
            </a:bodyPr>
            <a:lstStyle/>
            <a:p>
              <a:pPr algn="ctr" defTabSz="685765">
                <a:defRPr/>
              </a:pPr>
              <a:r>
                <a:rPr lang="en-US" altLang="zh-CN" sz="3804" kern="0" dirty="0">
                  <a:solidFill>
                    <a:schemeClr val="accent2">
                      <a:lumMod val="75000"/>
                    </a:schemeClr>
                  </a:solidFill>
                  <a:latin typeface="Impact" panose="020B0806030902050204" pitchFamily="34" charset="0"/>
                  <a:ea typeface="宋体" panose="02010600030101010101" pitchFamily="2" charset="-122"/>
                </a:rPr>
                <a:t>0 4</a:t>
              </a:r>
              <a:endParaRPr lang="zh-CN" altLang="en-US" sz="3804" kern="0" dirty="0">
                <a:solidFill>
                  <a:schemeClr val="accent2">
                    <a:lumMod val="75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489544" y="656322"/>
            <a:ext cx="3480440" cy="461665"/>
          </a:xfrm>
          <a:prstGeom prst="rect">
            <a:avLst/>
          </a:prstGeom>
        </p:spPr>
        <p:txBody>
          <a:bodyPr wrap="none">
            <a:spAutoFit/>
          </a:bodyPr>
          <a:lstStyle/>
          <a:p>
            <a:pPr algn="ctr" defTabSz="815975"/>
            <a:r>
              <a:rPr lang="zh-CN" altLang="en-US" sz="2250" b="1" dirty="0">
                <a:latin typeface="+mn-ea"/>
                <a:cs typeface="Open Sans" panose="020B0606030504020204" pitchFamily="34" charset="0"/>
              </a:rPr>
              <a:t>教学目标（</a:t>
            </a:r>
            <a:r>
              <a:rPr lang="en-US" altLang="zh-CN" sz="2400" b="1" dirty="0">
                <a:latin typeface="+mn-ea"/>
              </a:rPr>
              <a:t>2017</a:t>
            </a:r>
            <a:r>
              <a:rPr lang="zh-CN" altLang="zh-CN" sz="2400" b="1" dirty="0">
                <a:latin typeface="+mn-ea"/>
              </a:rPr>
              <a:t>版课标</a:t>
            </a:r>
            <a:r>
              <a:rPr lang="zh-CN" altLang="en-US" sz="2400" b="1" dirty="0">
                <a:latin typeface="+mn-ea"/>
              </a:rPr>
              <a:t>）</a:t>
            </a:r>
            <a:endParaRPr lang="en-CA" altLang="zh-CN" sz="2250" b="1" dirty="0">
              <a:latin typeface="+mn-ea"/>
              <a:cs typeface="Open Sans" panose="020B0606030504020204" pitchFamily="34" charset="0"/>
            </a:endParaRPr>
          </a:p>
        </p:txBody>
      </p:sp>
      <p:sp>
        <p:nvSpPr>
          <p:cNvPr id="124" name="Triangle 201"/>
          <p:cNvSpPr/>
          <p:nvPr/>
        </p:nvSpPr>
        <p:spPr>
          <a:xfrm rot="10800000">
            <a:off x="4446949" y="-11339"/>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cxnSp>
        <p:nvCxnSpPr>
          <p:cNvPr id="126" name="直接连接符 125"/>
          <p:cNvCxnSpPr>
            <a:cxnSpLocks/>
          </p:cNvCxnSpPr>
          <p:nvPr/>
        </p:nvCxnSpPr>
        <p:spPr>
          <a:xfrm>
            <a:off x="1843280" y="1117987"/>
            <a:ext cx="0" cy="1112760"/>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标题 4"/>
          <p:cNvSpPr txBox="1"/>
          <p:nvPr/>
        </p:nvSpPr>
        <p:spPr>
          <a:xfrm>
            <a:off x="1980765" y="1255829"/>
            <a:ext cx="6914236" cy="1000890"/>
          </a:xfrm>
          <a:prstGeom prst="rect">
            <a:avLst/>
          </a:prstGeom>
          <a:noFill/>
        </p:spPr>
        <p:txBody>
          <a:bodyPr vert="horz" lIns="67204" tIns="33602" rIns="67204" bIns="336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zh-CN" sz="2000" b="1" dirty="0">
                <a:latin typeface="+mn-ea"/>
                <a:ea typeface="+mn-ea"/>
              </a:rPr>
              <a:t>通过了解春秋战国时期的经济发展和政治活动，理解战国时期变法的必然性；</a:t>
            </a:r>
          </a:p>
        </p:txBody>
      </p:sp>
      <p:cxnSp>
        <p:nvCxnSpPr>
          <p:cNvPr id="53" name="直接连接符 52">
            <a:extLst>
              <a:ext uri="{FF2B5EF4-FFF2-40B4-BE49-F238E27FC236}">
                <a16:creationId xmlns:a16="http://schemas.microsoft.com/office/drawing/2014/main" xmlns="" id="{BDC84665-8DC3-470B-801C-9C84B65501C2}"/>
              </a:ext>
            </a:extLst>
          </p:cNvPr>
          <p:cNvCxnSpPr>
            <a:cxnSpLocks/>
          </p:cNvCxnSpPr>
          <p:nvPr/>
        </p:nvCxnSpPr>
        <p:spPr>
          <a:xfrm>
            <a:off x="1790815" y="3386187"/>
            <a:ext cx="0" cy="1112760"/>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标题 4">
            <a:extLst>
              <a:ext uri="{FF2B5EF4-FFF2-40B4-BE49-F238E27FC236}">
                <a16:creationId xmlns:a16="http://schemas.microsoft.com/office/drawing/2014/main" xmlns="" id="{434BEC6D-4D43-4ED8-946B-FAFA80771392}"/>
              </a:ext>
            </a:extLst>
          </p:cNvPr>
          <p:cNvSpPr txBox="1"/>
          <p:nvPr/>
        </p:nvSpPr>
        <p:spPr>
          <a:xfrm>
            <a:off x="1853688" y="3181059"/>
            <a:ext cx="7168391" cy="1321884"/>
          </a:xfrm>
          <a:prstGeom prst="rect">
            <a:avLst/>
          </a:prstGeom>
          <a:noFill/>
        </p:spPr>
        <p:txBody>
          <a:bodyPr vert="horz" lIns="67204" tIns="33602" rIns="67204" bIns="336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zh-CN" sz="2000" b="1" dirty="0">
                <a:latin typeface="+mn-ea"/>
                <a:ea typeface="+mn-ea"/>
              </a:rPr>
              <a:t>知道春秋战国时期各国改革的基本史实，认识春秋战国时期的时代特征</a:t>
            </a:r>
            <a:r>
              <a:rPr lang="zh-CN" altLang="en-US" sz="2000" b="1" dirty="0">
                <a:latin typeface="+mn-ea"/>
                <a:ea typeface="+mn-ea"/>
              </a:rPr>
              <a:t>；</a:t>
            </a:r>
            <a:r>
              <a:rPr lang="zh-CN" altLang="zh-CN" sz="2000" b="1" dirty="0">
                <a:latin typeface="+mn-ea"/>
                <a:ea typeface="+mn-ea"/>
              </a:rPr>
              <a:t>了解商鞅变法的具体措施和内容，认识其特点；探讨商鞅变法的历史作用。</a:t>
            </a:r>
            <a:endParaRPr lang="zh-CN" altLang="zh-CN" sz="2000" dirty="0">
              <a:latin typeface="+mn-ea"/>
              <a:ea typeface="+mn-ea"/>
            </a:endParaRPr>
          </a:p>
        </p:txBody>
      </p:sp>
    </p:spTree>
    <p:extLst>
      <p:ext uri="{BB962C8B-B14F-4D97-AF65-F5344CB8AC3E}">
        <p14:creationId xmlns:p14="http://schemas.microsoft.com/office/powerpoint/2010/main" val="2781334004"/>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anim calcmode="lin" valueType="num">
                                      <p:cBhvr>
                                        <p:cTn id="8" dur="1000" fill="hold"/>
                                        <p:tgtEl>
                                          <p:spTgt spid="124"/>
                                        </p:tgtEl>
                                        <p:attrNameLst>
                                          <p:attrName>ppt_x</p:attrName>
                                        </p:attrNameLst>
                                      </p:cBhvr>
                                      <p:tavLst>
                                        <p:tav tm="0">
                                          <p:val>
                                            <p:strVal val="#ppt_x"/>
                                          </p:val>
                                        </p:tav>
                                        <p:tav tm="100000">
                                          <p:val>
                                            <p:strVal val="#ppt_x"/>
                                          </p:val>
                                        </p:tav>
                                      </p:tavLst>
                                    </p:anim>
                                    <p:anim calcmode="lin" valueType="num">
                                      <p:cBhvr>
                                        <p:cTn id="9" dur="1000" fill="hold"/>
                                        <p:tgtEl>
                                          <p:spTgt spid="1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down)">
                                      <p:cBhvr>
                                        <p:cTn id="13" dur="500"/>
                                        <p:tgtEl>
                                          <p:spTgt spid="126"/>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38"/>
                                        </p:tgtEl>
                                        <p:attrNameLst>
                                          <p:attrName>style.visibility</p:attrName>
                                        </p:attrNameLst>
                                      </p:cBhvr>
                                      <p:to>
                                        <p:strVal val="visible"/>
                                      </p:to>
                                    </p:set>
                                    <p:anim calcmode="lin" valueType="num">
                                      <p:cBhvr>
                                        <p:cTn id="16" dur="500" fill="hold"/>
                                        <p:tgtEl>
                                          <p:spTgt spid="138"/>
                                        </p:tgtEl>
                                        <p:attrNameLst>
                                          <p:attrName>ppt_w</p:attrName>
                                        </p:attrNameLst>
                                      </p:cBhvr>
                                      <p:tavLst>
                                        <p:tav tm="0">
                                          <p:val>
                                            <p:fltVal val="0"/>
                                          </p:val>
                                        </p:tav>
                                        <p:tav tm="100000">
                                          <p:val>
                                            <p:strVal val="#ppt_w"/>
                                          </p:val>
                                        </p:tav>
                                      </p:tavLst>
                                    </p:anim>
                                    <p:anim calcmode="lin" valueType="num">
                                      <p:cBhvr>
                                        <p:cTn id="17" dur="500" fill="hold"/>
                                        <p:tgtEl>
                                          <p:spTgt spid="138"/>
                                        </p:tgtEl>
                                        <p:attrNameLst>
                                          <p:attrName>ppt_h</p:attrName>
                                        </p:attrNameLst>
                                      </p:cBhvr>
                                      <p:tavLst>
                                        <p:tav tm="0">
                                          <p:val>
                                            <p:fltVal val="0"/>
                                          </p:val>
                                        </p:tav>
                                        <p:tav tm="100000">
                                          <p:val>
                                            <p:strVal val="#ppt_h"/>
                                          </p:val>
                                        </p:tav>
                                      </p:tavLst>
                                    </p:anim>
                                    <p:animEffect transition="in" filter="fade">
                                      <p:cBhvr>
                                        <p:cTn id="18" dur="500"/>
                                        <p:tgtEl>
                                          <p:spTgt spid="138"/>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55"/>
                                        </p:tgtEl>
                                        <p:attrNameLst>
                                          <p:attrName>style.visibility</p:attrName>
                                        </p:attrNameLst>
                                      </p:cBhvr>
                                      <p:to>
                                        <p:strVal val="visible"/>
                                      </p:to>
                                    </p:set>
                                    <p:anim calcmode="lin" valueType="num">
                                      <p:cBhvr>
                                        <p:cTn id="25" dur="500" fill="hold"/>
                                        <p:tgtEl>
                                          <p:spTgt spid="55"/>
                                        </p:tgtEl>
                                        <p:attrNameLst>
                                          <p:attrName>ppt_w</p:attrName>
                                        </p:attrNameLst>
                                      </p:cBhvr>
                                      <p:tavLst>
                                        <p:tav tm="0">
                                          <p:val>
                                            <p:fltVal val="0"/>
                                          </p:val>
                                        </p:tav>
                                        <p:tav tm="100000">
                                          <p:val>
                                            <p:strVal val="#ppt_w"/>
                                          </p:val>
                                        </p:tav>
                                      </p:tavLst>
                                    </p:anim>
                                    <p:anim calcmode="lin" valueType="num">
                                      <p:cBhvr>
                                        <p:cTn id="26" dur="500" fill="hold"/>
                                        <p:tgtEl>
                                          <p:spTgt spid="55"/>
                                        </p:tgtEl>
                                        <p:attrNameLst>
                                          <p:attrName>ppt_h</p:attrName>
                                        </p:attrNameLst>
                                      </p:cBhvr>
                                      <p:tavLst>
                                        <p:tav tm="0">
                                          <p:val>
                                            <p:fltVal val="0"/>
                                          </p:val>
                                        </p:tav>
                                        <p:tav tm="100000">
                                          <p:val>
                                            <p:strVal val="#ppt_h"/>
                                          </p:val>
                                        </p:tav>
                                      </p:tavLst>
                                    </p:anim>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8"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丝状">
  <a:themeElements>
    <a:clrScheme name="丝状">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1854</TotalTime>
  <Words>2845</Words>
  <Application>Microsoft Office PowerPoint</Application>
  <PresentationFormat>自定义</PresentationFormat>
  <Paragraphs>169</Paragraphs>
  <Slides>30</Slides>
  <Notes>15</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Office 主题</vt:lpstr>
      <vt:lpstr>丝状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相地而衰征，则民不移。——《国语·齐语》</vt:lpstr>
      <vt:lpstr>PowerPoint 演示文稿</vt:lpstr>
      <vt:lpstr>PowerPoint 演示文稿</vt:lpstr>
      <vt:lpstr>民惟邦本，本固邦宁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86</cp:revision>
  <dcterms:created xsi:type="dcterms:W3CDTF">2016-10-06T06:02:00Z</dcterms:created>
  <dcterms:modified xsi:type="dcterms:W3CDTF">2020-02-10T14:18:26Z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