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3.xml" ContentType="application/vnd.openxmlformats-officedocument.theme+xml"/>
  <Override PartName="/ppt/tags/tag1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9" r:id="rId2"/>
  </p:sldMasterIdLst>
  <p:notesMasterIdLst>
    <p:notesMasterId r:id="rId30"/>
  </p:notesMasterIdLst>
  <p:sldIdLst>
    <p:sldId id="265" r:id="rId3"/>
    <p:sldId id="259" r:id="rId4"/>
    <p:sldId id="264" r:id="rId5"/>
    <p:sldId id="266" r:id="rId6"/>
    <p:sldId id="466" r:id="rId7"/>
    <p:sldId id="468" r:id="rId8"/>
    <p:sldId id="470" r:id="rId9"/>
    <p:sldId id="474" r:id="rId10"/>
    <p:sldId id="267" r:id="rId11"/>
    <p:sldId id="477" r:id="rId12"/>
    <p:sldId id="388" r:id="rId13"/>
    <p:sldId id="260" r:id="rId14"/>
    <p:sldId id="278" r:id="rId15"/>
    <p:sldId id="423" r:id="rId16"/>
    <p:sldId id="424" r:id="rId17"/>
    <p:sldId id="425" r:id="rId18"/>
    <p:sldId id="296" r:id="rId19"/>
    <p:sldId id="297" r:id="rId20"/>
    <p:sldId id="299" r:id="rId21"/>
    <p:sldId id="427" r:id="rId22"/>
    <p:sldId id="300" r:id="rId23"/>
    <p:sldId id="301" r:id="rId24"/>
    <p:sldId id="295" r:id="rId25"/>
    <p:sldId id="428" r:id="rId26"/>
    <p:sldId id="480" r:id="rId27"/>
    <p:sldId id="429" r:id="rId28"/>
    <p:sldId id="271" r:id="rId29"/>
  </p:sldIdLst>
  <p:sldSz cx="9528175" cy="5359400"/>
  <p:notesSz cx="6858000" cy="9144000"/>
  <p:defaultTextStyle>
    <a:defPPr>
      <a:defRPr lang="zh-CN"/>
    </a:defPPr>
    <a:lvl1pPr marL="0" algn="l" defTabSz="695960" rtl="0" eaLnBrk="1" latinLnBrk="0" hangingPunct="1">
      <a:defRPr sz="1370" kern="1200">
        <a:solidFill>
          <a:schemeClr val="tx1"/>
        </a:solidFill>
        <a:latin typeface="+mn-lt"/>
        <a:ea typeface="+mn-ea"/>
        <a:cs typeface="+mn-cs"/>
      </a:defRPr>
    </a:lvl1pPr>
    <a:lvl2pPr marL="347980" algn="l" defTabSz="695960" rtl="0" eaLnBrk="1" latinLnBrk="0" hangingPunct="1">
      <a:defRPr sz="1370" kern="1200">
        <a:solidFill>
          <a:schemeClr val="tx1"/>
        </a:solidFill>
        <a:latin typeface="+mn-lt"/>
        <a:ea typeface="+mn-ea"/>
        <a:cs typeface="+mn-cs"/>
      </a:defRPr>
    </a:lvl2pPr>
    <a:lvl3pPr marL="695960" algn="l" defTabSz="695960" rtl="0" eaLnBrk="1" latinLnBrk="0" hangingPunct="1">
      <a:defRPr sz="1370" kern="1200">
        <a:solidFill>
          <a:schemeClr val="tx1"/>
        </a:solidFill>
        <a:latin typeface="+mn-lt"/>
        <a:ea typeface="+mn-ea"/>
        <a:cs typeface="+mn-cs"/>
      </a:defRPr>
    </a:lvl3pPr>
    <a:lvl4pPr marL="1043940" algn="l" defTabSz="695960" rtl="0" eaLnBrk="1" latinLnBrk="0" hangingPunct="1">
      <a:defRPr sz="1370" kern="1200">
        <a:solidFill>
          <a:schemeClr val="tx1"/>
        </a:solidFill>
        <a:latin typeface="+mn-lt"/>
        <a:ea typeface="+mn-ea"/>
        <a:cs typeface="+mn-cs"/>
      </a:defRPr>
    </a:lvl4pPr>
    <a:lvl5pPr marL="1392555" algn="l" defTabSz="695960" rtl="0" eaLnBrk="1" latinLnBrk="0" hangingPunct="1">
      <a:defRPr sz="1370" kern="1200">
        <a:solidFill>
          <a:schemeClr val="tx1"/>
        </a:solidFill>
        <a:latin typeface="+mn-lt"/>
        <a:ea typeface="+mn-ea"/>
        <a:cs typeface="+mn-cs"/>
      </a:defRPr>
    </a:lvl5pPr>
    <a:lvl6pPr marL="1740535" algn="l" defTabSz="695960" rtl="0" eaLnBrk="1" latinLnBrk="0" hangingPunct="1">
      <a:defRPr sz="1370" kern="1200">
        <a:solidFill>
          <a:schemeClr val="tx1"/>
        </a:solidFill>
        <a:latin typeface="+mn-lt"/>
        <a:ea typeface="+mn-ea"/>
        <a:cs typeface="+mn-cs"/>
      </a:defRPr>
    </a:lvl6pPr>
    <a:lvl7pPr marL="2088515" algn="l" defTabSz="695960" rtl="0" eaLnBrk="1" latinLnBrk="0" hangingPunct="1">
      <a:defRPr sz="1370" kern="1200">
        <a:solidFill>
          <a:schemeClr val="tx1"/>
        </a:solidFill>
        <a:latin typeface="+mn-lt"/>
        <a:ea typeface="+mn-ea"/>
        <a:cs typeface="+mn-cs"/>
      </a:defRPr>
    </a:lvl7pPr>
    <a:lvl8pPr marL="2436495" algn="l" defTabSz="695960" rtl="0" eaLnBrk="1" latinLnBrk="0" hangingPunct="1">
      <a:defRPr sz="1370" kern="1200">
        <a:solidFill>
          <a:schemeClr val="tx1"/>
        </a:solidFill>
        <a:latin typeface="+mn-lt"/>
        <a:ea typeface="+mn-ea"/>
        <a:cs typeface="+mn-cs"/>
      </a:defRPr>
    </a:lvl8pPr>
    <a:lvl9pPr marL="2784475" algn="l" defTabSz="695960" rtl="0" eaLnBrk="1" latinLnBrk="0" hangingPunct="1">
      <a:defRPr sz="137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970">
          <p15:clr>
            <a:srgbClr val="A4A3A4"/>
          </p15:clr>
        </p15:guide>
        <p15:guide id="2" orient="horz" pos="1858">
          <p15:clr>
            <a:srgbClr val="A4A3A4"/>
          </p15:clr>
        </p15:guide>
        <p15:guide id="3" pos="3012">
          <p15:clr>
            <a:srgbClr val="A4A3A4"/>
          </p15:clr>
        </p15:guide>
        <p15:guide id="4" pos="18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C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9" autoAdjust="0"/>
    <p:restoredTop sz="94660"/>
  </p:normalViewPr>
  <p:slideViewPr>
    <p:cSldViewPr snapToGrid="0" showGuides="1">
      <p:cViewPr varScale="1">
        <p:scale>
          <a:sx n="83" d="100"/>
          <a:sy n="83" d="100"/>
        </p:scale>
        <p:origin x="-576" y="-68"/>
      </p:cViewPr>
      <p:guideLst>
        <p:guide orient="horz" pos="1970"/>
        <p:guide orient="horz" pos="1858"/>
        <p:guide pos="3012"/>
        <p:guide pos="18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5CE6C-7D12-4367-8E70-794DE029FEEA}" type="datetimeFigureOut">
              <a:rPr lang="zh-CN" altLang="en-US" smtClean="0"/>
              <a:t>2020/2/10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96440-F0BF-41AB-AD52-E92AAD722AB5}" type="slidenum">
              <a:rPr lang="zh-CN" altLang="en-US" smtClean="0"/>
              <a:t>‹#›</a:t>
            </a:fld>
            <a:endParaRPr lang="zh-CN" altLang="en-US"/>
          </a:p>
        </p:txBody>
      </p:sp>
    </p:spTree>
    <p:extLst>
      <p:ext uri="{BB962C8B-B14F-4D97-AF65-F5344CB8AC3E}">
        <p14:creationId xmlns:p14="http://schemas.microsoft.com/office/powerpoint/2010/main" val="1837016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12</a:t>
            </a:fld>
            <a:endParaRPr lang="zh-CN" altLang="en-US"/>
          </a:p>
        </p:txBody>
      </p:sp>
    </p:spTree>
    <p:extLst>
      <p:ext uri="{BB962C8B-B14F-4D97-AF65-F5344CB8AC3E}">
        <p14:creationId xmlns:p14="http://schemas.microsoft.com/office/powerpoint/2010/main" val="3503011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13</a:t>
            </a:fld>
            <a:endParaRPr lang="zh-CN" altLang="en-US"/>
          </a:p>
        </p:txBody>
      </p:sp>
    </p:spTree>
    <p:extLst>
      <p:ext uri="{BB962C8B-B14F-4D97-AF65-F5344CB8AC3E}">
        <p14:creationId xmlns:p14="http://schemas.microsoft.com/office/powerpoint/2010/main" val="3997316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与齐国按照人口编制县不同，楚国、秦国、晋国是在新扩张的土地上设置县。楚国自公元前</a:t>
            </a:r>
            <a:r>
              <a:rPr lang="en-US" altLang="zh-CN" dirty="0"/>
              <a:t>8</a:t>
            </a:r>
            <a:r>
              <a:rPr lang="zh-CN" altLang="en-US" dirty="0"/>
              <a:t>世纪便开始灭国设县，楚武王灭权国、楚文王灭申国、息国，楚庄王、楚灵王灭陈国、蔡国，皆将这些国家改为县。秦国设县始自公元前</a:t>
            </a:r>
            <a:r>
              <a:rPr lang="en-US" altLang="zh-CN" dirty="0"/>
              <a:t>7</a:t>
            </a:r>
            <a:r>
              <a:rPr lang="zh-CN" altLang="en-US" dirty="0"/>
              <a:t>世纪早期，秦武公征伐戎人，在戎人的地方设县。晋国设县要晚于楚国、秦国，公元前</a:t>
            </a:r>
            <a:r>
              <a:rPr lang="en-US" altLang="zh-CN" dirty="0"/>
              <a:t>7</a:t>
            </a:r>
            <a:r>
              <a:rPr lang="zh-CN" altLang="en-US" dirty="0"/>
              <a:t>世纪，晋景公灭赤狄潞氏，设置瓜衍县。以后晋国设置的县非常多，仅</a:t>
            </a:r>
            <a:r>
              <a:rPr lang="en-US" altLang="zh-CN" dirty="0"/>
              <a:t>《</a:t>
            </a:r>
            <a:r>
              <a:rPr lang="zh-CN" altLang="en-US" dirty="0"/>
              <a:t>左传</a:t>
            </a:r>
            <a:r>
              <a:rPr lang="en-US" altLang="zh-CN" dirty="0"/>
              <a:t>》“</a:t>
            </a:r>
            <a:r>
              <a:rPr lang="zh-CN" altLang="en-US" dirty="0"/>
              <a:t>昭公五年”所记载的晋县便有</a:t>
            </a:r>
            <a:r>
              <a:rPr lang="en-US" altLang="zh-CN" dirty="0"/>
              <a:t>49</a:t>
            </a:r>
            <a:r>
              <a:rPr lang="zh-CN" altLang="en-US" dirty="0"/>
              <a:t>个。在边境灭国之地设县，由国君直接掌控、委派官员进行管理，主要是以此为军事基地，出于战略上的考虑。楚灵王灭陈国、蔡国，将其改为陈县、蔡县时，有人责备楚王贪图二地的财富，楚灵王回答说：“以御北方，召讨诸侯。”显然，在陈、蔡设县的军事意义至少是考虑的目标之一。</a:t>
            </a:r>
            <a:endParaRPr lang="en-US" altLang="zh-CN"/>
          </a:p>
          <a:p>
            <a:r>
              <a:rPr lang="zh-CN" altLang="en-US"/>
              <a:t>县</a:t>
            </a:r>
            <a:r>
              <a:rPr lang="zh-CN" altLang="en-US" dirty="0"/>
              <a:t>的出现与春秋时代军事化的竞争环境有关，是诸侯国应对内外危机的产物。对内，设县的集权趋向与“卿大夫有家”的分权趋向形成对冲，使政治体内部得以上下相维。对外，设县能够有效进行军事动员、控制战略要冲。在这一轮治理体系的革新中，县制的出现与稳定，成为诸侯国能否长期存在的重要基石。在诸侯国中，能够将新的治理体系很好贯彻执行的，往往会在新的竞争中脱颖而出。我们可以对比一下秦、楚与晋国对县的不同政策及其对国家发展的影响。秦、楚设县，由国君委派官员管理，晋国设县，后来多用作赏赐卿大夫。经过春秋时期的发展，进入到公元前</a:t>
            </a:r>
            <a:r>
              <a:rPr lang="en-US" altLang="zh-CN" dirty="0"/>
              <a:t>5</a:t>
            </a:r>
            <a:r>
              <a:rPr lang="zh-CN" altLang="en-US" dirty="0"/>
              <a:t>世纪时，秦、楚仍然为强国，而晋国则被国内的卿大夫势力所瓜分，经过国内的激烈斗争，最后分裂成韩、赵、魏三国。秦、楚与晋国历史命运的不同，在一定程度上反映出县制对于国家稳定的作用。到春秋晚期时，后世行政区划意义上的县制基本上已经成型。发展到战国晚期，“县”已经成为各国较为普遍的地方行政区划。只是各国的县，大小不一，制度还非整齐划一。</a:t>
            </a:r>
          </a:p>
        </p:txBody>
      </p:sp>
      <p:sp>
        <p:nvSpPr>
          <p:cNvPr id="4" name="灯片编号占位符 3"/>
          <p:cNvSpPr>
            <a:spLocks noGrp="1"/>
          </p:cNvSpPr>
          <p:nvPr>
            <p:ph type="sldNum" sz="quarter" idx="5"/>
          </p:nvPr>
        </p:nvSpPr>
        <p:spPr/>
        <p:txBody>
          <a:bodyPr/>
          <a:lstStyle/>
          <a:p>
            <a:fld id="{1B9544AD-F046-4C1D-8F20-87F2FF67793E}" type="slidenum">
              <a:rPr lang="zh-CN" altLang="en-US" smtClean="0"/>
              <a:t>18</a:t>
            </a:fld>
            <a:endParaRPr lang="zh-CN" altLang="en-US"/>
          </a:p>
        </p:txBody>
      </p:sp>
    </p:spTree>
    <p:extLst>
      <p:ext uri="{BB962C8B-B14F-4D97-AF65-F5344CB8AC3E}">
        <p14:creationId xmlns:p14="http://schemas.microsoft.com/office/powerpoint/2010/main" val="4725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2</a:t>
            </a:fld>
            <a:endParaRPr lang="zh-CN" altLang="en-US"/>
          </a:p>
        </p:txBody>
      </p:sp>
    </p:spTree>
    <p:extLst>
      <p:ext uri="{BB962C8B-B14F-4D97-AF65-F5344CB8AC3E}">
        <p14:creationId xmlns:p14="http://schemas.microsoft.com/office/powerpoint/2010/main" val="157260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3</a:t>
            </a:fld>
            <a:endParaRPr lang="zh-CN" altLang="en-US"/>
          </a:p>
        </p:txBody>
      </p:sp>
    </p:spTree>
    <p:extLst>
      <p:ext uri="{BB962C8B-B14F-4D97-AF65-F5344CB8AC3E}">
        <p14:creationId xmlns:p14="http://schemas.microsoft.com/office/powerpoint/2010/main" val="327553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4</a:t>
            </a:fld>
            <a:endParaRPr lang="zh-CN" altLang="en-US"/>
          </a:p>
        </p:txBody>
      </p:sp>
    </p:spTree>
    <p:extLst>
      <p:ext uri="{BB962C8B-B14F-4D97-AF65-F5344CB8AC3E}">
        <p14:creationId xmlns:p14="http://schemas.microsoft.com/office/powerpoint/2010/main" val="3884476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t>9</a:t>
            </a:fld>
            <a:endParaRPr lang="zh-CN" altLang="en-US"/>
          </a:p>
        </p:txBody>
      </p:sp>
    </p:spTree>
    <p:extLst>
      <p:ext uri="{BB962C8B-B14F-4D97-AF65-F5344CB8AC3E}">
        <p14:creationId xmlns:p14="http://schemas.microsoft.com/office/powerpoint/2010/main" val="216541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91022" y="877106"/>
            <a:ext cx="7146131" cy="1865865"/>
          </a:xfrm>
        </p:spPr>
        <p:txBody>
          <a:bodyPr anchor="b"/>
          <a:lstStyle>
            <a:lvl1pPr algn="ctr">
              <a:defRPr sz="4690"/>
            </a:lvl1pPr>
          </a:lstStyle>
          <a:p>
            <a:r>
              <a:rPr lang="zh-CN" altLang="en-US"/>
              <a:t>单击此处编辑母版标题样式</a:t>
            </a:r>
            <a:endParaRPr lang="en-US" dirty="0"/>
          </a:p>
        </p:txBody>
      </p:sp>
      <p:sp>
        <p:nvSpPr>
          <p:cNvPr id="3" name="Subtitle 2"/>
          <p:cNvSpPr>
            <a:spLocks noGrp="1"/>
          </p:cNvSpPr>
          <p:nvPr>
            <p:ph type="subTitle" idx="1"/>
          </p:nvPr>
        </p:nvSpPr>
        <p:spPr>
          <a:xfrm>
            <a:off x="1191022" y="2814926"/>
            <a:ext cx="7146131" cy="1293947"/>
          </a:xfrm>
        </p:spPr>
        <p:txBody>
          <a:bodyPr/>
          <a:lstStyle>
            <a:lvl1pPr marL="0" indent="0" algn="ctr">
              <a:buNone/>
              <a:defRPr sz="1875"/>
            </a:lvl1pPr>
            <a:lvl2pPr marL="357505" indent="0" algn="ctr">
              <a:buNone/>
              <a:defRPr sz="1565"/>
            </a:lvl2pPr>
            <a:lvl3pPr marL="714375" indent="0" algn="ctr">
              <a:buNone/>
              <a:defRPr sz="1405"/>
            </a:lvl3pPr>
            <a:lvl4pPr marL="1071880" indent="0" algn="ctr">
              <a:buNone/>
              <a:defRPr sz="1250"/>
            </a:lvl4pPr>
            <a:lvl5pPr marL="1429385" indent="0" algn="ctr">
              <a:buNone/>
              <a:defRPr sz="1250"/>
            </a:lvl5pPr>
            <a:lvl6pPr marL="1786255" indent="0" algn="ctr">
              <a:buNone/>
              <a:defRPr sz="1250"/>
            </a:lvl6pPr>
            <a:lvl7pPr marL="2143760" indent="0" algn="ctr">
              <a:buNone/>
              <a:defRPr sz="1250"/>
            </a:lvl7pPr>
            <a:lvl8pPr marL="2501265" indent="0" algn="ctr">
              <a:buNone/>
              <a:defRPr sz="1250"/>
            </a:lvl8pPr>
            <a:lvl9pPr marL="2858135" indent="0" algn="ctr">
              <a:buNone/>
              <a:defRPr sz="125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8600" y="285338"/>
            <a:ext cx="2054513" cy="45418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55062" y="285338"/>
            <a:ext cx="6044436" cy="45418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87528" y="4962890"/>
            <a:ext cx="2110078" cy="247604"/>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17" name="页脚占位符 16"/>
          <p:cNvSpPr>
            <a:spLocks noGrp="1"/>
          </p:cNvSpPr>
          <p:nvPr>
            <p:ph type="ftr" sz="quarter" idx="11"/>
            <p:custDataLst>
              <p:tags r:id="rId2"/>
            </p:custDataLst>
          </p:nvPr>
        </p:nvSpPr>
        <p:spPr>
          <a:xfrm>
            <a:off x="3216697" y="4962890"/>
            <a:ext cx="3094781" cy="247604"/>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729274" y="4962890"/>
            <a:ext cx="2110078" cy="247604"/>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5027111" y="3644762"/>
            <a:ext cx="1493243" cy="319619"/>
          </a:xfrm>
          <a:prstGeom prst="rect">
            <a:avLst/>
          </a:prstGeom>
        </p:spPr>
        <p:txBody>
          <a:bodyPr vert="horz" wrap="square" lIns="0" tIns="0" rIns="0" bIns="0" anchor="t" anchorCtr="0">
            <a:normAutofit/>
          </a:bodyPr>
          <a:lstStyle>
            <a:lvl1pPr marL="267976" marR="0" indent="-267976" algn="l" rtl="0" eaLnBrk="1" fontAlgn="auto">
              <a:lnSpc>
                <a:spcPct val="130000"/>
              </a:lnSpc>
              <a:spcBef>
                <a:spcPts val="0"/>
              </a:spcBef>
              <a:spcAft>
                <a:spcPts val="1042"/>
              </a:spcAft>
              <a:buClrTx/>
              <a:buSzPts val="1600"/>
              <a:buFont typeface="Arial" panose="020B0604020202020204" pitchFamily="34" charset="0"/>
              <a:buNone/>
              <a:defRPr sz="1250" b="0" spc="156">
                <a:solidFill>
                  <a:schemeClr val="tx1"/>
                </a:solidFill>
                <a:latin typeface="Arial" panose="020B0604020202020204" pitchFamily="34" charset="0"/>
                <a:ea typeface="微软雅黑" panose="020B0503020204020204" charset="-122"/>
              </a:defRPr>
            </a:lvl1pPr>
          </a:lstStyle>
          <a:p>
            <a:pPr marL="0" marR="0" lvl="0" indent="0" algn="l" defTabSz="952805" rtl="0" eaLnBrk="1" fontAlgn="auto" latinLnBrk="0" hangingPunct="1">
              <a:lnSpc>
                <a:spcPct val="130000"/>
              </a:lnSpc>
              <a:spcBef>
                <a:spcPts val="0"/>
              </a:spcBef>
              <a:spcAft>
                <a:spcPts val="1042"/>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5027111" y="4015996"/>
            <a:ext cx="1493243" cy="319619"/>
          </a:xfrm>
          <a:prstGeom prst="rect">
            <a:avLst/>
          </a:prstGeom>
        </p:spPr>
        <p:txBody>
          <a:bodyPr vert="horz" wrap="square" lIns="0" tIns="0" rIns="0" bIns="0" anchor="t" anchorCtr="0">
            <a:normAutofit/>
          </a:bodyPr>
          <a:lstStyle>
            <a:lvl1pPr marL="267976" marR="0" indent="-267976" algn="l" rtl="0" eaLnBrk="1" fontAlgn="auto">
              <a:lnSpc>
                <a:spcPct val="130000"/>
              </a:lnSpc>
              <a:spcBef>
                <a:spcPts val="0"/>
              </a:spcBef>
              <a:spcAft>
                <a:spcPts val="1042"/>
              </a:spcAft>
              <a:buClrTx/>
              <a:buSzPts val="1600"/>
              <a:buFont typeface="Arial" panose="020B0604020202020204" pitchFamily="34" charset="0"/>
              <a:buNone/>
              <a:defRPr sz="1250" b="0" spc="156">
                <a:solidFill>
                  <a:schemeClr val="tx1"/>
                </a:solidFill>
                <a:latin typeface="Arial" panose="020B0604020202020204" pitchFamily="34" charset="0"/>
                <a:ea typeface="微软雅黑" panose="020B0503020204020204" charset="-122"/>
              </a:defRPr>
            </a:lvl1pPr>
          </a:lstStyle>
          <a:p>
            <a:pPr marL="0" marR="0" lvl="0" indent="0" algn="l" defTabSz="952805" rtl="0" eaLnBrk="1" fontAlgn="auto" latinLnBrk="0" hangingPunct="1">
              <a:lnSpc>
                <a:spcPct val="130000"/>
              </a:lnSpc>
              <a:spcBef>
                <a:spcPts val="0"/>
              </a:spcBef>
              <a:spcAft>
                <a:spcPts val="1042"/>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5027110" y="2491852"/>
            <a:ext cx="3771569" cy="868528"/>
          </a:xfrm>
        </p:spPr>
        <p:txBody>
          <a:bodyPr vert="horz" wrap="square" lIns="0" tIns="0" rIns="0" bIns="0" anchor="t" anchorCtr="0">
            <a:normAutofit/>
          </a:bodyPr>
          <a:lstStyle>
            <a:lvl1pPr marL="0" marR="0" indent="0" algn="l" defTabSz="952805" rtl="0" eaLnBrk="1" fontAlgn="auto" latinLnBrk="0" hangingPunct="1">
              <a:lnSpc>
                <a:spcPct val="120000"/>
              </a:lnSpc>
              <a:spcBef>
                <a:spcPts val="0"/>
              </a:spcBef>
              <a:spcAft>
                <a:spcPts val="0"/>
              </a:spcAft>
              <a:buClrTx/>
              <a:buSzPts val="1800"/>
              <a:buFont typeface="Arial" panose="020B0604020202020204" pitchFamily="34" charset="0"/>
              <a:buNone/>
              <a:defRPr sz="1407" b="0" spc="208">
                <a:solidFill>
                  <a:schemeClr val="tx1"/>
                </a:solidFill>
                <a:latin typeface="Arial" panose="020B0604020202020204" pitchFamily="34" charset="0"/>
                <a:ea typeface="微软雅黑" panose="020B0503020204020204" charset="-122"/>
              </a:defRPr>
            </a:lvl1pPr>
            <a:lvl2pPr marL="357302" indent="0" algn="ctr">
              <a:buNone/>
            </a:lvl2pPr>
            <a:lvl3pPr marL="714604" indent="0" algn="ctr">
              <a:buNone/>
            </a:lvl3pPr>
            <a:lvl4pPr marL="1071905" indent="0" algn="ctr">
              <a:buNone/>
            </a:lvl4pPr>
            <a:lvl5pPr marL="1429207" indent="0" algn="ctr">
              <a:buNone/>
            </a:lvl5pPr>
            <a:lvl6pPr marL="1786509" indent="0" algn="ctr">
              <a:buNone/>
            </a:lvl6pPr>
            <a:lvl7pPr marL="2143811" indent="0" algn="ctr">
              <a:buNone/>
            </a:lvl7pPr>
            <a:lvl8pPr marL="2501113" indent="0" algn="ctr">
              <a:buNone/>
            </a:lvl8pPr>
            <a:lvl9pPr marL="2858414"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5027111" y="1573197"/>
            <a:ext cx="3771073" cy="758846"/>
          </a:xfrm>
        </p:spPr>
        <p:txBody>
          <a:bodyPr vert="horz" wrap="square" lIns="0" tIns="0" rIns="0" bIns="0" anchor="ctr" anchorCtr="0">
            <a:normAutofit/>
          </a:bodyPr>
          <a:lstStyle>
            <a:lvl1pPr marL="0" marR="0" indent="0" algn="l" defTabSz="952805" rtl="0" eaLnBrk="1" fontAlgn="auto" latinLnBrk="0" hangingPunct="1">
              <a:lnSpc>
                <a:spcPct val="100000"/>
              </a:lnSpc>
              <a:spcBef>
                <a:spcPct val="0"/>
              </a:spcBef>
              <a:spcAft>
                <a:spcPts val="0"/>
              </a:spcAft>
              <a:buClrTx/>
              <a:buSzPts val="5400"/>
              <a:buFont typeface="Arial" panose="020B0604020202020204" pitchFamily="34" charset="0"/>
              <a:buNone/>
              <a:defRPr sz="4220" b="0" spc="625">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2724981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23497" y="1965114"/>
            <a:ext cx="6967477" cy="1768321"/>
          </a:xfrm>
        </p:spPr>
        <p:txBody>
          <a:bodyPr anchor="b">
            <a:normAutofit/>
          </a:bodyPr>
          <a:lstStyle>
            <a:lvl1pPr>
              <a:defRPr sz="4220"/>
            </a:lvl1pPr>
          </a:lstStyle>
          <a:p>
            <a:r>
              <a:rPr lang="zh-CN" altLang="en-US"/>
              <a:t>单击此处编辑母版标题样式</a:t>
            </a:r>
            <a:endParaRPr lang="en-US" dirty="0"/>
          </a:p>
        </p:txBody>
      </p:sp>
      <p:sp>
        <p:nvSpPr>
          <p:cNvPr id="3" name="Subtitle 2"/>
          <p:cNvSpPr>
            <a:spLocks noGrp="1"/>
          </p:cNvSpPr>
          <p:nvPr>
            <p:ph type="subTitle" idx="1"/>
          </p:nvPr>
        </p:nvSpPr>
        <p:spPr>
          <a:xfrm>
            <a:off x="2023497" y="3733434"/>
            <a:ext cx="6967477" cy="880169"/>
          </a:xfrm>
        </p:spPr>
        <p:txBody>
          <a:bodyPr anchor="t"/>
          <a:lstStyle>
            <a:lvl1pPr marL="0" indent="0" algn="l">
              <a:buNone/>
              <a:defRPr>
                <a:solidFill>
                  <a:schemeClr val="tx1">
                    <a:lumMod val="65000"/>
                    <a:lumOff val="35000"/>
                  </a:schemeClr>
                </a:solidFill>
              </a:defRPr>
            </a:lvl1pPr>
            <a:lvl2pPr marL="357302" indent="0" algn="ctr">
              <a:buNone/>
              <a:defRPr>
                <a:solidFill>
                  <a:schemeClr val="tx1">
                    <a:tint val="75000"/>
                  </a:schemeClr>
                </a:solidFill>
              </a:defRPr>
            </a:lvl2pPr>
            <a:lvl3pPr marL="714604" indent="0" algn="ctr">
              <a:buNone/>
              <a:defRPr>
                <a:solidFill>
                  <a:schemeClr val="tx1">
                    <a:tint val="75000"/>
                  </a:schemeClr>
                </a:solidFill>
              </a:defRPr>
            </a:lvl3pPr>
            <a:lvl4pPr marL="1071905" indent="0" algn="ctr">
              <a:buNone/>
              <a:defRPr>
                <a:solidFill>
                  <a:schemeClr val="tx1">
                    <a:tint val="75000"/>
                  </a:schemeClr>
                </a:solidFill>
              </a:defRPr>
            </a:lvl4pPr>
            <a:lvl5pPr marL="1429207" indent="0" algn="ctr">
              <a:buNone/>
              <a:defRPr>
                <a:solidFill>
                  <a:schemeClr val="tx1">
                    <a:tint val="75000"/>
                  </a:schemeClr>
                </a:solidFill>
              </a:defRPr>
            </a:lvl5pPr>
            <a:lvl6pPr marL="1786509" indent="0" algn="ctr">
              <a:buNone/>
              <a:defRPr>
                <a:solidFill>
                  <a:schemeClr val="tx1">
                    <a:tint val="75000"/>
                  </a:schemeClr>
                </a:solidFill>
              </a:defRPr>
            </a:lvl6pPr>
            <a:lvl7pPr marL="2143811" indent="0" algn="ctr">
              <a:buNone/>
              <a:defRPr>
                <a:solidFill>
                  <a:schemeClr val="tx1">
                    <a:tint val="75000"/>
                  </a:schemeClr>
                </a:solidFill>
              </a:defRPr>
            </a:lvl7pPr>
            <a:lvl8pPr marL="2501113" indent="0" algn="ctr">
              <a:buNone/>
              <a:defRPr>
                <a:solidFill>
                  <a:schemeClr val="tx1">
                    <a:tint val="75000"/>
                  </a:schemeClr>
                </a:solidFill>
              </a:defRPr>
            </a:lvl8pPr>
            <a:lvl9pPr marL="2858414"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7" name="Freeform 6"/>
          <p:cNvSpPr/>
          <p:nvPr/>
        </p:nvSpPr>
        <p:spPr bwMode="auto">
          <a:xfrm>
            <a:off x="0" y="3378978"/>
            <a:ext cx="1363464" cy="608453"/>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415617" y="3539752"/>
            <a:ext cx="609396" cy="285338"/>
          </a:xfrm>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1186746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66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23497" y="1608875"/>
            <a:ext cx="6967477" cy="1147840"/>
          </a:xfrm>
        </p:spPr>
        <p:txBody>
          <a:bodyPr anchor="b"/>
          <a:lstStyle>
            <a:lvl1pPr algn="l">
              <a:defRPr sz="3126"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023497" y="2758730"/>
            <a:ext cx="6967477" cy="672387"/>
          </a:xfrm>
        </p:spPr>
        <p:txBody>
          <a:bodyPr anchor="t"/>
          <a:lstStyle>
            <a:lvl1pPr marL="0" indent="0" algn="l">
              <a:buNone/>
              <a:defRPr sz="1563">
                <a:solidFill>
                  <a:schemeClr val="tx1">
                    <a:lumMod val="65000"/>
                    <a:lumOff val="35000"/>
                  </a:schemeClr>
                </a:solidFill>
              </a:defRPr>
            </a:lvl1pPr>
            <a:lvl2pPr marL="357302" indent="0">
              <a:buNone/>
              <a:defRPr sz="1407">
                <a:solidFill>
                  <a:schemeClr val="tx1">
                    <a:tint val="75000"/>
                  </a:schemeClr>
                </a:solidFill>
              </a:defRPr>
            </a:lvl2pPr>
            <a:lvl3pPr marL="714604" indent="0">
              <a:buNone/>
              <a:defRPr sz="1250">
                <a:solidFill>
                  <a:schemeClr val="tx1">
                    <a:tint val="75000"/>
                  </a:schemeClr>
                </a:solidFill>
              </a:defRPr>
            </a:lvl3pPr>
            <a:lvl4pPr marL="1071905" indent="0">
              <a:buNone/>
              <a:defRPr sz="1094">
                <a:solidFill>
                  <a:schemeClr val="tx1">
                    <a:tint val="75000"/>
                  </a:schemeClr>
                </a:solidFill>
              </a:defRPr>
            </a:lvl4pPr>
            <a:lvl5pPr marL="1429207" indent="0">
              <a:buNone/>
              <a:defRPr sz="1094">
                <a:solidFill>
                  <a:schemeClr val="tx1">
                    <a:tint val="75000"/>
                  </a:schemeClr>
                </a:solidFill>
              </a:defRPr>
            </a:lvl5pPr>
            <a:lvl6pPr marL="1786509" indent="0">
              <a:buNone/>
              <a:defRPr sz="1094">
                <a:solidFill>
                  <a:schemeClr val="tx1">
                    <a:tint val="75000"/>
                  </a:schemeClr>
                </a:solidFill>
              </a:defRPr>
            </a:lvl6pPr>
            <a:lvl7pPr marL="2143811" indent="0">
              <a:buNone/>
              <a:defRPr sz="1094">
                <a:solidFill>
                  <a:schemeClr val="tx1">
                    <a:tint val="75000"/>
                  </a:schemeClr>
                </a:solidFill>
              </a:defRPr>
            </a:lvl7pPr>
            <a:lvl8pPr marL="2501113" indent="0">
              <a:buNone/>
              <a:defRPr sz="1094">
                <a:solidFill>
                  <a:schemeClr val="tx1">
                    <a:tint val="75000"/>
                  </a:schemeClr>
                </a:solidFill>
              </a:defRPr>
            </a:lvl8pPr>
            <a:lvl9pPr marL="2858414" indent="0">
              <a:buNone/>
              <a:defRPr sz="1094">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3273" y="2483685"/>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15617" y="2535235"/>
            <a:ext cx="609396" cy="285338"/>
          </a:xfrm>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291297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023496" y="1667369"/>
            <a:ext cx="3371330" cy="2952142"/>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619644" y="1661603"/>
            <a:ext cx="3371330" cy="2952142"/>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2" name="Freeform 11"/>
          <p:cNvSpPr/>
          <p:nvPr/>
        </p:nvSpPr>
        <p:spPr bwMode="auto">
          <a:xfrm flipV="1">
            <a:off x="-3273" y="558271"/>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415617" y="615638"/>
            <a:ext cx="609396" cy="285338"/>
          </a:xfrm>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2235836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297150" y="1541631"/>
            <a:ext cx="3120362" cy="450338"/>
          </a:xfrm>
        </p:spPr>
        <p:txBody>
          <a:bodyPr anchor="b">
            <a:noAutofit/>
          </a:bodyPr>
          <a:lstStyle>
            <a:lvl1pPr marL="0" indent="0">
              <a:buNone/>
              <a:defRPr sz="1876" b="0"/>
            </a:lvl1pPr>
            <a:lvl2pPr marL="357302" indent="0">
              <a:buNone/>
              <a:defRPr sz="1563" b="1"/>
            </a:lvl2pPr>
            <a:lvl3pPr marL="714604" indent="0">
              <a:buNone/>
              <a:defRPr sz="1407" b="1"/>
            </a:lvl3pPr>
            <a:lvl4pPr marL="1071905" indent="0">
              <a:buNone/>
              <a:defRPr sz="1250" b="1"/>
            </a:lvl4pPr>
            <a:lvl5pPr marL="1429207" indent="0">
              <a:buNone/>
              <a:defRPr sz="1250" b="1"/>
            </a:lvl5pPr>
            <a:lvl6pPr marL="1786509" indent="0">
              <a:buNone/>
              <a:defRPr sz="1250" b="1"/>
            </a:lvl6pPr>
            <a:lvl7pPr marL="2143811" indent="0">
              <a:buNone/>
              <a:defRPr sz="1250" b="1"/>
            </a:lvl7pPr>
            <a:lvl8pPr marL="2501113" indent="0">
              <a:buNone/>
              <a:defRPr sz="1250" b="1"/>
            </a:lvl8pPr>
            <a:lvl9pPr marL="2858414" indent="0">
              <a:buNone/>
              <a:defRPr sz="1250" b="1"/>
            </a:lvl9pPr>
          </a:lstStyle>
          <a:p>
            <a:pPr lvl="0"/>
            <a:r>
              <a:rPr lang="zh-CN" altLang="en-US"/>
              <a:t>单击此处编辑母版文本样式</a:t>
            </a:r>
          </a:p>
        </p:txBody>
      </p:sp>
      <p:sp>
        <p:nvSpPr>
          <p:cNvPr id="4" name="Content Placeholder 3"/>
          <p:cNvSpPr>
            <a:spLocks noGrp="1"/>
          </p:cNvSpPr>
          <p:nvPr>
            <p:ph sz="half" idx="2"/>
          </p:nvPr>
        </p:nvSpPr>
        <p:spPr>
          <a:xfrm>
            <a:off x="2023497" y="1991970"/>
            <a:ext cx="3394016" cy="2621136"/>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5866509" y="1539108"/>
            <a:ext cx="3125261" cy="450338"/>
          </a:xfrm>
        </p:spPr>
        <p:txBody>
          <a:bodyPr anchor="b">
            <a:noAutofit/>
          </a:bodyPr>
          <a:lstStyle>
            <a:lvl1pPr marL="0" indent="0">
              <a:buNone/>
              <a:defRPr sz="1876" b="0"/>
            </a:lvl1pPr>
            <a:lvl2pPr marL="357302" indent="0">
              <a:buNone/>
              <a:defRPr sz="1563" b="1"/>
            </a:lvl2pPr>
            <a:lvl3pPr marL="714604" indent="0">
              <a:buNone/>
              <a:defRPr sz="1407" b="1"/>
            </a:lvl3pPr>
            <a:lvl4pPr marL="1071905" indent="0">
              <a:buNone/>
              <a:defRPr sz="1250" b="1"/>
            </a:lvl4pPr>
            <a:lvl5pPr marL="1429207" indent="0">
              <a:buNone/>
              <a:defRPr sz="1250" b="1"/>
            </a:lvl5pPr>
            <a:lvl6pPr marL="1786509" indent="0">
              <a:buNone/>
              <a:defRPr sz="1250" b="1"/>
            </a:lvl6pPr>
            <a:lvl7pPr marL="2143811" indent="0">
              <a:buNone/>
              <a:defRPr sz="1250" b="1"/>
            </a:lvl7pPr>
            <a:lvl8pPr marL="2501113" indent="0">
              <a:buNone/>
              <a:defRPr sz="1250" b="1"/>
            </a:lvl8pPr>
            <a:lvl9pPr marL="2858414" indent="0">
              <a:buNone/>
              <a:defRPr sz="1250" b="1"/>
            </a:lvl9pPr>
          </a:lstStyle>
          <a:p>
            <a:pPr lvl="0"/>
            <a:r>
              <a:rPr lang="zh-CN" altLang="en-US"/>
              <a:t>单击此处编辑母版文本样式</a:t>
            </a:r>
          </a:p>
        </p:txBody>
      </p:sp>
      <p:sp>
        <p:nvSpPr>
          <p:cNvPr id="6" name="Content Placeholder 5"/>
          <p:cNvSpPr>
            <a:spLocks noGrp="1"/>
          </p:cNvSpPr>
          <p:nvPr>
            <p:ph sz="quarter" idx="4"/>
          </p:nvPr>
        </p:nvSpPr>
        <p:spPr>
          <a:xfrm>
            <a:off x="5601052" y="1989447"/>
            <a:ext cx="3390719" cy="2621136"/>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12" name="Freeform 11"/>
          <p:cNvSpPr/>
          <p:nvPr/>
        </p:nvSpPr>
        <p:spPr bwMode="auto">
          <a:xfrm flipV="1">
            <a:off x="-3273" y="558271"/>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415617" y="615638"/>
            <a:ext cx="609396" cy="285338"/>
          </a:xfrm>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2555953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7" name="Freeform 11"/>
          <p:cNvSpPr/>
          <p:nvPr/>
        </p:nvSpPr>
        <p:spPr bwMode="auto">
          <a:xfrm flipV="1">
            <a:off x="-3273" y="558271"/>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3431784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Freeform 11"/>
          <p:cNvSpPr/>
          <p:nvPr/>
        </p:nvSpPr>
        <p:spPr bwMode="auto">
          <a:xfrm flipV="1">
            <a:off x="-3273" y="558271"/>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145993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23496" y="348609"/>
            <a:ext cx="2739350" cy="762970"/>
          </a:xfrm>
        </p:spPr>
        <p:txBody>
          <a:bodyPr anchor="b"/>
          <a:lstStyle>
            <a:lvl1pPr algn="l">
              <a:defRPr sz="1563" b="0"/>
            </a:lvl1pPr>
          </a:lstStyle>
          <a:p>
            <a:r>
              <a:rPr lang="zh-CN" altLang="en-US"/>
              <a:t>单击此处编辑母版标题样式</a:t>
            </a:r>
            <a:endParaRPr lang="en-US" dirty="0"/>
          </a:p>
        </p:txBody>
      </p:sp>
      <p:sp>
        <p:nvSpPr>
          <p:cNvPr id="3" name="Content Placeholder 2"/>
          <p:cNvSpPr>
            <a:spLocks noGrp="1"/>
          </p:cNvSpPr>
          <p:nvPr>
            <p:ph idx="1"/>
          </p:nvPr>
        </p:nvSpPr>
        <p:spPr>
          <a:xfrm>
            <a:off x="4941500" y="348610"/>
            <a:ext cx="4049474" cy="4231693"/>
          </a:xfrm>
        </p:spPr>
        <p:txBody>
          <a:bodyPr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023496" y="1249286"/>
            <a:ext cx="2739350" cy="3331015"/>
          </a:xfrm>
        </p:spPr>
        <p:txBody>
          <a:bodyPr/>
          <a:lstStyle>
            <a:lvl1pPr marL="0" indent="0">
              <a:buNone/>
              <a:defRPr sz="1094"/>
            </a:lvl1pPr>
            <a:lvl2pPr marL="357302" indent="0">
              <a:buNone/>
              <a:defRPr sz="938"/>
            </a:lvl2pPr>
            <a:lvl3pPr marL="714604" indent="0">
              <a:buNone/>
              <a:defRPr sz="782"/>
            </a:lvl3pPr>
            <a:lvl4pPr marL="1071905" indent="0">
              <a:buNone/>
              <a:defRPr sz="703"/>
            </a:lvl4pPr>
            <a:lvl5pPr marL="1429207" indent="0">
              <a:buNone/>
              <a:defRPr sz="703"/>
            </a:lvl5pPr>
            <a:lvl6pPr marL="1786509" indent="0">
              <a:buNone/>
              <a:defRPr sz="703"/>
            </a:lvl6pPr>
            <a:lvl7pPr marL="2143811" indent="0">
              <a:buNone/>
              <a:defRPr sz="703"/>
            </a:lvl7pPr>
            <a:lvl8pPr marL="2501113" indent="0">
              <a:buNone/>
              <a:defRPr sz="703"/>
            </a:lvl8pPr>
            <a:lvl9pPr marL="2858414" indent="0">
              <a:buNone/>
              <a:defRPr sz="703"/>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3273" y="558271"/>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133769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23497" y="3751580"/>
            <a:ext cx="6967478" cy="442895"/>
          </a:xfrm>
        </p:spPr>
        <p:txBody>
          <a:bodyPr anchor="b">
            <a:normAutofit/>
          </a:bodyPr>
          <a:lstStyle>
            <a:lvl1pPr algn="l">
              <a:defRPr sz="1876"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023496" y="496213"/>
            <a:ext cx="6967478" cy="3012588"/>
          </a:xfrm>
        </p:spPr>
        <p:txBody>
          <a:bodyPr anchor="t">
            <a:normAutofit/>
          </a:bodyPr>
          <a:lstStyle>
            <a:lvl1pPr marL="0" indent="0" algn="ctr">
              <a:buNone/>
              <a:defRPr sz="1250"/>
            </a:lvl1pPr>
            <a:lvl2pPr marL="357302" indent="0">
              <a:buNone/>
              <a:defRPr sz="1250"/>
            </a:lvl2pPr>
            <a:lvl3pPr marL="714604" indent="0">
              <a:buNone/>
              <a:defRPr sz="1250"/>
            </a:lvl3pPr>
            <a:lvl4pPr marL="1071905" indent="0">
              <a:buNone/>
              <a:defRPr sz="1250"/>
            </a:lvl4pPr>
            <a:lvl5pPr marL="1429207" indent="0">
              <a:buNone/>
              <a:defRPr sz="1250"/>
            </a:lvl5pPr>
            <a:lvl6pPr marL="1786509" indent="0">
              <a:buNone/>
              <a:defRPr sz="1250"/>
            </a:lvl6pPr>
            <a:lvl7pPr marL="2143811" indent="0">
              <a:buNone/>
              <a:defRPr sz="1250"/>
            </a:lvl7pPr>
            <a:lvl8pPr marL="2501113" indent="0">
              <a:buNone/>
              <a:defRPr sz="1250"/>
            </a:lvl8pPr>
            <a:lvl9pPr marL="2858414" indent="0">
              <a:buNone/>
              <a:defRPr sz="1250"/>
            </a:lvl9pPr>
          </a:lstStyle>
          <a:p>
            <a:r>
              <a:rPr lang="zh-CN" altLang="en-US"/>
              <a:t>单击图标添加图片</a:t>
            </a:r>
            <a:endParaRPr lang="en-US" dirty="0"/>
          </a:p>
        </p:txBody>
      </p:sp>
      <p:sp>
        <p:nvSpPr>
          <p:cNvPr id="4" name="Text Placeholder 3"/>
          <p:cNvSpPr>
            <a:spLocks noGrp="1"/>
          </p:cNvSpPr>
          <p:nvPr>
            <p:ph type="body" sz="half" idx="2"/>
          </p:nvPr>
        </p:nvSpPr>
        <p:spPr>
          <a:xfrm>
            <a:off x="2023497" y="4194475"/>
            <a:ext cx="6967478" cy="385827"/>
          </a:xfrm>
        </p:spPr>
        <p:txBody>
          <a:bodyPr>
            <a:normAutofit/>
          </a:bodyPr>
          <a:lstStyle>
            <a:lvl1pPr marL="0" indent="0">
              <a:buNone/>
              <a:defRPr sz="938"/>
            </a:lvl1pPr>
            <a:lvl2pPr marL="357302" indent="0">
              <a:buNone/>
              <a:defRPr sz="938"/>
            </a:lvl2pPr>
            <a:lvl3pPr marL="714604" indent="0">
              <a:buNone/>
              <a:defRPr sz="782"/>
            </a:lvl3pPr>
            <a:lvl4pPr marL="1071905" indent="0">
              <a:buNone/>
              <a:defRPr sz="703"/>
            </a:lvl4pPr>
            <a:lvl5pPr marL="1429207" indent="0">
              <a:buNone/>
              <a:defRPr sz="703"/>
            </a:lvl5pPr>
            <a:lvl6pPr marL="1786509" indent="0">
              <a:buNone/>
              <a:defRPr sz="703"/>
            </a:lvl6pPr>
            <a:lvl7pPr marL="2143811" indent="0">
              <a:buNone/>
              <a:defRPr sz="703"/>
            </a:lvl7pPr>
            <a:lvl8pPr marL="2501113" indent="0">
              <a:buNone/>
              <a:defRPr sz="703"/>
            </a:lvl8pPr>
            <a:lvl9pPr marL="2858414" indent="0">
              <a:buNone/>
              <a:defRPr sz="703"/>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3273" y="3838423"/>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15617" y="3894191"/>
            <a:ext cx="609396" cy="285338"/>
          </a:xfrm>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2306762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023497" y="476391"/>
            <a:ext cx="6967477" cy="2435909"/>
          </a:xfrm>
        </p:spPr>
        <p:txBody>
          <a:bodyPr anchor="ctr">
            <a:normAutofit/>
          </a:bodyPr>
          <a:lstStyle>
            <a:lvl1pPr algn="l">
              <a:defRPr sz="3751"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023497" y="3402606"/>
            <a:ext cx="6967477" cy="1215879"/>
          </a:xfrm>
        </p:spPr>
        <p:txBody>
          <a:bodyPr anchor="ctr">
            <a:normAutofit/>
          </a:bodyPr>
          <a:lstStyle>
            <a:lvl1pPr marL="0" indent="0" algn="l">
              <a:buNone/>
              <a:defRPr sz="1407">
                <a:solidFill>
                  <a:schemeClr val="tx1">
                    <a:lumMod val="65000"/>
                    <a:lumOff val="35000"/>
                  </a:schemeClr>
                </a:solidFill>
              </a:defRPr>
            </a:lvl1pPr>
            <a:lvl2pPr marL="357302" indent="0">
              <a:buNone/>
              <a:defRPr sz="1407">
                <a:solidFill>
                  <a:schemeClr val="tx1">
                    <a:tint val="75000"/>
                  </a:schemeClr>
                </a:solidFill>
              </a:defRPr>
            </a:lvl2pPr>
            <a:lvl3pPr marL="714604" indent="0">
              <a:buNone/>
              <a:defRPr sz="1250">
                <a:solidFill>
                  <a:schemeClr val="tx1">
                    <a:tint val="75000"/>
                  </a:schemeClr>
                </a:solidFill>
              </a:defRPr>
            </a:lvl3pPr>
            <a:lvl4pPr marL="1071905" indent="0">
              <a:buNone/>
              <a:defRPr sz="1094">
                <a:solidFill>
                  <a:schemeClr val="tx1">
                    <a:tint val="75000"/>
                  </a:schemeClr>
                </a:solidFill>
              </a:defRPr>
            </a:lvl4pPr>
            <a:lvl5pPr marL="1429207" indent="0">
              <a:buNone/>
              <a:defRPr sz="1094">
                <a:solidFill>
                  <a:schemeClr val="tx1">
                    <a:tint val="75000"/>
                  </a:schemeClr>
                </a:solidFill>
              </a:defRPr>
            </a:lvl5pPr>
            <a:lvl6pPr marL="1786509" indent="0">
              <a:buNone/>
              <a:defRPr sz="1094">
                <a:solidFill>
                  <a:schemeClr val="tx1">
                    <a:tint val="75000"/>
                  </a:schemeClr>
                </a:solidFill>
              </a:defRPr>
            </a:lvl6pPr>
            <a:lvl7pPr marL="2143811" indent="0">
              <a:buNone/>
              <a:defRPr sz="1094">
                <a:solidFill>
                  <a:schemeClr val="tx1">
                    <a:tint val="75000"/>
                  </a:schemeClr>
                </a:solidFill>
              </a:defRPr>
            </a:lvl7pPr>
            <a:lvl8pPr marL="2501113" indent="0">
              <a:buNone/>
              <a:defRPr sz="1094">
                <a:solidFill>
                  <a:schemeClr val="tx1">
                    <a:tint val="75000"/>
                  </a:schemeClr>
                </a:solidFill>
              </a:defRPr>
            </a:lvl8pPr>
            <a:lvl9pPr marL="2858414" indent="0">
              <a:buNone/>
              <a:defRPr sz="1094">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3273" y="2483685"/>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15617" y="2535235"/>
            <a:ext cx="609396" cy="285338"/>
          </a:xfrm>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1878903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227265" y="476391"/>
            <a:ext cx="6559941" cy="2262858"/>
          </a:xfrm>
        </p:spPr>
        <p:txBody>
          <a:bodyPr anchor="ctr">
            <a:normAutofit/>
          </a:bodyPr>
          <a:lstStyle>
            <a:lvl1pPr algn="l">
              <a:defRPr sz="3751" b="0" cap="none"/>
            </a:lvl1pPr>
          </a:lstStyle>
          <a:p>
            <a:r>
              <a:rPr lang="zh-CN" altLang="en-US"/>
              <a:t>单击此处编辑母版标题样式</a:t>
            </a:r>
            <a:endParaRPr lang="en-US" dirty="0"/>
          </a:p>
        </p:txBody>
      </p:sp>
      <p:sp>
        <p:nvSpPr>
          <p:cNvPr id="13" name="Text Placeholder 9"/>
          <p:cNvSpPr>
            <a:spLocks noGrp="1"/>
          </p:cNvSpPr>
          <p:nvPr>
            <p:ph type="body" sz="quarter" idx="13"/>
          </p:nvPr>
        </p:nvSpPr>
        <p:spPr>
          <a:xfrm>
            <a:off x="2559456" y="2739249"/>
            <a:ext cx="5889895" cy="297744"/>
          </a:xfrm>
        </p:spPr>
        <p:txBody>
          <a:bodyPr anchor="ctr">
            <a:noAutofit/>
          </a:bodyPr>
          <a:lstStyle>
            <a:lvl1pPr marL="0" indent="0">
              <a:buFontTx/>
              <a:buNone/>
              <a:defRPr sz="1250">
                <a:solidFill>
                  <a:schemeClr val="tx1">
                    <a:lumMod val="50000"/>
                    <a:lumOff val="50000"/>
                  </a:schemeClr>
                </a:solidFill>
              </a:defRPr>
            </a:lvl1pPr>
            <a:lvl2pPr marL="357302" indent="0">
              <a:buFontTx/>
              <a:buNone/>
              <a:defRPr/>
            </a:lvl2pPr>
            <a:lvl3pPr marL="714604" indent="0">
              <a:buFontTx/>
              <a:buNone/>
              <a:defRPr/>
            </a:lvl3pPr>
            <a:lvl4pPr marL="1071905" indent="0">
              <a:buFontTx/>
              <a:buNone/>
              <a:defRPr/>
            </a:lvl4pPr>
            <a:lvl5pPr marL="1429207"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2023497" y="3402606"/>
            <a:ext cx="6967477" cy="1215879"/>
          </a:xfrm>
        </p:spPr>
        <p:txBody>
          <a:bodyPr anchor="ctr">
            <a:normAutofit/>
          </a:bodyPr>
          <a:lstStyle>
            <a:lvl1pPr marL="0" indent="0" algn="l">
              <a:buNone/>
              <a:defRPr sz="1407">
                <a:solidFill>
                  <a:schemeClr val="tx1">
                    <a:lumMod val="65000"/>
                    <a:lumOff val="35000"/>
                  </a:schemeClr>
                </a:solidFill>
              </a:defRPr>
            </a:lvl1pPr>
            <a:lvl2pPr marL="357302" indent="0">
              <a:buNone/>
              <a:defRPr sz="1407">
                <a:solidFill>
                  <a:schemeClr val="tx1">
                    <a:tint val="75000"/>
                  </a:schemeClr>
                </a:solidFill>
              </a:defRPr>
            </a:lvl2pPr>
            <a:lvl3pPr marL="714604" indent="0">
              <a:buNone/>
              <a:defRPr sz="1250">
                <a:solidFill>
                  <a:schemeClr val="tx1">
                    <a:tint val="75000"/>
                  </a:schemeClr>
                </a:solidFill>
              </a:defRPr>
            </a:lvl3pPr>
            <a:lvl4pPr marL="1071905" indent="0">
              <a:buNone/>
              <a:defRPr sz="1094">
                <a:solidFill>
                  <a:schemeClr val="tx1">
                    <a:tint val="75000"/>
                  </a:schemeClr>
                </a:solidFill>
              </a:defRPr>
            </a:lvl4pPr>
            <a:lvl5pPr marL="1429207" indent="0">
              <a:buNone/>
              <a:defRPr sz="1094">
                <a:solidFill>
                  <a:schemeClr val="tx1">
                    <a:tint val="75000"/>
                  </a:schemeClr>
                </a:solidFill>
              </a:defRPr>
            </a:lvl5pPr>
            <a:lvl6pPr marL="1786509" indent="0">
              <a:buNone/>
              <a:defRPr sz="1094">
                <a:solidFill>
                  <a:schemeClr val="tx1">
                    <a:tint val="75000"/>
                  </a:schemeClr>
                </a:solidFill>
              </a:defRPr>
            </a:lvl6pPr>
            <a:lvl7pPr marL="2143811" indent="0">
              <a:buNone/>
              <a:defRPr sz="1094">
                <a:solidFill>
                  <a:schemeClr val="tx1">
                    <a:tint val="75000"/>
                  </a:schemeClr>
                </a:solidFill>
              </a:defRPr>
            </a:lvl7pPr>
            <a:lvl8pPr marL="2501113" indent="0">
              <a:buNone/>
              <a:defRPr sz="1094">
                <a:solidFill>
                  <a:schemeClr val="tx1">
                    <a:tint val="75000"/>
                  </a:schemeClr>
                </a:solidFill>
              </a:defRPr>
            </a:lvl8pPr>
            <a:lvl9pPr marL="2858414" indent="0">
              <a:buNone/>
              <a:defRPr sz="1094">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1" name="Freeform 11"/>
          <p:cNvSpPr/>
          <p:nvPr/>
        </p:nvSpPr>
        <p:spPr bwMode="auto">
          <a:xfrm flipV="1">
            <a:off x="-3273" y="2483685"/>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15617" y="2535235"/>
            <a:ext cx="609396" cy="285338"/>
          </a:xfrm>
        </p:spPr>
        <p:txBody>
          <a:bodyPr/>
          <a:lstStyle/>
          <a:p>
            <a:fld id="{E7ED0DC7-352A-4401-8624-A008792AD5AA}" type="slidenum">
              <a:rPr lang="zh-CN" altLang="en-US" smtClean="0"/>
              <a:t>‹#›</a:t>
            </a:fld>
            <a:endParaRPr lang="zh-CN" altLang="en-US"/>
          </a:p>
        </p:txBody>
      </p:sp>
      <p:sp>
        <p:nvSpPr>
          <p:cNvPr id="14" name="TextBox 13"/>
          <p:cNvSpPr txBox="1"/>
          <p:nvPr/>
        </p:nvSpPr>
        <p:spPr>
          <a:xfrm>
            <a:off x="1928496" y="506404"/>
            <a:ext cx="476409" cy="456992"/>
          </a:xfrm>
          <a:prstGeom prst="rect">
            <a:avLst/>
          </a:prstGeom>
        </p:spPr>
        <p:txBody>
          <a:bodyPr vert="horz" lIns="71459" tIns="35729" rIns="71459" bIns="35729" rtlCol="0" anchor="ctr">
            <a:noAutofit/>
          </a:bodyPr>
          <a:lstStyle/>
          <a:p>
            <a:pPr lvl="0"/>
            <a:r>
              <a:rPr lang="en-US" sz="6252" baseline="0" dirty="0">
                <a:ln w="3175" cmpd="sng">
                  <a:noFill/>
                </a:ln>
                <a:solidFill>
                  <a:schemeClr val="accent1"/>
                </a:solidFill>
                <a:effectLst/>
                <a:latin typeface="Arial"/>
              </a:rPr>
              <a:t>“</a:t>
            </a:r>
          </a:p>
        </p:txBody>
      </p:sp>
      <p:sp>
        <p:nvSpPr>
          <p:cNvPr id="15" name="TextBox 14"/>
          <p:cNvSpPr txBox="1"/>
          <p:nvPr/>
        </p:nvSpPr>
        <p:spPr>
          <a:xfrm>
            <a:off x="8686372" y="2270443"/>
            <a:ext cx="476409" cy="456992"/>
          </a:xfrm>
          <a:prstGeom prst="rect">
            <a:avLst/>
          </a:prstGeom>
        </p:spPr>
        <p:txBody>
          <a:bodyPr vert="horz" lIns="71459" tIns="35729" rIns="71459" bIns="35729" rtlCol="0" anchor="ctr">
            <a:noAutofit/>
          </a:bodyPr>
          <a:lstStyle/>
          <a:p>
            <a:pPr lvl="0"/>
            <a:r>
              <a:rPr lang="en-US" sz="625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27431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023497" y="1905565"/>
            <a:ext cx="6967478" cy="2129416"/>
          </a:xfrm>
        </p:spPr>
        <p:txBody>
          <a:bodyPr anchor="b">
            <a:normAutofit/>
          </a:bodyPr>
          <a:lstStyle>
            <a:lvl1pPr algn="l">
              <a:defRPr sz="3751" b="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2023497" y="4049324"/>
            <a:ext cx="6967478" cy="57018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3273" y="3838423"/>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15617" y="3894191"/>
            <a:ext cx="609396" cy="285338"/>
          </a:xfrm>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3476175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227265" y="476391"/>
            <a:ext cx="6559941" cy="2262858"/>
          </a:xfrm>
        </p:spPr>
        <p:txBody>
          <a:bodyPr anchor="ctr">
            <a:normAutofit/>
          </a:bodyPr>
          <a:lstStyle>
            <a:lvl1pPr algn="l">
              <a:defRPr sz="3751" b="0" cap="none"/>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023496" y="3394287"/>
            <a:ext cx="6967478" cy="655038"/>
          </a:xfrm>
        </p:spPr>
        <p:txBody>
          <a:bodyPr anchor="b">
            <a:noAutofit/>
          </a:bodyPr>
          <a:lstStyle>
            <a:lvl1pPr marL="0" indent="0">
              <a:buFontTx/>
              <a:buNone/>
              <a:defRPr sz="1876">
                <a:solidFill>
                  <a:schemeClr val="accent1"/>
                </a:solidFill>
              </a:defRPr>
            </a:lvl1pPr>
            <a:lvl2pPr marL="357302" indent="0">
              <a:buFontTx/>
              <a:buNone/>
              <a:defRPr/>
            </a:lvl2pPr>
            <a:lvl3pPr marL="714604" indent="0">
              <a:buFontTx/>
              <a:buNone/>
              <a:defRPr/>
            </a:lvl3pPr>
            <a:lvl4pPr marL="1071905" indent="0">
              <a:buFontTx/>
              <a:buNone/>
              <a:defRPr/>
            </a:lvl4pPr>
            <a:lvl5pPr marL="1429207" indent="0">
              <a:buFontTx/>
              <a:buNone/>
              <a:defRPr/>
            </a:lvl5pPr>
          </a:lstStyle>
          <a:p>
            <a:pPr lvl="0"/>
            <a:r>
              <a:rPr lang="zh-CN" altLang="en-US"/>
              <a:t>单击此处编辑母版文本样式</a:t>
            </a:r>
          </a:p>
        </p:txBody>
      </p:sp>
      <p:sp>
        <p:nvSpPr>
          <p:cNvPr id="4" name="Text Placeholder 3"/>
          <p:cNvSpPr>
            <a:spLocks noGrp="1"/>
          </p:cNvSpPr>
          <p:nvPr>
            <p:ph type="body" sz="half" idx="2"/>
          </p:nvPr>
        </p:nvSpPr>
        <p:spPr>
          <a:xfrm>
            <a:off x="2023497" y="4049324"/>
            <a:ext cx="6967478" cy="57018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1" name="Freeform 11"/>
          <p:cNvSpPr/>
          <p:nvPr/>
        </p:nvSpPr>
        <p:spPr bwMode="auto">
          <a:xfrm flipV="1">
            <a:off x="-3273" y="3838423"/>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15617" y="3894191"/>
            <a:ext cx="609396" cy="285338"/>
          </a:xfrm>
        </p:spPr>
        <p:txBody>
          <a:bodyPr/>
          <a:lstStyle/>
          <a:p>
            <a:fld id="{E7ED0DC7-352A-4401-8624-A008792AD5AA}" type="slidenum">
              <a:rPr lang="zh-CN" altLang="en-US" smtClean="0"/>
              <a:t>‹#›</a:t>
            </a:fld>
            <a:endParaRPr lang="zh-CN" altLang="en-US"/>
          </a:p>
        </p:txBody>
      </p:sp>
      <p:sp>
        <p:nvSpPr>
          <p:cNvPr id="17" name="TextBox 16"/>
          <p:cNvSpPr txBox="1"/>
          <p:nvPr/>
        </p:nvSpPr>
        <p:spPr>
          <a:xfrm>
            <a:off x="1928496" y="506404"/>
            <a:ext cx="476409" cy="456992"/>
          </a:xfrm>
          <a:prstGeom prst="rect">
            <a:avLst/>
          </a:prstGeom>
        </p:spPr>
        <p:txBody>
          <a:bodyPr vert="horz" lIns="71459" tIns="35729" rIns="71459" bIns="35729" rtlCol="0" anchor="ctr">
            <a:noAutofit/>
          </a:bodyPr>
          <a:lstStyle/>
          <a:p>
            <a:pPr lvl="0"/>
            <a:r>
              <a:rPr lang="en-US" sz="6252" baseline="0" dirty="0">
                <a:ln w="3175" cmpd="sng">
                  <a:noFill/>
                </a:ln>
                <a:solidFill>
                  <a:schemeClr val="accent1"/>
                </a:solidFill>
                <a:effectLst/>
                <a:latin typeface="Arial"/>
              </a:rPr>
              <a:t>“</a:t>
            </a:r>
          </a:p>
        </p:txBody>
      </p:sp>
      <p:sp>
        <p:nvSpPr>
          <p:cNvPr id="18" name="TextBox 17"/>
          <p:cNvSpPr txBox="1"/>
          <p:nvPr/>
        </p:nvSpPr>
        <p:spPr>
          <a:xfrm>
            <a:off x="8686372" y="2270443"/>
            <a:ext cx="476409" cy="456992"/>
          </a:xfrm>
          <a:prstGeom prst="rect">
            <a:avLst/>
          </a:prstGeom>
        </p:spPr>
        <p:txBody>
          <a:bodyPr vert="horz" lIns="71459" tIns="35729" rIns="71459" bIns="35729" rtlCol="0" anchor="ctr">
            <a:noAutofit/>
          </a:bodyPr>
          <a:lstStyle/>
          <a:p>
            <a:pPr lvl="0"/>
            <a:r>
              <a:rPr lang="en-US" sz="625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14678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023497" y="490307"/>
            <a:ext cx="6967477" cy="2250682"/>
          </a:xfrm>
        </p:spPr>
        <p:txBody>
          <a:bodyPr anchor="ctr">
            <a:normAutofit/>
          </a:bodyPr>
          <a:lstStyle>
            <a:lvl1pPr algn="l">
              <a:defRPr sz="3751" b="0"/>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023496" y="3394287"/>
            <a:ext cx="6967478" cy="655038"/>
          </a:xfrm>
        </p:spPr>
        <p:txBody>
          <a:bodyPr anchor="b">
            <a:noAutofit/>
          </a:bodyPr>
          <a:lstStyle>
            <a:lvl1pPr marL="0" indent="0">
              <a:buFontTx/>
              <a:buNone/>
              <a:defRPr sz="1876">
                <a:solidFill>
                  <a:schemeClr val="accent1"/>
                </a:solidFill>
              </a:defRPr>
            </a:lvl1pPr>
            <a:lvl2pPr marL="357302" indent="0">
              <a:buFontTx/>
              <a:buNone/>
              <a:defRPr/>
            </a:lvl2pPr>
            <a:lvl3pPr marL="714604" indent="0">
              <a:buFontTx/>
              <a:buNone/>
              <a:defRPr/>
            </a:lvl3pPr>
            <a:lvl4pPr marL="1071905" indent="0">
              <a:buFontTx/>
              <a:buNone/>
              <a:defRPr/>
            </a:lvl4pPr>
            <a:lvl5pPr marL="1429207" indent="0">
              <a:buFontTx/>
              <a:buNone/>
              <a:defRPr/>
            </a:lvl5pPr>
          </a:lstStyle>
          <a:p>
            <a:pPr lvl="0"/>
            <a:r>
              <a:rPr lang="zh-CN" altLang="en-US"/>
              <a:t>单击此处编辑母版文本样式</a:t>
            </a:r>
          </a:p>
        </p:txBody>
      </p:sp>
      <p:sp>
        <p:nvSpPr>
          <p:cNvPr id="4" name="Text Placeholder 3"/>
          <p:cNvSpPr>
            <a:spLocks noGrp="1"/>
          </p:cNvSpPr>
          <p:nvPr>
            <p:ph type="body" sz="half" idx="2"/>
          </p:nvPr>
        </p:nvSpPr>
        <p:spPr>
          <a:xfrm>
            <a:off x="2023497" y="4049324"/>
            <a:ext cx="6967478" cy="57018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3273" y="3838423"/>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15617" y="3894191"/>
            <a:ext cx="609396" cy="285338"/>
          </a:xfrm>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1300671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3273" y="558271"/>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4065974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3993" y="490306"/>
            <a:ext cx="1725263" cy="4129205"/>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023496" y="490306"/>
            <a:ext cx="5061843" cy="412920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3273" y="558271"/>
            <a:ext cx="1241450" cy="39644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2862128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87528" y="4962890"/>
            <a:ext cx="2110078" cy="247604"/>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2020/2/10</a:t>
            </a:fld>
            <a:endParaRPr lang="zh-CN" altLang="en-US"/>
          </a:p>
        </p:txBody>
      </p:sp>
      <p:sp>
        <p:nvSpPr>
          <p:cNvPr id="17" name="页脚占位符 16"/>
          <p:cNvSpPr>
            <a:spLocks noGrp="1"/>
          </p:cNvSpPr>
          <p:nvPr>
            <p:ph type="ftr" sz="quarter" idx="11"/>
            <p:custDataLst>
              <p:tags r:id="rId2"/>
            </p:custDataLst>
          </p:nvPr>
        </p:nvSpPr>
        <p:spPr>
          <a:xfrm>
            <a:off x="3216697" y="4962890"/>
            <a:ext cx="3094781" cy="247604"/>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729274" y="4962890"/>
            <a:ext cx="2110078" cy="247604"/>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5027111" y="3644762"/>
            <a:ext cx="1493243" cy="319619"/>
          </a:xfrm>
          <a:prstGeom prst="rect">
            <a:avLst/>
          </a:prstGeom>
        </p:spPr>
        <p:txBody>
          <a:bodyPr vert="horz" wrap="square" lIns="0" tIns="0" rIns="0" bIns="0" anchor="t" anchorCtr="0">
            <a:normAutofit/>
          </a:bodyPr>
          <a:lstStyle>
            <a:lvl1pPr marL="267976" marR="0" indent="-267976" algn="l" rtl="0" eaLnBrk="1" fontAlgn="auto">
              <a:lnSpc>
                <a:spcPct val="130000"/>
              </a:lnSpc>
              <a:spcBef>
                <a:spcPts val="0"/>
              </a:spcBef>
              <a:spcAft>
                <a:spcPts val="1042"/>
              </a:spcAft>
              <a:buClrTx/>
              <a:buSzPts val="1600"/>
              <a:buFont typeface="Arial" panose="020B0604020202020204" pitchFamily="34" charset="0"/>
              <a:buNone/>
              <a:defRPr sz="1250" b="0" spc="156">
                <a:solidFill>
                  <a:schemeClr val="tx1"/>
                </a:solidFill>
                <a:latin typeface="Arial" panose="020B0604020202020204" pitchFamily="34" charset="0"/>
                <a:ea typeface="微软雅黑" panose="020B0503020204020204" charset="-122"/>
              </a:defRPr>
            </a:lvl1pPr>
          </a:lstStyle>
          <a:p>
            <a:pPr marL="0" marR="0" lvl="0" indent="0" algn="l" defTabSz="952805" rtl="0" eaLnBrk="1" fontAlgn="auto" latinLnBrk="0" hangingPunct="1">
              <a:lnSpc>
                <a:spcPct val="130000"/>
              </a:lnSpc>
              <a:spcBef>
                <a:spcPts val="0"/>
              </a:spcBef>
              <a:spcAft>
                <a:spcPts val="1042"/>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5027111" y="4015996"/>
            <a:ext cx="1493243" cy="319619"/>
          </a:xfrm>
          <a:prstGeom prst="rect">
            <a:avLst/>
          </a:prstGeom>
        </p:spPr>
        <p:txBody>
          <a:bodyPr vert="horz" wrap="square" lIns="0" tIns="0" rIns="0" bIns="0" anchor="t" anchorCtr="0">
            <a:normAutofit/>
          </a:bodyPr>
          <a:lstStyle>
            <a:lvl1pPr marL="267976" marR="0" indent="-267976" algn="l" rtl="0" eaLnBrk="1" fontAlgn="auto">
              <a:lnSpc>
                <a:spcPct val="130000"/>
              </a:lnSpc>
              <a:spcBef>
                <a:spcPts val="0"/>
              </a:spcBef>
              <a:spcAft>
                <a:spcPts val="1042"/>
              </a:spcAft>
              <a:buClrTx/>
              <a:buSzPts val="1600"/>
              <a:buFont typeface="Arial" panose="020B0604020202020204" pitchFamily="34" charset="0"/>
              <a:buNone/>
              <a:defRPr sz="1250" b="0" spc="156">
                <a:solidFill>
                  <a:schemeClr val="tx1"/>
                </a:solidFill>
                <a:latin typeface="Arial" panose="020B0604020202020204" pitchFamily="34" charset="0"/>
                <a:ea typeface="微软雅黑" panose="020B0503020204020204" charset="-122"/>
              </a:defRPr>
            </a:lvl1pPr>
          </a:lstStyle>
          <a:p>
            <a:pPr marL="0" marR="0" lvl="0" indent="0" algn="l" defTabSz="952805" rtl="0" eaLnBrk="1" fontAlgn="auto" latinLnBrk="0" hangingPunct="1">
              <a:lnSpc>
                <a:spcPct val="130000"/>
              </a:lnSpc>
              <a:spcBef>
                <a:spcPts val="0"/>
              </a:spcBef>
              <a:spcAft>
                <a:spcPts val="1042"/>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5027110" y="2491852"/>
            <a:ext cx="3771569" cy="868528"/>
          </a:xfrm>
        </p:spPr>
        <p:txBody>
          <a:bodyPr vert="horz" wrap="square" lIns="0" tIns="0" rIns="0" bIns="0" anchor="t" anchorCtr="0">
            <a:normAutofit/>
          </a:bodyPr>
          <a:lstStyle>
            <a:lvl1pPr marL="0" marR="0" indent="0" algn="l" defTabSz="952805" rtl="0" eaLnBrk="1" fontAlgn="auto" latinLnBrk="0" hangingPunct="1">
              <a:lnSpc>
                <a:spcPct val="120000"/>
              </a:lnSpc>
              <a:spcBef>
                <a:spcPts val="0"/>
              </a:spcBef>
              <a:spcAft>
                <a:spcPts val="0"/>
              </a:spcAft>
              <a:buClrTx/>
              <a:buSzPts val="1800"/>
              <a:buFont typeface="Arial" panose="020B0604020202020204" pitchFamily="34" charset="0"/>
              <a:buNone/>
              <a:defRPr sz="1407" b="0" spc="208">
                <a:solidFill>
                  <a:schemeClr val="tx1"/>
                </a:solidFill>
                <a:latin typeface="Arial" panose="020B0604020202020204" pitchFamily="34" charset="0"/>
                <a:ea typeface="微软雅黑" panose="020B0503020204020204" charset="-122"/>
              </a:defRPr>
            </a:lvl1pPr>
            <a:lvl2pPr marL="357302" indent="0" algn="ctr">
              <a:buNone/>
            </a:lvl2pPr>
            <a:lvl3pPr marL="714604" indent="0" algn="ctr">
              <a:buNone/>
            </a:lvl3pPr>
            <a:lvl4pPr marL="1071905" indent="0" algn="ctr">
              <a:buNone/>
            </a:lvl4pPr>
            <a:lvl5pPr marL="1429207" indent="0" algn="ctr">
              <a:buNone/>
            </a:lvl5pPr>
            <a:lvl6pPr marL="1786509" indent="0" algn="ctr">
              <a:buNone/>
            </a:lvl6pPr>
            <a:lvl7pPr marL="2143811" indent="0" algn="ctr">
              <a:buNone/>
            </a:lvl7pPr>
            <a:lvl8pPr marL="2501113" indent="0" algn="ctr">
              <a:buNone/>
            </a:lvl8pPr>
            <a:lvl9pPr marL="2858414"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5027111" y="1573197"/>
            <a:ext cx="3771073" cy="758846"/>
          </a:xfrm>
        </p:spPr>
        <p:txBody>
          <a:bodyPr vert="horz" wrap="square" lIns="0" tIns="0" rIns="0" bIns="0" anchor="ctr" anchorCtr="0">
            <a:normAutofit/>
          </a:bodyPr>
          <a:lstStyle>
            <a:lvl1pPr marL="0" marR="0" indent="0" algn="l" defTabSz="952805" rtl="0" eaLnBrk="1" fontAlgn="auto" latinLnBrk="0" hangingPunct="1">
              <a:lnSpc>
                <a:spcPct val="100000"/>
              </a:lnSpc>
              <a:spcBef>
                <a:spcPct val="0"/>
              </a:spcBef>
              <a:spcAft>
                <a:spcPts val="0"/>
              </a:spcAft>
              <a:buClrTx/>
              <a:buSzPts val="5400"/>
              <a:buFont typeface="Arial" panose="020B0604020202020204" pitchFamily="34" charset="0"/>
              <a:buNone/>
              <a:defRPr sz="4220" b="0" spc="625">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116774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50099" y="1336129"/>
            <a:ext cx="8218051" cy="2229361"/>
          </a:xfrm>
        </p:spPr>
        <p:txBody>
          <a:bodyPr anchor="b"/>
          <a:lstStyle>
            <a:lvl1pPr>
              <a:defRPr sz="4690"/>
            </a:lvl1pPr>
          </a:lstStyle>
          <a:p>
            <a:r>
              <a:rPr lang="zh-CN" altLang="en-US"/>
              <a:t>单击此处编辑母版标题样式</a:t>
            </a:r>
            <a:endParaRPr lang="en-US" dirty="0"/>
          </a:p>
        </p:txBody>
      </p:sp>
      <p:sp>
        <p:nvSpPr>
          <p:cNvPr id="3" name="Text Placeholder 2"/>
          <p:cNvSpPr>
            <a:spLocks noGrp="1"/>
          </p:cNvSpPr>
          <p:nvPr>
            <p:ph type="body" idx="1"/>
          </p:nvPr>
        </p:nvSpPr>
        <p:spPr>
          <a:xfrm>
            <a:off x="650099" y="3586581"/>
            <a:ext cx="8218051" cy="1172368"/>
          </a:xfrm>
        </p:spPr>
        <p:txBody>
          <a:bodyPr/>
          <a:lstStyle>
            <a:lvl1pPr marL="0" indent="0">
              <a:buNone/>
              <a:defRPr sz="1875">
                <a:solidFill>
                  <a:schemeClr val="tx1">
                    <a:tint val="75000"/>
                  </a:schemeClr>
                </a:solidFill>
              </a:defRPr>
            </a:lvl1pPr>
            <a:lvl2pPr marL="357505" indent="0">
              <a:buNone/>
              <a:defRPr sz="1565">
                <a:solidFill>
                  <a:schemeClr val="tx1">
                    <a:tint val="75000"/>
                  </a:schemeClr>
                </a:solidFill>
              </a:defRPr>
            </a:lvl2pPr>
            <a:lvl3pPr marL="714375" indent="0">
              <a:buNone/>
              <a:defRPr sz="1405">
                <a:solidFill>
                  <a:schemeClr val="tx1">
                    <a:tint val="75000"/>
                  </a:schemeClr>
                </a:solidFill>
              </a:defRPr>
            </a:lvl3pPr>
            <a:lvl4pPr marL="1071880" indent="0">
              <a:buNone/>
              <a:defRPr sz="1250">
                <a:solidFill>
                  <a:schemeClr val="tx1">
                    <a:tint val="75000"/>
                  </a:schemeClr>
                </a:solidFill>
              </a:defRPr>
            </a:lvl4pPr>
            <a:lvl5pPr marL="1429385" indent="0">
              <a:buNone/>
              <a:defRPr sz="1250">
                <a:solidFill>
                  <a:schemeClr val="tx1">
                    <a:tint val="75000"/>
                  </a:schemeClr>
                </a:solidFill>
              </a:defRPr>
            </a:lvl5pPr>
            <a:lvl6pPr marL="1786255" indent="0">
              <a:buNone/>
              <a:defRPr sz="1250">
                <a:solidFill>
                  <a:schemeClr val="tx1">
                    <a:tint val="75000"/>
                  </a:schemeClr>
                </a:solidFill>
              </a:defRPr>
            </a:lvl6pPr>
            <a:lvl7pPr marL="2143760" indent="0">
              <a:buNone/>
              <a:defRPr sz="1250">
                <a:solidFill>
                  <a:schemeClr val="tx1">
                    <a:tint val="75000"/>
                  </a:schemeClr>
                </a:solidFill>
              </a:defRPr>
            </a:lvl7pPr>
            <a:lvl8pPr marL="2501265" indent="0">
              <a:buNone/>
              <a:defRPr sz="1250">
                <a:solidFill>
                  <a:schemeClr val="tx1">
                    <a:tint val="75000"/>
                  </a:schemeClr>
                </a:solidFill>
              </a:defRPr>
            </a:lvl8pPr>
            <a:lvl9pPr marL="2858135" indent="0">
              <a:buNone/>
              <a:defRPr sz="125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55062" y="1426692"/>
            <a:ext cx="4049474" cy="340049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823639" y="1426692"/>
            <a:ext cx="4049474" cy="340049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56303" y="285339"/>
            <a:ext cx="8218051" cy="103590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56304" y="1313798"/>
            <a:ext cx="4030864" cy="643872"/>
          </a:xfrm>
        </p:spPr>
        <p:txBody>
          <a:bodyPr anchor="b"/>
          <a:lstStyle>
            <a:lvl1pPr marL="0" indent="0">
              <a:buNone/>
              <a:defRPr sz="1875" b="1"/>
            </a:lvl1pPr>
            <a:lvl2pPr marL="357505" indent="0">
              <a:buNone/>
              <a:defRPr sz="1565" b="1"/>
            </a:lvl2pPr>
            <a:lvl3pPr marL="714375" indent="0">
              <a:buNone/>
              <a:defRPr sz="1405" b="1"/>
            </a:lvl3pPr>
            <a:lvl4pPr marL="1071880" indent="0">
              <a:buNone/>
              <a:defRPr sz="1250" b="1"/>
            </a:lvl4pPr>
            <a:lvl5pPr marL="1429385" indent="0">
              <a:buNone/>
              <a:defRPr sz="1250" b="1"/>
            </a:lvl5pPr>
            <a:lvl6pPr marL="1786255" indent="0">
              <a:buNone/>
              <a:defRPr sz="1250" b="1"/>
            </a:lvl6pPr>
            <a:lvl7pPr marL="2143760" indent="0">
              <a:buNone/>
              <a:defRPr sz="1250" b="1"/>
            </a:lvl7pPr>
            <a:lvl8pPr marL="2501265" indent="0">
              <a:buNone/>
              <a:defRPr sz="1250" b="1"/>
            </a:lvl8pPr>
            <a:lvl9pPr marL="2858135" indent="0">
              <a:buNone/>
              <a:defRPr sz="1250" b="1"/>
            </a:lvl9pPr>
          </a:lstStyle>
          <a:p>
            <a:pPr lvl="0"/>
            <a:r>
              <a:rPr lang="zh-CN" altLang="en-US"/>
              <a:t>单击此处编辑母版文本样式</a:t>
            </a:r>
          </a:p>
        </p:txBody>
      </p:sp>
      <p:sp>
        <p:nvSpPr>
          <p:cNvPr id="4" name="Content Placeholder 3"/>
          <p:cNvSpPr>
            <a:spLocks noGrp="1"/>
          </p:cNvSpPr>
          <p:nvPr>
            <p:ph sz="half" idx="2"/>
          </p:nvPr>
        </p:nvSpPr>
        <p:spPr>
          <a:xfrm>
            <a:off x="656304" y="1957670"/>
            <a:ext cx="4030864" cy="28794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823639" y="1313798"/>
            <a:ext cx="4050715" cy="643872"/>
          </a:xfrm>
        </p:spPr>
        <p:txBody>
          <a:bodyPr anchor="b"/>
          <a:lstStyle>
            <a:lvl1pPr marL="0" indent="0">
              <a:buNone/>
              <a:defRPr sz="1875" b="1"/>
            </a:lvl1pPr>
            <a:lvl2pPr marL="357505" indent="0">
              <a:buNone/>
              <a:defRPr sz="1565" b="1"/>
            </a:lvl2pPr>
            <a:lvl3pPr marL="714375" indent="0">
              <a:buNone/>
              <a:defRPr sz="1405" b="1"/>
            </a:lvl3pPr>
            <a:lvl4pPr marL="1071880" indent="0">
              <a:buNone/>
              <a:defRPr sz="1250" b="1"/>
            </a:lvl4pPr>
            <a:lvl5pPr marL="1429385" indent="0">
              <a:buNone/>
              <a:defRPr sz="1250" b="1"/>
            </a:lvl5pPr>
            <a:lvl6pPr marL="1786255" indent="0">
              <a:buNone/>
              <a:defRPr sz="1250" b="1"/>
            </a:lvl6pPr>
            <a:lvl7pPr marL="2143760" indent="0">
              <a:buNone/>
              <a:defRPr sz="1250" b="1"/>
            </a:lvl7pPr>
            <a:lvl8pPr marL="2501265" indent="0">
              <a:buNone/>
              <a:defRPr sz="1250" b="1"/>
            </a:lvl8pPr>
            <a:lvl9pPr marL="2858135" indent="0">
              <a:buNone/>
              <a:defRPr sz="1250" b="1"/>
            </a:lvl9pPr>
          </a:lstStyle>
          <a:p>
            <a:pPr lvl="0"/>
            <a:r>
              <a:rPr lang="zh-CN" altLang="en-US"/>
              <a:t>单击此处编辑母版文本样式</a:t>
            </a:r>
          </a:p>
        </p:txBody>
      </p:sp>
      <p:sp>
        <p:nvSpPr>
          <p:cNvPr id="6" name="Content Placeholder 5"/>
          <p:cNvSpPr>
            <a:spLocks noGrp="1"/>
          </p:cNvSpPr>
          <p:nvPr>
            <p:ph sz="quarter" idx="4"/>
          </p:nvPr>
        </p:nvSpPr>
        <p:spPr>
          <a:xfrm>
            <a:off x="4823639" y="1957670"/>
            <a:ext cx="4050715" cy="28794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56304" y="357293"/>
            <a:ext cx="3073084" cy="1250527"/>
          </a:xfrm>
        </p:spPr>
        <p:txBody>
          <a:bodyPr anchor="b"/>
          <a:lstStyle>
            <a:lvl1pPr>
              <a:defRPr sz="2500"/>
            </a:lvl1pPr>
          </a:lstStyle>
          <a:p>
            <a:r>
              <a:rPr lang="zh-CN" altLang="en-US"/>
              <a:t>单击此处编辑母版标题样式</a:t>
            </a:r>
            <a:endParaRPr lang="en-US" dirty="0"/>
          </a:p>
        </p:txBody>
      </p:sp>
      <p:sp>
        <p:nvSpPr>
          <p:cNvPr id="3" name="Content Placeholder 2"/>
          <p:cNvSpPr>
            <a:spLocks noGrp="1"/>
          </p:cNvSpPr>
          <p:nvPr>
            <p:ph idx="1"/>
          </p:nvPr>
        </p:nvSpPr>
        <p:spPr>
          <a:xfrm>
            <a:off x="4050715" y="771655"/>
            <a:ext cx="4823639" cy="3808648"/>
          </a:xfrm>
        </p:spPr>
        <p:txBody>
          <a:bodyPr/>
          <a:lstStyle>
            <a:lvl1pPr>
              <a:defRPr sz="2500"/>
            </a:lvl1pPr>
            <a:lvl2pPr>
              <a:defRPr sz="2190"/>
            </a:lvl2pPr>
            <a:lvl3pPr>
              <a:defRPr sz="1875"/>
            </a:lvl3pPr>
            <a:lvl4pPr>
              <a:defRPr sz="1565"/>
            </a:lvl4pPr>
            <a:lvl5pPr>
              <a:defRPr sz="1565"/>
            </a:lvl5pPr>
            <a:lvl6pPr>
              <a:defRPr sz="1565"/>
            </a:lvl6pPr>
            <a:lvl7pPr>
              <a:defRPr sz="1565"/>
            </a:lvl7pPr>
            <a:lvl8pPr>
              <a:defRPr sz="1565"/>
            </a:lvl8pPr>
            <a:lvl9pPr>
              <a:defRPr sz="15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56304" y="1607820"/>
            <a:ext cx="3073084" cy="2978685"/>
          </a:xfrm>
        </p:spPr>
        <p:txBody>
          <a:bodyPr/>
          <a:lstStyle>
            <a:lvl1pPr marL="0" indent="0">
              <a:buNone/>
              <a:defRPr sz="1250"/>
            </a:lvl1pPr>
            <a:lvl2pPr marL="357505" indent="0">
              <a:buNone/>
              <a:defRPr sz="1095"/>
            </a:lvl2pPr>
            <a:lvl3pPr marL="714375" indent="0">
              <a:buNone/>
              <a:defRPr sz="940"/>
            </a:lvl3pPr>
            <a:lvl4pPr marL="1071880" indent="0">
              <a:buNone/>
              <a:defRPr sz="780"/>
            </a:lvl4pPr>
            <a:lvl5pPr marL="1429385" indent="0">
              <a:buNone/>
              <a:defRPr sz="780"/>
            </a:lvl5pPr>
            <a:lvl6pPr marL="1786255" indent="0">
              <a:buNone/>
              <a:defRPr sz="780"/>
            </a:lvl6pPr>
            <a:lvl7pPr marL="2143760" indent="0">
              <a:buNone/>
              <a:defRPr sz="780"/>
            </a:lvl7pPr>
            <a:lvl8pPr marL="2501265" indent="0">
              <a:buNone/>
              <a:defRPr sz="780"/>
            </a:lvl8pPr>
            <a:lvl9pPr marL="2858135" indent="0">
              <a:buNone/>
              <a:defRPr sz="78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56304" y="357293"/>
            <a:ext cx="3073084" cy="1250527"/>
          </a:xfrm>
        </p:spPr>
        <p:txBody>
          <a:bodyPr anchor="b"/>
          <a:lstStyle>
            <a:lvl1pPr>
              <a:defRPr sz="25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050715" y="771655"/>
            <a:ext cx="4823639" cy="3808648"/>
          </a:xfrm>
        </p:spPr>
        <p:txBody>
          <a:bodyPr anchor="t"/>
          <a:lstStyle>
            <a:lvl1pPr marL="0" indent="0">
              <a:buNone/>
              <a:defRPr sz="2500"/>
            </a:lvl1pPr>
            <a:lvl2pPr marL="357505" indent="0">
              <a:buNone/>
              <a:defRPr sz="2190"/>
            </a:lvl2pPr>
            <a:lvl3pPr marL="714375" indent="0">
              <a:buNone/>
              <a:defRPr sz="1875"/>
            </a:lvl3pPr>
            <a:lvl4pPr marL="1071880" indent="0">
              <a:buNone/>
              <a:defRPr sz="1565"/>
            </a:lvl4pPr>
            <a:lvl5pPr marL="1429385" indent="0">
              <a:buNone/>
              <a:defRPr sz="1565"/>
            </a:lvl5pPr>
            <a:lvl6pPr marL="1786255" indent="0">
              <a:buNone/>
              <a:defRPr sz="1565"/>
            </a:lvl6pPr>
            <a:lvl7pPr marL="2143760" indent="0">
              <a:buNone/>
              <a:defRPr sz="1565"/>
            </a:lvl7pPr>
            <a:lvl8pPr marL="2501265" indent="0">
              <a:buNone/>
              <a:defRPr sz="1565"/>
            </a:lvl8pPr>
            <a:lvl9pPr marL="2858135" indent="0">
              <a:buNone/>
              <a:defRPr sz="1565"/>
            </a:lvl9pPr>
          </a:lstStyle>
          <a:p>
            <a:r>
              <a:rPr lang="zh-CN" altLang="en-US"/>
              <a:t>单击图标添加图片</a:t>
            </a:r>
            <a:endParaRPr lang="en-US" dirty="0"/>
          </a:p>
        </p:txBody>
      </p:sp>
      <p:sp>
        <p:nvSpPr>
          <p:cNvPr id="4" name="Text Placeholder 3"/>
          <p:cNvSpPr>
            <a:spLocks noGrp="1"/>
          </p:cNvSpPr>
          <p:nvPr>
            <p:ph type="body" sz="half" idx="2"/>
          </p:nvPr>
        </p:nvSpPr>
        <p:spPr>
          <a:xfrm>
            <a:off x="656304" y="1607820"/>
            <a:ext cx="3073084" cy="2978685"/>
          </a:xfrm>
        </p:spPr>
        <p:txBody>
          <a:bodyPr/>
          <a:lstStyle>
            <a:lvl1pPr marL="0" indent="0">
              <a:buNone/>
              <a:defRPr sz="1250"/>
            </a:lvl1pPr>
            <a:lvl2pPr marL="357505" indent="0">
              <a:buNone/>
              <a:defRPr sz="1095"/>
            </a:lvl2pPr>
            <a:lvl3pPr marL="714375" indent="0">
              <a:buNone/>
              <a:defRPr sz="940"/>
            </a:lvl3pPr>
            <a:lvl4pPr marL="1071880" indent="0">
              <a:buNone/>
              <a:defRPr sz="780"/>
            </a:lvl4pPr>
            <a:lvl5pPr marL="1429385" indent="0">
              <a:buNone/>
              <a:defRPr sz="780"/>
            </a:lvl5pPr>
            <a:lvl6pPr marL="1786255" indent="0">
              <a:buNone/>
              <a:defRPr sz="780"/>
            </a:lvl6pPr>
            <a:lvl7pPr marL="2143760" indent="0">
              <a:buNone/>
              <a:defRPr sz="780"/>
            </a:lvl7pPr>
            <a:lvl8pPr marL="2501265" indent="0">
              <a:buNone/>
              <a:defRPr sz="780"/>
            </a:lvl8pPr>
            <a:lvl9pPr marL="2858135" indent="0">
              <a:buNone/>
              <a:defRPr sz="78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t>2020/2/10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062" y="285339"/>
            <a:ext cx="8218051" cy="103590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55062" y="1426692"/>
            <a:ext cx="8218051" cy="340049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55062" y="4967370"/>
            <a:ext cx="2143839" cy="285338"/>
          </a:xfrm>
          <a:prstGeom prst="rect">
            <a:avLst/>
          </a:prstGeom>
        </p:spPr>
        <p:txBody>
          <a:bodyPr vert="horz" lIns="91440" tIns="45720" rIns="91440" bIns="45720" rtlCol="0" anchor="ctr"/>
          <a:lstStyle>
            <a:lvl1pPr algn="l">
              <a:defRPr sz="940">
                <a:solidFill>
                  <a:schemeClr val="tx1">
                    <a:tint val="75000"/>
                  </a:schemeClr>
                </a:solidFill>
              </a:defRPr>
            </a:lvl1p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3"/>
          </p:nvPr>
        </p:nvSpPr>
        <p:spPr>
          <a:xfrm>
            <a:off x="3156208" y="4967370"/>
            <a:ext cx="3215759" cy="285338"/>
          </a:xfrm>
          <a:prstGeom prst="rect">
            <a:avLst/>
          </a:prstGeom>
        </p:spPr>
        <p:txBody>
          <a:bodyPr vert="horz" lIns="91440" tIns="45720" rIns="91440" bIns="45720" rtlCol="0" anchor="ctr"/>
          <a:lstStyle>
            <a:lvl1pPr algn="ctr">
              <a:defRPr sz="94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729274" y="4967370"/>
            <a:ext cx="2143839" cy="285338"/>
          </a:xfrm>
          <a:prstGeom prst="rect">
            <a:avLst/>
          </a:prstGeom>
        </p:spPr>
        <p:txBody>
          <a:bodyPr vert="horz" lIns="91440" tIns="45720" rIns="91440" bIns="45720" rtlCol="0" anchor="ctr"/>
          <a:lstStyle>
            <a:lvl1pPr algn="r">
              <a:defRPr sz="940">
                <a:solidFill>
                  <a:schemeClr val="tx1">
                    <a:tint val="75000"/>
                  </a:schemeClr>
                </a:solidFill>
              </a:defRPr>
            </a:lvl1pPr>
          </a:lstStyle>
          <a:p>
            <a:fld id="{E7ED0DC7-352A-4401-8624-A008792AD5A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714375" rtl="0" eaLnBrk="1" latinLnBrk="0" hangingPunct="1">
        <a:lnSpc>
          <a:spcPct val="90000"/>
        </a:lnSpc>
        <a:spcBef>
          <a:spcPct val="0"/>
        </a:spcBef>
        <a:buNone/>
        <a:defRPr sz="3440" kern="1200">
          <a:solidFill>
            <a:schemeClr val="tx1"/>
          </a:solidFill>
          <a:latin typeface="+mj-lt"/>
          <a:ea typeface="+mj-ea"/>
          <a:cs typeface="+mj-cs"/>
        </a:defRPr>
      </a:lvl1pPr>
    </p:titleStyle>
    <p:bodyStyle>
      <a:lvl1pPr marL="178435" indent="-178435" algn="l" defTabSz="714375" rtl="0" eaLnBrk="1" latinLnBrk="0" hangingPunct="1">
        <a:lnSpc>
          <a:spcPct val="90000"/>
        </a:lnSpc>
        <a:spcBef>
          <a:spcPts val="780"/>
        </a:spcBef>
        <a:buFont typeface="Arial" panose="020B0604020202020204" pitchFamily="34" charset="0"/>
        <a:buChar char="•"/>
        <a:defRPr sz="2190" kern="1200">
          <a:solidFill>
            <a:schemeClr val="tx1"/>
          </a:solidFill>
          <a:latin typeface="+mn-lt"/>
          <a:ea typeface="+mn-ea"/>
          <a:cs typeface="+mn-cs"/>
        </a:defRPr>
      </a:lvl1pPr>
      <a:lvl2pPr marL="535940" indent="-178435" algn="l" defTabSz="714375" rtl="0" eaLnBrk="1" latinLnBrk="0" hangingPunct="1">
        <a:lnSpc>
          <a:spcPct val="90000"/>
        </a:lnSpc>
        <a:spcBef>
          <a:spcPts val="390"/>
        </a:spcBef>
        <a:buFont typeface="Arial" panose="020B0604020202020204" pitchFamily="34" charset="0"/>
        <a:buChar char="•"/>
        <a:defRPr sz="1875" kern="1200">
          <a:solidFill>
            <a:schemeClr val="tx1"/>
          </a:solidFill>
          <a:latin typeface="+mn-lt"/>
          <a:ea typeface="+mn-ea"/>
          <a:cs typeface="+mn-cs"/>
        </a:defRPr>
      </a:lvl2pPr>
      <a:lvl3pPr marL="893445" indent="-178435" algn="l" defTabSz="714375" rtl="0" eaLnBrk="1" latinLnBrk="0" hangingPunct="1">
        <a:lnSpc>
          <a:spcPct val="90000"/>
        </a:lnSpc>
        <a:spcBef>
          <a:spcPts val="390"/>
        </a:spcBef>
        <a:buFont typeface="Arial" panose="020B0604020202020204" pitchFamily="34" charset="0"/>
        <a:buChar char="•"/>
        <a:defRPr sz="1565" kern="1200">
          <a:solidFill>
            <a:schemeClr val="tx1"/>
          </a:solidFill>
          <a:latin typeface="+mn-lt"/>
          <a:ea typeface="+mn-ea"/>
          <a:cs typeface="+mn-cs"/>
        </a:defRPr>
      </a:lvl3pPr>
      <a:lvl4pPr marL="125031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4pPr>
      <a:lvl5pPr marL="160782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5pPr>
      <a:lvl6pPr marL="196532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6pPr>
      <a:lvl7pPr marL="232219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7pPr>
      <a:lvl8pPr marL="2679700"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8pPr>
      <a:lvl9pPr marL="3037205" indent="-178435" algn="l" defTabSz="714375" rtl="0" eaLnBrk="1" latinLnBrk="0" hangingPunct="1">
        <a:lnSpc>
          <a:spcPct val="90000"/>
        </a:lnSpc>
        <a:spcBef>
          <a:spcPts val="390"/>
        </a:spcBef>
        <a:buFont typeface="Arial" panose="020B0604020202020204" pitchFamily="34" charset="0"/>
        <a:buChar char="•"/>
        <a:defRPr sz="1405" kern="1200">
          <a:solidFill>
            <a:schemeClr val="tx1"/>
          </a:solidFill>
          <a:latin typeface="+mn-lt"/>
          <a:ea typeface="+mn-ea"/>
          <a:cs typeface="+mn-cs"/>
        </a:defRPr>
      </a:lvl9pPr>
    </p:bodyStyle>
    <p:otherStyle>
      <a:defPPr>
        <a:defRPr lang="en-US"/>
      </a:defPPr>
      <a:lvl1pPr marL="0" algn="l" defTabSz="714375" rtl="0" eaLnBrk="1" latinLnBrk="0" hangingPunct="1">
        <a:defRPr sz="1405" kern="1200">
          <a:solidFill>
            <a:schemeClr val="tx1"/>
          </a:solidFill>
          <a:latin typeface="+mn-lt"/>
          <a:ea typeface="+mn-ea"/>
          <a:cs typeface="+mn-cs"/>
        </a:defRPr>
      </a:lvl1pPr>
      <a:lvl2pPr marL="357505" algn="l" defTabSz="714375" rtl="0" eaLnBrk="1" latinLnBrk="0" hangingPunct="1">
        <a:defRPr sz="1405" kern="1200">
          <a:solidFill>
            <a:schemeClr val="tx1"/>
          </a:solidFill>
          <a:latin typeface="+mn-lt"/>
          <a:ea typeface="+mn-ea"/>
          <a:cs typeface="+mn-cs"/>
        </a:defRPr>
      </a:lvl2pPr>
      <a:lvl3pPr marL="714375" algn="l" defTabSz="714375" rtl="0" eaLnBrk="1" latinLnBrk="0" hangingPunct="1">
        <a:defRPr sz="1405" kern="1200">
          <a:solidFill>
            <a:schemeClr val="tx1"/>
          </a:solidFill>
          <a:latin typeface="+mn-lt"/>
          <a:ea typeface="+mn-ea"/>
          <a:cs typeface="+mn-cs"/>
        </a:defRPr>
      </a:lvl3pPr>
      <a:lvl4pPr marL="1071880" algn="l" defTabSz="714375" rtl="0" eaLnBrk="1" latinLnBrk="0" hangingPunct="1">
        <a:defRPr sz="1405" kern="1200">
          <a:solidFill>
            <a:schemeClr val="tx1"/>
          </a:solidFill>
          <a:latin typeface="+mn-lt"/>
          <a:ea typeface="+mn-ea"/>
          <a:cs typeface="+mn-cs"/>
        </a:defRPr>
      </a:lvl4pPr>
      <a:lvl5pPr marL="1429385" algn="l" defTabSz="714375" rtl="0" eaLnBrk="1" latinLnBrk="0" hangingPunct="1">
        <a:defRPr sz="1405" kern="1200">
          <a:solidFill>
            <a:schemeClr val="tx1"/>
          </a:solidFill>
          <a:latin typeface="+mn-lt"/>
          <a:ea typeface="+mn-ea"/>
          <a:cs typeface="+mn-cs"/>
        </a:defRPr>
      </a:lvl5pPr>
      <a:lvl6pPr marL="1786255" algn="l" defTabSz="714375" rtl="0" eaLnBrk="1" latinLnBrk="0" hangingPunct="1">
        <a:defRPr sz="1405" kern="1200">
          <a:solidFill>
            <a:schemeClr val="tx1"/>
          </a:solidFill>
          <a:latin typeface="+mn-lt"/>
          <a:ea typeface="+mn-ea"/>
          <a:cs typeface="+mn-cs"/>
        </a:defRPr>
      </a:lvl6pPr>
      <a:lvl7pPr marL="2143760" algn="l" defTabSz="714375" rtl="0" eaLnBrk="1" latinLnBrk="0" hangingPunct="1">
        <a:defRPr sz="1405" kern="1200">
          <a:solidFill>
            <a:schemeClr val="tx1"/>
          </a:solidFill>
          <a:latin typeface="+mn-lt"/>
          <a:ea typeface="+mn-ea"/>
          <a:cs typeface="+mn-cs"/>
        </a:defRPr>
      </a:lvl7pPr>
      <a:lvl8pPr marL="2501265" algn="l" defTabSz="714375" rtl="0" eaLnBrk="1" latinLnBrk="0" hangingPunct="1">
        <a:defRPr sz="1405" kern="1200">
          <a:solidFill>
            <a:schemeClr val="tx1"/>
          </a:solidFill>
          <a:latin typeface="+mn-lt"/>
          <a:ea typeface="+mn-ea"/>
          <a:cs typeface="+mn-cs"/>
        </a:defRPr>
      </a:lvl8pPr>
      <a:lvl9pPr marL="2858135" algn="l" defTabSz="714375" rtl="0" eaLnBrk="1" latinLnBrk="0" hangingPunct="1">
        <a:defRPr sz="14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178647"/>
            <a:ext cx="2228489" cy="5187965"/>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1274" y="123"/>
            <a:ext cx="1841765" cy="5355568"/>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42923" cy="5359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026398" y="487730"/>
            <a:ext cx="6964576" cy="1000992"/>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023496" y="1667369"/>
            <a:ext cx="6967478" cy="303699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097708" y="4790823"/>
            <a:ext cx="895832" cy="289458"/>
          </a:xfrm>
          <a:prstGeom prst="rect">
            <a:avLst/>
          </a:prstGeom>
        </p:spPr>
        <p:txBody>
          <a:bodyPr vert="horz" lIns="91440" tIns="45720" rIns="91440" bIns="45720" rtlCol="0" anchor="ctr"/>
          <a:lstStyle>
            <a:lvl1pPr algn="r">
              <a:defRPr sz="703">
                <a:solidFill>
                  <a:schemeClr val="tx1">
                    <a:tint val="75000"/>
                  </a:schemeClr>
                </a:solidFill>
              </a:defRPr>
            </a:lvl1pPr>
          </a:lstStyle>
          <a:p>
            <a:fld id="{745CC81A-D027-4A12-8E52-B5DDDC2B9315}" type="datetimeFigureOut">
              <a:rPr lang="zh-CN" altLang="en-US" smtClean="0"/>
              <a:t>2020/2/10</a:t>
            </a:fld>
            <a:endParaRPr lang="zh-CN" altLang="en-US"/>
          </a:p>
        </p:txBody>
      </p:sp>
      <p:sp>
        <p:nvSpPr>
          <p:cNvPr id="5" name="Footer Placeholder 4"/>
          <p:cNvSpPr>
            <a:spLocks noGrp="1"/>
          </p:cNvSpPr>
          <p:nvPr>
            <p:ph type="ftr" sz="quarter" idx="3"/>
          </p:nvPr>
        </p:nvSpPr>
        <p:spPr>
          <a:xfrm>
            <a:off x="2023496" y="4795021"/>
            <a:ext cx="5955109" cy="285338"/>
          </a:xfrm>
          <a:prstGeom prst="rect">
            <a:avLst/>
          </a:prstGeom>
        </p:spPr>
        <p:txBody>
          <a:bodyPr vert="horz" lIns="91440" tIns="45720" rIns="91440" bIns="45720" rtlCol="0" anchor="ctr"/>
          <a:lstStyle>
            <a:lvl1pPr algn="l">
              <a:defRPr sz="703">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bwMode="gray">
          <a:xfrm>
            <a:off x="415617" y="615638"/>
            <a:ext cx="609396" cy="285338"/>
          </a:xfrm>
          <a:prstGeom prst="rect">
            <a:avLst/>
          </a:prstGeom>
        </p:spPr>
        <p:txBody>
          <a:bodyPr vert="horz" lIns="91440" tIns="45720" rIns="91440" bIns="45720" rtlCol="0" anchor="ctr"/>
          <a:lstStyle>
            <a:lvl1pPr algn="r">
              <a:defRPr sz="1563">
                <a:solidFill>
                  <a:srgbClr val="FEFFFF"/>
                </a:solidFill>
              </a:defRPr>
            </a:lvl1pPr>
          </a:lstStyle>
          <a:p>
            <a:fld id="{E7ED0DC7-352A-4401-8624-A008792AD5AA}" type="slidenum">
              <a:rPr lang="zh-CN" altLang="en-US" smtClean="0"/>
              <a:t>‹#›</a:t>
            </a:fld>
            <a:endParaRPr lang="zh-CN" altLang="en-US"/>
          </a:p>
        </p:txBody>
      </p:sp>
    </p:spTree>
    <p:extLst>
      <p:ext uri="{BB962C8B-B14F-4D97-AF65-F5344CB8AC3E}">
        <p14:creationId xmlns:p14="http://schemas.microsoft.com/office/powerpoint/2010/main" val="109165364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defTabSz="357302" rtl="0" eaLnBrk="1" latinLnBrk="0" hangingPunct="1">
        <a:spcBef>
          <a:spcPct val="0"/>
        </a:spcBef>
        <a:buNone/>
        <a:defRPr sz="2813"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67976" indent="-267976" algn="l" defTabSz="357302" rtl="0" eaLnBrk="1" latinLnBrk="0" hangingPunct="1">
        <a:spcBef>
          <a:spcPts val="782"/>
        </a:spcBef>
        <a:spcAft>
          <a:spcPts val="0"/>
        </a:spcAft>
        <a:buClr>
          <a:schemeClr val="accent1"/>
        </a:buClr>
        <a:buFont typeface="Wingdings 3" charset="2"/>
        <a:buChar char=""/>
        <a:defRPr sz="1407" kern="1200">
          <a:solidFill>
            <a:schemeClr val="tx1">
              <a:lumMod val="75000"/>
              <a:lumOff val="25000"/>
            </a:schemeClr>
          </a:solidFill>
          <a:latin typeface="+mn-lt"/>
          <a:ea typeface="+mn-ea"/>
          <a:cs typeface="+mn-cs"/>
        </a:defRPr>
      </a:lvl1pPr>
      <a:lvl2pPr marL="580615" indent="-223314" algn="l" defTabSz="357302" rtl="0" eaLnBrk="1" latinLnBrk="0" hangingPunct="1">
        <a:spcBef>
          <a:spcPts val="782"/>
        </a:spcBef>
        <a:spcAft>
          <a:spcPts val="0"/>
        </a:spcAft>
        <a:buClr>
          <a:schemeClr val="accent1"/>
        </a:buClr>
        <a:buFont typeface="Wingdings 3" charset="2"/>
        <a:buChar char=""/>
        <a:defRPr sz="1250" kern="1200">
          <a:solidFill>
            <a:schemeClr val="tx1">
              <a:lumMod val="75000"/>
              <a:lumOff val="25000"/>
            </a:schemeClr>
          </a:solidFill>
          <a:latin typeface="+mn-lt"/>
          <a:ea typeface="+mn-ea"/>
          <a:cs typeface="+mn-cs"/>
        </a:defRPr>
      </a:lvl2pPr>
      <a:lvl3pPr marL="893255" indent="-178651" algn="l" defTabSz="357302" rtl="0" eaLnBrk="1" latinLnBrk="0" hangingPunct="1">
        <a:spcBef>
          <a:spcPts val="782"/>
        </a:spcBef>
        <a:spcAft>
          <a:spcPts val="0"/>
        </a:spcAft>
        <a:buClr>
          <a:schemeClr val="accent1"/>
        </a:buClr>
        <a:buFont typeface="Wingdings 3" charset="2"/>
        <a:buChar char=""/>
        <a:defRPr sz="1094" kern="1200">
          <a:solidFill>
            <a:schemeClr val="tx1">
              <a:lumMod val="75000"/>
              <a:lumOff val="25000"/>
            </a:schemeClr>
          </a:solidFill>
          <a:latin typeface="+mn-lt"/>
          <a:ea typeface="+mn-ea"/>
          <a:cs typeface="+mn-cs"/>
        </a:defRPr>
      </a:lvl3pPr>
      <a:lvl4pPr marL="1250556" indent="-178651" algn="l" defTabSz="357302" rtl="0" eaLnBrk="1" latinLnBrk="0" hangingPunct="1">
        <a:spcBef>
          <a:spcPts val="782"/>
        </a:spcBef>
        <a:spcAft>
          <a:spcPts val="0"/>
        </a:spcAft>
        <a:buClr>
          <a:schemeClr val="accent1"/>
        </a:buClr>
        <a:buFont typeface="Wingdings 3" charset="2"/>
        <a:buChar char=""/>
        <a:defRPr sz="938" kern="1200">
          <a:solidFill>
            <a:schemeClr val="tx1">
              <a:lumMod val="75000"/>
              <a:lumOff val="25000"/>
            </a:schemeClr>
          </a:solidFill>
          <a:latin typeface="+mn-lt"/>
          <a:ea typeface="+mn-ea"/>
          <a:cs typeface="+mn-cs"/>
        </a:defRPr>
      </a:lvl4pPr>
      <a:lvl5pPr marL="1607858" indent="-178651" algn="l" defTabSz="357302" rtl="0" eaLnBrk="1" latinLnBrk="0" hangingPunct="1">
        <a:spcBef>
          <a:spcPts val="782"/>
        </a:spcBef>
        <a:spcAft>
          <a:spcPts val="0"/>
        </a:spcAft>
        <a:buClr>
          <a:schemeClr val="accent1"/>
        </a:buClr>
        <a:buFont typeface="Wingdings 3" charset="2"/>
        <a:buChar char=""/>
        <a:defRPr sz="938" kern="1200">
          <a:solidFill>
            <a:schemeClr val="tx1">
              <a:lumMod val="75000"/>
              <a:lumOff val="25000"/>
            </a:schemeClr>
          </a:solidFill>
          <a:latin typeface="+mn-lt"/>
          <a:ea typeface="+mn-ea"/>
          <a:cs typeface="+mn-cs"/>
        </a:defRPr>
      </a:lvl5pPr>
      <a:lvl6pPr marL="1965160" indent="-178651" algn="l" defTabSz="357302" rtl="0" eaLnBrk="1" latinLnBrk="0" hangingPunct="1">
        <a:spcBef>
          <a:spcPts val="782"/>
        </a:spcBef>
        <a:spcAft>
          <a:spcPts val="0"/>
        </a:spcAft>
        <a:buClr>
          <a:schemeClr val="accent1"/>
        </a:buClr>
        <a:buFont typeface="Wingdings 3" charset="2"/>
        <a:buChar char=""/>
        <a:defRPr sz="938" kern="1200">
          <a:solidFill>
            <a:schemeClr val="tx1">
              <a:lumMod val="75000"/>
              <a:lumOff val="25000"/>
            </a:schemeClr>
          </a:solidFill>
          <a:latin typeface="+mn-lt"/>
          <a:ea typeface="+mn-ea"/>
          <a:cs typeface="+mn-cs"/>
        </a:defRPr>
      </a:lvl6pPr>
      <a:lvl7pPr marL="2322462" indent="-178651" algn="l" defTabSz="357302" rtl="0" eaLnBrk="1" latinLnBrk="0" hangingPunct="1">
        <a:spcBef>
          <a:spcPts val="782"/>
        </a:spcBef>
        <a:spcAft>
          <a:spcPts val="0"/>
        </a:spcAft>
        <a:buClr>
          <a:schemeClr val="accent1"/>
        </a:buClr>
        <a:buFont typeface="Wingdings 3" charset="2"/>
        <a:buChar char=""/>
        <a:defRPr sz="938" kern="1200">
          <a:solidFill>
            <a:schemeClr val="tx1">
              <a:lumMod val="75000"/>
              <a:lumOff val="25000"/>
            </a:schemeClr>
          </a:solidFill>
          <a:latin typeface="+mn-lt"/>
          <a:ea typeface="+mn-ea"/>
          <a:cs typeface="+mn-cs"/>
        </a:defRPr>
      </a:lvl7pPr>
      <a:lvl8pPr marL="2679764" indent="-178651" algn="l" defTabSz="357302" rtl="0" eaLnBrk="1" latinLnBrk="0" hangingPunct="1">
        <a:spcBef>
          <a:spcPts val="782"/>
        </a:spcBef>
        <a:spcAft>
          <a:spcPts val="0"/>
        </a:spcAft>
        <a:buClr>
          <a:schemeClr val="accent1"/>
        </a:buClr>
        <a:buFont typeface="Wingdings 3" charset="2"/>
        <a:buChar char=""/>
        <a:defRPr sz="938" kern="1200">
          <a:solidFill>
            <a:schemeClr val="tx1">
              <a:lumMod val="75000"/>
              <a:lumOff val="25000"/>
            </a:schemeClr>
          </a:solidFill>
          <a:latin typeface="+mn-lt"/>
          <a:ea typeface="+mn-ea"/>
          <a:cs typeface="+mn-cs"/>
        </a:defRPr>
      </a:lvl8pPr>
      <a:lvl9pPr marL="3037065" indent="-178651" algn="l" defTabSz="357302" rtl="0" eaLnBrk="1" latinLnBrk="0" hangingPunct="1">
        <a:spcBef>
          <a:spcPts val="782"/>
        </a:spcBef>
        <a:spcAft>
          <a:spcPts val="0"/>
        </a:spcAft>
        <a:buClr>
          <a:schemeClr val="accent1"/>
        </a:buClr>
        <a:buFont typeface="Wingdings 3" charset="2"/>
        <a:buChar char=""/>
        <a:defRPr sz="938" kern="1200">
          <a:solidFill>
            <a:schemeClr val="tx1">
              <a:lumMod val="75000"/>
              <a:lumOff val="25000"/>
            </a:schemeClr>
          </a:solidFill>
          <a:latin typeface="+mn-lt"/>
          <a:ea typeface="+mn-ea"/>
          <a:cs typeface="+mn-cs"/>
        </a:defRPr>
      </a:lvl9pPr>
    </p:bodyStyle>
    <p:otherStyle>
      <a:defPPr>
        <a:defRPr lang="en-US"/>
      </a:defPPr>
      <a:lvl1pPr marL="0" algn="l" defTabSz="357302" rtl="0" eaLnBrk="1" latinLnBrk="0" hangingPunct="1">
        <a:defRPr sz="1407" kern="1200">
          <a:solidFill>
            <a:schemeClr val="tx1"/>
          </a:solidFill>
          <a:latin typeface="+mn-lt"/>
          <a:ea typeface="+mn-ea"/>
          <a:cs typeface="+mn-cs"/>
        </a:defRPr>
      </a:lvl1pPr>
      <a:lvl2pPr marL="357302" algn="l" defTabSz="357302" rtl="0" eaLnBrk="1" latinLnBrk="0" hangingPunct="1">
        <a:defRPr sz="1407" kern="1200">
          <a:solidFill>
            <a:schemeClr val="tx1"/>
          </a:solidFill>
          <a:latin typeface="+mn-lt"/>
          <a:ea typeface="+mn-ea"/>
          <a:cs typeface="+mn-cs"/>
        </a:defRPr>
      </a:lvl2pPr>
      <a:lvl3pPr marL="714604" algn="l" defTabSz="357302" rtl="0" eaLnBrk="1" latinLnBrk="0" hangingPunct="1">
        <a:defRPr sz="1407" kern="1200">
          <a:solidFill>
            <a:schemeClr val="tx1"/>
          </a:solidFill>
          <a:latin typeface="+mn-lt"/>
          <a:ea typeface="+mn-ea"/>
          <a:cs typeface="+mn-cs"/>
        </a:defRPr>
      </a:lvl3pPr>
      <a:lvl4pPr marL="1071905" algn="l" defTabSz="357302" rtl="0" eaLnBrk="1" latinLnBrk="0" hangingPunct="1">
        <a:defRPr sz="1407" kern="1200">
          <a:solidFill>
            <a:schemeClr val="tx1"/>
          </a:solidFill>
          <a:latin typeface="+mn-lt"/>
          <a:ea typeface="+mn-ea"/>
          <a:cs typeface="+mn-cs"/>
        </a:defRPr>
      </a:lvl4pPr>
      <a:lvl5pPr marL="1429207" algn="l" defTabSz="357302" rtl="0" eaLnBrk="1" latinLnBrk="0" hangingPunct="1">
        <a:defRPr sz="1407" kern="1200">
          <a:solidFill>
            <a:schemeClr val="tx1"/>
          </a:solidFill>
          <a:latin typeface="+mn-lt"/>
          <a:ea typeface="+mn-ea"/>
          <a:cs typeface="+mn-cs"/>
        </a:defRPr>
      </a:lvl5pPr>
      <a:lvl6pPr marL="1786509" algn="l" defTabSz="357302" rtl="0" eaLnBrk="1" latinLnBrk="0" hangingPunct="1">
        <a:defRPr sz="1407" kern="1200">
          <a:solidFill>
            <a:schemeClr val="tx1"/>
          </a:solidFill>
          <a:latin typeface="+mn-lt"/>
          <a:ea typeface="+mn-ea"/>
          <a:cs typeface="+mn-cs"/>
        </a:defRPr>
      </a:lvl6pPr>
      <a:lvl7pPr marL="2143811" algn="l" defTabSz="357302" rtl="0" eaLnBrk="1" latinLnBrk="0" hangingPunct="1">
        <a:defRPr sz="1407" kern="1200">
          <a:solidFill>
            <a:schemeClr val="tx1"/>
          </a:solidFill>
          <a:latin typeface="+mn-lt"/>
          <a:ea typeface="+mn-ea"/>
          <a:cs typeface="+mn-cs"/>
        </a:defRPr>
      </a:lvl7pPr>
      <a:lvl8pPr marL="2501113" algn="l" defTabSz="357302" rtl="0" eaLnBrk="1" latinLnBrk="0" hangingPunct="1">
        <a:defRPr sz="1407" kern="1200">
          <a:solidFill>
            <a:schemeClr val="tx1"/>
          </a:solidFill>
          <a:latin typeface="+mn-lt"/>
          <a:ea typeface="+mn-ea"/>
          <a:cs typeface="+mn-cs"/>
        </a:defRPr>
      </a:lvl8pPr>
      <a:lvl9pPr marL="2858414" algn="l" defTabSz="357302" rtl="0" eaLnBrk="1" latinLnBrk="0" hangingPunct="1">
        <a:defRPr sz="14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1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slide" Target="slide1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a:srcRect r="531"/>
          <a:stretch/>
        </p:blipFill>
        <p:spPr>
          <a:xfrm>
            <a:off x="176" y="0"/>
            <a:ext cx="9527822" cy="5359400"/>
          </a:xfrm>
          <a:prstGeom prst="rect">
            <a:avLst/>
          </a:prstGeom>
        </p:spPr>
      </p:pic>
      <p:sp>
        <p:nvSpPr>
          <p:cNvPr id="10" name="矩形 9"/>
          <p:cNvSpPr/>
          <p:nvPr/>
        </p:nvSpPr>
        <p:spPr>
          <a:xfrm>
            <a:off x="5075726" y="3787971"/>
            <a:ext cx="3752903" cy="516808"/>
          </a:xfrm>
          <a:prstGeom prst="rect">
            <a:avLst/>
          </a:prstGeom>
        </p:spPr>
        <p:txBody>
          <a:bodyPr wrap="square">
            <a:spAutoFit/>
          </a:bodyPr>
          <a:lstStyle/>
          <a:p>
            <a:pPr algn="l">
              <a:lnSpc>
                <a:spcPct val="150000"/>
              </a:lnSpc>
            </a:pPr>
            <a:r>
              <a:rPr lang="en-US" altLang="zh-CN" sz="1428" b="1" spc="235" dirty="0">
                <a:latin typeface="楷体" panose="02010609060101010101" charset="-122"/>
                <a:ea typeface="楷体" panose="02010609060101010101" charset="-122"/>
                <a:cs typeface="楷体" panose="02010609060101010101" charset="-122"/>
              </a:rPr>
              <a:t>  </a:t>
            </a:r>
            <a:r>
              <a:rPr lang="en-US" altLang="zh-CN" sz="2084" spc="235" dirty="0">
                <a:latin typeface="微软雅黑" panose="020B0503020204020204" charset="-122"/>
                <a:ea typeface="微软雅黑" panose="020B0503020204020204" charset="-122"/>
              </a:rPr>
              <a:t> </a:t>
            </a:r>
          </a:p>
        </p:txBody>
      </p:sp>
      <p:sp>
        <p:nvSpPr>
          <p:cNvPr id="11" name="文本框 10"/>
          <p:cNvSpPr txBox="1"/>
          <p:nvPr/>
        </p:nvSpPr>
        <p:spPr>
          <a:xfrm>
            <a:off x="3315598" y="202430"/>
            <a:ext cx="4265685" cy="413062"/>
          </a:xfrm>
          <a:prstGeom prst="rect">
            <a:avLst/>
          </a:prstGeom>
          <a:noFill/>
        </p:spPr>
        <p:txBody>
          <a:bodyPr wrap="square" rtlCol="0">
            <a:spAutoFit/>
          </a:bodyPr>
          <a:lstStyle/>
          <a:p>
            <a:pPr algn="ctr"/>
            <a:r>
              <a:rPr lang="zh-CN" altLang="en-US" sz="2084" b="1" spc="235"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84" b="1" spc="235"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84" b="1" spc="235"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高三历史</a:t>
            </a:r>
            <a:endParaRPr lang="zh-CN" altLang="en-US" sz="2501" b="1" spc="235"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463935" y="3854855"/>
            <a:ext cx="5039243" cy="516808"/>
          </a:xfrm>
          <a:prstGeom prst="rect">
            <a:avLst/>
          </a:prstGeom>
          <a:noFill/>
        </p:spPr>
        <p:txBody>
          <a:bodyPr wrap="square" rtlCol="0">
            <a:spAutoFit/>
          </a:bodyPr>
          <a:lstStyle/>
          <a:p>
            <a:pPr algn="ctr">
              <a:lnSpc>
                <a:spcPct val="150000"/>
              </a:lnSpc>
            </a:pPr>
            <a:r>
              <a:rPr lang="zh-CN" altLang="en-US" sz="2084" spc="235" dirty="0">
                <a:solidFill>
                  <a:srgbClr val="0070C0"/>
                </a:solidFill>
                <a:latin typeface="微软雅黑" panose="020B0503020204020204" charset="-122"/>
                <a:ea typeface="微软雅黑" panose="020B0503020204020204" charset="-122"/>
              </a:rPr>
              <a:t>北京市第八十中学   闫 竞</a:t>
            </a:r>
          </a:p>
        </p:txBody>
      </p:sp>
      <p:sp>
        <p:nvSpPr>
          <p:cNvPr id="8" name="TextBox 7">
            <a:extLst>
              <a:ext uri="{FF2B5EF4-FFF2-40B4-BE49-F238E27FC236}">
                <a16:creationId xmlns:a16="http://schemas.microsoft.com/office/drawing/2014/main" xmlns="" id="{488E5D84-B285-415B-B69B-1D1E4EFFD70D}"/>
              </a:ext>
            </a:extLst>
          </p:cNvPr>
          <p:cNvSpPr txBox="1"/>
          <p:nvPr/>
        </p:nvSpPr>
        <p:spPr>
          <a:xfrm>
            <a:off x="2543008" y="1775760"/>
            <a:ext cx="6985167" cy="1348485"/>
          </a:xfrm>
          <a:prstGeom prst="rect">
            <a:avLst/>
          </a:prstGeom>
          <a:noFill/>
        </p:spPr>
        <p:txBody>
          <a:bodyPr wrap="square" lIns="55285" tIns="27642" rIns="55285" bIns="27642" rtlCol="0">
            <a:spAutoFit/>
          </a:bodyPr>
          <a:lstStyle/>
          <a:p>
            <a:pPr algn="ctr">
              <a:lnSpc>
                <a:spcPct val="200000"/>
              </a:lnSpc>
              <a:defRPr/>
            </a:pPr>
            <a:r>
              <a:rPr lang="zh-CN" altLang="en-US" sz="1400" b="1" dirty="0">
                <a:latin typeface="微软雅黑" pitchFamily="34" charset="-122"/>
                <a:ea typeface="微软雅黑" pitchFamily="34" charset="-122"/>
              </a:rPr>
              <a:t>高三年级历史学科第</a:t>
            </a:r>
            <a:r>
              <a:rPr lang="en-US" altLang="zh-CN" sz="1400" b="1" dirty="0">
                <a:latin typeface="微软雅黑" pitchFamily="34" charset="-122"/>
                <a:ea typeface="微软雅黑" pitchFamily="34" charset="-122"/>
              </a:rPr>
              <a:t>6</a:t>
            </a:r>
            <a:r>
              <a:rPr lang="zh-CN" altLang="en-US" sz="1400" b="1" dirty="0">
                <a:latin typeface="微软雅黑" pitchFamily="34" charset="-122"/>
                <a:ea typeface="微软雅黑" pitchFamily="34" charset="-122"/>
              </a:rPr>
              <a:t>课时</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中国古代通史专题</a:t>
            </a:r>
            <a:r>
              <a:rPr lang="en-US" altLang="zh-CN" sz="1400" b="1" dirty="0">
                <a:latin typeface="微软雅黑" pitchFamily="34" charset="-122"/>
                <a:ea typeface="微软雅黑" pitchFamily="34" charset="-122"/>
              </a:rPr>
              <a:t>6</a:t>
            </a:r>
            <a:r>
              <a:rPr lang="en-US" altLang="zh-CN" sz="1400" b="1" dirty="0" smtClean="0">
                <a:latin typeface="微软雅黑" pitchFamily="34" charset="-122"/>
                <a:ea typeface="微软雅黑" pitchFamily="34" charset="-122"/>
              </a:rPr>
              <a:t>》</a:t>
            </a:r>
            <a:endParaRPr lang="en-US" altLang="zh-CN" sz="1400" b="1" dirty="0" smtClean="0">
              <a:latin typeface="微软雅黑" pitchFamily="34" charset="-122"/>
              <a:ea typeface="微软雅黑" pitchFamily="34" charset="-122"/>
            </a:endParaRPr>
          </a:p>
          <a:p>
            <a:pPr algn="ctr">
              <a:lnSpc>
                <a:spcPct val="200000"/>
              </a:lnSpc>
              <a:defRPr/>
            </a:pPr>
            <a:r>
              <a:rPr lang="en-US" altLang="zh-CN" sz="2800" b="1" dirty="0" smtClean="0">
                <a:latin typeface="微软雅黑" pitchFamily="34" charset="-122"/>
                <a:ea typeface="微软雅黑" pitchFamily="34" charset="-122"/>
              </a:rPr>
              <a:t> </a:t>
            </a:r>
            <a:r>
              <a:rPr lang="zh-CN" altLang="en-US" sz="2800" b="1" dirty="0">
                <a:latin typeface="微软雅黑" pitchFamily="34" charset="-122"/>
                <a:ea typeface="微软雅黑" pitchFamily="34" charset="-122"/>
              </a:rPr>
              <a:t>春秋战国时期的</a:t>
            </a:r>
            <a:r>
              <a:rPr lang="zh-CN" altLang="en-US" sz="2800" b="1" dirty="0" smtClean="0">
                <a:latin typeface="微软雅黑" pitchFamily="34" charset="-122"/>
                <a:ea typeface="微软雅黑" pitchFamily="34" charset="-122"/>
              </a:rPr>
              <a:t>政治</a:t>
            </a:r>
            <a:endParaRPr lang="zh-CN" altLang="en-US" sz="2800" b="1" dirty="0">
              <a:latin typeface="微软雅黑" pitchFamily="34" charset="-122"/>
              <a:ea typeface="微软雅黑"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riangle 201"/>
          <p:cNvSpPr/>
          <p:nvPr/>
        </p:nvSpPr>
        <p:spPr>
          <a:xfrm rot="10800000">
            <a:off x="4446949" y="-6038"/>
            <a:ext cx="682640" cy="22735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sz="827" dirty="0">
              <a:solidFill>
                <a:schemeClr val="tx1"/>
              </a:solidFill>
            </a:endParaRPr>
          </a:p>
        </p:txBody>
      </p:sp>
      <p:sp>
        <p:nvSpPr>
          <p:cNvPr id="23" name="Oval 5"/>
          <p:cNvSpPr>
            <a:spLocks noChangeArrowheads="1"/>
          </p:cNvSpPr>
          <p:nvPr/>
        </p:nvSpPr>
        <p:spPr bwMode="gray">
          <a:xfrm>
            <a:off x="-1" y="121790"/>
            <a:ext cx="9528176" cy="1183457"/>
          </a:xfrm>
          <a:prstGeom prst="ellipse">
            <a:avLst/>
          </a:prstGeom>
          <a:solidFill>
            <a:schemeClr val="accent2">
              <a:lumMod val="75000"/>
            </a:schemeClr>
          </a:solidFill>
          <a:ln>
            <a:noFill/>
          </a:ln>
          <a:effectLst>
            <a:outerShdw dist="107763" dir="2700000" algn="ctr" rotWithShape="0">
              <a:schemeClr val="bg2">
                <a:alpha val="50000"/>
              </a:schemeClr>
            </a:outerShdw>
          </a:effectLst>
        </p:spPr>
        <p:txBody>
          <a:bodyPr lIns="45717" tIns="44447" rIns="45717" bIns="44447" anchor="ctr" anchorCtr="1"/>
          <a:lstStyle/>
          <a:p>
            <a:pPr>
              <a:lnSpc>
                <a:spcPct val="150000"/>
              </a:lnSpc>
            </a:pPr>
            <a:r>
              <a:rPr lang="zh-CN" altLang="en-US" sz="2646" b="1" dirty="0">
                <a:solidFill>
                  <a:schemeClr val="bg1"/>
                </a:solidFill>
                <a:latin typeface="微软雅黑" pitchFamily="34" charset="-122"/>
                <a:ea typeface="微软雅黑" pitchFamily="34" charset="-122"/>
              </a:rPr>
              <a:t>2017年必修课程“中外历史纲要”</a:t>
            </a:r>
            <a:endParaRPr lang="en-US" altLang="zh-CN" sz="2646" b="1" dirty="0">
              <a:solidFill>
                <a:schemeClr val="bg1"/>
              </a:solidFill>
              <a:latin typeface="微软雅黑" pitchFamily="34" charset="-122"/>
              <a:ea typeface="微软雅黑" pitchFamily="34" charset="-122"/>
            </a:endParaRPr>
          </a:p>
        </p:txBody>
      </p:sp>
      <p:sp>
        <p:nvSpPr>
          <p:cNvPr id="9" name="文本框 1"/>
          <p:cNvSpPr txBox="1">
            <a:spLocks noChangeArrowheads="1"/>
          </p:cNvSpPr>
          <p:nvPr/>
        </p:nvSpPr>
        <p:spPr bwMode="auto">
          <a:xfrm>
            <a:off x="418887" y="1157269"/>
            <a:ext cx="8738763" cy="2744935"/>
          </a:xfrm>
          <a:prstGeom prst="rect">
            <a:avLst/>
          </a:prstGeom>
          <a:noFill/>
          <a:ln w="9525">
            <a:noFill/>
            <a:miter lim="800000"/>
            <a:headEnd/>
            <a:tailEnd/>
          </a:ln>
        </p:spPr>
        <p:txBody>
          <a:bodyPr wrap="square" lIns="80341" tIns="40172" rIns="80341" bIns="40172">
            <a:spAutoFit/>
          </a:bodyPr>
          <a:lstStyle/>
          <a:p>
            <a:pPr>
              <a:lnSpc>
                <a:spcPct val="150000"/>
              </a:lnSpc>
            </a:pPr>
            <a:r>
              <a:rPr lang="zh-CN" altLang="en-US" sz="2315" dirty="0">
                <a:latin typeface="微软雅黑" pitchFamily="34" charset="-122"/>
                <a:ea typeface="微软雅黑" pitchFamily="34" charset="-122"/>
              </a:rPr>
              <a:t>          </a:t>
            </a:r>
            <a:endParaRPr lang="en-US" altLang="zh-CN" sz="2315" dirty="0">
              <a:latin typeface="微软雅黑" pitchFamily="34" charset="-122"/>
              <a:ea typeface="微软雅黑" pitchFamily="34" charset="-122"/>
            </a:endParaRPr>
          </a:p>
          <a:p>
            <a:pPr>
              <a:lnSpc>
                <a:spcPct val="150000"/>
              </a:lnSpc>
            </a:pPr>
            <a:r>
              <a:rPr lang="en-US" altLang="zh-CN" sz="2400" dirty="0"/>
              <a:t>1.2</a:t>
            </a:r>
            <a:r>
              <a:rPr lang="zh-CN" altLang="zh-CN" sz="2400" dirty="0"/>
              <a:t>春秋战国时期的政治、社会及思想变动</a:t>
            </a:r>
            <a:endParaRPr lang="zh-CN" altLang="en-US" sz="4000" dirty="0">
              <a:latin typeface="微软雅黑" pitchFamily="34" charset="-122"/>
              <a:ea typeface="微软雅黑" pitchFamily="34" charset="-122"/>
            </a:endParaRPr>
          </a:p>
          <a:p>
            <a:pPr>
              <a:lnSpc>
                <a:spcPct val="150000"/>
              </a:lnSpc>
            </a:pPr>
            <a:r>
              <a:rPr lang="en-US" altLang="zh-CN" sz="2400" dirty="0">
                <a:latin typeface="楷体" panose="02010609060101010101" pitchFamily="49" charset="-122"/>
                <a:ea typeface="楷体" panose="02010609060101010101" pitchFamily="49" charset="-122"/>
              </a:rPr>
              <a:t>    </a:t>
            </a:r>
            <a:r>
              <a:rPr lang="zh-CN" altLang="zh-CN" sz="2400" dirty="0">
                <a:latin typeface="楷体" panose="02010609060101010101" pitchFamily="49" charset="-122"/>
                <a:ea typeface="楷体" panose="02010609060101010101" pitchFamily="49" charset="-122"/>
              </a:rPr>
              <a:t>知道春秋战国时期各国改革的基本史实，认识春秋战国时期的时代特征</a:t>
            </a:r>
            <a:r>
              <a:rPr lang="zh-CN" altLang="en-US" sz="2400" dirty="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了解商鞅变法的具体措施和内容，认识其特点；探讨商鞅变法的历史作用</a:t>
            </a:r>
            <a:r>
              <a:rPr lang="zh-CN" altLang="en-US" sz="2400" dirty="0">
                <a:latin typeface="楷体" panose="02010609060101010101" pitchFamily="49" charset="-122"/>
                <a:ea typeface="楷体" panose="02010609060101010101" pitchFamily="49" charset="-122"/>
              </a:rPr>
              <a:t>。</a:t>
            </a:r>
          </a:p>
        </p:txBody>
      </p:sp>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riangle 201"/>
          <p:cNvSpPr/>
          <p:nvPr/>
        </p:nvSpPr>
        <p:spPr>
          <a:xfrm rot="10800000">
            <a:off x="4446949" y="-6038"/>
            <a:ext cx="682640" cy="22735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sz="827" dirty="0">
              <a:solidFill>
                <a:schemeClr val="tx1"/>
              </a:solidFill>
            </a:endParaRPr>
          </a:p>
        </p:txBody>
      </p:sp>
      <p:sp>
        <p:nvSpPr>
          <p:cNvPr id="7" name="TextBox 6"/>
          <p:cNvSpPr txBox="1">
            <a:spLocks noChangeArrowheads="1"/>
          </p:cNvSpPr>
          <p:nvPr/>
        </p:nvSpPr>
        <p:spPr bwMode="auto">
          <a:xfrm>
            <a:off x="450715" y="843118"/>
            <a:ext cx="8726610" cy="2816505"/>
          </a:xfrm>
          <a:prstGeom prst="rect">
            <a:avLst/>
          </a:prstGeom>
          <a:noFill/>
          <a:ln w="9525">
            <a:noFill/>
            <a:miter lim="800000"/>
            <a:headEnd/>
            <a:tailEnd/>
          </a:ln>
        </p:spPr>
        <p:txBody>
          <a:bodyPr wrap="square" lIns="151224" tIns="75611" rIns="151224" bIns="75611">
            <a:spAutoFit/>
          </a:bodyPr>
          <a:lstStyle/>
          <a:p>
            <a:pPr>
              <a:lnSpc>
                <a:spcPct val="150000"/>
              </a:lnSpc>
            </a:pPr>
            <a:r>
              <a:rPr lang="zh-CN" altLang="en-US" sz="2315" b="1" dirty="0">
                <a:latin typeface="微软雅黑" pitchFamily="34" charset="-122"/>
                <a:ea typeface="微软雅黑" pitchFamily="34" charset="-122"/>
              </a:rPr>
              <a:t>课标解读：</a:t>
            </a:r>
            <a:endParaRPr lang="en-US" altLang="zh-CN" sz="2315" b="1" dirty="0">
              <a:latin typeface="微软雅黑" pitchFamily="34" charset="-122"/>
              <a:ea typeface="微软雅黑" pitchFamily="34" charset="-122"/>
            </a:endParaRPr>
          </a:p>
          <a:p>
            <a:pPr indent="598629">
              <a:lnSpc>
                <a:spcPct val="150000"/>
              </a:lnSpc>
            </a:pPr>
            <a:r>
              <a:rPr lang="zh-CN" altLang="zh-CN" sz="2400" dirty="0">
                <a:latin typeface="楷体" panose="02010609060101010101" pitchFamily="49" charset="-122"/>
                <a:ea typeface="楷体" panose="02010609060101010101" pitchFamily="49" charset="-122"/>
              </a:rPr>
              <a:t>一是理解战国时期变法运动的必然性</a:t>
            </a:r>
            <a:r>
              <a:rPr lang="zh-CN" altLang="en-US"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indent="598629">
              <a:lnSpc>
                <a:spcPct val="150000"/>
              </a:lnSpc>
            </a:pPr>
            <a:r>
              <a:rPr lang="zh-CN" altLang="zh-CN" sz="2400" dirty="0">
                <a:latin typeface="楷体" panose="02010609060101010101" pitchFamily="49" charset="-122"/>
                <a:ea typeface="楷体" panose="02010609060101010101" pitchFamily="49" charset="-122"/>
              </a:rPr>
              <a:t>二是了解老子、孔子学说和</a:t>
            </a:r>
            <a:r>
              <a:rPr lang="en-US" altLang="zh-CN" sz="2400" dirty="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百家争鸣</a:t>
            </a:r>
            <a:r>
              <a:rPr lang="en-US" altLang="zh-CN" sz="2400" dirty="0">
                <a:latin typeface="楷体" panose="02010609060101010101" pitchFamily="49" charset="-122"/>
                <a:ea typeface="楷体" panose="02010609060101010101" pitchFamily="49" charset="-122"/>
              </a:rPr>
              <a:t>”</a:t>
            </a:r>
            <a:r>
              <a:rPr lang="zh-CN" altLang="zh-CN" sz="2400" dirty="0">
                <a:latin typeface="楷体" panose="02010609060101010101" pitchFamily="49" charset="-122"/>
                <a:ea typeface="楷体" panose="02010609060101010101" pitchFamily="49" charset="-122"/>
              </a:rPr>
              <a:t>的局面及其意义</a:t>
            </a:r>
            <a:r>
              <a:rPr lang="zh-CN" altLang="en-US" sz="2400" dirty="0">
                <a:latin typeface="楷体" panose="02010609060101010101" pitchFamily="49" charset="-122"/>
                <a:ea typeface="楷体" panose="02010609060101010101" pitchFamily="49" charset="-122"/>
              </a:rPr>
              <a:t>；    </a:t>
            </a:r>
            <a:endParaRPr lang="en-US" altLang="zh-CN" sz="2400" dirty="0">
              <a:latin typeface="楷体" panose="02010609060101010101" pitchFamily="49" charset="-122"/>
              <a:ea typeface="楷体" panose="02010609060101010101" pitchFamily="49" charset="-122"/>
            </a:endParaRPr>
          </a:p>
          <a:p>
            <a:pPr indent="598629">
              <a:lnSpc>
                <a:spcPct val="150000"/>
              </a:lnSpc>
            </a:pPr>
            <a:r>
              <a:rPr lang="zh-CN" altLang="zh-CN" sz="2400" dirty="0">
                <a:latin typeface="楷体" panose="02010609060101010101" pitchFamily="49" charset="-122"/>
                <a:ea typeface="楷体" panose="02010609060101010101" pitchFamily="49" charset="-122"/>
              </a:rPr>
              <a:t>这两个要点均应置于春秋战国时期经济发展和政治变动的大背景下去认识，都是本专题的重点。</a:t>
            </a:r>
            <a:endParaRPr lang="zh-CN" altLang="en-US" sz="4000" b="1" dirty="0">
              <a:latin typeface="楷体" panose="02010609060101010101" pitchFamily="49" charset="-122"/>
              <a:ea typeface="楷体" panose="02010609060101010101" pitchFamily="49" charset="-122"/>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652753" y="345880"/>
            <a:ext cx="2836691" cy="438582"/>
            <a:chOff x="315682" y="569837"/>
            <a:chExt cx="3782254" cy="584774"/>
          </a:xfrm>
        </p:grpSpPr>
        <p:sp>
          <p:nvSpPr>
            <p:cNvPr id="5" name="Text Box 7"/>
            <p:cNvSpPr txBox="1">
              <a:spLocks noChangeArrowheads="1"/>
            </p:cNvSpPr>
            <p:nvPr/>
          </p:nvSpPr>
          <p:spPr bwMode="auto">
            <a:xfrm>
              <a:off x="2041390" y="822220"/>
              <a:ext cx="2056546" cy="276998"/>
            </a:xfrm>
            <a:prstGeom prst="rect">
              <a:avLst/>
            </a:prstGeom>
            <a:noFill/>
            <a:ln w="9525">
              <a:noFill/>
              <a:miter lim="800000"/>
            </a:ln>
          </p:spPr>
          <p:txBody>
            <a:bodyPr wrap="none" lIns="34290" tIns="17145" rIns="34290" bIns="17145">
              <a:spAutoFit/>
            </a:bodyPr>
            <a:lstStyle/>
            <a:p>
              <a:pPr algn="ctr" defTabSz="815975"/>
              <a:r>
                <a:rPr lang="en-CA" sz="1125" dirty="0">
                  <a:solidFill>
                    <a:schemeClr val="bg1">
                      <a:lumMod val="50000"/>
                    </a:schemeClr>
                  </a:solidFill>
                  <a:latin typeface="微软雅黑" pitchFamily="34" charset="-122"/>
                  <a:ea typeface="微软雅黑" pitchFamily="34" charset="-122"/>
                  <a:cs typeface="Open Sans" panose="020B0606030504020204" pitchFamily="34" charset="0"/>
                </a:rPr>
                <a:t>TEACHING CONTENT</a:t>
              </a:r>
            </a:p>
          </p:txBody>
        </p:sp>
        <p:sp>
          <p:nvSpPr>
            <p:cNvPr id="6" name="矩形 5"/>
            <p:cNvSpPr/>
            <p:nvPr/>
          </p:nvSpPr>
          <p:spPr>
            <a:xfrm>
              <a:off x="315682" y="569837"/>
              <a:ext cx="1785105" cy="584774"/>
            </a:xfrm>
            <a:prstGeom prst="rect">
              <a:avLst/>
            </a:prstGeom>
          </p:spPr>
          <p:txBody>
            <a:bodyPr wrap="none">
              <a:spAutoFit/>
            </a:bodyPr>
            <a:lstStyle/>
            <a:p>
              <a:pPr algn="ctr" defTabSz="815975"/>
              <a:r>
                <a:rPr lang="zh-CN" altLang="en-US" sz="22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教学内容</a:t>
              </a:r>
              <a:endParaRPr lang="en-CA" altLang="zh-CN" sz="22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7" name="Triangle 201"/>
          <p:cNvSpPr/>
          <p:nvPr/>
        </p:nvSpPr>
        <p:spPr>
          <a:xfrm rot="10800000">
            <a:off x="4446949" y="1467"/>
            <a:ext cx="682640" cy="227383"/>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latin typeface="微软雅黑" pitchFamily="34" charset="-122"/>
              <a:ea typeface="微软雅黑" pitchFamily="34" charset="-122"/>
            </a:endParaRPr>
          </a:p>
        </p:txBody>
      </p:sp>
      <p:cxnSp>
        <p:nvCxnSpPr>
          <p:cNvPr id="8" name="Straight Connector 200"/>
          <p:cNvCxnSpPr/>
          <p:nvPr/>
        </p:nvCxnSpPr>
        <p:spPr>
          <a:xfrm>
            <a:off x="4388438" y="886831"/>
            <a:ext cx="78875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1993127" y="2673633"/>
            <a:ext cx="1223538" cy="368530"/>
            <a:chOff x="3838575" y="2712368"/>
            <a:chExt cx="1604974" cy="368530"/>
          </a:xfrm>
          <a:solidFill>
            <a:schemeClr val="accent2">
              <a:lumMod val="75000"/>
            </a:schemeClr>
          </a:solidFill>
        </p:grpSpPr>
        <p:cxnSp>
          <p:nvCxnSpPr>
            <p:cNvPr id="10" name="直接连接符 9"/>
            <p:cNvCxnSpPr/>
            <p:nvPr/>
          </p:nvCxnSpPr>
          <p:spPr>
            <a:xfrm>
              <a:off x="3838575" y="2892218"/>
              <a:ext cx="593181" cy="0"/>
            </a:xfrm>
            <a:prstGeom prst="line">
              <a:avLst/>
            </a:prstGeom>
            <a:grpFill/>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952634" y="2911353"/>
              <a:ext cx="490915" cy="0"/>
            </a:xfrm>
            <a:prstGeom prst="line">
              <a:avLst/>
            </a:prstGeom>
            <a:grpFill/>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405565" y="2712368"/>
              <a:ext cx="186017" cy="189461"/>
            </a:xfrm>
            <a:prstGeom prst="line">
              <a:avLst/>
            </a:prstGeom>
            <a:grpFill/>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807526" y="2899283"/>
              <a:ext cx="171299" cy="174470"/>
            </a:xfrm>
            <a:prstGeom prst="line">
              <a:avLst/>
            </a:prstGeom>
            <a:grpFill/>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4543202" y="2717130"/>
              <a:ext cx="316707" cy="363768"/>
            </a:xfrm>
            <a:prstGeom prst="line">
              <a:avLst/>
            </a:prstGeom>
            <a:grpFill/>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椭圆 14"/>
          <p:cNvSpPr/>
          <p:nvPr/>
        </p:nvSpPr>
        <p:spPr>
          <a:xfrm>
            <a:off x="871071" y="2139533"/>
            <a:ext cx="1423450" cy="1423450"/>
          </a:xfrm>
          <a:prstGeom prst="ellipse">
            <a:avLst/>
          </a:prstGeom>
          <a:solidFill>
            <a:schemeClr val="accent2">
              <a:lumMod val="75000"/>
            </a:schemeClr>
          </a:solidFill>
          <a:ln>
            <a:solidFill>
              <a:schemeClr val="bg1"/>
            </a:solid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itchFamily="34" charset="-122"/>
              <a:ea typeface="微软雅黑" pitchFamily="34" charset="-122"/>
            </a:endParaRPr>
          </a:p>
        </p:txBody>
      </p:sp>
      <p:grpSp>
        <p:nvGrpSpPr>
          <p:cNvPr id="16" name="组合 15"/>
          <p:cNvGrpSpPr/>
          <p:nvPr/>
        </p:nvGrpSpPr>
        <p:grpSpPr>
          <a:xfrm>
            <a:off x="3017622" y="1470422"/>
            <a:ext cx="2846358" cy="2846358"/>
            <a:chOff x="304800" y="673100"/>
            <a:chExt cx="4000500" cy="4000500"/>
          </a:xfrm>
          <a:effectLst>
            <a:outerShdw blurRad="317500" dist="1905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grpSp>
      <p:grpSp>
        <p:nvGrpSpPr>
          <p:cNvPr id="19" name="组合 18"/>
          <p:cNvGrpSpPr/>
          <p:nvPr/>
        </p:nvGrpSpPr>
        <p:grpSpPr>
          <a:xfrm>
            <a:off x="4944858" y="1499417"/>
            <a:ext cx="623903" cy="623903"/>
            <a:chOff x="304800" y="673100"/>
            <a:chExt cx="4000500" cy="4000500"/>
          </a:xfrm>
          <a:effectLst>
            <a:outerShdw blurRad="317500" dist="1905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tx1"/>
                </a:solidFill>
                <a:latin typeface="微软雅黑" pitchFamily="34" charset="-122"/>
                <a:ea typeface="微软雅黑" pitchFamily="34" charset="-122"/>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tx1"/>
                  </a:solidFill>
                  <a:latin typeface="微软雅黑" panose="020B0503020204020204" pitchFamily="34" charset="-122"/>
                  <a:ea typeface="微软雅黑" panose="020B0503020204020204" pitchFamily="34" charset="-122"/>
                </a:rPr>
                <a:t>1</a:t>
              </a:r>
              <a:endParaRPr lang="zh-CN" altLang="en-US" sz="2500" b="1" dirty="0">
                <a:solidFill>
                  <a:schemeClr val="tx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520165" y="2201822"/>
            <a:ext cx="623903" cy="623903"/>
            <a:chOff x="304800" y="673100"/>
            <a:chExt cx="4000500" cy="4000500"/>
          </a:xfrm>
          <a:effectLst>
            <a:outerShdw blurRad="317500" dist="1905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tx1"/>
                </a:solidFill>
                <a:latin typeface="微软雅黑" pitchFamily="34" charset="-122"/>
                <a:ea typeface="微软雅黑" pitchFamily="34" charset="-122"/>
              </a:endParaRPr>
            </a:p>
          </p:txBody>
        </p:sp>
        <p:sp>
          <p:nvSpPr>
            <p:cNvPr id="24" name="椭圆 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tx1"/>
                  </a:solidFill>
                  <a:latin typeface="微软雅黑" panose="020B0503020204020204" pitchFamily="34" charset="-122"/>
                  <a:ea typeface="微软雅黑" panose="020B0503020204020204" pitchFamily="34" charset="-122"/>
                </a:rPr>
                <a:t>2</a:t>
              </a:r>
              <a:endParaRPr lang="zh-CN" altLang="en-US" sz="2500" b="1" dirty="0">
                <a:solidFill>
                  <a:schemeClr val="tx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5475305" y="3044525"/>
            <a:ext cx="623903" cy="623903"/>
            <a:chOff x="304800" y="673100"/>
            <a:chExt cx="4000500" cy="4000500"/>
          </a:xfrm>
          <a:effectLst>
            <a:outerShdw blurRad="317500" dist="1905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tx1"/>
                </a:solidFill>
                <a:latin typeface="微软雅黑" pitchFamily="34" charset="-122"/>
                <a:ea typeface="微软雅黑" pitchFamily="34" charset="-122"/>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tx1"/>
                  </a:solidFill>
                  <a:latin typeface="微软雅黑" panose="020B0503020204020204" pitchFamily="34" charset="-122"/>
                  <a:ea typeface="微软雅黑" panose="020B0503020204020204" pitchFamily="34" charset="-122"/>
                </a:rPr>
                <a:t>3</a:t>
              </a:r>
              <a:endParaRPr lang="zh-CN" altLang="en-US" sz="2500" b="1" dirty="0">
                <a:solidFill>
                  <a:schemeClr val="tx1"/>
                </a:solidFill>
                <a:latin typeface="微软雅黑" panose="020B0503020204020204" pitchFamily="34" charset="-122"/>
                <a:ea typeface="微软雅黑" panose="020B0503020204020204" pitchFamily="34" charset="-122"/>
              </a:endParaRPr>
            </a:p>
          </p:txBody>
        </p:sp>
      </p:grpSp>
      <p:sp>
        <p:nvSpPr>
          <p:cNvPr id="28" name="TextBox 20"/>
          <p:cNvSpPr txBox="1"/>
          <p:nvPr/>
        </p:nvSpPr>
        <p:spPr>
          <a:xfrm>
            <a:off x="1145513" y="2294867"/>
            <a:ext cx="840445" cy="923330"/>
          </a:xfrm>
          <a:prstGeom prst="rect">
            <a:avLst/>
          </a:prstGeom>
          <a:noFill/>
        </p:spPr>
        <p:txBody>
          <a:bodyPr wrap="square" lIns="0" tIns="0" rIns="0" bIns="0" rtlCol="0">
            <a:spAutoFit/>
          </a:bodyPr>
          <a:lstStyle/>
          <a:p>
            <a:pPr algn="ctr">
              <a:lnSpc>
                <a:spcPct val="150000"/>
              </a:lnSpc>
            </a:pPr>
            <a:r>
              <a:rPr lang="zh-CN" altLang="zh-CN" sz="2000" b="1" kern="100" dirty="0">
                <a:solidFill>
                  <a:schemeClr val="bg1"/>
                </a:solidFill>
                <a:latin typeface="微软雅黑" pitchFamily="34" charset="-122"/>
                <a:ea typeface="微软雅黑" pitchFamily="34" charset="-122"/>
                <a:cs typeface="Times New Roman" panose="02020603050405020304" pitchFamily="18" charset="0"/>
              </a:rPr>
              <a:t>中外历史纲要</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9" name="TextBox 21"/>
          <p:cNvSpPr txBox="1"/>
          <p:nvPr/>
        </p:nvSpPr>
        <p:spPr>
          <a:xfrm>
            <a:off x="5832116" y="1488472"/>
            <a:ext cx="2725517" cy="461665"/>
          </a:xfrm>
          <a:prstGeom prst="rect">
            <a:avLst/>
          </a:prstGeom>
          <a:noFill/>
        </p:spPr>
        <p:txBody>
          <a:bodyPr wrap="square" lIns="0" tIns="0" rIns="0" bIns="0" rtlCol="0">
            <a:spAutoFit/>
          </a:bodyPr>
          <a:lstStyle/>
          <a:p>
            <a:pPr fontAlgn="base">
              <a:lnSpc>
                <a:spcPct val="150000"/>
              </a:lnSpc>
              <a:spcBef>
                <a:spcPct val="0"/>
              </a:spcBef>
              <a:spcAft>
                <a:spcPct val="0"/>
              </a:spcAft>
            </a:pPr>
            <a:r>
              <a:rPr lang="zh-CN" altLang="zh-CN" sz="2000" b="1" kern="100" dirty="0">
                <a:latin typeface="微软雅黑" pitchFamily="34" charset="-122"/>
                <a:ea typeface="微软雅黑" pitchFamily="34" charset="-122"/>
                <a:cs typeface="Times New Roman" panose="02020603050405020304" pitchFamily="18" charset="0"/>
              </a:rPr>
              <a:t>列国纷争与华夏认同</a:t>
            </a:r>
            <a:endParaRPr lang="en-US" altLang="zh-CN" sz="2000" b="1" dirty="0">
              <a:latin typeface="微软雅黑" panose="020B0503020204020204" pitchFamily="34" charset="-122"/>
              <a:ea typeface="微软雅黑" panose="020B0503020204020204" pitchFamily="34" charset="-122"/>
              <a:cs typeface="Lato Light" charset="0"/>
              <a:sym typeface="Lato Light" charset="0"/>
            </a:endParaRPr>
          </a:p>
        </p:txBody>
      </p:sp>
      <p:sp>
        <p:nvSpPr>
          <p:cNvPr id="30" name="TextBox 22"/>
          <p:cNvSpPr txBox="1"/>
          <p:nvPr/>
        </p:nvSpPr>
        <p:spPr>
          <a:xfrm>
            <a:off x="6330221" y="2359884"/>
            <a:ext cx="2520501" cy="307777"/>
          </a:xfrm>
          <a:prstGeom prst="rect">
            <a:avLst/>
          </a:prstGeom>
          <a:noFill/>
        </p:spPr>
        <p:txBody>
          <a:bodyPr wrap="square" lIns="0" tIns="0" rIns="0" bIns="0" rtlCol="0">
            <a:spAutoFit/>
          </a:bodyPr>
          <a:lstStyle/>
          <a:p>
            <a:pPr algn="ctr"/>
            <a:r>
              <a:rPr lang="zh-CN" altLang="zh-CN" sz="2000" kern="100" dirty="0">
                <a:solidFill>
                  <a:schemeClr val="bg1">
                    <a:lumMod val="50000"/>
                  </a:schemeClr>
                </a:solidFill>
                <a:latin typeface="微软雅黑" pitchFamily="34" charset="-122"/>
                <a:ea typeface="微软雅黑" pitchFamily="34" charset="-122"/>
                <a:cs typeface="Times New Roman" panose="02020603050405020304" pitchFamily="18" charset="0"/>
              </a:rPr>
              <a:t>经济发展与</a:t>
            </a:r>
            <a:r>
              <a:rPr lang="zh-CN" altLang="zh-CN" sz="2000" b="1" kern="100" dirty="0">
                <a:latin typeface="微软雅黑" pitchFamily="34" charset="-122"/>
                <a:ea typeface="微软雅黑" pitchFamily="34" charset="-122"/>
                <a:cs typeface="Times New Roman" panose="02020603050405020304" pitchFamily="18" charset="0"/>
              </a:rPr>
              <a:t>变法运动</a:t>
            </a:r>
          </a:p>
        </p:txBody>
      </p:sp>
      <p:sp>
        <p:nvSpPr>
          <p:cNvPr id="31" name="TextBox 23"/>
          <p:cNvSpPr txBox="1"/>
          <p:nvPr/>
        </p:nvSpPr>
        <p:spPr>
          <a:xfrm>
            <a:off x="6489444" y="3123909"/>
            <a:ext cx="2772662" cy="461665"/>
          </a:xfrm>
          <a:prstGeom prst="rect">
            <a:avLst/>
          </a:prstGeom>
          <a:noFill/>
        </p:spPr>
        <p:txBody>
          <a:bodyPr wrap="square" lIns="0" tIns="0" rIns="0" bIns="0" rtlCol="0">
            <a:spAutoFit/>
          </a:bodyPr>
          <a:lstStyle/>
          <a:p>
            <a:pPr fontAlgn="base">
              <a:lnSpc>
                <a:spcPct val="150000"/>
              </a:lnSpc>
              <a:spcBef>
                <a:spcPct val="0"/>
              </a:spcBef>
              <a:spcAft>
                <a:spcPct val="0"/>
              </a:spcAft>
            </a:pPr>
            <a:r>
              <a:rPr lang="zh-CN" altLang="zh-CN" sz="2000" kern="100" dirty="0">
                <a:solidFill>
                  <a:schemeClr val="bg1">
                    <a:lumMod val="50000"/>
                  </a:schemeClr>
                </a:solidFill>
                <a:latin typeface="微软雅黑" pitchFamily="34" charset="-122"/>
                <a:ea typeface="微软雅黑" pitchFamily="34" charset="-122"/>
                <a:cs typeface="Times New Roman" panose="02020603050405020304" pitchFamily="18" charset="0"/>
              </a:rPr>
              <a:t>孔子与老子</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2" name="TextBox 24"/>
          <p:cNvSpPr txBox="1"/>
          <p:nvPr/>
        </p:nvSpPr>
        <p:spPr>
          <a:xfrm>
            <a:off x="3489570" y="2142300"/>
            <a:ext cx="1752111" cy="1600438"/>
          </a:xfrm>
          <a:prstGeom prst="rect">
            <a:avLst/>
          </a:prstGeom>
          <a:noFill/>
        </p:spPr>
        <p:txBody>
          <a:bodyPr wrap="square" lIns="0" tIns="0" rIns="0" bIns="0" rtlCol="0">
            <a:spAutoFit/>
          </a:bodyPr>
          <a:lstStyle/>
          <a:p>
            <a:pPr algn="ctr">
              <a:lnSpc>
                <a:spcPct val="130000"/>
              </a:lnSpc>
            </a:pPr>
            <a:r>
              <a:rPr lang="zh-CN" altLang="zh-CN" sz="2000" b="1" kern="100" dirty="0">
                <a:latin typeface="微软雅黑" pitchFamily="34" charset="-122"/>
                <a:ea typeface="微软雅黑" pitchFamily="34" charset="-122"/>
                <a:cs typeface="Times New Roman" panose="02020603050405020304" pitchFamily="18" charset="0"/>
              </a:rPr>
              <a:t>第</a:t>
            </a:r>
            <a:r>
              <a:rPr lang="en-US" altLang="zh-CN" sz="2000" b="1" kern="100" dirty="0">
                <a:latin typeface="微软雅黑" pitchFamily="34" charset="-122"/>
                <a:ea typeface="微软雅黑" pitchFamily="34" charset="-122"/>
                <a:cs typeface="Times New Roman" panose="02020603050405020304" pitchFamily="18" charset="0"/>
              </a:rPr>
              <a:t>2</a:t>
            </a:r>
            <a:r>
              <a:rPr lang="zh-CN" altLang="zh-CN" sz="2000" b="1" kern="100" dirty="0">
                <a:latin typeface="微软雅黑" pitchFamily="34" charset="-122"/>
                <a:ea typeface="微软雅黑" pitchFamily="34" charset="-122"/>
                <a:cs typeface="Times New Roman" panose="02020603050405020304" pitchFamily="18" charset="0"/>
              </a:rPr>
              <a:t>课 </a:t>
            </a:r>
            <a:endParaRPr lang="en-US" altLang="zh-CN" sz="2000" b="1" kern="100" dirty="0">
              <a:latin typeface="微软雅黑" pitchFamily="34" charset="-122"/>
              <a:ea typeface="微软雅黑" pitchFamily="34" charset="-122"/>
              <a:cs typeface="Times New Roman" panose="02020603050405020304" pitchFamily="18" charset="0"/>
            </a:endParaRPr>
          </a:p>
          <a:p>
            <a:pPr algn="ctr">
              <a:lnSpc>
                <a:spcPct val="130000"/>
              </a:lnSpc>
            </a:pPr>
            <a:r>
              <a:rPr lang="zh-CN" altLang="zh-CN" sz="2000" b="1" kern="100" dirty="0">
                <a:latin typeface="微软雅黑" pitchFamily="34" charset="-122"/>
                <a:ea typeface="微软雅黑" pitchFamily="34" charset="-122"/>
                <a:cs typeface="Times New Roman" panose="02020603050405020304" pitchFamily="18" charset="0"/>
              </a:rPr>
              <a:t>诸侯纷争</a:t>
            </a:r>
            <a:endParaRPr lang="en-US" altLang="zh-CN" sz="2000" b="1" kern="100" dirty="0">
              <a:latin typeface="微软雅黑" pitchFamily="34" charset="-122"/>
              <a:ea typeface="微软雅黑" pitchFamily="34" charset="-122"/>
              <a:cs typeface="Times New Roman" panose="02020603050405020304" pitchFamily="18" charset="0"/>
            </a:endParaRPr>
          </a:p>
          <a:p>
            <a:pPr algn="ctr">
              <a:lnSpc>
                <a:spcPct val="130000"/>
              </a:lnSpc>
            </a:pPr>
            <a:r>
              <a:rPr lang="zh-CN" altLang="zh-CN" sz="2000" b="1" kern="100" dirty="0">
                <a:latin typeface="微软雅黑" pitchFamily="34" charset="-122"/>
                <a:ea typeface="微软雅黑" pitchFamily="34" charset="-122"/>
                <a:cs typeface="Times New Roman" panose="02020603050405020304" pitchFamily="18" charset="0"/>
              </a:rPr>
              <a:t>与</a:t>
            </a:r>
            <a:endParaRPr lang="en-US" altLang="zh-CN" sz="2000" b="1" kern="100" dirty="0">
              <a:latin typeface="微软雅黑" pitchFamily="34" charset="-122"/>
              <a:ea typeface="微软雅黑" pitchFamily="34" charset="-122"/>
              <a:cs typeface="Times New Roman" panose="02020603050405020304" pitchFamily="18" charset="0"/>
            </a:endParaRPr>
          </a:p>
          <a:p>
            <a:pPr algn="ctr">
              <a:lnSpc>
                <a:spcPct val="130000"/>
              </a:lnSpc>
            </a:pPr>
            <a:r>
              <a:rPr lang="zh-CN" altLang="zh-CN" sz="2000" b="1" kern="100" dirty="0">
                <a:latin typeface="微软雅黑" pitchFamily="34" charset="-122"/>
                <a:ea typeface="微软雅黑" pitchFamily="34" charset="-122"/>
                <a:cs typeface="Times New Roman" panose="02020603050405020304" pitchFamily="18" charset="0"/>
              </a:rPr>
              <a:t>变法运动</a:t>
            </a:r>
            <a:endParaRPr lang="en-US" altLang="zh-CN" sz="2000" b="1"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xmlns="" id="{4359ADC4-FD37-41AF-BD4C-7B0A99979418}"/>
              </a:ext>
            </a:extLst>
          </p:cNvPr>
          <p:cNvSpPr/>
          <p:nvPr/>
        </p:nvSpPr>
        <p:spPr>
          <a:xfrm>
            <a:off x="5718239" y="3954336"/>
            <a:ext cx="2492990" cy="400110"/>
          </a:xfrm>
          <a:prstGeom prst="rect">
            <a:avLst/>
          </a:prstGeom>
        </p:spPr>
        <p:txBody>
          <a:bodyPr wrap="none">
            <a:spAutoFit/>
          </a:bodyPr>
          <a:lstStyle/>
          <a:p>
            <a:r>
              <a:rPr lang="zh-CN" altLang="zh-CN" sz="2000" kern="100" dirty="0">
                <a:solidFill>
                  <a:schemeClr val="bg1">
                    <a:lumMod val="50000"/>
                  </a:schemeClr>
                </a:solidFill>
                <a:latin typeface="微软雅黑" pitchFamily="34" charset="-122"/>
                <a:ea typeface="微软雅黑" pitchFamily="34" charset="-122"/>
                <a:cs typeface="Times New Roman" panose="02020603050405020304" pitchFamily="18" charset="0"/>
              </a:rPr>
              <a:t>社会变革与百家争鸣</a:t>
            </a:r>
            <a:endParaRPr lang="zh-CN" altLang="en-US" sz="2000" dirty="0">
              <a:solidFill>
                <a:schemeClr val="bg1">
                  <a:lumMod val="50000"/>
                </a:schemeClr>
              </a:solidFill>
              <a:latin typeface="微软雅黑" pitchFamily="34" charset="-122"/>
              <a:ea typeface="微软雅黑" pitchFamily="34" charset="-122"/>
            </a:endParaRPr>
          </a:p>
        </p:txBody>
      </p:sp>
      <p:sp>
        <p:nvSpPr>
          <p:cNvPr id="33" name="椭圆 32">
            <a:extLst>
              <a:ext uri="{FF2B5EF4-FFF2-40B4-BE49-F238E27FC236}">
                <a16:creationId xmlns:a16="http://schemas.microsoft.com/office/drawing/2014/main" xmlns="" id="{4594FB49-1AC3-46C3-AB50-40AA71EFB817}"/>
              </a:ext>
            </a:extLst>
          </p:cNvPr>
          <p:cNvSpPr/>
          <p:nvPr/>
        </p:nvSpPr>
        <p:spPr>
          <a:xfrm>
            <a:off x="4936854" y="3817464"/>
            <a:ext cx="596669" cy="59666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tx1"/>
                </a:solidFill>
                <a:latin typeface="微软雅黑" panose="020B0503020204020204" pitchFamily="34" charset="-122"/>
                <a:ea typeface="微软雅黑" panose="020B0503020204020204" pitchFamily="34" charset="-122"/>
              </a:rPr>
              <a:t>4</a:t>
            </a:r>
            <a:endParaRPr lang="zh-CN" altLang="en-US" sz="2500"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3761636"/>
      </p:ext>
    </p:extLst>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000"/>
                                </p:stCondLst>
                                <p:childTnLst>
                                  <p:par>
                                    <p:cTn id="19" presetID="2" presetClass="entr" presetSubtype="4" fill="hold" grpId="0" nodeType="afterEffect" p14:presetBounceEnd="44000">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14:bounceEnd="44000">
                                          <p:cBhvr additive="base">
                                            <p:cTn id="21" dur="500" fill="hold"/>
                                            <p:tgtEl>
                                              <p:spTgt spid="15"/>
                                            </p:tgtEl>
                                            <p:attrNameLst>
                                              <p:attrName>ppt_x</p:attrName>
                                            </p:attrNameLst>
                                          </p:cBhvr>
                                          <p:tavLst>
                                            <p:tav tm="0">
                                              <p:val>
                                                <p:strVal val="#ppt_x"/>
                                              </p:val>
                                            </p:tav>
                                            <p:tav tm="100000">
                                              <p:val>
                                                <p:strVal val="#ppt_x"/>
                                              </p:val>
                                            </p:tav>
                                          </p:tavLst>
                                        </p:anim>
                                        <p:anim calcmode="lin" valueType="num" p14:bounceEnd="44000">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par>
                              <p:cTn id="33" fill="hold">
                                <p:stCondLst>
                                  <p:cond delay="3500"/>
                                </p:stCondLst>
                                <p:childTnLst>
                                  <p:par>
                                    <p:cTn id="34" presetID="2" presetClass="entr" presetSubtype="1" fill="hold" nodeType="afterEffect" p14:presetBounceEnd="44000">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14:bounceEnd="44000">
                                          <p:cBhvr additive="base">
                                            <p:cTn id="36" dur="500" fill="hold"/>
                                            <p:tgtEl>
                                              <p:spTgt spid="16"/>
                                            </p:tgtEl>
                                            <p:attrNameLst>
                                              <p:attrName>ppt_x</p:attrName>
                                            </p:attrNameLst>
                                          </p:cBhvr>
                                          <p:tavLst>
                                            <p:tav tm="0">
                                              <p:val>
                                                <p:strVal val="#ppt_x"/>
                                              </p:val>
                                            </p:tav>
                                            <p:tav tm="100000">
                                              <p:val>
                                                <p:strVal val="#ppt_x"/>
                                              </p:val>
                                            </p:tav>
                                          </p:tavLst>
                                        </p:anim>
                                        <p:anim calcmode="lin" valueType="num" p14:bounceEnd="44000">
                                          <p:cBhvr additive="base">
                                            <p:cTn id="37" dur="500" fill="hold"/>
                                            <p:tgtEl>
                                              <p:spTgt spid="16"/>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up)">
                                          <p:cBhvr>
                                            <p:cTn id="41" dur="500"/>
                                            <p:tgtEl>
                                              <p:spTgt spid="32"/>
                                            </p:tgtEl>
                                          </p:cBhvr>
                                        </p:animEffect>
                                      </p:childTnLst>
                                    </p:cTn>
                                  </p:par>
                                </p:childTnLst>
                              </p:cTn>
                            </p:par>
                            <p:par>
                              <p:cTn id="42" fill="hold">
                                <p:stCondLst>
                                  <p:cond delay="4500"/>
                                </p:stCondLst>
                                <p:childTnLst>
                                  <p:par>
                                    <p:cTn id="43" presetID="52"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Scale>
                                          <p:cBhvr>
                                            <p:cTn id="45" dur="5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19"/>
                                            </p:tgtEl>
                                            <p:attrNameLst>
                                              <p:attrName>ppt_x</p:attrName>
                                              <p:attrName>ppt_y</p:attrName>
                                            </p:attrNameLst>
                                          </p:cBhvr>
                                        </p:animMotion>
                                        <p:animEffect transition="in" filter="fade">
                                          <p:cBhvr>
                                            <p:cTn id="47" dur="500"/>
                                            <p:tgtEl>
                                              <p:spTgt spid="19"/>
                                            </p:tgtEl>
                                          </p:cBhvr>
                                        </p:animEffect>
                                      </p:childTnLst>
                                    </p:cTn>
                                  </p:par>
                                </p:childTnLst>
                              </p:cTn>
                            </p:par>
                            <p:par>
                              <p:cTn id="48" fill="hold">
                                <p:stCondLst>
                                  <p:cond delay="5000"/>
                                </p:stCondLst>
                                <p:childTnLst>
                                  <p:par>
                                    <p:cTn id="49" presetID="52"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Scale>
                                          <p:cBhvr>
                                            <p:cTn id="51" dur="5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22"/>
                                            </p:tgtEl>
                                            <p:attrNameLst>
                                              <p:attrName>ppt_x</p:attrName>
                                              <p:attrName>ppt_y</p:attrName>
                                            </p:attrNameLst>
                                          </p:cBhvr>
                                        </p:animMotion>
                                        <p:animEffect transition="in" filter="fade">
                                          <p:cBhvr>
                                            <p:cTn id="53" dur="500"/>
                                            <p:tgtEl>
                                              <p:spTgt spid="22"/>
                                            </p:tgtEl>
                                          </p:cBhvr>
                                        </p:animEffect>
                                      </p:childTnLst>
                                    </p:cTn>
                                  </p:par>
                                </p:childTnLst>
                              </p:cTn>
                            </p:par>
                            <p:par>
                              <p:cTn id="54" fill="hold">
                                <p:stCondLst>
                                  <p:cond delay="5500"/>
                                </p:stCondLst>
                                <p:childTnLst>
                                  <p:par>
                                    <p:cTn id="55" presetID="52" presetClass="entr" presetSubtype="0"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Scale>
                                          <p:cBhvr>
                                            <p:cTn id="57" dur="5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25"/>
                                            </p:tgtEl>
                                            <p:attrNameLst>
                                              <p:attrName>ppt_x</p:attrName>
                                              <p:attrName>ppt_y</p:attrName>
                                            </p:attrNameLst>
                                          </p:cBhvr>
                                        </p:animMotion>
                                        <p:animEffect transition="in" filter="fade">
                                          <p:cBhvr>
                                            <p:cTn id="59" dur="500"/>
                                            <p:tgtEl>
                                              <p:spTgt spid="25"/>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par>
                                    <p:cTn id="67" presetID="22" presetClass="entr" presetSubtype="8" fill="hold" grpId="0" nodeType="withEffect">
                                      <p:stCondLst>
                                        <p:cond delay="400"/>
                                      </p:stCondLst>
                                      <p:childTnLst>
                                        <p:set>
                                          <p:cBhvr>
                                            <p:cTn id="68" dur="1" fill="hold">
                                              <p:stCondLst>
                                                <p:cond delay="0"/>
                                              </p:stCondLst>
                                            </p:cTn>
                                            <p:tgtEl>
                                              <p:spTgt spid="31"/>
                                            </p:tgtEl>
                                            <p:attrNameLst>
                                              <p:attrName>style.visibility</p:attrName>
                                            </p:attrNameLst>
                                          </p:cBhvr>
                                          <p:to>
                                            <p:strVal val="visible"/>
                                          </p:to>
                                        </p:set>
                                        <p:animEffect transition="in" filter="wipe(left)">
                                          <p:cBhvr>
                                            <p:cTn id="69" dur="500"/>
                                            <p:tgtEl>
                                              <p:spTgt spid="31"/>
                                            </p:tgtEl>
                                          </p:cBhvr>
                                        </p:animEffect>
                                      </p:childTnLst>
                                    </p:cTn>
                                  </p:par>
                                </p:childTnLst>
                              </p:cTn>
                            </p:par>
                            <p:par>
                              <p:cTn id="70" fill="hold">
                                <p:stCondLst>
                                  <p:cond delay="6500"/>
                                </p:stCondLst>
                                <p:childTnLst>
                                  <p:par>
                                    <p:cTn id="71" presetID="26" presetClass="emph" presetSubtype="0" repeatCount="30000" fill="hold" nodeType="afterEffect">
                                      <p:stCondLst>
                                        <p:cond delay="0"/>
                                      </p:stCondLst>
                                      <p:childTnLst>
                                        <p:animEffect transition="out" filter="fade">
                                          <p:cBhvr>
                                            <p:cTn id="72" dur="100" tmFilter="0, 0; .2, .5; .8, .5; 1, 0"/>
                                            <p:tgtEl>
                                              <p:spTgt spid="9"/>
                                            </p:tgtEl>
                                          </p:cBhvr>
                                        </p:animEffect>
                                        <p:animScale>
                                          <p:cBhvr>
                                            <p:cTn id="73" dur="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28" grpId="0"/>
          <p:bldP spid="29" grpId="0"/>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up)">
                                          <p:cBhvr>
                                            <p:cTn id="41" dur="500"/>
                                            <p:tgtEl>
                                              <p:spTgt spid="32"/>
                                            </p:tgtEl>
                                          </p:cBhvr>
                                        </p:animEffect>
                                      </p:childTnLst>
                                    </p:cTn>
                                  </p:par>
                                </p:childTnLst>
                              </p:cTn>
                            </p:par>
                            <p:par>
                              <p:cTn id="42" fill="hold">
                                <p:stCondLst>
                                  <p:cond delay="4500"/>
                                </p:stCondLst>
                                <p:childTnLst>
                                  <p:par>
                                    <p:cTn id="43" presetID="52"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Scale>
                                          <p:cBhvr>
                                            <p:cTn id="45" dur="5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19"/>
                                            </p:tgtEl>
                                            <p:attrNameLst>
                                              <p:attrName>ppt_x</p:attrName>
                                              <p:attrName>ppt_y</p:attrName>
                                            </p:attrNameLst>
                                          </p:cBhvr>
                                        </p:animMotion>
                                        <p:animEffect transition="in" filter="fade">
                                          <p:cBhvr>
                                            <p:cTn id="47" dur="500"/>
                                            <p:tgtEl>
                                              <p:spTgt spid="19"/>
                                            </p:tgtEl>
                                          </p:cBhvr>
                                        </p:animEffect>
                                      </p:childTnLst>
                                    </p:cTn>
                                  </p:par>
                                </p:childTnLst>
                              </p:cTn>
                            </p:par>
                            <p:par>
                              <p:cTn id="48" fill="hold">
                                <p:stCondLst>
                                  <p:cond delay="5000"/>
                                </p:stCondLst>
                                <p:childTnLst>
                                  <p:par>
                                    <p:cTn id="49" presetID="52"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Scale>
                                          <p:cBhvr>
                                            <p:cTn id="51" dur="5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22"/>
                                            </p:tgtEl>
                                            <p:attrNameLst>
                                              <p:attrName>ppt_x</p:attrName>
                                              <p:attrName>ppt_y</p:attrName>
                                            </p:attrNameLst>
                                          </p:cBhvr>
                                        </p:animMotion>
                                        <p:animEffect transition="in" filter="fade">
                                          <p:cBhvr>
                                            <p:cTn id="53" dur="500"/>
                                            <p:tgtEl>
                                              <p:spTgt spid="22"/>
                                            </p:tgtEl>
                                          </p:cBhvr>
                                        </p:animEffect>
                                      </p:childTnLst>
                                    </p:cTn>
                                  </p:par>
                                </p:childTnLst>
                              </p:cTn>
                            </p:par>
                            <p:par>
                              <p:cTn id="54" fill="hold">
                                <p:stCondLst>
                                  <p:cond delay="5500"/>
                                </p:stCondLst>
                                <p:childTnLst>
                                  <p:par>
                                    <p:cTn id="55" presetID="52" presetClass="entr" presetSubtype="0"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Scale>
                                          <p:cBhvr>
                                            <p:cTn id="57" dur="5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25"/>
                                            </p:tgtEl>
                                            <p:attrNameLst>
                                              <p:attrName>ppt_x</p:attrName>
                                              <p:attrName>ppt_y</p:attrName>
                                            </p:attrNameLst>
                                          </p:cBhvr>
                                        </p:animMotion>
                                        <p:animEffect transition="in" filter="fade">
                                          <p:cBhvr>
                                            <p:cTn id="59" dur="500"/>
                                            <p:tgtEl>
                                              <p:spTgt spid="25"/>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par>
                                    <p:cTn id="67" presetID="22" presetClass="entr" presetSubtype="8" fill="hold" grpId="0" nodeType="withEffect">
                                      <p:stCondLst>
                                        <p:cond delay="400"/>
                                      </p:stCondLst>
                                      <p:childTnLst>
                                        <p:set>
                                          <p:cBhvr>
                                            <p:cTn id="68" dur="1" fill="hold">
                                              <p:stCondLst>
                                                <p:cond delay="0"/>
                                              </p:stCondLst>
                                            </p:cTn>
                                            <p:tgtEl>
                                              <p:spTgt spid="31"/>
                                            </p:tgtEl>
                                            <p:attrNameLst>
                                              <p:attrName>style.visibility</p:attrName>
                                            </p:attrNameLst>
                                          </p:cBhvr>
                                          <p:to>
                                            <p:strVal val="visible"/>
                                          </p:to>
                                        </p:set>
                                        <p:animEffect transition="in" filter="wipe(left)">
                                          <p:cBhvr>
                                            <p:cTn id="69" dur="500"/>
                                            <p:tgtEl>
                                              <p:spTgt spid="31"/>
                                            </p:tgtEl>
                                          </p:cBhvr>
                                        </p:animEffect>
                                      </p:childTnLst>
                                    </p:cTn>
                                  </p:par>
                                </p:childTnLst>
                              </p:cTn>
                            </p:par>
                            <p:par>
                              <p:cTn id="70" fill="hold">
                                <p:stCondLst>
                                  <p:cond delay="6500"/>
                                </p:stCondLst>
                                <p:childTnLst>
                                  <p:par>
                                    <p:cTn id="71" presetID="26" presetClass="emph" presetSubtype="0" repeatCount="30000" fill="hold" nodeType="afterEffect">
                                      <p:stCondLst>
                                        <p:cond delay="0"/>
                                      </p:stCondLst>
                                      <p:childTnLst>
                                        <p:animEffect transition="out" filter="fade">
                                          <p:cBhvr>
                                            <p:cTn id="72" dur="100" tmFilter="0, 0; .2, .5; .8, .5; 1, 0"/>
                                            <p:tgtEl>
                                              <p:spTgt spid="9"/>
                                            </p:tgtEl>
                                          </p:cBhvr>
                                        </p:animEffect>
                                        <p:animScale>
                                          <p:cBhvr>
                                            <p:cTn id="73" dur="50" autoRev="1" fill="hold"/>
                                            <p:tgtEl>
                                              <p:spTgt spid="9"/>
                                            </p:tgtEl>
                                          </p:cBhvr>
                                          <p:by x="105000" y="105000"/>
                                        </p:animScale>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fill="hold"/>
                                            <p:tgtEl>
                                              <p:spTgt spid="34"/>
                                            </p:tgtEl>
                                            <p:attrNameLst>
                                              <p:attrName>ppt_x</p:attrName>
                                            </p:attrNameLst>
                                          </p:cBhvr>
                                          <p:tavLst>
                                            <p:tav tm="0">
                                              <p:val>
                                                <p:strVal val="0-#ppt_w/2"/>
                                              </p:val>
                                            </p:tav>
                                            <p:tav tm="100000">
                                              <p:val>
                                                <p:strVal val="#ppt_x"/>
                                              </p:val>
                                            </p:tav>
                                          </p:tavLst>
                                        </p:anim>
                                        <p:anim calcmode="lin" valueType="num">
                                          <p:cBhvr additive="base">
                                            <p:cTn id="7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28" grpId="0"/>
          <p:bldP spid="29" grpId="0"/>
          <p:bldP spid="30" grpId="0"/>
          <p:bldP spid="31" grpId="0"/>
          <p:bldP spid="3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507067" y="2039083"/>
            <a:ext cx="2898629" cy="727005"/>
            <a:chOff x="5714599" y="2076217"/>
            <a:chExt cx="3864839" cy="969339"/>
          </a:xfrm>
        </p:grpSpPr>
        <p:sp>
          <p:nvSpPr>
            <p:cNvPr id="6" name="TextBox 6"/>
            <p:cNvSpPr txBox="1">
              <a:spLocks noChangeArrowheads="1"/>
            </p:cNvSpPr>
            <p:nvPr/>
          </p:nvSpPr>
          <p:spPr bwMode="auto">
            <a:xfrm>
              <a:off x="5714599" y="2076217"/>
              <a:ext cx="2858302"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dirty="0">
                  <a:solidFill>
                    <a:schemeClr val="tx1">
                      <a:lumMod val="95000"/>
                      <a:lumOff val="5000"/>
                    </a:schemeClr>
                  </a:solidFill>
                  <a:latin typeface="黑体" panose="02010609060101010101" pitchFamily="49" charset="-122"/>
                  <a:ea typeface="黑体" panose="02010609060101010101" pitchFamily="49" charset="-122"/>
                </a:rPr>
                <a:t>教学过程</a:t>
              </a:r>
            </a:p>
          </p:txBody>
        </p:sp>
        <p:sp>
          <p:nvSpPr>
            <p:cNvPr id="7" name="TextBox 111"/>
            <p:cNvSpPr txBox="1"/>
            <p:nvPr/>
          </p:nvSpPr>
          <p:spPr>
            <a:xfrm>
              <a:off x="5998038" y="2711532"/>
              <a:ext cx="3581400" cy="334024"/>
            </a:xfrm>
            <a:prstGeom prst="rect">
              <a:avLst/>
            </a:prstGeom>
            <a:noFill/>
          </p:spPr>
          <p:txBody>
            <a:bodyPr wrap="square" rtlCol="0">
              <a:spAutoFit/>
            </a:bodyPr>
            <a:lstStyle/>
            <a:p>
              <a:r>
                <a:rPr lang="en-US" altLang="zh-CN" sz="1030" dirty="0">
                  <a:solidFill>
                    <a:schemeClr val="tx1">
                      <a:lumMod val="95000"/>
                      <a:lumOff val="5000"/>
                    </a:schemeClr>
                  </a:solidFill>
                  <a:latin typeface="微软雅黑" panose="020B0503020204020204" pitchFamily="34" charset="-122"/>
                  <a:ea typeface="微软雅黑" panose="020B0503020204020204" pitchFamily="34" charset="-122"/>
                </a:rPr>
                <a:t>TEACHING PROCESS </a:t>
              </a:r>
              <a:endParaRPr lang="zh-CN" altLang="en-US" sz="103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2863652" y="1673019"/>
            <a:ext cx="1553762" cy="1570775"/>
            <a:chOff x="2918306" y="1498847"/>
            <a:chExt cx="1553762" cy="1570775"/>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02290" y="1961069"/>
              <a:ext cx="785793" cy="669414"/>
            </a:xfrm>
            <a:prstGeom prst="rect">
              <a:avLst/>
            </a:prstGeom>
          </p:spPr>
          <p:txBody>
            <a:bodyPr wrap="none">
              <a:spAutoFit/>
            </a:bodyPr>
            <a:lstStyle/>
            <a:p>
              <a:pPr algn="ctr" defTabSz="685800">
                <a:defRPr/>
              </a:pPr>
              <a:r>
                <a:rPr lang="en-US" altLang="zh-CN" sz="3750" kern="0" dirty="0">
                  <a:solidFill>
                    <a:schemeClr val="accent2">
                      <a:lumMod val="75000"/>
                    </a:schemeClr>
                  </a:solidFill>
                  <a:latin typeface="Impact" panose="020B0806030902050204" pitchFamily="34" charset="0"/>
                  <a:ea typeface="宋体" panose="02010600030101010101" pitchFamily="2" charset="-122"/>
                </a:rPr>
                <a:t>0 5</a:t>
              </a:r>
              <a:endParaRPr lang="zh-CN" altLang="en-US" sz="3750" kern="0" dirty="0">
                <a:solidFill>
                  <a:schemeClr val="accent2">
                    <a:lumMod val="75000"/>
                  </a:schemeClr>
                </a:solidFill>
                <a:latin typeface="Impact" panose="020B0806030902050204" pitchFamily="34" charset="0"/>
                <a:ea typeface="宋体" panose="02010600030101010101" pitchFamily="2" charset="-122"/>
              </a:endParaRPr>
            </a:p>
          </p:txBody>
        </p:sp>
      </p:grpSp>
    </p:spTree>
    <p:extLst>
      <p:ext uri="{BB962C8B-B14F-4D97-AF65-F5344CB8AC3E}">
        <p14:creationId xmlns:p14="http://schemas.microsoft.com/office/powerpoint/2010/main" val="2618172807"/>
      </p:ext>
    </p:extLst>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xmlns="" id="{5E359CC6-C8E1-4E9B-99CC-E18565DF56A6}"/>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23376"/>
          <a:stretch/>
        </p:blipFill>
        <p:spPr>
          <a:xfrm>
            <a:off x="3096604" y="357224"/>
            <a:ext cx="4006281" cy="5336045"/>
          </a:xfrm>
          <a:prstGeom prst="rect">
            <a:avLst/>
          </a:prstGeom>
        </p:spPr>
      </p:pic>
      <p:grpSp>
        <p:nvGrpSpPr>
          <p:cNvPr id="24" name="组合 23">
            <a:extLst>
              <a:ext uri="{FF2B5EF4-FFF2-40B4-BE49-F238E27FC236}">
                <a16:creationId xmlns:a16="http://schemas.microsoft.com/office/drawing/2014/main" xmlns="" id="{037C8A80-C229-4954-9C00-C9C9B86F0355}"/>
              </a:ext>
            </a:extLst>
          </p:cNvPr>
          <p:cNvGrpSpPr/>
          <p:nvPr/>
        </p:nvGrpSpPr>
        <p:grpSpPr>
          <a:xfrm>
            <a:off x="1272908" y="1"/>
            <a:ext cx="7372088" cy="4478527"/>
            <a:chOff x="1628614" y="1"/>
            <a:chExt cx="9433478" cy="5730817"/>
          </a:xfrm>
        </p:grpSpPr>
        <p:sp>
          <p:nvSpPr>
            <p:cNvPr id="6" name="AutoShape 7">
              <a:extLst>
                <a:ext uri="{FF2B5EF4-FFF2-40B4-BE49-F238E27FC236}">
                  <a16:creationId xmlns:a16="http://schemas.microsoft.com/office/drawing/2014/main" xmlns="" id="{77E66AC4-95AF-424B-9BD0-61534DE4A16E}"/>
                </a:ext>
              </a:extLst>
            </p:cNvPr>
            <p:cNvSpPr>
              <a:spLocks noChangeArrowheads="1"/>
            </p:cNvSpPr>
            <p:nvPr/>
          </p:nvSpPr>
          <p:spPr bwMode="auto">
            <a:xfrm>
              <a:off x="6153150" y="2692340"/>
              <a:ext cx="3759274" cy="508311"/>
            </a:xfrm>
            <a:prstGeom prst="wedgeRectCallout">
              <a:avLst>
                <a:gd name="adj1" fmla="val -44954"/>
                <a:gd name="adj2" fmla="val -95502"/>
              </a:avLst>
            </a:prstGeom>
            <a:solidFill>
              <a:schemeClr val="bg1"/>
            </a:solidFill>
            <a:ln w="9525">
              <a:solidFill>
                <a:schemeClr val="tx1"/>
              </a:solidFill>
              <a:miter lim="800000"/>
              <a:headEnd/>
              <a:tailEnd/>
            </a:ln>
            <a:effectLst/>
          </p:spPr>
          <p:txBody>
            <a:bodyPr/>
            <a:lstStyle/>
            <a:p>
              <a:pPr algn="ctr"/>
              <a:r>
                <a:rPr lang="zh-CN" altLang="en-US" sz="1876" dirty="0">
                  <a:latin typeface="楷体" panose="02010609060101010101" pitchFamily="49" charset="-122"/>
                  <a:ea typeface="楷体" panose="02010609060101010101" pitchFamily="49" charset="-122"/>
                </a:rPr>
                <a:t>韩</a:t>
              </a:r>
              <a:r>
                <a:rPr lang="zh-TW" altLang="en-US" sz="1876" dirty="0">
                  <a:latin typeface="楷体" panose="02010609060101010101" pitchFamily="49" charset="-122"/>
                  <a:ea typeface="楷体" panose="02010609060101010101" pitchFamily="49" charset="-122"/>
                </a:rPr>
                <a:t>昭侯</a:t>
              </a:r>
              <a:r>
                <a:rPr lang="en-US" altLang="zh-CN" sz="1876" dirty="0">
                  <a:latin typeface="楷体" panose="02010609060101010101" pitchFamily="49" charset="-122"/>
                  <a:ea typeface="楷体" panose="02010609060101010101" pitchFamily="49" charset="-122"/>
                </a:rPr>
                <a:t>——</a:t>
              </a:r>
              <a:r>
                <a:rPr lang="zh-TW" altLang="en-US" sz="1876" dirty="0">
                  <a:latin typeface="楷体" panose="02010609060101010101" pitchFamily="49" charset="-122"/>
                  <a:ea typeface="楷体" panose="02010609060101010101" pitchFamily="49" charset="-122"/>
                </a:rPr>
                <a:t>申不害</a:t>
              </a:r>
              <a:r>
                <a:rPr lang="zh-CN" altLang="en-US" sz="1876" dirty="0">
                  <a:latin typeface="楷体" panose="02010609060101010101" pitchFamily="49" charset="-122"/>
                  <a:ea typeface="楷体" panose="02010609060101010101" pitchFamily="49" charset="-122"/>
                </a:rPr>
                <a:t>变法</a:t>
              </a:r>
            </a:p>
          </p:txBody>
        </p:sp>
        <p:sp>
          <p:nvSpPr>
            <p:cNvPr id="7" name="AutoShape 8">
              <a:extLst>
                <a:ext uri="{FF2B5EF4-FFF2-40B4-BE49-F238E27FC236}">
                  <a16:creationId xmlns:a16="http://schemas.microsoft.com/office/drawing/2014/main" xmlns="" id="{FD9DD196-5F91-4B87-B154-17B0ACA662B3}"/>
                </a:ext>
              </a:extLst>
            </p:cNvPr>
            <p:cNvSpPr>
              <a:spLocks noChangeArrowheads="1"/>
            </p:cNvSpPr>
            <p:nvPr/>
          </p:nvSpPr>
          <p:spPr bwMode="auto">
            <a:xfrm>
              <a:off x="7769995" y="1866902"/>
              <a:ext cx="3292097" cy="508311"/>
            </a:xfrm>
            <a:prstGeom prst="wedgeRectCallout">
              <a:avLst>
                <a:gd name="adj1" fmla="val -56247"/>
                <a:gd name="adj2" fmla="val 5576"/>
              </a:avLst>
            </a:prstGeom>
            <a:solidFill>
              <a:schemeClr val="bg1"/>
            </a:solidFill>
            <a:ln w="9525">
              <a:solidFill>
                <a:schemeClr val="tx1"/>
              </a:solidFill>
              <a:miter lim="800000"/>
              <a:headEnd/>
              <a:tailEnd/>
            </a:ln>
            <a:effectLst/>
          </p:spPr>
          <p:txBody>
            <a:bodyPr/>
            <a:lstStyle/>
            <a:p>
              <a:pPr algn="ctr"/>
              <a:r>
                <a:rPr lang="zh-CN" altLang="en-US" sz="1876" dirty="0">
                  <a:latin typeface="楷体" panose="02010609060101010101" pitchFamily="49" charset="-122"/>
                  <a:ea typeface="楷体" panose="02010609060101010101" pitchFamily="49" charset="-122"/>
                </a:rPr>
                <a:t>齐威王</a:t>
              </a:r>
              <a:r>
                <a:rPr lang="en-US" altLang="zh-CN" sz="1876" dirty="0">
                  <a:latin typeface="楷体" panose="02010609060101010101" pitchFamily="49" charset="-122"/>
                  <a:ea typeface="楷体" panose="02010609060101010101" pitchFamily="49" charset="-122"/>
                </a:rPr>
                <a:t>——</a:t>
              </a:r>
              <a:r>
                <a:rPr lang="zh-CN" altLang="en-US" sz="1876" dirty="0">
                  <a:latin typeface="楷体" panose="02010609060101010101" pitchFamily="49" charset="-122"/>
                  <a:ea typeface="楷体" panose="02010609060101010101" pitchFamily="49" charset="-122"/>
                </a:rPr>
                <a:t>邹忌改革</a:t>
              </a:r>
            </a:p>
          </p:txBody>
        </p:sp>
        <p:sp>
          <p:nvSpPr>
            <p:cNvPr id="8" name="AutoShape 10">
              <a:extLst>
                <a:ext uri="{FF2B5EF4-FFF2-40B4-BE49-F238E27FC236}">
                  <a16:creationId xmlns:a16="http://schemas.microsoft.com/office/drawing/2014/main" xmlns="" id="{7F94A541-3AD1-4167-A906-59A3A7B3CD13}"/>
                </a:ext>
              </a:extLst>
            </p:cNvPr>
            <p:cNvSpPr>
              <a:spLocks noChangeArrowheads="1"/>
            </p:cNvSpPr>
            <p:nvPr/>
          </p:nvSpPr>
          <p:spPr bwMode="auto">
            <a:xfrm>
              <a:off x="6858596" y="50680"/>
              <a:ext cx="3590491" cy="508311"/>
            </a:xfrm>
            <a:prstGeom prst="wedgeRectCallout">
              <a:avLst>
                <a:gd name="adj1" fmla="val -50986"/>
                <a:gd name="adj2" fmla="val 86606"/>
              </a:avLst>
            </a:prstGeom>
            <a:solidFill>
              <a:schemeClr val="bg1"/>
            </a:solidFill>
            <a:ln w="9525">
              <a:solidFill>
                <a:schemeClr val="tx1"/>
              </a:solidFill>
              <a:miter lim="800000"/>
              <a:headEnd/>
              <a:tailEnd/>
            </a:ln>
            <a:effectLst/>
          </p:spPr>
          <p:txBody>
            <a:bodyPr/>
            <a:lstStyle/>
            <a:p>
              <a:pPr algn="ctr"/>
              <a:r>
                <a:rPr lang="zh-CN" altLang="en-US" sz="1876" dirty="0">
                  <a:latin typeface="楷体" panose="02010609060101010101" pitchFamily="49" charset="-122"/>
                  <a:ea typeface="楷体" panose="02010609060101010101" pitchFamily="49" charset="-122"/>
                </a:rPr>
                <a:t>燕昭王改革</a:t>
              </a:r>
              <a:r>
                <a:rPr lang="en-US" altLang="zh-CN" sz="1876" dirty="0">
                  <a:latin typeface="楷体" panose="02010609060101010101" pitchFamily="49" charset="-122"/>
                  <a:ea typeface="楷体" panose="02010609060101010101" pitchFamily="49" charset="-122"/>
                </a:rPr>
                <a:t>——</a:t>
              </a:r>
              <a:r>
                <a:rPr lang="zh-CN" altLang="en-US" sz="1876" dirty="0">
                  <a:latin typeface="楷体" panose="02010609060101010101" pitchFamily="49" charset="-122"/>
                  <a:ea typeface="楷体" panose="02010609060101010101" pitchFamily="49" charset="-122"/>
                </a:rPr>
                <a:t>乐毅变法</a:t>
              </a:r>
            </a:p>
          </p:txBody>
        </p:sp>
        <p:sp>
          <p:nvSpPr>
            <p:cNvPr id="9" name="AutoShape 6">
              <a:extLst>
                <a:ext uri="{FF2B5EF4-FFF2-40B4-BE49-F238E27FC236}">
                  <a16:creationId xmlns:a16="http://schemas.microsoft.com/office/drawing/2014/main" xmlns="" id="{841BCEA1-5D9A-4FA9-8F79-F2E75A9FBB1E}"/>
                </a:ext>
              </a:extLst>
            </p:cNvPr>
            <p:cNvSpPr>
              <a:spLocks noChangeArrowheads="1"/>
            </p:cNvSpPr>
            <p:nvPr/>
          </p:nvSpPr>
          <p:spPr bwMode="auto">
            <a:xfrm>
              <a:off x="1628614" y="1801501"/>
              <a:ext cx="4108708" cy="835411"/>
            </a:xfrm>
            <a:prstGeom prst="wedgeRectCallout">
              <a:avLst>
                <a:gd name="adj1" fmla="val 36846"/>
                <a:gd name="adj2" fmla="val 7571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sz="1876" dirty="0">
                  <a:latin typeface="楷体" panose="02010609060101010101" pitchFamily="49" charset="-122"/>
                  <a:ea typeface="楷体" panose="02010609060101010101" pitchFamily="49" charset="-122"/>
                </a:rPr>
                <a:t>魏文侯</a:t>
              </a:r>
              <a:r>
                <a:rPr lang="en-US" altLang="zh-CN" sz="1876" dirty="0">
                  <a:latin typeface="楷体" panose="02010609060101010101" pitchFamily="49" charset="-122"/>
                  <a:ea typeface="楷体" panose="02010609060101010101" pitchFamily="49" charset="-122"/>
                </a:rPr>
                <a:t>——</a:t>
              </a:r>
              <a:r>
                <a:rPr lang="zh-TW" altLang="en-US" sz="1876" dirty="0">
                  <a:latin typeface="楷体" panose="02010609060101010101" pitchFamily="49" charset="-122"/>
                  <a:ea typeface="楷体" panose="02010609060101010101" pitchFamily="49" charset="-122"/>
                </a:rPr>
                <a:t>李悝</a:t>
              </a:r>
              <a:r>
                <a:rPr lang="en-US" altLang="zh-TW" sz="1876" dirty="0">
                  <a:latin typeface="楷体" panose="02010609060101010101" pitchFamily="49" charset="-122"/>
                  <a:ea typeface="楷体" panose="02010609060101010101" pitchFamily="49" charset="-122"/>
                </a:rPr>
                <a:t>﹑</a:t>
              </a:r>
              <a:r>
                <a:rPr lang="zh-CN" altLang="en-US" sz="1876" dirty="0">
                  <a:latin typeface="楷体" panose="02010609060101010101" pitchFamily="49" charset="-122"/>
                  <a:ea typeface="楷体" panose="02010609060101010101" pitchFamily="49" charset="-122"/>
                </a:rPr>
                <a:t>吴起变法</a:t>
              </a:r>
              <a:endParaRPr lang="en-US" altLang="zh-CN" sz="1876" dirty="0">
                <a:latin typeface="楷体" panose="02010609060101010101" pitchFamily="49" charset="-122"/>
                <a:ea typeface="楷体" panose="02010609060101010101" pitchFamily="49" charset="-122"/>
              </a:endParaRPr>
            </a:p>
            <a:p>
              <a:endParaRPr lang="en-US" altLang="zh-CN" sz="1876" dirty="0">
                <a:latin typeface="楷体" panose="02010609060101010101" pitchFamily="49" charset="-122"/>
                <a:ea typeface="楷体" panose="02010609060101010101" pitchFamily="49" charset="-122"/>
              </a:endParaRPr>
            </a:p>
            <a:p>
              <a:endParaRPr lang="en-US" altLang="zh-TW" sz="1876" dirty="0">
                <a:latin typeface="楷体" panose="02010609060101010101" pitchFamily="49" charset="-122"/>
                <a:ea typeface="楷体" panose="02010609060101010101" pitchFamily="49" charset="-122"/>
              </a:endParaRPr>
            </a:p>
          </p:txBody>
        </p:sp>
        <p:pic>
          <p:nvPicPr>
            <p:cNvPr id="10" name="Picture 13" descr="11459215585324799">
              <a:extLst>
                <a:ext uri="{FF2B5EF4-FFF2-40B4-BE49-F238E27FC236}">
                  <a16:creationId xmlns:a16="http://schemas.microsoft.com/office/drawing/2014/main" xmlns="" id="{669FD321-326D-499C-BD09-5DD40700B9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4519" y="1"/>
              <a:ext cx="1371156" cy="1724541"/>
            </a:xfrm>
            <a:prstGeom prst="rect">
              <a:avLst/>
            </a:prstGeom>
            <a:solidFill>
              <a:schemeClr val="bg1"/>
            </a:solidFill>
            <a:ln w="9525">
              <a:solidFill>
                <a:schemeClr val="tx1"/>
              </a:solidFill>
              <a:miter lim="800000"/>
              <a:headEnd/>
              <a:tailEnd/>
            </a:ln>
          </p:spPr>
        </p:pic>
        <p:pic>
          <p:nvPicPr>
            <p:cNvPr id="11" name="Picture 16">
              <a:extLst>
                <a:ext uri="{FF2B5EF4-FFF2-40B4-BE49-F238E27FC236}">
                  <a16:creationId xmlns:a16="http://schemas.microsoft.com/office/drawing/2014/main" xmlns="" id="{F1FB8C9D-71AB-44D0-ABA0-85C05A5B1F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4124" y="3597962"/>
              <a:ext cx="1417459" cy="2132856"/>
            </a:xfrm>
            <a:prstGeom prst="rect">
              <a:avLst/>
            </a:prstGeom>
            <a:solidFill>
              <a:schemeClr val="bg1"/>
            </a:solidFill>
          </p:spPr>
        </p:pic>
        <p:sp>
          <p:nvSpPr>
            <p:cNvPr id="12" name="AutoShape 11">
              <a:extLst>
                <a:ext uri="{FF2B5EF4-FFF2-40B4-BE49-F238E27FC236}">
                  <a16:creationId xmlns:a16="http://schemas.microsoft.com/office/drawing/2014/main" xmlns="" id="{B2CFE2C5-285A-49FB-84C0-6AC0EDE802D2}"/>
                </a:ext>
              </a:extLst>
            </p:cNvPr>
            <p:cNvSpPr>
              <a:spLocks noChangeArrowheads="1"/>
            </p:cNvSpPr>
            <p:nvPr/>
          </p:nvSpPr>
          <p:spPr bwMode="auto">
            <a:xfrm>
              <a:off x="2952058" y="4760550"/>
              <a:ext cx="3287958" cy="835411"/>
            </a:xfrm>
            <a:prstGeom prst="wedgeRectCallout">
              <a:avLst>
                <a:gd name="adj1" fmla="val 14030"/>
                <a:gd name="adj2" fmla="val -11131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1876" dirty="0">
                  <a:latin typeface="楷体" panose="02010609060101010101" pitchFamily="49" charset="-122"/>
                  <a:ea typeface="楷体" panose="02010609060101010101" pitchFamily="49" charset="-122"/>
                </a:rPr>
                <a:t>秦孝公</a:t>
              </a:r>
              <a:r>
                <a:rPr lang="en-US" altLang="zh-CN" sz="1876" dirty="0">
                  <a:latin typeface="楷体" panose="02010609060101010101" pitchFamily="49" charset="-122"/>
                  <a:ea typeface="楷体" panose="02010609060101010101" pitchFamily="49" charset="-122"/>
                </a:rPr>
                <a:t>——</a:t>
              </a:r>
              <a:r>
                <a:rPr lang="zh-CN" altLang="en-US" sz="1876" dirty="0">
                  <a:latin typeface="楷体" panose="02010609060101010101" pitchFamily="49" charset="-122"/>
                  <a:ea typeface="楷体" panose="02010609060101010101" pitchFamily="49" charset="-122"/>
                </a:rPr>
                <a:t>商鞅变法</a:t>
              </a:r>
              <a:endParaRPr lang="en-US" altLang="zh-CN" sz="1876" dirty="0">
                <a:latin typeface="楷体" panose="02010609060101010101" pitchFamily="49" charset="-122"/>
                <a:ea typeface="楷体" panose="02010609060101010101" pitchFamily="49" charset="-122"/>
              </a:endParaRPr>
            </a:p>
            <a:p>
              <a:pPr algn="ctr"/>
              <a:r>
                <a:rPr lang="zh-CN" altLang="en-US" sz="1876" dirty="0">
                  <a:latin typeface="楷体" panose="02010609060101010101" pitchFamily="49" charset="-122"/>
                  <a:ea typeface="楷体" panose="02010609060101010101" pitchFamily="49" charset="-122"/>
                </a:rPr>
                <a:t>前</a:t>
              </a:r>
              <a:r>
                <a:rPr lang="en-US" altLang="zh-CN" sz="1876" dirty="0">
                  <a:latin typeface="楷体" panose="02010609060101010101" pitchFamily="49" charset="-122"/>
                  <a:ea typeface="楷体" panose="02010609060101010101" pitchFamily="49" charset="-122"/>
                </a:rPr>
                <a:t>356</a:t>
              </a:r>
              <a:r>
                <a:rPr lang="zh-CN" altLang="en-US" sz="1876" dirty="0">
                  <a:latin typeface="楷体" panose="02010609060101010101" pitchFamily="49" charset="-122"/>
                  <a:ea typeface="楷体" panose="02010609060101010101" pitchFamily="49" charset="-122"/>
                </a:rPr>
                <a:t>，</a:t>
              </a:r>
              <a:r>
                <a:rPr lang="en-US" altLang="zh-CN" sz="1876" dirty="0">
                  <a:latin typeface="楷体" panose="02010609060101010101" pitchFamily="49" charset="-122"/>
                  <a:ea typeface="楷体" panose="02010609060101010101" pitchFamily="49" charset="-122"/>
                </a:rPr>
                <a:t>350</a:t>
              </a:r>
              <a:r>
                <a:rPr lang="zh-CN" altLang="en-US" sz="1876" dirty="0">
                  <a:latin typeface="楷体" panose="02010609060101010101" pitchFamily="49" charset="-122"/>
                  <a:ea typeface="楷体" panose="02010609060101010101" pitchFamily="49" charset="-122"/>
                </a:rPr>
                <a:t>年</a:t>
              </a:r>
            </a:p>
          </p:txBody>
        </p:sp>
        <p:pic>
          <p:nvPicPr>
            <p:cNvPr id="13" name="Picture 21" descr="shangyang">
              <a:hlinkClick r:id="rId5" action="ppaction://hlinksldjump"/>
              <a:extLst>
                <a:ext uri="{FF2B5EF4-FFF2-40B4-BE49-F238E27FC236}">
                  <a16:creationId xmlns:a16="http://schemas.microsoft.com/office/drawing/2014/main" xmlns="" id="{509C0E49-B1A8-4DD7-9446-F78B6FB5CF4C}"/>
                </a:ext>
              </a:extLst>
            </p:cNvPr>
            <p:cNvPicPr>
              <a:picLocks noChangeAspect="1" noChangeArrowheads="1"/>
            </p:cNvPicPr>
            <p:nvPr/>
          </p:nvPicPr>
          <p:blipFill>
            <a:blip r:embed="rId6" cstate="print">
              <a:lum bright="6000" contrast="6000"/>
              <a:extLst>
                <a:ext uri="{28A0092B-C50C-407E-A947-70E740481C1C}">
                  <a14:useLocalDpi xmlns:a14="http://schemas.microsoft.com/office/drawing/2010/main" val="0"/>
                </a:ext>
              </a:extLst>
            </a:blip>
            <a:srcRect/>
            <a:stretch>
              <a:fillRect/>
            </a:stretch>
          </p:blipFill>
          <p:spPr bwMode="auto">
            <a:xfrm>
              <a:off x="1742914" y="2535822"/>
              <a:ext cx="1737287" cy="2224729"/>
            </a:xfrm>
            <a:prstGeom prst="rect">
              <a:avLst/>
            </a:prstGeom>
            <a:solidFill>
              <a:schemeClr val="bg1"/>
            </a:solidFill>
          </p:spPr>
        </p:pic>
        <p:sp>
          <p:nvSpPr>
            <p:cNvPr id="14" name="AutoShape 10">
              <a:extLst>
                <a:ext uri="{FF2B5EF4-FFF2-40B4-BE49-F238E27FC236}">
                  <a16:creationId xmlns:a16="http://schemas.microsoft.com/office/drawing/2014/main" xmlns="" id="{A4040F73-3247-4913-973A-3B80A37C8CAB}"/>
                </a:ext>
              </a:extLst>
            </p:cNvPr>
            <p:cNvSpPr>
              <a:spLocks noChangeArrowheads="1"/>
            </p:cNvSpPr>
            <p:nvPr/>
          </p:nvSpPr>
          <p:spPr bwMode="auto">
            <a:xfrm>
              <a:off x="5969165" y="1066709"/>
              <a:ext cx="4063749" cy="591327"/>
            </a:xfrm>
            <a:prstGeom prst="wedgeRectCallout">
              <a:avLst>
                <a:gd name="adj1" fmla="val -36568"/>
                <a:gd name="adj2" fmla="val 80601"/>
              </a:avLst>
            </a:prstGeom>
            <a:solidFill>
              <a:schemeClr val="bg1"/>
            </a:solidFill>
            <a:ln w="9525">
              <a:solidFill>
                <a:schemeClr val="tx1"/>
              </a:solidFill>
              <a:miter lim="800000"/>
              <a:headEnd/>
              <a:tailEnd/>
            </a:ln>
            <a:effectLst/>
          </p:spPr>
          <p:txBody>
            <a:bodyPr/>
            <a:lstStyle/>
            <a:p>
              <a:pPr algn="ctr"/>
              <a:r>
                <a:rPr lang="zh-CN" altLang="en-US" sz="1876" dirty="0">
                  <a:latin typeface="楷体" panose="02010609060101010101" pitchFamily="49" charset="-122"/>
                  <a:ea typeface="楷体" panose="02010609060101010101" pitchFamily="49" charset="-122"/>
                </a:rPr>
                <a:t>赵武灵</a:t>
              </a:r>
              <a:r>
                <a:rPr lang="zh-TW" altLang="en-US" sz="1876" dirty="0">
                  <a:latin typeface="楷体" panose="02010609060101010101" pitchFamily="49" charset="-122"/>
                  <a:ea typeface="楷体" panose="02010609060101010101" pitchFamily="49" charset="-122"/>
                </a:rPr>
                <a:t>王</a:t>
              </a:r>
              <a:r>
                <a:rPr lang="en-US" altLang="zh-CN" sz="1876" dirty="0">
                  <a:latin typeface="楷体" panose="02010609060101010101" pitchFamily="49" charset="-122"/>
                  <a:ea typeface="楷体" panose="02010609060101010101" pitchFamily="49" charset="-122"/>
                </a:rPr>
                <a:t>——</a:t>
              </a:r>
              <a:r>
                <a:rPr lang="zh-TW" altLang="en-US" sz="1876" dirty="0">
                  <a:latin typeface="楷体" panose="02010609060101010101" pitchFamily="49" charset="-122"/>
                  <a:ea typeface="楷体" panose="02010609060101010101" pitchFamily="49" charset="-122"/>
                </a:rPr>
                <a:t>胡服</a:t>
              </a:r>
              <a:r>
                <a:rPr lang="zh-CN" altLang="en-US" sz="1876" dirty="0">
                  <a:latin typeface="楷体" panose="02010609060101010101" pitchFamily="49" charset="-122"/>
                  <a:ea typeface="楷体" panose="02010609060101010101" pitchFamily="49" charset="-122"/>
                </a:rPr>
                <a:t>骑</a:t>
              </a:r>
              <a:r>
                <a:rPr lang="zh-TW" altLang="en-US" sz="1876" dirty="0">
                  <a:latin typeface="楷体" panose="02010609060101010101" pitchFamily="49" charset="-122"/>
                  <a:ea typeface="楷体" panose="02010609060101010101" pitchFamily="49" charset="-122"/>
                </a:rPr>
                <a:t>射改</a:t>
              </a:r>
              <a:r>
                <a:rPr lang="zh-CN" altLang="en-US" sz="1876" dirty="0">
                  <a:latin typeface="楷体" panose="02010609060101010101" pitchFamily="49" charset="-122"/>
                  <a:ea typeface="楷体" panose="02010609060101010101" pitchFamily="49" charset="-122"/>
                </a:rPr>
                <a:t>革</a:t>
              </a:r>
            </a:p>
          </p:txBody>
        </p:sp>
        <p:sp>
          <p:nvSpPr>
            <p:cNvPr id="15" name="文本框 14">
              <a:extLst>
                <a:ext uri="{FF2B5EF4-FFF2-40B4-BE49-F238E27FC236}">
                  <a16:creationId xmlns:a16="http://schemas.microsoft.com/office/drawing/2014/main" xmlns="" id="{11B4A613-B8B5-40A7-902F-715539F03089}"/>
                </a:ext>
              </a:extLst>
            </p:cNvPr>
            <p:cNvSpPr txBox="1"/>
            <p:nvPr/>
          </p:nvSpPr>
          <p:spPr>
            <a:xfrm>
              <a:off x="4442495" y="3408884"/>
              <a:ext cx="645393" cy="672067"/>
            </a:xfrm>
            <a:prstGeom prst="rect">
              <a:avLst/>
            </a:prstGeom>
            <a:solidFill>
              <a:schemeClr val="bg2">
                <a:lumMod val="90000"/>
              </a:schemeClr>
            </a:solidFill>
          </p:spPr>
          <p:txBody>
            <a:bodyPr wrap="square" rtlCol="0">
              <a:spAutoFit/>
            </a:bodyPr>
            <a:lstStyle/>
            <a:p>
              <a:r>
                <a:rPr lang="zh-CN" altLang="en-US" sz="2813" dirty="0">
                  <a:solidFill>
                    <a:srgbClr val="FF0000"/>
                  </a:solidFill>
                  <a:latin typeface="楷体" panose="02010609060101010101" pitchFamily="49" charset="-122"/>
                  <a:ea typeface="楷体" panose="02010609060101010101" pitchFamily="49" charset="-122"/>
                </a:rPr>
                <a:t>秦</a:t>
              </a:r>
            </a:p>
          </p:txBody>
        </p:sp>
        <p:sp>
          <p:nvSpPr>
            <p:cNvPr id="16" name="文本框 15">
              <a:extLst>
                <a:ext uri="{FF2B5EF4-FFF2-40B4-BE49-F238E27FC236}">
                  <a16:creationId xmlns:a16="http://schemas.microsoft.com/office/drawing/2014/main" xmlns="" id="{9AEF6B67-E60F-4F7E-BBD3-5446C54FE060}"/>
                </a:ext>
              </a:extLst>
            </p:cNvPr>
            <p:cNvSpPr txBox="1"/>
            <p:nvPr/>
          </p:nvSpPr>
          <p:spPr>
            <a:xfrm>
              <a:off x="5193191" y="2636767"/>
              <a:ext cx="664633" cy="672067"/>
            </a:xfrm>
            <a:prstGeom prst="rect">
              <a:avLst/>
            </a:prstGeom>
            <a:solidFill>
              <a:schemeClr val="bg2">
                <a:lumMod val="90000"/>
              </a:schemeClr>
            </a:solidFill>
          </p:spPr>
          <p:txBody>
            <a:bodyPr wrap="square" rtlCol="0">
              <a:spAutoFit/>
            </a:bodyPr>
            <a:lstStyle/>
            <a:p>
              <a:r>
                <a:rPr lang="zh-CN" altLang="en-US" sz="2813" dirty="0">
                  <a:solidFill>
                    <a:srgbClr val="FF0000"/>
                  </a:solidFill>
                  <a:latin typeface="楷体" panose="02010609060101010101" pitchFamily="49" charset="-122"/>
                  <a:ea typeface="楷体" panose="02010609060101010101" pitchFamily="49" charset="-122"/>
                </a:rPr>
                <a:t>魏</a:t>
              </a:r>
            </a:p>
          </p:txBody>
        </p:sp>
        <p:sp>
          <p:nvSpPr>
            <p:cNvPr id="17" name="文本框 16">
              <a:extLst>
                <a:ext uri="{FF2B5EF4-FFF2-40B4-BE49-F238E27FC236}">
                  <a16:creationId xmlns:a16="http://schemas.microsoft.com/office/drawing/2014/main" xmlns="" id="{40856612-BB89-4260-ADAE-2C197C86DC75}"/>
                </a:ext>
              </a:extLst>
            </p:cNvPr>
            <p:cNvSpPr txBox="1"/>
            <p:nvPr/>
          </p:nvSpPr>
          <p:spPr>
            <a:xfrm>
              <a:off x="5575385" y="2165754"/>
              <a:ext cx="664633" cy="672067"/>
            </a:xfrm>
            <a:prstGeom prst="rect">
              <a:avLst/>
            </a:prstGeom>
            <a:solidFill>
              <a:schemeClr val="bg2">
                <a:lumMod val="90000"/>
              </a:schemeClr>
            </a:solidFill>
          </p:spPr>
          <p:txBody>
            <a:bodyPr wrap="square" rtlCol="0">
              <a:spAutoFit/>
            </a:bodyPr>
            <a:lstStyle/>
            <a:p>
              <a:r>
                <a:rPr lang="zh-CN" altLang="en-US" sz="2813" dirty="0">
                  <a:solidFill>
                    <a:srgbClr val="FF0000"/>
                  </a:solidFill>
                  <a:latin typeface="楷体" panose="02010609060101010101" pitchFamily="49" charset="-122"/>
                  <a:ea typeface="楷体" panose="02010609060101010101" pitchFamily="49" charset="-122"/>
                </a:rPr>
                <a:t>韩</a:t>
              </a:r>
            </a:p>
          </p:txBody>
        </p:sp>
        <p:sp>
          <p:nvSpPr>
            <p:cNvPr id="18" name="文本框 17">
              <a:extLst>
                <a:ext uri="{FF2B5EF4-FFF2-40B4-BE49-F238E27FC236}">
                  <a16:creationId xmlns:a16="http://schemas.microsoft.com/office/drawing/2014/main" xmlns="" id="{8563AD44-E99C-44E4-95EA-D70456A3D5EA}"/>
                </a:ext>
              </a:extLst>
            </p:cNvPr>
            <p:cNvSpPr txBox="1"/>
            <p:nvPr/>
          </p:nvSpPr>
          <p:spPr>
            <a:xfrm>
              <a:off x="5816386" y="1559767"/>
              <a:ext cx="664633" cy="672067"/>
            </a:xfrm>
            <a:prstGeom prst="rect">
              <a:avLst/>
            </a:prstGeom>
            <a:solidFill>
              <a:schemeClr val="bg2">
                <a:lumMod val="90000"/>
              </a:schemeClr>
            </a:solidFill>
          </p:spPr>
          <p:txBody>
            <a:bodyPr wrap="square" rtlCol="0">
              <a:spAutoFit/>
            </a:bodyPr>
            <a:lstStyle/>
            <a:p>
              <a:r>
                <a:rPr lang="zh-CN" altLang="en-US" sz="2813" dirty="0">
                  <a:solidFill>
                    <a:srgbClr val="FF0000"/>
                  </a:solidFill>
                  <a:latin typeface="楷体" panose="02010609060101010101" pitchFamily="49" charset="-122"/>
                  <a:ea typeface="楷体" panose="02010609060101010101" pitchFamily="49" charset="-122"/>
                </a:rPr>
                <a:t>赵</a:t>
              </a:r>
            </a:p>
          </p:txBody>
        </p:sp>
        <p:sp>
          <p:nvSpPr>
            <p:cNvPr id="19" name="文本框 18">
              <a:extLst>
                <a:ext uri="{FF2B5EF4-FFF2-40B4-BE49-F238E27FC236}">
                  <a16:creationId xmlns:a16="http://schemas.microsoft.com/office/drawing/2014/main" xmlns="" id="{536C4C73-A915-45A6-AAD1-4A12E7DA276C}"/>
                </a:ext>
              </a:extLst>
            </p:cNvPr>
            <p:cNvSpPr txBox="1"/>
            <p:nvPr/>
          </p:nvSpPr>
          <p:spPr>
            <a:xfrm>
              <a:off x="6412058" y="457111"/>
              <a:ext cx="664633" cy="672067"/>
            </a:xfrm>
            <a:prstGeom prst="rect">
              <a:avLst/>
            </a:prstGeom>
            <a:solidFill>
              <a:schemeClr val="bg2">
                <a:lumMod val="90000"/>
              </a:schemeClr>
            </a:solidFill>
          </p:spPr>
          <p:txBody>
            <a:bodyPr wrap="square" rtlCol="0">
              <a:spAutoFit/>
            </a:bodyPr>
            <a:lstStyle/>
            <a:p>
              <a:r>
                <a:rPr lang="zh-CN" altLang="en-US" sz="2813" dirty="0">
                  <a:solidFill>
                    <a:srgbClr val="FF0000"/>
                  </a:solidFill>
                  <a:latin typeface="楷体" panose="02010609060101010101" pitchFamily="49" charset="-122"/>
                  <a:ea typeface="楷体" panose="02010609060101010101" pitchFamily="49" charset="-122"/>
                </a:rPr>
                <a:t>燕</a:t>
              </a:r>
            </a:p>
          </p:txBody>
        </p:sp>
        <p:sp>
          <p:nvSpPr>
            <p:cNvPr id="20" name="文本框 19">
              <a:extLst>
                <a:ext uri="{FF2B5EF4-FFF2-40B4-BE49-F238E27FC236}">
                  <a16:creationId xmlns:a16="http://schemas.microsoft.com/office/drawing/2014/main" xmlns="" id="{890F77C0-A245-4F4A-944B-4A5A45C41AE5}"/>
                </a:ext>
              </a:extLst>
            </p:cNvPr>
            <p:cNvSpPr txBox="1"/>
            <p:nvPr/>
          </p:nvSpPr>
          <p:spPr>
            <a:xfrm>
              <a:off x="6495442" y="4860324"/>
              <a:ext cx="581249" cy="672067"/>
            </a:xfrm>
            <a:prstGeom prst="rect">
              <a:avLst/>
            </a:prstGeom>
            <a:solidFill>
              <a:schemeClr val="bg2">
                <a:lumMod val="90000"/>
              </a:schemeClr>
            </a:solidFill>
          </p:spPr>
          <p:txBody>
            <a:bodyPr wrap="square" rtlCol="0">
              <a:spAutoFit/>
            </a:bodyPr>
            <a:lstStyle/>
            <a:p>
              <a:r>
                <a:rPr lang="zh-CN" altLang="en-US" sz="2813" dirty="0">
                  <a:solidFill>
                    <a:srgbClr val="FF0000"/>
                  </a:solidFill>
                  <a:latin typeface="楷体" panose="02010609060101010101" pitchFamily="49" charset="-122"/>
                  <a:ea typeface="楷体" panose="02010609060101010101" pitchFamily="49" charset="-122"/>
                </a:rPr>
                <a:t>楚</a:t>
              </a:r>
            </a:p>
          </p:txBody>
        </p:sp>
        <p:sp>
          <p:nvSpPr>
            <p:cNvPr id="21" name="文本框 20">
              <a:extLst>
                <a:ext uri="{FF2B5EF4-FFF2-40B4-BE49-F238E27FC236}">
                  <a16:creationId xmlns:a16="http://schemas.microsoft.com/office/drawing/2014/main" xmlns="" id="{487DFDB7-3D7B-4647-9548-CD810A61A113}"/>
                </a:ext>
              </a:extLst>
            </p:cNvPr>
            <p:cNvSpPr txBox="1"/>
            <p:nvPr/>
          </p:nvSpPr>
          <p:spPr>
            <a:xfrm>
              <a:off x="6979725" y="1658037"/>
              <a:ext cx="664633" cy="672067"/>
            </a:xfrm>
            <a:prstGeom prst="rect">
              <a:avLst/>
            </a:prstGeom>
            <a:solidFill>
              <a:schemeClr val="bg2">
                <a:lumMod val="90000"/>
              </a:schemeClr>
            </a:solidFill>
          </p:spPr>
          <p:txBody>
            <a:bodyPr wrap="square" rtlCol="0">
              <a:spAutoFit/>
            </a:bodyPr>
            <a:lstStyle/>
            <a:p>
              <a:r>
                <a:rPr lang="zh-CN" altLang="en-US" sz="2813" dirty="0">
                  <a:solidFill>
                    <a:srgbClr val="FF0000"/>
                  </a:solidFill>
                  <a:latin typeface="楷体" panose="02010609060101010101" pitchFamily="49" charset="-122"/>
                  <a:ea typeface="楷体" panose="02010609060101010101" pitchFamily="49" charset="-122"/>
                </a:rPr>
                <a:t>齐</a:t>
              </a:r>
            </a:p>
          </p:txBody>
        </p:sp>
        <p:sp>
          <p:nvSpPr>
            <p:cNvPr id="22" name="Text Box 8">
              <a:extLst>
                <a:ext uri="{FF2B5EF4-FFF2-40B4-BE49-F238E27FC236}">
                  <a16:creationId xmlns:a16="http://schemas.microsoft.com/office/drawing/2014/main" xmlns="" id="{AE38305E-45CB-43FC-99AC-3758EF415301}"/>
                </a:ext>
              </a:extLst>
            </p:cNvPr>
            <p:cNvSpPr txBox="1"/>
            <p:nvPr/>
          </p:nvSpPr>
          <p:spPr>
            <a:xfrm>
              <a:off x="2641553" y="2144380"/>
              <a:ext cx="1928573" cy="487538"/>
            </a:xfrm>
            <a:prstGeom prst="rect">
              <a:avLst/>
            </a:prstGeom>
            <a:noFill/>
            <a:ln w="9525">
              <a:noFill/>
            </a:ln>
          </p:spPr>
          <p:txBody>
            <a:bodyPr wrap="none">
              <a:spAutoFit/>
            </a:bodyPr>
            <a:lstStyle/>
            <a:p>
              <a:pPr algn="ctr"/>
              <a:r>
                <a:rPr lang="zh-TW" altLang="en-US" sz="1876" dirty="0">
                  <a:latin typeface="楷体" panose="02010609060101010101" pitchFamily="49" charset="-122"/>
                  <a:ea typeface="楷体" panose="02010609060101010101" pitchFamily="49" charset="-122"/>
                </a:rPr>
                <a:t>前</a:t>
              </a:r>
              <a:r>
                <a:rPr lang="en-US" altLang="zh-TW" sz="1876" dirty="0">
                  <a:latin typeface="楷体" panose="02010609060101010101" pitchFamily="49" charset="-122"/>
                  <a:ea typeface="楷体" panose="02010609060101010101" pitchFamily="49" charset="-122"/>
                </a:rPr>
                <a:t>445-387</a:t>
              </a:r>
              <a:r>
                <a:rPr lang="zh-TW" altLang="en-US" sz="1876" dirty="0">
                  <a:latin typeface="楷体" panose="02010609060101010101" pitchFamily="49" charset="-122"/>
                  <a:ea typeface="楷体" panose="02010609060101010101" pitchFamily="49" charset="-122"/>
                </a:rPr>
                <a:t>年</a:t>
              </a:r>
            </a:p>
          </p:txBody>
        </p:sp>
      </p:grpSp>
      <p:sp>
        <p:nvSpPr>
          <p:cNvPr id="23" name="AutoShape 5">
            <a:extLst>
              <a:ext uri="{FF2B5EF4-FFF2-40B4-BE49-F238E27FC236}">
                <a16:creationId xmlns:a16="http://schemas.microsoft.com/office/drawing/2014/main" xmlns="" id="{8D7039FE-2BCB-48B9-A729-654D0B41B47C}"/>
              </a:ext>
            </a:extLst>
          </p:cNvPr>
          <p:cNvSpPr>
            <a:spLocks noChangeArrowheads="1"/>
          </p:cNvSpPr>
          <p:nvPr/>
        </p:nvSpPr>
        <p:spPr bwMode="auto">
          <a:xfrm>
            <a:off x="5011080" y="4407172"/>
            <a:ext cx="2454107" cy="692265"/>
          </a:xfrm>
          <a:prstGeom prst="wedgeRectCallout">
            <a:avLst>
              <a:gd name="adj1" fmla="val -38391"/>
              <a:gd name="adj2" fmla="val -65418"/>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1876" dirty="0">
                <a:latin typeface="楷体" panose="02010609060101010101" pitchFamily="49" charset="-122"/>
                <a:ea typeface="楷体" panose="02010609060101010101" pitchFamily="49" charset="-122"/>
              </a:rPr>
              <a:t>楚悼王</a:t>
            </a:r>
            <a:r>
              <a:rPr lang="en-US" altLang="zh-CN" sz="1876" dirty="0">
                <a:latin typeface="楷体" panose="02010609060101010101" pitchFamily="49" charset="-122"/>
                <a:ea typeface="楷体" panose="02010609060101010101" pitchFamily="49" charset="-122"/>
              </a:rPr>
              <a:t>——</a:t>
            </a:r>
            <a:r>
              <a:rPr lang="zh-CN" altLang="en-US" sz="1876" dirty="0">
                <a:latin typeface="楷体" panose="02010609060101010101" pitchFamily="49" charset="-122"/>
                <a:ea typeface="楷体" panose="02010609060101010101" pitchFamily="49" charset="-122"/>
              </a:rPr>
              <a:t>吴起变法</a:t>
            </a:r>
            <a:endParaRPr lang="en-US" altLang="zh-TW" sz="1876" dirty="0">
              <a:latin typeface="楷体" panose="02010609060101010101" pitchFamily="49" charset="-122"/>
              <a:ea typeface="楷体" panose="02010609060101010101" pitchFamily="49" charset="-122"/>
            </a:endParaRPr>
          </a:p>
          <a:p>
            <a:pPr algn="ctr"/>
            <a:r>
              <a:rPr lang="zh-TW" altLang="en-US" sz="1876" dirty="0">
                <a:latin typeface="楷体" panose="02010609060101010101" pitchFamily="49" charset="-122"/>
                <a:ea typeface="楷体" panose="02010609060101010101" pitchFamily="49" charset="-122"/>
              </a:rPr>
              <a:t>前</a:t>
            </a:r>
            <a:r>
              <a:rPr lang="en-US" altLang="zh-TW" sz="1876" dirty="0">
                <a:latin typeface="楷体" panose="02010609060101010101" pitchFamily="49" charset="-122"/>
                <a:ea typeface="楷体" panose="02010609060101010101" pitchFamily="49" charset="-122"/>
              </a:rPr>
              <a:t>401-381</a:t>
            </a:r>
            <a:r>
              <a:rPr lang="zh-TW" altLang="en-US" sz="1876" dirty="0">
                <a:latin typeface="楷体" panose="02010609060101010101" pitchFamily="49" charset="-122"/>
                <a:ea typeface="楷体" panose="02010609060101010101" pitchFamily="49" charset="-122"/>
              </a:rPr>
              <a:t>年</a:t>
            </a:r>
          </a:p>
          <a:p>
            <a:pPr algn="ctr"/>
            <a:endParaRPr lang="en-US" altLang="zh-TW" sz="1876" dirty="0">
              <a:latin typeface="楷体" panose="02010609060101010101" pitchFamily="49" charset="-122"/>
              <a:ea typeface="楷体" panose="02010609060101010101" pitchFamily="49" charset="-122"/>
            </a:endParaRPr>
          </a:p>
        </p:txBody>
      </p:sp>
      <p:sp>
        <p:nvSpPr>
          <p:cNvPr id="25" name="Triangle 201">
            <a:extLst>
              <a:ext uri="{FF2B5EF4-FFF2-40B4-BE49-F238E27FC236}">
                <a16:creationId xmlns:a16="http://schemas.microsoft.com/office/drawing/2014/main" xmlns="" id="{4CE97642-7B80-42BB-A149-70E48B84ABF4}"/>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65948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5F57C5B-E230-48FA-947E-08FFFBD03EDE}"/>
              </a:ext>
            </a:extLst>
          </p:cNvPr>
          <p:cNvSpPr>
            <a:spLocks noGrp="1"/>
          </p:cNvSpPr>
          <p:nvPr>
            <p:ph type="title" idx="4294967295"/>
          </p:nvPr>
        </p:nvSpPr>
        <p:spPr>
          <a:xfrm>
            <a:off x="1396982" y="479224"/>
            <a:ext cx="6964318" cy="507587"/>
          </a:xfrm>
        </p:spPr>
        <p:txBody>
          <a:bodyPr>
            <a:normAutofit fontScale="90000"/>
          </a:bodyPr>
          <a:lstStyle/>
          <a:p>
            <a:r>
              <a:rPr lang="zh-CN" altLang="zh-CN" kern="100" dirty="0">
                <a:solidFill>
                  <a:schemeClr val="tx1"/>
                </a:solidFill>
                <a:latin typeface="微软雅黑" pitchFamily="34" charset="-122"/>
                <a:ea typeface="微软雅黑" pitchFamily="34" charset="-122"/>
                <a:cs typeface="Segoe UI Emoji" panose="020B0502040204020203" pitchFamily="34" charset="0"/>
              </a:rPr>
              <a:t>变法图强——</a:t>
            </a:r>
            <a:r>
              <a:rPr lang="zh-CN" altLang="en-US" kern="100" dirty="0">
                <a:solidFill>
                  <a:schemeClr val="tx1"/>
                </a:solidFill>
                <a:latin typeface="微软雅黑" pitchFamily="34" charset="-122"/>
                <a:ea typeface="微软雅黑" pitchFamily="34" charset="-122"/>
                <a:cs typeface="Segoe UI Emoji" panose="020B0502040204020203" pitchFamily="34" charset="0"/>
              </a:rPr>
              <a:t>战国后期 商鞅变法</a:t>
            </a:r>
            <a:endParaRPr lang="zh-CN" altLang="en-US" dirty="0">
              <a:solidFill>
                <a:schemeClr val="tx1"/>
              </a:solidFill>
              <a:latin typeface="微软雅黑" pitchFamily="34" charset="-122"/>
              <a:ea typeface="微软雅黑" pitchFamily="34" charset="-122"/>
            </a:endParaRPr>
          </a:p>
        </p:txBody>
      </p:sp>
      <p:sp>
        <p:nvSpPr>
          <p:cNvPr id="3" name="内容占位符 2">
            <a:extLst>
              <a:ext uri="{FF2B5EF4-FFF2-40B4-BE49-F238E27FC236}">
                <a16:creationId xmlns:a16="http://schemas.microsoft.com/office/drawing/2014/main" xmlns="" id="{EAADBD86-2F67-4E0A-9103-E2FCFBAACDB7}"/>
              </a:ext>
            </a:extLst>
          </p:cNvPr>
          <p:cNvSpPr>
            <a:spLocks noGrp="1"/>
          </p:cNvSpPr>
          <p:nvPr>
            <p:ph idx="4294967295"/>
          </p:nvPr>
        </p:nvSpPr>
        <p:spPr>
          <a:xfrm>
            <a:off x="734517" y="1159781"/>
            <a:ext cx="4616551" cy="3932014"/>
          </a:xfrm>
          <a:ln w="12700">
            <a:solidFill>
              <a:schemeClr val="tx2">
                <a:lumMod val="40000"/>
                <a:lumOff val="60000"/>
              </a:schemeClr>
            </a:solidFill>
          </a:ln>
        </p:spPr>
        <p:txBody>
          <a:bodyPr>
            <a:normAutofit fontScale="92500" lnSpcReduction="10000"/>
          </a:bodyPr>
          <a:lstStyle/>
          <a:p>
            <a:r>
              <a:rPr lang="zh-CN" altLang="en-US" sz="1876" dirty="0">
                <a:latin typeface="微软雅黑" pitchFamily="34" charset="-122"/>
                <a:ea typeface="微软雅黑" pitchFamily="34" charset="-122"/>
              </a:rPr>
              <a:t>（</a:t>
            </a:r>
            <a:r>
              <a:rPr lang="en-US" altLang="zh-CN" sz="1876" dirty="0">
                <a:latin typeface="微软雅黑" pitchFamily="34" charset="-122"/>
                <a:ea typeface="微软雅黑" pitchFamily="34" charset="-122"/>
              </a:rPr>
              <a:t>1</a:t>
            </a:r>
            <a:r>
              <a:rPr lang="zh-CN" altLang="en-US" sz="1876" dirty="0">
                <a:latin typeface="微软雅黑" pitchFamily="34" charset="-122"/>
                <a:ea typeface="微软雅黑" pitchFamily="34" charset="-122"/>
              </a:rPr>
              <a:t>）背景</a:t>
            </a:r>
          </a:p>
          <a:p>
            <a:pPr marL="0" indent="0">
              <a:buNone/>
            </a:pPr>
            <a:r>
              <a:rPr lang="zh-CN" altLang="en-US" sz="1876" dirty="0">
                <a:latin typeface="微软雅黑" pitchFamily="34" charset="-122"/>
                <a:ea typeface="微软雅黑" pitchFamily="34" charset="-122"/>
              </a:rPr>
              <a:t>① 秦国比中原各国经、政、文落后，受歧视 </a:t>
            </a:r>
            <a:endParaRPr lang="en-US" altLang="zh-CN" sz="1876" dirty="0">
              <a:latin typeface="微软雅黑" pitchFamily="34" charset="-122"/>
              <a:ea typeface="微软雅黑" pitchFamily="34" charset="-122"/>
            </a:endParaRPr>
          </a:p>
          <a:p>
            <a:pPr marL="0" indent="0">
              <a:buNone/>
            </a:pPr>
            <a:r>
              <a:rPr lang="zh-CN" altLang="en-US" sz="1876" dirty="0">
                <a:latin typeface="微软雅黑" pitchFamily="34" charset="-122"/>
                <a:ea typeface="微软雅黑" pitchFamily="34" charset="-122"/>
              </a:rPr>
              <a:t>② 秦国的历史机遇：士人、君权、法家、民风</a:t>
            </a:r>
          </a:p>
          <a:p>
            <a:pPr marL="0" indent="0">
              <a:buNone/>
            </a:pPr>
            <a:r>
              <a:rPr lang="zh-CN" altLang="en-US" sz="1876" dirty="0">
                <a:latin typeface="微软雅黑" pitchFamily="34" charset="-122"/>
                <a:ea typeface="微软雅黑" pitchFamily="34" charset="-122"/>
              </a:rPr>
              <a:t>③ 秦孝公力图变法图强，重用商鞅</a:t>
            </a:r>
          </a:p>
          <a:p>
            <a:pPr marL="0" indent="0">
              <a:buNone/>
            </a:pPr>
            <a:r>
              <a:rPr lang="zh-CN" altLang="en-US" sz="1876" dirty="0">
                <a:latin typeface="微软雅黑" pitchFamily="34" charset="-122"/>
                <a:ea typeface="微软雅黑" pitchFamily="34" charset="-122"/>
              </a:rPr>
              <a:t>④ 商鞅与法家思想</a:t>
            </a:r>
          </a:p>
          <a:p>
            <a:r>
              <a:rPr lang="zh-CN" altLang="en-US" sz="1876" dirty="0">
                <a:latin typeface="微软雅黑" pitchFamily="34" charset="-122"/>
                <a:ea typeface="微软雅黑" pitchFamily="34" charset="-122"/>
              </a:rPr>
              <a:t>（</a:t>
            </a:r>
            <a:r>
              <a:rPr lang="en-US" altLang="zh-CN" sz="1876" dirty="0">
                <a:latin typeface="微软雅黑" pitchFamily="34" charset="-122"/>
                <a:ea typeface="微软雅黑" pitchFamily="34" charset="-122"/>
              </a:rPr>
              <a:t>2</a:t>
            </a:r>
            <a:r>
              <a:rPr lang="zh-CN" altLang="en-US" sz="1876" dirty="0">
                <a:latin typeface="微软雅黑" pitchFamily="34" charset="-122"/>
                <a:ea typeface="微软雅黑" pitchFamily="34" charset="-122"/>
              </a:rPr>
              <a:t>）措施：核心</a:t>
            </a:r>
            <a:r>
              <a:rPr lang="en-US" altLang="zh-CN" sz="1876" dirty="0">
                <a:latin typeface="微软雅黑" pitchFamily="34" charset="-122"/>
                <a:ea typeface="微软雅黑" pitchFamily="34" charset="-122"/>
              </a:rPr>
              <a:t>——“</a:t>
            </a:r>
            <a:r>
              <a:rPr lang="zh-CN" altLang="en-US" sz="1876" dirty="0">
                <a:latin typeface="微软雅黑" pitchFamily="34" charset="-122"/>
                <a:ea typeface="微软雅黑" pitchFamily="34" charset="-122"/>
              </a:rPr>
              <a:t>农战”“法治”</a:t>
            </a:r>
          </a:p>
          <a:p>
            <a:pPr marL="0" indent="0">
              <a:buNone/>
            </a:pPr>
            <a:r>
              <a:rPr lang="zh-CN" altLang="en-US" sz="1876" dirty="0">
                <a:latin typeface="微软雅黑" pitchFamily="34" charset="-122"/>
                <a:ea typeface="微软雅黑" pitchFamily="34" charset="-122"/>
              </a:rPr>
              <a:t>① 经济：以农求富</a:t>
            </a:r>
          </a:p>
          <a:p>
            <a:pPr marL="0" indent="0">
              <a:buNone/>
            </a:pPr>
            <a:r>
              <a:rPr lang="zh-CN" altLang="en-US" sz="1876" dirty="0">
                <a:latin typeface="微软雅黑" pitchFamily="34" charset="-122"/>
                <a:ea typeface="微软雅黑" pitchFamily="34" charset="-122"/>
              </a:rPr>
              <a:t>② 政治：加强集权</a:t>
            </a:r>
          </a:p>
          <a:p>
            <a:pPr marL="0" indent="0">
              <a:buNone/>
            </a:pPr>
            <a:r>
              <a:rPr lang="zh-CN" altLang="en-US" sz="1876" dirty="0">
                <a:latin typeface="微软雅黑" pitchFamily="34" charset="-122"/>
                <a:ea typeface="微软雅黑" pitchFamily="34" charset="-122"/>
              </a:rPr>
              <a:t>③ 军事：提高战斗力</a:t>
            </a:r>
          </a:p>
          <a:p>
            <a:pPr marL="0" indent="0">
              <a:buNone/>
            </a:pPr>
            <a:r>
              <a:rPr lang="zh-CN" altLang="en-US" sz="1876" dirty="0">
                <a:latin typeface="微软雅黑" pitchFamily="34" charset="-122"/>
                <a:ea typeface="微软雅黑" pitchFamily="34" charset="-122"/>
              </a:rPr>
              <a:t>④ 文化：思想控制</a:t>
            </a:r>
          </a:p>
          <a:p>
            <a:r>
              <a:rPr lang="zh-CN" altLang="en-US" sz="1876" dirty="0">
                <a:latin typeface="微软雅黑" pitchFamily="34" charset="-122"/>
                <a:ea typeface="微软雅黑" pitchFamily="34" charset="-122"/>
              </a:rPr>
              <a:t>（</a:t>
            </a:r>
            <a:r>
              <a:rPr lang="en-US" altLang="zh-CN" sz="1876" dirty="0">
                <a:latin typeface="微软雅黑" pitchFamily="34" charset="-122"/>
                <a:ea typeface="微软雅黑" pitchFamily="34" charset="-122"/>
              </a:rPr>
              <a:t>3</a:t>
            </a:r>
            <a:r>
              <a:rPr lang="zh-CN" altLang="en-US" sz="1876" dirty="0">
                <a:latin typeface="微软雅黑" pitchFamily="34" charset="-122"/>
                <a:ea typeface="微软雅黑" pitchFamily="34" charset="-122"/>
              </a:rPr>
              <a:t>）成效</a:t>
            </a:r>
          </a:p>
        </p:txBody>
      </p:sp>
      <p:grpSp>
        <p:nvGrpSpPr>
          <p:cNvPr id="36" name="组合 35">
            <a:extLst>
              <a:ext uri="{FF2B5EF4-FFF2-40B4-BE49-F238E27FC236}">
                <a16:creationId xmlns:a16="http://schemas.microsoft.com/office/drawing/2014/main" xmlns="" id="{3C7AD7A5-5C59-4915-A2EE-7DEC6BB25CC4}"/>
              </a:ext>
            </a:extLst>
          </p:cNvPr>
          <p:cNvGrpSpPr/>
          <p:nvPr/>
        </p:nvGrpSpPr>
        <p:grpSpPr>
          <a:xfrm>
            <a:off x="5488372" y="541954"/>
            <a:ext cx="3706318" cy="4862686"/>
            <a:chOff x="6935968" y="1527624"/>
            <a:chExt cx="4862371" cy="5132668"/>
          </a:xfrm>
        </p:grpSpPr>
        <p:sp>
          <p:nvSpPr>
            <p:cNvPr id="7" name="TextBox 3">
              <a:extLst>
                <a:ext uri="{FF2B5EF4-FFF2-40B4-BE49-F238E27FC236}">
                  <a16:creationId xmlns:a16="http://schemas.microsoft.com/office/drawing/2014/main" xmlns="" id="{CCAD4038-1298-4D91-BE95-F1B5C0EEDFEF}"/>
                </a:ext>
              </a:extLst>
            </p:cNvPr>
            <p:cNvSpPr txBox="1"/>
            <p:nvPr/>
          </p:nvSpPr>
          <p:spPr>
            <a:xfrm>
              <a:off x="6935968" y="2798581"/>
              <a:ext cx="537857" cy="1316243"/>
            </a:xfrm>
            <a:prstGeom prst="rect">
              <a:avLst/>
            </a:prstGeom>
            <a:solidFill>
              <a:schemeClr val="accent2">
                <a:lumMod val="75000"/>
              </a:schemeClr>
            </a:solidFill>
            <a:ln>
              <a:solidFill>
                <a:schemeClr val="accent5">
                  <a:lumMod val="75000"/>
                </a:schemeClr>
              </a:solidFill>
            </a:ln>
          </p:spPr>
          <p:txBody>
            <a:bodyPr wrap="square" rtlCol="0">
              <a:spAutoFit/>
            </a:bodyPr>
            <a:lstStyle/>
            <a:p>
              <a:r>
                <a:rPr lang="zh-CN" altLang="en-US" sz="1876" dirty="0">
                  <a:solidFill>
                    <a:schemeClr val="bg1"/>
                  </a:solidFill>
                  <a:latin typeface="微软雅黑" pitchFamily="34" charset="-122"/>
                  <a:ea typeface="微软雅黑" pitchFamily="34" charset="-122"/>
                </a:rPr>
                <a:t>军功爵制</a:t>
              </a:r>
            </a:p>
          </p:txBody>
        </p:sp>
        <p:sp>
          <p:nvSpPr>
            <p:cNvPr id="8" name="TextBox 6">
              <a:extLst>
                <a:ext uri="{FF2B5EF4-FFF2-40B4-BE49-F238E27FC236}">
                  <a16:creationId xmlns:a16="http://schemas.microsoft.com/office/drawing/2014/main" xmlns="" id="{33140C10-DF8E-4178-8402-CB3A15A651DC}"/>
                </a:ext>
              </a:extLst>
            </p:cNvPr>
            <p:cNvSpPr txBox="1"/>
            <p:nvPr/>
          </p:nvSpPr>
          <p:spPr>
            <a:xfrm>
              <a:off x="8786815" y="1760195"/>
              <a:ext cx="339551" cy="706852"/>
            </a:xfrm>
            <a:prstGeom prst="rect">
              <a:avLst/>
            </a:prstGeom>
            <a:noFill/>
          </p:spPr>
          <p:txBody>
            <a:bodyPr wrap="square" rtlCol="0">
              <a:spAutoFit/>
            </a:bodyPr>
            <a:lstStyle/>
            <a:p>
              <a:r>
                <a:rPr lang="zh-CN" altLang="en-US" sz="1876" dirty="0">
                  <a:latin typeface="微软雅黑" pitchFamily="34" charset="-122"/>
                  <a:ea typeface="微软雅黑" pitchFamily="34" charset="-122"/>
                </a:rPr>
                <a:t>政治</a:t>
              </a:r>
            </a:p>
          </p:txBody>
        </p:sp>
        <p:sp>
          <p:nvSpPr>
            <p:cNvPr id="9" name="TextBox 7">
              <a:extLst>
                <a:ext uri="{FF2B5EF4-FFF2-40B4-BE49-F238E27FC236}">
                  <a16:creationId xmlns:a16="http://schemas.microsoft.com/office/drawing/2014/main" xmlns="" id="{6BEA7C72-0839-4990-9C81-2353B24DBDAF}"/>
                </a:ext>
              </a:extLst>
            </p:cNvPr>
            <p:cNvSpPr txBox="1"/>
            <p:nvPr/>
          </p:nvSpPr>
          <p:spPr>
            <a:xfrm>
              <a:off x="8786815" y="3399832"/>
              <a:ext cx="589659" cy="706852"/>
            </a:xfrm>
            <a:prstGeom prst="rect">
              <a:avLst/>
            </a:prstGeom>
            <a:noFill/>
          </p:spPr>
          <p:txBody>
            <a:bodyPr wrap="square" rtlCol="0">
              <a:spAutoFit/>
            </a:bodyPr>
            <a:lstStyle/>
            <a:p>
              <a:r>
                <a:rPr lang="zh-CN" altLang="en-US" sz="1876" dirty="0">
                  <a:latin typeface="微软雅黑" pitchFamily="34" charset="-122"/>
                  <a:ea typeface="微软雅黑" pitchFamily="34" charset="-122"/>
                </a:rPr>
                <a:t>经济</a:t>
              </a:r>
            </a:p>
          </p:txBody>
        </p:sp>
        <p:sp>
          <p:nvSpPr>
            <p:cNvPr id="10" name="TextBox 11">
              <a:extLst>
                <a:ext uri="{FF2B5EF4-FFF2-40B4-BE49-F238E27FC236}">
                  <a16:creationId xmlns:a16="http://schemas.microsoft.com/office/drawing/2014/main" xmlns="" id="{A0CC0957-927F-4DC5-831A-879B7833BCD3}"/>
                </a:ext>
              </a:extLst>
            </p:cNvPr>
            <p:cNvSpPr txBox="1"/>
            <p:nvPr/>
          </p:nvSpPr>
          <p:spPr>
            <a:xfrm>
              <a:off x="8625953" y="5344049"/>
              <a:ext cx="833733" cy="1316243"/>
            </a:xfrm>
            <a:prstGeom prst="rect">
              <a:avLst/>
            </a:prstGeom>
            <a:noFill/>
          </p:spPr>
          <p:txBody>
            <a:bodyPr wrap="square" rtlCol="0">
              <a:spAutoFit/>
            </a:bodyPr>
            <a:lstStyle/>
            <a:p>
              <a:r>
                <a:rPr lang="zh-CN" altLang="en-US" sz="1876" dirty="0">
                  <a:latin typeface="微软雅黑" pitchFamily="34" charset="-122"/>
                  <a:ea typeface="微软雅黑" pitchFamily="34" charset="-122"/>
                </a:rPr>
                <a:t>文化教育</a:t>
              </a:r>
            </a:p>
          </p:txBody>
        </p:sp>
        <p:sp>
          <p:nvSpPr>
            <p:cNvPr id="11" name="TextBox 12">
              <a:extLst>
                <a:ext uri="{FF2B5EF4-FFF2-40B4-BE49-F238E27FC236}">
                  <a16:creationId xmlns:a16="http://schemas.microsoft.com/office/drawing/2014/main" xmlns="" id="{6810DAC6-9699-406C-8617-870ECC0A2111}"/>
                </a:ext>
              </a:extLst>
            </p:cNvPr>
            <p:cNvSpPr txBox="1"/>
            <p:nvPr/>
          </p:nvSpPr>
          <p:spPr>
            <a:xfrm>
              <a:off x="9346033" y="1527624"/>
              <a:ext cx="2452306" cy="1316243"/>
            </a:xfrm>
            <a:prstGeom prst="rect">
              <a:avLst/>
            </a:prstGeom>
            <a:noFill/>
          </p:spPr>
          <p:txBody>
            <a:bodyPr wrap="square" rtlCol="0">
              <a:spAutoFit/>
            </a:bodyPr>
            <a:lstStyle/>
            <a:p>
              <a:r>
                <a:rPr lang="zh-CN" altLang="en-US" sz="1876" dirty="0">
                  <a:latin typeface="微软雅黑" pitchFamily="34" charset="-122"/>
                  <a:ea typeface="微软雅黑" pitchFamily="34" charset="-122"/>
                </a:rPr>
                <a:t>废除世卿世禄、加强君权、以法治国，建立县制、户籍、什伍制度。</a:t>
              </a:r>
            </a:p>
          </p:txBody>
        </p:sp>
        <p:sp>
          <p:nvSpPr>
            <p:cNvPr id="12" name="TextBox 13">
              <a:extLst>
                <a:ext uri="{FF2B5EF4-FFF2-40B4-BE49-F238E27FC236}">
                  <a16:creationId xmlns:a16="http://schemas.microsoft.com/office/drawing/2014/main" xmlns="" id="{6E2C1957-5304-4E3C-9032-260F868F312B}"/>
                </a:ext>
              </a:extLst>
            </p:cNvPr>
            <p:cNvSpPr txBox="1"/>
            <p:nvPr/>
          </p:nvSpPr>
          <p:spPr>
            <a:xfrm>
              <a:off x="9304468" y="3255816"/>
              <a:ext cx="2490035" cy="1316243"/>
            </a:xfrm>
            <a:prstGeom prst="rect">
              <a:avLst/>
            </a:prstGeom>
            <a:noFill/>
          </p:spPr>
          <p:txBody>
            <a:bodyPr wrap="square" rtlCol="0">
              <a:spAutoFit/>
            </a:bodyPr>
            <a:lstStyle/>
            <a:p>
              <a:r>
                <a:rPr lang="zh-CN" altLang="en-US" sz="1876" dirty="0">
                  <a:latin typeface="微软雅黑" pitchFamily="34" charset="-122"/>
                  <a:ea typeface="微软雅黑" pitchFamily="34" charset="-122"/>
                </a:rPr>
                <a:t>确立土地私有制，重农抑商、奖励耕织，统一度量衡。</a:t>
              </a:r>
            </a:p>
          </p:txBody>
        </p:sp>
        <p:sp>
          <p:nvSpPr>
            <p:cNvPr id="13" name="TextBox 14">
              <a:extLst>
                <a:ext uri="{FF2B5EF4-FFF2-40B4-BE49-F238E27FC236}">
                  <a16:creationId xmlns:a16="http://schemas.microsoft.com/office/drawing/2014/main" xmlns="" id="{E518F7FB-B957-4278-989E-6762AA84EBF6}"/>
                </a:ext>
              </a:extLst>
            </p:cNvPr>
            <p:cNvSpPr txBox="1"/>
            <p:nvPr/>
          </p:nvSpPr>
          <p:spPr>
            <a:xfrm>
              <a:off x="9346033" y="5344048"/>
              <a:ext cx="2452306" cy="706852"/>
            </a:xfrm>
            <a:prstGeom prst="rect">
              <a:avLst/>
            </a:prstGeom>
            <a:noFill/>
          </p:spPr>
          <p:txBody>
            <a:bodyPr wrap="square" rtlCol="0">
              <a:spAutoFit/>
            </a:bodyPr>
            <a:lstStyle/>
            <a:p>
              <a:r>
                <a:rPr lang="zh-CN" altLang="en-US" sz="1876" dirty="0">
                  <a:latin typeface="微软雅黑" pitchFamily="34" charset="-122"/>
                  <a:ea typeface="微软雅黑" pitchFamily="34" charset="-122"/>
                </a:rPr>
                <a:t>设置书吏，以法治国，统一思想。</a:t>
              </a:r>
            </a:p>
          </p:txBody>
        </p:sp>
        <p:cxnSp>
          <p:nvCxnSpPr>
            <p:cNvPr id="14" name="直接箭头连接符 13">
              <a:extLst>
                <a:ext uri="{FF2B5EF4-FFF2-40B4-BE49-F238E27FC236}">
                  <a16:creationId xmlns:a16="http://schemas.microsoft.com/office/drawing/2014/main" xmlns="" id="{54A61031-0211-4036-91B2-A2AABCAD1B88}"/>
                </a:ext>
              </a:extLst>
            </p:cNvPr>
            <p:cNvCxnSpPr>
              <a:cxnSpLocks/>
            </p:cNvCxnSpPr>
            <p:nvPr/>
          </p:nvCxnSpPr>
          <p:spPr>
            <a:xfrm flipV="1">
              <a:off x="7545833" y="2031679"/>
              <a:ext cx="1080120" cy="115212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xmlns="" id="{7042151B-DEF7-437B-8FE8-AADD1E5C30D1}"/>
                </a:ext>
              </a:extLst>
            </p:cNvPr>
            <p:cNvCxnSpPr>
              <a:cxnSpLocks/>
            </p:cNvCxnSpPr>
            <p:nvPr/>
          </p:nvCxnSpPr>
          <p:spPr>
            <a:xfrm>
              <a:off x="7617841" y="3615855"/>
              <a:ext cx="116897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xmlns="" id="{4EB641EA-647B-4E6D-8B25-A020F49AF2C8}"/>
                </a:ext>
              </a:extLst>
            </p:cNvPr>
            <p:cNvCxnSpPr>
              <a:cxnSpLocks/>
            </p:cNvCxnSpPr>
            <p:nvPr/>
          </p:nvCxnSpPr>
          <p:spPr>
            <a:xfrm>
              <a:off x="7473825" y="3903887"/>
              <a:ext cx="1152128" cy="15841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xmlns="" id="{EA0BD320-1149-44D8-9A35-C1CA1713F6BA}"/>
                </a:ext>
              </a:extLst>
            </p:cNvPr>
            <p:cNvCxnSpPr>
              <a:cxnSpLocks/>
            </p:cNvCxnSpPr>
            <p:nvPr/>
          </p:nvCxnSpPr>
          <p:spPr>
            <a:xfrm flipH="1">
              <a:off x="7617841" y="2303160"/>
              <a:ext cx="1080120" cy="1024663"/>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xmlns="" id="{6A90A051-282F-493D-A5FA-D6BB633A47FF}"/>
                </a:ext>
              </a:extLst>
            </p:cNvPr>
            <p:cNvCxnSpPr>
              <a:cxnSpLocks/>
            </p:cNvCxnSpPr>
            <p:nvPr/>
          </p:nvCxnSpPr>
          <p:spPr>
            <a:xfrm flipH="1" flipV="1">
              <a:off x="7545833" y="3687863"/>
              <a:ext cx="1152128" cy="7200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xmlns="" id="{3FF03322-CAD6-4B82-A7DE-AFA483AE17AF}"/>
                </a:ext>
              </a:extLst>
            </p:cNvPr>
            <p:cNvCxnSpPr>
              <a:cxnSpLocks/>
            </p:cNvCxnSpPr>
            <p:nvPr/>
          </p:nvCxnSpPr>
          <p:spPr>
            <a:xfrm flipH="1" flipV="1">
              <a:off x="7545833" y="3903887"/>
              <a:ext cx="1152128" cy="1368152"/>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4" name="文本框 33">
            <a:extLst>
              <a:ext uri="{FF2B5EF4-FFF2-40B4-BE49-F238E27FC236}">
                <a16:creationId xmlns:a16="http://schemas.microsoft.com/office/drawing/2014/main" xmlns="" id="{715EB037-7005-47F5-9217-109C8AE613E9}"/>
              </a:ext>
            </a:extLst>
          </p:cNvPr>
          <p:cNvSpPr txBox="1"/>
          <p:nvPr/>
        </p:nvSpPr>
        <p:spPr>
          <a:xfrm>
            <a:off x="8350593" y="4967416"/>
            <a:ext cx="1414608" cy="257122"/>
          </a:xfrm>
          <a:prstGeom prst="rect">
            <a:avLst/>
          </a:prstGeom>
          <a:noFill/>
        </p:spPr>
        <p:txBody>
          <a:bodyPr wrap="square" rtlCol="0">
            <a:spAutoFit/>
          </a:bodyPr>
          <a:lstStyle/>
          <a:p>
            <a:r>
              <a:rPr lang="zh-CN" altLang="en-US" sz="1071" dirty="0">
                <a:latin typeface="微软雅黑" pitchFamily="34" charset="-122"/>
                <a:ea typeface="微软雅黑" pitchFamily="34" charset="-122"/>
              </a:rPr>
              <a:t>（兰桂莎老师）</a:t>
            </a:r>
          </a:p>
        </p:txBody>
      </p:sp>
      <p:sp>
        <p:nvSpPr>
          <p:cNvPr id="20" name="Triangle 201">
            <a:extLst>
              <a:ext uri="{FF2B5EF4-FFF2-40B4-BE49-F238E27FC236}">
                <a16:creationId xmlns:a16="http://schemas.microsoft.com/office/drawing/2014/main" xmlns="" id="{801B84E1-30B0-4237-907E-54B65437BAEE}"/>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17407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9FE72F57-F4BB-4E68-85FF-E7553E814F8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7780" y="666547"/>
            <a:ext cx="6614160" cy="4193943"/>
          </a:xfrm>
          <a:prstGeom prst="rect">
            <a:avLst/>
          </a:prstGeom>
          <a:noFill/>
          <a:ln w="28575">
            <a:noFill/>
          </a:ln>
        </p:spPr>
      </p:pic>
      <p:sp>
        <p:nvSpPr>
          <p:cNvPr id="3" name="Triangle 201">
            <a:extLst>
              <a:ext uri="{FF2B5EF4-FFF2-40B4-BE49-F238E27FC236}">
                <a16:creationId xmlns:a16="http://schemas.microsoft.com/office/drawing/2014/main" xmlns="" id="{E9171D7F-9B17-405D-9731-041A33E52B53}"/>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145974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2363E416-2ED8-4D7A-9AA7-36F4C81E620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840" y="488137"/>
            <a:ext cx="7430482" cy="1439723"/>
          </a:xfrm>
          <a:prstGeom prst="rect">
            <a:avLst/>
          </a:prstGeom>
          <a:noFill/>
          <a:ln w="28575">
            <a:noFill/>
          </a:ln>
        </p:spPr>
      </p:pic>
      <p:pic>
        <p:nvPicPr>
          <p:cNvPr id="10" name="图片 9">
            <a:extLst>
              <a:ext uri="{FF2B5EF4-FFF2-40B4-BE49-F238E27FC236}">
                <a16:creationId xmlns:a16="http://schemas.microsoft.com/office/drawing/2014/main" xmlns="" id="{4901B4F1-1620-4E27-9B6B-AA0D7CC56E1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941" y="2476500"/>
            <a:ext cx="7672279" cy="1798320"/>
          </a:xfrm>
          <a:prstGeom prst="rect">
            <a:avLst/>
          </a:prstGeom>
          <a:noFill/>
          <a:ln w="28575">
            <a:noFill/>
          </a:ln>
        </p:spPr>
      </p:pic>
      <p:sp>
        <p:nvSpPr>
          <p:cNvPr id="4" name="Triangle 201">
            <a:extLst>
              <a:ext uri="{FF2B5EF4-FFF2-40B4-BE49-F238E27FC236}">
                <a16:creationId xmlns:a16="http://schemas.microsoft.com/office/drawing/2014/main" xmlns="" id="{55DCAF09-8A99-4D7B-A4C3-A6003FF48EF8}"/>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213840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463DF3F-4D9D-469B-9FE2-94F20D4E2BD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522" y="391693"/>
            <a:ext cx="8515491" cy="2336268"/>
          </a:xfrm>
          <a:prstGeom prst="rect">
            <a:avLst/>
          </a:prstGeom>
          <a:noFill/>
          <a:ln w="28575">
            <a:noFill/>
          </a:ln>
        </p:spPr>
      </p:pic>
      <p:sp>
        <p:nvSpPr>
          <p:cNvPr id="3" name="Triangle 201">
            <a:extLst>
              <a:ext uri="{FF2B5EF4-FFF2-40B4-BE49-F238E27FC236}">
                <a16:creationId xmlns:a16="http://schemas.microsoft.com/office/drawing/2014/main" xmlns="" id="{2C822424-F0FE-4854-857F-C4D67A9BC457}"/>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pic>
        <p:nvPicPr>
          <p:cNvPr id="5" name="图片 4">
            <a:extLst>
              <a:ext uri="{FF2B5EF4-FFF2-40B4-BE49-F238E27FC236}">
                <a16:creationId xmlns:a16="http://schemas.microsoft.com/office/drawing/2014/main" xmlns="" id="{B06A343A-848F-450C-9534-5C69631B2D3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 y="2827020"/>
            <a:ext cx="8197279" cy="2377024"/>
          </a:xfrm>
          <a:prstGeom prst="rect">
            <a:avLst/>
          </a:prstGeom>
          <a:noFill/>
          <a:ln w="28575">
            <a:noFill/>
          </a:ln>
        </p:spPr>
      </p:pic>
    </p:spTree>
    <p:extLst>
      <p:ext uri="{BB962C8B-B14F-4D97-AF65-F5344CB8AC3E}">
        <p14:creationId xmlns:p14="http://schemas.microsoft.com/office/powerpoint/2010/main" val="36299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FD5A6B5D-882D-4607-95B2-C8F7192B549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465" y="115158"/>
            <a:ext cx="4235484" cy="2271164"/>
          </a:xfrm>
          <a:prstGeom prst="rect">
            <a:avLst/>
          </a:prstGeom>
          <a:noFill/>
          <a:ln w="28575">
            <a:noFill/>
          </a:ln>
        </p:spPr>
      </p:pic>
      <p:sp>
        <p:nvSpPr>
          <p:cNvPr id="3" name="Triangle 201">
            <a:extLst>
              <a:ext uri="{FF2B5EF4-FFF2-40B4-BE49-F238E27FC236}">
                <a16:creationId xmlns:a16="http://schemas.microsoft.com/office/drawing/2014/main" xmlns="" id="{7FBD0A61-7762-4A8A-BD07-A4D4E3EF8C80}"/>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
        <p:nvSpPr>
          <p:cNvPr id="5" name="文本框 3">
            <a:extLst>
              <a:ext uri="{FF2B5EF4-FFF2-40B4-BE49-F238E27FC236}">
                <a16:creationId xmlns:a16="http://schemas.microsoft.com/office/drawing/2014/main" xmlns="" id="{5395A01C-F8CE-4179-8363-7311AE27205B}"/>
              </a:ext>
            </a:extLst>
          </p:cNvPr>
          <p:cNvSpPr txBox="1"/>
          <p:nvPr/>
        </p:nvSpPr>
        <p:spPr>
          <a:xfrm>
            <a:off x="292820" y="2454664"/>
            <a:ext cx="9011200" cy="2690352"/>
          </a:xfrm>
          <a:prstGeom prst="rect">
            <a:avLst/>
          </a:prstGeom>
          <a:noFill/>
        </p:spPr>
        <p:txBody>
          <a:bodyPr wrap="square" rtlCol="0">
            <a:spAutoFit/>
          </a:bodyPr>
          <a:lstStyle/>
          <a:p>
            <a:pPr>
              <a:lnSpc>
                <a:spcPct val="150000"/>
              </a:lnSpc>
            </a:pPr>
            <a:r>
              <a:rPr lang="en-US" altLang="zh-CN" sz="1876" dirty="0"/>
              <a:t>【</a:t>
            </a:r>
            <a:r>
              <a:rPr lang="zh-CN" altLang="en-US" sz="1876" dirty="0"/>
              <a:t>朝阳区目标检测</a:t>
            </a:r>
            <a:r>
              <a:rPr lang="en-US" altLang="zh-CN" sz="1876" dirty="0"/>
              <a:t>P44</a:t>
            </a:r>
            <a:r>
              <a:rPr lang="en-US" altLang="zh-CN" sz="1876" dirty="0" smtClean="0"/>
              <a:t>】</a:t>
            </a:r>
            <a:endParaRPr lang="en-US" altLang="zh-CN" sz="1876" dirty="0"/>
          </a:p>
          <a:p>
            <a:pPr>
              <a:lnSpc>
                <a:spcPct val="150000"/>
              </a:lnSpc>
            </a:pPr>
            <a:r>
              <a:rPr lang="zh-CN" altLang="en-US" sz="1876" dirty="0" smtClean="0">
                <a:latin typeface="楷体" panose="02010609060101010101" pitchFamily="49" charset="-122"/>
                <a:ea typeface="楷体" panose="02010609060101010101" pitchFamily="49" charset="-122"/>
              </a:rPr>
              <a:t>    令</a:t>
            </a:r>
            <a:r>
              <a:rPr lang="zh-CN" altLang="en-US" sz="1876" dirty="0">
                <a:latin typeface="楷体" panose="02010609060101010101" pitchFamily="49" charset="-122"/>
                <a:ea typeface="楷体" panose="02010609060101010101" pitchFamily="49" charset="-122"/>
              </a:rPr>
              <a:t>民为什伍，而相牧司连坐。 不告好者腰斩，告奸者与斩敌首同赏，匿奸者与降敌同</a:t>
            </a:r>
            <a:r>
              <a:rPr lang="en-US" altLang="zh-CN" sz="1876" dirty="0">
                <a:latin typeface="楷体" panose="02010609060101010101" pitchFamily="49" charset="-122"/>
                <a:ea typeface="楷体" panose="02010609060101010101" pitchFamily="49" charset="-122"/>
              </a:rPr>
              <a:t>....</a:t>
            </a:r>
            <a:r>
              <a:rPr lang="zh-CN" altLang="en-US" sz="1876" dirty="0">
                <a:latin typeface="楷体" panose="02010609060101010101" pitchFamily="49" charset="-122"/>
                <a:ea typeface="楷体" panose="02010609060101010101" pitchFamily="49" charset="-122"/>
              </a:rPr>
              <a:t>有军功者，各以率受</a:t>
            </a:r>
            <a:r>
              <a:rPr lang="en-US" altLang="zh-CN" sz="1876" dirty="0">
                <a:latin typeface="楷体" panose="02010609060101010101" pitchFamily="49" charset="-122"/>
                <a:ea typeface="楷体" panose="02010609060101010101" pitchFamily="49" charset="-122"/>
              </a:rPr>
              <a:t>.....</a:t>
            </a:r>
            <a:r>
              <a:rPr lang="zh-CN" altLang="en-US" sz="1876" dirty="0">
                <a:latin typeface="楷体" panose="02010609060101010101" pitchFamily="49" charset="-122"/>
                <a:ea typeface="楷体" panose="02010609060101010101" pitchFamily="49" charset="-122"/>
              </a:rPr>
              <a:t>力本业，耕织致果帛多者复其身。事末利及息而贫者，举以为收孥</a:t>
            </a:r>
            <a:r>
              <a:rPr lang="en-US" altLang="zh-CN" sz="1876" dirty="0">
                <a:latin typeface="楷体" panose="02010609060101010101" pitchFamily="49" charset="-122"/>
                <a:ea typeface="楷体" panose="02010609060101010101" pitchFamily="49" charset="-122"/>
              </a:rPr>
              <a:t>(</a:t>
            </a:r>
            <a:r>
              <a:rPr lang="zh-CN" altLang="en-US" sz="1876" dirty="0">
                <a:latin typeface="楷体" panose="02010609060101010101" pitchFamily="49" charset="-122"/>
                <a:ea typeface="楷体" panose="02010609060101010101" pitchFamily="49" charset="-122"/>
              </a:rPr>
              <a:t>官奴婢</a:t>
            </a:r>
            <a:r>
              <a:rPr lang="en-US" altLang="zh-CN" sz="1876" dirty="0">
                <a:latin typeface="楷体" panose="02010609060101010101" pitchFamily="49" charset="-122"/>
                <a:ea typeface="楷体" panose="02010609060101010101" pitchFamily="49" charset="-122"/>
              </a:rPr>
              <a:t>)</a:t>
            </a:r>
            <a:r>
              <a:rPr lang="zh-CN" altLang="en-US" sz="1876" dirty="0">
                <a:latin typeface="楷体" panose="02010609060101010101" pitchFamily="49" charset="-122"/>
                <a:ea typeface="楷体" panose="02010609060101010101" pitchFamily="49" charset="-122"/>
              </a:rPr>
              <a:t>。宗室非有军功论，不得为</a:t>
            </a:r>
            <a:r>
              <a:rPr lang="en-US" altLang="zh-CN" sz="1876" dirty="0">
                <a:latin typeface="楷体" panose="02010609060101010101" pitchFamily="49" charset="-122"/>
                <a:ea typeface="楷体" panose="02010609060101010101" pitchFamily="49" charset="-122"/>
              </a:rPr>
              <a:t>.....</a:t>
            </a:r>
            <a:r>
              <a:rPr lang="zh-CN" altLang="en-US" sz="1876" dirty="0">
                <a:latin typeface="楷体" panose="02010609060101010101" pitchFamily="49" charset="-122"/>
                <a:ea typeface="楷体" panose="02010609060101010101" pitchFamily="49" charset="-122"/>
              </a:rPr>
              <a:t>集小乡邑聚为县，置令、丞，凡三十一县。为回开阡陌封疆，而赋税平。平斗桶权街丈尺。</a:t>
            </a:r>
            <a:endParaRPr lang="en-US" altLang="zh-CN" sz="1876" dirty="0">
              <a:latin typeface="楷体" panose="02010609060101010101" pitchFamily="49" charset="-122"/>
              <a:ea typeface="楷体" panose="02010609060101010101" pitchFamily="49" charset="-122"/>
            </a:endParaRPr>
          </a:p>
          <a:p>
            <a:pPr algn="r">
              <a:lnSpc>
                <a:spcPct val="150000"/>
              </a:lnSpc>
            </a:pPr>
            <a:r>
              <a:rPr lang="en-US" altLang="zh-CN" sz="1876" dirty="0" smtClean="0">
                <a:latin typeface="楷体" panose="02010609060101010101" pitchFamily="49" charset="-122"/>
                <a:ea typeface="楷体" panose="02010609060101010101" pitchFamily="49" charset="-122"/>
              </a:rPr>
              <a:t>——《</a:t>
            </a:r>
            <a:r>
              <a:rPr lang="zh-CN" altLang="en-US" sz="1876" dirty="0" smtClean="0">
                <a:latin typeface="楷体" panose="02010609060101010101" pitchFamily="49" charset="-122"/>
                <a:ea typeface="楷体" panose="02010609060101010101" pitchFamily="49" charset="-122"/>
              </a:rPr>
              <a:t>史记</a:t>
            </a:r>
            <a:r>
              <a:rPr lang="en-US" altLang="zh-CN" sz="1876" dirty="0" smtClean="0">
                <a:latin typeface="楷体" panose="02010609060101010101" pitchFamily="49" charset="-122"/>
                <a:ea typeface="楷体" panose="02010609060101010101" pitchFamily="49" charset="-122"/>
              </a:rPr>
              <a:t>·</a:t>
            </a:r>
            <a:r>
              <a:rPr lang="zh-CN" altLang="en-US" sz="1876" dirty="0" smtClean="0">
                <a:latin typeface="楷体" panose="02010609060101010101" pitchFamily="49" charset="-122"/>
                <a:ea typeface="楷体" panose="02010609060101010101" pitchFamily="49" charset="-122"/>
              </a:rPr>
              <a:t>商</a:t>
            </a:r>
            <a:r>
              <a:rPr lang="zh-CN" altLang="en-US" sz="1876" dirty="0">
                <a:latin typeface="楷体" panose="02010609060101010101" pitchFamily="49" charset="-122"/>
                <a:ea typeface="楷体" panose="02010609060101010101" pitchFamily="49" charset="-122"/>
              </a:rPr>
              <a:t>君列传</a:t>
            </a:r>
            <a:r>
              <a:rPr lang="en-US" altLang="zh-CN" sz="1876" dirty="0">
                <a:latin typeface="楷体" panose="02010609060101010101" pitchFamily="49" charset="-122"/>
                <a:ea typeface="楷体" panose="02010609060101010101" pitchFamily="49" charset="-122"/>
              </a:rPr>
              <a:t>》 </a:t>
            </a:r>
          </a:p>
        </p:txBody>
      </p:sp>
      <p:sp>
        <p:nvSpPr>
          <p:cNvPr id="2" name="TextBox 1"/>
          <p:cNvSpPr txBox="1"/>
          <p:nvPr/>
        </p:nvSpPr>
        <p:spPr>
          <a:xfrm>
            <a:off x="4788269" y="1259826"/>
            <a:ext cx="4625340" cy="954685"/>
          </a:xfrm>
          <a:prstGeom prst="rect">
            <a:avLst/>
          </a:prstGeom>
          <a:noFill/>
        </p:spPr>
        <p:txBody>
          <a:bodyPr wrap="square" rtlCol="0">
            <a:spAutoFit/>
          </a:bodyPr>
          <a:lstStyle/>
          <a:p>
            <a:pPr>
              <a:lnSpc>
                <a:spcPct val="150000"/>
              </a:lnSpc>
            </a:pPr>
            <a:r>
              <a:rPr lang="zh-CN" altLang="en-US" sz="2000" dirty="0"/>
              <a:t>（</a:t>
            </a:r>
            <a:r>
              <a:rPr lang="en-US" altLang="zh-CN" sz="2000" dirty="0"/>
              <a:t>1</a:t>
            </a:r>
            <a:r>
              <a:rPr lang="zh-CN" altLang="en-US" sz="2000" dirty="0"/>
              <a:t>）根据</a:t>
            </a:r>
            <a:r>
              <a:rPr lang="zh-CN" altLang="en-US" sz="2000" dirty="0" smtClean="0"/>
              <a:t>材料  结合</a:t>
            </a:r>
            <a:r>
              <a:rPr lang="zh-CN" altLang="en-US" sz="2000" dirty="0"/>
              <a:t>时代背景评述商鞅变法的措施</a:t>
            </a:r>
            <a:r>
              <a:rPr lang="zh-CN" altLang="en-US" sz="2000" dirty="0" smtClean="0"/>
              <a:t>。</a:t>
            </a:r>
            <a:endParaRPr lang="zh-CN" altLang="en-US" sz="2000" dirty="0"/>
          </a:p>
        </p:txBody>
      </p:sp>
    </p:spTree>
    <p:extLst>
      <p:ext uri="{BB962C8B-B14F-4D97-AF65-F5344CB8AC3E}">
        <p14:creationId xmlns:p14="http://schemas.microsoft.com/office/powerpoint/2010/main" val="425417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663992" y="1210311"/>
            <a:ext cx="2898629" cy="727006"/>
            <a:chOff x="5714599" y="2076217"/>
            <a:chExt cx="3864839" cy="969340"/>
          </a:xfrm>
        </p:grpSpPr>
        <p:sp>
          <p:nvSpPr>
            <p:cNvPr id="6" name="TextBox 6"/>
            <p:cNvSpPr txBox="1">
              <a:spLocks noChangeArrowheads="1"/>
            </p:cNvSpPr>
            <p:nvPr/>
          </p:nvSpPr>
          <p:spPr bwMode="auto">
            <a:xfrm>
              <a:off x="5714599" y="2076217"/>
              <a:ext cx="2858302"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dirty="0">
                  <a:solidFill>
                    <a:schemeClr val="tx1">
                      <a:lumMod val="95000"/>
                      <a:lumOff val="5000"/>
                    </a:schemeClr>
                  </a:solidFill>
                  <a:latin typeface="黑体" panose="02010609060101010101" pitchFamily="49" charset="-122"/>
                  <a:ea typeface="黑体" panose="02010609060101010101" pitchFamily="49" charset="-122"/>
                </a:rPr>
                <a:t>教学内容</a:t>
              </a:r>
            </a:p>
          </p:txBody>
        </p:sp>
        <p:sp>
          <p:nvSpPr>
            <p:cNvPr id="7" name="TextBox 111"/>
            <p:cNvSpPr txBox="1"/>
            <p:nvPr/>
          </p:nvSpPr>
          <p:spPr>
            <a:xfrm>
              <a:off x="5998038" y="2711533"/>
              <a:ext cx="3581400" cy="334024"/>
            </a:xfrm>
            <a:prstGeom prst="rect">
              <a:avLst/>
            </a:prstGeom>
            <a:noFill/>
          </p:spPr>
          <p:txBody>
            <a:bodyPr wrap="square" rtlCol="0">
              <a:spAutoFit/>
            </a:bodyPr>
            <a:lstStyle/>
            <a:p>
              <a:r>
                <a:rPr lang="en-US" altLang="zh-CN" sz="1030" dirty="0">
                  <a:solidFill>
                    <a:schemeClr val="tx1">
                      <a:lumMod val="95000"/>
                      <a:lumOff val="5000"/>
                    </a:schemeClr>
                  </a:solidFill>
                  <a:latin typeface="微软雅黑" panose="020B0503020204020204" pitchFamily="34" charset="-122"/>
                  <a:ea typeface="微软雅黑" panose="020B0503020204020204" pitchFamily="34" charset="-122"/>
                </a:rPr>
                <a:t>TEACHING CONTENT</a:t>
              </a:r>
              <a:endParaRPr lang="zh-CN" altLang="en-US" sz="103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042347" y="998461"/>
            <a:ext cx="1553762" cy="1570775"/>
            <a:chOff x="2918306" y="1498847"/>
            <a:chExt cx="1553762" cy="1570775"/>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9" name="矩形 8"/>
            <p:cNvSpPr/>
            <p:nvPr/>
          </p:nvSpPr>
          <p:spPr>
            <a:xfrm>
              <a:off x="3339961" y="1961069"/>
              <a:ext cx="710451" cy="669414"/>
            </a:xfrm>
            <a:prstGeom prst="rect">
              <a:avLst/>
            </a:prstGeom>
            <a:solidFill>
              <a:schemeClr val="bg1"/>
            </a:solidFill>
          </p:spPr>
          <p:txBody>
            <a:bodyPr wrap="none">
              <a:spAutoFit/>
            </a:bodyPr>
            <a:lstStyle/>
            <a:p>
              <a:pPr algn="ctr" defTabSz="685800">
                <a:defRPr/>
              </a:pPr>
              <a:r>
                <a:rPr lang="en-US" altLang="zh-CN" sz="3750" kern="0" dirty="0">
                  <a:solidFill>
                    <a:schemeClr val="accent2">
                      <a:lumMod val="75000"/>
                    </a:schemeClr>
                  </a:solidFill>
                  <a:latin typeface="Impact" panose="020B0806030902050204" pitchFamily="34" charset="0"/>
                  <a:ea typeface="宋体" panose="02010600030101010101" pitchFamily="2" charset="-122"/>
                </a:rPr>
                <a:t>0 1</a:t>
              </a:r>
              <a:endParaRPr lang="zh-CN" altLang="en-US" sz="3750" kern="0" dirty="0">
                <a:solidFill>
                  <a:schemeClr val="accent2">
                    <a:lumMod val="75000"/>
                  </a:schemeClr>
                </a:solidFill>
                <a:latin typeface="Impact" panose="020B0806030902050204" pitchFamily="34" charset="0"/>
                <a:ea typeface="宋体" panose="02010600030101010101" pitchFamily="2" charset="-122"/>
              </a:endParaRPr>
            </a:p>
          </p:txBody>
        </p:sp>
      </p:grpSp>
      <p:sp>
        <p:nvSpPr>
          <p:cNvPr id="11" name="TextBox 10">
            <a:extLst>
              <a:ext uri="{FF2B5EF4-FFF2-40B4-BE49-F238E27FC236}">
                <a16:creationId xmlns:a16="http://schemas.microsoft.com/office/drawing/2014/main" xmlns="" id="{488E5D84-B285-415B-B69B-1D1E4EFFD70D}"/>
              </a:ext>
            </a:extLst>
          </p:cNvPr>
          <p:cNvSpPr txBox="1"/>
          <p:nvPr/>
        </p:nvSpPr>
        <p:spPr>
          <a:xfrm>
            <a:off x="1386840" y="2450003"/>
            <a:ext cx="6985167" cy="1348485"/>
          </a:xfrm>
          <a:prstGeom prst="rect">
            <a:avLst/>
          </a:prstGeom>
          <a:noFill/>
        </p:spPr>
        <p:txBody>
          <a:bodyPr wrap="square" lIns="55285" tIns="27642" rIns="55285" bIns="27642" rtlCol="0">
            <a:spAutoFit/>
          </a:bodyPr>
          <a:lstStyle/>
          <a:p>
            <a:pPr algn="ctr">
              <a:lnSpc>
                <a:spcPct val="200000"/>
              </a:lnSpc>
              <a:defRPr/>
            </a:pPr>
            <a:r>
              <a:rPr lang="zh-CN" altLang="en-US" sz="1400" b="1" dirty="0">
                <a:latin typeface="微软雅黑" pitchFamily="34" charset="-122"/>
                <a:ea typeface="微软雅黑" pitchFamily="34" charset="-122"/>
              </a:rPr>
              <a:t>高三年级历史学科第</a:t>
            </a:r>
            <a:r>
              <a:rPr lang="en-US" altLang="zh-CN" sz="1400" b="1" dirty="0">
                <a:latin typeface="微软雅黑" pitchFamily="34" charset="-122"/>
                <a:ea typeface="微软雅黑" pitchFamily="34" charset="-122"/>
              </a:rPr>
              <a:t>6</a:t>
            </a:r>
            <a:r>
              <a:rPr lang="zh-CN" altLang="en-US" sz="1400" b="1" dirty="0">
                <a:latin typeface="微软雅黑" pitchFamily="34" charset="-122"/>
                <a:ea typeface="微软雅黑" pitchFamily="34" charset="-122"/>
              </a:rPr>
              <a:t>课时</a:t>
            </a:r>
            <a:r>
              <a:rPr lang="en-US" altLang="zh-CN" sz="1400" b="1" dirty="0">
                <a:latin typeface="微软雅黑" pitchFamily="34" charset="-122"/>
                <a:ea typeface="微软雅黑" pitchFamily="34" charset="-122"/>
              </a:rPr>
              <a:t>《</a:t>
            </a:r>
            <a:r>
              <a:rPr lang="zh-CN" altLang="en-US" sz="1400" b="1" dirty="0">
                <a:latin typeface="微软雅黑" pitchFamily="34" charset="-122"/>
                <a:ea typeface="微软雅黑" pitchFamily="34" charset="-122"/>
              </a:rPr>
              <a:t>中国古代通史专题</a:t>
            </a:r>
            <a:r>
              <a:rPr lang="en-US" altLang="zh-CN" sz="1400" b="1" dirty="0">
                <a:latin typeface="微软雅黑" pitchFamily="34" charset="-122"/>
                <a:ea typeface="微软雅黑" pitchFamily="34" charset="-122"/>
              </a:rPr>
              <a:t>6</a:t>
            </a:r>
            <a:r>
              <a:rPr lang="en-US" altLang="zh-CN" sz="1400" b="1" dirty="0" smtClean="0">
                <a:latin typeface="微软雅黑" pitchFamily="34" charset="-122"/>
                <a:ea typeface="微软雅黑" pitchFamily="34" charset="-122"/>
              </a:rPr>
              <a:t>》</a:t>
            </a:r>
            <a:endParaRPr lang="en-US" altLang="zh-CN" sz="1400" b="1" dirty="0" smtClean="0">
              <a:latin typeface="微软雅黑" pitchFamily="34" charset="-122"/>
              <a:ea typeface="微软雅黑" pitchFamily="34" charset="-122"/>
            </a:endParaRPr>
          </a:p>
          <a:p>
            <a:pPr algn="ctr">
              <a:lnSpc>
                <a:spcPct val="200000"/>
              </a:lnSpc>
              <a:defRPr/>
            </a:pPr>
            <a:r>
              <a:rPr lang="en-US" altLang="zh-CN" sz="2800" b="1" dirty="0" smtClean="0">
                <a:latin typeface="微软雅黑" pitchFamily="34" charset="-122"/>
                <a:ea typeface="微软雅黑" pitchFamily="34" charset="-122"/>
              </a:rPr>
              <a:t> </a:t>
            </a:r>
            <a:r>
              <a:rPr lang="zh-CN" altLang="en-US" sz="2800" b="1" dirty="0">
                <a:latin typeface="微软雅黑" pitchFamily="34" charset="-122"/>
                <a:ea typeface="微软雅黑" pitchFamily="34" charset="-122"/>
              </a:rPr>
              <a:t>春秋战国时期的</a:t>
            </a:r>
            <a:r>
              <a:rPr lang="zh-CN" altLang="en-US" sz="2800" b="1" dirty="0" smtClean="0">
                <a:latin typeface="微软雅黑" pitchFamily="34" charset="-122"/>
                <a:ea typeface="微软雅黑" pitchFamily="34" charset="-122"/>
              </a:rPr>
              <a:t>政治</a:t>
            </a:r>
            <a:endParaRPr lang="zh-CN" altLang="en-US" sz="2800" b="1" dirty="0">
              <a:latin typeface="微软雅黑" pitchFamily="34" charset="-122"/>
              <a:ea typeface="微软雅黑" pitchFamily="34" charset="-122"/>
            </a:endParaRPr>
          </a:p>
        </p:txBody>
      </p:sp>
    </p:spTree>
    <p:extLst>
      <p:ext uri="{BB962C8B-B14F-4D97-AF65-F5344CB8AC3E}">
        <p14:creationId xmlns:p14="http://schemas.microsoft.com/office/powerpoint/2010/main" val="2370789426"/>
      </p:ext>
    </p:extLst>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CA703340-DBA0-4D61-A5EA-B6B08EA708DB}"/>
              </a:ext>
            </a:extLst>
          </p:cNvPr>
          <p:cNvSpPr>
            <a:spLocks noGrp="1"/>
          </p:cNvSpPr>
          <p:nvPr>
            <p:ph idx="4294967295"/>
          </p:nvPr>
        </p:nvSpPr>
        <p:spPr>
          <a:xfrm>
            <a:off x="500114" y="442671"/>
            <a:ext cx="8857246" cy="4068369"/>
          </a:xfrm>
          <a:ln w="19050">
            <a:noFill/>
          </a:ln>
        </p:spPr>
        <p:txBody>
          <a:bodyPr>
            <a:normAutofit/>
          </a:bodyPr>
          <a:lstStyle/>
          <a:p>
            <a:pPr marL="0" indent="0">
              <a:lnSpc>
                <a:spcPct val="150000"/>
              </a:lnSpc>
              <a:buNone/>
            </a:pPr>
            <a:r>
              <a:rPr lang="en-US" altLang="zh-CN" sz="1876" dirty="0">
                <a:latin typeface="楷体" panose="02010609060101010101" pitchFamily="49" charset="-122"/>
                <a:ea typeface="楷体" panose="02010609060101010101" pitchFamily="49" charset="-122"/>
              </a:rPr>
              <a:t>    </a:t>
            </a:r>
            <a:r>
              <a:rPr lang="zh-CN" altLang="zh-CN" sz="1876" dirty="0">
                <a:latin typeface="楷体" panose="02010609060101010101" pitchFamily="49" charset="-122"/>
                <a:ea typeface="楷体" panose="02010609060101010101" pitchFamily="49" charset="-122"/>
              </a:rPr>
              <a:t>商鞅死后约莫七八十年，赵国的大儒荀卿游秦。这时商鞅变法的成绩还历历可见：（秦之）国塞险，形势便，山林川谷美，天材之利多，是</a:t>
            </a:r>
            <a:r>
              <a:rPr lang="zh-CN" altLang="zh-CN" sz="1876" u="sng" dirty="0">
                <a:latin typeface="楷体" panose="02010609060101010101" pitchFamily="49" charset="-122"/>
                <a:ea typeface="楷体" panose="02010609060101010101" pitchFamily="49" charset="-122"/>
              </a:rPr>
              <a:t>形胜</a:t>
            </a:r>
            <a:r>
              <a:rPr lang="zh-CN" altLang="zh-CN" sz="1876" dirty="0">
                <a:latin typeface="楷体" panose="02010609060101010101" pitchFamily="49" charset="-122"/>
                <a:ea typeface="楷体" panose="02010609060101010101" pitchFamily="49" charset="-122"/>
              </a:rPr>
              <a:t>也。</a:t>
            </a:r>
            <a:r>
              <a:rPr lang="zh-CN" altLang="zh-CN" sz="1876" u="sng" dirty="0">
                <a:latin typeface="楷体" panose="02010609060101010101" pitchFamily="49" charset="-122"/>
                <a:ea typeface="楷体" panose="02010609060101010101" pitchFamily="49" charset="-122"/>
              </a:rPr>
              <a:t>入境观其风俗</a:t>
            </a:r>
            <a:r>
              <a:rPr lang="zh-CN" altLang="zh-CN" sz="1876" dirty="0">
                <a:latin typeface="楷体" panose="02010609060101010101" pitchFamily="49" charset="-122"/>
                <a:ea typeface="楷体" panose="02010609060101010101" pitchFamily="49" charset="-122"/>
              </a:rPr>
              <a:t>：其</a:t>
            </a:r>
            <a:r>
              <a:rPr lang="zh-CN" altLang="zh-CN" sz="1876" b="1" dirty="0">
                <a:latin typeface="黑体" panose="02010609060101010101" pitchFamily="49" charset="-122"/>
                <a:ea typeface="黑体" panose="02010609060101010101" pitchFamily="49" charset="-122"/>
              </a:rPr>
              <a:t>百姓</a:t>
            </a:r>
            <a:r>
              <a:rPr lang="zh-CN" altLang="zh-CN" sz="1876" dirty="0">
                <a:latin typeface="楷体" panose="02010609060101010101" pitchFamily="49" charset="-122"/>
                <a:ea typeface="楷体" panose="02010609060101010101" pitchFamily="49" charset="-122"/>
              </a:rPr>
              <a:t>朴，其声乐不流（淫荡）汙（猥亵），其服不挑（佻），甚畏有司而顺。……</a:t>
            </a:r>
            <a:r>
              <a:rPr lang="zh-CN" altLang="zh-CN" sz="1876" u="sng" dirty="0">
                <a:latin typeface="楷体" panose="02010609060101010101" pitchFamily="49" charset="-122"/>
                <a:ea typeface="楷体" panose="02010609060101010101" pitchFamily="49" charset="-122"/>
              </a:rPr>
              <a:t>及都邑官府</a:t>
            </a:r>
            <a:r>
              <a:rPr lang="zh-CN" altLang="zh-CN" sz="1876" dirty="0">
                <a:latin typeface="楷体" panose="02010609060101010101" pitchFamily="49" charset="-122"/>
                <a:ea typeface="楷体" panose="02010609060101010101" pitchFamily="49" charset="-122"/>
              </a:rPr>
              <a:t>：其</a:t>
            </a:r>
            <a:r>
              <a:rPr lang="zh-CN" altLang="zh-CN" sz="1876" b="1" dirty="0">
                <a:latin typeface="黑体" panose="02010609060101010101" pitchFamily="49" charset="-122"/>
                <a:ea typeface="黑体" panose="02010609060101010101" pitchFamily="49" charset="-122"/>
              </a:rPr>
              <a:t>百吏</a:t>
            </a:r>
            <a:r>
              <a:rPr lang="zh-CN" altLang="zh-CN" sz="1876" dirty="0">
                <a:latin typeface="楷体" panose="02010609060101010101" pitchFamily="49" charset="-122"/>
                <a:ea typeface="楷体" panose="02010609060101010101" pitchFamily="49" charset="-122"/>
              </a:rPr>
              <a:t>肃然，莫不恭俭、敦敬、忠信。……</a:t>
            </a:r>
            <a:r>
              <a:rPr lang="zh-CN" altLang="zh-CN" sz="1876" u="sng" dirty="0">
                <a:latin typeface="楷体" panose="02010609060101010101" pitchFamily="49" charset="-122"/>
                <a:ea typeface="楷体" panose="02010609060101010101" pitchFamily="49" charset="-122"/>
              </a:rPr>
              <a:t>入其国，观其</a:t>
            </a:r>
            <a:r>
              <a:rPr lang="zh-CN" altLang="zh-CN" sz="1876" b="1" u="sng" dirty="0">
                <a:latin typeface="黑体" panose="02010609060101010101" pitchFamily="49" charset="-122"/>
                <a:ea typeface="黑体" panose="02010609060101010101" pitchFamily="49" charset="-122"/>
              </a:rPr>
              <a:t>士大夫</a:t>
            </a:r>
            <a:r>
              <a:rPr lang="zh-CN" altLang="zh-CN" sz="1876" dirty="0">
                <a:latin typeface="楷体" panose="02010609060101010101" pitchFamily="49" charset="-122"/>
                <a:ea typeface="楷体" panose="02010609060101010101" pitchFamily="49" charset="-122"/>
              </a:rPr>
              <a:t>，……不比周，不朋党，倜然莫不明通而公也。……</a:t>
            </a:r>
            <a:r>
              <a:rPr lang="zh-CN" altLang="zh-CN" sz="1876" u="sng" dirty="0">
                <a:latin typeface="楷体" panose="02010609060101010101" pitchFamily="49" charset="-122"/>
                <a:ea typeface="楷体" panose="02010609060101010101" pitchFamily="49" charset="-122"/>
              </a:rPr>
              <a:t>观其</a:t>
            </a:r>
            <a:r>
              <a:rPr lang="zh-CN" altLang="zh-CN" sz="1876" b="1" u="sng" dirty="0">
                <a:latin typeface="黑体" panose="02010609060101010101" pitchFamily="49" charset="-122"/>
                <a:ea typeface="黑体" panose="02010609060101010101" pitchFamily="49" charset="-122"/>
              </a:rPr>
              <a:t>朝廷</a:t>
            </a:r>
            <a:r>
              <a:rPr lang="zh-CN" altLang="zh-CN" sz="1876" dirty="0">
                <a:latin typeface="楷体" panose="02010609060101010101" pitchFamily="49" charset="-122"/>
                <a:ea typeface="楷体" panose="02010609060101010101" pitchFamily="49" charset="-122"/>
              </a:rPr>
              <a:t>，其朝（早）间听决，百事不留，恬然如无治者。</a:t>
            </a:r>
            <a:endParaRPr lang="en-US" altLang="zh-CN" sz="1876" dirty="0">
              <a:latin typeface="楷体" panose="02010609060101010101" pitchFamily="49" charset="-122"/>
              <a:ea typeface="楷体" panose="02010609060101010101" pitchFamily="49" charset="-122"/>
            </a:endParaRPr>
          </a:p>
          <a:p>
            <a:pPr marL="0" indent="0">
              <a:lnSpc>
                <a:spcPct val="150000"/>
              </a:lnSpc>
              <a:buNone/>
            </a:pPr>
            <a:r>
              <a:rPr lang="zh-CN" altLang="en-US" sz="1876" dirty="0" smtClean="0">
                <a:latin typeface="楷体" panose="02010609060101010101" pitchFamily="49" charset="-122"/>
                <a:ea typeface="楷体" panose="02010609060101010101" pitchFamily="49" charset="-122"/>
              </a:rPr>
              <a:t>    </a:t>
            </a:r>
            <a:r>
              <a:rPr lang="zh-CN" altLang="en-US" sz="1876" dirty="0">
                <a:latin typeface="楷体" panose="02010609060101010101" pitchFamily="49" charset="-122"/>
                <a:ea typeface="楷体" panose="02010609060101010101" pitchFamily="49" charset="-122"/>
              </a:rPr>
              <a:t>荀卿的弟子韩非：今（六国）言赏则不与，言罚则不行。赏罚不信，故士民不死也。今秦出号令而行赏罚，有功无功，相事也。</a:t>
            </a:r>
            <a:r>
              <a:rPr lang="en-US" altLang="zh-CN" sz="1876" dirty="0">
                <a:latin typeface="楷体" panose="02010609060101010101" pitchFamily="49" charset="-122"/>
                <a:ea typeface="楷体" panose="02010609060101010101" pitchFamily="49" charset="-122"/>
              </a:rPr>
              <a:t>……</a:t>
            </a:r>
            <a:r>
              <a:rPr lang="zh-CN" altLang="en-US" sz="1876" dirty="0">
                <a:latin typeface="楷体" panose="02010609060101010101" pitchFamily="49" charset="-122"/>
                <a:ea typeface="楷体" panose="02010609060101010101" pitchFamily="49" charset="-122"/>
              </a:rPr>
              <a:t>是故秦战未尝不克，攻未尝不取，所当未尝不破</a:t>
            </a:r>
            <a:r>
              <a:rPr lang="zh-CN" altLang="en-US" sz="1876" dirty="0" smtClean="0">
                <a:latin typeface="楷体" panose="02010609060101010101" pitchFamily="49" charset="-122"/>
                <a:ea typeface="楷体" panose="02010609060101010101" pitchFamily="49" charset="-122"/>
              </a:rPr>
              <a:t>。</a:t>
            </a:r>
            <a:endParaRPr lang="zh-CN" altLang="en-US" sz="1876" dirty="0">
              <a:latin typeface="楷体" panose="02010609060101010101" pitchFamily="49" charset="-122"/>
              <a:ea typeface="楷体" panose="02010609060101010101" pitchFamily="49" charset="-122"/>
            </a:endParaRPr>
          </a:p>
        </p:txBody>
      </p:sp>
      <p:sp>
        <p:nvSpPr>
          <p:cNvPr id="4" name="Triangle 201">
            <a:extLst>
              <a:ext uri="{FF2B5EF4-FFF2-40B4-BE49-F238E27FC236}">
                <a16:creationId xmlns:a16="http://schemas.microsoft.com/office/drawing/2014/main" xmlns="" id="{AFAEC833-BD3B-4ED3-98B7-7FB70E9C84D7}"/>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206863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xmlns="" id="{BCB9B3D0-9DD0-4BF0-97B0-C1D78008D595}"/>
              </a:ext>
            </a:extLst>
          </p:cNvPr>
          <p:cNvPicPr>
            <a:picLocks noGrp="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502316" y="1150871"/>
            <a:ext cx="6902543" cy="3055279"/>
          </a:xfrm>
          <a:prstGeom prst="rect">
            <a:avLst/>
          </a:prstGeom>
          <a:noFill/>
          <a:ln w="28575">
            <a:noFill/>
          </a:ln>
        </p:spPr>
      </p:pic>
      <p:sp>
        <p:nvSpPr>
          <p:cNvPr id="3" name="Triangle 201">
            <a:extLst>
              <a:ext uri="{FF2B5EF4-FFF2-40B4-BE49-F238E27FC236}">
                <a16:creationId xmlns:a16="http://schemas.microsoft.com/office/drawing/2014/main" xmlns="" id="{346BA09A-84E3-486D-B2CE-216BFC67FA2A}"/>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111245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B0EF0B94-AC32-4409-BADB-DEEEF18450EA}"/>
              </a:ext>
            </a:extLst>
          </p:cNvPr>
          <p:cNvSpPr>
            <a:spLocks noGrp="1"/>
          </p:cNvSpPr>
          <p:nvPr>
            <p:ph idx="4294967295"/>
          </p:nvPr>
        </p:nvSpPr>
        <p:spPr>
          <a:xfrm>
            <a:off x="319139" y="808637"/>
            <a:ext cx="8938260" cy="3435703"/>
          </a:xfrm>
        </p:spPr>
        <p:txBody>
          <a:bodyPr>
            <a:normAutofit lnSpcReduction="10000"/>
          </a:bodyPr>
          <a:lstStyle/>
          <a:p>
            <a:pPr>
              <a:lnSpc>
                <a:spcPct val="150000"/>
              </a:lnSpc>
            </a:pPr>
            <a:r>
              <a:rPr lang="zh-CN" altLang="zh-CN" sz="1876" dirty="0">
                <a:latin typeface="微软雅黑" pitchFamily="34" charset="-122"/>
                <a:ea typeface="微软雅黑" pitchFamily="34" charset="-122"/>
              </a:rPr>
              <a:t>在周代分封制下，墓葬有严格的等级规定。考古显示，战国时期，秦国地区君王墓葬规模宏大，其余墓葬无明显等级差别；在经济发达的东方六国地区，君王、卿大夫、士的墓葬等级差别明显。这表明</a:t>
            </a:r>
          </a:p>
          <a:p>
            <a:pPr marL="0" indent="0" algn="ctr">
              <a:lnSpc>
                <a:spcPct val="150000"/>
              </a:lnSpc>
              <a:buNone/>
            </a:pPr>
            <a:r>
              <a:rPr lang="en-US" altLang="zh-CN" sz="1876" dirty="0">
                <a:latin typeface="微软雅黑" pitchFamily="34" charset="-122"/>
                <a:ea typeface="微软雅黑" pitchFamily="34" charset="-122"/>
              </a:rPr>
              <a:t>  A</a:t>
            </a:r>
            <a:r>
              <a:rPr lang="zh-CN" altLang="zh-CN" sz="1876" dirty="0">
                <a:latin typeface="微软雅黑" pitchFamily="34" charset="-122"/>
                <a:ea typeface="微软雅黑" pitchFamily="34" charset="-122"/>
              </a:rPr>
              <a:t>．经济发展是分封制度得以维系的关键</a:t>
            </a:r>
          </a:p>
          <a:p>
            <a:pPr marL="0" indent="0" algn="ctr">
              <a:lnSpc>
                <a:spcPct val="150000"/>
              </a:lnSpc>
              <a:buNone/>
            </a:pPr>
            <a:r>
              <a:rPr lang="en-US" altLang="zh-CN" sz="1876" dirty="0">
                <a:latin typeface="微软雅黑" pitchFamily="34" charset="-122"/>
                <a:ea typeface="微软雅黑" pitchFamily="34" charset="-122"/>
              </a:rPr>
              <a:t>  B</a:t>
            </a:r>
            <a:r>
              <a:rPr lang="zh-CN" altLang="zh-CN" sz="1876" dirty="0">
                <a:latin typeface="微软雅黑" pitchFamily="34" charset="-122"/>
                <a:ea typeface="微软雅黑" pitchFamily="34" charset="-122"/>
              </a:rPr>
              <a:t>．分封制中的等级规定凸显了君主集权</a:t>
            </a:r>
          </a:p>
          <a:p>
            <a:pPr marL="0" indent="0" algn="ctr">
              <a:lnSpc>
                <a:spcPct val="150000"/>
              </a:lnSpc>
              <a:buNone/>
            </a:pPr>
            <a:r>
              <a:rPr lang="en-US" altLang="zh-CN" sz="1876" dirty="0">
                <a:latin typeface="微软雅黑" pitchFamily="34" charset="-122"/>
                <a:ea typeface="微软雅黑" pitchFamily="34" charset="-122"/>
              </a:rPr>
              <a:t>  C</a:t>
            </a:r>
            <a:r>
              <a:rPr lang="zh-CN" altLang="zh-CN" sz="1876" dirty="0">
                <a:latin typeface="微软雅黑" pitchFamily="34" charset="-122"/>
                <a:ea typeface="微软雅黑" pitchFamily="34" charset="-122"/>
              </a:rPr>
              <a:t>．秦国率先消除分封体制走向集权统治</a:t>
            </a:r>
          </a:p>
          <a:p>
            <a:pPr marL="0" indent="0" algn="ctr">
              <a:lnSpc>
                <a:spcPct val="150000"/>
              </a:lnSpc>
              <a:buNone/>
            </a:pPr>
            <a:r>
              <a:rPr lang="en-US" altLang="zh-CN" sz="1876" dirty="0">
                <a:latin typeface="微软雅黑" pitchFamily="34" charset="-122"/>
                <a:ea typeface="微软雅黑" pitchFamily="34" charset="-122"/>
              </a:rPr>
              <a:t>  D</a:t>
            </a:r>
            <a:r>
              <a:rPr lang="zh-CN" altLang="zh-CN" sz="1876" dirty="0">
                <a:latin typeface="微软雅黑" pitchFamily="34" charset="-122"/>
                <a:ea typeface="微软雅黑" pitchFamily="34" charset="-122"/>
              </a:rPr>
              <a:t>．东方六国仍严格遵循西周的分封制度</a:t>
            </a:r>
          </a:p>
          <a:p>
            <a:pPr marL="0" indent="0">
              <a:lnSpc>
                <a:spcPct val="150000"/>
              </a:lnSpc>
              <a:buNone/>
            </a:pPr>
            <a:endParaRPr lang="en-US" altLang="zh-CN" sz="1876" dirty="0">
              <a:latin typeface="微软雅黑" pitchFamily="34" charset="-122"/>
              <a:ea typeface="微软雅黑" pitchFamily="34" charset="-122"/>
            </a:endParaRPr>
          </a:p>
        </p:txBody>
      </p:sp>
      <p:sp>
        <p:nvSpPr>
          <p:cNvPr id="4" name="Triangle 201">
            <a:extLst>
              <a:ext uri="{FF2B5EF4-FFF2-40B4-BE49-F238E27FC236}">
                <a16:creationId xmlns:a16="http://schemas.microsoft.com/office/drawing/2014/main" xmlns="" id="{B528A262-9C10-4AB5-8A5E-A2587C72A210}"/>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346230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11D71804-57A8-498E-B52D-2CA025C603DF}"/>
              </a:ext>
            </a:extLst>
          </p:cNvPr>
          <p:cNvSpPr>
            <a:spLocks noGrp="1"/>
          </p:cNvSpPr>
          <p:nvPr>
            <p:ph idx="4294967295"/>
          </p:nvPr>
        </p:nvSpPr>
        <p:spPr>
          <a:xfrm>
            <a:off x="327700" y="1549516"/>
            <a:ext cx="8921138" cy="3301871"/>
          </a:xfrm>
          <a:ln w="28575">
            <a:noFill/>
          </a:ln>
        </p:spPr>
        <p:txBody>
          <a:bodyPr>
            <a:normAutofit fontScale="92500" lnSpcReduction="20000"/>
          </a:bodyPr>
          <a:lstStyle/>
          <a:p>
            <a:pPr marL="0" indent="0">
              <a:lnSpc>
                <a:spcPct val="150000"/>
              </a:lnSpc>
              <a:buNone/>
            </a:pPr>
            <a:r>
              <a:rPr lang="en-US" altLang="zh-CN" sz="2000" dirty="0">
                <a:latin typeface="楷体" panose="02010609060101010101" pitchFamily="49" charset="-122"/>
                <a:ea typeface="楷体" panose="02010609060101010101" pitchFamily="49" charset="-122"/>
              </a:rPr>
              <a:t>    </a:t>
            </a:r>
            <a:r>
              <a:rPr lang="zh-CN" altLang="zh-CN" sz="2000" dirty="0">
                <a:latin typeface="楷体" panose="02010609060101010101" pitchFamily="49" charset="-122"/>
                <a:ea typeface="楷体" panose="02010609060101010101" pitchFamily="49" charset="-122"/>
              </a:rPr>
              <a:t>统一最终由秦国完成，则与秦国自身的一</a:t>
            </a:r>
            <a:r>
              <a:rPr lang="en-US" altLang="zh-CN" sz="2000" dirty="0">
                <a:latin typeface="楷体" panose="02010609060101010101" pitchFamily="49" charset="-122"/>
                <a:ea typeface="楷体" panose="02010609060101010101" pitchFamily="49" charset="-122"/>
              </a:rPr>
              <a:t>-</a:t>
            </a:r>
            <a:r>
              <a:rPr lang="zh-CN" altLang="zh-CN" sz="2000" dirty="0">
                <a:latin typeface="楷体" panose="02010609060101010101" pitchFamily="49" charset="-122"/>
                <a:ea typeface="楷体" panose="02010609060101010101" pitchFamily="49" charset="-122"/>
              </a:rPr>
              <a:t>些有利因素存在密切关系。秦在七国当中本来较为落后，但政治改革最为彻底，发展出</a:t>
            </a:r>
            <a:r>
              <a:rPr lang="en-US" altLang="zh-CN" sz="2000" dirty="0">
                <a:latin typeface="楷体" panose="02010609060101010101" pitchFamily="49" charset="-122"/>
                <a:ea typeface="楷体" panose="02010609060101010101" pitchFamily="49" charset="-122"/>
              </a:rPr>
              <a:t>-</a:t>
            </a:r>
            <a:r>
              <a:rPr lang="zh-CN" altLang="zh-CN" sz="2000" dirty="0">
                <a:latin typeface="楷体" panose="02010609060101010101" pitchFamily="49" charset="-122"/>
                <a:ea typeface="楷体" panose="02010609060101010101" pitchFamily="49" charset="-122"/>
              </a:rPr>
              <a:t>套比较完备的君主集权体制和高效率的国家机器运转机制。与六国相比发展经济、招揽人才的政策也最见成效。其“远交近攻”的外交策略，成功地分化瓦解了六国力量，扩展了自身势力。此外，秦国地理位置优越，进可攻、退可守，长期与戎、狄为邻，民风强悍，在军队战斗力方面也高出六国军队一筹。凡此种种，都说明秦国能够完成统一的历史任务，并不是偶然的。</a:t>
            </a:r>
            <a:endParaRPr lang="en-US" altLang="zh-CN" sz="2000" dirty="0">
              <a:latin typeface="楷体" panose="02010609060101010101" pitchFamily="49" charset="-122"/>
              <a:ea typeface="楷体" panose="02010609060101010101" pitchFamily="49" charset="-122"/>
            </a:endParaRPr>
          </a:p>
          <a:p>
            <a:pPr marL="0" indent="0" algn="r">
              <a:lnSpc>
                <a:spcPct val="150000"/>
              </a:lnSpc>
              <a:buNone/>
            </a:pPr>
            <a:r>
              <a:rPr lang="zh-CN" altLang="zh-CN" sz="2000" dirty="0">
                <a:latin typeface="楷体" panose="02010609060101010101" pitchFamily="49" charset="-122"/>
                <a:ea typeface="楷体" panose="02010609060101010101" pitchFamily="49" charset="-122"/>
              </a:rPr>
              <a:t>——张帆</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中国古代简史</a:t>
            </a:r>
            <a:r>
              <a:rPr lang="en-US" altLang="zh-CN" sz="2000" dirty="0">
                <a:latin typeface="楷体" panose="02010609060101010101" pitchFamily="49" charset="-122"/>
                <a:ea typeface="楷体" panose="02010609060101010101" pitchFamily="49" charset="-122"/>
              </a:rPr>
              <a:t>》</a:t>
            </a:r>
            <a:endParaRPr lang="zh-CN" altLang="zh-CN" sz="2000" dirty="0">
              <a:latin typeface="楷体" panose="02010609060101010101" pitchFamily="49" charset="-122"/>
              <a:ea typeface="楷体" panose="02010609060101010101" pitchFamily="49" charset="-122"/>
            </a:endParaRPr>
          </a:p>
        </p:txBody>
      </p:sp>
      <p:sp>
        <p:nvSpPr>
          <p:cNvPr id="4" name="矩形 3">
            <a:extLst>
              <a:ext uri="{FF2B5EF4-FFF2-40B4-BE49-F238E27FC236}">
                <a16:creationId xmlns:a16="http://schemas.microsoft.com/office/drawing/2014/main" xmlns="" id="{28C0A735-D479-4380-BF64-46C02B6EF19F}"/>
              </a:ext>
            </a:extLst>
          </p:cNvPr>
          <p:cNvSpPr/>
          <p:nvPr/>
        </p:nvSpPr>
        <p:spPr>
          <a:xfrm>
            <a:off x="395490" y="384618"/>
            <a:ext cx="7330371" cy="1042978"/>
          </a:xfrm>
          <a:prstGeom prst="rect">
            <a:avLst/>
          </a:prstGeom>
        </p:spPr>
        <p:txBody>
          <a:bodyPr wrap="square">
            <a:spAutoFit/>
          </a:bodyPr>
          <a:lstStyle/>
          <a:p>
            <a:pPr algn="just">
              <a:lnSpc>
                <a:spcPct val="150000"/>
              </a:lnSpc>
            </a:pPr>
            <a:r>
              <a:rPr lang="zh-CN" altLang="zh-CN" sz="2188" kern="100" dirty="0">
                <a:latin typeface="微软雅黑" pitchFamily="34" charset="-122"/>
                <a:ea typeface="微软雅黑" pitchFamily="34" charset="-122"/>
                <a:cs typeface="Segoe UI Emoji" panose="020B0502040204020203" pitchFamily="34" charset="0"/>
              </a:rPr>
              <a:t>战国时期：</a:t>
            </a:r>
            <a:endParaRPr lang="en-US" altLang="zh-CN" sz="2188" kern="100" dirty="0">
              <a:latin typeface="微软雅黑" pitchFamily="34" charset="-122"/>
              <a:ea typeface="微软雅黑" pitchFamily="34" charset="-122"/>
              <a:cs typeface="Segoe UI Emoji" panose="020B0502040204020203" pitchFamily="34" charset="0"/>
            </a:endParaRPr>
          </a:p>
          <a:p>
            <a:pPr algn="ctr">
              <a:lnSpc>
                <a:spcPct val="150000"/>
              </a:lnSpc>
            </a:pPr>
            <a:r>
              <a:rPr lang="en-US" altLang="zh-CN" sz="2188" dirty="0">
                <a:latin typeface="微软雅黑" pitchFamily="34" charset="-122"/>
                <a:ea typeface="微软雅黑" pitchFamily="34" charset="-122"/>
                <a:cs typeface="Segoe UI Emoji" panose="020B0502040204020203" pitchFamily="34" charset="0"/>
              </a:rPr>
              <a:t>       </a:t>
            </a:r>
            <a:r>
              <a:rPr lang="zh-CN" altLang="zh-CN" sz="2188" dirty="0">
                <a:latin typeface="微软雅黑" pitchFamily="34" charset="-122"/>
                <a:ea typeface="微软雅黑" pitchFamily="34" charset="-122"/>
                <a:cs typeface="Segoe UI Emoji" panose="020B0502040204020203" pitchFamily="34" charset="0"/>
              </a:rPr>
              <a:t>趋向</a:t>
            </a:r>
            <a:r>
              <a:rPr lang="zh-CN" altLang="zh-CN" sz="2188" dirty="0" smtClean="0">
                <a:latin typeface="微软雅黑" pitchFamily="34" charset="-122"/>
                <a:ea typeface="微软雅黑" pitchFamily="34" charset="-122"/>
                <a:cs typeface="Segoe UI Emoji" panose="020B0502040204020203" pitchFamily="34" charset="0"/>
              </a:rPr>
              <a:t>统一</a:t>
            </a:r>
            <a:r>
              <a:rPr lang="en-US" altLang="zh-CN" sz="2188" dirty="0" smtClean="0">
                <a:latin typeface="微软雅黑" pitchFamily="34" charset="-122"/>
                <a:ea typeface="微软雅黑" pitchFamily="34" charset="-122"/>
                <a:cs typeface="Segoe UI Emoji" panose="020B0502040204020203" pitchFamily="34" charset="0"/>
              </a:rPr>
              <a:t> </a:t>
            </a:r>
            <a:endParaRPr lang="zh-CN" altLang="en-US" sz="2188" dirty="0">
              <a:latin typeface="微软雅黑" pitchFamily="34" charset="-122"/>
              <a:ea typeface="微软雅黑" pitchFamily="34" charset="-122"/>
            </a:endParaRPr>
          </a:p>
        </p:txBody>
      </p:sp>
      <p:sp>
        <p:nvSpPr>
          <p:cNvPr id="5" name="Triangle 201">
            <a:extLst>
              <a:ext uri="{FF2B5EF4-FFF2-40B4-BE49-F238E27FC236}">
                <a16:creationId xmlns:a16="http://schemas.microsoft.com/office/drawing/2014/main" xmlns="" id="{19A04A5E-4959-486F-8178-D6E9A63924C8}"/>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99589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A9276A8F-17D4-483D-B765-6047ECED2204}"/>
              </a:ext>
            </a:extLst>
          </p:cNvPr>
          <p:cNvSpPr/>
          <p:nvPr/>
        </p:nvSpPr>
        <p:spPr>
          <a:xfrm>
            <a:off x="209523" y="246897"/>
            <a:ext cx="9079257" cy="4855368"/>
          </a:xfrm>
          <a:prstGeom prst="rect">
            <a:avLst/>
          </a:prstGeom>
        </p:spPr>
        <p:txBody>
          <a:bodyPr wrap="square">
            <a:spAutoFit/>
          </a:bodyPr>
          <a:lstStyle/>
          <a:p>
            <a:pPr algn="just">
              <a:lnSpc>
                <a:spcPct val="150000"/>
              </a:lnSpc>
            </a:pPr>
            <a:r>
              <a:rPr lang="en-US" altLang="zh-CN" sz="1876" kern="100" dirty="0">
                <a:latin typeface="楷体" panose="02010609060101010101" pitchFamily="49" charset="-122"/>
                <a:ea typeface="楷体" panose="02010609060101010101" pitchFamily="49" charset="-122"/>
                <a:cs typeface="Times New Roman" panose="02020603050405020304" pitchFamily="18" charset="0"/>
              </a:rPr>
              <a:t>    </a:t>
            </a:r>
            <a:r>
              <a:rPr lang="zh-CN" altLang="zh-CN" sz="1876" kern="100" dirty="0">
                <a:latin typeface="楷体" panose="02010609060101010101" pitchFamily="49" charset="-122"/>
                <a:ea typeface="楷体" panose="02010609060101010101" pitchFamily="49" charset="-122"/>
                <a:cs typeface="Times New Roman" panose="02020603050405020304" pitchFamily="18" charset="0"/>
              </a:rPr>
              <a:t>战国中叶，楚国“大臣太重，封君大众”，他们“上逼主”、“下虐民”，以致“贫国弱兵”。在内外交困的情况下，公元前</a:t>
            </a:r>
            <a:r>
              <a:rPr lang="en-US" altLang="zh-CN" sz="1876" kern="100" dirty="0">
                <a:latin typeface="楷体" panose="02010609060101010101" pitchFamily="49" charset="-122"/>
                <a:ea typeface="楷体" panose="02010609060101010101" pitchFamily="49" charset="-122"/>
                <a:cs typeface="Times New Roman" panose="02020603050405020304" pitchFamily="18" charset="0"/>
              </a:rPr>
              <a:t>383</a:t>
            </a:r>
            <a:r>
              <a:rPr lang="zh-CN" altLang="zh-CN" sz="1876" kern="100" dirty="0">
                <a:latin typeface="楷体" panose="02010609060101010101" pitchFamily="49" charset="-122"/>
                <a:ea typeface="楷体" panose="02010609060101010101" pitchFamily="49" charset="-122"/>
                <a:cs typeface="Times New Roman" panose="02020603050405020304" pitchFamily="18" charset="0"/>
              </a:rPr>
              <a:t>年，楚悼王任用吴起进行变法。变法的要点是：限制旧贵族，改变世袭的分封制；“度公族疏远者”，主张对封君的子孙“三世而收爵禄”；减削官吏的禄序，精减裁汰“无能”、“无用”和“不急之官“；下令“贵人往实广虚之地”。吴起变法遭到旧贵族反对。公元前</a:t>
            </a:r>
            <a:r>
              <a:rPr lang="en-US" altLang="zh-CN" sz="1876" kern="100" dirty="0">
                <a:latin typeface="楷体" panose="02010609060101010101" pitchFamily="49" charset="-122"/>
                <a:ea typeface="楷体" panose="02010609060101010101" pitchFamily="49" charset="-122"/>
                <a:cs typeface="Times New Roman" panose="02020603050405020304" pitchFamily="18" charset="0"/>
              </a:rPr>
              <a:t>381</a:t>
            </a:r>
            <a:r>
              <a:rPr lang="zh-CN" altLang="zh-CN" sz="1876" kern="100" dirty="0">
                <a:latin typeface="楷体" panose="02010609060101010101" pitchFamily="49" charset="-122"/>
                <a:ea typeface="楷体" panose="02010609060101010101" pitchFamily="49" charset="-122"/>
                <a:cs typeface="Times New Roman" panose="02020603050405020304" pitchFamily="18" charset="0"/>
              </a:rPr>
              <a:t>年，楚悼王死，旧贵族杀害吴起，变法仅进行了一年多时间便中止。</a:t>
            </a:r>
            <a:endParaRPr lang="en-US" altLang="zh-CN" sz="1876" kern="100" dirty="0">
              <a:latin typeface="楷体" panose="02010609060101010101" pitchFamily="49" charset="-122"/>
              <a:ea typeface="楷体" panose="02010609060101010101" pitchFamily="49" charset="-122"/>
              <a:cs typeface="Times New Roman" panose="02020603050405020304" pitchFamily="18" charset="0"/>
            </a:endParaRPr>
          </a:p>
          <a:p>
            <a:pPr algn="r">
              <a:lnSpc>
                <a:spcPct val="150000"/>
              </a:lnSpc>
            </a:pPr>
            <a:r>
              <a:rPr lang="en-US" altLang="zh-CN" sz="1876" kern="100" dirty="0">
                <a:latin typeface="楷体" panose="02010609060101010101" pitchFamily="49" charset="-122"/>
                <a:ea typeface="楷体" panose="02010609060101010101" pitchFamily="49" charset="-122"/>
                <a:cs typeface="Times New Roman" panose="02020603050405020304" pitchFamily="18" charset="0"/>
              </a:rPr>
              <a:t>                                              </a:t>
            </a:r>
            <a:r>
              <a:rPr lang="zh-CN" altLang="zh-CN" sz="1876" kern="100" dirty="0">
                <a:latin typeface="楷体" panose="02010609060101010101" pitchFamily="49" charset="-122"/>
                <a:ea typeface="楷体" panose="02010609060101010101" pitchFamily="49" charset="-122"/>
                <a:cs typeface="Times New Roman" panose="02020603050405020304" pitchFamily="18" charset="0"/>
              </a:rPr>
              <a:t>——摘编自《中国通史》</a:t>
            </a:r>
            <a:endParaRPr lang="en-US" altLang="zh-CN" sz="1876" kern="100" dirty="0">
              <a:latin typeface="楷体" panose="02010609060101010101" pitchFamily="49" charset="-122"/>
              <a:ea typeface="楷体" panose="02010609060101010101" pitchFamily="49" charset="-122"/>
              <a:cs typeface="Times New Roman" panose="02020603050405020304" pitchFamily="18" charset="0"/>
            </a:endParaRPr>
          </a:p>
          <a:p>
            <a:pPr algn="just">
              <a:lnSpc>
                <a:spcPct val="150000"/>
              </a:lnSpc>
            </a:pPr>
            <a:r>
              <a:rPr lang="zh-CN" altLang="zh-CN" sz="1876" kern="100" dirty="0" smtClean="0">
                <a:latin typeface="宋体" panose="02010600030101010101" pitchFamily="2" charset="-122"/>
                <a:ea typeface="宋体" panose="02010600030101010101" pitchFamily="2" charset="-122"/>
                <a:cs typeface="Times New Roman" panose="02020603050405020304" pitchFamily="18" charset="0"/>
              </a:rPr>
              <a:t>商鞅变法</a:t>
            </a:r>
            <a:r>
              <a:rPr lang="zh-CN" altLang="zh-CN" sz="1876" kern="100" dirty="0">
                <a:latin typeface="宋体" panose="02010600030101010101" pitchFamily="2" charset="-122"/>
                <a:ea typeface="宋体" panose="02010600030101010101" pitchFamily="2" charset="-122"/>
                <a:cs typeface="Times New Roman" panose="02020603050405020304" pitchFamily="18" charset="0"/>
              </a:rPr>
              <a:t>在战国时期各国变法中成效最为显著，变法使秦国日益强大，奠定了统一六国的基础。根据材料与所学知识回答问题</a:t>
            </a:r>
            <a:r>
              <a:rPr lang="zh-CN" altLang="zh-CN" sz="1876" kern="100" dirty="0" smtClean="0">
                <a:latin typeface="宋体" panose="02010600030101010101" pitchFamily="2" charset="-122"/>
                <a:ea typeface="宋体" panose="02010600030101010101" pitchFamily="2" charset="-122"/>
                <a:cs typeface="Times New Roman" panose="02020603050405020304" pitchFamily="18" charset="0"/>
              </a:rPr>
              <a:t>。</a:t>
            </a:r>
            <a:endParaRPr lang="zh-CN" altLang="zh-CN" sz="1876" kern="100" dirty="0">
              <a:latin typeface="宋体" panose="02010600030101010101" pitchFamily="2" charset="-122"/>
              <a:ea typeface="宋体" panose="02010600030101010101" pitchFamily="2" charset="-122"/>
              <a:cs typeface="Times New Roman" panose="02020603050405020304" pitchFamily="18" charset="0"/>
            </a:endParaRPr>
          </a:p>
          <a:p>
            <a:pPr indent="449263" algn="just">
              <a:lnSpc>
                <a:spcPct val="150000"/>
              </a:lnSpc>
            </a:pPr>
            <a:r>
              <a:rPr lang="en-US" altLang="zh-CN" sz="1876" kern="100" dirty="0" smtClean="0">
                <a:latin typeface="宋体" panose="02010600030101010101" pitchFamily="2" charset="-122"/>
                <a:ea typeface="宋体" panose="02010600030101010101" pitchFamily="2" charset="-122"/>
                <a:cs typeface="Times New Roman" panose="02020603050405020304" pitchFamily="18" charset="0"/>
              </a:rPr>
              <a:t> (</a:t>
            </a:r>
            <a:r>
              <a:rPr lang="en-US" altLang="zh-CN" sz="1876" kern="100" dirty="0">
                <a:latin typeface="宋体" panose="02010600030101010101" pitchFamily="2" charset="-122"/>
                <a:ea typeface="宋体" panose="02010600030101010101" pitchFamily="2" charset="-122"/>
                <a:cs typeface="Times New Roman" panose="02020603050405020304" pitchFamily="18" charset="0"/>
              </a:rPr>
              <a:t>1)</a:t>
            </a:r>
            <a:r>
              <a:rPr lang="zh-CN" altLang="zh-CN" sz="1876" kern="100" dirty="0">
                <a:latin typeface="宋体" panose="02010600030101010101" pitchFamily="2" charset="-122"/>
                <a:ea typeface="宋体" panose="02010600030101010101" pitchFamily="2" charset="-122"/>
                <a:cs typeface="Times New Roman" panose="02020603050405020304" pitchFamily="18" charset="0"/>
              </a:rPr>
              <a:t>概括商鞅变法与吴起变法的主要不同之处</a:t>
            </a:r>
            <a:r>
              <a:rPr lang="zh-CN" altLang="zh-CN" sz="1876"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sz="1876" kern="100" dirty="0" smtClean="0">
              <a:latin typeface="宋体" panose="02010600030101010101" pitchFamily="2" charset="-122"/>
              <a:ea typeface="宋体" panose="02010600030101010101" pitchFamily="2" charset="-122"/>
              <a:cs typeface="Times New Roman" panose="02020603050405020304" pitchFamily="18" charset="0"/>
            </a:endParaRPr>
          </a:p>
          <a:p>
            <a:pPr indent="449263" algn="just">
              <a:lnSpc>
                <a:spcPct val="150000"/>
              </a:lnSpc>
            </a:pPr>
            <a:r>
              <a:rPr lang="en-US" altLang="zh-CN" sz="1876" kern="100" dirty="0" smtClean="0">
                <a:latin typeface="宋体" panose="02010600030101010101" pitchFamily="2" charset="-122"/>
                <a:ea typeface="宋体" panose="02010600030101010101" pitchFamily="2" charset="-122"/>
                <a:cs typeface="Times New Roman" panose="02020603050405020304" pitchFamily="18" charset="0"/>
              </a:rPr>
              <a:t> (</a:t>
            </a:r>
            <a:r>
              <a:rPr lang="en-US" altLang="zh-CN" sz="1876" kern="100" dirty="0">
                <a:latin typeface="宋体" panose="02010600030101010101" pitchFamily="2" charset="-122"/>
                <a:ea typeface="宋体" panose="02010600030101010101" pitchFamily="2" charset="-122"/>
                <a:cs typeface="Times New Roman" panose="02020603050405020304" pitchFamily="18" charset="0"/>
              </a:rPr>
              <a:t>2)</a:t>
            </a:r>
            <a:r>
              <a:rPr lang="zh-CN" altLang="zh-CN" sz="1876" kern="100" dirty="0">
                <a:latin typeface="宋体" panose="02010600030101010101" pitchFamily="2" charset="-122"/>
                <a:ea typeface="宋体" panose="02010600030101010101" pitchFamily="2" charset="-122"/>
                <a:cs typeface="Times New Roman" panose="02020603050405020304" pitchFamily="18" charset="0"/>
              </a:rPr>
              <a:t>分析商鞅变法和吴起变法一成一败的原因</a:t>
            </a:r>
            <a:r>
              <a:rPr lang="zh-CN" altLang="zh-CN" sz="1876"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sz="1876"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3" name="Triangle 201">
            <a:extLst>
              <a:ext uri="{FF2B5EF4-FFF2-40B4-BE49-F238E27FC236}">
                <a16:creationId xmlns:a16="http://schemas.microsoft.com/office/drawing/2014/main" xmlns="" id="{17AA168F-3ABF-44A0-870A-2388C9600727}"/>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Tree>
    <p:extLst>
      <p:ext uri="{BB962C8B-B14F-4D97-AF65-F5344CB8AC3E}">
        <p14:creationId xmlns:p14="http://schemas.microsoft.com/office/powerpoint/2010/main" val="98077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B028C615-801A-418A-84F1-4CA485BDAE91}"/>
              </a:ext>
            </a:extLst>
          </p:cNvPr>
          <p:cNvSpPr/>
          <p:nvPr/>
        </p:nvSpPr>
        <p:spPr>
          <a:xfrm>
            <a:off x="827608" y="1010135"/>
            <a:ext cx="7593116" cy="3831818"/>
          </a:xfrm>
          <a:prstGeom prst="rect">
            <a:avLst/>
          </a:prstGeom>
        </p:spPr>
        <p:txBody>
          <a:bodyPr wrap="square">
            <a:spAutoFit/>
          </a:bodyPr>
          <a:lstStyle/>
          <a:p>
            <a:pPr algn="just">
              <a:lnSpc>
                <a:spcPct val="150000"/>
              </a:lnSpc>
            </a:pP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答案</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a:t>
            </a:r>
          </a:p>
          <a:p>
            <a:pPr indent="358775" algn="just">
              <a:lnSpc>
                <a:spcPct val="150000"/>
              </a:lnSpc>
            </a:pPr>
            <a:r>
              <a:rPr lang="zh-CN" altLang="zh-CN" sz="1800" kern="100" dirty="0" smtClean="0">
                <a:latin typeface="宋体" panose="02010600030101010101" pitchFamily="2" charset="-122"/>
                <a:ea typeface="宋体" panose="02010600030101010101" pitchFamily="2" charset="-122"/>
                <a:cs typeface="Times New Roman" panose="02020603050405020304" pitchFamily="18" charset="0"/>
              </a:rPr>
              <a:t>主要</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不同</a:t>
            </a:r>
            <a:r>
              <a:rPr lang="zh-CN" altLang="en-US" sz="1800" kern="100" dirty="0">
                <a:latin typeface="宋体" panose="02010600030101010101" pitchFamily="2" charset="-122"/>
                <a:ea typeface="宋体" panose="02010600030101010101" pitchFamily="2" charset="-122"/>
                <a:cs typeface="Times New Roman" panose="02020603050405020304" pitchFamily="18" charset="0"/>
                <a:sym typeface="Wingdings" panose="05000000000000000000" pitchFamily="2" charset="2"/>
              </a:rPr>
              <a:t>（</a:t>
            </a:r>
            <a:r>
              <a:rPr lang="en-US" altLang="zh-CN" sz="1800" kern="100" dirty="0">
                <a:latin typeface="宋体" panose="02010600030101010101" pitchFamily="2" charset="-122"/>
                <a:ea typeface="宋体" panose="02010600030101010101" pitchFamily="2" charset="-122"/>
                <a:cs typeface="Times New Roman" panose="02020603050405020304" pitchFamily="18" charset="0"/>
                <a:sym typeface="Wingdings" panose="05000000000000000000" pitchFamily="2" charset="2"/>
              </a:rPr>
              <a:t>1</a:t>
            </a:r>
            <a:r>
              <a:rPr lang="zh-CN" altLang="en-US" sz="1800" kern="100" dirty="0">
                <a:latin typeface="宋体" panose="02010600030101010101" pitchFamily="2" charset="-122"/>
                <a:ea typeface="宋体" panose="02010600030101010101" pitchFamily="2" charset="-122"/>
                <a:cs typeface="Times New Roman" panose="02020603050405020304" pitchFamily="18" charset="0"/>
                <a:sym typeface="Wingdings" panose="05000000000000000000" pitchFamily="2" charset="2"/>
              </a:rPr>
              <a:t>）</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吴起变法主要是针对时弊，以政治改革为主</a:t>
            </a:r>
            <a:r>
              <a:rPr lang="zh-CN" altLang="zh-CN" sz="18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 </a:t>
            </a:r>
            <a:endParaRPr lang="zh-CN" altLang="zh-CN" sz="1800" kern="100" dirty="0">
              <a:latin typeface="宋体" panose="02010600030101010101" pitchFamily="2" charset="-122"/>
              <a:ea typeface="宋体" panose="02010600030101010101" pitchFamily="2" charset="-122"/>
              <a:cs typeface="Times New Roman" panose="02020603050405020304" pitchFamily="18" charset="0"/>
            </a:endParaRPr>
          </a:p>
          <a:p>
            <a:pPr indent="358775" algn="just">
              <a:lnSpc>
                <a:spcPct val="150000"/>
              </a:lnSpc>
            </a:pPr>
            <a:r>
              <a:rPr lang="zh-CN" altLang="en-US" sz="1800" kern="100" dirty="0">
                <a:latin typeface="宋体" panose="02010600030101010101" pitchFamily="2" charset="-122"/>
                <a:ea typeface="宋体" panose="02010600030101010101" pitchFamily="2" charset="-122"/>
                <a:cs typeface="Times New Roman" panose="02020603050405020304" pitchFamily="18" charset="0"/>
              </a:rPr>
              <a:t>         （</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2</a:t>
            </a:r>
            <a:r>
              <a:rPr lang="zh-CN" altLang="en-US" sz="18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商鞅变法是全面的改革，建立了较完备的制度</a:t>
            </a:r>
            <a:r>
              <a:rPr lang="zh-CN" altLang="zh-CN" sz="18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 </a:t>
            </a:r>
            <a:endParaRPr lang="en-US" altLang="zh-CN" sz="1800" kern="100" dirty="0">
              <a:latin typeface="宋体" panose="02010600030101010101" pitchFamily="2" charset="-122"/>
              <a:ea typeface="宋体" panose="02010600030101010101" pitchFamily="2" charset="-122"/>
              <a:cs typeface="Times New Roman" panose="02020603050405020304" pitchFamily="18" charset="0"/>
            </a:endParaRPr>
          </a:p>
          <a:p>
            <a:pPr indent="358775" algn="just">
              <a:lnSpc>
                <a:spcPct val="150000"/>
              </a:lnSpc>
            </a:pPr>
            <a:endParaRPr lang="en-US" altLang="zh-CN" sz="1800" kern="100" dirty="0">
              <a:latin typeface="宋体" panose="02010600030101010101" pitchFamily="2" charset="-122"/>
              <a:ea typeface="宋体" panose="02010600030101010101" pitchFamily="2" charset="-122"/>
              <a:cs typeface="Times New Roman" panose="02020603050405020304" pitchFamily="18" charset="0"/>
            </a:endParaRPr>
          </a:p>
          <a:p>
            <a:pPr indent="358775" algn="just">
              <a:lnSpc>
                <a:spcPct val="150000"/>
              </a:lnSpc>
            </a:pPr>
            <a:r>
              <a:rPr lang="zh-CN" altLang="zh-CN" sz="1800" kern="100" dirty="0" smtClean="0">
                <a:latin typeface="宋体" panose="02010600030101010101" pitchFamily="2" charset="-122"/>
                <a:ea typeface="宋体" panose="02010600030101010101" pitchFamily="2" charset="-122"/>
                <a:cs typeface="Times New Roman" panose="02020603050405020304" pitchFamily="18" charset="0"/>
              </a:rPr>
              <a:t>原因</a:t>
            </a:r>
            <a:endPar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endParaRPr>
          </a:p>
          <a:p>
            <a:pPr indent="358775" algn="just">
              <a:lnSpc>
                <a:spcPct val="150000"/>
              </a:lnSpc>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sym typeface="Wingdings" panose="05000000000000000000" pitchFamily="2" charset="2"/>
              </a:rPr>
              <a:t>（</a:t>
            </a:r>
            <a:r>
              <a:rPr lang="en-US" altLang="zh-CN" sz="1800" kern="100" dirty="0">
                <a:latin typeface="宋体" panose="02010600030101010101" pitchFamily="2" charset="-122"/>
                <a:ea typeface="宋体" panose="02010600030101010101" pitchFamily="2" charset="-122"/>
                <a:cs typeface="Times New Roman" panose="02020603050405020304" pitchFamily="18" charset="0"/>
                <a:sym typeface="Wingdings" panose="05000000000000000000" pitchFamily="2" charset="2"/>
              </a:rPr>
              <a:t>1</a:t>
            </a:r>
            <a:r>
              <a:rPr lang="zh-CN" altLang="en-US" sz="1800" kern="100" dirty="0">
                <a:latin typeface="宋体" panose="02010600030101010101" pitchFamily="2" charset="-122"/>
                <a:ea typeface="宋体" panose="02010600030101010101" pitchFamily="2" charset="-122"/>
                <a:cs typeface="Times New Roman" panose="02020603050405020304" pitchFamily="18" charset="0"/>
                <a:sym typeface="Wingdings" panose="05000000000000000000" pitchFamily="2" charset="2"/>
              </a:rPr>
              <a:t>）</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吴起变法抑制贵族，打击对象明确，但使自己孤立；变法急于求成，时间短暂，许多措施难以</a:t>
            </a:r>
            <a:r>
              <a:rPr lang="zh-CN" altLang="zh-CN" sz="1800" kern="100" dirty="0" smtClean="0">
                <a:latin typeface="宋体" panose="02010600030101010101" pitchFamily="2" charset="-122"/>
                <a:ea typeface="宋体" panose="02010600030101010101" pitchFamily="2" charset="-122"/>
                <a:cs typeface="Times New Roman" panose="02020603050405020304" pitchFamily="18" charset="0"/>
              </a:rPr>
              <a:t>实施</a:t>
            </a:r>
            <a:endPar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endParaRPr>
          </a:p>
          <a:p>
            <a:pPr indent="358775" algn="just">
              <a:lnSpc>
                <a:spcPct val="150000"/>
              </a:lnSpc>
            </a:pPr>
            <a:r>
              <a:rPr lang="zh-CN" altLang="en-US" sz="18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2</a:t>
            </a:r>
            <a:r>
              <a:rPr lang="zh-CN" altLang="en-US" sz="18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商鞅变法历时</a:t>
            </a:r>
            <a:r>
              <a:rPr lang="en-US" altLang="zh-CN" sz="1800" kern="100" dirty="0">
                <a:latin typeface="宋体" panose="02010600030101010101" pitchFamily="2" charset="-122"/>
                <a:ea typeface="宋体" panose="02010600030101010101" pitchFamily="2" charset="-122"/>
                <a:cs typeface="Times New Roman" panose="02020603050405020304" pitchFamily="18" charset="0"/>
              </a:rPr>
              <a:t>19</a:t>
            </a:r>
            <a:r>
              <a:rPr lang="zh-CN" altLang="zh-CN" sz="1800" kern="100" dirty="0">
                <a:latin typeface="宋体" panose="02010600030101010101" pitchFamily="2" charset="-122"/>
                <a:ea typeface="宋体" panose="02010600030101010101" pitchFamily="2" charset="-122"/>
                <a:cs typeface="Times New Roman" panose="02020603050405020304" pitchFamily="18" charset="0"/>
              </a:rPr>
              <a:t>年，分先后两次逐步推行，注重取信于民和制度保证</a:t>
            </a:r>
            <a:r>
              <a:rPr lang="zh-CN" altLang="zh-CN" sz="18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1800" kern="100" dirty="0" smtClean="0">
                <a:latin typeface="宋体" panose="02010600030101010101" pitchFamily="2" charset="-122"/>
                <a:ea typeface="宋体" panose="02010600030101010101" pitchFamily="2" charset="-122"/>
                <a:cs typeface="Times New Roman" panose="02020603050405020304" pitchFamily="18" charset="0"/>
              </a:rPr>
              <a:t> </a:t>
            </a:r>
            <a:endParaRPr lang="zh-CN" altLang="zh-CN" sz="1800" kern="100" dirty="0">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18452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EF1D5A10-FE7B-4F6D-B01E-EFCFA8D9A96A}"/>
              </a:ext>
            </a:extLst>
          </p:cNvPr>
          <p:cNvSpPr/>
          <p:nvPr/>
        </p:nvSpPr>
        <p:spPr>
          <a:xfrm>
            <a:off x="840075" y="2958281"/>
            <a:ext cx="8226851" cy="1548052"/>
          </a:xfrm>
          <a:prstGeom prst="rect">
            <a:avLst/>
          </a:prstGeom>
        </p:spPr>
        <p:txBody>
          <a:bodyPr wrap="square">
            <a:spAutoFit/>
          </a:bodyPr>
          <a:lstStyle/>
          <a:p>
            <a:pPr algn="ctr">
              <a:lnSpc>
                <a:spcPct val="150000"/>
              </a:lnSpc>
            </a:pPr>
            <a:r>
              <a:rPr lang="zh-CN" altLang="zh-CN" sz="2188" kern="100" dirty="0">
                <a:latin typeface="微软雅黑" pitchFamily="34" charset="-122"/>
                <a:ea typeface="微软雅黑" pitchFamily="34" charset="-122"/>
                <a:cs typeface="Segoe UI Emoji" panose="020B0502040204020203" pitchFamily="34" charset="0"/>
              </a:rPr>
              <a:t>战国时期：国君称王</a:t>
            </a:r>
            <a:r>
              <a:rPr lang="zh-CN" altLang="en-US" sz="2188" kern="100" dirty="0">
                <a:latin typeface="微软雅黑" pitchFamily="34" charset="-122"/>
                <a:ea typeface="微软雅黑" pitchFamily="34" charset="-122"/>
                <a:cs typeface="Segoe UI Emoji" panose="020B0502040204020203" pitchFamily="34" charset="0"/>
              </a:rPr>
              <a:t>、</a:t>
            </a:r>
            <a:r>
              <a:rPr lang="zh-CN" altLang="zh-CN" sz="2188" kern="100" dirty="0">
                <a:latin typeface="微软雅黑" pitchFamily="34" charset="-122"/>
                <a:ea typeface="微软雅黑" pitchFamily="34" charset="-122"/>
                <a:cs typeface="Segoe UI Emoji" panose="020B0502040204020203" pitchFamily="34" charset="0"/>
              </a:rPr>
              <a:t>兼并战争</a:t>
            </a:r>
            <a:r>
              <a:rPr lang="zh-CN" altLang="en-US" sz="2188" kern="100" dirty="0">
                <a:latin typeface="微软雅黑" pitchFamily="34" charset="-122"/>
                <a:ea typeface="微软雅黑" pitchFamily="34" charset="-122"/>
                <a:cs typeface="Segoe UI Emoji" panose="020B0502040204020203" pitchFamily="34" charset="0"/>
              </a:rPr>
              <a:t>、</a:t>
            </a:r>
            <a:r>
              <a:rPr lang="zh-CN" altLang="zh-CN" sz="2188" kern="100" dirty="0">
                <a:latin typeface="微软雅黑" pitchFamily="34" charset="-122"/>
                <a:ea typeface="微软雅黑" pitchFamily="34" charset="-122"/>
                <a:cs typeface="Segoe UI Emoji" panose="020B0502040204020203" pitchFamily="34" charset="0"/>
              </a:rPr>
              <a:t>变法图强</a:t>
            </a:r>
            <a:r>
              <a:rPr lang="zh-CN" altLang="en-US" sz="2188" kern="100" dirty="0">
                <a:latin typeface="微软雅黑" pitchFamily="34" charset="-122"/>
                <a:ea typeface="微软雅黑" pitchFamily="34" charset="-122"/>
                <a:cs typeface="Segoe UI Emoji" panose="020B0502040204020203" pitchFamily="34" charset="0"/>
              </a:rPr>
              <a:t>、</a:t>
            </a:r>
            <a:r>
              <a:rPr lang="en-US" altLang="zh-CN" sz="2188" dirty="0">
                <a:latin typeface="微软雅黑" pitchFamily="34" charset="-122"/>
                <a:ea typeface="微软雅黑" pitchFamily="34" charset="-122"/>
                <a:cs typeface="Segoe UI Emoji" panose="020B0502040204020203" pitchFamily="34" charset="0"/>
              </a:rPr>
              <a:t> </a:t>
            </a:r>
            <a:r>
              <a:rPr lang="zh-CN" altLang="zh-CN" sz="2188" dirty="0">
                <a:latin typeface="微软雅黑" pitchFamily="34" charset="-122"/>
                <a:ea typeface="微软雅黑" pitchFamily="34" charset="-122"/>
                <a:cs typeface="Segoe UI Emoji" panose="020B0502040204020203" pitchFamily="34" charset="0"/>
              </a:rPr>
              <a:t>趋向统一</a:t>
            </a:r>
            <a:endParaRPr lang="en-US" altLang="zh-CN" sz="2188" dirty="0">
              <a:latin typeface="微软雅黑" pitchFamily="34" charset="-122"/>
              <a:ea typeface="微软雅黑" pitchFamily="34" charset="-122"/>
              <a:cs typeface="Segoe UI Emoji" panose="020B0502040204020203" pitchFamily="34" charset="0"/>
            </a:endParaRPr>
          </a:p>
          <a:p>
            <a:pPr algn="ctr">
              <a:lnSpc>
                <a:spcPct val="150000"/>
              </a:lnSpc>
            </a:pPr>
            <a:r>
              <a:rPr lang="zh-CN" altLang="zh-CN" sz="2188" kern="100" dirty="0">
                <a:latin typeface="微软雅黑" pitchFamily="34" charset="-122"/>
                <a:ea typeface="微软雅黑" pitchFamily="34" charset="-122"/>
                <a:cs typeface="Segoe UI Emoji" panose="020B0502040204020203" pitchFamily="34" charset="0"/>
              </a:rPr>
              <a:t>从宗法世袭到专职官僚</a:t>
            </a:r>
            <a:r>
              <a:rPr lang="zh-CN" altLang="en-US" sz="2188" kern="100" dirty="0">
                <a:latin typeface="微软雅黑" pitchFamily="34" charset="-122"/>
                <a:ea typeface="微软雅黑" pitchFamily="34" charset="-122"/>
                <a:cs typeface="Segoe UI Emoji" panose="020B0502040204020203" pitchFamily="34" charset="0"/>
              </a:rPr>
              <a:t>；</a:t>
            </a:r>
            <a:r>
              <a:rPr lang="zh-CN" altLang="zh-CN" sz="2188" kern="100" dirty="0">
                <a:latin typeface="微软雅黑" pitchFamily="34" charset="-122"/>
                <a:ea typeface="微软雅黑" pitchFamily="34" charset="-122"/>
                <a:cs typeface="Segoe UI Emoji" panose="020B0502040204020203" pitchFamily="34" charset="0"/>
              </a:rPr>
              <a:t>从</a:t>
            </a:r>
            <a:r>
              <a:rPr lang="zh-CN" altLang="en-US" sz="2188" kern="100" dirty="0">
                <a:latin typeface="微软雅黑" pitchFamily="34" charset="-122"/>
                <a:ea typeface="微软雅黑" pitchFamily="34" charset="-122"/>
                <a:cs typeface="Segoe UI Emoji" panose="020B0502040204020203" pitchFamily="34" charset="0"/>
              </a:rPr>
              <a:t>氏族</a:t>
            </a:r>
            <a:r>
              <a:rPr lang="zh-CN" altLang="zh-CN" sz="2188" kern="100" dirty="0">
                <a:latin typeface="微软雅黑" pitchFamily="34" charset="-122"/>
                <a:ea typeface="微软雅黑" pitchFamily="34" charset="-122"/>
                <a:cs typeface="Segoe UI Emoji" panose="020B0502040204020203" pitchFamily="34" charset="0"/>
              </a:rPr>
              <a:t>封臣到编户齐民</a:t>
            </a:r>
            <a:r>
              <a:rPr lang="zh-CN" altLang="en-US" sz="2188" kern="100" dirty="0" smtClean="0">
                <a:latin typeface="微软雅黑" pitchFamily="34" charset="-122"/>
                <a:ea typeface="微软雅黑" pitchFamily="34" charset="-122"/>
                <a:cs typeface="Segoe UI Emoji" panose="020B0502040204020203" pitchFamily="34" charset="0"/>
              </a:rPr>
              <a:t>；</a:t>
            </a:r>
            <a:endParaRPr lang="en-US" altLang="zh-CN" sz="2188" kern="100" dirty="0" smtClean="0">
              <a:latin typeface="微软雅黑" pitchFamily="34" charset="-122"/>
              <a:ea typeface="微软雅黑" pitchFamily="34" charset="-122"/>
              <a:cs typeface="Segoe UI Emoji" panose="020B0502040204020203" pitchFamily="34" charset="0"/>
            </a:endParaRPr>
          </a:p>
          <a:p>
            <a:pPr algn="ctr">
              <a:lnSpc>
                <a:spcPct val="150000"/>
              </a:lnSpc>
            </a:pPr>
            <a:r>
              <a:rPr lang="zh-CN" altLang="zh-CN" sz="2188" kern="100" dirty="0" smtClean="0">
                <a:latin typeface="微软雅黑" pitchFamily="34" charset="-122"/>
                <a:ea typeface="微软雅黑" pitchFamily="34" charset="-122"/>
                <a:cs typeface="Segoe UI Emoji" panose="020B0502040204020203" pitchFamily="34" charset="0"/>
              </a:rPr>
              <a:t>从</a:t>
            </a:r>
            <a:r>
              <a:rPr lang="zh-CN" altLang="zh-CN" sz="2188" kern="100" dirty="0">
                <a:latin typeface="微软雅黑" pitchFamily="34" charset="-122"/>
                <a:ea typeface="微软雅黑" pitchFamily="34" charset="-122"/>
                <a:cs typeface="Segoe UI Emoji" panose="020B0502040204020203" pitchFamily="34" charset="0"/>
              </a:rPr>
              <a:t>部族王国到疆域帝国</a:t>
            </a:r>
            <a:endParaRPr lang="zh-CN" altLang="zh-CN" sz="2188" kern="100" dirty="0">
              <a:latin typeface="微软雅黑" pitchFamily="34" charset="-122"/>
              <a:ea typeface="微软雅黑"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F3EE7764-779D-40F0-84DD-92EA054F9BD7}"/>
              </a:ext>
            </a:extLst>
          </p:cNvPr>
          <p:cNvSpPr/>
          <p:nvPr/>
        </p:nvSpPr>
        <p:spPr>
          <a:xfrm>
            <a:off x="404734" y="1527815"/>
            <a:ext cx="8899343" cy="1042978"/>
          </a:xfrm>
          <a:prstGeom prst="rect">
            <a:avLst/>
          </a:prstGeom>
        </p:spPr>
        <p:txBody>
          <a:bodyPr wrap="square">
            <a:spAutoFit/>
          </a:bodyPr>
          <a:lstStyle/>
          <a:p>
            <a:pPr algn="ctr">
              <a:lnSpc>
                <a:spcPct val="150000"/>
              </a:lnSpc>
            </a:pPr>
            <a:r>
              <a:rPr lang="zh-CN" altLang="zh-CN" sz="2188" kern="100" dirty="0">
                <a:latin typeface="微软雅黑" pitchFamily="34" charset="-122"/>
                <a:ea typeface="微软雅黑" pitchFamily="34" charset="-122"/>
                <a:cs typeface="Segoe UI Emoji" panose="020B0502040204020203" pitchFamily="34" charset="0"/>
              </a:rPr>
              <a:t>春秋时期：王室衰微</a:t>
            </a:r>
            <a:r>
              <a:rPr lang="zh-CN" altLang="en-US" sz="2188" kern="100" dirty="0">
                <a:latin typeface="微软雅黑" pitchFamily="34" charset="-122"/>
                <a:ea typeface="微软雅黑" pitchFamily="34" charset="-122"/>
                <a:cs typeface="Segoe UI Emoji" panose="020B0502040204020203" pitchFamily="34" charset="0"/>
              </a:rPr>
              <a:t>、</a:t>
            </a:r>
            <a:r>
              <a:rPr lang="zh-CN" altLang="zh-CN" sz="2188" kern="100" dirty="0">
                <a:latin typeface="微软雅黑" pitchFamily="34" charset="-122"/>
                <a:ea typeface="微软雅黑" pitchFamily="34" charset="-122"/>
                <a:cs typeface="Segoe UI Emoji" panose="020B0502040204020203" pitchFamily="34" charset="0"/>
              </a:rPr>
              <a:t>列国纷争</a:t>
            </a:r>
            <a:r>
              <a:rPr lang="zh-CN" altLang="en-US" sz="2188" kern="100" dirty="0">
                <a:latin typeface="微软雅黑" pitchFamily="34" charset="-122"/>
                <a:ea typeface="微软雅黑" pitchFamily="34" charset="-122"/>
                <a:cs typeface="Segoe UI Emoji" panose="020B0502040204020203" pitchFamily="34" charset="0"/>
              </a:rPr>
              <a:t>、</a:t>
            </a:r>
            <a:r>
              <a:rPr lang="zh-CN" altLang="zh-CN" sz="2188" kern="100" dirty="0">
                <a:latin typeface="微软雅黑" pitchFamily="34" charset="-122"/>
                <a:ea typeface="微软雅黑" pitchFamily="34" charset="-122"/>
                <a:cs typeface="Segoe UI Emoji" panose="020B0502040204020203" pitchFamily="34" charset="0"/>
              </a:rPr>
              <a:t>礼崩乐坏</a:t>
            </a:r>
            <a:r>
              <a:rPr lang="zh-CN" altLang="en-US" sz="2188" kern="100" dirty="0">
                <a:latin typeface="微软雅黑" pitchFamily="34" charset="-122"/>
                <a:ea typeface="微软雅黑" pitchFamily="34" charset="-122"/>
                <a:cs typeface="Segoe UI Emoji" panose="020B0502040204020203" pitchFamily="34" charset="0"/>
              </a:rPr>
              <a:t>、霸政</a:t>
            </a:r>
            <a:r>
              <a:rPr lang="zh-CN" altLang="zh-CN" sz="2188" kern="100" dirty="0">
                <a:latin typeface="微软雅黑" pitchFamily="34" charset="-122"/>
                <a:ea typeface="微软雅黑" pitchFamily="34" charset="-122"/>
                <a:cs typeface="Segoe UI Emoji" panose="020B0502040204020203" pitchFamily="34" charset="0"/>
              </a:rPr>
              <a:t>改革</a:t>
            </a:r>
            <a:endParaRPr lang="zh-CN" altLang="zh-CN" sz="2188" kern="100" dirty="0">
              <a:latin typeface="微软雅黑" pitchFamily="34" charset="-122"/>
              <a:ea typeface="微软雅黑" pitchFamily="34" charset="-122"/>
              <a:cs typeface="Times New Roman" panose="02020603050405020304" pitchFamily="18" charset="0"/>
            </a:endParaRPr>
          </a:p>
          <a:p>
            <a:pPr algn="ctr">
              <a:lnSpc>
                <a:spcPct val="150000"/>
              </a:lnSpc>
            </a:pPr>
            <a:r>
              <a:rPr lang="zh-CN" altLang="zh-CN" sz="2188" kern="100" dirty="0">
                <a:latin typeface="微软雅黑" pitchFamily="34" charset="-122"/>
                <a:ea typeface="微软雅黑" pitchFamily="34" charset="-122"/>
                <a:cs typeface="Segoe UI Emoji" panose="020B0502040204020203" pitchFamily="34" charset="0"/>
              </a:rPr>
              <a:t>从王政到霸政</a:t>
            </a:r>
            <a:r>
              <a:rPr lang="zh-CN" altLang="en-US" sz="2188" kern="100" dirty="0">
                <a:latin typeface="微软雅黑" pitchFamily="34" charset="-122"/>
                <a:ea typeface="微软雅黑" pitchFamily="34" charset="-122"/>
                <a:cs typeface="Segoe UI Emoji" panose="020B0502040204020203" pitchFamily="34" charset="0"/>
              </a:rPr>
              <a:t>；从华夷之争到华夏认同；从等级森严到阶层流动</a:t>
            </a:r>
            <a:endParaRPr lang="en-US" altLang="zh-CN" sz="2188" kern="100" dirty="0">
              <a:latin typeface="微软雅黑" pitchFamily="34" charset="-122"/>
              <a:ea typeface="微软雅黑" pitchFamily="34" charset="-122"/>
              <a:cs typeface="Segoe UI Emoji" panose="020B0502040204020203" pitchFamily="34" charset="0"/>
            </a:endParaRPr>
          </a:p>
        </p:txBody>
      </p:sp>
      <p:sp>
        <p:nvSpPr>
          <p:cNvPr id="5" name="Triangle 201">
            <a:extLst>
              <a:ext uri="{FF2B5EF4-FFF2-40B4-BE49-F238E27FC236}">
                <a16:creationId xmlns:a16="http://schemas.microsoft.com/office/drawing/2014/main" xmlns="" id="{F9B5D9D9-62AF-491F-8C52-DBB928413457}"/>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4424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47"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4120959" y="827154"/>
            <a:ext cx="1286256" cy="1274346"/>
          </a:xfrm>
          <a:prstGeom prst="rect">
            <a:avLst/>
          </a:prstGeom>
        </p:spPr>
      </p:pic>
      <p:sp>
        <p:nvSpPr>
          <p:cNvPr id="19" name="矩形 18"/>
          <p:cNvSpPr/>
          <p:nvPr/>
        </p:nvSpPr>
        <p:spPr>
          <a:xfrm>
            <a:off x="2476748" y="2459370"/>
            <a:ext cx="4854558" cy="958276"/>
          </a:xfrm>
          <a:prstGeom prst="rect">
            <a:avLst/>
          </a:prstGeom>
        </p:spPr>
        <p:txBody>
          <a:bodyPr wrap="square">
            <a:spAutoFit/>
          </a:bodyPr>
          <a:lstStyle/>
          <a:p>
            <a:pPr algn="r"/>
            <a:r>
              <a:rPr lang="zh-CN" altLang="en-US" sz="5627" b="1" spc="313"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743395" y="3654979"/>
            <a:ext cx="4381935" cy="370486"/>
          </a:xfrm>
          <a:prstGeom prst="rect">
            <a:avLst/>
          </a:prstGeom>
        </p:spPr>
        <p:txBody>
          <a:bodyPr wrap="square">
            <a:spAutoFit/>
          </a:bodyPr>
          <a:lstStyle/>
          <a:p>
            <a:pPr algn="ctr">
              <a:lnSpc>
                <a:spcPct val="150000"/>
              </a:lnSpc>
            </a:pPr>
            <a:r>
              <a:rPr lang="zh-CN" altLang="en-US" sz="1428" spc="235"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extLst>
      <p:ext uri="{BB962C8B-B14F-4D97-AF65-F5344CB8AC3E}">
        <p14:creationId xmlns:p14="http://schemas.microsoft.com/office/powerpoint/2010/main" val="84385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58779" y="773096"/>
            <a:ext cx="6123483" cy="784830"/>
          </a:xfrm>
          <a:prstGeom prst="rect">
            <a:avLst/>
          </a:prstGeom>
        </p:spPr>
        <p:txBody>
          <a:bodyPr wrap="square">
            <a:spAutoFit/>
          </a:bodyPr>
          <a:lstStyle/>
          <a:p>
            <a:pPr algn="ctr" defTabSz="815975"/>
            <a:r>
              <a:rPr lang="en-US" altLang="zh-CN" sz="225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2007</a:t>
            </a:r>
            <a:r>
              <a:rPr lang="zh-CN" altLang="en-US" sz="225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岳麓版历史教材</a:t>
            </a:r>
            <a:r>
              <a:rPr lang="en-US" altLang="zh-CN" sz="225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a:t>
            </a:r>
            <a:r>
              <a:rPr lang="zh-CN" altLang="en-US" sz="225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参考朝阳区目标检测</a:t>
            </a:r>
            <a:r>
              <a:rPr lang="en-US" altLang="zh-CN" sz="225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a:t>
            </a:r>
          </a:p>
          <a:p>
            <a:pPr algn="ctr" defTabSz="815975"/>
            <a:r>
              <a:rPr lang="zh-CN" altLang="en-US" sz="225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教学内容</a:t>
            </a:r>
            <a:endParaRPr lang="en-CA" altLang="zh-CN" sz="2250"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 name="Triangle 201"/>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sp>
        <p:nvSpPr>
          <p:cNvPr id="80" name="标题 11"/>
          <p:cNvSpPr txBox="1"/>
          <p:nvPr/>
        </p:nvSpPr>
        <p:spPr>
          <a:xfrm>
            <a:off x="4731965" y="2043645"/>
            <a:ext cx="2473574" cy="58550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pitchFamily="34" charset="-122"/>
                <a:ea typeface="微软雅黑" panose="020B0503020204020204" pitchFamily="34" charset="-122"/>
              </a:rPr>
              <a:t>春秋时期的政治</a:t>
            </a:r>
          </a:p>
        </p:txBody>
      </p:sp>
      <p:sp>
        <p:nvSpPr>
          <p:cNvPr id="81" name="标题 11"/>
          <p:cNvSpPr txBox="1"/>
          <p:nvPr/>
        </p:nvSpPr>
        <p:spPr>
          <a:xfrm>
            <a:off x="4736792" y="3093411"/>
            <a:ext cx="2473574" cy="58550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pitchFamily="34" charset="-122"/>
                <a:ea typeface="微软雅黑" panose="020B0503020204020204" pitchFamily="34" charset="-122"/>
              </a:rPr>
              <a:t>战国时期的政治</a:t>
            </a:r>
          </a:p>
          <a:p>
            <a:pPr algn="l"/>
            <a:endParaRPr lang="zh-CN" altLang="en-US" sz="2000" dirty="0">
              <a:latin typeface="微软雅黑" panose="020B0503020204020204" pitchFamily="34" charset="-122"/>
              <a:ea typeface="微软雅黑" panose="020B0503020204020204" pitchFamily="34" charset="-122"/>
            </a:endParaRPr>
          </a:p>
        </p:txBody>
      </p:sp>
      <p:sp>
        <p:nvSpPr>
          <p:cNvPr id="34" name="标题 11">
            <a:extLst>
              <a:ext uri="{FF2B5EF4-FFF2-40B4-BE49-F238E27FC236}">
                <a16:creationId xmlns:a16="http://schemas.microsoft.com/office/drawing/2014/main" xmlns="" id="{DF24473F-9F62-4334-8E3E-C9D078247716}"/>
              </a:ext>
            </a:extLst>
          </p:cNvPr>
          <p:cNvSpPr txBox="1"/>
          <p:nvPr/>
        </p:nvSpPr>
        <p:spPr>
          <a:xfrm>
            <a:off x="4731965" y="4196165"/>
            <a:ext cx="2473574" cy="58550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pitchFamily="34" charset="-122"/>
                <a:ea typeface="微软雅黑" panose="020B0503020204020204" pitchFamily="34" charset="-122"/>
              </a:rPr>
              <a:t>商鞅变法</a:t>
            </a:r>
          </a:p>
        </p:txBody>
      </p:sp>
      <p:grpSp>
        <p:nvGrpSpPr>
          <p:cNvPr id="11" name="组合 63">
            <a:extLst>
              <a:ext uri="{FF2B5EF4-FFF2-40B4-BE49-F238E27FC236}">
                <a16:creationId xmlns:a16="http://schemas.microsoft.com/office/drawing/2014/main" xmlns="" id="{17C268E7-1612-4EC7-A147-D5A8203D9085}"/>
              </a:ext>
            </a:extLst>
          </p:cNvPr>
          <p:cNvGrpSpPr/>
          <p:nvPr/>
        </p:nvGrpSpPr>
        <p:grpSpPr>
          <a:xfrm>
            <a:off x="4026043" y="2007215"/>
            <a:ext cx="668564" cy="595984"/>
            <a:chOff x="3835847" y="1395243"/>
            <a:chExt cx="1462116" cy="1303538"/>
          </a:xfrm>
          <a:solidFill>
            <a:schemeClr val="accent2">
              <a:lumMod val="75000"/>
            </a:schemeClr>
          </a:solidFill>
        </p:grpSpPr>
        <p:sp>
          <p:nvSpPr>
            <p:cNvPr id="12" name="同心圆 65">
              <a:extLst>
                <a:ext uri="{FF2B5EF4-FFF2-40B4-BE49-F238E27FC236}">
                  <a16:creationId xmlns:a16="http://schemas.microsoft.com/office/drawing/2014/main" xmlns="" id="{C739DC6E-61A9-4A2E-9228-AC105B992A72}"/>
                </a:ext>
              </a:extLst>
            </p:cNvPr>
            <p:cNvSpPr/>
            <p:nvPr/>
          </p:nvSpPr>
          <p:spPr>
            <a:xfrm>
              <a:off x="3835847" y="1395243"/>
              <a:ext cx="1303538" cy="1303538"/>
            </a:xfrm>
            <a:prstGeom prst="donut">
              <a:avLst>
                <a:gd name="adj" fmla="val 3142"/>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grpSp>
          <p:nvGrpSpPr>
            <p:cNvPr id="13" name="组合 66">
              <a:extLst>
                <a:ext uri="{FF2B5EF4-FFF2-40B4-BE49-F238E27FC236}">
                  <a16:creationId xmlns:a16="http://schemas.microsoft.com/office/drawing/2014/main" xmlns="" id="{630D2BAA-AE80-4959-97D2-19FC352E18E6}"/>
                </a:ext>
              </a:extLst>
            </p:cNvPr>
            <p:cNvGrpSpPr/>
            <p:nvPr/>
          </p:nvGrpSpPr>
          <p:grpSpPr>
            <a:xfrm>
              <a:off x="4939609" y="1857832"/>
              <a:ext cx="358354" cy="358354"/>
              <a:chOff x="5917211" y="1835961"/>
              <a:chExt cx="504056" cy="504056"/>
            </a:xfrm>
            <a:grpFill/>
          </p:grpSpPr>
          <p:sp>
            <p:nvSpPr>
              <p:cNvPr id="15" name="同心圆 68">
                <a:extLst>
                  <a:ext uri="{FF2B5EF4-FFF2-40B4-BE49-F238E27FC236}">
                    <a16:creationId xmlns:a16="http://schemas.microsoft.com/office/drawing/2014/main" xmlns="" id="{8E7A6123-1089-4FCB-A56B-5D672CC6A37C}"/>
                  </a:ext>
                </a:extLst>
              </p:cNvPr>
              <p:cNvSpPr/>
              <p:nvPr/>
            </p:nvSpPr>
            <p:spPr>
              <a:xfrm>
                <a:off x="5917211" y="1835961"/>
                <a:ext cx="504056" cy="504056"/>
              </a:xfrm>
              <a:prstGeom prst="donut">
                <a:avLst>
                  <a:gd name="adj" fmla="val 3142"/>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sp>
            <p:nvSpPr>
              <p:cNvPr id="16" name="椭圆 15">
                <a:extLst>
                  <a:ext uri="{FF2B5EF4-FFF2-40B4-BE49-F238E27FC236}">
                    <a16:creationId xmlns:a16="http://schemas.microsoft.com/office/drawing/2014/main" xmlns="" id="{8BD082BD-3CDE-4F57-A721-32679047213C}"/>
                  </a:ext>
                </a:extLst>
              </p:cNvPr>
              <p:cNvSpPr/>
              <p:nvPr/>
            </p:nvSpPr>
            <p:spPr>
              <a:xfrm>
                <a:off x="6039087" y="1981663"/>
                <a:ext cx="222754" cy="222754"/>
              </a:xfrm>
              <a:prstGeom prst="ellipse">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grpSp>
        <p:sp>
          <p:nvSpPr>
            <p:cNvPr id="14" name="椭圆 13">
              <a:extLst>
                <a:ext uri="{FF2B5EF4-FFF2-40B4-BE49-F238E27FC236}">
                  <a16:creationId xmlns:a16="http://schemas.microsoft.com/office/drawing/2014/main" xmlns="" id="{D0C6DCEC-6000-444C-9ECE-38934A0EBFC8}"/>
                </a:ext>
              </a:extLst>
            </p:cNvPr>
            <p:cNvSpPr/>
            <p:nvPr/>
          </p:nvSpPr>
          <p:spPr>
            <a:xfrm>
              <a:off x="4151028" y="1732853"/>
              <a:ext cx="676101" cy="676101"/>
            </a:xfrm>
            <a:prstGeom prst="ellipse">
              <a:avLst/>
            </a:prstGeom>
            <a:grpFill/>
            <a:ln w="25400" cap="flat" cmpd="sng" algn="ctr">
              <a:noFill/>
              <a:prstDash val="solid"/>
            </a:ln>
            <a:effectLst/>
          </p:spPr>
          <p:txBody>
            <a:bodyPr rtlCol="0" anchor="ctr"/>
            <a:lstStyle/>
            <a:p>
              <a:pPr algn="ctr">
                <a:defRPr/>
              </a:pPr>
              <a:r>
                <a:rPr lang="en-US" altLang="zh-CN" sz="1985" kern="0" dirty="0">
                  <a:solidFill>
                    <a:schemeClr val="bg1"/>
                  </a:solidFill>
                  <a:latin typeface="Impact" panose="020B0806030902050204" pitchFamily="34" charset="0"/>
                  <a:ea typeface="微软雅黑" panose="020B0503020204020204" pitchFamily="34" charset="-122"/>
                </a:rPr>
                <a:t>1</a:t>
              </a:r>
              <a:endParaRPr lang="zh-CN" altLang="en-US" sz="1985" kern="0" dirty="0">
                <a:solidFill>
                  <a:schemeClr val="bg1"/>
                </a:solidFill>
                <a:latin typeface="Impact" panose="020B0806030902050204" pitchFamily="34" charset="0"/>
                <a:ea typeface="微软雅黑" panose="020B0503020204020204" pitchFamily="34" charset="-122"/>
              </a:endParaRPr>
            </a:p>
          </p:txBody>
        </p:sp>
      </p:grpSp>
      <p:grpSp>
        <p:nvGrpSpPr>
          <p:cNvPr id="17" name="组合 72">
            <a:extLst>
              <a:ext uri="{FF2B5EF4-FFF2-40B4-BE49-F238E27FC236}">
                <a16:creationId xmlns:a16="http://schemas.microsoft.com/office/drawing/2014/main" xmlns="" id="{610DFD5A-3916-4088-A048-C9BCFC1DFD60}"/>
              </a:ext>
            </a:extLst>
          </p:cNvPr>
          <p:cNvGrpSpPr/>
          <p:nvPr/>
        </p:nvGrpSpPr>
        <p:grpSpPr>
          <a:xfrm>
            <a:off x="4026043" y="2988663"/>
            <a:ext cx="668564" cy="595984"/>
            <a:chOff x="3835847" y="1395243"/>
            <a:chExt cx="1462116" cy="1303538"/>
          </a:xfrm>
          <a:solidFill>
            <a:schemeClr val="accent2">
              <a:lumMod val="75000"/>
            </a:schemeClr>
          </a:solidFill>
        </p:grpSpPr>
        <p:sp>
          <p:nvSpPr>
            <p:cNvPr id="18" name="同心圆 74">
              <a:extLst>
                <a:ext uri="{FF2B5EF4-FFF2-40B4-BE49-F238E27FC236}">
                  <a16:creationId xmlns:a16="http://schemas.microsoft.com/office/drawing/2014/main" xmlns="" id="{D7778C67-3AF9-45BA-AA8B-CA2C09F7D31D}"/>
                </a:ext>
              </a:extLst>
            </p:cNvPr>
            <p:cNvSpPr/>
            <p:nvPr/>
          </p:nvSpPr>
          <p:spPr>
            <a:xfrm>
              <a:off x="3835847" y="1395243"/>
              <a:ext cx="1303538" cy="1303538"/>
            </a:xfrm>
            <a:prstGeom prst="donut">
              <a:avLst>
                <a:gd name="adj" fmla="val 3142"/>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grpSp>
          <p:nvGrpSpPr>
            <p:cNvPr id="19" name="组合 75">
              <a:extLst>
                <a:ext uri="{FF2B5EF4-FFF2-40B4-BE49-F238E27FC236}">
                  <a16:creationId xmlns:a16="http://schemas.microsoft.com/office/drawing/2014/main" xmlns="" id="{7AFA6DE9-D845-4E0E-A70E-9EB76710D016}"/>
                </a:ext>
              </a:extLst>
            </p:cNvPr>
            <p:cNvGrpSpPr/>
            <p:nvPr/>
          </p:nvGrpSpPr>
          <p:grpSpPr>
            <a:xfrm>
              <a:off x="4939609" y="1857832"/>
              <a:ext cx="358354" cy="358354"/>
              <a:chOff x="5917211" y="1835961"/>
              <a:chExt cx="504056" cy="504056"/>
            </a:xfrm>
            <a:grpFill/>
          </p:grpSpPr>
          <p:sp>
            <p:nvSpPr>
              <p:cNvPr id="21" name="同心圆 77">
                <a:extLst>
                  <a:ext uri="{FF2B5EF4-FFF2-40B4-BE49-F238E27FC236}">
                    <a16:creationId xmlns:a16="http://schemas.microsoft.com/office/drawing/2014/main" xmlns="" id="{E3185D14-D78D-40ED-886B-9C2CE31E83FC}"/>
                  </a:ext>
                </a:extLst>
              </p:cNvPr>
              <p:cNvSpPr/>
              <p:nvPr/>
            </p:nvSpPr>
            <p:spPr>
              <a:xfrm>
                <a:off x="5917211" y="1835961"/>
                <a:ext cx="504056" cy="504056"/>
              </a:xfrm>
              <a:prstGeom prst="donut">
                <a:avLst>
                  <a:gd name="adj" fmla="val 3142"/>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sp>
            <p:nvSpPr>
              <p:cNvPr id="22" name="椭圆 21">
                <a:extLst>
                  <a:ext uri="{FF2B5EF4-FFF2-40B4-BE49-F238E27FC236}">
                    <a16:creationId xmlns:a16="http://schemas.microsoft.com/office/drawing/2014/main" xmlns="" id="{763ED50E-46EE-4E03-AB9E-D6F26151BA61}"/>
                  </a:ext>
                </a:extLst>
              </p:cNvPr>
              <p:cNvSpPr/>
              <p:nvPr/>
            </p:nvSpPr>
            <p:spPr>
              <a:xfrm>
                <a:off x="6039087" y="1981663"/>
                <a:ext cx="222754" cy="222754"/>
              </a:xfrm>
              <a:prstGeom prst="ellipse">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grpSp>
        <p:sp>
          <p:nvSpPr>
            <p:cNvPr id="20" name="椭圆 19">
              <a:extLst>
                <a:ext uri="{FF2B5EF4-FFF2-40B4-BE49-F238E27FC236}">
                  <a16:creationId xmlns:a16="http://schemas.microsoft.com/office/drawing/2014/main" xmlns="" id="{D4CF6562-8BD4-4202-B5CF-1E0328D3B0CD}"/>
                </a:ext>
              </a:extLst>
            </p:cNvPr>
            <p:cNvSpPr/>
            <p:nvPr/>
          </p:nvSpPr>
          <p:spPr>
            <a:xfrm>
              <a:off x="4151028" y="1732853"/>
              <a:ext cx="676101" cy="676101"/>
            </a:xfrm>
            <a:prstGeom prst="ellipse">
              <a:avLst/>
            </a:prstGeom>
            <a:grpFill/>
            <a:ln w="25400" cap="flat" cmpd="sng" algn="ctr">
              <a:noFill/>
              <a:prstDash val="solid"/>
            </a:ln>
            <a:effectLst/>
          </p:spPr>
          <p:txBody>
            <a:bodyPr rtlCol="0" anchor="ctr"/>
            <a:lstStyle/>
            <a:p>
              <a:pPr algn="ctr">
                <a:defRPr/>
              </a:pPr>
              <a:r>
                <a:rPr lang="en-US" altLang="zh-CN" sz="2481" kern="0" dirty="0">
                  <a:solidFill>
                    <a:schemeClr val="bg1"/>
                  </a:solidFill>
                  <a:latin typeface="Impact" panose="020B0806030902050204" pitchFamily="34" charset="0"/>
                  <a:ea typeface="微软雅黑" panose="020B0503020204020204" pitchFamily="34" charset="-122"/>
                </a:rPr>
                <a:t>2</a:t>
              </a:r>
              <a:endParaRPr lang="zh-CN" altLang="en-US" sz="2481" kern="0" dirty="0">
                <a:solidFill>
                  <a:schemeClr val="bg1"/>
                </a:solidFill>
                <a:latin typeface="Impact" panose="020B0806030902050204" pitchFamily="34" charset="0"/>
                <a:ea typeface="微软雅黑" panose="020B0503020204020204" pitchFamily="34" charset="-122"/>
              </a:endParaRPr>
            </a:p>
          </p:txBody>
        </p:sp>
      </p:grpSp>
      <p:grpSp>
        <p:nvGrpSpPr>
          <p:cNvPr id="23" name="组合 97">
            <a:extLst>
              <a:ext uri="{FF2B5EF4-FFF2-40B4-BE49-F238E27FC236}">
                <a16:creationId xmlns:a16="http://schemas.microsoft.com/office/drawing/2014/main" xmlns="" id="{EF549FEB-9241-4EEF-891C-C74C71141052}"/>
              </a:ext>
            </a:extLst>
          </p:cNvPr>
          <p:cNvGrpSpPr/>
          <p:nvPr/>
        </p:nvGrpSpPr>
        <p:grpSpPr>
          <a:xfrm>
            <a:off x="1901509" y="2301798"/>
            <a:ext cx="1820620" cy="1820410"/>
            <a:chOff x="1535382" y="1258858"/>
            <a:chExt cx="2462552" cy="2462552"/>
          </a:xfrm>
          <a:solidFill>
            <a:schemeClr val="tx1">
              <a:lumMod val="95000"/>
              <a:lumOff val="5000"/>
            </a:schemeClr>
          </a:solidFill>
        </p:grpSpPr>
        <p:sp>
          <p:nvSpPr>
            <p:cNvPr id="24" name="椭圆 4">
              <a:extLst>
                <a:ext uri="{FF2B5EF4-FFF2-40B4-BE49-F238E27FC236}">
                  <a16:creationId xmlns:a16="http://schemas.microsoft.com/office/drawing/2014/main" xmlns="" id="{FBDD1F76-2E3D-4736-A60F-9FCFDC1543CE}"/>
                </a:ext>
              </a:extLst>
            </p:cNvPr>
            <p:cNvSpPr/>
            <p:nvPr/>
          </p:nvSpPr>
          <p:spPr>
            <a:xfrm>
              <a:off x="1535382" y="1258858"/>
              <a:ext cx="2462552" cy="2462552"/>
            </a:xfrm>
            <a:custGeom>
              <a:avLst/>
              <a:gdLst/>
              <a:ahLst/>
              <a:cxnLst/>
              <a:rect l="l" t="t" r="r" b="b"/>
              <a:pathLst>
                <a:path w="2462552" h="2462552">
                  <a:moveTo>
                    <a:pt x="1227568" y="229220"/>
                  </a:moveTo>
                  <a:cubicBezTo>
                    <a:pt x="682374" y="229220"/>
                    <a:pt x="240407" y="671187"/>
                    <a:pt x="240407" y="1216381"/>
                  </a:cubicBezTo>
                  <a:cubicBezTo>
                    <a:pt x="240407" y="1761575"/>
                    <a:pt x="682374" y="2203542"/>
                    <a:pt x="1227568" y="2203542"/>
                  </a:cubicBezTo>
                  <a:cubicBezTo>
                    <a:pt x="1772762" y="2203542"/>
                    <a:pt x="2214729" y="1761575"/>
                    <a:pt x="2214729" y="1216381"/>
                  </a:cubicBezTo>
                  <a:cubicBezTo>
                    <a:pt x="2214729" y="671187"/>
                    <a:pt x="1772762" y="229220"/>
                    <a:pt x="1227568" y="229220"/>
                  </a:cubicBezTo>
                  <a:close/>
                  <a:moveTo>
                    <a:pt x="1231276" y="0"/>
                  </a:moveTo>
                  <a:cubicBezTo>
                    <a:pt x="1911291" y="0"/>
                    <a:pt x="2462552" y="551261"/>
                    <a:pt x="2462552" y="1231276"/>
                  </a:cubicBezTo>
                  <a:cubicBezTo>
                    <a:pt x="2462552" y="1911291"/>
                    <a:pt x="1911291" y="2462552"/>
                    <a:pt x="1231276" y="2462552"/>
                  </a:cubicBezTo>
                  <a:cubicBezTo>
                    <a:pt x="551261" y="2462552"/>
                    <a:pt x="0" y="1911291"/>
                    <a:pt x="0" y="1231276"/>
                  </a:cubicBezTo>
                  <a:cubicBezTo>
                    <a:pt x="0" y="551261"/>
                    <a:pt x="551261" y="0"/>
                    <a:pt x="1231276"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858" tIns="41930" rIns="83858" bIns="41930" numCol="1" spcCol="0" rtlCol="0" fromWordArt="0" anchor="ctr" anchorCtr="0" forceAA="0" compatLnSpc="1">
              <a:noAutofit/>
            </a:bodyPr>
            <a:lstStyle/>
            <a:p>
              <a:pPr algn="ctr"/>
              <a:endParaRPr lang="zh-CN" altLang="en-US" sz="1489" dirty="0">
                <a:solidFill>
                  <a:schemeClr val="tx1"/>
                </a:solidFill>
                <a:latin typeface="微软雅黑" panose="020B0503020204020204" pitchFamily="34" charset="-122"/>
                <a:ea typeface="微软雅黑" panose="020B0503020204020204" pitchFamily="34" charset="-122"/>
              </a:endParaRPr>
            </a:p>
          </p:txBody>
        </p:sp>
        <p:sp>
          <p:nvSpPr>
            <p:cNvPr id="25" name="TextBox 43">
              <a:extLst>
                <a:ext uri="{FF2B5EF4-FFF2-40B4-BE49-F238E27FC236}">
                  <a16:creationId xmlns:a16="http://schemas.microsoft.com/office/drawing/2014/main" xmlns="" id="{60DADFEA-504D-4037-9E77-AF56E22CC9C9}"/>
                </a:ext>
              </a:extLst>
            </p:cNvPr>
            <p:cNvSpPr txBox="1"/>
            <p:nvPr/>
          </p:nvSpPr>
          <p:spPr>
            <a:xfrm>
              <a:off x="1645569" y="1974599"/>
              <a:ext cx="2262826" cy="1020042"/>
            </a:xfrm>
            <a:prstGeom prst="rect">
              <a:avLst/>
            </a:prstGeom>
            <a:noFill/>
            <a:ln>
              <a:noFill/>
            </a:ln>
          </p:spPr>
          <p:txBody>
            <a:bodyPr wrap="square" rtlCol="0">
              <a:spAutoFit/>
            </a:bodyPr>
            <a:lstStyle/>
            <a:p>
              <a:pPr algn="ctr" defTabSz="803868"/>
              <a:r>
                <a:rPr lang="zh-CN" altLang="en-US" sz="21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教学</a:t>
              </a:r>
              <a:endParaRPr lang="en-US" altLang="zh-CN" sz="21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803868"/>
              <a:r>
                <a:rPr lang="zh-CN" altLang="en-US" sz="21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内容</a:t>
              </a:r>
            </a:p>
          </p:txBody>
        </p:sp>
      </p:grpSp>
      <p:grpSp>
        <p:nvGrpSpPr>
          <p:cNvPr id="26" name="组合 72">
            <a:extLst>
              <a:ext uri="{FF2B5EF4-FFF2-40B4-BE49-F238E27FC236}">
                <a16:creationId xmlns:a16="http://schemas.microsoft.com/office/drawing/2014/main" xmlns="" id="{15D15CB2-B2FF-44CF-9A47-9B906AFA1DF6}"/>
              </a:ext>
            </a:extLst>
          </p:cNvPr>
          <p:cNvGrpSpPr/>
          <p:nvPr/>
        </p:nvGrpSpPr>
        <p:grpSpPr>
          <a:xfrm>
            <a:off x="4026043" y="4088505"/>
            <a:ext cx="668564" cy="595984"/>
            <a:chOff x="3835847" y="1395243"/>
            <a:chExt cx="1462116" cy="1303538"/>
          </a:xfrm>
          <a:solidFill>
            <a:schemeClr val="accent2">
              <a:lumMod val="75000"/>
            </a:schemeClr>
          </a:solidFill>
        </p:grpSpPr>
        <p:sp>
          <p:nvSpPr>
            <p:cNvPr id="27" name="同心圆 54">
              <a:extLst>
                <a:ext uri="{FF2B5EF4-FFF2-40B4-BE49-F238E27FC236}">
                  <a16:creationId xmlns:a16="http://schemas.microsoft.com/office/drawing/2014/main" xmlns="" id="{1AF4D126-8944-45A7-A4EE-AE515A1EB154}"/>
                </a:ext>
              </a:extLst>
            </p:cNvPr>
            <p:cNvSpPr/>
            <p:nvPr/>
          </p:nvSpPr>
          <p:spPr>
            <a:xfrm>
              <a:off x="3835847" y="1395243"/>
              <a:ext cx="1303538" cy="1303538"/>
            </a:xfrm>
            <a:prstGeom prst="donut">
              <a:avLst>
                <a:gd name="adj" fmla="val 3142"/>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grpSp>
          <p:nvGrpSpPr>
            <p:cNvPr id="28" name="组合 75">
              <a:extLst>
                <a:ext uri="{FF2B5EF4-FFF2-40B4-BE49-F238E27FC236}">
                  <a16:creationId xmlns:a16="http://schemas.microsoft.com/office/drawing/2014/main" xmlns="" id="{F6E6BE84-376D-484C-B7A2-B939D22ECE8C}"/>
                </a:ext>
              </a:extLst>
            </p:cNvPr>
            <p:cNvGrpSpPr/>
            <p:nvPr/>
          </p:nvGrpSpPr>
          <p:grpSpPr>
            <a:xfrm>
              <a:off x="4939609" y="1857832"/>
              <a:ext cx="358354" cy="358354"/>
              <a:chOff x="5917211" y="1835961"/>
              <a:chExt cx="504056" cy="504056"/>
            </a:xfrm>
            <a:grpFill/>
          </p:grpSpPr>
          <p:sp>
            <p:nvSpPr>
              <p:cNvPr id="30" name="同心圆 63">
                <a:extLst>
                  <a:ext uri="{FF2B5EF4-FFF2-40B4-BE49-F238E27FC236}">
                    <a16:creationId xmlns:a16="http://schemas.microsoft.com/office/drawing/2014/main" xmlns="" id="{9E2C5E1F-27C2-4367-ACD9-653C15767CCD}"/>
                  </a:ext>
                </a:extLst>
              </p:cNvPr>
              <p:cNvSpPr/>
              <p:nvPr/>
            </p:nvSpPr>
            <p:spPr>
              <a:xfrm>
                <a:off x="5917211" y="1835961"/>
                <a:ext cx="504056" cy="504056"/>
              </a:xfrm>
              <a:prstGeom prst="donut">
                <a:avLst>
                  <a:gd name="adj" fmla="val 3142"/>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sp>
            <p:nvSpPr>
              <p:cNvPr id="31" name="椭圆 30">
                <a:extLst>
                  <a:ext uri="{FF2B5EF4-FFF2-40B4-BE49-F238E27FC236}">
                    <a16:creationId xmlns:a16="http://schemas.microsoft.com/office/drawing/2014/main" xmlns="" id="{F95DD481-3E1A-41B8-8C8D-FB44787403E4}"/>
                  </a:ext>
                </a:extLst>
              </p:cNvPr>
              <p:cNvSpPr/>
              <p:nvPr/>
            </p:nvSpPr>
            <p:spPr>
              <a:xfrm>
                <a:off x="6039087" y="1981663"/>
                <a:ext cx="222754" cy="222754"/>
              </a:xfrm>
              <a:prstGeom prst="ellipse">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grpSp>
        <p:sp>
          <p:nvSpPr>
            <p:cNvPr id="29" name="椭圆 28">
              <a:extLst>
                <a:ext uri="{FF2B5EF4-FFF2-40B4-BE49-F238E27FC236}">
                  <a16:creationId xmlns:a16="http://schemas.microsoft.com/office/drawing/2014/main" xmlns="" id="{9E26B18F-A0F6-48E9-B5E8-229392E37812}"/>
                </a:ext>
              </a:extLst>
            </p:cNvPr>
            <p:cNvSpPr/>
            <p:nvPr/>
          </p:nvSpPr>
          <p:spPr>
            <a:xfrm>
              <a:off x="4151028" y="1732853"/>
              <a:ext cx="676101" cy="676101"/>
            </a:xfrm>
            <a:prstGeom prst="ellipse">
              <a:avLst/>
            </a:prstGeom>
            <a:grpFill/>
            <a:ln w="25400" cap="flat" cmpd="sng" algn="ctr">
              <a:noFill/>
              <a:prstDash val="solid"/>
            </a:ln>
            <a:effectLst/>
          </p:spPr>
          <p:txBody>
            <a:bodyPr rtlCol="0" anchor="ctr"/>
            <a:lstStyle/>
            <a:p>
              <a:pPr algn="ctr">
                <a:defRPr/>
              </a:pPr>
              <a:r>
                <a:rPr lang="en-US" altLang="zh-CN" sz="2481" kern="0" dirty="0">
                  <a:solidFill>
                    <a:schemeClr val="bg1"/>
                  </a:solidFill>
                  <a:latin typeface="Impact" panose="020B0806030902050204" pitchFamily="34" charset="0"/>
                  <a:ea typeface="微软雅黑" panose="020B0503020204020204" pitchFamily="34" charset="-122"/>
                </a:rPr>
                <a:t>3</a:t>
              </a:r>
              <a:endParaRPr lang="zh-CN" altLang="en-US" sz="2481" kern="0" dirty="0">
                <a:solidFill>
                  <a:schemeClr val="bg1"/>
                </a:solidFill>
                <a:latin typeface="Impact" panose="020B0806030902050204" pitchFamily="34" charset="0"/>
                <a:ea typeface="微软雅黑" panose="020B0503020204020204" pitchFamily="34" charset="-122"/>
              </a:endParaRPr>
            </a:p>
          </p:txBody>
        </p:sp>
      </p:grpSp>
    </p:spTree>
    <p:extLst>
      <p:ext uri="{BB962C8B-B14F-4D97-AF65-F5344CB8AC3E}">
        <p14:creationId xmlns:p14="http://schemas.microsoft.com/office/powerpoint/2010/main" val="916404966"/>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0"/>
                                        </p:tgtEl>
                                        <p:attrNameLst>
                                          <p:attrName>style.visibility</p:attrName>
                                        </p:attrNameLst>
                                      </p:cBhvr>
                                      <p:to>
                                        <p:strVal val="visible"/>
                                      </p:to>
                                    </p:set>
                                    <p:anim calcmode="lin" valueType="num">
                                      <p:cBhvr>
                                        <p:cTn id="13" dur="500" fill="hold"/>
                                        <p:tgtEl>
                                          <p:spTgt spid="80"/>
                                        </p:tgtEl>
                                        <p:attrNameLst>
                                          <p:attrName>ppt_w</p:attrName>
                                        </p:attrNameLst>
                                      </p:cBhvr>
                                      <p:tavLst>
                                        <p:tav tm="0">
                                          <p:val>
                                            <p:fltVal val="0"/>
                                          </p:val>
                                        </p:tav>
                                        <p:tav tm="100000">
                                          <p:val>
                                            <p:strVal val="#ppt_w"/>
                                          </p:val>
                                        </p:tav>
                                      </p:tavLst>
                                    </p:anim>
                                    <p:anim calcmode="lin" valueType="num">
                                      <p:cBhvr>
                                        <p:cTn id="14" dur="500" fill="hold"/>
                                        <p:tgtEl>
                                          <p:spTgt spid="80"/>
                                        </p:tgtEl>
                                        <p:attrNameLst>
                                          <p:attrName>ppt_h</p:attrName>
                                        </p:attrNameLst>
                                      </p:cBhvr>
                                      <p:tavLst>
                                        <p:tav tm="0">
                                          <p:val>
                                            <p:fltVal val="0"/>
                                          </p:val>
                                        </p:tav>
                                        <p:tav tm="100000">
                                          <p:val>
                                            <p:strVal val="#ppt_h"/>
                                          </p:val>
                                        </p:tav>
                                      </p:tavLst>
                                    </p:anim>
                                    <p:animEffect transition="in" filter="fade">
                                      <p:cBhvr>
                                        <p:cTn id="15" dur="500"/>
                                        <p:tgtEl>
                                          <p:spTgt spid="8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1"/>
                                        </p:tgtEl>
                                        <p:attrNameLst>
                                          <p:attrName>style.visibility</p:attrName>
                                        </p:attrNameLst>
                                      </p:cBhvr>
                                      <p:to>
                                        <p:strVal val="visible"/>
                                      </p:to>
                                    </p:set>
                                    <p:anim calcmode="lin" valueType="num">
                                      <p:cBhvr>
                                        <p:cTn id="19" dur="500" fill="hold"/>
                                        <p:tgtEl>
                                          <p:spTgt spid="81"/>
                                        </p:tgtEl>
                                        <p:attrNameLst>
                                          <p:attrName>ppt_w</p:attrName>
                                        </p:attrNameLst>
                                      </p:cBhvr>
                                      <p:tavLst>
                                        <p:tav tm="0">
                                          <p:val>
                                            <p:fltVal val="0"/>
                                          </p:val>
                                        </p:tav>
                                        <p:tav tm="100000">
                                          <p:val>
                                            <p:strVal val="#ppt_w"/>
                                          </p:val>
                                        </p:tav>
                                      </p:tavLst>
                                    </p:anim>
                                    <p:anim calcmode="lin" valueType="num">
                                      <p:cBhvr>
                                        <p:cTn id="20" dur="500" fill="hold"/>
                                        <p:tgtEl>
                                          <p:spTgt spid="81"/>
                                        </p:tgtEl>
                                        <p:attrNameLst>
                                          <p:attrName>ppt_h</p:attrName>
                                        </p:attrNameLst>
                                      </p:cBhvr>
                                      <p:tavLst>
                                        <p:tav tm="0">
                                          <p:val>
                                            <p:fltVal val="0"/>
                                          </p:val>
                                        </p:tav>
                                        <p:tav tm="100000">
                                          <p:val>
                                            <p:strVal val="#ppt_h"/>
                                          </p:val>
                                        </p:tav>
                                      </p:tavLst>
                                    </p:anim>
                                    <p:animEffect transition="in" filter="fade">
                                      <p:cBhvr>
                                        <p:cTn id="21" dur="500"/>
                                        <p:tgtEl>
                                          <p:spTgt spid="81"/>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0" grpId="0"/>
      <p:bldP spid="81"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482278" y="2054311"/>
            <a:ext cx="2926104" cy="750650"/>
            <a:chOff x="5681545" y="2333586"/>
            <a:chExt cx="3901472" cy="1000865"/>
          </a:xfrm>
        </p:grpSpPr>
        <p:sp>
          <p:nvSpPr>
            <p:cNvPr id="6" name="TextBox 6"/>
            <p:cNvSpPr txBox="1">
              <a:spLocks noChangeArrowheads="1"/>
            </p:cNvSpPr>
            <p:nvPr/>
          </p:nvSpPr>
          <p:spPr bwMode="auto">
            <a:xfrm>
              <a:off x="5681545" y="2333586"/>
              <a:ext cx="2858302"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3000" b="1" spc="226" dirty="0">
                  <a:solidFill>
                    <a:schemeClr val="tx1">
                      <a:lumMod val="95000"/>
                      <a:lumOff val="5000"/>
                    </a:schemeClr>
                  </a:solidFill>
                  <a:latin typeface="黑体" panose="02010609060101010101" pitchFamily="49" charset="-122"/>
                  <a:ea typeface="黑体" panose="02010609060101010101" pitchFamily="49" charset="-122"/>
                </a:rPr>
                <a:t>教学目标</a:t>
              </a:r>
            </a:p>
          </p:txBody>
        </p:sp>
        <p:sp>
          <p:nvSpPr>
            <p:cNvPr id="7" name="TextBox 111"/>
            <p:cNvSpPr txBox="1"/>
            <p:nvPr/>
          </p:nvSpPr>
          <p:spPr>
            <a:xfrm>
              <a:off x="6001617" y="3000427"/>
              <a:ext cx="3581400" cy="334024"/>
            </a:xfrm>
            <a:prstGeom prst="rect">
              <a:avLst/>
            </a:prstGeom>
            <a:noFill/>
          </p:spPr>
          <p:txBody>
            <a:bodyPr wrap="square" rtlCol="0">
              <a:spAutoFit/>
            </a:bodyPr>
            <a:lstStyle/>
            <a:p>
              <a:r>
                <a:rPr lang="en-US" altLang="zh-CN" sz="1030" dirty="0">
                  <a:solidFill>
                    <a:schemeClr val="tx1">
                      <a:lumMod val="95000"/>
                      <a:lumOff val="5000"/>
                    </a:schemeClr>
                  </a:solidFill>
                  <a:latin typeface="微软雅黑" panose="020B0503020204020204" pitchFamily="34" charset="-122"/>
                  <a:ea typeface="微软雅黑" panose="020B0503020204020204" pitchFamily="34" charset="-122"/>
                </a:rPr>
                <a:t>TEACHING GOAL</a:t>
              </a:r>
              <a:endParaRPr lang="zh-CN" altLang="en-US" sz="103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863652" y="1673019"/>
            <a:ext cx="1553762" cy="1570775"/>
            <a:chOff x="2918306" y="1498847"/>
            <a:chExt cx="1553762" cy="1570775"/>
          </a:xfrm>
        </p:grpSpPr>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5" name="矩形 14"/>
            <p:cNvSpPr/>
            <p:nvPr/>
          </p:nvSpPr>
          <p:spPr>
            <a:xfrm>
              <a:off x="3310305" y="1961069"/>
              <a:ext cx="769763" cy="669414"/>
            </a:xfrm>
            <a:prstGeom prst="rect">
              <a:avLst/>
            </a:prstGeom>
          </p:spPr>
          <p:txBody>
            <a:bodyPr wrap="none">
              <a:spAutoFit/>
            </a:bodyPr>
            <a:lstStyle/>
            <a:p>
              <a:pPr algn="ctr" defTabSz="685800">
                <a:defRPr/>
              </a:pPr>
              <a:r>
                <a:rPr lang="en-US" altLang="zh-CN" sz="3750" kern="0" dirty="0">
                  <a:solidFill>
                    <a:schemeClr val="accent2">
                      <a:lumMod val="75000"/>
                    </a:schemeClr>
                  </a:solidFill>
                  <a:latin typeface="Impact" panose="020B0806030902050204" pitchFamily="34" charset="0"/>
                  <a:ea typeface="宋体" panose="02010600030101010101" pitchFamily="2" charset="-122"/>
                </a:rPr>
                <a:t>0 2</a:t>
              </a:r>
              <a:endParaRPr lang="zh-CN" altLang="en-US" sz="3750" kern="0" dirty="0">
                <a:solidFill>
                  <a:schemeClr val="accent2">
                    <a:lumMod val="75000"/>
                  </a:schemeClr>
                </a:solidFill>
                <a:latin typeface="Impact" panose="020B0806030902050204" pitchFamily="34" charset="0"/>
                <a:ea typeface="宋体" panose="02010600030101010101" pitchFamily="2" charset="-122"/>
              </a:endParaRPr>
            </a:p>
          </p:txBody>
        </p:sp>
      </p:grpSp>
    </p:spTree>
    <p:extLst>
      <p:ext uri="{BB962C8B-B14F-4D97-AF65-F5344CB8AC3E}">
        <p14:creationId xmlns:p14="http://schemas.microsoft.com/office/powerpoint/2010/main" val="3101549188"/>
      </p:ext>
    </p:extLst>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0"/>
          <p:cNvGrpSpPr/>
          <p:nvPr/>
        </p:nvGrpSpPr>
        <p:grpSpPr>
          <a:xfrm>
            <a:off x="484392" y="730911"/>
            <a:ext cx="590913" cy="590846"/>
            <a:chOff x="4499992" y="267494"/>
            <a:chExt cx="599448" cy="599448"/>
          </a:xfrm>
          <a:solidFill>
            <a:schemeClr val="accent2">
              <a:lumMod val="75000"/>
            </a:schemeClr>
          </a:solidFill>
        </p:grpSpPr>
        <p:grpSp>
          <p:nvGrpSpPr>
            <p:cNvPr id="4" name="组合 11"/>
            <p:cNvGrpSpPr/>
            <p:nvPr/>
          </p:nvGrpSpPr>
          <p:grpSpPr>
            <a:xfrm>
              <a:off x="4499992" y="267494"/>
              <a:ext cx="599448" cy="599448"/>
              <a:chOff x="4131160" y="713581"/>
              <a:chExt cx="881684" cy="881684"/>
            </a:xfrm>
            <a:grpFill/>
          </p:grpSpPr>
          <p:sp>
            <p:nvSpPr>
              <p:cNvPr id="14" name="椭圆 13"/>
              <p:cNvSpPr/>
              <p:nvPr/>
            </p:nvSpPr>
            <p:spPr>
              <a:xfrm>
                <a:off x="4131160" y="713581"/>
                <a:ext cx="881684" cy="881684"/>
              </a:xfrm>
              <a:prstGeom prst="ellipse">
                <a:avLst/>
              </a:prstGeom>
              <a:grp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6" dirty="0">
                  <a:solidFill>
                    <a:schemeClr val="bg1"/>
                  </a:solidFill>
                  <a:latin typeface="微软雅黑" panose="020B0503020204020204" pitchFamily="34" charset="-122"/>
                  <a:ea typeface="微软雅黑" panose="020B0503020204020204" pitchFamily="34" charset="-122"/>
                </a:endParaRPr>
              </a:p>
            </p:txBody>
          </p:sp>
          <p:sp>
            <p:nvSpPr>
              <p:cNvPr id="15" name="椭圆 14"/>
              <p:cNvSpPr/>
              <p:nvPr/>
            </p:nvSpPr>
            <p:spPr>
              <a:xfrm>
                <a:off x="4237176" y="819597"/>
                <a:ext cx="669652" cy="669652"/>
              </a:xfrm>
              <a:prstGeom prst="ellipse">
                <a:avLst/>
              </a:prstGeom>
              <a:grp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12" b="1" dirty="0">
                    <a:solidFill>
                      <a:schemeClr val="bg1"/>
                    </a:solidFill>
                    <a:latin typeface="微软雅黑" panose="020B0503020204020204" pitchFamily="34" charset="-122"/>
                    <a:ea typeface="微软雅黑" panose="020B0503020204020204" pitchFamily="34" charset="-122"/>
                  </a:rPr>
                  <a:t>1</a:t>
                </a:r>
                <a:endParaRPr lang="zh-CN" altLang="en-US" sz="2812" b="1" dirty="0">
                  <a:solidFill>
                    <a:schemeClr val="bg1"/>
                  </a:solidFill>
                  <a:latin typeface="微软雅黑" panose="020B0503020204020204" pitchFamily="34" charset="-122"/>
                  <a:ea typeface="微软雅黑" panose="020B0503020204020204" pitchFamily="34" charset="-122"/>
                </a:endParaRPr>
              </a:p>
            </p:txBody>
          </p:sp>
        </p:grpSp>
        <p:sp>
          <p:nvSpPr>
            <p:cNvPr id="13"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grpFill/>
            <a:ln>
              <a:noFill/>
            </a:ln>
          </p:spPr>
          <p:txBody>
            <a:bodyPr vert="horz" wrap="square" lIns="111795" tIns="55898" rIns="111795" bIns="55898" numCol="1" anchor="t" anchorCtr="0" compatLnSpc="1"/>
            <a:lstStyle/>
            <a:p>
              <a:endParaRPr lang="en-US" sz="1819" dirty="0">
                <a:solidFill>
                  <a:schemeClr val="bg1"/>
                </a:solidFill>
                <a:latin typeface="微软雅黑" panose="020B0503020204020204" pitchFamily="34" charset="-122"/>
                <a:ea typeface="微软雅黑" panose="020B0503020204020204" pitchFamily="34" charset="-122"/>
              </a:endParaRPr>
            </a:p>
          </p:txBody>
        </p:sp>
      </p:grpSp>
      <p:grpSp>
        <p:nvGrpSpPr>
          <p:cNvPr id="5" name="组合 15"/>
          <p:cNvGrpSpPr/>
          <p:nvPr/>
        </p:nvGrpSpPr>
        <p:grpSpPr>
          <a:xfrm>
            <a:off x="483909" y="3582420"/>
            <a:ext cx="590913" cy="590846"/>
            <a:chOff x="5418452" y="307702"/>
            <a:chExt cx="599448" cy="599448"/>
          </a:xfrm>
          <a:solidFill>
            <a:schemeClr val="accent2">
              <a:lumMod val="75000"/>
            </a:schemeClr>
          </a:solidFill>
        </p:grpSpPr>
        <p:grpSp>
          <p:nvGrpSpPr>
            <p:cNvPr id="6" name="组合 16"/>
            <p:cNvGrpSpPr/>
            <p:nvPr/>
          </p:nvGrpSpPr>
          <p:grpSpPr>
            <a:xfrm>
              <a:off x="5418452" y="307702"/>
              <a:ext cx="599448" cy="599448"/>
              <a:chOff x="4131160" y="713581"/>
              <a:chExt cx="881684" cy="881684"/>
            </a:xfrm>
            <a:grpFill/>
          </p:grpSpPr>
          <p:sp>
            <p:nvSpPr>
              <p:cNvPr id="19" name="椭圆 18"/>
              <p:cNvSpPr/>
              <p:nvPr/>
            </p:nvSpPr>
            <p:spPr>
              <a:xfrm>
                <a:off x="4131160" y="713581"/>
                <a:ext cx="881684" cy="881684"/>
              </a:xfrm>
              <a:prstGeom prst="ellipse">
                <a:avLst/>
              </a:prstGeom>
              <a:grp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6" dirty="0">
                  <a:solidFill>
                    <a:schemeClr val="bg1"/>
                  </a:solidFill>
                  <a:latin typeface="微软雅黑" panose="020B0503020204020204" pitchFamily="34" charset="-122"/>
                  <a:ea typeface="微软雅黑" panose="020B0503020204020204" pitchFamily="34" charset="-122"/>
                </a:endParaRPr>
              </a:p>
            </p:txBody>
          </p:sp>
          <p:sp>
            <p:nvSpPr>
              <p:cNvPr id="20" name="椭圆 19"/>
              <p:cNvSpPr/>
              <p:nvPr/>
            </p:nvSpPr>
            <p:spPr>
              <a:xfrm>
                <a:off x="4237176" y="819597"/>
                <a:ext cx="669652" cy="669652"/>
              </a:xfrm>
              <a:prstGeom prst="ellipse">
                <a:avLst/>
              </a:prstGeom>
              <a:grp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6" dirty="0">
                  <a:solidFill>
                    <a:schemeClr val="bg1"/>
                  </a:solidFill>
                  <a:latin typeface="微软雅黑" panose="020B0503020204020204" pitchFamily="34" charset="-122"/>
                  <a:ea typeface="微软雅黑" panose="020B0503020204020204" pitchFamily="34" charset="-122"/>
                </a:endParaRPr>
              </a:p>
            </p:txBody>
          </p:sp>
        </p:grpSp>
        <p:sp>
          <p:nvSpPr>
            <p:cNvPr id="18" name="Freeform 72"/>
            <p:cNvSpPr>
              <a:spLocks noEditPoints="1"/>
            </p:cNvSpPr>
            <p:nvPr/>
          </p:nvSpPr>
          <p:spPr bwMode="auto">
            <a:xfrm>
              <a:off x="5472019" y="33726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grpFill/>
            <a:ln>
              <a:noFill/>
            </a:ln>
          </p:spPr>
          <p:txBody>
            <a:bodyPr vert="horz" wrap="square" lIns="111795" tIns="55898" rIns="111795" bIns="55898" numCol="1" anchor="t" anchorCtr="0" compatLnSpc="1"/>
            <a:lstStyle/>
            <a:p>
              <a:r>
                <a:rPr lang="en-US" altLang="zh-CN" sz="3142" b="1" dirty="0">
                  <a:solidFill>
                    <a:schemeClr val="bg1"/>
                  </a:solidFill>
                  <a:latin typeface="微软雅黑" panose="020B0503020204020204" pitchFamily="34" charset="-122"/>
                  <a:ea typeface="微软雅黑" panose="020B0503020204020204" pitchFamily="34" charset="-122"/>
                </a:rPr>
                <a:t>3</a:t>
              </a:r>
              <a:endParaRPr lang="en-US" sz="3142" b="1"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20"/>
          <p:cNvGrpSpPr/>
          <p:nvPr/>
        </p:nvGrpSpPr>
        <p:grpSpPr>
          <a:xfrm>
            <a:off x="491114" y="2120535"/>
            <a:ext cx="590913" cy="590846"/>
            <a:chOff x="6516216" y="334289"/>
            <a:chExt cx="599448" cy="599448"/>
          </a:xfrm>
          <a:solidFill>
            <a:schemeClr val="accent2">
              <a:lumMod val="75000"/>
            </a:schemeClr>
          </a:solidFill>
        </p:grpSpPr>
        <p:grpSp>
          <p:nvGrpSpPr>
            <p:cNvPr id="12" name="组合 21"/>
            <p:cNvGrpSpPr/>
            <p:nvPr/>
          </p:nvGrpSpPr>
          <p:grpSpPr>
            <a:xfrm>
              <a:off x="6516216" y="334289"/>
              <a:ext cx="599448" cy="599448"/>
              <a:chOff x="4131160" y="713581"/>
              <a:chExt cx="881684" cy="881684"/>
            </a:xfrm>
            <a:grpFill/>
          </p:grpSpPr>
          <p:sp>
            <p:nvSpPr>
              <p:cNvPr id="24" name="椭圆 23"/>
              <p:cNvSpPr/>
              <p:nvPr/>
            </p:nvSpPr>
            <p:spPr>
              <a:xfrm>
                <a:off x="4131160" y="713581"/>
                <a:ext cx="881684" cy="881684"/>
              </a:xfrm>
              <a:prstGeom prst="ellipse">
                <a:avLst/>
              </a:prstGeom>
              <a:grp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6" dirty="0">
                  <a:solidFill>
                    <a:schemeClr val="bg1"/>
                  </a:solidFill>
                  <a:latin typeface="微软雅黑" panose="020B0503020204020204" pitchFamily="34" charset="-122"/>
                  <a:ea typeface="微软雅黑" panose="020B0503020204020204" pitchFamily="34" charset="-122"/>
                </a:endParaRPr>
              </a:p>
            </p:txBody>
          </p:sp>
          <p:sp>
            <p:nvSpPr>
              <p:cNvPr id="25" name="椭圆 24"/>
              <p:cNvSpPr/>
              <p:nvPr/>
            </p:nvSpPr>
            <p:spPr>
              <a:xfrm>
                <a:off x="4237176" y="819597"/>
                <a:ext cx="669652" cy="669652"/>
              </a:xfrm>
              <a:prstGeom prst="ellipse">
                <a:avLst/>
              </a:prstGeom>
              <a:grp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6" dirty="0">
                  <a:solidFill>
                    <a:schemeClr val="bg1"/>
                  </a:solidFill>
                  <a:latin typeface="微软雅黑" panose="020B0503020204020204" pitchFamily="34" charset="-122"/>
                  <a:ea typeface="微软雅黑" panose="020B0503020204020204" pitchFamily="34" charset="-122"/>
                </a:endParaRPr>
              </a:p>
            </p:txBody>
          </p:sp>
        </p:grpSp>
        <p:sp>
          <p:nvSpPr>
            <p:cNvPr id="23" name="Freeform 13"/>
            <p:cNvSpPr>
              <a:spLocks noEditPoints="1"/>
            </p:cNvSpPr>
            <p:nvPr/>
          </p:nvSpPr>
          <p:spPr bwMode="auto">
            <a:xfrm>
              <a:off x="6636799" y="400787"/>
              <a:ext cx="184708" cy="340465"/>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grpFill/>
            <a:ln>
              <a:noFill/>
            </a:ln>
          </p:spPr>
          <p:txBody>
            <a:bodyPr vert="horz" wrap="square" lIns="111795" tIns="55898" rIns="111795" bIns="55898" numCol="1" anchor="t" anchorCtr="0" compatLnSpc="1"/>
            <a:lstStyle/>
            <a:p>
              <a:r>
                <a:rPr lang="en-US" altLang="zh-CN" sz="2812" b="1" dirty="0">
                  <a:solidFill>
                    <a:schemeClr val="bg1"/>
                  </a:solidFill>
                  <a:latin typeface="微软雅黑" panose="020B0503020204020204" pitchFamily="34" charset="-122"/>
                  <a:ea typeface="微软雅黑" panose="020B0503020204020204" pitchFamily="34" charset="-122"/>
                </a:rPr>
                <a:t>2</a:t>
              </a:r>
              <a:endParaRPr lang="en-US" sz="2812" b="1" dirty="0">
                <a:solidFill>
                  <a:schemeClr val="bg1"/>
                </a:solidFill>
                <a:latin typeface="微软雅黑" panose="020B0503020204020204" pitchFamily="34" charset="-122"/>
                <a:ea typeface="微软雅黑" panose="020B0503020204020204" pitchFamily="34" charset="-122"/>
              </a:endParaRPr>
            </a:p>
          </p:txBody>
        </p:sp>
      </p:grpSp>
      <p:sp>
        <p:nvSpPr>
          <p:cNvPr id="28" name="TextBox 27"/>
          <p:cNvSpPr txBox="1"/>
          <p:nvPr/>
        </p:nvSpPr>
        <p:spPr>
          <a:xfrm>
            <a:off x="1135423" y="726383"/>
            <a:ext cx="7692905" cy="1076028"/>
          </a:xfrm>
          <a:prstGeom prst="rect">
            <a:avLst/>
          </a:prstGeom>
          <a:noFill/>
        </p:spPr>
        <p:txBody>
          <a:bodyPr lIns="151224" tIns="75611" rIns="151224" bIns="75611">
            <a:spAutoFit/>
          </a:bodyPr>
          <a:lstStyle/>
          <a:p>
            <a:pPr indent="598629">
              <a:lnSpc>
                <a:spcPct val="150000"/>
              </a:lnSpc>
              <a:defRPr/>
            </a:pPr>
            <a:r>
              <a:rPr lang="zh-CN" altLang="en-US" sz="2000" dirty="0">
                <a:latin typeface="+mn-ea"/>
              </a:rPr>
              <a:t>以</a:t>
            </a:r>
            <a:r>
              <a:rPr lang="en-US" altLang="zh-CN" sz="2000" dirty="0">
                <a:latin typeface="+mn-ea"/>
              </a:rPr>
              <a:t>2017</a:t>
            </a:r>
            <a:r>
              <a:rPr lang="zh-CN" altLang="en-US" sz="2000" dirty="0">
                <a:latin typeface="+mn-ea"/>
              </a:rPr>
              <a:t>年新课标为指导思想，以历史学科核心素养为立意，分析考点内容。</a:t>
            </a:r>
          </a:p>
        </p:txBody>
      </p:sp>
      <p:sp>
        <p:nvSpPr>
          <p:cNvPr id="29" name="TextBox 4"/>
          <p:cNvSpPr txBox="1">
            <a:spLocks noChangeArrowheads="1"/>
          </p:cNvSpPr>
          <p:nvPr/>
        </p:nvSpPr>
        <p:spPr bwMode="auto">
          <a:xfrm>
            <a:off x="1146872" y="2004942"/>
            <a:ext cx="7681455" cy="100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346" tIns="40173" rIns="80346" bIns="40173">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indent="598629">
              <a:lnSpc>
                <a:spcPct val="150000"/>
              </a:lnSpc>
              <a:defRPr/>
            </a:pPr>
            <a:r>
              <a:rPr lang="zh-CN" altLang="en-US" sz="2000" dirty="0">
                <a:latin typeface="+mn-ea"/>
                <a:ea typeface="+mn-ea"/>
              </a:rPr>
              <a:t>对春秋战国时期政治内容相关考点进行全面、深度、精准分析；通过补充经典材料，加强对重难点的理解和认识。     </a:t>
            </a:r>
          </a:p>
        </p:txBody>
      </p:sp>
      <p:sp>
        <p:nvSpPr>
          <p:cNvPr id="30" name="TextBox 5"/>
          <p:cNvSpPr txBox="1">
            <a:spLocks noChangeArrowheads="1"/>
          </p:cNvSpPr>
          <p:nvPr/>
        </p:nvSpPr>
        <p:spPr bwMode="auto">
          <a:xfrm>
            <a:off x="1174219" y="3597907"/>
            <a:ext cx="7654108" cy="100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346" tIns="40173" rIns="80346" bIns="40173">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indent="598629">
              <a:lnSpc>
                <a:spcPct val="150000"/>
              </a:lnSpc>
              <a:defRPr/>
            </a:pPr>
            <a:r>
              <a:rPr lang="zh-CN" altLang="en-US" sz="2000" dirty="0">
                <a:latin typeface="+mn-ea"/>
                <a:ea typeface="+mn-ea"/>
              </a:rPr>
              <a:t>对北京和全国高考真题进行讲解，深钻经典试题，强化运用能力的培养。</a:t>
            </a:r>
          </a:p>
        </p:txBody>
      </p:sp>
      <p:sp>
        <p:nvSpPr>
          <p:cNvPr id="26" name="Triangle 201">
            <a:extLst>
              <a:ext uri="{FF2B5EF4-FFF2-40B4-BE49-F238E27FC236}">
                <a16:creationId xmlns:a16="http://schemas.microsoft.com/office/drawing/2014/main" xmlns="" id="{D124B387-88E9-4E5C-82B6-9F51C5E9C415}"/>
              </a:ext>
            </a:extLst>
          </p:cNvPr>
          <p:cNvSpPr/>
          <p:nvPr/>
        </p:nvSpPr>
        <p:spPr>
          <a:xfrm rot="10800000">
            <a:off x="4446949" y="1467"/>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4532467" y="2039160"/>
            <a:ext cx="2898629" cy="721434"/>
            <a:chOff x="5714599" y="2076217"/>
            <a:chExt cx="3864839" cy="962022"/>
          </a:xfrm>
        </p:grpSpPr>
        <p:sp>
          <p:nvSpPr>
            <p:cNvPr id="6" name="TextBox 6"/>
            <p:cNvSpPr txBox="1">
              <a:spLocks noChangeArrowheads="1"/>
            </p:cNvSpPr>
            <p:nvPr/>
          </p:nvSpPr>
          <p:spPr bwMode="auto">
            <a:xfrm>
              <a:off x="5714599" y="2076217"/>
              <a:ext cx="2858302"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977" b="1" spc="227" dirty="0">
                  <a:solidFill>
                    <a:schemeClr val="tx1">
                      <a:lumMod val="95000"/>
                      <a:lumOff val="5000"/>
                    </a:schemeClr>
                  </a:solidFill>
                  <a:latin typeface="微软雅黑" pitchFamily="34" charset="-122"/>
                  <a:ea typeface="微软雅黑" pitchFamily="34" charset="-122"/>
                </a:rPr>
                <a:t>教学准备</a:t>
              </a:r>
            </a:p>
          </p:txBody>
        </p:sp>
        <p:sp>
          <p:nvSpPr>
            <p:cNvPr id="7" name="TextBox 111"/>
            <p:cNvSpPr txBox="1"/>
            <p:nvPr/>
          </p:nvSpPr>
          <p:spPr>
            <a:xfrm>
              <a:off x="5998038" y="2711531"/>
              <a:ext cx="3581400" cy="326708"/>
            </a:xfrm>
            <a:prstGeom prst="rect">
              <a:avLst/>
            </a:prstGeom>
            <a:noFill/>
          </p:spPr>
          <p:txBody>
            <a:bodyPr wrap="square" rtlCol="0">
              <a:spAutoFit/>
            </a:bodyPr>
            <a:lstStyle/>
            <a:p>
              <a:r>
                <a:rPr lang="en-US" altLang="zh-CN" sz="992" dirty="0">
                  <a:solidFill>
                    <a:schemeClr val="tx1">
                      <a:lumMod val="95000"/>
                      <a:lumOff val="5000"/>
                    </a:schemeClr>
                  </a:solidFill>
                  <a:latin typeface="微软雅黑" panose="020B0503020204020204" pitchFamily="34" charset="-122"/>
                  <a:ea typeface="微软雅黑" panose="020B0503020204020204" pitchFamily="34" charset="-122"/>
                </a:rPr>
                <a:t>TEACHING PREPARATION </a:t>
              </a:r>
              <a:endParaRPr lang="zh-CN" altLang="en-US" sz="992"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5" name="组合 10"/>
          <p:cNvGrpSpPr/>
          <p:nvPr/>
        </p:nvGrpSpPr>
        <p:grpSpPr>
          <a:xfrm>
            <a:off x="2863651" y="1673137"/>
            <a:ext cx="1553762" cy="1570591"/>
            <a:chOff x="2918306" y="1498847"/>
            <a:chExt cx="1553762" cy="1570775"/>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04904" y="1931087"/>
              <a:ext cx="790601" cy="677829"/>
            </a:xfrm>
            <a:prstGeom prst="rect">
              <a:avLst/>
            </a:prstGeom>
          </p:spPr>
          <p:txBody>
            <a:bodyPr wrap="none">
              <a:spAutoFit/>
            </a:bodyPr>
            <a:lstStyle/>
            <a:p>
              <a:pPr algn="ctr" defTabSz="685765">
                <a:defRPr/>
              </a:pPr>
              <a:r>
                <a:rPr lang="en-US" altLang="zh-CN" sz="3804" kern="0" dirty="0">
                  <a:solidFill>
                    <a:schemeClr val="accent2">
                      <a:lumMod val="75000"/>
                    </a:schemeClr>
                  </a:solidFill>
                  <a:latin typeface="Impact" panose="020B0806030902050204" pitchFamily="34" charset="0"/>
                  <a:ea typeface="宋体" panose="02010600030101010101" pitchFamily="2" charset="-122"/>
                </a:rPr>
                <a:t>0 3</a:t>
              </a:r>
              <a:endParaRPr lang="zh-CN" altLang="en-US" sz="3804" kern="0" dirty="0">
                <a:solidFill>
                  <a:schemeClr val="accent2">
                    <a:lumMod val="75000"/>
                  </a:schemeClr>
                </a:solidFill>
                <a:latin typeface="Impact" panose="020B0806030902050204" pitchFamily="34" charset="0"/>
                <a:ea typeface="宋体" panose="02010600030101010101" pitchFamily="2" charset="-122"/>
              </a:endParaRPr>
            </a:p>
          </p:txBody>
        </p:sp>
      </p:gr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riangle 201"/>
          <p:cNvSpPr/>
          <p:nvPr/>
        </p:nvSpPr>
        <p:spPr>
          <a:xfrm rot="10800000">
            <a:off x="4446949" y="-7851"/>
            <a:ext cx="682640" cy="22735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en-US" sz="827" dirty="0">
              <a:solidFill>
                <a:schemeClr val="tx1"/>
              </a:solidFill>
            </a:endParaRPr>
          </a:p>
        </p:txBody>
      </p:sp>
      <p:grpSp>
        <p:nvGrpSpPr>
          <p:cNvPr id="4" name="组合 63"/>
          <p:cNvGrpSpPr/>
          <p:nvPr/>
        </p:nvGrpSpPr>
        <p:grpSpPr>
          <a:xfrm>
            <a:off x="2631965" y="871739"/>
            <a:ext cx="668564" cy="595984"/>
            <a:chOff x="3835847" y="1395243"/>
            <a:chExt cx="1462116" cy="1303538"/>
          </a:xfrm>
          <a:solidFill>
            <a:schemeClr val="accent2">
              <a:lumMod val="75000"/>
            </a:schemeClr>
          </a:solidFill>
        </p:grpSpPr>
        <p:sp>
          <p:nvSpPr>
            <p:cNvPr id="66" name="同心圆 65"/>
            <p:cNvSpPr/>
            <p:nvPr/>
          </p:nvSpPr>
          <p:spPr>
            <a:xfrm>
              <a:off x="3835847" y="1395243"/>
              <a:ext cx="1303538" cy="1303538"/>
            </a:xfrm>
            <a:prstGeom prst="donut">
              <a:avLst>
                <a:gd name="adj" fmla="val 3142"/>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grpSp>
          <p:nvGrpSpPr>
            <p:cNvPr id="5" name="组合 66"/>
            <p:cNvGrpSpPr/>
            <p:nvPr/>
          </p:nvGrpSpPr>
          <p:grpSpPr>
            <a:xfrm>
              <a:off x="4939609" y="1857832"/>
              <a:ext cx="358354" cy="358354"/>
              <a:chOff x="5917211" y="1835961"/>
              <a:chExt cx="504056" cy="504056"/>
            </a:xfrm>
            <a:grpFill/>
          </p:grpSpPr>
          <p:sp>
            <p:nvSpPr>
              <p:cNvPr id="69" name="同心圆 68"/>
              <p:cNvSpPr/>
              <p:nvPr/>
            </p:nvSpPr>
            <p:spPr>
              <a:xfrm>
                <a:off x="5917211" y="1835961"/>
                <a:ext cx="504056" cy="504056"/>
              </a:xfrm>
              <a:prstGeom prst="donut">
                <a:avLst>
                  <a:gd name="adj" fmla="val 3142"/>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sp>
            <p:nvSpPr>
              <p:cNvPr id="70" name="椭圆 69"/>
              <p:cNvSpPr/>
              <p:nvPr/>
            </p:nvSpPr>
            <p:spPr>
              <a:xfrm>
                <a:off x="6039087" y="1981663"/>
                <a:ext cx="222754" cy="222754"/>
              </a:xfrm>
              <a:prstGeom prst="ellipse">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grpSp>
        <p:sp>
          <p:nvSpPr>
            <p:cNvPr id="68" name="椭圆 67"/>
            <p:cNvSpPr/>
            <p:nvPr/>
          </p:nvSpPr>
          <p:spPr>
            <a:xfrm>
              <a:off x="4151028" y="1732853"/>
              <a:ext cx="676101" cy="676101"/>
            </a:xfrm>
            <a:prstGeom prst="ellipse">
              <a:avLst/>
            </a:prstGeom>
            <a:grpFill/>
            <a:ln w="25400" cap="flat" cmpd="sng" algn="ctr">
              <a:noFill/>
              <a:prstDash val="solid"/>
            </a:ln>
            <a:effectLst/>
          </p:spPr>
          <p:txBody>
            <a:bodyPr rtlCol="0" anchor="ctr"/>
            <a:lstStyle/>
            <a:p>
              <a:pPr algn="ctr">
                <a:defRPr/>
              </a:pPr>
              <a:r>
                <a:rPr lang="en-US" altLang="zh-CN" sz="1985" kern="0" dirty="0">
                  <a:solidFill>
                    <a:schemeClr val="bg1"/>
                  </a:solidFill>
                  <a:latin typeface="Impact" panose="020B0806030902050204" pitchFamily="34" charset="0"/>
                  <a:ea typeface="微软雅黑" panose="020B0503020204020204" pitchFamily="34" charset="-122"/>
                </a:rPr>
                <a:t>1</a:t>
              </a:r>
              <a:endParaRPr lang="zh-CN" altLang="en-US" sz="1985" kern="0" dirty="0">
                <a:solidFill>
                  <a:schemeClr val="bg1"/>
                </a:solidFill>
                <a:latin typeface="Impact" panose="020B0806030902050204" pitchFamily="34" charset="0"/>
                <a:ea typeface="微软雅黑" panose="020B0503020204020204" pitchFamily="34" charset="-122"/>
              </a:endParaRPr>
            </a:p>
          </p:txBody>
        </p:sp>
      </p:grpSp>
      <p:grpSp>
        <p:nvGrpSpPr>
          <p:cNvPr id="7" name="组合 72"/>
          <p:cNvGrpSpPr/>
          <p:nvPr/>
        </p:nvGrpSpPr>
        <p:grpSpPr>
          <a:xfrm>
            <a:off x="2631965" y="2291627"/>
            <a:ext cx="668564" cy="595984"/>
            <a:chOff x="3835847" y="1395243"/>
            <a:chExt cx="1462116" cy="1303538"/>
          </a:xfrm>
          <a:solidFill>
            <a:schemeClr val="accent2">
              <a:lumMod val="75000"/>
            </a:schemeClr>
          </a:solidFill>
        </p:grpSpPr>
        <p:sp>
          <p:nvSpPr>
            <p:cNvPr id="75" name="同心圆 74"/>
            <p:cNvSpPr/>
            <p:nvPr/>
          </p:nvSpPr>
          <p:spPr>
            <a:xfrm>
              <a:off x="3835847" y="1395243"/>
              <a:ext cx="1303538" cy="1303538"/>
            </a:xfrm>
            <a:prstGeom prst="donut">
              <a:avLst>
                <a:gd name="adj" fmla="val 3142"/>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grpSp>
          <p:nvGrpSpPr>
            <p:cNvPr id="8" name="组合 75"/>
            <p:cNvGrpSpPr/>
            <p:nvPr/>
          </p:nvGrpSpPr>
          <p:grpSpPr>
            <a:xfrm>
              <a:off x="4939609" y="1857832"/>
              <a:ext cx="358354" cy="358354"/>
              <a:chOff x="5917211" y="1835961"/>
              <a:chExt cx="504056" cy="504056"/>
            </a:xfrm>
            <a:grpFill/>
          </p:grpSpPr>
          <p:sp>
            <p:nvSpPr>
              <p:cNvPr id="78" name="同心圆 77"/>
              <p:cNvSpPr/>
              <p:nvPr/>
            </p:nvSpPr>
            <p:spPr>
              <a:xfrm>
                <a:off x="5917211" y="1835961"/>
                <a:ext cx="504056" cy="504056"/>
              </a:xfrm>
              <a:prstGeom prst="donut">
                <a:avLst>
                  <a:gd name="adj" fmla="val 3142"/>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sp>
            <p:nvSpPr>
              <p:cNvPr id="79" name="椭圆 78"/>
              <p:cNvSpPr/>
              <p:nvPr/>
            </p:nvSpPr>
            <p:spPr>
              <a:xfrm>
                <a:off x="6039087" y="1981663"/>
                <a:ext cx="222754" cy="222754"/>
              </a:xfrm>
              <a:prstGeom prst="ellipse">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grpSp>
        <p:sp>
          <p:nvSpPr>
            <p:cNvPr id="77" name="椭圆 76"/>
            <p:cNvSpPr/>
            <p:nvPr/>
          </p:nvSpPr>
          <p:spPr>
            <a:xfrm>
              <a:off x="4151028" y="1732853"/>
              <a:ext cx="676101" cy="676101"/>
            </a:xfrm>
            <a:prstGeom prst="ellipse">
              <a:avLst/>
            </a:prstGeom>
            <a:grpFill/>
            <a:ln w="25400" cap="flat" cmpd="sng" algn="ctr">
              <a:noFill/>
              <a:prstDash val="solid"/>
            </a:ln>
            <a:effectLst/>
          </p:spPr>
          <p:txBody>
            <a:bodyPr rtlCol="0" anchor="ctr"/>
            <a:lstStyle/>
            <a:p>
              <a:pPr algn="ctr">
                <a:defRPr/>
              </a:pPr>
              <a:r>
                <a:rPr lang="en-US" altLang="zh-CN" sz="2481" kern="0" dirty="0">
                  <a:solidFill>
                    <a:schemeClr val="bg1"/>
                  </a:solidFill>
                  <a:latin typeface="Impact" panose="020B0806030902050204" pitchFamily="34" charset="0"/>
                  <a:ea typeface="微软雅黑" panose="020B0503020204020204" pitchFamily="34" charset="-122"/>
                </a:rPr>
                <a:t>2</a:t>
              </a:r>
              <a:endParaRPr lang="zh-CN" altLang="en-US" sz="2481" kern="0" dirty="0">
                <a:solidFill>
                  <a:schemeClr val="bg1"/>
                </a:solidFill>
                <a:latin typeface="Impact" panose="020B0806030902050204" pitchFamily="34" charset="0"/>
                <a:ea typeface="微软雅黑" panose="020B0503020204020204" pitchFamily="34" charset="-122"/>
              </a:endParaRPr>
            </a:p>
          </p:txBody>
        </p:sp>
      </p:grpSp>
      <p:grpSp>
        <p:nvGrpSpPr>
          <p:cNvPr id="15" name="组合 97"/>
          <p:cNvGrpSpPr/>
          <p:nvPr/>
        </p:nvGrpSpPr>
        <p:grpSpPr>
          <a:xfrm>
            <a:off x="507431" y="1604762"/>
            <a:ext cx="1820620" cy="1820410"/>
            <a:chOff x="1535382" y="1258858"/>
            <a:chExt cx="2462552" cy="2462552"/>
          </a:xfrm>
          <a:solidFill>
            <a:schemeClr val="accent2">
              <a:lumMod val="75000"/>
            </a:schemeClr>
          </a:solidFill>
        </p:grpSpPr>
        <p:sp>
          <p:nvSpPr>
            <p:cNvPr id="99" name="椭圆 4"/>
            <p:cNvSpPr/>
            <p:nvPr/>
          </p:nvSpPr>
          <p:spPr>
            <a:xfrm>
              <a:off x="1535382" y="1258858"/>
              <a:ext cx="2462552" cy="2462552"/>
            </a:xfrm>
            <a:custGeom>
              <a:avLst/>
              <a:gdLst/>
              <a:ahLst/>
              <a:cxnLst/>
              <a:rect l="l" t="t" r="r" b="b"/>
              <a:pathLst>
                <a:path w="2462552" h="2462552">
                  <a:moveTo>
                    <a:pt x="1227568" y="229220"/>
                  </a:moveTo>
                  <a:cubicBezTo>
                    <a:pt x="682374" y="229220"/>
                    <a:pt x="240407" y="671187"/>
                    <a:pt x="240407" y="1216381"/>
                  </a:cubicBezTo>
                  <a:cubicBezTo>
                    <a:pt x="240407" y="1761575"/>
                    <a:pt x="682374" y="2203542"/>
                    <a:pt x="1227568" y="2203542"/>
                  </a:cubicBezTo>
                  <a:cubicBezTo>
                    <a:pt x="1772762" y="2203542"/>
                    <a:pt x="2214729" y="1761575"/>
                    <a:pt x="2214729" y="1216381"/>
                  </a:cubicBezTo>
                  <a:cubicBezTo>
                    <a:pt x="2214729" y="671187"/>
                    <a:pt x="1772762" y="229220"/>
                    <a:pt x="1227568" y="229220"/>
                  </a:cubicBezTo>
                  <a:close/>
                  <a:moveTo>
                    <a:pt x="1231276" y="0"/>
                  </a:moveTo>
                  <a:cubicBezTo>
                    <a:pt x="1911291" y="0"/>
                    <a:pt x="2462552" y="551261"/>
                    <a:pt x="2462552" y="1231276"/>
                  </a:cubicBezTo>
                  <a:cubicBezTo>
                    <a:pt x="2462552" y="1911291"/>
                    <a:pt x="1911291" y="2462552"/>
                    <a:pt x="1231276" y="2462552"/>
                  </a:cubicBezTo>
                  <a:cubicBezTo>
                    <a:pt x="551261" y="2462552"/>
                    <a:pt x="0" y="1911291"/>
                    <a:pt x="0" y="1231276"/>
                  </a:cubicBezTo>
                  <a:cubicBezTo>
                    <a:pt x="0" y="551261"/>
                    <a:pt x="551261" y="0"/>
                    <a:pt x="1231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858" tIns="41930" rIns="83858" bIns="41930" numCol="1" spcCol="0" rtlCol="0" fromWordArt="0" anchor="ctr" anchorCtr="0" forceAA="0" compatLnSpc="1">
              <a:noAutofit/>
            </a:bodyPr>
            <a:lstStyle/>
            <a:p>
              <a:pPr algn="ctr"/>
              <a:endParaRPr lang="zh-CN" altLang="en-US" sz="1489" dirty="0">
                <a:solidFill>
                  <a:schemeClr val="tx1"/>
                </a:solidFill>
                <a:latin typeface="微软雅黑" panose="020B0503020204020204" pitchFamily="34" charset="-122"/>
                <a:ea typeface="微软雅黑" panose="020B0503020204020204" pitchFamily="34" charset="-122"/>
              </a:endParaRPr>
            </a:p>
          </p:txBody>
        </p:sp>
        <p:sp>
          <p:nvSpPr>
            <p:cNvPr id="100" name="TextBox 43"/>
            <p:cNvSpPr txBox="1"/>
            <p:nvPr/>
          </p:nvSpPr>
          <p:spPr>
            <a:xfrm>
              <a:off x="2237909" y="1974599"/>
              <a:ext cx="1034054" cy="1020042"/>
            </a:xfrm>
            <a:prstGeom prst="rect">
              <a:avLst/>
            </a:prstGeom>
            <a:solidFill>
              <a:schemeClr val="bg1"/>
            </a:solidFill>
            <a:ln>
              <a:noFill/>
            </a:ln>
          </p:spPr>
          <p:txBody>
            <a:bodyPr wrap="square" rtlCol="0">
              <a:spAutoFit/>
            </a:bodyPr>
            <a:lstStyle/>
            <a:p>
              <a:pPr algn="ctr" defTabSz="803868"/>
              <a:r>
                <a:rPr lang="zh-CN" altLang="en-US" sz="21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教学</a:t>
              </a:r>
              <a:endParaRPr lang="en-US" altLang="zh-CN" sz="21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803868"/>
              <a:r>
                <a:rPr lang="zh-CN" altLang="en-US" sz="2150" b="1" dirty="0">
                  <a:solidFill>
                    <a:schemeClr val="tx1">
                      <a:lumMod val="85000"/>
                      <a:lumOff val="15000"/>
                    </a:schemeClr>
                  </a:solidFill>
                  <a:latin typeface="微软雅黑" panose="020B0503020204020204" pitchFamily="34" charset="-122"/>
                  <a:ea typeface="微软雅黑" panose="020B0503020204020204" pitchFamily="34" charset="-122"/>
                  <a:cs typeface="Open Sans" panose="020B0606030504020204" pitchFamily="34" charset="0"/>
                </a:rPr>
                <a:t>准备</a:t>
              </a:r>
            </a:p>
          </p:txBody>
        </p:sp>
      </p:grpSp>
      <p:sp>
        <p:nvSpPr>
          <p:cNvPr id="52" name="TextBox 51"/>
          <p:cNvSpPr txBox="1"/>
          <p:nvPr/>
        </p:nvSpPr>
        <p:spPr>
          <a:xfrm>
            <a:off x="3300529" y="693694"/>
            <a:ext cx="5662339" cy="1292656"/>
          </a:xfrm>
          <a:prstGeom prst="rect">
            <a:avLst/>
          </a:prstGeom>
          <a:noFill/>
        </p:spPr>
        <p:txBody>
          <a:bodyPr wrap="square" lIns="91436" tIns="45717" rIns="91436" bIns="45717" rtlCol="0">
            <a:spAutoFit/>
          </a:bodyPr>
          <a:lstStyle/>
          <a:p>
            <a:pPr>
              <a:lnSpc>
                <a:spcPct val="130000"/>
              </a:lnSpc>
            </a:pPr>
            <a:r>
              <a:rPr lang="zh-CN" altLang="en-US" sz="2000" dirty="0">
                <a:latin typeface="微软雅黑" pitchFamily="34" charset="-122"/>
                <a:ea typeface="微软雅黑" pitchFamily="34" charset="-122"/>
              </a:rPr>
              <a:t>    钻研</a:t>
            </a:r>
            <a:r>
              <a:rPr lang="en-US" altLang="zh-CN" sz="2000" dirty="0">
                <a:latin typeface="微软雅黑" pitchFamily="34" charset="-122"/>
                <a:ea typeface="微软雅黑" pitchFamily="34" charset="-122"/>
              </a:rPr>
              <a:t>2017</a:t>
            </a:r>
            <a:r>
              <a:rPr lang="zh-CN" altLang="en-US" sz="2000" dirty="0">
                <a:latin typeface="微软雅黑" pitchFamily="34" charset="-122"/>
                <a:ea typeface="微软雅黑" pitchFamily="34" charset="-122"/>
              </a:rPr>
              <a:t>年新课标和岳麓版教材、朝阳目标教材，对考点内容深入分析、研读，把握考试方向和重难点。</a:t>
            </a:r>
          </a:p>
        </p:txBody>
      </p:sp>
      <p:sp>
        <p:nvSpPr>
          <p:cNvPr id="53" name="TextBox 52"/>
          <p:cNvSpPr txBox="1"/>
          <p:nvPr/>
        </p:nvSpPr>
        <p:spPr>
          <a:xfrm>
            <a:off x="3300529" y="2145838"/>
            <a:ext cx="5662339" cy="1292656"/>
          </a:xfrm>
          <a:prstGeom prst="rect">
            <a:avLst/>
          </a:prstGeom>
          <a:noFill/>
        </p:spPr>
        <p:txBody>
          <a:bodyPr wrap="square" lIns="91436" tIns="45717" rIns="91436" bIns="45717" rtlCol="0">
            <a:spAutoFit/>
          </a:bodyPr>
          <a:lstStyle/>
          <a:p>
            <a:pPr>
              <a:lnSpc>
                <a:spcPct val="130000"/>
              </a:lnSpc>
            </a:pPr>
            <a:r>
              <a:rPr lang="zh-CN" altLang="en-US" sz="2000" dirty="0">
                <a:latin typeface="微软雅黑" pitchFamily="34" charset="-122"/>
                <a:ea typeface="微软雅黑" pitchFamily="34" charset="-122"/>
              </a:rPr>
              <a:t>    依据历史学科核心素养，突出“史料实证”素养的落实，阅读相关史学著作，增加学术材料，加深对重难点的认识。</a:t>
            </a:r>
          </a:p>
        </p:txBody>
      </p:sp>
      <p:grpSp>
        <p:nvGrpSpPr>
          <p:cNvPr id="54" name="组合 72"/>
          <p:cNvGrpSpPr/>
          <p:nvPr/>
        </p:nvGrpSpPr>
        <p:grpSpPr>
          <a:xfrm>
            <a:off x="2631965" y="3802771"/>
            <a:ext cx="668564" cy="595984"/>
            <a:chOff x="3835847" y="1395243"/>
            <a:chExt cx="1462116" cy="1303538"/>
          </a:xfrm>
          <a:solidFill>
            <a:schemeClr val="accent2">
              <a:lumMod val="75000"/>
            </a:schemeClr>
          </a:solidFill>
        </p:grpSpPr>
        <p:sp>
          <p:nvSpPr>
            <p:cNvPr id="55" name="同心圆 54"/>
            <p:cNvSpPr/>
            <p:nvPr/>
          </p:nvSpPr>
          <p:spPr>
            <a:xfrm>
              <a:off x="3835847" y="1395243"/>
              <a:ext cx="1303538" cy="1303538"/>
            </a:xfrm>
            <a:prstGeom prst="donut">
              <a:avLst>
                <a:gd name="adj" fmla="val 3142"/>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grpSp>
          <p:nvGrpSpPr>
            <p:cNvPr id="56" name="组合 75"/>
            <p:cNvGrpSpPr/>
            <p:nvPr/>
          </p:nvGrpSpPr>
          <p:grpSpPr>
            <a:xfrm>
              <a:off x="4939609" y="1857832"/>
              <a:ext cx="358354" cy="358354"/>
              <a:chOff x="5917211" y="1835961"/>
              <a:chExt cx="504056" cy="504056"/>
            </a:xfrm>
            <a:grpFill/>
          </p:grpSpPr>
          <p:sp>
            <p:nvSpPr>
              <p:cNvPr id="64" name="同心圆 63"/>
              <p:cNvSpPr/>
              <p:nvPr/>
            </p:nvSpPr>
            <p:spPr>
              <a:xfrm>
                <a:off x="5917211" y="1835961"/>
                <a:ext cx="504056" cy="504056"/>
              </a:xfrm>
              <a:prstGeom prst="donut">
                <a:avLst>
                  <a:gd name="adj" fmla="val 3142"/>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sp>
            <p:nvSpPr>
              <p:cNvPr id="67" name="椭圆 66"/>
              <p:cNvSpPr/>
              <p:nvPr/>
            </p:nvSpPr>
            <p:spPr>
              <a:xfrm>
                <a:off x="6039087" y="1981663"/>
                <a:ext cx="222754" cy="222754"/>
              </a:xfrm>
              <a:prstGeom prst="ellipse">
                <a:avLst/>
              </a:prstGeom>
              <a:grpFill/>
              <a:ln w="25400" cap="flat" cmpd="sng" algn="ctr">
                <a:noFill/>
                <a:prstDash val="solid"/>
              </a:ln>
              <a:effectLst/>
            </p:spPr>
            <p:txBody>
              <a:bodyPr rtlCol="0" anchor="ctr"/>
              <a:lstStyle/>
              <a:p>
                <a:pPr algn="ctr">
                  <a:defRPr/>
                </a:pPr>
                <a:endParaRPr lang="zh-CN" altLang="en-US" sz="827" kern="0" dirty="0">
                  <a:latin typeface="微软雅黑" panose="020B0503020204020204" pitchFamily="34" charset="-122"/>
                  <a:ea typeface="微软雅黑" panose="020B0503020204020204" pitchFamily="34" charset="-122"/>
                </a:endParaRPr>
              </a:p>
            </p:txBody>
          </p:sp>
        </p:grpSp>
        <p:sp>
          <p:nvSpPr>
            <p:cNvPr id="62" name="椭圆 61"/>
            <p:cNvSpPr/>
            <p:nvPr/>
          </p:nvSpPr>
          <p:spPr>
            <a:xfrm>
              <a:off x="4151028" y="1732853"/>
              <a:ext cx="676101" cy="676101"/>
            </a:xfrm>
            <a:prstGeom prst="ellipse">
              <a:avLst/>
            </a:prstGeom>
            <a:grpFill/>
            <a:ln w="25400" cap="flat" cmpd="sng" algn="ctr">
              <a:noFill/>
              <a:prstDash val="solid"/>
            </a:ln>
            <a:effectLst/>
          </p:spPr>
          <p:txBody>
            <a:bodyPr rtlCol="0" anchor="ctr"/>
            <a:lstStyle/>
            <a:p>
              <a:pPr algn="ctr">
                <a:defRPr/>
              </a:pPr>
              <a:r>
                <a:rPr lang="en-US" altLang="zh-CN" sz="2481" kern="0" dirty="0">
                  <a:solidFill>
                    <a:schemeClr val="bg1"/>
                  </a:solidFill>
                  <a:latin typeface="Impact" panose="020B0806030902050204" pitchFamily="34" charset="0"/>
                  <a:ea typeface="微软雅黑" panose="020B0503020204020204" pitchFamily="34" charset="-122"/>
                </a:rPr>
                <a:t>3</a:t>
              </a:r>
              <a:endParaRPr lang="zh-CN" altLang="en-US" sz="2481" kern="0" dirty="0">
                <a:solidFill>
                  <a:schemeClr val="bg1"/>
                </a:solidFill>
                <a:latin typeface="Impact" panose="020B0806030902050204" pitchFamily="34" charset="0"/>
                <a:ea typeface="微软雅黑" panose="020B0503020204020204" pitchFamily="34" charset="-122"/>
              </a:endParaRPr>
            </a:p>
          </p:txBody>
        </p:sp>
      </p:grpSp>
      <p:sp>
        <p:nvSpPr>
          <p:cNvPr id="71" name="TextBox 70"/>
          <p:cNvSpPr txBox="1"/>
          <p:nvPr/>
        </p:nvSpPr>
        <p:spPr>
          <a:xfrm>
            <a:off x="3402767" y="3702532"/>
            <a:ext cx="5560102" cy="892546"/>
          </a:xfrm>
          <a:prstGeom prst="rect">
            <a:avLst/>
          </a:prstGeom>
          <a:noFill/>
        </p:spPr>
        <p:txBody>
          <a:bodyPr wrap="square" lIns="91436" tIns="45717" rIns="91436" bIns="45717" rtlCol="0">
            <a:spAutoFit/>
          </a:bodyPr>
          <a:lstStyle/>
          <a:p>
            <a:pPr>
              <a:lnSpc>
                <a:spcPct val="130000"/>
              </a:lnSpc>
            </a:pPr>
            <a:r>
              <a:rPr lang="zh-CN" altLang="en-US" sz="2000" dirty="0">
                <a:latin typeface="微软雅黑" pitchFamily="34" charset="-122"/>
                <a:ea typeface="微软雅黑" pitchFamily="34" charset="-122"/>
              </a:rPr>
              <a:t>    精选北京和全国高考真题进行讲解，深钻经典试题，强化经典题在备考中的运用。</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4507068" y="2039159"/>
            <a:ext cx="2898629" cy="721434"/>
            <a:chOff x="5714599" y="2076217"/>
            <a:chExt cx="3864839" cy="962023"/>
          </a:xfrm>
        </p:grpSpPr>
        <p:sp>
          <p:nvSpPr>
            <p:cNvPr id="6" name="TextBox 6"/>
            <p:cNvSpPr txBox="1">
              <a:spLocks noChangeArrowheads="1"/>
            </p:cNvSpPr>
            <p:nvPr/>
          </p:nvSpPr>
          <p:spPr bwMode="auto">
            <a:xfrm>
              <a:off x="5714599" y="2076217"/>
              <a:ext cx="2858302" cy="7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algn="ctr"/>
              <a:r>
                <a:rPr lang="zh-CN" altLang="en-US" sz="2977" b="1" spc="227" dirty="0">
                  <a:solidFill>
                    <a:schemeClr val="tx1">
                      <a:lumMod val="95000"/>
                      <a:lumOff val="5000"/>
                    </a:schemeClr>
                  </a:solidFill>
                  <a:latin typeface="微软雅黑" pitchFamily="34" charset="-122"/>
                  <a:ea typeface="微软雅黑" pitchFamily="34" charset="-122"/>
                </a:rPr>
                <a:t>教学过程</a:t>
              </a:r>
            </a:p>
          </p:txBody>
        </p:sp>
        <p:sp>
          <p:nvSpPr>
            <p:cNvPr id="7" name="TextBox 111"/>
            <p:cNvSpPr txBox="1"/>
            <p:nvPr/>
          </p:nvSpPr>
          <p:spPr>
            <a:xfrm>
              <a:off x="5998038" y="2711532"/>
              <a:ext cx="3581400" cy="326708"/>
            </a:xfrm>
            <a:prstGeom prst="rect">
              <a:avLst/>
            </a:prstGeom>
            <a:noFill/>
          </p:spPr>
          <p:txBody>
            <a:bodyPr wrap="square" rtlCol="0">
              <a:spAutoFit/>
            </a:bodyPr>
            <a:lstStyle/>
            <a:p>
              <a:r>
                <a:rPr lang="en-US" altLang="zh-CN" sz="992" dirty="0">
                  <a:solidFill>
                    <a:schemeClr val="tx1">
                      <a:lumMod val="95000"/>
                      <a:lumOff val="5000"/>
                    </a:schemeClr>
                  </a:solidFill>
                  <a:latin typeface="微软雅黑" panose="020B0503020204020204" pitchFamily="34" charset="-122"/>
                  <a:ea typeface="微软雅黑" panose="020B0503020204020204" pitchFamily="34" charset="-122"/>
                </a:rPr>
                <a:t>TEACHING PROCESS </a:t>
              </a:r>
              <a:endParaRPr lang="zh-CN" altLang="en-US" sz="992"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5" name="组合 10"/>
          <p:cNvGrpSpPr/>
          <p:nvPr/>
        </p:nvGrpSpPr>
        <p:grpSpPr>
          <a:xfrm>
            <a:off x="2863651" y="1673137"/>
            <a:ext cx="1553762" cy="1570591"/>
            <a:chOff x="2918306" y="1498847"/>
            <a:chExt cx="1553762" cy="1570775"/>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23005" t="64843" r="34350" b="-912"/>
            <a:stretch>
              <a:fillRect/>
            </a:stretch>
          </p:blipFill>
          <p:spPr>
            <a:xfrm>
              <a:off x="2918306" y="1498847"/>
              <a:ext cx="1553762" cy="1570775"/>
            </a:xfrm>
            <a:prstGeom prst="rect">
              <a:avLst/>
            </a:prstGeom>
          </p:spPr>
        </p:pic>
        <p:sp>
          <p:nvSpPr>
            <p:cNvPr id="14" name="矩形 13"/>
            <p:cNvSpPr/>
            <p:nvPr/>
          </p:nvSpPr>
          <p:spPr>
            <a:xfrm>
              <a:off x="3329330" y="1961070"/>
              <a:ext cx="776175" cy="677829"/>
            </a:xfrm>
            <a:prstGeom prst="rect">
              <a:avLst/>
            </a:prstGeom>
          </p:spPr>
          <p:txBody>
            <a:bodyPr wrap="none">
              <a:spAutoFit/>
            </a:bodyPr>
            <a:lstStyle/>
            <a:p>
              <a:pPr algn="ctr" defTabSz="685765">
                <a:defRPr/>
              </a:pPr>
              <a:r>
                <a:rPr lang="en-US" altLang="zh-CN" sz="3804" kern="0" dirty="0">
                  <a:solidFill>
                    <a:schemeClr val="accent2">
                      <a:lumMod val="75000"/>
                    </a:schemeClr>
                  </a:solidFill>
                  <a:latin typeface="Impact" panose="020B0806030902050204" pitchFamily="34" charset="0"/>
                  <a:ea typeface="宋体" panose="02010600030101010101" pitchFamily="2" charset="-122"/>
                </a:rPr>
                <a:t>0 4</a:t>
              </a:r>
              <a:endParaRPr lang="zh-CN" altLang="en-US" sz="3804" kern="0" dirty="0">
                <a:solidFill>
                  <a:schemeClr val="accent2">
                    <a:lumMod val="75000"/>
                  </a:schemeClr>
                </a:solidFill>
                <a:latin typeface="Impact" panose="020B0806030902050204" pitchFamily="34" charset="0"/>
                <a:ea typeface="宋体" panose="02010600030101010101" pitchFamily="2" charset="-122"/>
              </a:endParaRPr>
            </a:p>
          </p:txBody>
        </p:sp>
      </p:gr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矩形 122"/>
          <p:cNvSpPr/>
          <p:nvPr/>
        </p:nvSpPr>
        <p:spPr>
          <a:xfrm>
            <a:off x="3031362" y="477673"/>
            <a:ext cx="3480440" cy="461665"/>
          </a:xfrm>
          <a:prstGeom prst="rect">
            <a:avLst/>
          </a:prstGeom>
        </p:spPr>
        <p:txBody>
          <a:bodyPr wrap="none">
            <a:spAutoFit/>
          </a:bodyPr>
          <a:lstStyle/>
          <a:p>
            <a:pPr algn="ctr" defTabSz="815975"/>
            <a:r>
              <a:rPr lang="zh-CN" altLang="en-US" sz="2250" b="1" dirty="0">
                <a:latin typeface="+mn-ea"/>
                <a:cs typeface="Open Sans" panose="020B0606030504020204" pitchFamily="34" charset="0"/>
              </a:rPr>
              <a:t>教学目标（</a:t>
            </a:r>
            <a:r>
              <a:rPr lang="en-US" altLang="zh-CN" sz="2400" b="1" dirty="0">
                <a:latin typeface="+mn-ea"/>
              </a:rPr>
              <a:t>2017</a:t>
            </a:r>
            <a:r>
              <a:rPr lang="zh-CN" altLang="zh-CN" sz="2400" b="1" dirty="0">
                <a:latin typeface="+mn-ea"/>
              </a:rPr>
              <a:t>版课标</a:t>
            </a:r>
            <a:r>
              <a:rPr lang="zh-CN" altLang="en-US" sz="2400" b="1" dirty="0">
                <a:latin typeface="+mn-ea"/>
              </a:rPr>
              <a:t>）</a:t>
            </a:r>
            <a:endParaRPr lang="en-CA" altLang="zh-CN" sz="2250" b="1" dirty="0">
              <a:latin typeface="+mn-ea"/>
              <a:cs typeface="Open Sans" panose="020B0606030504020204" pitchFamily="34" charset="0"/>
            </a:endParaRPr>
          </a:p>
        </p:txBody>
      </p:sp>
      <p:sp>
        <p:nvSpPr>
          <p:cNvPr id="124" name="Triangle 201"/>
          <p:cNvSpPr/>
          <p:nvPr/>
        </p:nvSpPr>
        <p:spPr>
          <a:xfrm rot="10800000">
            <a:off x="4446949" y="-11339"/>
            <a:ext cx="682640" cy="227383"/>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chemeClr val="tx1"/>
              </a:solidFill>
            </a:endParaRPr>
          </a:p>
        </p:txBody>
      </p:sp>
      <p:cxnSp>
        <p:nvCxnSpPr>
          <p:cNvPr id="125" name="Straight Connector 200"/>
          <p:cNvCxnSpPr/>
          <p:nvPr/>
        </p:nvCxnSpPr>
        <p:spPr>
          <a:xfrm>
            <a:off x="4243125" y="1008216"/>
            <a:ext cx="788753"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cxnSpLocks/>
          </p:cNvCxnSpPr>
          <p:nvPr/>
        </p:nvCxnSpPr>
        <p:spPr>
          <a:xfrm>
            <a:off x="1843280" y="1117987"/>
            <a:ext cx="0" cy="1112760"/>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8" name="标题 4"/>
          <p:cNvSpPr txBox="1"/>
          <p:nvPr/>
        </p:nvSpPr>
        <p:spPr>
          <a:xfrm>
            <a:off x="1909724" y="1173922"/>
            <a:ext cx="5688813" cy="1000890"/>
          </a:xfrm>
          <a:prstGeom prst="rect">
            <a:avLst/>
          </a:prstGeom>
          <a:solidFill>
            <a:schemeClr val="accent2">
              <a:lumMod val="20000"/>
              <a:lumOff val="80000"/>
            </a:schemeClr>
          </a:solidFill>
        </p:spPr>
        <p:txBody>
          <a:bodyPr vert="horz" lIns="67204" tIns="33602" rIns="67204" bIns="3360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zh-CN" sz="2000" b="1" dirty="0">
                <a:latin typeface="+mn-ea"/>
                <a:ea typeface="+mn-ea"/>
              </a:rPr>
              <a:t>通过了解春秋战国时期的经济发展和政治活动，理解战国时期变法的必然性；</a:t>
            </a:r>
          </a:p>
        </p:txBody>
      </p:sp>
      <p:cxnSp>
        <p:nvCxnSpPr>
          <p:cNvPr id="53" name="直接连接符 52">
            <a:extLst>
              <a:ext uri="{FF2B5EF4-FFF2-40B4-BE49-F238E27FC236}">
                <a16:creationId xmlns:a16="http://schemas.microsoft.com/office/drawing/2014/main" xmlns="" id="{BDC84665-8DC3-470B-801C-9C84B65501C2}"/>
              </a:ext>
            </a:extLst>
          </p:cNvPr>
          <p:cNvCxnSpPr>
            <a:cxnSpLocks/>
          </p:cNvCxnSpPr>
          <p:nvPr/>
        </p:nvCxnSpPr>
        <p:spPr>
          <a:xfrm>
            <a:off x="1790815" y="3386187"/>
            <a:ext cx="0" cy="1112760"/>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5" name="标题 4">
            <a:extLst>
              <a:ext uri="{FF2B5EF4-FFF2-40B4-BE49-F238E27FC236}">
                <a16:creationId xmlns:a16="http://schemas.microsoft.com/office/drawing/2014/main" xmlns="" id="{434BEC6D-4D43-4ED8-946B-FAFA80771392}"/>
              </a:ext>
            </a:extLst>
          </p:cNvPr>
          <p:cNvSpPr txBox="1"/>
          <p:nvPr/>
        </p:nvSpPr>
        <p:spPr>
          <a:xfrm>
            <a:off x="1853689" y="3055620"/>
            <a:ext cx="5869160" cy="1388897"/>
          </a:xfrm>
          <a:prstGeom prst="rect">
            <a:avLst/>
          </a:prstGeom>
          <a:solidFill>
            <a:schemeClr val="accent2">
              <a:lumMod val="20000"/>
              <a:lumOff val="80000"/>
            </a:schemeClr>
          </a:solidFill>
        </p:spPr>
        <p:txBody>
          <a:bodyPr vert="horz" lIns="67204" tIns="33602" rIns="67204" bIns="3360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zh-CN" sz="2000" b="1" dirty="0">
                <a:latin typeface="+mn-ea"/>
                <a:ea typeface="+mn-ea"/>
              </a:rPr>
              <a:t>知道春秋战国时期各国改革的基本史实，认识春秋战国时期的时代特征</a:t>
            </a:r>
            <a:r>
              <a:rPr lang="zh-CN" altLang="en-US" sz="2000" b="1" dirty="0">
                <a:latin typeface="+mn-ea"/>
                <a:ea typeface="+mn-ea"/>
              </a:rPr>
              <a:t>；</a:t>
            </a:r>
            <a:r>
              <a:rPr lang="zh-CN" altLang="zh-CN" sz="2000" b="1" dirty="0">
                <a:latin typeface="+mn-ea"/>
                <a:ea typeface="+mn-ea"/>
              </a:rPr>
              <a:t>了解商鞅变法的具体措施和内容，认识其特点；探讨商鞅变法的历史作用。</a:t>
            </a:r>
            <a:endParaRPr lang="zh-CN" altLang="zh-CN" sz="2000" dirty="0">
              <a:latin typeface="+mn-ea"/>
              <a:ea typeface="+mn-ea"/>
            </a:endParaRPr>
          </a:p>
        </p:txBody>
      </p:sp>
    </p:spTree>
    <p:extLst>
      <p:ext uri="{BB962C8B-B14F-4D97-AF65-F5344CB8AC3E}">
        <p14:creationId xmlns:p14="http://schemas.microsoft.com/office/powerpoint/2010/main" val="2781334004"/>
      </p:ext>
    </p:extLst>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anim calcmode="lin" valueType="num">
                                      <p:cBhvr>
                                        <p:cTn id="8" dur="1000" fill="hold"/>
                                        <p:tgtEl>
                                          <p:spTgt spid="124"/>
                                        </p:tgtEl>
                                        <p:attrNameLst>
                                          <p:attrName>ppt_x</p:attrName>
                                        </p:attrNameLst>
                                      </p:cBhvr>
                                      <p:tavLst>
                                        <p:tav tm="0">
                                          <p:val>
                                            <p:strVal val="#ppt_x"/>
                                          </p:val>
                                        </p:tav>
                                        <p:tav tm="100000">
                                          <p:val>
                                            <p:strVal val="#ppt_x"/>
                                          </p:val>
                                        </p:tav>
                                      </p:tavLst>
                                    </p:anim>
                                    <p:anim calcmode="lin" valueType="num">
                                      <p:cBhvr>
                                        <p:cTn id="9" dur="1000" fill="hold"/>
                                        <p:tgtEl>
                                          <p:spTgt spid="1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25"/>
                                        </p:tgtEl>
                                        <p:attrNameLst>
                                          <p:attrName>style.visibility</p:attrName>
                                        </p:attrNameLst>
                                      </p:cBhvr>
                                      <p:to>
                                        <p:strVal val="visible"/>
                                      </p:to>
                                    </p:set>
                                    <p:animEffect transition="in" filter="wipe(left)">
                                      <p:cBhvr>
                                        <p:cTn id="13" dur="500"/>
                                        <p:tgtEl>
                                          <p:spTgt spid="125"/>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wipe(down)">
                                      <p:cBhvr>
                                        <p:cTn id="17" dur="500"/>
                                        <p:tgtEl>
                                          <p:spTgt spid="126"/>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138"/>
                                        </p:tgtEl>
                                        <p:attrNameLst>
                                          <p:attrName>style.visibility</p:attrName>
                                        </p:attrNameLst>
                                      </p:cBhvr>
                                      <p:to>
                                        <p:strVal val="visible"/>
                                      </p:to>
                                    </p:set>
                                    <p:anim calcmode="lin" valueType="num">
                                      <p:cBhvr>
                                        <p:cTn id="20" dur="500" fill="hold"/>
                                        <p:tgtEl>
                                          <p:spTgt spid="138"/>
                                        </p:tgtEl>
                                        <p:attrNameLst>
                                          <p:attrName>ppt_w</p:attrName>
                                        </p:attrNameLst>
                                      </p:cBhvr>
                                      <p:tavLst>
                                        <p:tav tm="0">
                                          <p:val>
                                            <p:fltVal val="0"/>
                                          </p:val>
                                        </p:tav>
                                        <p:tav tm="100000">
                                          <p:val>
                                            <p:strVal val="#ppt_w"/>
                                          </p:val>
                                        </p:tav>
                                      </p:tavLst>
                                    </p:anim>
                                    <p:anim calcmode="lin" valueType="num">
                                      <p:cBhvr>
                                        <p:cTn id="21" dur="500" fill="hold"/>
                                        <p:tgtEl>
                                          <p:spTgt spid="138"/>
                                        </p:tgtEl>
                                        <p:attrNameLst>
                                          <p:attrName>ppt_h</p:attrName>
                                        </p:attrNameLst>
                                      </p:cBhvr>
                                      <p:tavLst>
                                        <p:tav tm="0">
                                          <p:val>
                                            <p:fltVal val="0"/>
                                          </p:val>
                                        </p:tav>
                                        <p:tav tm="100000">
                                          <p:val>
                                            <p:strVal val="#ppt_h"/>
                                          </p:val>
                                        </p:tav>
                                      </p:tavLst>
                                    </p:anim>
                                    <p:animEffect transition="in" filter="fade">
                                      <p:cBhvr>
                                        <p:cTn id="22" dur="500"/>
                                        <p:tgtEl>
                                          <p:spTgt spid="138"/>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down)">
                                      <p:cBhvr>
                                        <p:cTn id="26" dur="500"/>
                                        <p:tgtEl>
                                          <p:spTgt spid="53"/>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8" grpId="0" animBg="1"/>
      <p:bldP spid="5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丝状">
  <a:themeElements>
    <a:clrScheme name="丝状">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丝状">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1849</TotalTime>
  <Words>2206</Words>
  <Application>Microsoft Office PowerPoint</Application>
  <PresentationFormat>自定义</PresentationFormat>
  <Paragraphs>159</Paragraphs>
  <Slides>27</Slides>
  <Notes>14</Notes>
  <HiddenSlides>0</HiddenSlides>
  <MMClips>0</MMClips>
  <ScaleCrop>false</ScaleCrop>
  <HeadingPairs>
    <vt:vector size="4" baseType="variant">
      <vt:variant>
        <vt:lpstr>主题</vt:lpstr>
      </vt:variant>
      <vt:variant>
        <vt:i4>2</vt:i4>
      </vt:variant>
      <vt:variant>
        <vt:lpstr>幻灯片标题</vt:lpstr>
      </vt:variant>
      <vt:variant>
        <vt:i4>27</vt:i4>
      </vt:variant>
    </vt:vector>
  </HeadingPairs>
  <TitlesOfParts>
    <vt:vector size="29" baseType="lpstr">
      <vt:lpstr>Office 主题</vt:lpstr>
      <vt:lpstr>丝状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变法图强——战国后期 商鞅变法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85</cp:revision>
  <dcterms:created xsi:type="dcterms:W3CDTF">2016-10-06T06:02:00Z</dcterms:created>
  <dcterms:modified xsi:type="dcterms:W3CDTF">2020-02-10T14:35:44Z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