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9" r:id="rId2"/>
    <p:sldId id="281" r:id="rId3"/>
    <p:sldId id="287" r:id="rId4"/>
    <p:sldId id="288" r:id="rId5"/>
    <p:sldId id="289" r:id="rId6"/>
    <p:sldId id="271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636" y="-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89321" y="196470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三角函数的应用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6604" y="3638605"/>
            <a:ext cx="55302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  刘艳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" y="0"/>
            <a:ext cx="834069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图片 1848128342" descr="fig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8080" y="2514599"/>
            <a:ext cx="2141220" cy="195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48128342" descr="fig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380" y="815339"/>
            <a:ext cx="1981200" cy="181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箭头连接符 4"/>
          <p:cNvCxnSpPr/>
          <p:nvPr/>
        </p:nvCxnSpPr>
        <p:spPr>
          <a:xfrm rot="5400000" flipH="1" flipV="1">
            <a:off x="5448300" y="1539240"/>
            <a:ext cx="2552700" cy="533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669280" y="1508760"/>
            <a:ext cx="2118360" cy="3048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79080" y="1402080"/>
            <a:ext cx="251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x</a:t>
            </a:r>
            <a:endParaRPr lang="zh-CN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865620" y="121920"/>
            <a:ext cx="2514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y</a:t>
            </a:r>
            <a:endParaRPr lang="zh-CN" altLang="en-US" sz="1100" dirty="0"/>
          </a:p>
        </p:txBody>
      </p:sp>
      <p:cxnSp>
        <p:nvCxnSpPr>
          <p:cNvPr id="17" name="直接连接符 16"/>
          <p:cNvCxnSpPr/>
          <p:nvPr/>
        </p:nvCxnSpPr>
        <p:spPr>
          <a:xfrm rot="5400000" flipH="1" flipV="1">
            <a:off x="6732270" y="1055370"/>
            <a:ext cx="464820" cy="457200"/>
          </a:xfrm>
          <a:prstGeom prst="line">
            <a:avLst/>
          </a:prstGeom>
          <a:ln w="127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653" name="Object 5" descr="eqId171b84c27a9143c2882ac51369cc0ec6"/>
          <p:cNvGraphicFramePr>
            <a:graphicFrameLocks noChangeAspect="1"/>
          </p:cNvGraphicFramePr>
          <p:nvPr/>
        </p:nvGraphicFramePr>
        <p:xfrm>
          <a:off x="7246620" y="906780"/>
          <a:ext cx="495300" cy="200025"/>
        </p:xfrm>
        <a:graphic>
          <a:graphicData uri="http://schemas.openxmlformats.org/presentationml/2006/ole">
            <p:oleObj spid="_x0000_s27653" name="Equation" r:id="rId5" imgW="494870" imgH="203024" progId="Equation.DSMT4">
              <p:embed/>
            </p:oleObj>
          </a:graphicData>
        </a:graphic>
      </p:graphicFrame>
      <p:cxnSp>
        <p:nvCxnSpPr>
          <p:cNvPr id="27" name="直接连接符 26"/>
          <p:cNvCxnSpPr/>
          <p:nvPr/>
        </p:nvCxnSpPr>
        <p:spPr>
          <a:xfrm rot="5400000">
            <a:off x="6404610" y="1824990"/>
            <a:ext cx="1539240" cy="762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5" name="Object 7" descr="eqId171b84c27a9143c2882ac51369cc0ec6"/>
          <p:cNvGraphicFramePr>
            <a:graphicFrameLocks noChangeAspect="1"/>
          </p:cNvGraphicFramePr>
          <p:nvPr/>
        </p:nvGraphicFramePr>
        <p:xfrm>
          <a:off x="7235825" y="1877695"/>
          <a:ext cx="139700" cy="200025"/>
        </p:xfrm>
        <a:graphic>
          <a:graphicData uri="http://schemas.openxmlformats.org/presentationml/2006/ole">
            <p:oleObj spid="_x0000_s27655" name="Equation" r:id="rId6" imgW="139680" imgH="203040" progId="Equation.DSMT4">
              <p:embed/>
            </p:oleObj>
          </a:graphicData>
        </a:graphic>
      </p:graphicFrame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43551" y="3110866"/>
            <a:ext cx="3371849" cy="12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4983480" y="3676631"/>
            <a:ext cx="3802380" cy="45719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62940"/>
            <a:ext cx="5509549" cy="220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660" name="Object 12" descr="eqId6bff84b8bd7b4e1b9bf6b7f9b427f280"/>
          <p:cNvGraphicFramePr>
            <a:graphicFrameLocks noChangeAspect="1"/>
          </p:cNvGraphicFramePr>
          <p:nvPr/>
        </p:nvGraphicFramePr>
        <p:xfrm>
          <a:off x="8186738" y="3250883"/>
          <a:ext cx="395287" cy="400050"/>
        </p:xfrm>
        <a:graphic>
          <a:graphicData uri="http://schemas.openxmlformats.org/presentationml/2006/ole">
            <p:oleObj spid="_x0000_s27660" name="Equation" r:id="rId9" imgW="393480" imgH="39348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4780" y="175260"/>
            <a:ext cx="21107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三角函数定义法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5400000">
            <a:off x="5372100" y="2049780"/>
            <a:ext cx="1051560" cy="1588"/>
          </a:xfrm>
          <a:prstGeom prst="straightConnector1">
            <a:avLst/>
          </a:prstGeom>
          <a:ln w="12700">
            <a:solidFill>
              <a:srgbClr val="0070C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86400" y="1866900"/>
            <a:ext cx="396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 smtClean="0"/>
              <a:t>1.5m</a:t>
            </a:r>
            <a:endParaRPr lang="zh-CN" altLang="en-US" sz="1100" dirty="0"/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420429"/>
            <a:ext cx="5179695" cy="12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" y="2821305"/>
            <a:ext cx="6026404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163199512" descr="fig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220" y="2552700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" y="0"/>
            <a:ext cx="8187690" cy="230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88480" y="1531620"/>
            <a:ext cx="15087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待定系数法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2406806"/>
            <a:ext cx="4848294" cy="273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63199512" descr="fig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93420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9151" y="2836546"/>
            <a:ext cx="3371849" cy="12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4168140" y="3695698"/>
            <a:ext cx="3931920" cy="45719"/>
          </a:xfrm>
          <a:prstGeom prst="line">
            <a:avLst/>
          </a:prstGeom>
          <a:noFill/>
          <a:ln w="38100">
            <a:solidFill>
              <a:srgbClr val="CC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7892" name="Object 4" descr="eqId6bff84b8bd7b4e1b9bf6b7f9b427f280"/>
          <p:cNvGraphicFramePr>
            <a:graphicFrameLocks noChangeAspect="1"/>
          </p:cNvGraphicFramePr>
          <p:nvPr/>
        </p:nvGraphicFramePr>
        <p:xfrm>
          <a:off x="7678738" y="3708400"/>
          <a:ext cx="496887" cy="400050"/>
        </p:xfrm>
        <a:graphic>
          <a:graphicData uri="http://schemas.openxmlformats.org/presentationml/2006/ole">
            <p:oleObj spid="_x0000_s37892" name="Equation" r:id="rId5" imgW="495000" imgH="393480" progId="Equation.DSMT4">
              <p:embed/>
            </p:oleObj>
          </a:graphicData>
        </a:graphic>
      </p:graphicFrame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5253"/>
            <a:ext cx="6296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808673"/>
            <a:ext cx="6431280" cy="21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38</Words>
  <Application>Microsoft Office PowerPoint</Application>
  <PresentationFormat>全屏显示(16:9)</PresentationFormat>
  <Paragraphs>13</Paragraphs>
  <Slides>6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1_Office 主题​​</vt:lpstr>
      <vt:lpstr>Equation</vt:lpstr>
      <vt:lpstr>三角函数的应用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pc</cp:lastModifiedBy>
  <cp:revision>162</cp:revision>
  <dcterms:created xsi:type="dcterms:W3CDTF">2020-02-01T11:21:51Z</dcterms:created>
  <dcterms:modified xsi:type="dcterms:W3CDTF">2020-02-07T06:48:19Z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