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88" r:id="rId2"/>
    <p:sldId id="276" r:id="rId3"/>
    <p:sldId id="277" r:id="rId4"/>
    <p:sldId id="287" r:id="rId5"/>
    <p:sldId id="289" r:id="rId6"/>
    <p:sldId id="278" r:id="rId7"/>
    <p:sldId id="271" r:id="rId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99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1224" y="-3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89321" y="1964700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三角函数的图像和性质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高一数学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22344" y="3310945"/>
            <a:ext cx="553021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清华大学附属中学朝阳学校  刘艳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950" y="0"/>
            <a:ext cx="7745896" cy="194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661" y="3051626"/>
            <a:ext cx="8541026" cy="205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312" y="1784697"/>
            <a:ext cx="6773723" cy="131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037" y="160020"/>
            <a:ext cx="8138493" cy="200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4835" y="2506980"/>
            <a:ext cx="3507105" cy="160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 rot="16200000" flipH="1">
            <a:off x="4719796" y="3174524"/>
            <a:ext cx="511334" cy="14446"/>
          </a:xfrm>
          <a:prstGeom prst="line">
            <a:avLst/>
          </a:prstGeom>
          <a:ln w="254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16200000" flipH="1">
            <a:off x="5154930" y="3554730"/>
            <a:ext cx="259080" cy="7620"/>
          </a:xfrm>
          <a:prstGeom prst="line">
            <a:avLst/>
          </a:prstGeom>
          <a:ln w="254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" y="1539774"/>
            <a:ext cx="8382000" cy="360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2275" y="-22860"/>
            <a:ext cx="3507105" cy="160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直接连接符 10"/>
          <p:cNvCxnSpPr/>
          <p:nvPr/>
        </p:nvCxnSpPr>
        <p:spPr>
          <a:xfrm rot="16200000" flipH="1">
            <a:off x="3287236" y="644684"/>
            <a:ext cx="511334" cy="14446"/>
          </a:xfrm>
          <a:prstGeom prst="line">
            <a:avLst/>
          </a:prstGeom>
          <a:ln w="254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5400000">
            <a:off x="3710940" y="1021080"/>
            <a:ext cx="289560" cy="1588"/>
          </a:xfrm>
          <a:prstGeom prst="line">
            <a:avLst/>
          </a:prstGeom>
          <a:ln w="254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1980" y="777240"/>
            <a:ext cx="8915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图像法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037" y="160020"/>
            <a:ext cx="8138493" cy="200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1020" y="2484120"/>
            <a:ext cx="122682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特殊值法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418" y="3233738"/>
            <a:ext cx="72485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644" y="0"/>
            <a:ext cx="7908444" cy="128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585" y="1232951"/>
            <a:ext cx="7689162" cy="387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37</Words>
  <Application>Microsoft Office PowerPoint</Application>
  <PresentationFormat>全屏显示(16:9)</PresentationFormat>
  <Paragraphs>9</Paragraphs>
  <Slides>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1_Office 主题​​</vt:lpstr>
      <vt:lpstr>三角函数的图像和性质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pc</cp:lastModifiedBy>
  <cp:revision>77</cp:revision>
  <dcterms:created xsi:type="dcterms:W3CDTF">2020-02-01T11:21:51Z</dcterms:created>
  <dcterms:modified xsi:type="dcterms:W3CDTF">2020-02-05T07:30:34Z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