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Layouts/slideLayout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diagrams/data1.xml" ContentType="application/vnd.openxmlformats-officedocument.drawingml.diagramData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6"/>
  </p:notesMasterIdLst>
  <p:sldIdLst>
    <p:sldId id="265" r:id="rId3"/>
    <p:sldId id="272" r:id="rId4"/>
    <p:sldId id="273" r:id="rId5"/>
    <p:sldId id="275" r:id="rId6"/>
    <p:sldId id="277" r:id="rId7"/>
    <p:sldId id="278" r:id="rId8"/>
    <p:sldId id="279" r:id="rId9"/>
    <p:sldId id="281" r:id="rId10"/>
    <p:sldId id="282" r:id="rId11"/>
    <p:sldId id="283" r:id="rId12"/>
    <p:sldId id="280" r:id="rId13"/>
    <p:sldId id="276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36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4225C-01A1-4317-8F88-E8B328A82864}" type="doc">
      <dgm:prSet loTypeId="urn:microsoft.com/office/officeart/2008/layout/HalfCircleOrganizationChart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756F180-691D-4DD1-BB7C-BE057FD5C334}">
      <dgm:prSet phldrT="[文本]" custT="1"/>
      <dgm:spPr/>
      <dgm:t>
        <a:bodyPr/>
        <a:lstStyle/>
        <a:p>
          <a:r>
            <a:rPr lang="zh-CN" sz="3600" dirty="0" smtClean="0">
              <a:solidFill>
                <a:srgbClr val="FF0000"/>
              </a:solidFill>
            </a:rPr>
            <a:t>方法</a:t>
          </a:r>
          <a:r>
            <a:rPr lang="zh-CN" altLang="en-US" sz="3600" dirty="0" smtClean="0">
              <a:solidFill>
                <a:srgbClr val="FF0000"/>
              </a:solidFill>
            </a:rPr>
            <a:t>归纳</a:t>
          </a:r>
          <a:endParaRPr lang="zh-CN" altLang="en-US" sz="3600" b="1" dirty="0">
            <a:solidFill>
              <a:srgbClr val="FF0000"/>
            </a:solidFill>
          </a:endParaRPr>
        </a:p>
      </dgm:t>
    </dgm:pt>
    <dgm:pt modelId="{0C3C0474-438F-425C-9A24-C5AE74B8A1CE}" type="parTrans" cxnId="{C9090AA2-70DD-4973-9B7E-C3853130FD16}">
      <dgm:prSet/>
      <dgm:spPr/>
      <dgm:t>
        <a:bodyPr/>
        <a:lstStyle/>
        <a:p>
          <a:endParaRPr lang="zh-CN" altLang="en-US"/>
        </a:p>
      </dgm:t>
    </dgm:pt>
    <dgm:pt modelId="{F7B35F26-1EAA-474B-B63F-B2996BDD3B59}" type="sibTrans" cxnId="{C9090AA2-70DD-4973-9B7E-C3853130FD16}">
      <dgm:prSet/>
      <dgm:spPr/>
      <dgm:t>
        <a:bodyPr/>
        <a:lstStyle/>
        <a:p>
          <a:endParaRPr lang="zh-CN" altLang="en-US"/>
        </a:p>
      </dgm:t>
    </dgm:pt>
    <dgm:pt modelId="{F6D0C71B-1BB3-474F-AE0A-490105EBC915}">
      <dgm:prSet phldrT="[文本]" custT="1"/>
      <dgm:spPr/>
      <dgm:t>
        <a:bodyPr/>
        <a:lstStyle/>
        <a:p>
          <a:r>
            <a:rPr lang="zh-CN" sz="2800" dirty="0" smtClean="0">
              <a:solidFill>
                <a:srgbClr val="0000CC"/>
              </a:solidFill>
            </a:rPr>
            <a:t>随文做题</a:t>
          </a:r>
          <a:endParaRPr lang="zh-CN" altLang="en-US" sz="2800" b="1" dirty="0">
            <a:solidFill>
              <a:srgbClr val="0000CC"/>
            </a:solidFill>
          </a:endParaRPr>
        </a:p>
      </dgm:t>
    </dgm:pt>
    <dgm:pt modelId="{DD8F3B92-E96B-48E8-9E98-13F2D9505C47}" type="parTrans" cxnId="{14827DA8-F794-4117-BD41-9882D58A2F75}">
      <dgm:prSet/>
      <dgm:spPr/>
      <dgm:t>
        <a:bodyPr/>
        <a:lstStyle/>
        <a:p>
          <a:endParaRPr lang="zh-CN" altLang="en-US"/>
        </a:p>
      </dgm:t>
    </dgm:pt>
    <dgm:pt modelId="{6315BFB9-3C72-4CE5-BBA7-CCAEE6464157}" type="sibTrans" cxnId="{14827DA8-F794-4117-BD41-9882D58A2F75}">
      <dgm:prSet/>
      <dgm:spPr/>
      <dgm:t>
        <a:bodyPr/>
        <a:lstStyle/>
        <a:p>
          <a:endParaRPr lang="zh-CN" altLang="en-US"/>
        </a:p>
      </dgm:t>
    </dgm:pt>
    <dgm:pt modelId="{D3C74B3F-5779-488E-A3BD-9D6A0AD76422}">
      <dgm:prSet phldrT="[文本]" custT="1"/>
      <dgm:spPr/>
      <dgm:t>
        <a:bodyPr/>
        <a:lstStyle/>
        <a:p>
          <a:r>
            <a:rPr lang="zh-CN" sz="2800" dirty="0" smtClean="0">
              <a:solidFill>
                <a:srgbClr val="0000CC"/>
              </a:solidFill>
            </a:rPr>
            <a:t>因文释义</a:t>
          </a:r>
          <a:endParaRPr lang="zh-CN" altLang="en-US" sz="2800" b="1" dirty="0">
            <a:solidFill>
              <a:srgbClr val="0000CC"/>
            </a:solidFill>
          </a:endParaRPr>
        </a:p>
      </dgm:t>
    </dgm:pt>
    <dgm:pt modelId="{2C9C5B68-C9BF-4155-AD15-D4E38BC31D91}" type="parTrans" cxnId="{D1ABA3C5-DAF7-46EF-868E-AFB4C6C6459B}">
      <dgm:prSet/>
      <dgm:spPr/>
      <dgm:t>
        <a:bodyPr/>
        <a:lstStyle/>
        <a:p>
          <a:endParaRPr lang="zh-CN" altLang="en-US"/>
        </a:p>
      </dgm:t>
    </dgm:pt>
    <dgm:pt modelId="{A3816DA7-588C-4F9A-A101-944106EB5CD4}" type="sibTrans" cxnId="{D1ABA3C5-DAF7-46EF-868E-AFB4C6C6459B}">
      <dgm:prSet/>
      <dgm:spPr/>
      <dgm:t>
        <a:bodyPr/>
        <a:lstStyle/>
        <a:p>
          <a:endParaRPr lang="zh-CN" altLang="en-US"/>
        </a:p>
      </dgm:t>
    </dgm:pt>
    <dgm:pt modelId="{92644848-E454-4525-9879-27C5CE0583AE}">
      <dgm:prSet phldrT="[文本]" custT="1"/>
      <dgm:spPr/>
      <dgm:t>
        <a:bodyPr/>
        <a:lstStyle/>
        <a:p>
          <a:r>
            <a:rPr lang="zh-CN" altLang="en-US" sz="2800" dirty="0" smtClean="0">
              <a:solidFill>
                <a:srgbClr val="0000CC"/>
              </a:solidFill>
            </a:rPr>
            <a:t>关键词 语法 </a:t>
          </a:r>
          <a:r>
            <a:rPr lang="zh-CN" sz="2800" dirty="0" smtClean="0">
              <a:solidFill>
                <a:srgbClr val="0000CC"/>
              </a:solidFill>
            </a:rPr>
            <a:t>语境</a:t>
          </a:r>
          <a:endParaRPr lang="zh-CN" altLang="en-US" sz="2800" b="1" dirty="0">
            <a:solidFill>
              <a:srgbClr val="0000CC"/>
            </a:solidFill>
          </a:endParaRPr>
        </a:p>
      </dgm:t>
    </dgm:pt>
    <dgm:pt modelId="{E1C4E3BD-C1D7-4A39-95E4-F64BDDAE801A}" type="parTrans" cxnId="{F399D46D-88B6-4091-82A2-821A35CA3D75}">
      <dgm:prSet/>
      <dgm:spPr/>
      <dgm:t>
        <a:bodyPr/>
        <a:lstStyle/>
        <a:p>
          <a:endParaRPr lang="zh-CN" altLang="en-US"/>
        </a:p>
      </dgm:t>
    </dgm:pt>
    <dgm:pt modelId="{E04522D2-F6C1-4FE4-A0C2-0281842B2BA7}" type="sibTrans" cxnId="{F399D46D-88B6-4091-82A2-821A35CA3D75}">
      <dgm:prSet/>
      <dgm:spPr/>
      <dgm:t>
        <a:bodyPr/>
        <a:lstStyle/>
        <a:p>
          <a:endParaRPr lang="zh-CN" altLang="en-US"/>
        </a:p>
      </dgm:t>
    </dgm:pt>
    <dgm:pt modelId="{6E6EB9C5-A3CE-4B8B-B3EE-F58BF92631EA}" type="pres">
      <dgm:prSet presAssocID="{BAA4225C-01A1-4317-8F88-E8B328A8286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2BA9434-6DD6-4B73-ADC5-F9CAA746CDE8}" type="pres">
      <dgm:prSet presAssocID="{F756F180-691D-4DD1-BB7C-BE057FD5C334}" presName="hierRoot1" presStyleCnt="0">
        <dgm:presLayoutVars>
          <dgm:hierBranch val="init"/>
        </dgm:presLayoutVars>
      </dgm:prSet>
      <dgm:spPr/>
    </dgm:pt>
    <dgm:pt modelId="{CAF0EE3E-A0A3-41BC-BEB8-F3948283FC24}" type="pres">
      <dgm:prSet presAssocID="{F756F180-691D-4DD1-BB7C-BE057FD5C334}" presName="rootComposite1" presStyleCnt="0"/>
      <dgm:spPr/>
    </dgm:pt>
    <dgm:pt modelId="{0D929B84-38D2-4356-B588-5DAF3F9507A3}" type="pres">
      <dgm:prSet presAssocID="{F756F180-691D-4DD1-BB7C-BE057FD5C334}" presName="rootText1" presStyleLbl="alignAcc1" presStyleIdx="0" presStyleCnt="0" custScaleX="1502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702BD8-A559-4E62-A0A7-9B9959F6EF76}" type="pres">
      <dgm:prSet presAssocID="{F756F180-691D-4DD1-BB7C-BE057FD5C334}" presName="topArc1" presStyleLbl="parChTrans1D1" presStyleIdx="0" presStyleCnt="8"/>
      <dgm:spPr/>
    </dgm:pt>
    <dgm:pt modelId="{DB0D9D53-5798-47EC-9D6E-B5EFD98A10C3}" type="pres">
      <dgm:prSet presAssocID="{F756F180-691D-4DD1-BB7C-BE057FD5C334}" presName="bottomArc1" presStyleLbl="parChTrans1D1" presStyleIdx="1" presStyleCnt="8"/>
      <dgm:spPr/>
    </dgm:pt>
    <dgm:pt modelId="{796359D5-2881-432A-AA00-20CB47307A48}" type="pres">
      <dgm:prSet presAssocID="{F756F180-691D-4DD1-BB7C-BE057FD5C334}" presName="topConnNode1" presStyleLbl="node1" presStyleIdx="0" presStyleCnt="0"/>
      <dgm:spPr/>
      <dgm:t>
        <a:bodyPr/>
        <a:lstStyle/>
        <a:p>
          <a:endParaRPr lang="zh-CN" altLang="en-US"/>
        </a:p>
      </dgm:t>
    </dgm:pt>
    <dgm:pt modelId="{13812B9D-2D7D-4D12-9789-C9030BFFB9F0}" type="pres">
      <dgm:prSet presAssocID="{F756F180-691D-4DD1-BB7C-BE057FD5C334}" presName="hierChild2" presStyleCnt="0"/>
      <dgm:spPr/>
    </dgm:pt>
    <dgm:pt modelId="{A5DAC13A-F432-44DC-BF27-766B67F48D20}" type="pres">
      <dgm:prSet presAssocID="{DD8F3B92-E96B-48E8-9E98-13F2D9505C47}" presName="Name28" presStyleLbl="parChTrans1D2" presStyleIdx="0" presStyleCnt="3"/>
      <dgm:spPr/>
      <dgm:t>
        <a:bodyPr/>
        <a:lstStyle/>
        <a:p>
          <a:endParaRPr lang="zh-CN" altLang="en-US"/>
        </a:p>
      </dgm:t>
    </dgm:pt>
    <dgm:pt modelId="{CA7C577B-7DC5-468D-BCB6-530DD7073F86}" type="pres">
      <dgm:prSet presAssocID="{F6D0C71B-1BB3-474F-AE0A-490105EBC915}" presName="hierRoot2" presStyleCnt="0">
        <dgm:presLayoutVars>
          <dgm:hierBranch val="init"/>
        </dgm:presLayoutVars>
      </dgm:prSet>
      <dgm:spPr/>
    </dgm:pt>
    <dgm:pt modelId="{3FE68D73-2C3D-4DFB-AAA3-81A412CA8F3C}" type="pres">
      <dgm:prSet presAssocID="{F6D0C71B-1BB3-474F-AE0A-490105EBC915}" presName="rootComposite2" presStyleCnt="0"/>
      <dgm:spPr/>
    </dgm:pt>
    <dgm:pt modelId="{D2C39FD7-2AA9-4ED1-A760-43D7A23A22E8}" type="pres">
      <dgm:prSet presAssocID="{F6D0C71B-1BB3-474F-AE0A-490105EBC915}" presName="rootText2" presStyleLbl="alignAcc1" presStyleIdx="0" presStyleCnt="0" custScaleX="1272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5C3A30-B0A2-4B2F-8706-2945BDA517C2}" type="pres">
      <dgm:prSet presAssocID="{F6D0C71B-1BB3-474F-AE0A-490105EBC915}" presName="topArc2" presStyleLbl="parChTrans1D1" presStyleIdx="2" presStyleCnt="8"/>
      <dgm:spPr/>
    </dgm:pt>
    <dgm:pt modelId="{0A97FB1A-5406-474B-ACDA-25658322F980}" type="pres">
      <dgm:prSet presAssocID="{F6D0C71B-1BB3-474F-AE0A-490105EBC915}" presName="bottomArc2" presStyleLbl="parChTrans1D1" presStyleIdx="3" presStyleCnt="8"/>
      <dgm:spPr/>
    </dgm:pt>
    <dgm:pt modelId="{3FEC7FAC-C6DF-43B9-AC87-1B97E9C8B779}" type="pres">
      <dgm:prSet presAssocID="{F6D0C71B-1BB3-474F-AE0A-490105EBC915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A40064F9-BA92-455B-BF1A-5C744292DCFC}" type="pres">
      <dgm:prSet presAssocID="{F6D0C71B-1BB3-474F-AE0A-490105EBC915}" presName="hierChild4" presStyleCnt="0"/>
      <dgm:spPr/>
    </dgm:pt>
    <dgm:pt modelId="{A048EC61-4477-4202-9D72-46387FE68071}" type="pres">
      <dgm:prSet presAssocID="{F6D0C71B-1BB3-474F-AE0A-490105EBC915}" presName="hierChild5" presStyleCnt="0"/>
      <dgm:spPr/>
    </dgm:pt>
    <dgm:pt modelId="{CEFC86D1-38B1-4DCA-93A1-E1C8C429E9C4}" type="pres">
      <dgm:prSet presAssocID="{2C9C5B68-C9BF-4155-AD15-D4E38BC31D91}" presName="Name28" presStyleLbl="parChTrans1D2" presStyleIdx="1" presStyleCnt="3"/>
      <dgm:spPr/>
      <dgm:t>
        <a:bodyPr/>
        <a:lstStyle/>
        <a:p>
          <a:endParaRPr lang="zh-CN" altLang="en-US"/>
        </a:p>
      </dgm:t>
    </dgm:pt>
    <dgm:pt modelId="{A1DA3151-480A-4B2A-8DCE-34158527DB00}" type="pres">
      <dgm:prSet presAssocID="{D3C74B3F-5779-488E-A3BD-9D6A0AD76422}" presName="hierRoot2" presStyleCnt="0">
        <dgm:presLayoutVars>
          <dgm:hierBranch val="init"/>
        </dgm:presLayoutVars>
      </dgm:prSet>
      <dgm:spPr/>
    </dgm:pt>
    <dgm:pt modelId="{439DE897-B775-4A8C-9E81-AB7720564834}" type="pres">
      <dgm:prSet presAssocID="{D3C74B3F-5779-488E-A3BD-9D6A0AD76422}" presName="rootComposite2" presStyleCnt="0"/>
      <dgm:spPr/>
    </dgm:pt>
    <dgm:pt modelId="{0A02B3CA-0937-4AFB-9B41-8986290CFD53}" type="pres">
      <dgm:prSet presAssocID="{D3C74B3F-5779-488E-A3BD-9D6A0AD76422}" presName="rootText2" presStyleLbl="alignAcc1" presStyleIdx="0" presStyleCnt="0" custLinFactNeighborX="9993" custLinFactNeighborY="334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B60709-4165-44E6-B177-39F5FBF19CE6}" type="pres">
      <dgm:prSet presAssocID="{D3C74B3F-5779-488E-A3BD-9D6A0AD76422}" presName="topArc2" presStyleLbl="parChTrans1D1" presStyleIdx="4" presStyleCnt="8"/>
      <dgm:spPr/>
    </dgm:pt>
    <dgm:pt modelId="{050A2E7B-9CD5-4C57-957B-3407F5F5EE09}" type="pres">
      <dgm:prSet presAssocID="{D3C74B3F-5779-488E-A3BD-9D6A0AD76422}" presName="bottomArc2" presStyleLbl="parChTrans1D1" presStyleIdx="5" presStyleCnt="8"/>
      <dgm:spPr/>
    </dgm:pt>
    <dgm:pt modelId="{99DDFD1D-F6D3-4E11-8BA8-2FC308D582C9}" type="pres">
      <dgm:prSet presAssocID="{D3C74B3F-5779-488E-A3BD-9D6A0AD76422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02953A41-87C3-4AA7-843F-32D05CE5545E}" type="pres">
      <dgm:prSet presAssocID="{D3C74B3F-5779-488E-A3BD-9D6A0AD76422}" presName="hierChild4" presStyleCnt="0"/>
      <dgm:spPr/>
    </dgm:pt>
    <dgm:pt modelId="{30104B65-8C5E-4EF9-8B44-69A29EB55D32}" type="pres">
      <dgm:prSet presAssocID="{D3C74B3F-5779-488E-A3BD-9D6A0AD76422}" presName="hierChild5" presStyleCnt="0"/>
      <dgm:spPr/>
    </dgm:pt>
    <dgm:pt modelId="{830E307F-2646-42AF-B8D7-464D1F02A8A8}" type="pres">
      <dgm:prSet presAssocID="{E1C4E3BD-C1D7-4A39-95E4-F64BDDAE801A}" presName="Name28" presStyleLbl="parChTrans1D2" presStyleIdx="2" presStyleCnt="3"/>
      <dgm:spPr/>
      <dgm:t>
        <a:bodyPr/>
        <a:lstStyle/>
        <a:p>
          <a:endParaRPr lang="zh-CN" altLang="en-US"/>
        </a:p>
      </dgm:t>
    </dgm:pt>
    <dgm:pt modelId="{F1468A31-49ED-4C0E-8C44-3115490386F8}" type="pres">
      <dgm:prSet presAssocID="{92644848-E454-4525-9879-27C5CE0583AE}" presName="hierRoot2" presStyleCnt="0">
        <dgm:presLayoutVars>
          <dgm:hierBranch val="init"/>
        </dgm:presLayoutVars>
      </dgm:prSet>
      <dgm:spPr/>
    </dgm:pt>
    <dgm:pt modelId="{75FD4AAB-4FBD-4476-ACF1-BDE212CD0ED3}" type="pres">
      <dgm:prSet presAssocID="{92644848-E454-4525-9879-27C5CE0583AE}" presName="rootComposite2" presStyleCnt="0"/>
      <dgm:spPr/>
    </dgm:pt>
    <dgm:pt modelId="{2FB98EEF-2778-4B5E-BD9D-644537FA7DD2}" type="pres">
      <dgm:prSet presAssocID="{92644848-E454-4525-9879-27C5CE0583AE}" presName="rootText2" presStyleLbl="alignAcc1" presStyleIdx="0" presStyleCnt="0" custScaleX="2334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22B2C7-A1CB-4F70-B75A-2EA250C25A52}" type="pres">
      <dgm:prSet presAssocID="{92644848-E454-4525-9879-27C5CE0583AE}" presName="topArc2" presStyleLbl="parChTrans1D1" presStyleIdx="6" presStyleCnt="8"/>
      <dgm:spPr/>
    </dgm:pt>
    <dgm:pt modelId="{DE8D4010-F295-4EEF-B52C-89EFD71C6505}" type="pres">
      <dgm:prSet presAssocID="{92644848-E454-4525-9879-27C5CE0583AE}" presName="bottomArc2" presStyleLbl="parChTrans1D1" presStyleIdx="7" presStyleCnt="8"/>
      <dgm:spPr/>
    </dgm:pt>
    <dgm:pt modelId="{9C3D29DF-9C1D-4B18-B029-3DCFD27B0F73}" type="pres">
      <dgm:prSet presAssocID="{92644848-E454-4525-9879-27C5CE0583AE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7AC14A7E-EE45-426D-A60B-A7806F788600}" type="pres">
      <dgm:prSet presAssocID="{92644848-E454-4525-9879-27C5CE0583AE}" presName="hierChild4" presStyleCnt="0"/>
      <dgm:spPr/>
    </dgm:pt>
    <dgm:pt modelId="{9EC14AFB-C6FF-4ACD-8B14-D29356E0D28E}" type="pres">
      <dgm:prSet presAssocID="{92644848-E454-4525-9879-27C5CE0583AE}" presName="hierChild5" presStyleCnt="0"/>
      <dgm:spPr/>
    </dgm:pt>
    <dgm:pt modelId="{611BC2CF-5737-4343-BB17-7B1DF11454E4}" type="pres">
      <dgm:prSet presAssocID="{F756F180-691D-4DD1-BB7C-BE057FD5C334}" presName="hierChild3" presStyleCnt="0"/>
      <dgm:spPr/>
    </dgm:pt>
  </dgm:ptLst>
  <dgm:cxnLst>
    <dgm:cxn modelId="{59AC3791-75CB-41E6-8B6B-003A764A967E}" type="presOf" srcId="{E1C4E3BD-C1D7-4A39-95E4-F64BDDAE801A}" destId="{830E307F-2646-42AF-B8D7-464D1F02A8A8}" srcOrd="0" destOrd="0" presId="urn:microsoft.com/office/officeart/2008/layout/HalfCircleOrganizationChart#1"/>
    <dgm:cxn modelId="{333353E9-D3D9-444B-8E73-0856BEA0210E}" type="presOf" srcId="{F756F180-691D-4DD1-BB7C-BE057FD5C334}" destId="{796359D5-2881-432A-AA00-20CB47307A48}" srcOrd="1" destOrd="0" presId="urn:microsoft.com/office/officeart/2008/layout/HalfCircleOrganizationChart#1"/>
    <dgm:cxn modelId="{CD3D2C77-DA37-43D3-BE77-F39897676E50}" type="presOf" srcId="{F756F180-691D-4DD1-BB7C-BE057FD5C334}" destId="{0D929B84-38D2-4356-B588-5DAF3F9507A3}" srcOrd="0" destOrd="0" presId="urn:microsoft.com/office/officeart/2008/layout/HalfCircleOrganizationChart#1"/>
    <dgm:cxn modelId="{F399D46D-88B6-4091-82A2-821A35CA3D75}" srcId="{F756F180-691D-4DD1-BB7C-BE057FD5C334}" destId="{92644848-E454-4525-9879-27C5CE0583AE}" srcOrd="2" destOrd="0" parTransId="{E1C4E3BD-C1D7-4A39-95E4-F64BDDAE801A}" sibTransId="{E04522D2-F6C1-4FE4-A0C2-0281842B2BA7}"/>
    <dgm:cxn modelId="{A3CFEE1F-B3DC-405F-8B4F-29F93207D348}" type="presOf" srcId="{BAA4225C-01A1-4317-8F88-E8B328A82864}" destId="{6E6EB9C5-A3CE-4B8B-B3EE-F58BF92631EA}" srcOrd="0" destOrd="0" presId="urn:microsoft.com/office/officeart/2008/layout/HalfCircleOrganizationChart#1"/>
    <dgm:cxn modelId="{C9090AA2-70DD-4973-9B7E-C3853130FD16}" srcId="{BAA4225C-01A1-4317-8F88-E8B328A82864}" destId="{F756F180-691D-4DD1-BB7C-BE057FD5C334}" srcOrd="0" destOrd="0" parTransId="{0C3C0474-438F-425C-9A24-C5AE74B8A1CE}" sibTransId="{F7B35F26-1EAA-474B-B63F-B2996BDD3B59}"/>
    <dgm:cxn modelId="{14827DA8-F794-4117-BD41-9882D58A2F75}" srcId="{F756F180-691D-4DD1-BB7C-BE057FD5C334}" destId="{F6D0C71B-1BB3-474F-AE0A-490105EBC915}" srcOrd="0" destOrd="0" parTransId="{DD8F3B92-E96B-48E8-9E98-13F2D9505C47}" sibTransId="{6315BFB9-3C72-4CE5-BBA7-CCAEE6464157}"/>
    <dgm:cxn modelId="{381F0850-17AE-44C4-B678-724A04FBCDAB}" type="presOf" srcId="{D3C74B3F-5779-488E-A3BD-9D6A0AD76422}" destId="{0A02B3CA-0937-4AFB-9B41-8986290CFD53}" srcOrd="0" destOrd="0" presId="urn:microsoft.com/office/officeart/2008/layout/HalfCircleOrganizationChart#1"/>
    <dgm:cxn modelId="{C0DFBCEA-7CFB-4C05-A340-E4A04DFD53BF}" type="presOf" srcId="{92644848-E454-4525-9879-27C5CE0583AE}" destId="{2FB98EEF-2778-4B5E-BD9D-644537FA7DD2}" srcOrd="0" destOrd="0" presId="urn:microsoft.com/office/officeart/2008/layout/HalfCircleOrganizationChart#1"/>
    <dgm:cxn modelId="{0DECFFFF-4527-4DEF-9A58-13EAFC48E839}" type="presOf" srcId="{DD8F3B92-E96B-48E8-9E98-13F2D9505C47}" destId="{A5DAC13A-F432-44DC-BF27-766B67F48D20}" srcOrd="0" destOrd="0" presId="urn:microsoft.com/office/officeart/2008/layout/HalfCircleOrganizationChart#1"/>
    <dgm:cxn modelId="{570B19A8-95B9-4A4E-919C-BAE276A4774C}" type="presOf" srcId="{2C9C5B68-C9BF-4155-AD15-D4E38BC31D91}" destId="{CEFC86D1-38B1-4DCA-93A1-E1C8C429E9C4}" srcOrd="0" destOrd="0" presId="urn:microsoft.com/office/officeart/2008/layout/HalfCircleOrganizationChart#1"/>
    <dgm:cxn modelId="{6C3A60DA-3EF4-4E3B-AE28-B66DF1C6C944}" type="presOf" srcId="{F6D0C71B-1BB3-474F-AE0A-490105EBC915}" destId="{3FEC7FAC-C6DF-43B9-AC87-1B97E9C8B779}" srcOrd="1" destOrd="0" presId="urn:microsoft.com/office/officeart/2008/layout/HalfCircleOrganizationChart#1"/>
    <dgm:cxn modelId="{3D5B1A9C-A522-4B26-8BDB-1C5C76F6BB69}" type="presOf" srcId="{F6D0C71B-1BB3-474F-AE0A-490105EBC915}" destId="{D2C39FD7-2AA9-4ED1-A760-43D7A23A22E8}" srcOrd="0" destOrd="0" presId="urn:microsoft.com/office/officeart/2008/layout/HalfCircleOrganizationChart#1"/>
    <dgm:cxn modelId="{247136A9-EE04-4C7E-9811-A08389048318}" type="presOf" srcId="{92644848-E454-4525-9879-27C5CE0583AE}" destId="{9C3D29DF-9C1D-4B18-B029-3DCFD27B0F73}" srcOrd="1" destOrd="0" presId="urn:microsoft.com/office/officeart/2008/layout/HalfCircleOrganizationChart#1"/>
    <dgm:cxn modelId="{AC22B996-977C-4B9A-9DD0-F3007DC4221B}" type="presOf" srcId="{D3C74B3F-5779-488E-A3BD-9D6A0AD76422}" destId="{99DDFD1D-F6D3-4E11-8BA8-2FC308D582C9}" srcOrd="1" destOrd="0" presId="urn:microsoft.com/office/officeart/2008/layout/HalfCircleOrganizationChart#1"/>
    <dgm:cxn modelId="{D1ABA3C5-DAF7-46EF-868E-AFB4C6C6459B}" srcId="{F756F180-691D-4DD1-BB7C-BE057FD5C334}" destId="{D3C74B3F-5779-488E-A3BD-9D6A0AD76422}" srcOrd="1" destOrd="0" parTransId="{2C9C5B68-C9BF-4155-AD15-D4E38BC31D91}" sibTransId="{A3816DA7-588C-4F9A-A101-944106EB5CD4}"/>
    <dgm:cxn modelId="{F62FD341-7278-4EED-A1EF-D10A532BC3DB}" type="presParOf" srcId="{6E6EB9C5-A3CE-4B8B-B3EE-F58BF92631EA}" destId="{E2BA9434-6DD6-4B73-ADC5-F9CAA746CDE8}" srcOrd="0" destOrd="0" presId="urn:microsoft.com/office/officeart/2008/layout/HalfCircleOrganizationChart#1"/>
    <dgm:cxn modelId="{C6D5A32D-20C8-4F0E-883F-7A9BDD46D877}" type="presParOf" srcId="{E2BA9434-6DD6-4B73-ADC5-F9CAA746CDE8}" destId="{CAF0EE3E-A0A3-41BC-BEB8-F3948283FC24}" srcOrd="0" destOrd="0" presId="urn:microsoft.com/office/officeart/2008/layout/HalfCircleOrganizationChart#1"/>
    <dgm:cxn modelId="{4565FF4F-1FC4-45DE-AA4F-7F8DD2C632AC}" type="presParOf" srcId="{CAF0EE3E-A0A3-41BC-BEB8-F3948283FC24}" destId="{0D929B84-38D2-4356-B588-5DAF3F9507A3}" srcOrd="0" destOrd="0" presId="urn:microsoft.com/office/officeart/2008/layout/HalfCircleOrganizationChart#1"/>
    <dgm:cxn modelId="{D12DEFD2-99F6-46EF-98C1-C5D9062F4FA5}" type="presParOf" srcId="{CAF0EE3E-A0A3-41BC-BEB8-F3948283FC24}" destId="{0B702BD8-A559-4E62-A0A7-9B9959F6EF76}" srcOrd="1" destOrd="0" presId="urn:microsoft.com/office/officeart/2008/layout/HalfCircleOrganizationChart#1"/>
    <dgm:cxn modelId="{09166EDC-BA12-46C4-B510-5242CAF5DA5A}" type="presParOf" srcId="{CAF0EE3E-A0A3-41BC-BEB8-F3948283FC24}" destId="{DB0D9D53-5798-47EC-9D6E-B5EFD98A10C3}" srcOrd="2" destOrd="0" presId="urn:microsoft.com/office/officeart/2008/layout/HalfCircleOrganizationChart#1"/>
    <dgm:cxn modelId="{62AFB053-19F0-4E01-9DF0-26EB5D856301}" type="presParOf" srcId="{CAF0EE3E-A0A3-41BC-BEB8-F3948283FC24}" destId="{796359D5-2881-432A-AA00-20CB47307A48}" srcOrd="3" destOrd="0" presId="urn:microsoft.com/office/officeart/2008/layout/HalfCircleOrganizationChart#1"/>
    <dgm:cxn modelId="{B8E58ED3-FD15-40F1-A559-62CCEC2CAD19}" type="presParOf" srcId="{E2BA9434-6DD6-4B73-ADC5-F9CAA746CDE8}" destId="{13812B9D-2D7D-4D12-9789-C9030BFFB9F0}" srcOrd="1" destOrd="0" presId="urn:microsoft.com/office/officeart/2008/layout/HalfCircleOrganizationChart#1"/>
    <dgm:cxn modelId="{E4F37E7E-BE8E-4250-96C7-3BDAE6F8E8B8}" type="presParOf" srcId="{13812B9D-2D7D-4D12-9789-C9030BFFB9F0}" destId="{A5DAC13A-F432-44DC-BF27-766B67F48D20}" srcOrd="0" destOrd="0" presId="urn:microsoft.com/office/officeart/2008/layout/HalfCircleOrganizationChart#1"/>
    <dgm:cxn modelId="{839C77F6-661E-4C70-A276-D2F542BEB58B}" type="presParOf" srcId="{13812B9D-2D7D-4D12-9789-C9030BFFB9F0}" destId="{CA7C577B-7DC5-468D-BCB6-530DD7073F86}" srcOrd="1" destOrd="0" presId="urn:microsoft.com/office/officeart/2008/layout/HalfCircleOrganizationChart#1"/>
    <dgm:cxn modelId="{5EF98EE8-8825-46D4-AAA6-6C5F9B7769C4}" type="presParOf" srcId="{CA7C577B-7DC5-468D-BCB6-530DD7073F86}" destId="{3FE68D73-2C3D-4DFB-AAA3-81A412CA8F3C}" srcOrd="0" destOrd="0" presId="urn:microsoft.com/office/officeart/2008/layout/HalfCircleOrganizationChart#1"/>
    <dgm:cxn modelId="{70661B1D-3F52-4464-B2E0-BA12BC46A748}" type="presParOf" srcId="{3FE68D73-2C3D-4DFB-AAA3-81A412CA8F3C}" destId="{D2C39FD7-2AA9-4ED1-A760-43D7A23A22E8}" srcOrd="0" destOrd="0" presId="urn:microsoft.com/office/officeart/2008/layout/HalfCircleOrganizationChart#1"/>
    <dgm:cxn modelId="{0E842127-90BB-42E6-8F77-DC065BC83503}" type="presParOf" srcId="{3FE68D73-2C3D-4DFB-AAA3-81A412CA8F3C}" destId="{2B5C3A30-B0A2-4B2F-8706-2945BDA517C2}" srcOrd="1" destOrd="0" presId="urn:microsoft.com/office/officeart/2008/layout/HalfCircleOrganizationChart#1"/>
    <dgm:cxn modelId="{9773214F-8E16-4D48-83B7-6492FDBAB516}" type="presParOf" srcId="{3FE68D73-2C3D-4DFB-AAA3-81A412CA8F3C}" destId="{0A97FB1A-5406-474B-ACDA-25658322F980}" srcOrd="2" destOrd="0" presId="urn:microsoft.com/office/officeart/2008/layout/HalfCircleOrganizationChart#1"/>
    <dgm:cxn modelId="{B210CF4A-FD29-482A-8F5D-CA40C2D60D91}" type="presParOf" srcId="{3FE68D73-2C3D-4DFB-AAA3-81A412CA8F3C}" destId="{3FEC7FAC-C6DF-43B9-AC87-1B97E9C8B779}" srcOrd="3" destOrd="0" presId="urn:microsoft.com/office/officeart/2008/layout/HalfCircleOrganizationChart#1"/>
    <dgm:cxn modelId="{BF736964-497E-42FC-9BEB-87DFE3C64B4C}" type="presParOf" srcId="{CA7C577B-7DC5-468D-BCB6-530DD7073F86}" destId="{A40064F9-BA92-455B-BF1A-5C744292DCFC}" srcOrd="1" destOrd="0" presId="urn:microsoft.com/office/officeart/2008/layout/HalfCircleOrganizationChart#1"/>
    <dgm:cxn modelId="{89E67D1E-5661-4051-9286-59A97E145282}" type="presParOf" srcId="{CA7C577B-7DC5-468D-BCB6-530DD7073F86}" destId="{A048EC61-4477-4202-9D72-46387FE68071}" srcOrd="2" destOrd="0" presId="urn:microsoft.com/office/officeart/2008/layout/HalfCircleOrganizationChart#1"/>
    <dgm:cxn modelId="{BAE4084B-9324-4A7C-9552-BDD4B543100F}" type="presParOf" srcId="{13812B9D-2D7D-4D12-9789-C9030BFFB9F0}" destId="{CEFC86D1-38B1-4DCA-93A1-E1C8C429E9C4}" srcOrd="2" destOrd="0" presId="urn:microsoft.com/office/officeart/2008/layout/HalfCircleOrganizationChart#1"/>
    <dgm:cxn modelId="{8E6F89CF-4AF1-42D1-BF0A-9AC18C4D43E1}" type="presParOf" srcId="{13812B9D-2D7D-4D12-9789-C9030BFFB9F0}" destId="{A1DA3151-480A-4B2A-8DCE-34158527DB00}" srcOrd="3" destOrd="0" presId="urn:microsoft.com/office/officeart/2008/layout/HalfCircleOrganizationChart#1"/>
    <dgm:cxn modelId="{D8946D40-EBD6-4915-B8D8-DDA104576866}" type="presParOf" srcId="{A1DA3151-480A-4B2A-8DCE-34158527DB00}" destId="{439DE897-B775-4A8C-9E81-AB7720564834}" srcOrd="0" destOrd="0" presId="urn:microsoft.com/office/officeart/2008/layout/HalfCircleOrganizationChart#1"/>
    <dgm:cxn modelId="{2F2E4CFE-1C75-4679-B5D3-4E9AC9730611}" type="presParOf" srcId="{439DE897-B775-4A8C-9E81-AB7720564834}" destId="{0A02B3CA-0937-4AFB-9B41-8986290CFD53}" srcOrd="0" destOrd="0" presId="urn:microsoft.com/office/officeart/2008/layout/HalfCircleOrganizationChart#1"/>
    <dgm:cxn modelId="{7330CF99-44B5-47C1-BA0D-E015EA25CB8B}" type="presParOf" srcId="{439DE897-B775-4A8C-9E81-AB7720564834}" destId="{93B60709-4165-44E6-B177-39F5FBF19CE6}" srcOrd="1" destOrd="0" presId="urn:microsoft.com/office/officeart/2008/layout/HalfCircleOrganizationChart#1"/>
    <dgm:cxn modelId="{6E6919C8-DDFE-40B0-8528-BDDA3A70C5E2}" type="presParOf" srcId="{439DE897-B775-4A8C-9E81-AB7720564834}" destId="{050A2E7B-9CD5-4C57-957B-3407F5F5EE09}" srcOrd="2" destOrd="0" presId="urn:microsoft.com/office/officeart/2008/layout/HalfCircleOrganizationChart#1"/>
    <dgm:cxn modelId="{B66C4537-5C4E-4A60-A334-02824FF4E4B8}" type="presParOf" srcId="{439DE897-B775-4A8C-9E81-AB7720564834}" destId="{99DDFD1D-F6D3-4E11-8BA8-2FC308D582C9}" srcOrd="3" destOrd="0" presId="urn:microsoft.com/office/officeart/2008/layout/HalfCircleOrganizationChart#1"/>
    <dgm:cxn modelId="{E2062D58-2E9E-422C-823A-6F283FBEEEC3}" type="presParOf" srcId="{A1DA3151-480A-4B2A-8DCE-34158527DB00}" destId="{02953A41-87C3-4AA7-843F-32D05CE5545E}" srcOrd="1" destOrd="0" presId="urn:microsoft.com/office/officeart/2008/layout/HalfCircleOrganizationChart#1"/>
    <dgm:cxn modelId="{72D18177-68B7-4CAF-A93D-9801DC68EC3F}" type="presParOf" srcId="{A1DA3151-480A-4B2A-8DCE-34158527DB00}" destId="{30104B65-8C5E-4EF9-8B44-69A29EB55D32}" srcOrd="2" destOrd="0" presId="urn:microsoft.com/office/officeart/2008/layout/HalfCircleOrganizationChart#1"/>
    <dgm:cxn modelId="{0441578B-5098-4075-A177-C17E9A47160B}" type="presParOf" srcId="{13812B9D-2D7D-4D12-9789-C9030BFFB9F0}" destId="{830E307F-2646-42AF-B8D7-464D1F02A8A8}" srcOrd="4" destOrd="0" presId="urn:microsoft.com/office/officeart/2008/layout/HalfCircleOrganizationChart#1"/>
    <dgm:cxn modelId="{073A9A29-B187-4E75-B954-BDBB0CC44B70}" type="presParOf" srcId="{13812B9D-2D7D-4D12-9789-C9030BFFB9F0}" destId="{F1468A31-49ED-4C0E-8C44-3115490386F8}" srcOrd="5" destOrd="0" presId="urn:microsoft.com/office/officeart/2008/layout/HalfCircleOrganizationChart#1"/>
    <dgm:cxn modelId="{3B62E8CA-4D24-456D-B175-6B1F652342CB}" type="presParOf" srcId="{F1468A31-49ED-4C0E-8C44-3115490386F8}" destId="{75FD4AAB-4FBD-4476-ACF1-BDE212CD0ED3}" srcOrd="0" destOrd="0" presId="urn:microsoft.com/office/officeart/2008/layout/HalfCircleOrganizationChart#1"/>
    <dgm:cxn modelId="{A9E6255B-A2C4-4BFE-9BF4-7E079AC96B87}" type="presParOf" srcId="{75FD4AAB-4FBD-4476-ACF1-BDE212CD0ED3}" destId="{2FB98EEF-2778-4B5E-BD9D-644537FA7DD2}" srcOrd="0" destOrd="0" presId="urn:microsoft.com/office/officeart/2008/layout/HalfCircleOrganizationChart#1"/>
    <dgm:cxn modelId="{D8FD38FA-6CCE-4967-95A0-63D54EF8BCF1}" type="presParOf" srcId="{75FD4AAB-4FBD-4476-ACF1-BDE212CD0ED3}" destId="{4122B2C7-A1CB-4F70-B75A-2EA250C25A52}" srcOrd="1" destOrd="0" presId="urn:microsoft.com/office/officeart/2008/layout/HalfCircleOrganizationChart#1"/>
    <dgm:cxn modelId="{1312D104-7A11-4AC4-9A0C-60E2A70147E5}" type="presParOf" srcId="{75FD4AAB-4FBD-4476-ACF1-BDE212CD0ED3}" destId="{DE8D4010-F295-4EEF-B52C-89EFD71C6505}" srcOrd="2" destOrd="0" presId="urn:microsoft.com/office/officeart/2008/layout/HalfCircleOrganizationChart#1"/>
    <dgm:cxn modelId="{1C6B4D54-4055-45A6-B41D-95C14CB7497E}" type="presParOf" srcId="{75FD4AAB-4FBD-4476-ACF1-BDE212CD0ED3}" destId="{9C3D29DF-9C1D-4B18-B029-3DCFD27B0F73}" srcOrd="3" destOrd="0" presId="urn:microsoft.com/office/officeart/2008/layout/HalfCircleOrganizationChart#1"/>
    <dgm:cxn modelId="{88E39B69-C066-4A08-AD0C-80808976EAA6}" type="presParOf" srcId="{F1468A31-49ED-4C0E-8C44-3115490386F8}" destId="{7AC14A7E-EE45-426D-A60B-A7806F788600}" srcOrd="1" destOrd="0" presId="urn:microsoft.com/office/officeart/2008/layout/HalfCircleOrganizationChart#1"/>
    <dgm:cxn modelId="{537E8EA8-A0A0-47F2-AC21-D3EEE7F38981}" type="presParOf" srcId="{F1468A31-49ED-4C0E-8C44-3115490386F8}" destId="{9EC14AFB-C6FF-4ACD-8B14-D29356E0D28E}" srcOrd="2" destOrd="0" presId="urn:microsoft.com/office/officeart/2008/layout/HalfCircleOrganizationChart#1"/>
    <dgm:cxn modelId="{BB8EA8D0-A284-4DFA-A272-7FDFF1644311}" type="presParOf" srcId="{E2BA9434-6DD6-4B73-ADC5-F9CAA746CDE8}" destId="{611BC2CF-5737-4343-BB17-7B1DF11454E4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E307F-2646-42AF-B8D7-464D1F02A8A8}">
      <dsp:nvSpPr>
        <dsp:cNvPr id="0" name=""/>
        <dsp:cNvSpPr/>
      </dsp:nvSpPr>
      <dsp:spPr>
        <a:xfrm>
          <a:off x="4038599" y="1654107"/>
          <a:ext cx="2160485" cy="33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92"/>
              </a:lnTo>
              <a:lnTo>
                <a:pt x="2160485" y="168492"/>
              </a:lnTo>
              <a:lnTo>
                <a:pt x="2160485" y="336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C86D1-38B1-4DCA-93A1-E1C8C429E9C4}">
      <dsp:nvSpPr>
        <dsp:cNvPr id="0" name=""/>
        <dsp:cNvSpPr/>
      </dsp:nvSpPr>
      <dsp:spPr>
        <a:xfrm>
          <a:off x="3347153" y="1654107"/>
          <a:ext cx="691445" cy="508941"/>
        </a:xfrm>
        <a:custGeom>
          <a:avLst/>
          <a:gdLst/>
          <a:ahLst/>
          <a:cxnLst/>
          <a:rect l="0" t="0" r="0" b="0"/>
          <a:pathLst>
            <a:path>
              <a:moveTo>
                <a:pt x="691445" y="0"/>
              </a:moveTo>
              <a:lnTo>
                <a:pt x="691445" y="340449"/>
              </a:lnTo>
              <a:lnTo>
                <a:pt x="0" y="340449"/>
              </a:lnTo>
              <a:lnTo>
                <a:pt x="0" y="5089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AC13A-F432-44DC-BF27-766B67F48D20}">
      <dsp:nvSpPr>
        <dsp:cNvPr id="0" name=""/>
        <dsp:cNvSpPr/>
      </dsp:nvSpPr>
      <dsp:spPr>
        <a:xfrm>
          <a:off x="1026310" y="1654107"/>
          <a:ext cx="3012288" cy="336985"/>
        </a:xfrm>
        <a:custGeom>
          <a:avLst/>
          <a:gdLst/>
          <a:ahLst/>
          <a:cxnLst/>
          <a:rect l="0" t="0" r="0" b="0"/>
          <a:pathLst>
            <a:path>
              <a:moveTo>
                <a:pt x="3012288" y="0"/>
              </a:moveTo>
              <a:lnTo>
                <a:pt x="3012288" y="168492"/>
              </a:lnTo>
              <a:lnTo>
                <a:pt x="0" y="168492"/>
              </a:lnTo>
              <a:lnTo>
                <a:pt x="0" y="336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02BD8-A559-4E62-A0A7-9B9959F6EF76}">
      <dsp:nvSpPr>
        <dsp:cNvPr id="0" name=""/>
        <dsp:cNvSpPr/>
      </dsp:nvSpPr>
      <dsp:spPr>
        <a:xfrm>
          <a:off x="3435965" y="851761"/>
          <a:ext cx="1205268" cy="80234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D9D53-5798-47EC-9D6E-B5EFD98A10C3}">
      <dsp:nvSpPr>
        <dsp:cNvPr id="0" name=""/>
        <dsp:cNvSpPr/>
      </dsp:nvSpPr>
      <dsp:spPr>
        <a:xfrm>
          <a:off x="3435965" y="851761"/>
          <a:ext cx="1205268" cy="80234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29B84-38D2-4356-B588-5DAF3F9507A3}">
      <dsp:nvSpPr>
        <dsp:cNvPr id="0" name=""/>
        <dsp:cNvSpPr/>
      </dsp:nvSpPr>
      <dsp:spPr>
        <a:xfrm>
          <a:off x="2833330" y="996183"/>
          <a:ext cx="2410537" cy="5135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dirty="0" smtClean="0">
              <a:solidFill>
                <a:srgbClr val="FF0000"/>
              </a:solidFill>
            </a:rPr>
            <a:t>方法</a:t>
          </a:r>
          <a:r>
            <a:rPr lang="zh-CN" altLang="en-US" sz="3600" kern="1200" dirty="0" smtClean="0">
              <a:solidFill>
                <a:srgbClr val="FF0000"/>
              </a:solidFill>
            </a:rPr>
            <a:t>归纳</a:t>
          </a:r>
          <a:endParaRPr lang="zh-CN" altLang="en-US" sz="3600" b="1" kern="1200" dirty="0">
            <a:solidFill>
              <a:srgbClr val="FF0000"/>
            </a:solidFill>
          </a:endParaRPr>
        </a:p>
      </dsp:txBody>
      <dsp:txXfrm>
        <a:off x="2833330" y="996183"/>
        <a:ext cx="2410537" cy="513501"/>
      </dsp:txXfrm>
    </dsp:sp>
    <dsp:sp modelId="{2B5C3A30-B0A2-4B2F-8706-2945BDA517C2}">
      <dsp:nvSpPr>
        <dsp:cNvPr id="0" name=""/>
        <dsp:cNvSpPr/>
      </dsp:nvSpPr>
      <dsp:spPr>
        <a:xfrm>
          <a:off x="515733" y="1991092"/>
          <a:ext cx="1021154" cy="80234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FB1A-5406-474B-ACDA-25658322F980}">
      <dsp:nvSpPr>
        <dsp:cNvPr id="0" name=""/>
        <dsp:cNvSpPr/>
      </dsp:nvSpPr>
      <dsp:spPr>
        <a:xfrm>
          <a:off x="515733" y="1991092"/>
          <a:ext cx="1021154" cy="80234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39FD7-2AA9-4ED1-A760-43D7A23A22E8}">
      <dsp:nvSpPr>
        <dsp:cNvPr id="0" name=""/>
        <dsp:cNvSpPr/>
      </dsp:nvSpPr>
      <dsp:spPr>
        <a:xfrm>
          <a:off x="5156" y="2135515"/>
          <a:ext cx="2042308" cy="5135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rgbClr val="0000CC"/>
              </a:solidFill>
            </a:rPr>
            <a:t>随文做题</a:t>
          </a:r>
          <a:endParaRPr lang="zh-CN" altLang="en-US" sz="2800" b="1" kern="1200" dirty="0">
            <a:solidFill>
              <a:srgbClr val="0000CC"/>
            </a:solidFill>
          </a:endParaRPr>
        </a:p>
      </dsp:txBody>
      <dsp:txXfrm>
        <a:off x="5156" y="2135515"/>
        <a:ext cx="2042308" cy="513501"/>
      </dsp:txXfrm>
    </dsp:sp>
    <dsp:sp modelId="{93B60709-4165-44E6-B177-39F5FBF19CE6}">
      <dsp:nvSpPr>
        <dsp:cNvPr id="0" name=""/>
        <dsp:cNvSpPr/>
      </dsp:nvSpPr>
      <dsp:spPr>
        <a:xfrm>
          <a:off x="2945980" y="2163049"/>
          <a:ext cx="802346" cy="80234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A2E7B-9CD5-4C57-957B-3407F5F5EE09}">
      <dsp:nvSpPr>
        <dsp:cNvPr id="0" name=""/>
        <dsp:cNvSpPr/>
      </dsp:nvSpPr>
      <dsp:spPr>
        <a:xfrm>
          <a:off x="2945980" y="2163049"/>
          <a:ext cx="802346" cy="80234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2B3CA-0937-4AFB-9B41-8986290CFD53}">
      <dsp:nvSpPr>
        <dsp:cNvPr id="0" name=""/>
        <dsp:cNvSpPr/>
      </dsp:nvSpPr>
      <dsp:spPr>
        <a:xfrm>
          <a:off x="2544807" y="2307471"/>
          <a:ext cx="1604692" cy="5135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rgbClr val="0000CC"/>
              </a:solidFill>
            </a:rPr>
            <a:t>因文释义</a:t>
          </a:r>
          <a:endParaRPr lang="zh-CN" altLang="en-US" sz="2800" b="1" kern="1200" dirty="0">
            <a:solidFill>
              <a:srgbClr val="0000CC"/>
            </a:solidFill>
          </a:endParaRPr>
        </a:p>
      </dsp:txBody>
      <dsp:txXfrm>
        <a:off x="2544807" y="2307471"/>
        <a:ext cx="1604692" cy="513501"/>
      </dsp:txXfrm>
    </dsp:sp>
    <dsp:sp modelId="{4122B2C7-A1CB-4F70-B75A-2EA250C25A52}">
      <dsp:nvSpPr>
        <dsp:cNvPr id="0" name=""/>
        <dsp:cNvSpPr/>
      </dsp:nvSpPr>
      <dsp:spPr>
        <a:xfrm>
          <a:off x="5262606" y="1991092"/>
          <a:ext cx="1872957" cy="80234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D4010-F295-4EEF-B52C-89EFD71C6505}">
      <dsp:nvSpPr>
        <dsp:cNvPr id="0" name=""/>
        <dsp:cNvSpPr/>
      </dsp:nvSpPr>
      <dsp:spPr>
        <a:xfrm>
          <a:off x="5262606" y="1991092"/>
          <a:ext cx="1872957" cy="80234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98EEF-2778-4B5E-BD9D-644537FA7DD2}">
      <dsp:nvSpPr>
        <dsp:cNvPr id="0" name=""/>
        <dsp:cNvSpPr/>
      </dsp:nvSpPr>
      <dsp:spPr>
        <a:xfrm>
          <a:off x="4326128" y="2135515"/>
          <a:ext cx="3745914" cy="5135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0000CC"/>
              </a:solidFill>
            </a:rPr>
            <a:t>关键词 语法 </a:t>
          </a:r>
          <a:r>
            <a:rPr lang="zh-CN" sz="2800" kern="1200" dirty="0" smtClean="0">
              <a:solidFill>
                <a:srgbClr val="0000CC"/>
              </a:solidFill>
            </a:rPr>
            <a:t>语境</a:t>
          </a:r>
          <a:endParaRPr lang="zh-CN" altLang="en-US" sz="2800" b="1" kern="1200" dirty="0">
            <a:solidFill>
              <a:srgbClr val="0000CC"/>
            </a:solidFill>
          </a:endParaRPr>
        </a:p>
      </dsp:txBody>
      <dsp:txXfrm>
        <a:off x="4326128" y="2135515"/>
        <a:ext cx="3745914" cy="51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048000" y="1657350"/>
            <a:ext cx="1524000" cy="1085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3048000" y="2743200"/>
            <a:ext cx="1524000" cy="1085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4572000" y="2743200"/>
            <a:ext cx="1524000" cy="10858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ltGray">
          <a:xfrm>
            <a:off x="4572000" y="1657350"/>
            <a:ext cx="1524000" cy="1085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048000" y="1657351"/>
            <a:ext cx="3048000" cy="217527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0" y="1657350"/>
            <a:ext cx="1524000" cy="1085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1524000" y="1657350"/>
            <a:ext cx="1524000" cy="1085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ltGray">
          <a:xfrm>
            <a:off x="6096000" y="2743200"/>
            <a:ext cx="1524000" cy="1085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ltGray">
          <a:xfrm>
            <a:off x="7620000" y="2743200"/>
            <a:ext cx="1524000" cy="1085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3" name="Rectangle 23" descr="7"/>
          <p:cNvSpPr>
            <a:spLocks noChangeArrowheads="1"/>
          </p:cNvSpPr>
          <p:nvPr/>
        </p:nvSpPr>
        <p:spPr bwMode="gray">
          <a:xfrm>
            <a:off x="0" y="1658541"/>
            <a:ext cx="1524000" cy="108465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gray">
          <a:xfrm>
            <a:off x="7607301" y="2738438"/>
            <a:ext cx="1541463" cy="1092994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5" name="Rectangle 29" descr="8"/>
          <p:cNvSpPr>
            <a:spLocks noChangeArrowheads="1"/>
          </p:cNvSpPr>
          <p:nvPr/>
        </p:nvSpPr>
        <p:spPr bwMode="ltGray">
          <a:xfrm>
            <a:off x="1524000" y="2743200"/>
            <a:ext cx="1524000" cy="10858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857250"/>
            <a:ext cx="7772400" cy="74295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57650"/>
            <a:ext cx="6400800" cy="400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914900"/>
            <a:ext cx="28956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914900"/>
            <a:ext cx="2133600" cy="17145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5E95908-8C4A-447F-A222-E46A6538AA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BAE2-48E6-4193-B81A-79FD133B45E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82B5-983A-4F7A-9E1B-F417FDE5EC9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742951"/>
            <a:ext cx="37719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742951"/>
            <a:ext cx="3771900" cy="3851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1953C-5F5D-4D2C-BD05-CB4426817D8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595E-978D-419B-8FF4-2968069FD4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2936-02F3-4491-A7AF-799C30CE782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4A54-B76B-4B12-B2E7-5BA34CC2B2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7AF3-705B-4DE6-AED1-02B7DE57D2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FE81-DB72-4AB6-97BD-F4D1B80AAF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813A-5066-48FD-BF61-75DCB07D570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80963"/>
            <a:ext cx="1943100" cy="45136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80963"/>
            <a:ext cx="5676900" cy="45136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6FBD4-8795-4B45-9106-5B2F232C85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80963"/>
            <a:ext cx="7315200" cy="4226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990600" y="742951"/>
            <a:ext cx="7696200" cy="385167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C97A-3EF2-4850-BFE9-58D14037DB4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2020/2/3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1"/>
            <a:ext cx="8305800" cy="5929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80963"/>
            <a:ext cx="73152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742951"/>
            <a:ext cx="7696200" cy="385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902994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pitchFamily="2" charset="-122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28C6998-001E-407A-BF83-07D8BEE8FBCE}" type="slidenum">
              <a:rPr lang="zh-CN" altLang="en-US" kern="1200">
                <a:cs typeface="+mn-cs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5905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590550"/>
            <a:ext cx="838200" cy="590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172766"/>
            <a:ext cx="838200" cy="5905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168004"/>
            <a:ext cx="839788" cy="597694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4" y="1"/>
            <a:ext cx="871537" cy="592931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5905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文言文语句翻译选择题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3" y="3699565"/>
            <a:ext cx="519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京汇文中学朝阳垂杨柳分校   张志军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82" y="397935"/>
            <a:ext cx="8828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（三）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．下列对文中语句的理解，不正确的一项是（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．若谋，则疑可以豫筹者也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至于谋略，或许是可以预先筹划的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．机操于转眄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在转眼之间机械操作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．规无穷之变于数端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（把战争）无穷的变化谋划为几种方案</a:t>
            </a: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3662588" y="210004"/>
            <a:ext cx="16822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归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纳方法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41549" y="1986869"/>
            <a:ext cx="541337" cy="5386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2" name="Text Box 2063"/>
          <p:cNvSpPr txBox="1">
            <a:spLocks noChangeArrowheads="1"/>
          </p:cNvSpPr>
          <p:nvPr/>
        </p:nvSpPr>
        <p:spPr bwMode="auto">
          <a:xfrm>
            <a:off x="3320142" y="4321628"/>
            <a:ext cx="2046515" cy="523220"/>
          </a:xfrm>
          <a:prstGeom prst="rect">
            <a:avLst/>
          </a:prstGeom>
          <a:solidFill>
            <a:srgbClr val="333399"/>
          </a:solidFill>
          <a:ln w="38100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3.</a:t>
            </a:r>
            <a:r>
              <a:rPr lang="zh-CN" altLang="en-US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关注语境</a:t>
            </a:r>
            <a:endParaRPr lang="zh-CN" altLang="en-US" sz="2800" dirty="0">
              <a:solidFill>
                <a:srgbClr val="FFFFFF"/>
              </a:solidFill>
              <a:latin typeface="Garamond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486" y="397935"/>
            <a:ext cx="89045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乡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人管彦少有才而未知名。王裒独以为必当自达，拔而友之，男女各始生，便共许为婚。彦后为西夷校尉，卒而葬于洛阳，后更嫁其女。彦弟馥问裒，曰：“吾薄志毕愿山薮（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sǒu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），昔嫁姊妹皆远，吉凶断绝，每以此自誓。今贤兄子葬父于洛阳，此则京邑之人也，岂吾结好之本意哉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！”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                           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晋书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孝友传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列对文中语句的理解，不正确的一项是（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．王裒独以为必当自达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只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有王裒认为他必将宦达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．男女各始生      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各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人的子女刚出生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．后更嫁其女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管馥）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后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来改嫁了管彦的女儿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．吾薄志毕愿山薮  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薄志心愿在山林中得到满足</a:t>
            </a: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025720" y="3570513"/>
            <a:ext cx="454251" cy="424543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971799" y="0"/>
            <a:ext cx="2438401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课堂综合检测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315687" y="424543"/>
          <a:ext cx="8077199" cy="36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4" descr="ppt宝藏_ww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74031">
            <a:off x="7798009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zh-CN" sz="3600" b="1" dirty="0" smtClean="0">
                <a:solidFill>
                  <a:srgbClr val="FF0000"/>
                </a:solidFill>
              </a:rPr>
              <a:t>学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习目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标</a:t>
            </a:r>
            <a:endParaRPr lang="zh-CN" altLang="zh-CN" sz="3600" b="1" dirty="0" smtClean="0"/>
          </a:p>
          <a:p>
            <a:pPr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了解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语句翻译选择题的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命题特点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归纳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典型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错因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pPr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通过梳理近年高考题和模拟题中的典型示例，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掌握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语句翻译选择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题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理解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zh-CN" sz="24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辨析的方法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，提升正确率。</a:t>
            </a:r>
          </a:p>
          <a:p>
            <a:endParaRPr lang="zh-CN" altLang="en-US" b="1" dirty="0"/>
          </a:p>
        </p:txBody>
      </p:sp>
      <p:pic>
        <p:nvPicPr>
          <p:cNvPr id="4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798009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898" y="670926"/>
            <a:ext cx="8139178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示例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：2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019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年北京卷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8.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下列对文中语句的理解，不正确的一项是（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分）</a:t>
            </a:r>
          </a:p>
          <a:p>
            <a:pPr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A.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其文深闳杰异   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国语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文章深刻宏阔杰出特异</a:t>
            </a:r>
          </a:p>
          <a:p>
            <a:pPr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B.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其说多诬淫       其中所言多是诬陷和混乱的</a:t>
            </a:r>
          </a:p>
          <a:p>
            <a:pPr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C.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彼固有所逼引     以上事物本来自有其相互作用的条件</a:t>
            </a:r>
          </a:p>
          <a:p>
            <a:pPr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D.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又况天地之无倪   又何况天地广阔无边</a:t>
            </a:r>
          </a:p>
          <a:p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798009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021286" y="1001488"/>
            <a:ext cx="1709057" cy="685798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设问方式</a:t>
            </a:r>
            <a:endParaRPr lang="zh-CN" altLang="en-US" sz="2800" b="1" dirty="0">
              <a:solidFill>
                <a:srgbClr val="0000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043058" y="2100945"/>
            <a:ext cx="1709057" cy="685798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翻译能力</a:t>
            </a:r>
            <a:endParaRPr lang="zh-CN" altLang="en-US" sz="2800" b="1" dirty="0">
              <a:solidFill>
                <a:srgbClr val="0000CC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83" y="397935"/>
            <a:ext cx="8479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：写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出下面高考试题选项中加点词语的正确含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1. 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其说多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诬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淫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其中所言多是诬陷和混乱的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zh-CN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燕、代、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秦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赵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即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引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其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使而归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燕、代、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秦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、赵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就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带领衡山的使节回国</a:t>
            </a: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AutoShape 17"/>
          <p:cNvSpPr>
            <a:spLocks/>
          </p:cNvSpPr>
          <p:nvPr/>
        </p:nvSpPr>
        <p:spPr bwMode="auto">
          <a:xfrm>
            <a:off x="3763862" y="2189239"/>
            <a:ext cx="1160462" cy="370114"/>
          </a:xfrm>
          <a:prstGeom prst="borderCallout2">
            <a:avLst>
              <a:gd name="adj1" fmla="val 22153"/>
              <a:gd name="adj2" fmla="val -6565"/>
              <a:gd name="adj3" fmla="val 22153"/>
              <a:gd name="adj4" fmla="val -89741"/>
              <a:gd name="adj5" fmla="val -40615"/>
              <a:gd name="adj6" fmla="val -117589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欺骗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AutoShape 17"/>
          <p:cNvSpPr>
            <a:spLocks/>
          </p:cNvSpPr>
          <p:nvPr/>
        </p:nvSpPr>
        <p:spPr bwMode="auto">
          <a:xfrm>
            <a:off x="5338660" y="3550757"/>
            <a:ext cx="3419098" cy="451557"/>
          </a:xfrm>
          <a:prstGeom prst="borderCallout2">
            <a:avLst>
              <a:gd name="adj1" fmla="val 22153"/>
              <a:gd name="adj2" fmla="val -6565"/>
              <a:gd name="adj3" fmla="val 2153"/>
              <a:gd name="adj4" fmla="val -29980"/>
              <a:gd name="adj5" fmla="val -48115"/>
              <a:gd name="adj6" fmla="val -38678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燕、代、秦、赵四国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658" y="446313"/>
            <a:ext cx="706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务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798009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5429" y="1524000"/>
            <a:ext cx="7380513" cy="2950029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76200" cmpd="tri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1" y="2111827"/>
            <a:ext cx="7151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考查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重点实词、虚词的理解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，但更重要的是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语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句的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通顺性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注重语句在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学科认知情境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中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逻辑合理性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4060372" y="9144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3586388" y="242660"/>
            <a:ext cx="16822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命题特点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773" y="326571"/>
            <a:ext cx="706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2800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800" dirty="0"/>
          </a:p>
        </p:txBody>
      </p:sp>
      <p:pic>
        <p:nvPicPr>
          <p:cNvPr id="7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798009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36168" y="40588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任务二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034143" y="1752601"/>
            <a:ext cx="6281057" cy="2210934"/>
          </a:xfrm>
          <a:prstGeom prst="wedgeRoundRectCallout">
            <a:avLst>
              <a:gd name="adj1" fmla="val -25310"/>
              <a:gd name="adj2" fmla="val 44426"/>
              <a:gd name="adj3" fmla="val 16667"/>
            </a:avLst>
          </a:prstGeom>
          <a:solidFill>
            <a:schemeClr val="bg1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对关键词语解读错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误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前后语句之间逻辑矛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盾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语法结构错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误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/>
            </a:r>
            <a:br>
              <a:rPr lang="zh-CN" altLang="en-US" sz="2800" dirty="0">
                <a:latin typeface="宋体" pitchFamily="2" charset="-122"/>
                <a:ea typeface="宋体" pitchFamily="2" charset="-122"/>
              </a:rPr>
            </a:br>
            <a:endParaRPr kumimoji="1" lang="zh-CN" altLang="en-US" sz="2800" b="1" dirty="0">
              <a:solidFill>
                <a:srgbClr val="0066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4016829" y="1012371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3455759" y="242661"/>
            <a:ext cx="16822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典型错因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83" y="397935"/>
            <a:ext cx="8479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任务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zh-CN" altLang="en-US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                   （一）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．既而摧抑顿挫者几三十年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之后遭遇失意与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得意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的情况将近三十年</a:t>
            </a: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．下列对文中语句的理解，不正确的一项是（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．黄生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之能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浸浸闻	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黄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生能够渐渐被人知道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而异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其业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进      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而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且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为黄生学业长进感到惊奇</a:t>
            </a: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3662588" y="210004"/>
            <a:ext cx="16822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归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纳方法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622949" y="2487612"/>
            <a:ext cx="541337" cy="5386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2630" y="2639786"/>
            <a:ext cx="1219200" cy="398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2063"/>
          <p:cNvSpPr txBox="1">
            <a:spLocks noChangeArrowheads="1"/>
          </p:cNvSpPr>
          <p:nvPr/>
        </p:nvSpPr>
        <p:spPr bwMode="auto">
          <a:xfrm>
            <a:off x="2819399" y="3777343"/>
            <a:ext cx="3396343" cy="523220"/>
          </a:xfrm>
          <a:prstGeom prst="rect">
            <a:avLst/>
          </a:prstGeom>
          <a:solidFill>
            <a:srgbClr val="333399"/>
          </a:solidFill>
          <a:ln w="38100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1.</a:t>
            </a:r>
            <a:r>
              <a:rPr lang="zh-CN" altLang="en-US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关</a:t>
            </a:r>
            <a:r>
              <a:rPr lang="zh-CN" altLang="en-US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注关键词的含义</a:t>
            </a:r>
            <a:endParaRPr lang="zh-CN" altLang="en-US" sz="2800" dirty="0">
              <a:solidFill>
                <a:srgbClr val="FFFFFF"/>
              </a:solidFill>
              <a:latin typeface="Garamond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1" grpId="0" animBg="1"/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82" y="397935"/>
            <a:ext cx="88283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（二）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．下列对文中语句的理解，不正确的一项是（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分）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．量者心之体，智者心之用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气量是心的内在根本，才智是心的外在表象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．藉令戢悻悻之怒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假如让他克制住愤愤的怒气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．相为圜转而不可测者也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是相互转化不能预测的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．声音笑貌传其摇荡无主之衷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声音表情随着他起伏的命运而变化</a:t>
            </a: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3662588" y="210004"/>
            <a:ext cx="16822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归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纳方法</a:t>
            </a:r>
            <a:endParaRPr lang="zh-CN" altLang="en-US" sz="28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587320" y="3510869"/>
            <a:ext cx="541337" cy="5386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4000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2" name="Text Box 2063"/>
          <p:cNvSpPr txBox="1">
            <a:spLocks noChangeArrowheads="1"/>
          </p:cNvSpPr>
          <p:nvPr/>
        </p:nvSpPr>
        <p:spPr bwMode="auto">
          <a:xfrm>
            <a:off x="3320142" y="4321628"/>
            <a:ext cx="2046515" cy="523220"/>
          </a:xfrm>
          <a:prstGeom prst="rect">
            <a:avLst/>
          </a:prstGeom>
          <a:solidFill>
            <a:srgbClr val="333399"/>
          </a:solidFill>
          <a:ln w="38100">
            <a:solidFill>
              <a:srgbClr val="CC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2.</a:t>
            </a:r>
            <a:r>
              <a:rPr lang="zh-CN" altLang="en-US" sz="2800" dirty="0" smtClean="0">
                <a:solidFill>
                  <a:srgbClr val="FFFFFF"/>
                </a:solidFill>
                <a:latin typeface="Garamond" pitchFamily="18" charset="0"/>
                <a:ea typeface="华文细黑" pitchFamily="2" charset="-122"/>
              </a:rPr>
              <a:t>关注语法</a:t>
            </a:r>
            <a:endParaRPr lang="zh-CN" altLang="en-US" sz="2800" dirty="0">
              <a:solidFill>
                <a:srgbClr val="FFFFFF"/>
              </a:solidFill>
              <a:latin typeface="Garamond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682" y="397935"/>
            <a:ext cx="88283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（三）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原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：我鞠躬不敢息</a:t>
            </a:r>
          </a:p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翻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译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：我（一直）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鞠躬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求饶不敢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停止</a:t>
            </a:r>
          </a:p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语境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：狼曰：“初，先生救我时，束缚我足，闭我囊中，压以诗书，我鞠躬不敢息。是安可不咥？”丈人曰：“是不足以执信也。试再囊之，吾观其状果困苦否。”狼欣然从之。  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                  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取材于马中锡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中山狼传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．赐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失之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矣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——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赐，你丢失了机会啊 </a:t>
            </a:r>
          </a:p>
          <a:p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</a:t>
            </a:r>
            <a:endParaRPr lang="zh-CN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4" descr="ppt宝藏_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4031">
            <a:off x="7930200" y="3929700"/>
            <a:ext cx="1032275" cy="10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说课ppt模板">
  <a:themeElements>
    <a:clrScheme name="说课ppt模板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说课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说课ppt模板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说课ppt模板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说课ppt模板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1124</Words>
  <Application>Microsoft Office PowerPoint</Application>
  <PresentationFormat>全屏显示(16:9)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主题​​</vt:lpstr>
      <vt:lpstr>说课ppt模板</vt:lpstr>
      <vt:lpstr>文言文语句翻译选择题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49</cp:revision>
  <dcterms:created xsi:type="dcterms:W3CDTF">2020-02-01T11:21:51Z</dcterms:created>
  <dcterms:modified xsi:type="dcterms:W3CDTF">2020-02-04T01:52:10Z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