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701" r:id="rId3"/>
    <p:sldMasterId id="2147483734" r:id="rId4"/>
    <p:sldMasterId id="2147483767" r:id="rId5"/>
  </p:sldMasterIdLst>
  <p:notesMasterIdLst>
    <p:notesMasterId r:id="rId51"/>
  </p:notesMasterIdLst>
  <p:sldIdLst>
    <p:sldId id="265" r:id="rId6"/>
    <p:sldId id="349" r:id="rId7"/>
    <p:sldId id="281" r:id="rId8"/>
    <p:sldId id="354" r:id="rId9"/>
    <p:sldId id="355" r:id="rId10"/>
    <p:sldId id="356" r:id="rId11"/>
    <p:sldId id="282" r:id="rId12"/>
    <p:sldId id="346" r:id="rId13"/>
    <p:sldId id="295" r:id="rId14"/>
    <p:sldId id="296" r:id="rId15"/>
    <p:sldId id="297" r:id="rId16"/>
    <p:sldId id="302" r:id="rId17"/>
    <p:sldId id="292" r:id="rId18"/>
    <p:sldId id="351" r:id="rId19"/>
    <p:sldId id="306" r:id="rId20"/>
    <p:sldId id="316" r:id="rId21"/>
    <p:sldId id="317" r:id="rId22"/>
    <p:sldId id="318" r:id="rId23"/>
    <p:sldId id="309" r:id="rId24"/>
    <p:sldId id="283" r:id="rId25"/>
    <p:sldId id="293" r:id="rId26"/>
    <p:sldId id="328" r:id="rId27"/>
    <p:sldId id="341" r:id="rId28"/>
    <p:sldId id="342" r:id="rId29"/>
    <p:sldId id="344" r:id="rId30"/>
    <p:sldId id="310" r:id="rId31"/>
    <p:sldId id="329" r:id="rId32"/>
    <p:sldId id="284" r:id="rId33"/>
    <p:sldId id="330" r:id="rId34"/>
    <p:sldId id="331" r:id="rId35"/>
    <p:sldId id="332" r:id="rId36"/>
    <p:sldId id="333" r:id="rId37"/>
    <p:sldId id="334" r:id="rId38"/>
    <p:sldId id="335" r:id="rId39"/>
    <p:sldId id="285" r:id="rId40"/>
    <p:sldId id="327" r:id="rId41"/>
    <p:sldId id="337" r:id="rId42"/>
    <p:sldId id="286" r:id="rId43"/>
    <p:sldId id="338" r:id="rId44"/>
    <p:sldId id="314" r:id="rId45"/>
    <p:sldId id="315" r:id="rId46"/>
    <p:sldId id="312" r:id="rId47"/>
    <p:sldId id="313" r:id="rId48"/>
    <p:sldId id="323" r:id="rId49"/>
    <p:sldId id="271" r:id="rId5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6259094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extLst>
      <p:ext uri="{BB962C8B-B14F-4D97-AF65-F5344CB8AC3E}">
        <p14:creationId xmlns:p14="http://schemas.microsoft.com/office/powerpoint/2010/main" val="366379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15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84088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16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535940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17</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2774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18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767042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ea typeface="宋体" panose="02010600030101010101" pitchFamily="2" charset="-122"/>
              </a:rPr>
              <a:pPr/>
              <a:t>19</a:t>
            </a:fld>
            <a:endParaRPr lang="zh-CN"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2899378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21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370391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22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658108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23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12443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24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8154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25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37319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538625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26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911107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27</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28740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29</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09419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30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75929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31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4389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32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336012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33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725399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34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58994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36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481706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37</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49345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5</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187005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38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55990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39</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586184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40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1884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41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73614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42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4121501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43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94366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44</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32068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6</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800288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9</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494298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10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772500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11</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51602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12</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69435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a:xfrm>
            <a:off x="3884613" y="8685213"/>
            <a:ext cx="2971800" cy="457200"/>
          </a:xfrm>
          <a:prstGeom prst="rect">
            <a:avLst/>
          </a:prstGeom>
        </p:spPr>
        <p:txBody>
          <a:bodyPr/>
          <a:lstStyle/>
          <a:p>
            <a:fld id="{AE55536F-9C79-438F-9C99-8AE1538D435B}" type="slidenum">
              <a:rPr lang="zh-CN" altLang="en-US" smtClean="0">
                <a:solidFill>
                  <a:prstClr val="black"/>
                </a:solidFill>
                <a:latin typeface="Calibri"/>
                <a:ea typeface="宋体" panose="02010600030101010101" pitchFamily="2" charset="-122"/>
              </a:rPr>
              <a:pPr/>
              <a:t>13</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8381051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带标题及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等腰三角形 6"/>
          <p:cNvSpPr/>
          <p:nvPr userDrawn="1"/>
        </p:nvSpPr>
        <p:spPr>
          <a:xfrm>
            <a:off x="457200" y="3585025"/>
            <a:ext cx="280374" cy="2417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 name="矩形 7"/>
          <p:cNvSpPr/>
          <p:nvPr userDrawn="1"/>
        </p:nvSpPr>
        <p:spPr>
          <a:xfrm>
            <a:off x="0" y="0"/>
            <a:ext cx="9144000" cy="695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 name="标题 1"/>
          <p:cNvSpPr>
            <a:spLocks noGrp="1"/>
          </p:cNvSpPr>
          <p:nvPr>
            <p:ph type="title" hasCustomPrompt="1"/>
          </p:nvPr>
        </p:nvSpPr>
        <p:spPr>
          <a:xfrm>
            <a:off x="457200" y="0"/>
            <a:ext cx="8229600" cy="695913"/>
          </a:xfrm>
        </p:spPr>
        <p:txBody>
          <a:bodyPr>
            <a:normAutofit/>
          </a:bodyPr>
          <a:lstStyle>
            <a:lvl1pPr>
              <a:defRPr sz="2400">
                <a:solidFill>
                  <a:schemeClr val="bg1"/>
                </a:solidFill>
              </a:defRPr>
            </a:lvl1pPr>
          </a:lstStyle>
          <a:p>
            <a:r>
              <a:rPr lang="zh-CN" altLang="en-US" dirty="0"/>
              <a:t>带标题的内页</a:t>
            </a:r>
          </a:p>
        </p:txBody>
      </p:sp>
      <p:sp>
        <p:nvSpPr>
          <p:cNvPr id="13" name="文本占位符 12"/>
          <p:cNvSpPr>
            <a:spLocks noGrp="1"/>
          </p:cNvSpPr>
          <p:nvPr>
            <p:ph type="body" sz="quarter" idx="13" hasCustomPrompt="1"/>
          </p:nvPr>
        </p:nvSpPr>
        <p:spPr>
          <a:xfrm>
            <a:off x="413148" y="3921919"/>
            <a:ext cx="8317706" cy="1079897"/>
          </a:xfrm>
        </p:spPr>
        <p:txBody>
          <a:bodyPr anchor="ctr"/>
          <a:lstStyle>
            <a:lvl1pPr marL="0" indent="0">
              <a:buFontTx/>
              <a:buNone/>
              <a:defRPr>
                <a:solidFill>
                  <a:schemeClr val="bg1"/>
                </a:solidFill>
              </a:defRPr>
            </a:lvl1pPr>
            <a:lvl2pPr marL="342900" indent="0">
              <a:buNone/>
              <a:defRPr/>
            </a:lvl2pPr>
          </a:lstStyle>
          <a:p>
            <a:pPr lvl="0"/>
            <a:r>
              <a:rPr lang="zh-CN" altLang="en-US" dirty="0"/>
              <a:t>编辑母版文本样式</a:t>
            </a:r>
          </a:p>
        </p:txBody>
      </p:sp>
    </p:spTree>
    <p:extLst>
      <p:ext uri="{BB962C8B-B14F-4D97-AF65-F5344CB8AC3E}">
        <p14:creationId xmlns:p14="http://schemas.microsoft.com/office/powerpoint/2010/main" val="208486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命题探究">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232099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定向例题">
    <p:spTree>
      <p:nvGrpSpPr>
        <p:cNvPr id="1" name=""/>
        <p:cNvGrpSpPr/>
        <p:nvPr/>
      </p:nvGrpSpPr>
      <p:grpSpPr>
        <a:xfrm>
          <a:off x="0" y="0"/>
          <a:ext cx="0" cy="0"/>
          <a:chOff x="0" y="0"/>
          <a:chExt cx="0" cy="0"/>
        </a:xfrm>
      </p:grpSpPr>
      <p:sp>
        <p:nvSpPr>
          <p:cNvPr id="25" name="矩形 24"/>
          <p:cNvSpPr/>
          <p:nvPr userDrawn="1"/>
        </p:nvSpPr>
        <p:spPr>
          <a:xfrm>
            <a:off x="0" y="-2"/>
            <a:ext cx="9144000" cy="681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cxnSp>
        <p:nvCxnSpPr>
          <p:cNvPr id="11" name="直接连接符 10"/>
          <p:cNvCxnSpPr/>
          <p:nvPr userDrawn="1"/>
        </p:nvCxnSpPr>
        <p:spPr>
          <a:xfrm>
            <a:off x="-6778" y="678151"/>
            <a:ext cx="9150778"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224917" y="142110"/>
            <a:ext cx="6899796" cy="397319"/>
          </a:xfrm>
        </p:spPr>
        <p:txBody>
          <a:bodyPr>
            <a:normAutofit/>
          </a:bodyPr>
          <a:lstStyle>
            <a:lvl1pPr algn="l">
              <a:defRPr sz="2100"/>
            </a:lvl1pPr>
          </a:lstStyle>
          <a:p>
            <a:r>
              <a:rPr lang="zh-CN" altLang="en-US" dirty="0"/>
              <a:t>单击此处编辑母版标题样式</a:t>
            </a:r>
          </a:p>
        </p:txBody>
      </p:sp>
      <p:sp>
        <p:nvSpPr>
          <p:cNvPr id="12" name="日期占位符 2"/>
          <p:cNvSpPr>
            <a:spLocks noGrp="1"/>
          </p:cNvSpPr>
          <p:nvPr>
            <p:ph type="dt" sz="half" idx="10"/>
          </p:nvPr>
        </p:nvSpPr>
        <p:spPr/>
        <p:txBody>
          <a:bodyPr/>
          <a:lstStyle>
            <a:lvl1pPr>
              <a:defRPr/>
            </a:lvl1pPr>
          </a:lstStyle>
          <a:p>
            <a:pPr>
              <a:defRPr/>
            </a:pPr>
            <a:fld id="{ED2EA462-F370-42F9-9E2A-5189981B8EEF}" type="datetimeFigureOut">
              <a:rPr lang="zh-CN" altLang="en-US">
                <a:solidFill>
                  <a:prstClr val="black">
                    <a:tint val="75000"/>
                  </a:prstClr>
                </a:solidFill>
              </a:rPr>
              <a:pPr>
                <a:defRPr/>
              </a:pPr>
              <a:t>2020/2/12</a:t>
            </a:fld>
            <a:endParaRPr lang="zh-CN" altLang="en-US">
              <a:solidFill>
                <a:prstClr val="black">
                  <a:tint val="75000"/>
                </a:prstClr>
              </a:solidFill>
            </a:endParaRPr>
          </a:p>
        </p:txBody>
      </p:sp>
      <p:sp>
        <p:nvSpPr>
          <p:cNvPr id="13" name="页脚占位符 3"/>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4" name="灯片编号占位符 4"/>
          <p:cNvSpPr>
            <a:spLocks noGrp="1"/>
          </p:cNvSpPr>
          <p:nvPr>
            <p:ph type="sldNum" sz="quarter" idx="12"/>
          </p:nvPr>
        </p:nvSpPr>
        <p:spPr/>
        <p:txBody>
          <a:bodyPr/>
          <a:lstStyle>
            <a:lvl1pPr>
              <a:defRPr/>
            </a:lvl1pPr>
          </a:lstStyle>
          <a:p>
            <a:pPr>
              <a:defRPr/>
            </a:pPr>
            <a:fld id="{B3DE3145-697B-43A0-8694-4C03B7FF113D}" type="slidenum">
              <a:rPr lang="zh-CN" altLang="en-US">
                <a:solidFill>
                  <a:prstClr val="black">
                    <a:tint val="75000"/>
                  </a:prstClr>
                </a:solidFill>
              </a:rPr>
              <a:pPr>
                <a:defRPr/>
              </a:pPr>
              <a:t>‹#›</a:t>
            </a:fld>
            <a:endParaRPr lang="zh-CN" altLang="en-US">
              <a:solidFill>
                <a:prstClr val="black">
                  <a:tint val="75000"/>
                </a:prstClr>
              </a:solidFill>
            </a:endParaRPr>
          </a:p>
        </p:txBody>
      </p:sp>
      <p:sp>
        <p:nvSpPr>
          <p:cNvPr id="20" name="箭头: 五边形 19"/>
          <p:cNvSpPr/>
          <p:nvPr userDrawn="1"/>
        </p:nvSpPr>
        <p:spPr>
          <a:xfrm>
            <a:off x="-5189" y="0"/>
            <a:ext cx="1174811" cy="681540"/>
          </a:xfrm>
          <a:prstGeom prst="homePlate">
            <a:avLst>
              <a:gd name="adj" fmla="val 1866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26" name="组合 25"/>
          <p:cNvGrpSpPr/>
          <p:nvPr userDrawn="1"/>
        </p:nvGrpSpPr>
        <p:grpSpPr>
          <a:xfrm>
            <a:off x="55295" y="161085"/>
            <a:ext cx="1050977" cy="375892"/>
            <a:chOff x="-9037" y="393831"/>
            <a:chExt cx="1401303" cy="501189"/>
          </a:xfrm>
        </p:grpSpPr>
        <p:sp>
          <p:nvSpPr>
            <p:cNvPr id="18" name="Freeform 5"/>
            <p:cNvSpPr>
              <a:spLocks noEditPoints="1"/>
            </p:cNvSpPr>
            <p:nvPr userDrawn="1"/>
          </p:nvSpPr>
          <p:spPr bwMode="auto">
            <a:xfrm>
              <a:off x="435622" y="393831"/>
              <a:ext cx="481905" cy="479158"/>
            </a:xfrm>
            <a:custGeom>
              <a:avLst/>
              <a:gdLst>
                <a:gd name="T0" fmla="*/ 0 w 670"/>
                <a:gd name="T1" fmla="*/ 373 h 670"/>
                <a:gd name="T2" fmla="*/ 306 w 670"/>
                <a:gd name="T3" fmla="*/ 75 h 670"/>
                <a:gd name="T4" fmla="*/ 343 w 670"/>
                <a:gd name="T5" fmla="*/ 79 h 670"/>
                <a:gd name="T6" fmla="*/ 362 w 670"/>
                <a:gd name="T7" fmla="*/ 95 h 670"/>
                <a:gd name="T8" fmla="*/ 347 w 670"/>
                <a:gd name="T9" fmla="*/ 110 h 670"/>
                <a:gd name="T10" fmla="*/ 340 w 670"/>
                <a:gd name="T11" fmla="*/ 109 h 670"/>
                <a:gd name="T12" fmla="*/ 309 w 670"/>
                <a:gd name="T13" fmla="*/ 107 h 670"/>
                <a:gd name="T14" fmla="*/ 107 w 670"/>
                <a:gd name="T15" fmla="*/ 183 h 670"/>
                <a:gd name="T16" fmla="*/ 107 w 670"/>
                <a:gd name="T17" fmla="*/ 563 h 670"/>
                <a:gd name="T18" fmla="*/ 488 w 670"/>
                <a:gd name="T19" fmla="*/ 563 h 670"/>
                <a:gd name="T20" fmla="*/ 559 w 670"/>
                <a:gd name="T21" fmla="*/ 323 h 670"/>
                <a:gd name="T22" fmla="*/ 559 w 670"/>
                <a:gd name="T23" fmla="*/ 321 h 670"/>
                <a:gd name="T24" fmla="*/ 573 w 670"/>
                <a:gd name="T25" fmla="*/ 298 h 670"/>
                <a:gd name="T26" fmla="*/ 589 w 670"/>
                <a:gd name="T27" fmla="*/ 315 h 670"/>
                <a:gd name="T28" fmla="*/ 589 w 670"/>
                <a:gd name="T29" fmla="*/ 316 h 670"/>
                <a:gd name="T30" fmla="*/ 297 w 670"/>
                <a:gd name="T31" fmla="*/ 670 h 670"/>
                <a:gd name="T32" fmla="*/ 235 w 670"/>
                <a:gd name="T33" fmla="*/ 580 h 670"/>
                <a:gd name="T34" fmla="*/ 233 w 670"/>
                <a:gd name="T35" fmla="*/ 580 h 670"/>
                <a:gd name="T36" fmla="*/ 141 w 670"/>
                <a:gd name="T37" fmla="*/ 523 h 670"/>
                <a:gd name="T38" fmla="*/ 127 w 670"/>
                <a:gd name="T39" fmla="*/ 508 h 670"/>
                <a:gd name="T40" fmla="*/ 146 w 670"/>
                <a:gd name="T41" fmla="*/ 505 h 670"/>
                <a:gd name="T42" fmla="*/ 246 w 670"/>
                <a:gd name="T43" fmla="*/ 571 h 670"/>
                <a:gd name="T44" fmla="*/ 297 w 670"/>
                <a:gd name="T45" fmla="*/ 511 h 670"/>
                <a:gd name="T46" fmla="*/ 289 w 670"/>
                <a:gd name="T47" fmla="*/ 234 h 670"/>
                <a:gd name="T48" fmla="*/ 297 w 670"/>
                <a:gd name="T49" fmla="*/ 235 h 670"/>
                <a:gd name="T50" fmla="*/ 297 w 670"/>
                <a:gd name="T51" fmla="*/ 267 h 670"/>
                <a:gd name="T52" fmla="*/ 295 w 670"/>
                <a:gd name="T53" fmla="*/ 266 h 670"/>
                <a:gd name="T54" fmla="*/ 294 w 670"/>
                <a:gd name="T55" fmla="*/ 266 h 670"/>
                <a:gd name="T56" fmla="*/ 297 w 670"/>
                <a:gd name="T57" fmla="*/ 479 h 670"/>
                <a:gd name="T58" fmla="*/ 404 w 670"/>
                <a:gd name="T59" fmla="*/ 381 h 670"/>
                <a:gd name="T60" fmla="*/ 404 w 670"/>
                <a:gd name="T61" fmla="*/ 371 h 670"/>
                <a:gd name="T62" fmla="*/ 436 w 670"/>
                <a:gd name="T63" fmla="*/ 372 h 670"/>
                <a:gd name="T64" fmla="*/ 436 w 670"/>
                <a:gd name="T65" fmla="*/ 374 h 670"/>
                <a:gd name="T66" fmla="*/ 297 w 670"/>
                <a:gd name="T67" fmla="*/ 511 h 670"/>
                <a:gd name="T68" fmla="*/ 102 w 670"/>
                <a:gd name="T69" fmla="*/ 477 h 670"/>
                <a:gd name="T70" fmla="*/ 98 w 670"/>
                <a:gd name="T71" fmla="*/ 471 h 670"/>
                <a:gd name="T72" fmla="*/ 89 w 670"/>
                <a:gd name="T73" fmla="*/ 456 h 670"/>
                <a:gd name="T74" fmla="*/ 104 w 670"/>
                <a:gd name="T75" fmla="*/ 450 h 670"/>
                <a:gd name="T76" fmla="*/ 115 w 670"/>
                <a:gd name="T77" fmla="*/ 469 h 670"/>
                <a:gd name="T78" fmla="*/ 272 w 670"/>
                <a:gd name="T79" fmla="*/ 361 h 670"/>
                <a:gd name="T80" fmla="*/ 404 w 670"/>
                <a:gd name="T81" fmla="*/ 121 h 670"/>
                <a:gd name="T82" fmla="*/ 502 w 670"/>
                <a:gd name="T83" fmla="*/ 34 h 670"/>
                <a:gd name="T84" fmla="*/ 546 w 670"/>
                <a:gd name="T85" fmla="*/ 124 h 670"/>
                <a:gd name="T86" fmla="*/ 648 w 670"/>
                <a:gd name="T87" fmla="*/ 157 h 670"/>
                <a:gd name="T88" fmla="*/ 640 w 670"/>
                <a:gd name="T89" fmla="*/ 165 h 670"/>
                <a:gd name="T90" fmla="*/ 546 w 670"/>
                <a:gd name="T91" fmla="*/ 243 h 670"/>
                <a:gd name="T92" fmla="*/ 430 w 670"/>
                <a:gd name="T93" fmla="*/ 255 h 670"/>
                <a:gd name="T94" fmla="*/ 272 w 670"/>
                <a:gd name="T95" fmla="*/ 361 h 670"/>
                <a:gd name="T96" fmla="*/ 436 w 670"/>
                <a:gd name="T97" fmla="*/ 234 h 670"/>
                <a:gd name="T98" fmla="*/ 608 w 670"/>
                <a:gd name="T99" fmla="*/ 157 h 670"/>
                <a:gd name="T100" fmla="*/ 513 w 670"/>
                <a:gd name="T101" fmla="*/ 6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670">
                  <a:moveTo>
                    <a:pt x="297" y="670"/>
                  </a:moveTo>
                  <a:cubicBezTo>
                    <a:pt x="133" y="670"/>
                    <a:pt x="0" y="537"/>
                    <a:pt x="0" y="373"/>
                  </a:cubicBezTo>
                  <a:cubicBezTo>
                    <a:pt x="0" y="209"/>
                    <a:pt x="133" y="75"/>
                    <a:pt x="297" y="75"/>
                  </a:cubicBezTo>
                  <a:cubicBezTo>
                    <a:pt x="306" y="75"/>
                    <a:pt x="306" y="75"/>
                    <a:pt x="306" y="75"/>
                  </a:cubicBezTo>
                  <a:cubicBezTo>
                    <a:pt x="323" y="75"/>
                    <a:pt x="327" y="75"/>
                    <a:pt x="343" y="78"/>
                  </a:cubicBezTo>
                  <a:cubicBezTo>
                    <a:pt x="343" y="79"/>
                    <a:pt x="343" y="79"/>
                    <a:pt x="343" y="79"/>
                  </a:cubicBezTo>
                  <a:cubicBezTo>
                    <a:pt x="351" y="81"/>
                    <a:pt x="351" y="81"/>
                    <a:pt x="351" y="81"/>
                  </a:cubicBezTo>
                  <a:cubicBezTo>
                    <a:pt x="357" y="82"/>
                    <a:pt x="362" y="88"/>
                    <a:pt x="362" y="95"/>
                  </a:cubicBezTo>
                  <a:cubicBezTo>
                    <a:pt x="362" y="104"/>
                    <a:pt x="355" y="110"/>
                    <a:pt x="347" y="110"/>
                  </a:cubicBezTo>
                  <a:cubicBezTo>
                    <a:pt x="347" y="110"/>
                    <a:pt x="347" y="110"/>
                    <a:pt x="347" y="110"/>
                  </a:cubicBezTo>
                  <a:cubicBezTo>
                    <a:pt x="346" y="110"/>
                    <a:pt x="346" y="110"/>
                    <a:pt x="346" y="110"/>
                  </a:cubicBezTo>
                  <a:cubicBezTo>
                    <a:pt x="340" y="109"/>
                    <a:pt x="340" y="109"/>
                    <a:pt x="340" y="109"/>
                  </a:cubicBezTo>
                  <a:cubicBezTo>
                    <a:pt x="330" y="108"/>
                    <a:pt x="324" y="107"/>
                    <a:pt x="316" y="107"/>
                  </a:cubicBezTo>
                  <a:cubicBezTo>
                    <a:pt x="314" y="107"/>
                    <a:pt x="311" y="107"/>
                    <a:pt x="309" y="107"/>
                  </a:cubicBezTo>
                  <a:cubicBezTo>
                    <a:pt x="306" y="107"/>
                    <a:pt x="302" y="107"/>
                    <a:pt x="297" y="107"/>
                  </a:cubicBezTo>
                  <a:cubicBezTo>
                    <a:pt x="223" y="107"/>
                    <a:pt x="156" y="134"/>
                    <a:pt x="107" y="183"/>
                  </a:cubicBezTo>
                  <a:cubicBezTo>
                    <a:pt x="59" y="231"/>
                    <a:pt x="32" y="299"/>
                    <a:pt x="32" y="373"/>
                  </a:cubicBezTo>
                  <a:cubicBezTo>
                    <a:pt x="32" y="447"/>
                    <a:pt x="59" y="514"/>
                    <a:pt x="107" y="563"/>
                  </a:cubicBezTo>
                  <a:cubicBezTo>
                    <a:pt x="156" y="611"/>
                    <a:pt x="223" y="638"/>
                    <a:pt x="297" y="638"/>
                  </a:cubicBezTo>
                  <a:cubicBezTo>
                    <a:pt x="371" y="638"/>
                    <a:pt x="439" y="611"/>
                    <a:pt x="488" y="563"/>
                  </a:cubicBezTo>
                  <a:cubicBezTo>
                    <a:pt x="536" y="514"/>
                    <a:pt x="563" y="447"/>
                    <a:pt x="563" y="373"/>
                  </a:cubicBezTo>
                  <a:cubicBezTo>
                    <a:pt x="563" y="354"/>
                    <a:pt x="562" y="337"/>
                    <a:pt x="559" y="323"/>
                  </a:cubicBezTo>
                  <a:cubicBezTo>
                    <a:pt x="559" y="322"/>
                    <a:pt x="559" y="322"/>
                    <a:pt x="559" y="322"/>
                  </a:cubicBezTo>
                  <a:cubicBezTo>
                    <a:pt x="559" y="321"/>
                    <a:pt x="559" y="321"/>
                    <a:pt x="559" y="321"/>
                  </a:cubicBezTo>
                  <a:cubicBezTo>
                    <a:pt x="558" y="319"/>
                    <a:pt x="557" y="316"/>
                    <a:pt x="557" y="314"/>
                  </a:cubicBezTo>
                  <a:cubicBezTo>
                    <a:pt x="557" y="305"/>
                    <a:pt x="564" y="298"/>
                    <a:pt x="573" y="298"/>
                  </a:cubicBezTo>
                  <a:cubicBezTo>
                    <a:pt x="582" y="298"/>
                    <a:pt x="589" y="305"/>
                    <a:pt x="589" y="314"/>
                  </a:cubicBezTo>
                  <a:cubicBezTo>
                    <a:pt x="589" y="314"/>
                    <a:pt x="589" y="315"/>
                    <a:pt x="589" y="315"/>
                  </a:cubicBezTo>
                  <a:cubicBezTo>
                    <a:pt x="589" y="316"/>
                    <a:pt x="589" y="316"/>
                    <a:pt x="589" y="316"/>
                  </a:cubicBezTo>
                  <a:cubicBezTo>
                    <a:pt x="589" y="316"/>
                    <a:pt x="589" y="316"/>
                    <a:pt x="589" y="316"/>
                  </a:cubicBezTo>
                  <a:cubicBezTo>
                    <a:pt x="593" y="335"/>
                    <a:pt x="595" y="347"/>
                    <a:pt x="595" y="373"/>
                  </a:cubicBezTo>
                  <a:cubicBezTo>
                    <a:pt x="595" y="537"/>
                    <a:pt x="462" y="670"/>
                    <a:pt x="297" y="670"/>
                  </a:cubicBezTo>
                  <a:close/>
                  <a:moveTo>
                    <a:pt x="237" y="581"/>
                  </a:moveTo>
                  <a:cubicBezTo>
                    <a:pt x="236" y="581"/>
                    <a:pt x="236" y="580"/>
                    <a:pt x="235" y="580"/>
                  </a:cubicBezTo>
                  <a:cubicBezTo>
                    <a:pt x="234" y="580"/>
                    <a:pt x="234" y="580"/>
                    <a:pt x="234" y="580"/>
                  </a:cubicBezTo>
                  <a:cubicBezTo>
                    <a:pt x="233" y="580"/>
                    <a:pt x="233" y="580"/>
                    <a:pt x="233" y="580"/>
                  </a:cubicBezTo>
                  <a:cubicBezTo>
                    <a:pt x="198" y="568"/>
                    <a:pt x="166" y="549"/>
                    <a:pt x="140" y="524"/>
                  </a:cubicBezTo>
                  <a:cubicBezTo>
                    <a:pt x="141" y="523"/>
                    <a:pt x="141" y="523"/>
                    <a:pt x="141" y="523"/>
                  </a:cubicBezTo>
                  <a:cubicBezTo>
                    <a:pt x="131" y="515"/>
                    <a:pt x="131" y="515"/>
                    <a:pt x="131" y="515"/>
                  </a:cubicBezTo>
                  <a:cubicBezTo>
                    <a:pt x="129" y="514"/>
                    <a:pt x="127" y="511"/>
                    <a:pt x="127" y="508"/>
                  </a:cubicBezTo>
                  <a:cubicBezTo>
                    <a:pt x="127" y="503"/>
                    <a:pt x="131" y="499"/>
                    <a:pt x="136" y="499"/>
                  </a:cubicBezTo>
                  <a:cubicBezTo>
                    <a:pt x="138" y="499"/>
                    <a:pt x="143" y="502"/>
                    <a:pt x="146" y="505"/>
                  </a:cubicBezTo>
                  <a:cubicBezTo>
                    <a:pt x="173" y="532"/>
                    <a:pt x="206" y="552"/>
                    <a:pt x="241" y="564"/>
                  </a:cubicBezTo>
                  <a:cubicBezTo>
                    <a:pt x="243" y="565"/>
                    <a:pt x="246" y="567"/>
                    <a:pt x="246" y="571"/>
                  </a:cubicBezTo>
                  <a:cubicBezTo>
                    <a:pt x="245" y="572"/>
                    <a:pt x="244" y="581"/>
                    <a:pt x="237" y="581"/>
                  </a:cubicBezTo>
                  <a:close/>
                  <a:moveTo>
                    <a:pt x="297" y="511"/>
                  </a:moveTo>
                  <a:cubicBezTo>
                    <a:pt x="221" y="511"/>
                    <a:pt x="159" y="449"/>
                    <a:pt x="159" y="373"/>
                  </a:cubicBezTo>
                  <a:cubicBezTo>
                    <a:pt x="159" y="299"/>
                    <a:pt x="217" y="238"/>
                    <a:pt x="289" y="234"/>
                  </a:cubicBezTo>
                  <a:cubicBezTo>
                    <a:pt x="289" y="235"/>
                    <a:pt x="289" y="235"/>
                    <a:pt x="289" y="235"/>
                  </a:cubicBezTo>
                  <a:cubicBezTo>
                    <a:pt x="297" y="235"/>
                    <a:pt x="297" y="235"/>
                    <a:pt x="297" y="235"/>
                  </a:cubicBezTo>
                  <a:cubicBezTo>
                    <a:pt x="306" y="235"/>
                    <a:pt x="313" y="242"/>
                    <a:pt x="313" y="251"/>
                  </a:cubicBezTo>
                  <a:cubicBezTo>
                    <a:pt x="313" y="260"/>
                    <a:pt x="306" y="267"/>
                    <a:pt x="297" y="267"/>
                  </a:cubicBezTo>
                  <a:cubicBezTo>
                    <a:pt x="296" y="267"/>
                    <a:pt x="296" y="267"/>
                    <a:pt x="296" y="267"/>
                  </a:cubicBezTo>
                  <a:cubicBezTo>
                    <a:pt x="296" y="267"/>
                    <a:pt x="295" y="267"/>
                    <a:pt x="295" y="266"/>
                  </a:cubicBezTo>
                  <a:cubicBezTo>
                    <a:pt x="294" y="266"/>
                    <a:pt x="294" y="266"/>
                    <a:pt x="294" y="266"/>
                  </a:cubicBezTo>
                  <a:cubicBezTo>
                    <a:pt x="294" y="266"/>
                    <a:pt x="294" y="266"/>
                    <a:pt x="294" y="266"/>
                  </a:cubicBezTo>
                  <a:cubicBezTo>
                    <a:pt x="230" y="268"/>
                    <a:pt x="191" y="309"/>
                    <a:pt x="191" y="373"/>
                  </a:cubicBezTo>
                  <a:cubicBezTo>
                    <a:pt x="191" y="437"/>
                    <a:pt x="233" y="479"/>
                    <a:pt x="297" y="479"/>
                  </a:cubicBezTo>
                  <a:cubicBezTo>
                    <a:pt x="359" y="479"/>
                    <a:pt x="400" y="441"/>
                    <a:pt x="404" y="381"/>
                  </a:cubicBezTo>
                  <a:cubicBezTo>
                    <a:pt x="404" y="381"/>
                    <a:pt x="404" y="381"/>
                    <a:pt x="404" y="381"/>
                  </a:cubicBezTo>
                  <a:cubicBezTo>
                    <a:pt x="404" y="373"/>
                    <a:pt x="404" y="373"/>
                    <a:pt x="404" y="373"/>
                  </a:cubicBezTo>
                  <a:cubicBezTo>
                    <a:pt x="404" y="372"/>
                    <a:pt x="404" y="372"/>
                    <a:pt x="404" y="371"/>
                  </a:cubicBezTo>
                  <a:cubicBezTo>
                    <a:pt x="404" y="363"/>
                    <a:pt x="411" y="356"/>
                    <a:pt x="420" y="356"/>
                  </a:cubicBezTo>
                  <a:cubicBezTo>
                    <a:pt x="429" y="356"/>
                    <a:pt x="436" y="363"/>
                    <a:pt x="436" y="372"/>
                  </a:cubicBezTo>
                  <a:cubicBezTo>
                    <a:pt x="436" y="372"/>
                    <a:pt x="436" y="372"/>
                    <a:pt x="436" y="372"/>
                  </a:cubicBezTo>
                  <a:cubicBezTo>
                    <a:pt x="436" y="374"/>
                    <a:pt x="436" y="374"/>
                    <a:pt x="436" y="374"/>
                  </a:cubicBezTo>
                  <a:cubicBezTo>
                    <a:pt x="436" y="374"/>
                    <a:pt x="436" y="374"/>
                    <a:pt x="436" y="374"/>
                  </a:cubicBezTo>
                  <a:cubicBezTo>
                    <a:pt x="435" y="450"/>
                    <a:pt x="373" y="511"/>
                    <a:pt x="297" y="511"/>
                  </a:cubicBezTo>
                  <a:close/>
                  <a:moveTo>
                    <a:pt x="106" y="478"/>
                  </a:moveTo>
                  <a:cubicBezTo>
                    <a:pt x="105" y="478"/>
                    <a:pt x="104" y="478"/>
                    <a:pt x="102" y="477"/>
                  </a:cubicBezTo>
                  <a:cubicBezTo>
                    <a:pt x="101" y="475"/>
                    <a:pt x="99" y="473"/>
                    <a:pt x="98" y="473"/>
                  </a:cubicBezTo>
                  <a:cubicBezTo>
                    <a:pt x="98" y="472"/>
                    <a:pt x="98" y="471"/>
                    <a:pt x="98" y="471"/>
                  </a:cubicBezTo>
                  <a:cubicBezTo>
                    <a:pt x="97" y="471"/>
                    <a:pt x="97" y="471"/>
                    <a:pt x="97" y="470"/>
                  </a:cubicBezTo>
                  <a:cubicBezTo>
                    <a:pt x="90" y="460"/>
                    <a:pt x="89" y="457"/>
                    <a:pt x="89" y="456"/>
                  </a:cubicBezTo>
                  <a:cubicBezTo>
                    <a:pt x="89" y="451"/>
                    <a:pt x="93" y="447"/>
                    <a:pt x="98" y="447"/>
                  </a:cubicBezTo>
                  <a:cubicBezTo>
                    <a:pt x="100" y="447"/>
                    <a:pt x="102" y="448"/>
                    <a:pt x="104" y="450"/>
                  </a:cubicBezTo>
                  <a:cubicBezTo>
                    <a:pt x="115" y="467"/>
                    <a:pt x="115" y="467"/>
                    <a:pt x="115" y="467"/>
                  </a:cubicBezTo>
                  <a:cubicBezTo>
                    <a:pt x="115" y="468"/>
                    <a:pt x="115" y="469"/>
                    <a:pt x="115" y="469"/>
                  </a:cubicBezTo>
                  <a:cubicBezTo>
                    <a:pt x="115" y="474"/>
                    <a:pt x="111" y="478"/>
                    <a:pt x="106" y="478"/>
                  </a:cubicBezTo>
                  <a:close/>
                  <a:moveTo>
                    <a:pt x="272" y="361"/>
                  </a:moveTo>
                  <a:cubicBezTo>
                    <a:pt x="404" y="240"/>
                    <a:pt x="404" y="240"/>
                    <a:pt x="404" y="240"/>
                  </a:cubicBezTo>
                  <a:cubicBezTo>
                    <a:pt x="404" y="121"/>
                    <a:pt x="404" y="121"/>
                    <a:pt x="404" y="121"/>
                  </a:cubicBezTo>
                  <a:cubicBezTo>
                    <a:pt x="502" y="34"/>
                    <a:pt x="502" y="34"/>
                    <a:pt x="502" y="34"/>
                  </a:cubicBezTo>
                  <a:cubicBezTo>
                    <a:pt x="502" y="34"/>
                    <a:pt x="502" y="34"/>
                    <a:pt x="502" y="34"/>
                  </a:cubicBezTo>
                  <a:cubicBezTo>
                    <a:pt x="535" y="0"/>
                    <a:pt x="535" y="0"/>
                    <a:pt x="535" y="0"/>
                  </a:cubicBezTo>
                  <a:cubicBezTo>
                    <a:pt x="546" y="124"/>
                    <a:pt x="546" y="124"/>
                    <a:pt x="546" y="124"/>
                  </a:cubicBezTo>
                  <a:cubicBezTo>
                    <a:pt x="670" y="135"/>
                    <a:pt x="670" y="135"/>
                    <a:pt x="670" y="135"/>
                  </a:cubicBezTo>
                  <a:cubicBezTo>
                    <a:pt x="648" y="157"/>
                    <a:pt x="648" y="157"/>
                    <a:pt x="648" y="157"/>
                  </a:cubicBezTo>
                  <a:cubicBezTo>
                    <a:pt x="632" y="157"/>
                    <a:pt x="632" y="157"/>
                    <a:pt x="632" y="157"/>
                  </a:cubicBezTo>
                  <a:cubicBezTo>
                    <a:pt x="640" y="165"/>
                    <a:pt x="640" y="165"/>
                    <a:pt x="640" y="165"/>
                  </a:cubicBezTo>
                  <a:cubicBezTo>
                    <a:pt x="554" y="251"/>
                    <a:pt x="554" y="251"/>
                    <a:pt x="554" y="251"/>
                  </a:cubicBezTo>
                  <a:cubicBezTo>
                    <a:pt x="546" y="243"/>
                    <a:pt x="546" y="243"/>
                    <a:pt x="546" y="243"/>
                  </a:cubicBezTo>
                  <a:cubicBezTo>
                    <a:pt x="546" y="255"/>
                    <a:pt x="546" y="255"/>
                    <a:pt x="546" y="255"/>
                  </a:cubicBezTo>
                  <a:cubicBezTo>
                    <a:pt x="430" y="255"/>
                    <a:pt x="430" y="255"/>
                    <a:pt x="430" y="255"/>
                  </a:cubicBezTo>
                  <a:cubicBezTo>
                    <a:pt x="289" y="385"/>
                    <a:pt x="289" y="385"/>
                    <a:pt x="289" y="385"/>
                  </a:cubicBezTo>
                  <a:lnTo>
                    <a:pt x="272" y="361"/>
                  </a:lnTo>
                  <a:close/>
                  <a:moveTo>
                    <a:pt x="436" y="139"/>
                  </a:moveTo>
                  <a:cubicBezTo>
                    <a:pt x="436" y="234"/>
                    <a:pt x="436" y="234"/>
                    <a:pt x="436" y="234"/>
                  </a:cubicBezTo>
                  <a:cubicBezTo>
                    <a:pt x="531" y="234"/>
                    <a:pt x="531" y="234"/>
                    <a:pt x="531" y="234"/>
                  </a:cubicBezTo>
                  <a:cubicBezTo>
                    <a:pt x="608" y="157"/>
                    <a:pt x="608" y="157"/>
                    <a:pt x="608" y="157"/>
                  </a:cubicBezTo>
                  <a:cubicBezTo>
                    <a:pt x="513" y="157"/>
                    <a:pt x="513" y="157"/>
                    <a:pt x="513" y="157"/>
                  </a:cubicBezTo>
                  <a:cubicBezTo>
                    <a:pt x="513" y="62"/>
                    <a:pt x="513" y="62"/>
                    <a:pt x="513" y="62"/>
                  </a:cubicBezTo>
                  <a:lnTo>
                    <a:pt x="436" y="139"/>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dirty="0">
                <a:solidFill>
                  <a:prstClr val="black"/>
                </a:solidFill>
                <a:cs typeface="+mn-cs"/>
              </a:endParaRPr>
            </a:p>
          </p:txBody>
        </p:sp>
        <p:sp>
          <p:nvSpPr>
            <p:cNvPr id="21" name="文本框 20"/>
            <p:cNvSpPr txBox="1"/>
            <p:nvPr userDrawn="1"/>
          </p:nvSpPr>
          <p:spPr>
            <a:xfrm>
              <a:off x="-9037" y="402578"/>
              <a:ext cx="553997" cy="492442"/>
            </a:xfrm>
            <a:prstGeom prst="rect">
              <a:avLst/>
            </a:prstGeom>
            <a:noFill/>
          </p:spPr>
          <p:txBody>
            <a:bodyPr wrap="none" rtlCol="0">
              <a:spAutoFit/>
            </a:bodyPr>
            <a:lstStyle/>
            <a:p>
              <a:pPr hangingPunct="1"/>
              <a:r>
                <a:rPr lang="zh-CN" altLang="en-US" sz="1800" kern="1200" dirty="0">
                  <a:solidFill>
                    <a:prstClr val="white"/>
                  </a:solidFill>
                  <a:cs typeface="+mn-cs"/>
                </a:rPr>
                <a:t>考</a:t>
              </a:r>
            </a:p>
          </p:txBody>
        </p:sp>
        <p:sp>
          <p:nvSpPr>
            <p:cNvPr id="22" name="文本框 21"/>
            <p:cNvSpPr txBox="1"/>
            <p:nvPr userDrawn="1"/>
          </p:nvSpPr>
          <p:spPr>
            <a:xfrm>
              <a:off x="838269" y="402578"/>
              <a:ext cx="553997" cy="492442"/>
            </a:xfrm>
            <a:prstGeom prst="rect">
              <a:avLst/>
            </a:prstGeom>
            <a:noFill/>
          </p:spPr>
          <p:txBody>
            <a:bodyPr wrap="none" rtlCol="0">
              <a:spAutoFit/>
            </a:bodyPr>
            <a:lstStyle/>
            <a:p>
              <a:pPr hangingPunct="1"/>
              <a:r>
                <a:rPr lang="zh-CN" altLang="en-US" sz="1800" kern="1200" dirty="0">
                  <a:solidFill>
                    <a:prstClr val="white"/>
                  </a:solidFill>
                  <a:cs typeface="+mn-cs"/>
                </a:rPr>
                <a:t>向</a:t>
              </a:r>
            </a:p>
          </p:txBody>
        </p:sp>
      </p:grpSp>
    </p:spTree>
    <p:extLst>
      <p:ext uri="{BB962C8B-B14F-4D97-AF65-F5344CB8AC3E}">
        <p14:creationId xmlns:p14="http://schemas.microsoft.com/office/powerpoint/2010/main" val="9480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方法技巧">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p:cNvPicPr>
            <a:picLocks noChangeAspect="1"/>
          </p:cNvPicPr>
          <p:nvPr userDrawn="1"/>
        </p:nvPicPr>
        <p:blipFill>
          <a:blip r:embed="rId2"/>
          <a:stretch>
            <a:fillRect/>
          </a:stretch>
        </p:blipFill>
        <p:spPr>
          <a:xfrm>
            <a:off x="0" y="0"/>
            <a:ext cx="1554480" cy="5143500"/>
          </a:xfrm>
          <a:prstGeom prst="rect">
            <a:avLst/>
          </a:prstGeom>
        </p:spPr>
      </p:pic>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15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提示">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1" y="0"/>
            <a:ext cx="1554263" cy="51435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66" name="组合 65"/>
          <p:cNvGrpSpPr/>
          <p:nvPr userDrawn="1"/>
        </p:nvGrpSpPr>
        <p:grpSpPr>
          <a:xfrm>
            <a:off x="407799" y="1640210"/>
            <a:ext cx="738664" cy="1874622"/>
            <a:chOff x="543732" y="2086040"/>
            <a:chExt cx="984885" cy="2499495"/>
          </a:xfrm>
        </p:grpSpPr>
        <p:sp>
          <p:nvSpPr>
            <p:cNvPr id="67" name="矩形 66"/>
            <p:cNvSpPr/>
            <p:nvPr/>
          </p:nvSpPr>
          <p:spPr>
            <a:xfrm>
              <a:off x="543732" y="3077430"/>
              <a:ext cx="984885" cy="1508105"/>
            </a:xfrm>
            <a:prstGeom prst="rect">
              <a:avLst/>
            </a:prstGeom>
          </p:spPr>
          <p:txBody>
            <a:bodyPr vert="eaVert" wrap="none" anchor="ctr">
              <a:spAutoFit/>
            </a:bodyPr>
            <a:lstStyle/>
            <a:p>
              <a:pPr algn="ctr" hangingPunct="1"/>
              <a:r>
                <a:rPr lang="zh-CN" altLang="en-US" sz="3600" kern="1200" spc="450" dirty="0">
                  <a:solidFill>
                    <a:prstClr val="white"/>
                  </a:solidFill>
                  <a:cs typeface="+mn-cs"/>
                </a:rPr>
                <a:t>提示</a:t>
              </a:r>
            </a:p>
          </p:txBody>
        </p:sp>
        <p:grpSp>
          <p:nvGrpSpPr>
            <p:cNvPr id="68" name="组合 67"/>
            <p:cNvGrpSpPr/>
            <p:nvPr/>
          </p:nvGrpSpPr>
          <p:grpSpPr>
            <a:xfrm>
              <a:off x="698875" y="2086040"/>
              <a:ext cx="674600" cy="709366"/>
              <a:chOff x="471487" y="193675"/>
              <a:chExt cx="1601789" cy="1684338"/>
            </a:xfrm>
            <a:solidFill>
              <a:schemeClr val="bg1"/>
            </a:solidFill>
          </p:grpSpPr>
          <p:sp>
            <p:nvSpPr>
              <p:cNvPr id="69" name="Freeform 5"/>
              <p:cNvSpPr>
                <a:spLocks noEditPoints="1"/>
              </p:cNvSpPr>
              <p:nvPr/>
            </p:nvSpPr>
            <p:spPr bwMode="auto">
              <a:xfrm>
                <a:off x="828675" y="620713"/>
                <a:ext cx="887413" cy="1131888"/>
              </a:xfrm>
              <a:custGeom>
                <a:avLst/>
                <a:gdLst>
                  <a:gd name="T0" fmla="*/ 270 w 411"/>
                  <a:gd name="T1" fmla="*/ 526 h 526"/>
                  <a:gd name="T2" fmla="*/ 141 w 411"/>
                  <a:gd name="T3" fmla="*/ 526 h 526"/>
                  <a:gd name="T4" fmla="*/ 93 w 411"/>
                  <a:gd name="T5" fmla="*/ 478 h 526"/>
                  <a:gd name="T6" fmla="*/ 93 w 411"/>
                  <a:gd name="T7" fmla="*/ 378 h 526"/>
                  <a:gd name="T8" fmla="*/ 28 w 411"/>
                  <a:gd name="T9" fmla="*/ 310 h 526"/>
                  <a:gd name="T10" fmla="*/ 0 w 411"/>
                  <a:gd name="T11" fmla="*/ 206 h 526"/>
                  <a:gd name="T12" fmla="*/ 60 w 411"/>
                  <a:gd name="T13" fmla="*/ 61 h 526"/>
                  <a:gd name="T14" fmla="*/ 205 w 411"/>
                  <a:gd name="T15" fmla="*/ 0 h 526"/>
                  <a:gd name="T16" fmla="*/ 350 w 411"/>
                  <a:gd name="T17" fmla="*/ 61 h 526"/>
                  <a:gd name="T18" fmla="*/ 411 w 411"/>
                  <a:gd name="T19" fmla="*/ 206 h 526"/>
                  <a:gd name="T20" fmla="*/ 382 w 411"/>
                  <a:gd name="T21" fmla="*/ 310 h 526"/>
                  <a:gd name="T22" fmla="*/ 317 w 411"/>
                  <a:gd name="T23" fmla="*/ 378 h 526"/>
                  <a:gd name="T24" fmla="*/ 317 w 411"/>
                  <a:gd name="T25" fmla="*/ 478 h 526"/>
                  <a:gd name="T26" fmla="*/ 270 w 411"/>
                  <a:gd name="T27" fmla="*/ 526 h 526"/>
                  <a:gd name="T28" fmla="*/ 205 w 411"/>
                  <a:gd name="T29" fmla="*/ 37 h 526"/>
                  <a:gd name="T30" fmla="*/ 85 w 411"/>
                  <a:gd name="T31" fmla="*/ 86 h 526"/>
                  <a:gd name="T32" fmla="*/ 36 w 411"/>
                  <a:gd name="T33" fmla="*/ 206 h 526"/>
                  <a:gd name="T34" fmla="*/ 59 w 411"/>
                  <a:gd name="T35" fmla="*/ 292 h 526"/>
                  <a:gd name="T36" fmla="*/ 120 w 411"/>
                  <a:gd name="T37" fmla="*/ 352 h 526"/>
                  <a:gd name="T38" fmla="*/ 129 w 411"/>
                  <a:gd name="T39" fmla="*/ 358 h 526"/>
                  <a:gd name="T40" fmla="*/ 129 w 411"/>
                  <a:gd name="T41" fmla="*/ 478 h 526"/>
                  <a:gd name="T42" fmla="*/ 141 w 411"/>
                  <a:gd name="T43" fmla="*/ 490 h 526"/>
                  <a:gd name="T44" fmla="*/ 270 w 411"/>
                  <a:gd name="T45" fmla="*/ 490 h 526"/>
                  <a:gd name="T46" fmla="*/ 281 w 411"/>
                  <a:gd name="T47" fmla="*/ 478 h 526"/>
                  <a:gd name="T48" fmla="*/ 281 w 411"/>
                  <a:gd name="T49" fmla="*/ 358 h 526"/>
                  <a:gd name="T50" fmla="*/ 290 w 411"/>
                  <a:gd name="T51" fmla="*/ 353 h 526"/>
                  <a:gd name="T52" fmla="*/ 351 w 411"/>
                  <a:gd name="T53" fmla="*/ 292 h 526"/>
                  <a:gd name="T54" fmla="*/ 375 w 411"/>
                  <a:gd name="T55" fmla="*/ 206 h 526"/>
                  <a:gd name="T56" fmla="*/ 325 w 411"/>
                  <a:gd name="T57" fmla="*/ 86 h 526"/>
                  <a:gd name="T58" fmla="*/ 205 w 411"/>
                  <a:gd name="T59" fmla="*/ 3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1" h="526">
                    <a:moveTo>
                      <a:pt x="270" y="526"/>
                    </a:moveTo>
                    <a:cubicBezTo>
                      <a:pt x="141" y="526"/>
                      <a:pt x="141" y="526"/>
                      <a:pt x="141" y="526"/>
                    </a:cubicBezTo>
                    <a:cubicBezTo>
                      <a:pt x="114" y="526"/>
                      <a:pt x="93" y="504"/>
                      <a:pt x="93" y="478"/>
                    </a:cubicBezTo>
                    <a:cubicBezTo>
                      <a:pt x="93" y="378"/>
                      <a:pt x="93" y="378"/>
                      <a:pt x="93" y="378"/>
                    </a:cubicBezTo>
                    <a:cubicBezTo>
                      <a:pt x="67" y="361"/>
                      <a:pt x="44" y="337"/>
                      <a:pt x="28" y="310"/>
                    </a:cubicBezTo>
                    <a:cubicBezTo>
                      <a:pt x="10" y="278"/>
                      <a:pt x="0" y="242"/>
                      <a:pt x="0" y="206"/>
                    </a:cubicBezTo>
                    <a:cubicBezTo>
                      <a:pt x="0" y="151"/>
                      <a:pt x="21" y="99"/>
                      <a:pt x="60" y="61"/>
                    </a:cubicBezTo>
                    <a:cubicBezTo>
                      <a:pt x="99" y="22"/>
                      <a:pt x="150" y="0"/>
                      <a:pt x="205" y="0"/>
                    </a:cubicBezTo>
                    <a:cubicBezTo>
                      <a:pt x="260" y="0"/>
                      <a:pt x="312" y="22"/>
                      <a:pt x="350" y="61"/>
                    </a:cubicBezTo>
                    <a:cubicBezTo>
                      <a:pt x="389" y="99"/>
                      <a:pt x="411" y="151"/>
                      <a:pt x="411" y="206"/>
                    </a:cubicBezTo>
                    <a:cubicBezTo>
                      <a:pt x="411" y="243"/>
                      <a:pt x="401" y="279"/>
                      <a:pt x="382" y="310"/>
                    </a:cubicBezTo>
                    <a:cubicBezTo>
                      <a:pt x="366" y="337"/>
                      <a:pt x="344" y="361"/>
                      <a:pt x="317" y="378"/>
                    </a:cubicBezTo>
                    <a:cubicBezTo>
                      <a:pt x="317" y="478"/>
                      <a:pt x="317" y="478"/>
                      <a:pt x="317" y="478"/>
                    </a:cubicBezTo>
                    <a:cubicBezTo>
                      <a:pt x="317" y="504"/>
                      <a:pt x="296" y="526"/>
                      <a:pt x="270" y="526"/>
                    </a:cubicBezTo>
                    <a:close/>
                    <a:moveTo>
                      <a:pt x="205" y="37"/>
                    </a:moveTo>
                    <a:cubicBezTo>
                      <a:pt x="160" y="37"/>
                      <a:pt x="117" y="54"/>
                      <a:pt x="85" y="86"/>
                    </a:cubicBezTo>
                    <a:cubicBezTo>
                      <a:pt x="53" y="118"/>
                      <a:pt x="36" y="161"/>
                      <a:pt x="36" y="206"/>
                    </a:cubicBezTo>
                    <a:cubicBezTo>
                      <a:pt x="36" y="236"/>
                      <a:pt x="44" y="266"/>
                      <a:pt x="59" y="292"/>
                    </a:cubicBezTo>
                    <a:cubicBezTo>
                      <a:pt x="74" y="317"/>
                      <a:pt x="95" y="338"/>
                      <a:pt x="120" y="352"/>
                    </a:cubicBezTo>
                    <a:cubicBezTo>
                      <a:pt x="129" y="358"/>
                      <a:pt x="129" y="358"/>
                      <a:pt x="129" y="358"/>
                    </a:cubicBezTo>
                    <a:cubicBezTo>
                      <a:pt x="129" y="478"/>
                      <a:pt x="129" y="478"/>
                      <a:pt x="129" y="478"/>
                    </a:cubicBezTo>
                    <a:cubicBezTo>
                      <a:pt x="129" y="484"/>
                      <a:pt x="134" y="490"/>
                      <a:pt x="141" y="490"/>
                    </a:cubicBezTo>
                    <a:cubicBezTo>
                      <a:pt x="270" y="490"/>
                      <a:pt x="270" y="490"/>
                      <a:pt x="270" y="490"/>
                    </a:cubicBezTo>
                    <a:cubicBezTo>
                      <a:pt x="276" y="490"/>
                      <a:pt x="281" y="484"/>
                      <a:pt x="281" y="478"/>
                    </a:cubicBezTo>
                    <a:cubicBezTo>
                      <a:pt x="281" y="358"/>
                      <a:pt x="281" y="358"/>
                      <a:pt x="281" y="358"/>
                    </a:cubicBezTo>
                    <a:cubicBezTo>
                      <a:pt x="290" y="353"/>
                      <a:pt x="290" y="353"/>
                      <a:pt x="290" y="353"/>
                    </a:cubicBezTo>
                    <a:cubicBezTo>
                      <a:pt x="315" y="338"/>
                      <a:pt x="336" y="317"/>
                      <a:pt x="351" y="292"/>
                    </a:cubicBezTo>
                    <a:cubicBezTo>
                      <a:pt x="366" y="266"/>
                      <a:pt x="375" y="236"/>
                      <a:pt x="375" y="206"/>
                    </a:cubicBezTo>
                    <a:cubicBezTo>
                      <a:pt x="375" y="161"/>
                      <a:pt x="357" y="118"/>
                      <a:pt x="325" y="86"/>
                    </a:cubicBezTo>
                    <a:cubicBezTo>
                      <a:pt x="293" y="54"/>
                      <a:pt x="250" y="37"/>
                      <a:pt x="20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0" name="Freeform 6"/>
              <p:cNvSpPr/>
              <p:nvPr/>
            </p:nvSpPr>
            <p:spPr bwMode="auto">
              <a:xfrm>
                <a:off x="1098550" y="1800225"/>
                <a:ext cx="347663" cy="77788"/>
              </a:xfrm>
              <a:custGeom>
                <a:avLst/>
                <a:gdLst>
                  <a:gd name="T0" fmla="*/ 143 w 161"/>
                  <a:gd name="T1" fmla="*/ 36 h 36"/>
                  <a:gd name="T2" fmla="*/ 18 w 161"/>
                  <a:gd name="T3" fmla="*/ 36 h 36"/>
                  <a:gd name="T4" fmla="*/ 0 w 161"/>
                  <a:gd name="T5" fmla="*/ 18 h 36"/>
                  <a:gd name="T6" fmla="*/ 18 w 161"/>
                  <a:gd name="T7" fmla="*/ 0 h 36"/>
                  <a:gd name="T8" fmla="*/ 143 w 161"/>
                  <a:gd name="T9" fmla="*/ 0 h 36"/>
                  <a:gd name="T10" fmla="*/ 161 w 161"/>
                  <a:gd name="T11" fmla="*/ 18 h 36"/>
                  <a:gd name="T12" fmla="*/ 143 w 1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1" h="36">
                    <a:moveTo>
                      <a:pt x="143" y="36"/>
                    </a:moveTo>
                    <a:cubicBezTo>
                      <a:pt x="18" y="36"/>
                      <a:pt x="18" y="36"/>
                      <a:pt x="18" y="36"/>
                    </a:cubicBezTo>
                    <a:cubicBezTo>
                      <a:pt x="8" y="36"/>
                      <a:pt x="0" y="28"/>
                      <a:pt x="0" y="18"/>
                    </a:cubicBezTo>
                    <a:cubicBezTo>
                      <a:pt x="0" y="8"/>
                      <a:pt x="8" y="0"/>
                      <a:pt x="18" y="0"/>
                    </a:cubicBezTo>
                    <a:cubicBezTo>
                      <a:pt x="143" y="0"/>
                      <a:pt x="143" y="0"/>
                      <a:pt x="143" y="0"/>
                    </a:cubicBezTo>
                    <a:cubicBezTo>
                      <a:pt x="153" y="0"/>
                      <a:pt x="161" y="8"/>
                      <a:pt x="161" y="18"/>
                    </a:cubicBezTo>
                    <a:cubicBezTo>
                      <a:pt x="161" y="28"/>
                      <a:pt x="153" y="36"/>
                      <a:pt x="14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1" name="Freeform 7"/>
              <p:cNvSpPr/>
              <p:nvPr/>
            </p:nvSpPr>
            <p:spPr bwMode="auto">
              <a:xfrm>
                <a:off x="1231900" y="193675"/>
                <a:ext cx="77788" cy="346075"/>
              </a:xfrm>
              <a:custGeom>
                <a:avLst/>
                <a:gdLst>
                  <a:gd name="T0" fmla="*/ 0 w 36"/>
                  <a:gd name="T1" fmla="*/ 143 h 161"/>
                  <a:gd name="T2" fmla="*/ 0 w 36"/>
                  <a:gd name="T3" fmla="*/ 18 h 161"/>
                  <a:gd name="T4" fmla="*/ 18 w 36"/>
                  <a:gd name="T5" fmla="*/ 0 h 161"/>
                  <a:gd name="T6" fmla="*/ 36 w 36"/>
                  <a:gd name="T7" fmla="*/ 18 h 161"/>
                  <a:gd name="T8" fmla="*/ 36 w 36"/>
                  <a:gd name="T9" fmla="*/ 143 h 161"/>
                  <a:gd name="T10" fmla="*/ 18 w 36"/>
                  <a:gd name="T11" fmla="*/ 161 h 161"/>
                  <a:gd name="T12" fmla="*/ 0 w 36"/>
                  <a:gd name="T13" fmla="*/ 143 h 161"/>
                </a:gdLst>
                <a:ahLst/>
                <a:cxnLst>
                  <a:cxn ang="0">
                    <a:pos x="T0" y="T1"/>
                  </a:cxn>
                  <a:cxn ang="0">
                    <a:pos x="T2" y="T3"/>
                  </a:cxn>
                  <a:cxn ang="0">
                    <a:pos x="T4" y="T5"/>
                  </a:cxn>
                  <a:cxn ang="0">
                    <a:pos x="T6" y="T7"/>
                  </a:cxn>
                  <a:cxn ang="0">
                    <a:pos x="T8" y="T9"/>
                  </a:cxn>
                  <a:cxn ang="0">
                    <a:pos x="T10" y="T11"/>
                  </a:cxn>
                  <a:cxn ang="0">
                    <a:pos x="T12" y="T13"/>
                  </a:cxn>
                </a:cxnLst>
                <a:rect l="0" t="0" r="r" b="b"/>
                <a:pathLst>
                  <a:path w="36" h="161">
                    <a:moveTo>
                      <a:pt x="0" y="143"/>
                    </a:moveTo>
                    <a:cubicBezTo>
                      <a:pt x="0" y="18"/>
                      <a:pt x="0" y="18"/>
                      <a:pt x="0" y="18"/>
                    </a:cubicBezTo>
                    <a:cubicBezTo>
                      <a:pt x="0" y="8"/>
                      <a:pt x="8" y="0"/>
                      <a:pt x="18" y="0"/>
                    </a:cubicBezTo>
                    <a:cubicBezTo>
                      <a:pt x="28" y="0"/>
                      <a:pt x="36" y="8"/>
                      <a:pt x="36" y="18"/>
                    </a:cubicBezTo>
                    <a:cubicBezTo>
                      <a:pt x="36" y="143"/>
                      <a:pt x="36" y="143"/>
                      <a:pt x="36" y="143"/>
                    </a:cubicBezTo>
                    <a:cubicBezTo>
                      <a:pt x="36" y="153"/>
                      <a:pt x="28" y="161"/>
                      <a:pt x="18" y="161"/>
                    </a:cubicBezTo>
                    <a:cubicBezTo>
                      <a:pt x="8" y="161"/>
                      <a:pt x="0" y="15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2" name="Freeform 8"/>
              <p:cNvSpPr/>
              <p:nvPr/>
            </p:nvSpPr>
            <p:spPr bwMode="auto">
              <a:xfrm>
                <a:off x="1609725" y="427038"/>
                <a:ext cx="276225" cy="274638"/>
              </a:xfrm>
              <a:custGeom>
                <a:avLst/>
                <a:gdLst>
                  <a:gd name="T0" fmla="*/ 8 w 128"/>
                  <a:gd name="T1" fmla="*/ 96 h 128"/>
                  <a:gd name="T2" fmla="*/ 96 w 128"/>
                  <a:gd name="T3" fmla="*/ 7 h 128"/>
                  <a:gd name="T4" fmla="*/ 121 w 128"/>
                  <a:gd name="T5" fmla="*/ 7 h 128"/>
                  <a:gd name="T6" fmla="*/ 121 w 128"/>
                  <a:gd name="T7" fmla="*/ 33 h 128"/>
                  <a:gd name="T8" fmla="*/ 33 w 128"/>
                  <a:gd name="T9" fmla="*/ 121 h 128"/>
                  <a:gd name="T10" fmla="*/ 8 w 128"/>
                  <a:gd name="T11" fmla="*/ 121 h 128"/>
                  <a:gd name="T12" fmla="*/ 8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8" y="96"/>
                    </a:moveTo>
                    <a:cubicBezTo>
                      <a:pt x="96" y="7"/>
                      <a:pt x="96" y="7"/>
                      <a:pt x="96" y="7"/>
                    </a:cubicBezTo>
                    <a:cubicBezTo>
                      <a:pt x="103" y="0"/>
                      <a:pt x="114" y="0"/>
                      <a:pt x="121" y="7"/>
                    </a:cubicBezTo>
                    <a:cubicBezTo>
                      <a:pt x="128" y="14"/>
                      <a:pt x="128" y="26"/>
                      <a:pt x="121" y="33"/>
                    </a:cubicBezTo>
                    <a:cubicBezTo>
                      <a:pt x="33" y="121"/>
                      <a:pt x="33" y="121"/>
                      <a:pt x="33" y="121"/>
                    </a:cubicBezTo>
                    <a:cubicBezTo>
                      <a:pt x="26" y="128"/>
                      <a:pt x="15" y="128"/>
                      <a:pt x="8" y="121"/>
                    </a:cubicBezTo>
                    <a:cubicBezTo>
                      <a:pt x="0" y="114"/>
                      <a:pt x="0" y="103"/>
                      <a:pt x="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3" name="Freeform 9"/>
              <p:cNvSpPr/>
              <p:nvPr/>
            </p:nvSpPr>
            <p:spPr bwMode="auto">
              <a:xfrm>
                <a:off x="619125" y="427038"/>
                <a:ext cx="276225" cy="274638"/>
              </a:xfrm>
              <a:custGeom>
                <a:avLst/>
                <a:gdLst>
                  <a:gd name="T0" fmla="*/ 121 w 128"/>
                  <a:gd name="T1" fmla="*/ 96 h 128"/>
                  <a:gd name="T2" fmla="*/ 33 w 128"/>
                  <a:gd name="T3" fmla="*/ 7 h 128"/>
                  <a:gd name="T4" fmla="*/ 7 w 128"/>
                  <a:gd name="T5" fmla="*/ 7 h 128"/>
                  <a:gd name="T6" fmla="*/ 7 w 128"/>
                  <a:gd name="T7" fmla="*/ 33 h 128"/>
                  <a:gd name="T8" fmla="*/ 95 w 128"/>
                  <a:gd name="T9" fmla="*/ 121 h 128"/>
                  <a:gd name="T10" fmla="*/ 121 w 128"/>
                  <a:gd name="T11" fmla="*/ 121 h 128"/>
                  <a:gd name="T12" fmla="*/ 121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1" y="96"/>
                    </a:moveTo>
                    <a:cubicBezTo>
                      <a:pt x="33" y="7"/>
                      <a:pt x="33" y="7"/>
                      <a:pt x="33" y="7"/>
                    </a:cubicBezTo>
                    <a:cubicBezTo>
                      <a:pt x="26" y="0"/>
                      <a:pt x="14" y="0"/>
                      <a:pt x="7" y="7"/>
                    </a:cubicBezTo>
                    <a:cubicBezTo>
                      <a:pt x="0" y="14"/>
                      <a:pt x="0" y="26"/>
                      <a:pt x="7" y="33"/>
                    </a:cubicBezTo>
                    <a:cubicBezTo>
                      <a:pt x="95" y="121"/>
                      <a:pt x="95" y="121"/>
                      <a:pt x="95" y="121"/>
                    </a:cubicBezTo>
                    <a:cubicBezTo>
                      <a:pt x="102" y="128"/>
                      <a:pt x="114" y="128"/>
                      <a:pt x="121" y="121"/>
                    </a:cubicBezTo>
                    <a:cubicBezTo>
                      <a:pt x="128" y="114"/>
                      <a:pt x="128" y="103"/>
                      <a:pt x="12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4" name="Freeform 10"/>
              <p:cNvSpPr/>
              <p:nvPr/>
            </p:nvSpPr>
            <p:spPr bwMode="auto">
              <a:xfrm>
                <a:off x="1747838" y="958850"/>
                <a:ext cx="325438" cy="76200"/>
              </a:xfrm>
              <a:custGeom>
                <a:avLst/>
                <a:gdLst>
                  <a:gd name="T0" fmla="*/ 17 w 151"/>
                  <a:gd name="T1" fmla="*/ 0 h 36"/>
                  <a:gd name="T2" fmla="*/ 135 w 151"/>
                  <a:gd name="T3" fmla="*/ 0 h 36"/>
                  <a:gd name="T4" fmla="*/ 151 w 151"/>
                  <a:gd name="T5" fmla="*/ 18 h 36"/>
                  <a:gd name="T6" fmla="*/ 135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5" y="0"/>
                      <a:pt x="135" y="0"/>
                      <a:pt x="135" y="0"/>
                    </a:cubicBezTo>
                    <a:cubicBezTo>
                      <a:pt x="144" y="0"/>
                      <a:pt x="151" y="8"/>
                      <a:pt x="151" y="18"/>
                    </a:cubicBezTo>
                    <a:cubicBezTo>
                      <a:pt x="151" y="28"/>
                      <a:pt x="144" y="36"/>
                      <a:pt x="135"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5" name="Freeform 11"/>
              <p:cNvSpPr/>
              <p:nvPr/>
            </p:nvSpPr>
            <p:spPr bwMode="auto">
              <a:xfrm>
                <a:off x="1044575" y="1474788"/>
                <a:ext cx="455613" cy="77788"/>
              </a:xfrm>
              <a:custGeom>
                <a:avLst/>
                <a:gdLst>
                  <a:gd name="T0" fmla="*/ 193 w 211"/>
                  <a:gd name="T1" fmla="*/ 36 h 36"/>
                  <a:gd name="T2" fmla="*/ 18 w 211"/>
                  <a:gd name="T3" fmla="*/ 36 h 36"/>
                  <a:gd name="T4" fmla="*/ 0 w 211"/>
                  <a:gd name="T5" fmla="*/ 18 h 36"/>
                  <a:gd name="T6" fmla="*/ 18 w 211"/>
                  <a:gd name="T7" fmla="*/ 0 h 36"/>
                  <a:gd name="T8" fmla="*/ 193 w 211"/>
                  <a:gd name="T9" fmla="*/ 0 h 36"/>
                  <a:gd name="T10" fmla="*/ 211 w 211"/>
                  <a:gd name="T11" fmla="*/ 18 h 36"/>
                  <a:gd name="T12" fmla="*/ 193 w 21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1" h="36">
                    <a:moveTo>
                      <a:pt x="193" y="36"/>
                    </a:moveTo>
                    <a:cubicBezTo>
                      <a:pt x="18" y="36"/>
                      <a:pt x="18" y="36"/>
                      <a:pt x="18" y="36"/>
                    </a:cubicBezTo>
                    <a:cubicBezTo>
                      <a:pt x="8" y="36"/>
                      <a:pt x="0" y="28"/>
                      <a:pt x="0" y="18"/>
                    </a:cubicBezTo>
                    <a:cubicBezTo>
                      <a:pt x="0" y="8"/>
                      <a:pt x="8" y="0"/>
                      <a:pt x="18" y="0"/>
                    </a:cubicBezTo>
                    <a:cubicBezTo>
                      <a:pt x="193" y="0"/>
                      <a:pt x="193" y="0"/>
                      <a:pt x="193" y="0"/>
                    </a:cubicBezTo>
                    <a:cubicBezTo>
                      <a:pt x="203" y="0"/>
                      <a:pt x="211" y="8"/>
                      <a:pt x="211" y="18"/>
                    </a:cubicBezTo>
                    <a:cubicBezTo>
                      <a:pt x="211" y="28"/>
                      <a:pt x="203" y="36"/>
                      <a:pt x="19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6" name="Line 12"/>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7" name="Line 13"/>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8" name="Freeform 14"/>
              <p:cNvSpPr/>
              <p:nvPr/>
            </p:nvSpPr>
            <p:spPr bwMode="auto">
              <a:xfrm>
                <a:off x="471487" y="958850"/>
                <a:ext cx="325438" cy="76200"/>
              </a:xfrm>
              <a:custGeom>
                <a:avLst/>
                <a:gdLst>
                  <a:gd name="T0" fmla="*/ 17 w 151"/>
                  <a:gd name="T1" fmla="*/ 0 h 36"/>
                  <a:gd name="T2" fmla="*/ 134 w 151"/>
                  <a:gd name="T3" fmla="*/ 0 h 36"/>
                  <a:gd name="T4" fmla="*/ 151 w 151"/>
                  <a:gd name="T5" fmla="*/ 18 h 36"/>
                  <a:gd name="T6" fmla="*/ 134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4" y="0"/>
                      <a:pt x="134" y="0"/>
                      <a:pt x="134" y="0"/>
                    </a:cubicBezTo>
                    <a:cubicBezTo>
                      <a:pt x="144" y="0"/>
                      <a:pt x="151" y="8"/>
                      <a:pt x="151" y="18"/>
                    </a:cubicBezTo>
                    <a:cubicBezTo>
                      <a:pt x="151" y="28"/>
                      <a:pt x="144" y="36"/>
                      <a:pt x="134"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9" name="Line 15"/>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0" name="Line 16"/>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1" name="Line 17"/>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2" name="Line 18"/>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Tree>
    <p:extLst>
      <p:ext uri="{BB962C8B-B14F-4D97-AF65-F5344CB8AC3E}">
        <p14:creationId xmlns:p14="http://schemas.microsoft.com/office/powerpoint/2010/main" val="156338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拓展">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3" name="组合 82"/>
          <p:cNvGrpSpPr/>
          <p:nvPr userDrawn="1"/>
        </p:nvGrpSpPr>
        <p:grpSpPr>
          <a:xfrm>
            <a:off x="1" y="0"/>
            <a:ext cx="1554263" cy="5143500"/>
            <a:chOff x="0" y="0"/>
            <a:chExt cx="2072351" cy="6858000"/>
          </a:xfrm>
        </p:grpSpPr>
        <p:sp>
          <p:nvSpPr>
            <p:cNvPr id="84" name="矩形 83"/>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5" name="组合 84"/>
            <p:cNvGrpSpPr/>
            <p:nvPr/>
          </p:nvGrpSpPr>
          <p:grpSpPr>
            <a:xfrm>
              <a:off x="1928335" y="133180"/>
              <a:ext cx="144016" cy="6552728"/>
              <a:chOff x="2135560" y="188640"/>
              <a:chExt cx="144016" cy="6552728"/>
            </a:xfrm>
            <a:solidFill>
              <a:srgbClr val="0070C0"/>
            </a:solidFill>
          </p:grpSpPr>
          <p:sp>
            <p:nvSpPr>
              <p:cNvPr id="86" name="椭圆 85"/>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7" name="椭圆 86"/>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8" name="椭圆 87"/>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9" name="椭圆 88"/>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0" name="椭圆 89"/>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1" name="椭圆 90"/>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2" name="椭圆 91"/>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3" name="椭圆 92"/>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4" name="椭圆 93"/>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5" name="椭圆 94"/>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6" name="椭圆 95"/>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7" name="椭圆 96"/>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8" name="椭圆 97"/>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9" name="椭圆 98"/>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0" name="椭圆 99"/>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1" name="椭圆 100"/>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2" name="椭圆 101"/>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3" name="椭圆 102"/>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4" name="椭圆 103"/>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5" name="椭圆 104"/>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6" name="椭圆 105"/>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7" name="椭圆 106"/>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8" name="椭圆 107"/>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9" name="椭圆 108"/>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10" name="椭圆 109"/>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sp>
        <p:nvSpPr>
          <p:cNvPr id="111" name="矩形 110"/>
          <p:cNvSpPr/>
          <p:nvPr userDrawn="1"/>
        </p:nvSpPr>
        <p:spPr>
          <a:xfrm>
            <a:off x="407799" y="2383753"/>
            <a:ext cx="738664" cy="1131079"/>
          </a:xfrm>
          <a:prstGeom prst="rect">
            <a:avLst/>
          </a:prstGeom>
        </p:spPr>
        <p:txBody>
          <a:bodyPr vert="eaVert" wrap="none" anchor="ctr">
            <a:spAutoFit/>
          </a:bodyPr>
          <a:lstStyle/>
          <a:p>
            <a:pPr algn="ctr" hangingPunct="1"/>
            <a:r>
              <a:rPr lang="zh-CN" altLang="en-US" sz="3600" kern="1200" spc="450" dirty="0">
                <a:solidFill>
                  <a:prstClr val="white"/>
                </a:solidFill>
                <a:cs typeface="+mn-cs"/>
              </a:rPr>
              <a:t>拓展</a:t>
            </a:r>
          </a:p>
        </p:txBody>
      </p:sp>
      <p:pic>
        <p:nvPicPr>
          <p:cNvPr id="112" name="图片 1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864" y="1574779"/>
            <a:ext cx="732374" cy="732374"/>
          </a:xfrm>
          <a:prstGeom prst="rect">
            <a:avLst/>
          </a:prstGeom>
        </p:spPr>
      </p:pic>
    </p:spTree>
    <p:extLst>
      <p:ext uri="{BB962C8B-B14F-4D97-AF65-F5344CB8AC3E}">
        <p14:creationId xmlns:p14="http://schemas.microsoft.com/office/powerpoint/2010/main" val="6861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答题模板">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1" y="0"/>
            <a:ext cx="1554263" cy="51435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66" name="组合 65"/>
          <p:cNvGrpSpPr/>
          <p:nvPr userDrawn="1"/>
        </p:nvGrpSpPr>
        <p:grpSpPr>
          <a:xfrm>
            <a:off x="407798" y="1168072"/>
            <a:ext cx="738664" cy="2818899"/>
            <a:chOff x="673885" y="1268760"/>
            <a:chExt cx="984885" cy="3758531"/>
          </a:xfrm>
        </p:grpSpPr>
        <p:sp>
          <p:nvSpPr>
            <p:cNvPr id="67" name="矩形 66"/>
            <p:cNvSpPr/>
            <p:nvPr/>
          </p:nvSpPr>
          <p:spPr>
            <a:xfrm>
              <a:off x="673885" y="2134192"/>
              <a:ext cx="984885" cy="2893099"/>
            </a:xfrm>
            <a:prstGeom prst="rect">
              <a:avLst/>
            </a:prstGeom>
          </p:spPr>
          <p:txBody>
            <a:bodyPr vert="eaVert" wrap="none" anchor="ctr">
              <a:spAutoFit/>
            </a:bodyPr>
            <a:lstStyle/>
            <a:p>
              <a:pPr algn="ctr" hangingPunct="1"/>
              <a:r>
                <a:rPr lang="zh-CN" altLang="en-US" sz="3600" kern="1200" spc="450" dirty="0">
                  <a:solidFill>
                    <a:prstClr val="white"/>
                  </a:solidFill>
                  <a:cs typeface="+mn-cs"/>
                </a:rPr>
                <a:t>答题模板</a:t>
              </a:r>
            </a:p>
          </p:txBody>
        </p:sp>
        <p:sp>
          <p:nvSpPr>
            <p:cNvPr id="68" name="Freeform 5"/>
            <p:cNvSpPr>
              <a:spLocks noEditPoints="1"/>
            </p:cNvSpPr>
            <p:nvPr/>
          </p:nvSpPr>
          <p:spPr bwMode="auto">
            <a:xfrm>
              <a:off x="766216" y="1268760"/>
              <a:ext cx="800222" cy="799370"/>
            </a:xfrm>
            <a:custGeom>
              <a:avLst/>
              <a:gdLst>
                <a:gd name="T0" fmla="*/ 0 w 939"/>
                <a:gd name="T1" fmla="*/ 0 h 938"/>
                <a:gd name="T2" fmla="*/ 0 w 939"/>
                <a:gd name="T3" fmla="*/ 938 h 938"/>
                <a:gd name="T4" fmla="*/ 939 w 939"/>
                <a:gd name="T5" fmla="*/ 938 h 938"/>
                <a:gd name="T6" fmla="*/ 939 w 939"/>
                <a:gd name="T7" fmla="*/ 0 h 938"/>
                <a:gd name="T8" fmla="*/ 0 w 939"/>
                <a:gd name="T9" fmla="*/ 0 h 938"/>
                <a:gd name="T10" fmla="*/ 899 w 939"/>
                <a:gd name="T11" fmla="*/ 897 h 938"/>
                <a:gd name="T12" fmla="*/ 41 w 939"/>
                <a:gd name="T13" fmla="*/ 897 h 938"/>
                <a:gd name="T14" fmla="*/ 41 w 939"/>
                <a:gd name="T15" fmla="*/ 41 h 938"/>
                <a:gd name="T16" fmla="*/ 899 w 939"/>
                <a:gd name="T17" fmla="*/ 41 h 938"/>
                <a:gd name="T18" fmla="*/ 899 w 939"/>
                <a:gd name="T19" fmla="*/ 897 h 938"/>
                <a:gd name="T20" fmla="*/ 809 w 939"/>
                <a:gd name="T21" fmla="*/ 151 h 938"/>
                <a:gd name="T22" fmla="*/ 131 w 939"/>
                <a:gd name="T23" fmla="*/ 151 h 938"/>
                <a:gd name="T24" fmla="*/ 131 w 939"/>
                <a:gd name="T25" fmla="*/ 390 h 938"/>
                <a:gd name="T26" fmla="*/ 809 w 939"/>
                <a:gd name="T27" fmla="*/ 390 h 938"/>
                <a:gd name="T28" fmla="*/ 809 w 939"/>
                <a:gd name="T29" fmla="*/ 151 h 938"/>
                <a:gd name="T30" fmla="*/ 776 w 939"/>
                <a:gd name="T31" fmla="*/ 357 h 938"/>
                <a:gd name="T32" fmla="*/ 163 w 939"/>
                <a:gd name="T33" fmla="*/ 357 h 938"/>
                <a:gd name="T34" fmla="*/ 163 w 939"/>
                <a:gd name="T35" fmla="*/ 182 h 938"/>
                <a:gd name="T36" fmla="*/ 776 w 939"/>
                <a:gd name="T37" fmla="*/ 182 h 938"/>
                <a:gd name="T38" fmla="*/ 776 w 939"/>
                <a:gd name="T39" fmla="*/ 357 h 938"/>
                <a:gd name="T40" fmla="*/ 508 w 939"/>
                <a:gd name="T41" fmla="*/ 574 h 938"/>
                <a:gd name="T42" fmla="*/ 809 w 939"/>
                <a:gd name="T43" fmla="*/ 574 h 938"/>
                <a:gd name="T44" fmla="*/ 809 w 939"/>
                <a:gd name="T45" fmla="*/ 452 h 938"/>
                <a:gd name="T46" fmla="*/ 508 w 939"/>
                <a:gd name="T47" fmla="*/ 452 h 938"/>
                <a:gd name="T48" fmla="*/ 508 w 939"/>
                <a:gd name="T49" fmla="*/ 574 h 938"/>
                <a:gd name="T50" fmla="*/ 541 w 939"/>
                <a:gd name="T51" fmla="*/ 485 h 938"/>
                <a:gd name="T52" fmla="*/ 776 w 939"/>
                <a:gd name="T53" fmla="*/ 485 h 938"/>
                <a:gd name="T54" fmla="*/ 776 w 939"/>
                <a:gd name="T55" fmla="*/ 543 h 938"/>
                <a:gd name="T56" fmla="*/ 541 w 939"/>
                <a:gd name="T57" fmla="*/ 543 h 938"/>
                <a:gd name="T58" fmla="*/ 541 w 939"/>
                <a:gd name="T59" fmla="*/ 485 h 938"/>
                <a:gd name="T60" fmla="*/ 508 w 939"/>
                <a:gd name="T61" fmla="*/ 745 h 938"/>
                <a:gd name="T62" fmla="*/ 809 w 939"/>
                <a:gd name="T63" fmla="*/ 745 h 938"/>
                <a:gd name="T64" fmla="*/ 809 w 939"/>
                <a:gd name="T65" fmla="*/ 623 h 938"/>
                <a:gd name="T66" fmla="*/ 508 w 939"/>
                <a:gd name="T67" fmla="*/ 623 h 938"/>
                <a:gd name="T68" fmla="*/ 508 w 939"/>
                <a:gd name="T69" fmla="*/ 745 h 938"/>
                <a:gd name="T70" fmla="*/ 541 w 939"/>
                <a:gd name="T71" fmla="*/ 654 h 938"/>
                <a:gd name="T72" fmla="*/ 776 w 939"/>
                <a:gd name="T73" fmla="*/ 654 h 938"/>
                <a:gd name="T74" fmla="*/ 776 w 939"/>
                <a:gd name="T75" fmla="*/ 713 h 938"/>
                <a:gd name="T76" fmla="*/ 541 w 939"/>
                <a:gd name="T77" fmla="*/ 713 h 938"/>
                <a:gd name="T78" fmla="*/ 541 w 939"/>
                <a:gd name="T79" fmla="*/ 654 h 938"/>
                <a:gd name="T80" fmla="*/ 137 w 939"/>
                <a:gd name="T81" fmla="*/ 810 h 938"/>
                <a:gd name="T82" fmla="*/ 438 w 939"/>
                <a:gd name="T83" fmla="*/ 810 h 938"/>
                <a:gd name="T84" fmla="*/ 438 w 939"/>
                <a:gd name="T85" fmla="*/ 428 h 938"/>
                <a:gd name="T86" fmla="*/ 137 w 939"/>
                <a:gd name="T87" fmla="*/ 428 h 938"/>
                <a:gd name="T88" fmla="*/ 137 w 939"/>
                <a:gd name="T89" fmla="*/ 810 h 938"/>
                <a:gd name="T90" fmla="*/ 170 w 939"/>
                <a:gd name="T91" fmla="*/ 460 h 938"/>
                <a:gd name="T92" fmla="*/ 405 w 939"/>
                <a:gd name="T93" fmla="*/ 460 h 938"/>
                <a:gd name="T94" fmla="*/ 405 w 939"/>
                <a:gd name="T95" fmla="*/ 778 h 938"/>
                <a:gd name="T96" fmla="*/ 170 w 939"/>
                <a:gd name="T97" fmla="*/ 778 h 938"/>
                <a:gd name="T98" fmla="*/ 170 w 939"/>
                <a:gd name="T99" fmla="*/ 46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9" h="938">
                  <a:moveTo>
                    <a:pt x="0" y="0"/>
                  </a:moveTo>
                  <a:lnTo>
                    <a:pt x="0" y="938"/>
                  </a:lnTo>
                  <a:lnTo>
                    <a:pt x="939" y="938"/>
                  </a:lnTo>
                  <a:lnTo>
                    <a:pt x="939" y="0"/>
                  </a:lnTo>
                  <a:lnTo>
                    <a:pt x="0" y="0"/>
                  </a:lnTo>
                  <a:close/>
                  <a:moveTo>
                    <a:pt x="899" y="897"/>
                  </a:moveTo>
                  <a:lnTo>
                    <a:pt x="41" y="897"/>
                  </a:lnTo>
                  <a:lnTo>
                    <a:pt x="41" y="41"/>
                  </a:lnTo>
                  <a:lnTo>
                    <a:pt x="899" y="41"/>
                  </a:lnTo>
                  <a:lnTo>
                    <a:pt x="899" y="897"/>
                  </a:lnTo>
                  <a:close/>
                  <a:moveTo>
                    <a:pt x="809" y="151"/>
                  </a:moveTo>
                  <a:lnTo>
                    <a:pt x="131" y="151"/>
                  </a:lnTo>
                  <a:lnTo>
                    <a:pt x="131" y="390"/>
                  </a:lnTo>
                  <a:lnTo>
                    <a:pt x="809" y="390"/>
                  </a:lnTo>
                  <a:lnTo>
                    <a:pt x="809" y="151"/>
                  </a:lnTo>
                  <a:close/>
                  <a:moveTo>
                    <a:pt x="776" y="357"/>
                  </a:moveTo>
                  <a:lnTo>
                    <a:pt x="163" y="357"/>
                  </a:lnTo>
                  <a:lnTo>
                    <a:pt x="163" y="182"/>
                  </a:lnTo>
                  <a:lnTo>
                    <a:pt x="776" y="182"/>
                  </a:lnTo>
                  <a:lnTo>
                    <a:pt x="776" y="357"/>
                  </a:lnTo>
                  <a:close/>
                  <a:moveTo>
                    <a:pt x="508" y="574"/>
                  </a:moveTo>
                  <a:lnTo>
                    <a:pt x="809" y="574"/>
                  </a:lnTo>
                  <a:lnTo>
                    <a:pt x="809" y="452"/>
                  </a:lnTo>
                  <a:lnTo>
                    <a:pt x="508" y="452"/>
                  </a:lnTo>
                  <a:lnTo>
                    <a:pt x="508" y="574"/>
                  </a:lnTo>
                  <a:close/>
                  <a:moveTo>
                    <a:pt x="541" y="485"/>
                  </a:moveTo>
                  <a:lnTo>
                    <a:pt x="776" y="485"/>
                  </a:lnTo>
                  <a:lnTo>
                    <a:pt x="776" y="543"/>
                  </a:lnTo>
                  <a:lnTo>
                    <a:pt x="541" y="543"/>
                  </a:lnTo>
                  <a:lnTo>
                    <a:pt x="541" y="485"/>
                  </a:lnTo>
                  <a:close/>
                  <a:moveTo>
                    <a:pt x="508" y="745"/>
                  </a:moveTo>
                  <a:lnTo>
                    <a:pt x="809" y="745"/>
                  </a:lnTo>
                  <a:lnTo>
                    <a:pt x="809" y="623"/>
                  </a:lnTo>
                  <a:lnTo>
                    <a:pt x="508" y="623"/>
                  </a:lnTo>
                  <a:lnTo>
                    <a:pt x="508" y="745"/>
                  </a:lnTo>
                  <a:close/>
                  <a:moveTo>
                    <a:pt x="541" y="654"/>
                  </a:moveTo>
                  <a:lnTo>
                    <a:pt x="776" y="654"/>
                  </a:lnTo>
                  <a:lnTo>
                    <a:pt x="776" y="713"/>
                  </a:lnTo>
                  <a:lnTo>
                    <a:pt x="541" y="713"/>
                  </a:lnTo>
                  <a:lnTo>
                    <a:pt x="541" y="654"/>
                  </a:lnTo>
                  <a:close/>
                  <a:moveTo>
                    <a:pt x="137" y="810"/>
                  </a:moveTo>
                  <a:lnTo>
                    <a:pt x="438" y="810"/>
                  </a:lnTo>
                  <a:lnTo>
                    <a:pt x="438" y="428"/>
                  </a:lnTo>
                  <a:lnTo>
                    <a:pt x="137" y="428"/>
                  </a:lnTo>
                  <a:lnTo>
                    <a:pt x="137" y="810"/>
                  </a:lnTo>
                  <a:close/>
                  <a:moveTo>
                    <a:pt x="170" y="460"/>
                  </a:moveTo>
                  <a:lnTo>
                    <a:pt x="405" y="460"/>
                  </a:lnTo>
                  <a:lnTo>
                    <a:pt x="405" y="778"/>
                  </a:lnTo>
                  <a:lnTo>
                    <a:pt x="170" y="778"/>
                  </a:lnTo>
                  <a:lnTo>
                    <a:pt x="170" y="460"/>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spTree>
    <p:extLst>
      <p:ext uri="{BB962C8B-B14F-4D97-AF65-F5344CB8AC3E}">
        <p14:creationId xmlns:p14="http://schemas.microsoft.com/office/powerpoint/2010/main" val="43839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读图模板">
    <p:spTree>
      <p:nvGrpSpPr>
        <p:cNvPr id="1" name=""/>
        <p:cNvGrpSpPr/>
        <p:nvPr/>
      </p:nvGrpSpPr>
      <p:grpSpPr>
        <a:xfrm>
          <a:off x="0" y="0"/>
          <a:ext cx="0" cy="0"/>
          <a:chOff x="0" y="0"/>
          <a:chExt cx="0" cy="0"/>
        </a:xfrm>
      </p:grpSpPr>
      <p:sp>
        <p:nvSpPr>
          <p:cNvPr id="8" name="内容占位符 7"/>
          <p:cNvSpPr>
            <a:spLocks noGrp="1"/>
          </p:cNvSpPr>
          <p:nvPr>
            <p:ph sz="quarter" idx="13" hasCustomPrompt="1"/>
          </p:nvPr>
        </p:nvSpPr>
        <p:spPr>
          <a:xfrm>
            <a:off x="2592999" y="99886"/>
            <a:ext cx="6059689" cy="1509920"/>
          </a:xfrm>
        </p:spPr>
        <p:txBody>
          <a:bodyPr anchor="ct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17694" y="17167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userDrawn="1"/>
        </p:nvGrpSpPr>
        <p:grpSpPr>
          <a:xfrm>
            <a:off x="1" y="0"/>
            <a:ext cx="1554263" cy="5143500"/>
            <a:chOff x="0" y="0"/>
            <a:chExt cx="2072351" cy="6858000"/>
          </a:xfrm>
        </p:grpSpPr>
        <p:sp>
          <p:nvSpPr>
            <p:cNvPr id="70" name="矩形 69"/>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71" name="组合 70"/>
            <p:cNvGrpSpPr/>
            <p:nvPr/>
          </p:nvGrpSpPr>
          <p:grpSpPr>
            <a:xfrm>
              <a:off x="1928335" y="133180"/>
              <a:ext cx="144016" cy="6552728"/>
              <a:chOff x="2135560" y="188640"/>
              <a:chExt cx="144016" cy="6552728"/>
            </a:xfrm>
            <a:solidFill>
              <a:srgbClr val="0070C0"/>
            </a:solidFill>
          </p:grpSpPr>
          <p:sp>
            <p:nvSpPr>
              <p:cNvPr id="72" name="椭圆 71"/>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3" name="椭圆 72"/>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4" name="椭圆 73"/>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5" name="椭圆 74"/>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6" name="椭圆 75"/>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7" name="椭圆 76"/>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8" name="椭圆 77"/>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9" name="椭圆 78"/>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0" name="椭圆 79"/>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1" name="椭圆 80"/>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2" name="椭圆 81"/>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3" name="椭圆 82"/>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4" name="椭圆 83"/>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5" name="椭圆 84"/>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6" name="椭圆 85"/>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7" name="椭圆 86"/>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8" name="椭圆 87"/>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9" name="椭圆 88"/>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0" name="椭圆 89"/>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1" name="椭圆 90"/>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2" name="椭圆 91"/>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3" name="椭圆 92"/>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4" name="椭圆 93"/>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5" name="椭圆 94"/>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6" name="椭圆 95"/>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97" name="组合 96"/>
          <p:cNvGrpSpPr/>
          <p:nvPr userDrawn="1"/>
        </p:nvGrpSpPr>
        <p:grpSpPr>
          <a:xfrm>
            <a:off x="407798" y="1168072"/>
            <a:ext cx="738664" cy="2818899"/>
            <a:chOff x="673885" y="1268760"/>
            <a:chExt cx="984885" cy="3758531"/>
          </a:xfrm>
        </p:grpSpPr>
        <p:sp>
          <p:nvSpPr>
            <p:cNvPr id="98" name="矩形 97"/>
            <p:cNvSpPr/>
            <p:nvPr/>
          </p:nvSpPr>
          <p:spPr>
            <a:xfrm>
              <a:off x="673885" y="2134191"/>
              <a:ext cx="984885" cy="2893100"/>
            </a:xfrm>
            <a:prstGeom prst="rect">
              <a:avLst/>
            </a:prstGeom>
          </p:spPr>
          <p:txBody>
            <a:bodyPr vert="eaVert" wrap="none" anchor="ctr">
              <a:spAutoFit/>
            </a:bodyPr>
            <a:lstStyle/>
            <a:p>
              <a:pPr algn="ctr" hangingPunct="1"/>
              <a:r>
                <a:rPr lang="zh-CN" altLang="en-US" sz="3600" kern="1200" spc="450" dirty="0">
                  <a:solidFill>
                    <a:prstClr val="white"/>
                  </a:solidFill>
                  <a:cs typeface="+mn-cs"/>
                </a:rPr>
                <a:t>读图模板</a:t>
              </a:r>
            </a:p>
          </p:txBody>
        </p:sp>
        <p:sp>
          <p:nvSpPr>
            <p:cNvPr id="99" name="Freeform 5"/>
            <p:cNvSpPr>
              <a:spLocks noEditPoints="1"/>
            </p:cNvSpPr>
            <p:nvPr/>
          </p:nvSpPr>
          <p:spPr bwMode="auto">
            <a:xfrm>
              <a:off x="766216" y="1268760"/>
              <a:ext cx="800222" cy="799370"/>
            </a:xfrm>
            <a:custGeom>
              <a:avLst/>
              <a:gdLst>
                <a:gd name="T0" fmla="*/ 0 w 939"/>
                <a:gd name="T1" fmla="*/ 0 h 938"/>
                <a:gd name="T2" fmla="*/ 0 w 939"/>
                <a:gd name="T3" fmla="*/ 938 h 938"/>
                <a:gd name="T4" fmla="*/ 939 w 939"/>
                <a:gd name="T5" fmla="*/ 938 h 938"/>
                <a:gd name="T6" fmla="*/ 939 w 939"/>
                <a:gd name="T7" fmla="*/ 0 h 938"/>
                <a:gd name="T8" fmla="*/ 0 w 939"/>
                <a:gd name="T9" fmla="*/ 0 h 938"/>
                <a:gd name="T10" fmla="*/ 899 w 939"/>
                <a:gd name="T11" fmla="*/ 897 h 938"/>
                <a:gd name="T12" fmla="*/ 41 w 939"/>
                <a:gd name="T13" fmla="*/ 897 h 938"/>
                <a:gd name="T14" fmla="*/ 41 w 939"/>
                <a:gd name="T15" fmla="*/ 41 h 938"/>
                <a:gd name="T16" fmla="*/ 899 w 939"/>
                <a:gd name="T17" fmla="*/ 41 h 938"/>
                <a:gd name="T18" fmla="*/ 899 w 939"/>
                <a:gd name="T19" fmla="*/ 897 h 938"/>
                <a:gd name="T20" fmla="*/ 809 w 939"/>
                <a:gd name="T21" fmla="*/ 151 h 938"/>
                <a:gd name="T22" fmla="*/ 131 w 939"/>
                <a:gd name="T23" fmla="*/ 151 h 938"/>
                <a:gd name="T24" fmla="*/ 131 w 939"/>
                <a:gd name="T25" fmla="*/ 390 h 938"/>
                <a:gd name="T26" fmla="*/ 809 w 939"/>
                <a:gd name="T27" fmla="*/ 390 h 938"/>
                <a:gd name="T28" fmla="*/ 809 w 939"/>
                <a:gd name="T29" fmla="*/ 151 h 938"/>
                <a:gd name="T30" fmla="*/ 776 w 939"/>
                <a:gd name="T31" fmla="*/ 357 h 938"/>
                <a:gd name="T32" fmla="*/ 163 w 939"/>
                <a:gd name="T33" fmla="*/ 357 h 938"/>
                <a:gd name="T34" fmla="*/ 163 w 939"/>
                <a:gd name="T35" fmla="*/ 182 h 938"/>
                <a:gd name="T36" fmla="*/ 776 w 939"/>
                <a:gd name="T37" fmla="*/ 182 h 938"/>
                <a:gd name="T38" fmla="*/ 776 w 939"/>
                <a:gd name="T39" fmla="*/ 357 h 938"/>
                <a:gd name="T40" fmla="*/ 508 w 939"/>
                <a:gd name="T41" fmla="*/ 574 h 938"/>
                <a:gd name="T42" fmla="*/ 809 w 939"/>
                <a:gd name="T43" fmla="*/ 574 h 938"/>
                <a:gd name="T44" fmla="*/ 809 w 939"/>
                <a:gd name="T45" fmla="*/ 452 h 938"/>
                <a:gd name="T46" fmla="*/ 508 w 939"/>
                <a:gd name="T47" fmla="*/ 452 h 938"/>
                <a:gd name="T48" fmla="*/ 508 w 939"/>
                <a:gd name="T49" fmla="*/ 574 h 938"/>
                <a:gd name="T50" fmla="*/ 541 w 939"/>
                <a:gd name="T51" fmla="*/ 485 h 938"/>
                <a:gd name="T52" fmla="*/ 776 w 939"/>
                <a:gd name="T53" fmla="*/ 485 h 938"/>
                <a:gd name="T54" fmla="*/ 776 w 939"/>
                <a:gd name="T55" fmla="*/ 543 h 938"/>
                <a:gd name="T56" fmla="*/ 541 w 939"/>
                <a:gd name="T57" fmla="*/ 543 h 938"/>
                <a:gd name="T58" fmla="*/ 541 w 939"/>
                <a:gd name="T59" fmla="*/ 485 h 938"/>
                <a:gd name="T60" fmla="*/ 508 w 939"/>
                <a:gd name="T61" fmla="*/ 745 h 938"/>
                <a:gd name="T62" fmla="*/ 809 w 939"/>
                <a:gd name="T63" fmla="*/ 745 h 938"/>
                <a:gd name="T64" fmla="*/ 809 w 939"/>
                <a:gd name="T65" fmla="*/ 623 h 938"/>
                <a:gd name="T66" fmla="*/ 508 w 939"/>
                <a:gd name="T67" fmla="*/ 623 h 938"/>
                <a:gd name="T68" fmla="*/ 508 w 939"/>
                <a:gd name="T69" fmla="*/ 745 h 938"/>
                <a:gd name="T70" fmla="*/ 541 w 939"/>
                <a:gd name="T71" fmla="*/ 654 h 938"/>
                <a:gd name="T72" fmla="*/ 776 w 939"/>
                <a:gd name="T73" fmla="*/ 654 h 938"/>
                <a:gd name="T74" fmla="*/ 776 w 939"/>
                <a:gd name="T75" fmla="*/ 713 h 938"/>
                <a:gd name="T76" fmla="*/ 541 w 939"/>
                <a:gd name="T77" fmla="*/ 713 h 938"/>
                <a:gd name="T78" fmla="*/ 541 w 939"/>
                <a:gd name="T79" fmla="*/ 654 h 938"/>
                <a:gd name="T80" fmla="*/ 137 w 939"/>
                <a:gd name="T81" fmla="*/ 810 h 938"/>
                <a:gd name="T82" fmla="*/ 438 w 939"/>
                <a:gd name="T83" fmla="*/ 810 h 938"/>
                <a:gd name="T84" fmla="*/ 438 w 939"/>
                <a:gd name="T85" fmla="*/ 428 h 938"/>
                <a:gd name="T86" fmla="*/ 137 w 939"/>
                <a:gd name="T87" fmla="*/ 428 h 938"/>
                <a:gd name="T88" fmla="*/ 137 w 939"/>
                <a:gd name="T89" fmla="*/ 810 h 938"/>
                <a:gd name="T90" fmla="*/ 170 w 939"/>
                <a:gd name="T91" fmla="*/ 460 h 938"/>
                <a:gd name="T92" fmla="*/ 405 w 939"/>
                <a:gd name="T93" fmla="*/ 460 h 938"/>
                <a:gd name="T94" fmla="*/ 405 w 939"/>
                <a:gd name="T95" fmla="*/ 778 h 938"/>
                <a:gd name="T96" fmla="*/ 170 w 939"/>
                <a:gd name="T97" fmla="*/ 778 h 938"/>
                <a:gd name="T98" fmla="*/ 170 w 939"/>
                <a:gd name="T99" fmla="*/ 46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9" h="938">
                  <a:moveTo>
                    <a:pt x="0" y="0"/>
                  </a:moveTo>
                  <a:lnTo>
                    <a:pt x="0" y="938"/>
                  </a:lnTo>
                  <a:lnTo>
                    <a:pt x="939" y="938"/>
                  </a:lnTo>
                  <a:lnTo>
                    <a:pt x="939" y="0"/>
                  </a:lnTo>
                  <a:lnTo>
                    <a:pt x="0" y="0"/>
                  </a:lnTo>
                  <a:close/>
                  <a:moveTo>
                    <a:pt x="899" y="897"/>
                  </a:moveTo>
                  <a:lnTo>
                    <a:pt x="41" y="897"/>
                  </a:lnTo>
                  <a:lnTo>
                    <a:pt x="41" y="41"/>
                  </a:lnTo>
                  <a:lnTo>
                    <a:pt x="899" y="41"/>
                  </a:lnTo>
                  <a:lnTo>
                    <a:pt x="899" y="897"/>
                  </a:lnTo>
                  <a:close/>
                  <a:moveTo>
                    <a:pt x="809" y="151"/>
                  </a:moveTo>
                  <a:lnTo>
                    <a:pt x="131" y="151"/>
                  </a:lnTo>
                  <a:lnTo>
                    <a:pt x="131" y="390"/>
                  </a:lnTo>
                  <a:lnTo>
                    <a:pt x="809" y="390"/>
                  </a:lnTo>
                  <a:lnTo>
                    <a:pt x="809" y="151"/>
                  </a:lnTo>
                  <a:close/>
                  <a:moveTo>
                    <a:pt x="776" y="357"/>
                  </a:moveTo>
                  <a:lnTo>
                    <a:pt x="163" y="357"/>
                  </a:lnTo>
                  <a:lnTo>
                    <a:pt x="163" y="182"/>
                  </a:lnTo>
                  <a:lnTo>
                    <a:pt x="776" y="182"/>
                  </a:lnTo>
                  <a:lnTo>
                    <a:pt x="776" y="357"/>
                  </a:lnTo>
                  <a:close/>
                  <a:moveTo>
                    <a:pt x="508" y="574"/>
                  </a:moveTo>
                  <a:lnTo>
                    <a:pt x="809" y="574"/>
                  </a:lnTo>
                  <a:lnTo>
                    <a:pt x="809" y="452"/>
                  </a:lnTo>
                  <a:lnTo>
                    <a:pt x="508" y="452"/>
                  </a:lnTo>
                  <a:lnTo>
                    <a:pt x="508" y="574"/>
                  </a:lnTo>
                  <a:close/>
                  <a:moveTo>
                    <a:pt x="541" y="485"/>
                  </a:moveTo>
                  <a:lnTo>
                    <a:pt x="776" y="485"/>
                  </a:lnTo>
                  <a:lnTo>
                    <a:pt x="776" y="543"/>
                  </a:lnTo>
                  <a:lnTo>
                    <a:pt x="541" y="543"/>
                  </a:lnTo>
                  <a:lnTo>
                    <a:pt x="541" y="485"/>
                  </a:lnTo>
                  <a:close/>
                  <a:moveTo>
                    <a:pt x="508" y="745"/>
                  </a:moveTo>
                  <a:lnTo>
                    <a:pt x="809" y="745"/>
                  </a:lnTo>
                  <a:lnTo>
                    <a:pt x="809" y="623"/>
                  </a:lnTo>
                  <a:lnTo>
                    <a:pt x="508" y="623"/>
                  </a:lnTo>
                  <a:lnTo>
                    <a:pt x="508" y="745"/>
                  </a:lnTo>
                  <a:close/>
                  <a:moveTo>
                    <a:pt x="541" y="654"/>
                  </a:moveTo>
                  <a:lnTo>
                    <a:pt x="776" y="654"/>
                  </a:lnTo>
                  <a:lnTo>
                    <a:pt x="776" y="713"/>
                  </a:lnTo>
                  <a:lnTo>
                    <a:pt x="541" y="713"/>
                  </a:lnTo>
                  <a:lnTo>
                    <a:pt x="541" y="654"/>
                  </a:lnTo>
                  <a:close/>
                  <a:moveTo>
                    <a:pt x="137" y="810"/>
                  </a:moveTo>
                  <a:lnTo>
                    <a:pt x="438" y="810"/>
                  </a:lnTo>
                  <a:lnTo>
                    <a:pt x="438" y="428"/>
                  </a:lnTo>
                  <a:lnTo>
                    <a:pt x="137" y="428"/>
                  </a:lnTo>
                  <a:lnTo>
                    <a:pt x="137" y="810"/>
                  </a:lnTo>
                  <a:close/>
                  <a:moveTo>
                    <a:pt x="170" y="460"/>
                  </a:moveTo>
                  <a:lnTo>
                    <a:pt x="405" y="460"/>
                  </a:lnTo>
                  <a:lnTo>
                    <a:pt x="405" y="778"/>
                  </a:lnTo>
                  <a:lnTo>
                    <a:pt x="170" y="778"/>
                  </a:lnTo>
                  <a:lnTo>
                    <a:pt x="170" y="460"/>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sp>
        <p:nvSpPr>
          <p:cNvPr id="39" name="内容占位符 7"/>
          <p:cNvSpPr>
            <a:spLocks noGrp="1"/>
          </p:cNvSpPr>
          <p:nvPr>
            <p:ph sz="quarter" idx="14" hasCustomPrompt="1"/>
          </p:nvPr>
        </p:nvSpPr>
        <p:spPr>
          <a:xfrm>
            <a:off x="2592999" y="1874490"/>
            <a:ext cx="6059689" cy="1452068"/>
          </a:xfrm>
        </p:spPr>
        <p:txBody>
          <a:bodyPr anchor="ct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0" name="内容占位符 7"/>
          <p:cNvSpPr>
            <a:spLocks noGrp="1"/>
          </p:cNvSpPr>
          <p:nvPr>
            <p:ph sz="quarter" idx="15" hasCustomPrompt="1"/>
          </p:nvPr>
        </p:nvSpPr>
        <p:spPr>
          <a:xfrm>
            <a:off x="2592999" y="3540456"/>
            <a:ext cx="6059689" cy="1473976"/>
          </a:xfrm>
        </p:spPr>
        <p:txBody>
          <a:bodyPr anchor="ct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41" name="直接连接符 40"/>
          <p:cNvCxnSpPr/>
          <p:nvPr userDrawn="1"/>
        </p:nvCxnSpPr>
        <p:spPr>
          <a:xfrm>
            <a:off x="1817694" y="3433506"/>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1833623" y="507495"/>
            <a:ext cx="701765" cy="701765"/>
            <a:chOff x="2444831" y="676660"/>
            <a:chExt cx="935686" cy="935686"/>
          </a:xfrm>
        </p:grpSpPr>
        <p:sp>
          <p:nvSpPr>
            <p:cNvPr id="6" name="椭圆 5"/>
            <p:cNvSpPr/>
            <p:nvPr userDrawn="1"/>
          </p:nvSpPr>
          <p:spPr>
            <a:xfrm>
              <a:off x="2444831" y="676660"/>
              <a:ext cx="935686" cy="9356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文本框 6"/>
            <p:cNvSpPr txBox="1"/>
            <p:nvPr userDrawn="1"/>
          </p:nvSpPr>
          <p:spPr>
            <a:xfrm>
              <a:off x="2533084" y="776851"/>
              <a:ext cx="759183" cy="738663"/>
            </a:xfrm>
            <a:prstGeom prst="rect">
              <a:avLst/>
            </a:prstGeom>
            <a:noFill/>
          </p:spPr>
          <p:txBody>
            <a:bodyPr wrap="none" rtlCol="0" anchor="ctr">
              <a:spAutoFit/>
            </a:bodyPr>
            <a:lstStyle/>
            <a:p>
              <a:pPr algn="ctr" hangingPunct="1"/>
              <a:r>
                <a:rPr lang="zh-CN" altLang="en-US" sz="3000" kern="1200" dirty="0">
                  <a:solidFill>
                    <a:srgbClr val="0070C0"/>
                  </a:solidFill>
                  <a:cs typeface="+mn-cs"/>
                </a:rPr>
                <a:t>找</a:t>
              </a:r>
            </a:p>
          </p:txBody>
        </p:sp>
      </p:grpSp>
      <p:grpSp>
        <p:nvGrpSpPr>
          <p:cNvPr id="47" name="组合 46"/>
          <p:cNvGrpSpPr/>
          <p:nvPr userDrawn="1"/>
        </p:nvGrpSpPr>
        <p:grpSpPr>
          <a:xfrm>
            <a:off x="1833623" y="2224247"/>
            <a:ext cx="701765" cy="701765"/>
            <a:chOff x="2444831" y="676660"/>
            <a:chExt cx="935686" cy="935686"/>
          </a:xfrm>
        </p:grpSpPr>
        <p:sp>
          <p:nvSpPr>
            <p:cNvPr id="48" name="椭圆 47"/>
            <p:cNvSpPr/>
            <p:nvPr userDrawn="1"/>
          </p:nvSpPr>
          <p:spPr>
            <a:xfrm>
              <a:off x="2444831" y="676660"/>
              <a:ext cx="935686" cy="9356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文本框 48"/>
            <p:cNvSpPr txBox="1"/>
            <p:nvPr userDrawn="1"/>
          </p:nvSpPr>
          <p:spPr>
            <a:xfrm>
              <a:off x="2533084" y="776851"/>
              <a:ext cx="759183" cy="738663"/>
            </a:xfrm>
            <a:prstGeom prst="rect">
              <a:avLst/>
            </a:prstGeom>
            <a:noFill/>
          </p:spPr>
          <p:txBody>
            <a:bodyPr wrap="none" rtlCol="0" anchor="ctr">
              <a:spAutoFit/>
            </a:bodyPr>
            <a:lstStyle/>
            <a:p>
              <a:pPr algn="ctr" hangingPunct="1"/>
              <a:r>
                <a:rPr lang="zh-CN" altLang="en-US" sz="3000" kern="1200" dirty="0">
                  <a:solidFill>
                    <a:srgbClr val="0070C0"/>
                  </a:solidFill>
                  <a:cs typeface="+mn-cs"/>
                </a:rPr>
                <a:t>析</a:t>
              </a:r>
            </a:p>
          </p:txBody>
        </p:sp>
      </p:grpSp>
      <p:grpSp>
        <p:nvGrpSpPr>
          <p:cNvPr id="50" name="组合 49"/>
          <p:cNvGrpSpPr/>
          <p:nvPr userDrawn="1"/>
        </p:nvGrpSpPr>
        <p:grpSpPr>
          <a:xfrm>
            <a:off x="1818972" y="3941001"/>
            <a:ext cx="701765" cy="701765"/>
            <a:chOff x="2444831" y="676660"/>
            <a:chExt cx="935686" cy="935686"/>
          </a:xfrm>
        </p:grpSpPr>
        <p:sp>
          <p:nvSpPr>
            <p:cNvPr id="51" name="椭圆 50"/>
            <p:cNvSpPr/>
            <p:nvPr userDrawn="1"/>
          </p:nvSpPr>
          <p:spPr>
            <a:xfrm>
              <a:off x="2444831" y="676660"/>
              <a:ext cx="935686" cy="9356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文本框 51"/>
            <p:cNvSpPr txBox="1"/>
            <p:nvPr userDrawn="1"/>
          </p:nvSpPr>
          <p:spPr>
            <a:xfrm>
              <a:off x="2533084" y="776851"/>
              <a:ext cx="759183" cy="738663"/>
            </a:xfrm>
            <a:prstGeom prst="rect">
              <a:avLst/>
            </a:prstGeom>
            <a:noFill/>
          </p:spPr>
          <p:txBody>
            <a:bodyPr wrap="none" rtlCol="0" anchor="ctr">
              <a:spAutoFit/>
            </a:bodyPr>
            <a:lstStyle/>
            <a:p>
              <a:pPr algn="ctr" hangingPunct="1"/>
              <a:r>
                <a:rPr lang="zh-CN" altLang="en-US" sz="3000" kern="1200" dirty="0">
                  <a:solidFill>
                    <a:srgbClr val="0070C0"/>
                  </a:solidFill>
                  <a:cs typeface="+mn-cs"/>
                </a:rPr>
                <a:t>答</a:t>
              </a:r>
            </a:p>
          </p:txBody>
        </p:sp>
      </p:grpSp>
    </p:spTree>
    <p:extLst>
      <p:ext uri="{BB962C8B-B14F-4D97-AF65-F5344CB8AC3E}">
        <p14:creationId xmlns:p14="http://schemas.microsoft.com/office/powerpoint/2010/main" val="2287861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图形突破封面">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 name="组合 7"/>
          <p:cNvGrpSpPr/>
          <p:nvPr userDrawn="1"/>
        </p:nvGrpSpPr>
        <p:grpSpPr>
          <a:xfrm>
            <a:off x="2819910" y="2975809"/>
            <a:ext cx="3504180" cy="310568"/>
            <a:chOff x="3791744" y="3505922"/>
            <a:chExt cx="4672240" cy="414091"/>
          </a:xfrm>
        </p:grpSpPr>
        <p:sp>
          <p:nvSpPr>
            <p:cNvPr id="9" name="文本框 8"/>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10" name="组合 9"/>
            <p:cNvGrpSpPr/>
            <p:nvPr/>
          </p:nvGrpSpPr>
          <p:grpSpPr>
            <a:xfrm>
              <a:off x="3791744" y="3614578"/>
              <a:ext cx="834357" cy="196779"/>
              <a:chOff x="3893490" y="3603420"/>
              <a:chExt cx="834357" cy="196779"/>
            </a:xfrm>
          </p:grpSpPr>
          <p:sp>
            <p:nvSpPr>
              <p:cNvPr id="15"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6"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7"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11" name="组合 10"/>
            <p:cNvGrpSpPr/>
            <p:nvPr/>
          </p:nvGrpSpPr>
          <p:grpSpPr>
            <a:xfrm>
              <a:off x="7629627" y="3614578"/>
              <a:ext cx="834357" cy="196779"/>
              <a:chOff x="3893490" y="3603420"/>
              <a:chExt cx="834357" cy="196779"/>
            </a:xfrm>
          </p:grpSpPr>
          <p:sp>
            <p:nvSpPr>
              <p:cNvPr id="12"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3"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4"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
        <p:nvSpPr>
          <p:cNvPr id="18" name="矩形: 圆顶角 17"/>
          <p:cNvSpPr/>
          <p:nvPr userDrawn="1"/>
        </p:nvSpPr>
        <p:spPr>
          <a:xfrm rot="5400000">
            <a:off x="1934747" y="2146758"/>
            <a:ext cx="687486" cy="413312"/>
          </a:xfrm>
          <a:prstGeom prst="round2SameRect">
            <a:avLst>
              <a:gd name="adj1" fmla="val 144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9" name="任意多边形: 形状 18"/>
          <p:cNvSpPr/>
          <p:nvPr userDrawn="1"/>
        </p:nvSpPr>
        <p:spPr>
          <a:xfrm>
            <a:off x="1377886" y="2016070"/>
            <a:ext cx="674357" cy="678359"/>
          </a:xfrm>
          <a:custGeom>
            <a:avLst/>
            <a:gdLst/>
            <a:ahLst/>
            <a:cxnLst/>
            <a:rect l="l" t="t" r="r" b="b"/>
            <a:pathLst>
              <a:path w="899142" h="904478">
                <a:moveTo>
                  <a:pt x="261286" y="732294"/>
                </a:moveTo>
                <a:lnTo>
                  <a:pt x="261286" y="740182"/>
                </a:lnTo>
                <a:lnTo>
                  <a:pt x="444603" y="800302"/>
                </a:lnTo>
                <a:lnTo>
                  <a:pt x="444603" y="732294"/>
                </a:lnTo>
                <a:close/>
                <a:moveTo>
                  <a:pt x="510664" y="668334"/>
                </a:moveTo>
                <a:lnTo>
                  <a:pt x="510664" y="822148"/>
                </a:lnTo>
                <a:lnTo>
                  <a:pt x="533341" y="822148"/>
                </a:lnTo>
                <a:lnTo>
                  <a:pt x="533341" y="668334"/>
                </a:lnTo>
                <a:close/>
                <a:moveTo>
                  <a:pt x="684197" y="563819"/>
                </a:moveTo>
                <a:lnTo>
                  <a:pt x="684197" y="621007"/>
                </a:lnTo>
                <a:lnTo>
                  <a:pt x="725609" y="621007"/>
                </a:lnTo>
                <a:lnTo>
                  <a:pt x="725609" y="563819"/>
                </a:lnTo>
                <a:close/>
                <a:moveTo>
                  <a:pt x="270160" y="506504"/>
                </a:moveTo>
                <a:lnTo>
                  <a:pt x="429890" y="571579"/>
                </a:lnTo>
                <a:lnTo>
                  <a:pt x="429890" y="641584"/>
                </a:lnTo>
                <a:lnTo>
                  <a:pt x="270160" y="574537"/>
                </a:lnTo>
                <a:close/>
                <a:moveTo>
                  <a:pt x="181421" y="506504"/>
                </a:moveTo>
                <a:lnTo>
                  <a:pt x="181421" y="576509"/>
                </a:lnTo>
                <a:lnTo>
                  <a:pt x="19719" y="642570"/>
                </a:lnTo>
                <a:lnTo>
                  <a:pt x="19719" y="573551"/>
                </a:lnTo>
                <a:close/>
                <a:moveTo>
                  <a:pt x="725609" y="474095"/>
                </a:moveTo>
                <a:lnTo>
                  <a:pt x="789698" y="474095"/>
                </a:lnTo>
                <a:lnTo>
                  <a:pt x="789698" y="500716"/>
                </a:lnTo>
                <a:lnTo>
                  <a:pt x="889282" y="500716"/>
                </a:lnTo>
                <a:lnTo>
                  <a:pt x="879423" y="607203"/>
                </a:lnTo>
                <a:lnTo>
                  <a:pt x="817305" y="607203"/>
                </a:lnTo>
                <a:lnTo>
                  <a:pt x="822235" y="563819"/>
                </a:lnTo>
                <a:lnTo>
                  <a:pt x="789698" y="563819"/>
                </a:lnTo>
                <a:lnTo>
                  <a:pt x="789698" y="621007"/>
                </a:lnTo>
                <a:lnTo>
                  <a:pt x="880409" y="621007"/>
                </a:lnTo>
                <a:lnTo>
                  <a:pt x="880409" y="707773"/>
                </a:lnTo>
                <a:lnTo>
                  <a:pt x="822235" y="793554"/>
                </a:lnTo>
                <a:lnTo>
                  <a:pt x="899142" y="904478"/>
                </a:lnTo>
                <a:lnTo>
                  <a:pt x="821249" y="904478"/>
                </a:lnTo>
                <a:lnTo>
                  <a:pt x="781810" y="846797"/>
                </a:lnTo>
                <a:lnTo>
                  <a:pt x="741384" y="904478"/>
                </a:lnTo>
                <a:lnTo>
                  <a:pt x="665464" y="904478"/>
                </a:lnTo>
                <a:lnTo>
                  <a:pt x="741384" y="792568"/>
                </a:lnTo>
                <a:lnTo>
                  <a:pt x="688141" y="711717"/>
                </a:lnTo>
                <a:lnTo>
                  <a:pt x="765048" y="711717"/>
                </a:lnTo>
                <a:lnTo>
                  <a:pt x="781810" y="738339"/>
                </a:lnTo>
                <a:lnTo>
                  <a:pt x="813361" y="692984"/>
                </a:lnTo>
                <a:lnTo>
                  <a:pt x="813361" y="684110"/>
                </a:lnTo>
                <a:lnTo>
                  <a:pt x="685183" y="684110"/>
                </a:lnTo>
                <a:lnTo>
                  <a:pt x="685183" y="764961"/>
                </a:lnTo>
                <a:lnTo>
                  <a:pt x="662506" y="904478"/>
                </a:lnTo>
                <a:lnTo>
                  <a:pt x="599402" y="904478"/>
                </a:lnTo>
                <a:lnTo>
                  <a:pt x="620108" y="768905"/>
                </a:lnTo>
                <a:lnTo>
                  <a:pt x="620108" y="500716"/>
                </a:lnTo>
                <a:lnTo>
                  <a:pt x="725609" y="500716"/>
                </a:lnTo>
                <a:close/>
                <a:moveTo>
                  <a:pt x="103938" y="288894"/>
                </a:moveTo>
                <a:lnTo>
                  <a:pt x="350435" y="310585"/>
                </a:lnTo>
                <a:lnTo>
                  <a:pt x="350435" y="361857"/>
                </a:lnTo>
                <a:lnTo>
                  <a:pt x="103938" y="340165"/>
                </a:lnTo>
                <a:close/>
                <a:moveTo>
                  <a:pt x="156196" y="225790"/>
                </a:moveTo>
                <a:lnTo>
                  <a:pt x="311981" y="241566"/>
                </a:lnTo>
                <a:lnTo>
                  <a:pt x="311981" y="292837"/>
                </a:lnTo>
                <a:lnTo>
                  <a:pt x="156196" y="277062"/>
                </a:lnTo>
                <a:close/>
                <a:moveTo>
                  <a:pt x="546935" y="113616"/>
                </a:moveTo>
                <a:lnTo>
                  <a:pt x="546935" y="159957"/>
                </a:lnTo>
                <a:lnTo>
                  <a:pt x="595249" y="159957"/>
                </a:lnTo>
                <a:lnTo>
                  <a:pt x="595249" y="113616"/>
                </a:lnTo>
                <a:close/>
                <a:moveTo>
                  <a:pt x="104924" y="73949"/>
                </a:moveTo>
                <a:lnTo>
                  <a:pt x="355365" y="73949"/>
                </a:lnTo>
                <a:lnTo>
                  <a:pt x="355365" y="165645"/>
                </a:lnTo>
                <a:lnTo>
                  <a:pt x="307051" y="179449"/>
                </a:lnTo>
                <a:lnTo>
                  <a:pt x="365225" y="191281"/>
                </a:lnTo>
                <a:lnTo>
                  <a:pt x="365225" y="245510"/>
                </a:lnTo>
                <a:lnTo>
                  <a:pt x="217327" y="207057"/>
                </a:lnTo>
                <a:lnTo>
                  <a:pt x="81261" y="245510"/>
                </a:lnTo>
                <a:lnTo>
                  <a:pt x="81261" y="191281"/>
                </a:lnTo>
                <a:lnTo>
                  <a:pt x="162111" y="168603"/>
                </a:lnTo>
                <a:lnTo>
                  <a:pt x="162111" y="137052"/>
                </a:lnTo>
                <a:lnTo>
                  <a:pt x="220285" y="151841"/>
                </a:lnTo>
                <a:lnTo>
                  <a:pt x="294234" y="130150"/>
                </a:lnTo>
                <a:lnTo>
                  <a:pt x="294234" y="125220"/>
                </a:lnTo>
                <a:lnTo>
                  <a:pt x="151266" y="125220"/>
                </a:lnTo>
                <a:lnTo>
                  <a:pt x="139434" y="166631"/>
                </a:lnTo>
                <a:lnTo>
                  <a:pt x="81261" y="166631"/>
                </a:lnTo>
                <a:close/>
                <a:moveTo>
                  <a:pt x="723427" y="62344"/>
                </a:moveTo>
                <a:lnTo>
                  <a:pt x="787516" y="62344"/>
                </a:lnTo>
                <a:lnTo>
                  <a:pt x="787516" y="208270"/>
                </a:lnTo>
                <a:lnTo>
                  <a:pt x="723427" y="208270"/>
                </a:lnTo>
                <a:close/>
                <a:moveTo>
                  <a:pt x="72387" y="59159"/>
                </a:moveTo>
                <a:lnTo>
                  <a:pt x="72387" y="364814"/>
                </a:lnTo>
                <a:lnTo>
                  <a:pt x="374099" y="364814"/>
                </a:lnTo>
                <a:lnTo>
                  <a:pt x="374099" y="59159"/>
                </a:lnTo>
                <a:close/>
                <a:moveTo>
                  <a:pt x="806250" y="42625"/>
                </a:moveTo>
                <a:lnTo>
                  <a:pt x="878227" y="42625"/>
                </a:lnTo>
                <a:lnTo>
                  <a:pt x="878227" y="289121"/>
                </a:lnTo>
                <a:lnTo>
                  <a:pt x="755964" y="289121"/>
                </a:lnTo>
                <a:lnTo>
                  <a:pt x="755964" y="224046"/>
                </a:lnTo>
                <a:lnTo>
                  <a:pt x="806250" y="224046"/>
                </a:lnTo>
                <a:close/>
                <a:moveTo>
                  <a:pt x="5340" y="0"/>
                </a:moveTo>
                <a:lnTo>
                  <a:pt x="441146" y="0"/>
                </a:lnTo>
                <a:lnTo>
                  <a:pt x="441146" y="159957"/>
                </a:lnTo>
                <a:lnTo>
                  <a:pt x="474958" y="159957"/>
                </a:lnTo>
                <a:lnTo>
                  <a:pt x="474958" y="113616"/>
                </a:lnTo>
                <a:lnTo>
                  <a:pt x="445379" y="113616"/>
                </a:lnTo>
                <a:lnTo>
                  <a:pt x="445379" y="48541"/>
                </a:lnTo>
                <a:lnTo>
                  <a:pt x="699763" y="48541"/>
                </a:lnTo>
                <a:lnTo>
                  <a:pt x="699763" y="113616"/>
                </a:lnTo>
                <a:lnTo>
                  <a:pt x="667226" y="113616"/>
                </a:lnTo>
                <a:lnTo>
                  <a:pt x="667226" y="159957"/>
                </a:lnTo>
                <a:lnTo>
                  <a:pt x="705679" y="159957"/>
                </a:lnTo>
                <a:lnTo>
                  <a:pt x="705679" y="226018"/>
                </a:lnTo>
                <a:lnTo>
                  <a:pt x="667226" y="226018"/>
                </a:lnTo>
                <a:lnTo>
                  <a:pt x="667226" y="282219"/>
                </a:lnTo>
                <a:lnTo>
                  <a:pt x="595249" y="282219"/>
                </a:lnTo>
                <a:lnTo>
                  <a:pt x="595249" y="226018"/>
                </a:lnTo>
                <a:lnTo>
                  <a:pt x="537075" y="226018"/>
                </a:lnTo>
                <a:lnTo>
                  <a:pt x="517356" y="289121"/>
                </a:lnTo>
                <a:lnTo>
                  <a:pt x="443407" y="289121"/>
                </a:lnTo>
                <a:lnTo>
                  <a:pt x="464112" y="226018"/>
                </a:lnTo>
                <a:lnTo>
                  <a:pt x="441146" y="226018"/>
                </a:lnTo>
                <a:lnTo>
                  <a:pt x="441146" y="405468"/>
                </a:lnTo>
                <a:lnTo>
                  <a:pt x="624828" y="405468"/>
                </a:lnTo>
                <a:lnTo>
                  <a:pt x="624828" y="379832"/>
                </a:lnTo>
                <a:lnTo>
                  <a:pt x="458196" y="379832"/>
                </a:lnTo>
                <a:lnTo>
                  <a:pt x="458196" y="314757"/>
                </a:lnTo>
                <a:lnTo>
                  <a:pt x="624828" y="314757"/>
                </a:lnTo>
                <a:lnTo>
                  <a:pt x="624828" y="292079"/>
                </a:lnTo>
                <a:lnTo>
                  <a:pt x="697791" y="292079"/>
                </a:lnTo>
                <a:lnTo>
                  <a:pt x="697791" y="314757"/>
                </a:lnTo>
                <a:lnTo>
                  <a:pt x="866395" y="314757"/>
                </a:lnTo>
                <a:lnTo>
                  <a:pt x="866395" y="379832"/>
                </a:lnTo>
                <a:lnTo>
                  <a:pt x="697791" y="379832"/>
                </a:lnTo>
                <a:lnTo>
                  <a:pt x="697791" y="405468"/>
                </a:lnTo>
                <a:lnTo>
                  <a:pt x="885129" y="405468"/>
                </a:lnTo>
                <a:lnTo>
                  <a:pt x="885129" y="469064"/>
                </a:lnTo>
                <a:lnTo>
                  <a:pt x="441722" y="469064"/>
                </a:lnTo>
                <a:lnTo>
                  <a:pt x="441722" y="488884"/>
                </a:lnTo>
                <a:lnTo>
                  <a:pt x="601374" y="488884"/>
                </a:lnTo>
                <a:lnTo>
                  <a:pt x="601374" y="551988"/>
                </a:lnTo>
                <a:lnTo>
                  <a:pt x="541229" y="551988"/>
                </a:lnTo>
                <a:lnTo>
                  <a:pt x="520524" y="605231"/>
                </a:lnTo>
                <a:lnTo>
                  <a:pt x="597431" y="605231"/>
                </a:lnTo>
                <a:lnTo>
                  <a:pt x="597431" y="883772"/>
                </a:lnTo>
                <a:lnTo>
                  <a:pt x="444603" y="883772"/>
                </a:lnTo>
                <a:lnTo>
                  <a:pt x="444603" y="869814"/>
                </a:lnTo>
                <a:lnTo>
                  <a:pt x="223819" y="796384"/>
                </a:lnTo>
                <a:lnTo>
                  <a:pt x="8874" y="869840"/>
                </a:lnTo>
                <a:lnTo>
                  <a:pt x="8874" y="799342"/>
                </a:lnTo>
                <a:lnTo>
                  <a:pt x="188323" y="739196"/>
                </a:lnTo>
                <a:lnTo>
                  <a:pt x="188323" y="732294"/>
                </a:lnTo>
                <a:lnTo>
                  <a:pt x="0" y="732294"/>
                </a:lnTo>
                <a:lnTo>
                  <a:pt x="0" y="671163"/>
                </a:lnTo>
                <a:lnTo>
                  <a:pt x="188323" y="671163"/>
                </a:lnTo>
                <a:lnTo>
                  <a:pt x="188323" y="613976"/>
                </a:lnTo>
                <a:lnTo>
                  <a:pt x="261286" y="613976"/>
                </a:lnTo>
                <a:lnTo>
                  <a:pt x="261286" y="671163"/>
                </a:lnTo>
                <a:lnTo>
                  <a:pt x="313543" y="671163"/>
                </a:lnTo>
                <a:lnTo>
                  <a:pt x="287908" y="619892"/>
                </a:lnTo>
                <a:lnTo>
                  <a:pt x="361857" y="619892"/>
                </a:lnTo>
                <a:lnTo>
                  <a:pt x="390450" y="671163"/>
                </a:lnTo>
                <a:lnTo>
                  <a:pt x="425566" y="671163"/>
                </a:lnTo>
                <a:lnTo>
                  <a:pt x="471224" y="551988"/>
                </a:lnTo>
                <a:lnTo>
                  <a:pt x="430799" y="551988"/>
                </a:lnTo>
                <a:lnTo>
                  <a:pt x="430799" y="544957"/>
                </a:lnTo>
                <a:lnTo>
                  <a:pt x="372703" y="544957"/>
                </a:lnTo>
                <a:lnTo>
                  <a:pt x="372703" y="505518"/>
                </a:lnTo>
                <a:lnTo>
                  <a:pt x="76907" y="505518"/>
                </a:lnTo>
                <a:lnTo>
                  <a:pt x="76907" y="544957"/>
                </a:lnTo>
                <a:lnTo>
                  <a:pt x="7888" y="544957"/>
                </a:lnTo>
                <a:lnTo>
                  <a:pt x="7888" y="442414"/>
                </a:lnTo>
                <a:lnTo>
                  <a:pt x="179449" y="442414"/>
                </a:lnTo>
                <a:lnTo>
                  <a:pt x="171561" y="422695"/>
                </a:lnTo>
                <a:lnTo>
                  <a:pt x="255370" y="422695"/>
                </a:lnTo>
                <a:lnTo>
                  <a:pt x="263258" y="442414"/>
                </a:lnTo>
                <a:lnTo>
                  <a:pt x="437491" y="442414"/>
                </a:lnTo>
                <a:lnTo>
                  <a:pt x="437491" y="422495"/>
                </a:lnTo>
                <a:lnTo>
                  <a:pt x="5340" y="422495"/>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hangingPunct="1"/>
            <a:endParaRPr lang="zh-CN" altLang="en-US" sz="3000" kern="1200" dirty="0">
              <a:solidFill>
                <a:prstClr val="white"/>
              </a:solidFill>
              <a:latin typeface="锐字锐线怒放黑简1.0" panose="02010604000000000000" pitchFamily="2" charset="-122"/>
              <a:ea typeface="锐字锐线怒放黑简1.0" panose="02010604000000000000" pitchFamily="2" charset="-122"/>
              <a:cs typeface="+mn-cs"/>
            </a:endParaRPr>
          </a:p>
        </p:txBody>
      </p:sp>
      <p:sp>
        <p:nvSpPr>
          <p:cNvPr id="20" name="矩形: 圆角 19"/>
          <p:cNvSpPr/>
          <p:nvPr userDrawn="1"/>
        </p:nvSpPr>
        <p:spPr>
          <a:xfrm>
            <a:off x="1339627" y="2009920"/>
            <a:ext cx="1147103" cy="688178"/>
          </a:xfrm>
          <a:prstGeom prst="roundRect">
            <a:avLst>
              <a:gd name="adj" fmla="val 1056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ctrTitle" hasCustomPrompt="1"/>
          </p:nvPr>
        </p:nvSpPr>
        <p:spPr>
          <a:xfrm>
            <a:off x="2571790" y="2009671"/>
            <a:ext cx="5240570" cy="690668"/>
          </a:xfrm>
        </p:spPr>
        <p:txBody>
          <a:bodyPr>
            <a:normAutofit/>
          </a:bodyPr>
          <a:lstStyle>
            <a:lvl1pPr algn="dist">
              <a:defRPr sz="3600" b="1">
                <a:solidFill>
                  <a:schemeClr val="bg1"/>
                </a:solidFill>
              </a:defRPr>
            </a:lvl1pPr>
          </a:lstStyle>
          <a:p>
            <a:r>
              <a:rPr lang="zh-CN" altLang="en-US" dirty="0"/>
              <a:t>单击此处编辑母版标题</a:t>
            </a:r>
          </a:p>
        </p:txBody>
      </p:sp>
      <p:sp>
        <p:nvSpPr>
          <p:cNvPr id="3" name="副标题 2"/>
          <p:cNvSpPr>
            <a:spLocks noGrp="1"/>
          </p:cNvSpPr>
          <p:nvPr>
            <p:ph type="subTitle" idx="1" hasCustomPrompt="1"/>
          </p:nvPr>
        </p:nvSpPr>
        <p:spPr>
          <a:xfrm>
            <a:off x="2007478" y="2009671"/>
            <a:ext cx="564312" cy="689486"/>
          </a:xfrm>
        </p:spPr>
        <p:txBody>
          <a:bodyPr anchor="ctr">
            <a:noAutofit/>
          </a:bodyPr>
          <a:lstStyle>
            <a:lvl1pPr marL="0" indent="0" algn="ctr">
              <a:buNone/>
              <a:defRPr sz="4500" b="1">
                <a:solidFill>
                  <a:srgbClr val="0070C0"/>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dirty="0"/>
              <a:t>2</a:t>
            </a:r>
            <a:endParaRPr lang="zh-CN" altLang="en-US" dirty="0"/>
          </a:p>
        </p:txBody>
      </p:sp>
    </p:spTree>
    <p:extLst>
      <p:ext uri="{BB962C8B-B14F-4D97-AF65-F5344CB8AC3E}">
        <p14:creationId xmlns:p14="http://schemas.microsoft.com/office/powerpoint/2010/main" val="3548860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主观题型封面">
    <p:spTree>
      <p:nvGrpSpPr>
        <p:cNvPr id="1" name=""/>
        <p:cNvGrpSpPr/>
        <p:nvPr/>
      </p:nvGrpSpPr>
      <p:grpSpPr>
        <a:xfrm>
          <a:off x="0" y="0"/>
          <a:ext cx="0" cy="0"/>
          <a:chOff x="0" y="0"/>
          <a:chExt cx="0" cy="0"/>
        </a:xfrm>
      </p:grpSpPr>
      <p:sp>
        <p:nvSpPr>
          <p:cNvPr id="21" name="矩形 20"/>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dirty="0">
              <a:solidFill>
                <a:prstClr val="white"/>
              </a:solidFill>
            </a:endParaRPr>
          </a:p>
        </p:txBody>
      </p:sp>
      <p:grpSp>
        <p:nvGrpSpPr>
          <p:cNvPr id="22" name="组合 21"/>
          <p:cNvGrpSpPr/>
          <p:nvPr userDrawn="1"/>
        </p:nvGrpSpPr>
        <p:grpSpPr>
          <a:xfrm>
            <a:off x="2819910" y="2975809"/>
            <a:ext cx="3504180" cy="310568"/>
            <a:chOff x="3791744" y="3505922"/>
            <a:chExt cx="4672240" cy="414091"/>
          </a:xfrm>
        </p:grpSpPr>
        <p:sp>
          <p:nvSpPr>
            <p:cNvPr id="23" name="文本框 22"/>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24" name="组合 23"/>
            <p:cNvGrpSpPr/>
            <p:nvPr/>
          </p:nvGrpSpPr>
          <p:grpSpPr>
            <a:xfrm>
              <a:off x="3791744" y="3614578"/>
              <a:ext cx="834357" cy="196779"/>
              <a:chOff x="3893490" y="3603420"/>
              <a:chExt cx="834357" cy="196779"/>
            </a:xfrm>
          </p:grpSpPr>
          <p:sp>
            <p:nvSpPr>
              <p:cNvPr id="29"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30"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31"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25" name="组合 24"/>
            <p:cNvGrpSpPr/>
            <p:nvPr/>
          </p:nvGrpSpPr>
          <p:grpSpPr>
            <a:xfrm>
              <a:off x="7629627" y="3614578"/>
              <a:ext cx="834357" cy="196779"/>
              <a:chOff x="3893490" y="3603420"/>
              <a:chExt cx="834357" cy="196779"/>
            </a:xfrm>
          </p:grpSpPr>
          <p:sp>
            <p:nvSpPr>
              <p:cNvPr id="26"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27"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28"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grpSp>
        <p:nvGrpSpPr>
          <p:cNvPr id="32" name="组合 31"/>
          <p:cNvGrpSpPr/>
          <p:nvPr userDrawn="1"/>
        </p:nvGrpSpPr>
        <p:grpSpPr>
          <a:xfrm>
            <a:off x="1347589" y="2009671"/>
            <a:ext cx="1147103" cy="688427"/>
            <a:chOff x="1786169" y="2679561"/>
            <a:chExt cx="1529470" cy="917902"/>
          </a:xfrm>
        </p:grpSpPr>
        <p:sp>
          <p:nvSpPr>
            <p:cNvPr id="34" name="矩形: 圆顶角 33"/>
            <p:cNvSpPr/>
            <p:nvPr/>
          </p:nvSpPr>
          <p:spPr>
            <a:xfrm rot="5400000">
              <a:off x="2579662" y="2862344"/>
              <a:ext cx="916648" cy="551082"/>
            </a:xfrm>
            <a:prstGeom prst="round2SameRect">
              <a:avLst>
                <a:gd name="adj1" fmla="val 144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5" name="任意多边形: 形状 34"/>
            <p:cNvSpPr/>
            <p:nvPr/>
          </p:nvSpPr>
          <p:spPr>
            <a:xfrm>
              <a:off x="1828308" y="2680205"/>
              <a:ext cx="907806" cy="907294"/>
            </a:xfrm>
            <a:custGeom>
              <a:avLst/>
              <a:gdLst/>
              <a:ahLst/>
              <a:cxnLst/>
              <a:rect l="l" t="t" r="r" b="b"/>
              <a:pathLst>
                <a:path w="907806" h="907294">
                  <a:moveTo>
                    <a:pt x="7888" y="648486"/>
                  </a:moveTo>
                  <a:lnTo>
                    <a:pt x="232693" y="648486"/>
                  </a:lnTo>
                  <a:lnTo>
                    <a:pt x="232693" y="706659"/>
                  </a:lnTo>
                  <a:lnTo>
                    <a:pt x="156772" y="706659"/>
                  </a:lnTo>
                  <a:lnTo>
                    <a:pt x="156772" y="726379"/>
                  </a:lnTo>
                  <a:lnTo>
                    <a:pt x="228749" y="726379"/>
                  </a:lnTo>
                  <a:lnTo>
                    <a:pt x="228749" y="782580"/>
                  </a:lnTo>
                  <a:lnTo>
                    <a:pt x="156772" y="782580"/>
                  </a:lnTo>
                  <a:lnTo>
                    <a:pt x="156772" y="798356"/>
                  </a:lnTo>
                  <a:lnTo>
                    <a:pt x="181421" y="808216"/>
                  </a:lnTo>
                  <a:lnTo>
                    <a:pt x="462427" y="808216"/>
                  </a:lnTo>
                  <a:lnTo>
                    <a:pt x="462427" y="843698"/>
                  </a:lnTo>
                  <a:lnTo>
                    <a:pt x="635040" y="843698"/>
                  </a:lnTo>
                  <a:lnTo>
                    <a:pt x="635040" y="818062"/>
                  </a:lnTo>
                  <a:lnTo>
                    <a:pt x="468408" y="818062"/>
                  </a:lnTo>
                  <a:lnTo>
                    <a:pt x="468408" y="752987"/>
                  </a:lnTo>
                  <a:lnTo>
                    <a:pt x="635040" y="752987"/>
                  </a:lnTo>
                  <a:lnTo>
                    <a:pt x="635040" y="730309"/>
                  </a:lnTo>
                  <a:lnTo>
                    <a:pt x="708003" y="730309"/>
                  </a:lnTo>
                  <a:lnTo>
                    <a:pt x="708003" y="752987"/>
                  </a:lnTo>
                  <a:lnTo>
                    <a:pt x="876607" y="752987"/>
                  </a:lnTo>
                  <a:lnTo>
                    <a:pt x="876607" y="818062"/>
                  </a:lnTo>
                  <a:lnTo>
                    <a:pt x="708003" y="818062"/>
                  </a:lnTo>
                  <a:lnTo>
                    <a:pt x="708003" y="843698"/>
                  </a:lnTo>
                  <a:lnTo>
                    <a:pt x="895341" y="843698"/>
                  </a:lnTo>
                  <a:lnTo>
                    <a:pt x="895341" y="907294"/>
                  </a:lnTo>
                  <a:lnTo>
                    <a:pt x="447703" y="907294"/>
                  </a:lnTo>
                  <a:lnTo>
                    <a:pt x="447703" y="867868"/>
                  </a:lnTo>
                  <a:lnTo>
                    <a:pt x="167618" y="867868"/>
                  </a:lnTo>
                  <a:lnTo>
                    <a:pt x="69019" y="832865"/>
                  </a:lnTo>
                  <a:lnTo>
                    <a:pt x="64089" y="867868"/>
                  </a:lnTo>
                  <a:lnTo>
                    <a:pt x="0" y="867868"/>
                  </a:lnTo>
                  <a:lnTo>
                    <a:pt x="12818" y="777650"/>
                  </a:lnTo>
                  <a:lnTo>
                    <a:pt x="12818" y="721449"/>
                  </a:lnTo>
                  <a:lnTo>
                    <a:pt x="75921" y="721449"/>
                  </a:lnTo>
                  <a:lnTo>
                    <a:pt x="75921" y="771734"/>
                  </a:lnTo>
                  <a:lnTo>
                    <a:pt x="93669" y="778636"/>
                  </a:lnTo>
                  <a:lnTo>
                    <a:pt x="93669" y="706659"/>
                  </a:lnTo>
                  <a:lnTo>
                    <a:pt x="7888" y="706659"/>
                  </a:lnTo>
                  <a:close/>
                  <a:moveTo>
                    <a:pt x="324389" y="602144"/>
                  </a:moveTo>
                  <a:lnTo>
                    <a:pt x="379605" y="602144"/>
                  </a:lnTo>
                  <a:lnTo>
                    <a:pt x="379605" y="703701"/>
                  </a:lnTo>
                  <a:lnTo>
                    <a:pt x="458484" y="737224"/>
                  </a:lnTo>
                  <a:lnTo>
                    <a:pt x="458484" y="802300"/>
                  </a:lnTo>
                  <a:lnTo>
                    <a:pt x="351997" y="752014"/>
                  </a:lnTo>
                  <a:lnTo>
                    <a:pt x="245510" y="806244"/>
                  </a:lnTo>
                  <a:lnTo>
                    <a:pt x="245510" y="741168"/>
                  </a:lnTo>
                  <a:lnTo>
                    <a:pt x="324389" y="703701"/>
                  </a:lnTo>
                  <a:close/>
                  <a:moveTo>
                    <a:pt x="83809" y="562705"/>
                  </a:moveTo>
                  <a:lnTo>
                    <a:pt x="83809" y="580453"/>
                  </a:lnTo>
                  <a:lnTo>
                    <a:pt x="156772" y="580453"/>
                  </a:lnTo>
                  <a:lnTo>
                    <a:pt x="156772" y="562705"/>
                  </a:lnTo>
                  <a:close/>
                  <a:moveTo>
                    <a:pt x="557147" y="551846"/>
                  </a:moveTo>
                  <a:lnTo>
                    <a:pt x="557147" y="598187"/>
                  </a:lnTo>
                  <a:lnTo>
                    <a:pt x="605461" y="598187"/>
                  </a:lnTo>
                  <a:lnTo>
                    <a:pt x="605461" y="551846"/>
                  </a:lnTo>
                  <a:close/>
                  <a:moveTo>
                    <a:pt x="385521" y="506504"/>
                  </a:moveTo>
                  <a:lnTo>
                    <a:pt x="382563" y="521293"/>
                  </a:lnTo>
                  <a:lnTo>
                    <a:pt x="455526" y="521293"/>
                  </a:lnTo>
                  <a:lnTo>
                    <a:pt x="455526" y="598187"/>
                  </a:lnTo>
                  <a:lnTo>
                    <a:pt x="485170" y="598187"/>
                  </a:lnTo>
                  <a:lnTo>
                    <a:pt x="485170" y="551846"/>
                  </a:lnTo>
                  <a:lnTo>
                    <a:pt x="455591" y="551846"/>
                  </a:lnTo>
                  <a:lnTo>
                    <a:pt x="455591" y="506504"/>
                  </a:lnTo>
                  <a:close/>
                  <a:moveTo>
                    <a:pt x="733639" y="500574"/>
                  </a:moveTo>
                  <a:lnTo>
                    <a:pt x="797728" y="500574"/>
                  </a:lnTo>
                  <a:lnTo>
                    <a:pt x="797728" y="646500"/>
                  </a:lnTo>
                  <a:lnTo>
                    <a:pt x="733639" y="646500"/>
                  </a:lnTo>
                  <a:close/>
                  <a:moveTo>
                    <a:pt x="83809" y="497630"/>
                  </a:moveTo>
                  <a:lnTo>
                    <a:pt x="83809" y="515378"/>
                  </a:lnTo>
                  <a:lnTo>
                    <a:pt x="156772" y="515378"/>
                  </a:lnTo>
                  <a:lnTo>
                    <a:pt x="156772" y="497630"/>
                  </a:lnTo>
                  <a:close/>
                  <a:moveTo>
                    <a:pt x="16762" y="445373"/>
                  </a:moveTo>
                  <a:lnTo>
                    <a:pt x="223819" y="445373"/>
                  </a:lnTo>
                  <a:lnTo>
                    <a:pt x="223819" y="632710"/>
                  </a:lnTo>
                  <a:lnTo>
                    <a:pt x="16762" y="632710"/>
                  </a:lnTo>
                  <a:close/>
                  <a:moveTo>
                    <a:pt x="732301" y="164185"/>
                  </a:moveTo>
                  <a:lnTo>
                    <a:pt x="799348" y="164185"/>
                  </a:lnTo>
                  <a:lnTo>
                    <a:pt x="799348" y="308139"/>
                  </a:lnTo>
                  <a:lnTo>
                    <a:pt x="784558" y="336733"/>
                  </a:lnTo>
                  <a:lnTo>
                    <a:pt x="828927" y="336733"/>
                  </a:lnTo>
                  <a:lnTo>
                    <a:pt x="828927" y="418570"/>
                  </a:lnTo>
                  <a:lnTo>
                    <a:pt x="848647" y="418570"/>
                  </a:lnTo>
                  <a:lnTo>
                    <a:pt x="855549" y="383074"/>
                  </a:lnTo>
                  <a:lnTo>
                    <a:pt x="907806" y="383074"/>
                  </a:lnTo>
                  <a:lnTo>
                    <a:pt x="889073" y="482166"/>
                  </a:lnTo>
                  <a:lnTo>
                    <a:pt x="888439" y="482166"/>
                  </a:lnTo>
                  <a:lnTo>
                    <a:pt x="888439" y="727351"/>
                  </a:lnTo>
                  <a:lnTo>
                    <a:pt x="766176" y="727351"/>
                  </a:lnTo>
                  <a:lnTo>
                    <a:pt x="766176" y="662276"/>
                  </a:lnTo>
                  <a:lnTo>
                    <a:pt x="816462" y="662276"/>
                  </a:lnTo>
                  <a:lnTo>
                    <a:pt x="816462" y="482166"/>
                  </a:lnTo>
                  <a:lnTo>
                    <a:pt x="766810" y="482166"/>
                  </a:lnTo>
                  <a:lnTo>
                    <a:pt x="766810" y="364340"/>
                  </a:lnTo>
                  <a:lnTo>
                    <a:pt x="704693" y="485124"/>
                  </a:lnTo>
                  <a:lnTo>
                    <a:pt x="634688" y="485124"/>
                  </a:lnTo>
                  <a:lnTo>
                    <a:pt x="732301" y="298279"/>
                  </a:lnTo>
                  <a:close/>
                  <a:moveTo>
                    <a:pt x="642576" y="72488"/>
                  </a:moveTo>
                  <a:lnTo>
                    <a:pt x="891045" y="72488"/>
                  </a:lnTo>
                  <a:lnTo>
                    <a:pt x="891045" y="323915"/>
                  </a:lnTo>
                  <a:lnTo>
                    <a:pt x="823012" y="323915"/>
                  </a:lnTo>
                  <a:lnTo>
                    <a:pt x="823012" y="137563"/>
                  </a:lnTo>
                  <a:lnTo>
                    <a:pt x="710609" y="137563"/>
                  </a:lnTo>
                  <a:lnTo>
                    <a:pt x="710609" y="323915"/>
                  </a:lnTo>
                  <a:lnTo>
                    <a:pt x="642576" y="323915"/>
                  </a:lnTo>
                  <a:close/>
                  <a:moveTo>
                    <a:pt x="176901" y="0"/>
                  </a:moveTo>
                  <a:lnTo>
                    <a:pt x="261696" y="0"/>
                  </a:lnTo>
                  <a:lnTo>
                    <a:pt x="275500" y="35495"/>
                  </a:lnTo>
                  <a:lnTo>
                    <a:pt x="448048" y="35495"/>
                  </a:lnTo>
                  <a:lnTo>
                    <a:pt x="448048" y="72488"/>
                  </a:lnTo>
                  <a:lnTo>
                    <a:pt x="620884" y="72488"/>
                  </a:lnTo>
                  <a:lnTo>
                    <a:pt x="620884" y="173059"/>
                  </a:lnTo>
                  <a:lnTo>
                    <a:pt x="577501" y="312083"/>
                  </a:lnTo>
                  <a:lnTo>
                    <a:pt x="642576" y="460474"/>
                  </a:lnTo>
                  <a:lnTo>
                    <a:pt x="565669" y="460474"/>
                  </a:lnTo>
                  <a:lnTo>
                    <a:pt x="542005" y="392934"/>
                  </a:lnTo>
                  <a:lnTo>
                    <a:pt x="508482" y="485124"/>
                  </a:lnTo>
                  <a:lnTo>
                    <a:pt x="459470" y="485124"/>
                  </a:lnTo>
                  <a:lnTo>
                    <a:pt x="459470" y="486771"/>
                  </a:lnTo>
                  <a:lnTo>
                    <a:pt x="709975" y="486771"/>
                  </a:lnTo>
                  <a:lnTo>
                    <a:pt x="709975" y="551846"/>
                  </a:lnTo>
                  <a:lnTo>
                    <a:pt x="677438" y="551846"/>
                  </a:lnTo>
                  <a:lnTo>
                    <a:pt x="677438" y="598187"/>
                  </a:lnTo>
                  <a:lnTo>
                    <a:pt x="715891" y="598187"/>
                  </a:lnTo>
                  <a:lnTo>
                    <a:pt x="715891" y="664248"/>
                  </a:lnTo>
                  <a:lnTo>
                    <a:pt x="677438" y="664248"/>
                  </a:lnTo>
                  <a:lnTo>
                    <a:pt x="677438" y="720449"/>
                  </a:lnTo>
                  <a:lnTo>
                    <a:pt x="605461" y="720449"/>
                  </a:lnTo>
                  <a:lnTo>
                    <a:pt x="605461" y="664248"/>
                  </a:lnTo>
                  <a:lnTo>
                    <a:pt x="547287" y="664248"/>
                  </a:lnTo>
                  <a:lnTo>
                    <a:pt x="527568" y="727351"/>
                  </a:lnTo>
                  <a:lnTo>
                    <a:pt x="453619" y="727351"/>
                  </a:lnTo>
                  <a:lnTo>
                    <a:pt x="474324" y="664248"/>
                  </a:lnTo>
                  <a:lnTo>
                    <a:pt x="455526" y="664248"/>
                  </a:lnTo>
                  <a:lnTo>
                    <a:pt x="455526" y="702715"/>
                  </a:lnTo>
                  <a:lnTo>
                    <a:pt x="394394" y="702715"/>
                  </a:lnTo>
                  <a:lnTo>
                    <a:pt x="394394" y="580453"/>
                  </a:lnTo>
                  <a:lnTo>
                    <a:pt x="309600" y="580453"/>
                  </a:lnTo>
                  <a:lnTo>
                    <a:pt x="309600" y="704687"/>
                  </a:lnTo>
                  <a:lnTo>
                    <a:pt x="248468" y="704687"/>
                  </a:lnTo>
                  <a:lnTo>
                    <a:pt x="248468" y="521293"/>
                  </a:lnTo>
                  <a:lnTo>
                    <a:pt x="316501" y="521293"/>
                  </a:lnTo>
                  <a:lnTo>
                    <a:pt x="319459" y="506504"/>
                  </a:lnTo>
                  <a:lnTo>
                    <a:pt x="248468" y="506504"/>
                  </a:lnTo>
                  <a:lnTo>
                    <a:pt x="248468" y="445373"/>
                  </a:lnTo>
                  <a:lnTo>
                    <a:pt x="450799" y="445373"/>
                  </a:lnTo>
                  <a:lnTo>
                    <a:pt x="498622" y="320957"/>
                  </a:lnTo>
                  <a:lnTo>
                    <a:pt x="441435" y="175031"/>
                  </a:lnTo>
                  <a:lnTo>
                    <a:pt x="513412" y="175031"/>
                  </a:lnTo>
                  <a:lnTo>
                    <a:pt x="535104" y="232218"/>
                  </a:lnTo>
                  <a:lnTo>
                    <a:pt x="554823" y="160241"/>
                  </a:lnTo>
                  <a:lnTo>
                    <a:pt x="554823" y="137563"/>
                  </a:lnTo>
                  <a:lnTo>
                    <a:pt x="443407" y="137563"/>
                  </a:lnTo>
                  <a:lnTo>
                    <a:pt x="443407" y="101556"/>
                  </a:lnTo>
                  <a:lnTo>
                    <a:pt x="273528" y="101556"/>
                  </a:lnTo>
                  <a:lnTo>
                    <a:pt x="273528" y="191281"/>
                  </a:lnTo>
                  <a:lnTo>
                    <a:pt x="435230" y="191281"/>
                  </a:lnTo>
                  <a:lnTo>
                    <a:pt x="435230" y="257342"/>
                  </a:lnTo>
                  <a:lnTo>
                    <a:pt x="273528" y="257342"/>
                  </a:lnTo>
                  <a:lnTo>
                    <a:pt x="273528" y="363829"/>
                  </a:lnTo>
                  <a:lnTo>
                    <a:pt x="453964" y="363829"/>
                  </a:lnTo>
                  <a:lnTo>
                    <a:pt x="453964" y="428411"/>
                  </a:lnTo>
                  <a:lnTo>
                    <a:pt x="9284" y="428411"/>
                  </a:lnTo>
                  <a:lnTo>
                    <a:pt x="9284" y="363829"/>
                  </a:lnTo>
                  <a:lnTo>
                    <a:pt x="200565" y="363829"/>
                  </a:lnTo>
                  <a:lnTo>
                    <a:pt x="200565" y="257342"/>
                  </a:lnTo>
                  <a:lnTo>
                    <a:pt x="29003" y="257342"/>
                  </a:lnTo>
                  <a:lnTo>
                    <a:pt x="29003" y="191281"/>
                  </a:lnTo>
                  <a:lnTo>
                    <a:pt x="200565" y="191281"/>
                  </a:lnTo>
                  <a:lnTo>
                    <a:pt x="200565" y="101556"/>
                  </a:lnTo>
                  <a:lnTo>
                    <a:pt x="16186" y="101556"/>
                  </a:lnTo>
                  <a:lnTo>
                    <a:pt x="16186" y="35495"/>
                  </a:lnTo>
                  <a:lnTo>
                    <a:pt x="190705" y="3549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3000" kern="1200" dirty="0">
                <a:solidFill>
                  <a:prstClr val="white"/>
                </a:solidFill>
                <a:latin typeface="锐字锐线怒放黑简1.0" panose="02010604000000000000" pitchFamily="2" charset="-122"/>
                <a:ea typeface="锐字锐线怒放黑简1.0" panose="02010604000000000000" pitchFamily="2" charset="-122"/>
                <a:cs typeface="+mn-cs"/>
              </a:endParaRPr>
            </a:p>
          </p:txBody>
        </p:sp>
        <p:sp>
          <p:nvSpPr>
            <p:cNvPr id="36" name="矩形: 圆角 35"/>
            <p:cNvSpPr/>
            <p:nvPr/>
          </p:nvSpPr>
          <p:spPr>
            <a:xfrm>
              <a:off x="1786169" y="2679893"/>
              <a:ext cx="1529470" cy="917570"/>
            </a:xfrm>
            <a:prstGeom prst="roundRect">
              <a:avLst>
                <a:gd name="adj" fmla="val 1056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nvGrpSpPr>
          <p:cNvPr id="8" name="组合 7"/>
          <p:cNvGrpSpPr/>
          <p:nvPr userDrawn="1"/>
        </p:nvGrpSpPr>
        <p:grpSpPr>
          <a:xfrm>
            <a:off x="2819910" y="2975809"/>
            <a:ext cx="3504180" cy="310568"/>
            <a:chOff x="3791744" y="3505922"/>
            <a:chExt cx="4672240" cy="414091"/>
          </a:xfrm>
        </p:grpSpPr>
        <p:sp>
          <p:nvSpPr>
            <p:cNvPr id="9" name="文本框 8"/>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10" name="组合 9"/>
            <p:cNvGrpSpPr/>
            <p:nvPr/>
          </p:nvGrpSpPr>
          <p:grpSpPr>
            <a:xfrm>
              <a:off x="3791744" y="3614578"/>
              <a:ext cx="834357" cy="196779"/>
              <a:chOff x="3893490" y="3603420"/>
              <a:chExt cx="834357" cy="196779"/>
            </a:xfrm>
          </p:grpSpPr>
          <p:sp>
            <p:nvSpPr>
              <p:cNvPr id="15"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6"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7"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11" name="组合 10"/>
            <p:cNvGrpSpPr/>
            <p:nvPr/>
          </p:nvGrpSpPr>
          <p:grpSpPr>
            <a:xfrm>
              <a:off x="7629627" y="3614578"/>
              <a:ext cx="834357" cy="196779"/>
              <a:chOff x="3893490" y="3603420"/>
              <a:chExt cx="834357" cy="196779"/>
            </a:xfrm>
          </p:grpSpPr>
          <p:sp>
            <p:nvSpPr>
              <p:cNvPr id="12"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3"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4"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
        <p:nvSpPr>
          <p:cNvPr id="2" name="标题 1"/>
          <p:cNvSpPr>
            <a:spLocks noGrp="1"/>
          </p:cNvSpPr>
          <p:nvPr>
            <p:ph type="ctrTitle" hasCustomPrompt="1"/>
          </p:nvPr>
        </p:nvSpPr>
        <p:spPr>
          <a:xfrm>
            <a:off x="2571790" y="2010817"/>
            <a:ext cx="5240570" cy="690668"/>
          </a:xfrm>
        </p:spPr>
        <p:txBody>
          <a:bodyPr>
            <a:normAutofit/>
          </a:bodyPr>
          <a:lstStyle>
            <a:lvl1pPr algn="dist">
              <a:defRPr sz="3600" b="1">
                <a:solidFill>
                  <a:schemeClr val="bg1"/>
                </a:solidFill>
              </a:defRPr>
            </a:lvl1pPr>
          </a:lstStyle>
          <a:p>
            <a:r>
              <a:rPr lang="zh-CN" altLang="en-US" dirty="0"/>
              <a:t>单击此处编辑母版标题</a:t>
            </a:r>
          </a:p>
        </p:txBody>
      </p:sp>
      <p:sp>
        <p:nvSpPr>
          <p:cNvPr id="3" name="副标题 2"/>
          <p:cNvSpPr>
            <a:spLocks noGrp="1"/>
          </p:cNvSpPr>
          <p:nvPr>
            <p:ph type="subTitle" idx="1" hasCustomPrompt="1"/>
          </p:nvPr>
        </p:nvSpPr>
        <p:spPr>
          <a:xfrm>
            <a:off x="2007478" y="2010817"/>
            <a:ext cx="564312" cy="689486"/>
          </a:xfrm>
        </p:spPr>
        <p:txBody>
          <a:bodyPr anchor="ctr">
            <a:noAutofit/>
          </a:bodyPr>
          <a:lstStyle>
            <a:lvl1pPr marL="0" indent="0" algn="ctr">
              <a:buNone/>
              <a:defRPr sz="4500" b="1">
                <a:solidFill>
                  <a:srgbClr val="0070C0"/>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dirty="0"/>
              <a:t>2</a:t>
            </a:r>
            <a:endParaRPr lang="zh-CN" altLang="en-US" dirty="0"/>
          </a:p>
        </p:txBody>
      </p:sp>
    </p:spTree>
    <p:extLst>
      <p:ext uri="{BB962C8B-B14F-4D97-AF65-F5344CB8AC3E}">
        <p14:creationId xmlns:p14="http://schemas.microsoft.com/office/powerpoint/2010/main" val="7220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典型例题">
    <p:spTree>
      <p:nvGrpSpPr>
        <p:cNvPr id="1" name=""/>
        <p:cNvGrpSpPr/>
        <p:nvPr/>
      </p:nvGrpSpPr>
      <p:grpSpPr>
        <a:xfrm>
          <a:off x="0" y="0"/>
          <a:ext cx="0" cy="0"/>
          <a:chOff x="0" y="0"/>
          <a:chExt cx="0" cy="0"/>
        </a:xfrm>
      </p:grpSpPr>
      <p:sp>
        <p:nvSpPr>
          <p:cNvPr id="7" name="矩形 6"/>
          <p:cNvSpPr/>
          <p:nvPr userDrawn="1"/>
        </p:nvSpPr>
        <p:spPr>
          <a:xfrm>
            <a:off x="521550" y="0"/>
            <a:ext cx="1261884" cy="415498"/>
          </a:xfrm>
          <a:prstGeom prst="rect">
            <a:avLst/>
          </a:prstGeom>
          <a:solidFill>
            <a:srgbClr val="0070C0"/>
          </a:solidFill>
        </p:spPr>
        <p:txBody>
          <a:bodyPr wrap="none">
            <a:spAutoFit/>
          </a:bodyPr>
          <a:lstStyle/>
          <a:p>
            <a:pPr hangingPunct="1"/>
            <a:r>
              <a:rPr lang="zh-CN" altLang="en-US" sz="2100" kern="1200" dirty="0">
                <a:solidFill>
                  <a:prstClr val="white"/>
                </a:solidFill>
                <a:cs typeface="+mn-cs"/>
              </a:rPr>
              <a:t>典型例题</a:t>
            </a:r>
          </a:p>
        </p:txBody>
      </p:sp>
    </p:spTree>
    <p:extLst>
      <p:ext uri="{BB962C8B-B14F-4D97-AF65-F5344CB8AC3E}">
        <p14:creationId xmlns:p14="http://schemas.microsoft.com/office/powerpoint/2010/main" val="31483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析题过程">
    <p:spTree>
      <p:nvGrpSpPr>
        <p:cNvPr id="1" name=""/>
        <p:cNvGrpSpPr/>
        <p:nvPr/>
      </p:nvGrpSpPr>
      <p:grpSpPr>
        <a:xfrm>
          <a:off x="0" y="0"/>
          <a:ext cx="0" cy="0"/>
          <a:chOff x="0" y="0"/>
          <a:chExt cx="0" cy="0"/>
        </a:xfrm>
      </p:grpSpPr>
      <p:sp>
        <p:nvSpPr>
          <p:cNvPr id="7" name="矩形 6"/>
          <p:cNvSpPr/>
          <p:nvPr userDrawn="1"/>
        </p:nvSpPr>
        <p:spPr>
          <a:xfrm>
            <a:off x="521550" y="0"/>
            <a:ext cx="1261884" cy="415498"/>
          </a:xfrm>
          <a:prstGeom prst="rect">
            <a:avLst/>
          </a:prstGeom>
          <a:solidFill>
            <a:srgbClr val="0070C0"/>
          </a:solidFill>
        </p:spPr>
        <p:txBody>
          <a:bodyPr wrap="none">
            <a:spAutoFit/>
          </a:bodyPr>
          <a:lstStyle/>
          <a:p>
            <a:pPr hangingPunct="1"/>
            <a:r>
              <a:rPr lang="zh-CN" altLang="en-US" sz="2100" kern="1200" dirty="0">
                <a:solidFill>
                  <a:prstClr val="white"/>
                </a:solidFill>
                <a:cs typeface="+mn-cs"/>
              </a:rPr>
              <a:t>析题过程</a:t>
            </a:r>
          </a:p>
        </p:txBody>
      </p:sp>
    </p:spTree>
    <p:extLst>
      <p:ext uri="{BB962C8B-B14F-4D97-AF65-F5344CB8AC3E}">
        <p14:creationId xmlns:p14="http://schemas.microsoft.com/office/powerpoint/2010/main" val="118405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应用体验">
    <p:spTree>
      <p:nvGrpSpPr>
        <p:cNvPr id="1" name=""/>
        <p:cNvGrpSpPr/>
        <p:nvPr/>
      </p:nvGrpSpPr>
      <p:grpSpPr>
        <a:xfrm>
          <a:off x="0" y="0"/>
          <a:ext cx="0" cy="0"/>
          <a:chOff x="0" y="0"/>
          <a:chExt cx="0" cy="0"/>
        </a:xfrm>
      </p:grpSpPr>
      <p:sp>
        <p:nvSpPr>
          <p:cNvPr id="3" name="矩形 2"/>
          <p:cNvSpPr/>
          <p:nvPr userDrawn="1"/>
        </p:nvSpPr>
        <p:spPr>
          <a:xfrm>
            <a:off x="521550" y="0"/>
            <a:ext cx="1261884" cy="415498"/>
          </a:xfrm>
          <a:prstGeom prst="rect">
            <a:avLst/>
          </a:prstGeom>
          <a:solidFill>
            <a:srgbClr val="0070C0"/>
          </a:solidFill>
        </p:spPr>
        <p:txBody>
          <a:bodyPr wrap="none">
            <a:spAutoFit/>
          </a:bodyPr>
          <a:lstStyle/>
          <a:p>
            <a:pPr hangingPunct="1"/>
            <a:r>
              <a:rPr lang="zh-CN" altLang="en-US" sz="2100" kern="1200" dirty="0">
                <a:solidFill>
                  <a:prstClr val="white"/>
                </a:solidFill>
                <a:cs typeface="+mn-cs"/>
              </a:rPr>
              <a:t>应用体验</a:t>
            </a:r>
          </a:p>
        </p:txBody>
      </p:sp>
    </p:spTree>
    <p:extLst>
      <p:ext uri="{BB962C8B-B14F-4D97-AF65-F5344CB8AC3E}">
        <p14:creationId xmlns:p14="http://schemas.microsoft.com/office/powerpoint/2010/main" val="150277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阅卷展示">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7" name="组合 6"/>
          <p:cNvGrpSpPr/>
          <p:nvPr userDrawn="1"/>
        </p:nvGrpSpPr>
        <p:grpSpPr>
          <a:xfrm>
            <a:off x="359533" y="3018235"/>
            <a:ext cx="8424935" cy="1742069"/>
            <a:chOff x="623391" y="683075"/>
            <a:chExt cx="11233247" cy="2322759"/>
          </a:xfrm>
        </p:grpSpPr>
        <p:sp>
          <p:nvSpPr>
            <p:cNvPr id="8" name="矩形: 圆角 7"/>
            <p:cNvSpPr/>
            <p:nvPr/>
          </p:nvSpPr>
          <p:spPr>
            <a:xfrm>
              <a:off x="623391" y="692696"/>
              <a:ext cx="11233247" cy="2313138"/>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 name="任意多边形: 形状 8"/>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0" name="文本框 9"/>
            <p:cNvSpPr txBox="1"/>
            <p:nvPr/>
          </p:nvSpPr>
          <p:spPr>
            <a:xfrm>
              <a:off x="965040" y="683075"/>
              <a:ext cx="1682512" cy="553997"/>
            </a:xfrm>
            <a:prstGeom prst="rect">
              <a:avLst/>
            </a:prstGeom>
            <a:noFill/>
          </p:spPr>
          <p:txBody>
            <a:bodyPr wrap="none" rtlCol="0">
              <a:spAutoFit/>
            </a:bodyPr>
            <a:lstStyle/>
            <a:p>
              <a:pPr hangingPunct="1"/>
              <a:r>
                <a:rPr lang="zh-CN" altLang="en-US" sz="2100" kern="1200">
                  <a:solidFill>
                    <a:prstClr val="white"/>
                  </a:solidFill>
                  <a:cs typeface="+mn-cs"/>
                </a:rPr>
                <a:t>标准答案</a:t>
              </a:r>
              <a:endParaRPr lang="zh-CN" altLang="en-US" sz="2100" kern="1200" dirty="0">
                <a:solidFill>
                  <a:prstClr val="white"/>
                </a:solidFill>
                <a:cs typeface="+mn-cs"/>
              </a:endParaRPr>
            </a:p>
          </p:txBody>
        </p:sp>
      </p:grpSp>
      <p:sp>
        <p:nvSpPr>
          <p:cNvPr id="11" name="矩形: 圆角 10"/>
          <p:cNvSpPr/>
          <p:nvPr userDrawn="1"/>
        </p:nvSpPr>
        <p:spPr>
          <a:xfrm>
            <a:off x="359533" y="390412"/>
            <a:ext cx="3942438" cy="2430271"/>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任意多边形: 形状 11"/>
          <p:cNvSpPr/>
          <p:nvPr userDrawn="1"/>
        </p:nvSpPr>
        <p:spPr>
          <a:xfrm rot="16200000">
            <a:off x="950114" y="66377"/>
            <a:ext cx="547029" cy="1195101"/>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3" name="文本框 12"/>
          <p:cNvSpPr txBox="1"/>
          <p:nvPr userDrawn="1"/>
        </p:nvSpPr>
        <p:spPr>
          <a:xfrm>
            <a:off x="615769" y="383197"/>
            <a:ext cx="1261884" cy="415498"/>
          </a:xfrm>
          <a:prstGeom prst="rect">
            <a:avLst/>
          </a:prstGeom>
          <a:noFill/>
        </p:spPr>
        <p:txBody>
          <a:bodyPr wrap="none" rtlCol="0">
            <a:spAutoFit/>
          </a:bodyPr>
          <a:lstStyle/>
          <a:p>
            <a:pPr hangingPunct="1"/>
            <a:r>
              <a:rPr lang="zh-CN" altLang="en-US" sz="2100" kern="1200" dirty="0">
                <a:solidFill>
                  <a:prstClr val="white"/>
                </a:solidFill>
                <a:cs typeface="+mn-cs"/>
              </a:rPr>
              <a:t>阅卷展示</a:t>
            </a:r>
          </a:p>
        </p:txBody>
      </p:sp>
      <p:grpSp>
        <p:nvGrpSpPr>
          <p:cNvPr id="14" name="组合 13"/>
          <p:cNvGrpSpPr/>
          <p:nvPr userDrawn="1"/>
        </p:nvGrpSpPr>
        <p:grpSpPr>
          <a:xfrm>
            <a:off x="4520670" y="383197"/>
            <a:ext cx="4263799" cy="2437486"/>
            <a:chOff x="623391" y="683075"/>
            <a:chExt cx="5685065" cy="3249981"/>
          </a:xfrm>
        </p:grpSpPr>
        <p:sp>
          <p:nvSpPr>
            <p:cNvPr id="15" name="矩形: 圆角 14"/>
            <p:cNvSpPr/>
            <p:nvPr/>
          </p:nvSpPr>
          <p:spPr>
            <a:xfrm>
              <a:off x="623391" y="692696"/>
              <a:ext cx="5685065" cy="3240360"/>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6" name="任意多边形: 形状 15"/>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7" name="文本框 16"/>
            <p:cNvSpPr txBox="1"/>
            <p:nvPr/>
          </p:nvSpPr>
          <p:spPr>
            <a:xfrm>
              <a:off x="965040" y="683075"/>
              <a:ext cx="1682512" cy="553997"/>
            </a:xfrm>
            <a:prstGeom prst="rect">
              <a:avLst/>
            </a:prstGeom>
            <a:noFill/>
          </p:spPr>
          <p:txBody>
            <a:bodyPr wrap="none" rtlCol="0">
              <a:spAutoFit/>
            </a:bodyPr>
            <a:lstStyle/>
            <a:p>
              <a:pPr hangingPunct="1"/>
              <a:r>
                <a:rPr lang="zh-CN" altLang="en-US" sz="2100" kern="1200" dirty="0">
                  <a:solidFill>
                    <a:prstClr val="white"/>
                  </a:solidFill>
                  <a:cs typeface="+mn-cs"/>
                </a:rPr>
                <a:t>名师点评</a:t>
              </a:r>
            </a:p>
          </p:txBody>
        </p:sp>
      </p:grpSp>
    </p:spTree>
    <p:extLst>
      <p:ext uri="{BB962C8B-B14F-4D97-AF65-F5344CB8AC3E}">
        <p14:creationId xmlns:p14="http://schemas.microsoft.com/office/powerpoint/2010/main" val="248824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endParaRPr lang="zh-CN" altLang="en-US"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endParaRPr lang="zh-CN" altLang="en-US"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fld id="{9A0DB2DC-4C9A-4742-B13C-FB6460FD3503}" type="slidenum">
              <a:rPr lang="en-US" altLang="zh-CN" noProof="1">
                <a:solidFill>
                  <a:prstClr val="black">
                    <a:tint val="75000"/>
                  </a:prstClr>
                </a:solidFill>
                <a:latin typeface="Arial" panose="020B0604020202020204" pitchFamily="34" charset="0"/>
                <a:ea typeface="宋体" panose="02010600030101010101" pitchFamily="2" charset="-122"/>
                <a:cs typeface="+mn-ea"/>
              </a:rPr>
              <a:pPr fontAlgn="base"/>
              <a:t>‹#›</a:t>
            </a:fld>
            <a:endParaRPr lang="zh-CN" altLang="en-US" noProof="1">
              <a:solidFill>
                <a:prstClr val="black">
                  <a:tint val="75000"/>
                </a:prstClr>
              </a:solidFill>
            </a:endParaRPr>
          </a:p>
        </p:txBody>
      </p:sp>
    </p:spTree>
    <p:extLst>
      <p:ext uri="{BB962C8B-B14F-4D97-AF65-F5344CB8AC3E}">
        <p14:creationId xmlns:p14="http://schemas.microsoft.com/office/powerpoint/2010/main" val="108053776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016669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基础落实">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文本框 10"/>
          <p:cNvSpPr txBox="1"/>
          <p:nvPr userDrawn="1"/>
        </p:nvSpPr>
        <p:spPr>
          <a:xfrm>
            <a:off x="3818965" y="2248586"/>
            <a:ext cx="2262159" cy="646331"/>
          </a:xfrm>
          <a:prstGeom prst="rect">
            <a:avLst/>
          </a:prstGeom>
          <a:noFill/>
        </p:spPr>
        <p:txBody>
          <a:bodyPr wrap="none" rtlCol="0" anchor="ctr">
            <a:spAutoFit/>
          </a:bodyPr>
          <a:lstStyle/>
          <a:p>
            <a:pPr algn="ctr" hangingPunct="1"/>
            <a:r>
              <a:rPr lang="zh-CN" altLang="en-US" sz="3600" b="1" kern="1200" spc="450" dirty="0" smtClean="0">
                <a:solidFill>
                  <a:prstClr val="white"/>
                </a:solidFill>
                <a:cs typeface="+mn-cs"/>
              </a:rPr>
              <a:t>基础梳理</a:t>
            </a:r>
            <a:endParaRPr lang="zh-CN" altLang="en-US" sz="3600" b="1" kern="1200" spc="450" dirty="0">
              <a:solidFill>
                <a:prstClr val="white"/>
              </a:solidFill>
              <a:cs typeface="+mn-cs"/>
            </a:endParaRPr>
          </a:p>
        </p:txBody>
      </p:sp>
      <p:sp>
        <p:nvSpPr>
          <p:cNvPr id="9" name="Freeform 5"/>
          <p:cNvSpPr>
            <a:spLocks noEditPoints="1"/>
          </p:cNvSpPr>
          <p:nvPr userDrawn="1"/>
        </p:nvSpPr>
        <p:spPr bwMode="auto">
          <a:xfrm>
            <a:off x="3086100" y="2259806"/>
            <a:ext cx="625079" cy="623888"/>
          </a:xfrm>
          <a:custGeom>
            <a:avLst/>
            <a:gdLst>
              <a:gd name="T0" fmla="*/ 585 w 681"/>
              <a:gd name="T1" fmla="*/ 232 h 681"/>
              <a:gd name="T2" fmla="*/ 547 w 681"/>
              <a:gd name="T3" fmla="*/ 65 h 681"/>
              <a:gd name="T4" fmla="*/ 437 w 681"/>
              <a:gd name="T5" fmla="*/ 91 h 681"/>
              <a:gd name="T6" fmla="*/ 292 w 681"/>
              <a:gd name="T7" fmla="*/ 0 h 681"/>
              <a:gd name="T8" fmla="*/ 233 w 681"/>
              <a:gd name="T9" fmla="*/ 96 h 681"/>
              <a:gd name="T10" fmla="*/ 66 w 681"/>
              <a:gd name="T11" fmla="*/ 134 h 681"/>
              <a:gd name="T12" fmla="*/ 92 w 681"/>
              <a:gd name="T13" fmla="*/ 244 h 681"/>
              <a:gd name="T14" fmla="*/ 0 w 681"/>
              <a:gd name="T15" fmla="*/ 389 h 681"/>
              <a:gd name="T16" fmla="*/ 96 w 681"/>
              <a:gd name="T17" fmla="*/ 448 h 681"/>
              <a:gd name="T18" fmla="*/ 134 w 681"/>
              <a:gd name="T19" fmla="*/ 615 h 681"/>
              <a:gd name="T20" fmla="*/ 244 w 681"/>
              <a:gd name="T21" fmla="*/ 590 h 681"/>
              <a:gd name="T22" fmla="*/ 389 w 681"/>
              <a:gd name="T23" fmla="*/ 681 h 681"/>
              <a:gd name="T24" fmla="*/ 449 w 681"/>
              <a:gd name="T25" fmla="*/ 585 h 681"/>
              <a:gd name="T26" fmla="*/ 616 w 681"/>
              <a:gd name="T27" fmla="*/ 547 h 681"/>
              <a:gd name="T28" fmla="*/ 590 w 681"/>
              <a:gd name="T29" fmla="*/ 437 h 681"/>
              <a:gd name="T30" fmla="*/ 681 w 681"/>
              <a:gd name="T31" fmla="*/ 292 h 681"/>
              <a:gd name="T32" fmla="*/ 564 w 681"/>
              <a:gd name="T33" fmla="*/ 394 h 681"/>
              <a:gd name="T34" fmla="*/ 537 w 681"/>
              <a:gd name="T35" fmla="*/ 460 h 681"/>
              <a:gd name="T36" fmla="*/ 460 w 681"/>
              <a:gd name="T37" fmla="*/ 536 h 681"/>
              <a:gd name="T38" fmla="*/ 395 w 681"/>
              <a:gd name="T39" fmla="*/ 563 h 681"/>
              <a:gd name="T40" fmla="*/ 287 w 681"/>
              <a:gd name="T41" fmla="*/ 563 h 681"/>
              <a:gd name="T42" fmla="*/ 222 w 681"/>
              <a:gd name="T43" fmla="*/ 536 h 681"/>
              <a:gd name="T44" fmla="*/ 145 w 681"/>
              <a:gd name="T45" fmla="*/ 460 h 681"/>
              <a:gd name="T46" fmla="*/ 118 w 681"/>
              <a:gd name="T47" fmla="*/ 394 h 681"/>
              <a:gd name="T48" fmla="*/ 118 w 681"/>
              <a:gd name="T49" fmla="*/ 286 h 681"/>
              <a:gd name="T50" fmla="*/ 145 w 681"/>
              <a:gd name="T51" fmla="*/ 221 h 681"/>
              <a:gd name="T52" fmla="*/ 222 w 681"/>
              <a:gd name="T53" fmla="*/ 145 h 681"/>
              <a:gd name="T54" fmla="*/ 287 w 681"/>
              <a:gd name="T55" fmla="*/ 118 h 681"/>
              <a:gd name="T56" fmla="*/ 395 w 681"/>
              <a:gd name="T57" fmla="*/ 118 h 681"/>
              <a:gd name="T58" fmla="*/ 460 w 681"/>
              <a:gd name="T59" fmla="*/ 145 h 681"/>
              <a:gd name="T60" fmla="*/ 537 w 681"/>
              <a:gd name="T61" fmla="*/ 221 h 681"/>
              <a:gd name="T62" fmla="*/ 564 w 681"/>
              <a:gd name="T63" fmla="*/ 286 h 681"/>
              <a:gd name="T64" fmla="*/ 633 w 681"/>
              <a:gd name="T65" fmla="*/ 371 h 681"/>
              <a:gd name="T66" fmla="*/ 382 w 681"/>
              <a:gd name="T67" fmla="*/ 437 h 681"/>
              <a:gd name="T68" fmla="*/ 293 w 681"/>
              <a:gd name="T69" fmla="*/ 415 h 681"/>
              <a:gd name="T70" fmla="*/ 320 w 681"/>
              <a:gd name="T71" fmla="*/ 327 h 681"/>
              <a:gd name="T72" fmla="*/ 302 w 681"/>
              <a:gd name="T73" fmla="*/ 306 h 681"/>
              <a:gd name="T74" fmla="*/ 361 w 681"/>
              <a:gd name="T75" fmla="*/ 306 h 681"/>
              <a:gd name="T76" fmla="*/ 388 w 681"/>
              <a:gd name="T77" fmla="*/ 415 h 681"/>
              <a:gd name="T78" fmla="*/ 361 w 681"/>
              <a:gd name="T79" fmla="*/ 274 h 681"/>
              <a:gd name="T80" fmla="*/ 325 w 681"/>
              <a:gd name="T81" fmla="*/ 239 h 681"/>
              <a:gd name="T82" fmla="*/ 325 w 681"/>
              <a:gd name="T83" fmla="*/ 279 h 681"/>
              <a:gd name="T84" fmla="*/ 185 w 681"/>
              <a:gd name="T85" fmla="*/ 340 h 681"/>
              <a:gd name="T86" fmla="*/ 468 w 681"/>
              <a:gd name="T87" fmla="*/ 340 h 681"/>
              <a:gd name="T88" fmla="*/ 250 w 681"/>
              <a:gd name="T89" fmla="*/ 250 h 681"/>
              <a:gd name="T90" fmla="*/ 340 w 681"/>
              <a:gd name="T91" fmla="*/ 46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1" h="681">
                <a:moveTo>
                  <a:pt x="665" y="269"/>
                </a:moveTo>
                <a:cubicBezTo>
                  <a:pt x="590" y="244"/>
                  <a:pt x="590" y="244"/>
                  <a:pt x="590" y="244"/>
                </a:cubicBezTo>
                <a:cubicBezTo>
                  <a:pt x="589" y="240"/>
                  <a:pt x="587" y="236"/>
                  <a:pt x="585" y="232"/>
                </a:cubicBezTo>
                <a:cubicBezTo>
                  <a:pt x="620" y="162"/>
                  <a:pt x="620" y="162"/>
                  <a:pt x="620" y="162"/>
                </a:cubicBezTo>
                <a:cubicBezTo>
                  <a:pt x="625" y="153"/>
                  <a:pt x="623" y="141"/>
                  <a:pt x="616" y="134"/>
                </a:cubicBezTo>
                <a:cubicBezTo>
                  <a:pt x="547" y="65"/>
                  <a:pt x="547" y="65"/>
                  <a:pt x="547" y="65"/>
                </a:cubicBezTo>
                <a:cubicBezTo>
                  <a:pt x="540" y="58"/>
                  <a:pt x="528" y="56"/>
                  <a:pt x="519" y="61"/>
                </a:cubicBezTo>
                <a:cubicBezTo>
                  <a:pt x="449" y="96"/>
                  <a:pt x="449" y="96"/>
                  <a:pt x="449" y="96"/>
                </a:cubicBezTo>
                <a:cubicBezTo>
                  <a:pt x="445" y="94"/>
                  <a:pt x="441" y="93"/>
                  <a:pt x="437" y="91"/>
                </a:cubicBezTo>
                <a:cubicBezTo>
                  <a:pt x="413" y="16"/>
                  <a:pt x="413" y="16"/>
                  <a:pt x="413" y="16"/>
                </a:cubicBezTo>
                <a:cubicBezTo>
                  <a:pt x="409" y="7"/>
                  <a:pt x="400" y="0"/>
                  <a:pt x="389" y="0"/>
                </a:cubicBezTo>
                <a:cubicBezTo>
                  <a:pt x="292" y="0"/>
                  <a:pt x="292" y="0"/>
                  <a:pt x="292" y="0"/>
                </a:cubicBezTo>
                <a:cubicBezTo>
                  <a:pt x="282" y="0"/>
                  <a:pt x="272" y="7"/>
                  <a:pt x="269" y="16"/>
                </a:cubicBezTo>
                <a:cubicBezTo>
                  <a:pt x="244" y="91"/>
                  <a:pt x="244" y="91"/>
                  <a:pt x="244" y="91"/>
                </a:cubicBezTo>
                <a:cubicBezTo>
                  <a:pt x="240" y="93"/>
                  <a:pt x="237" y="94"/>
                  <a:pt x="233" y="96"/>
                </a:cubicBezTo>
                <a:cubicBezTo>
                  <a:pt x="163" y="61"/>
                  <a:pt x="163" y="61"/>
                  <a:pt x="163" y="61"/>
                </a:cubicBezTo>
                <a:cubicBezTo>
                  <a:pt x="153" y="56"/>
                  <a:pt x="142" y="58"/>
                  <a:pt x="134" y="65"/>
                </a:cubicBezTo>
                <a:cubicBezTo>
                  <a:pt x="66" y="134"/>
                  <a:pt x="66" y="134"/>
                  <a:pt x="66" y="134"/>
                </a:cubicBezTo>
                <a:cubicBezTo>
                  <a:pt x="58" y="141"/>
                  <a:pt x="56" y="153"/>
                  <a:pt x="61" y="162"/>
                </a:cubicBezTo>
                <a:cubicBezTo>
                  <a:pt x="96" y="232"/>
                  <a:pt x="96" y="232"/>
                  <a:pt x="96" y="232"/>
                </a:cubicBezTo>
                <a:cubicBezTo>
                  <a:pt x="95" y="236"/>
                  <a:pt x="93" y="240"/>
                  <a:pt x="92" y="244"/>
                </a:cubicBezTo>
                <a:cubicBezTo>
                  <a:pt x="17" y="269"/>
                  <a:pt x="17" y="269"/>
                  <a:pt x="17" y="269"/>
                </a:cubicBezTo>
                <a:cubicBezTo>
                  <a:pt x="7" y="272"/>
                  <a:pt x="0" y="281"/>
                  <a:pt x="0" y="292"/>
                </a:cubicBezTo>
                <a:cubicBezTo>
                  <a:pt x="0" y="389"/>
                  <a:pt x="0" y="389"/>
                  <a:pt x="0" y="389"/>
                </a:cubicBezTo>
                <a:cubicBezTo>
                  <a:pt x="0" y="399"/>
                  <a:pt x="7" y="409"/>
                  <a:pt x="17" y="412"/>
                </a:cubicBezTo>
                <a:cubicBezTo>
                  <a:pt x="92" y="437"/>
                  <a:pt x="92" y="437"/>
                  <a:pt x="92" y="437"/>
                </a:cubicBezTo>
                <a:cubicBezTo>
                  <a:pt x="93" y="441"/>
                  <a:pt x="95" y="445"/>
                  <a:pt x="96" y="448"/>
                </a:cubicBezTo>
                <a:cubicBezTo>
                  <a:pt x="61" y="519"/>
                  <a:pt x="61" y="519"/>
                  <a:pt x="61" y="519"/>
                </a:cubicBezTo>
                <a:cubicBezTo>
                  <a:pt x="56" y="528"/>
                  <a:pt x="58" y="539"/>
                  <a:pt x="66" y="547"/>
                </a:cubicBezTo>
                <a:cubicBezTo>
                  <a:pt x="134" y="615"/>
                  <a:pt x="134" y="615"/>
                  <a:pt x="134" y="615"/>
                </a:cubicBezTo>
                <a:cubicBezTo>
                  <a:pt x="142" y="623"/>
                  <a:pt x="153" y="625"/>
                  <a:pt x="163" y="620"/>
                </a:cubicBezTo>
                <a:cubicBezTo>
                  <a:pt x="233" y="585"/>
                  <a:pt x="233" y="585"/>
                  <a:pt x="233" y="585"/>
                </a:cubicBezTo>
                <a:cubicBezTo>
                  <a:pt x="237" y="587"/>
                  <a:pt x="240" y="588"/>
                  <a:pt x="244" y="590"/>
                </a:cubicBezTo>
                <a:cubicBezTo>
                  <a:pt x="269" y="664"/>
                  <a:pt x="269" y="664"/>
                  <a:pt x="269" y="664"/>
                </a:cubicBezTo>
                <a:cubicBezTo>
                  <a:pt x="272" y="674"/>
                  <a:pt x="282" y="681"/>
                  <a:pt x="292" y="681"/>
                </a:cubicBezTo>
                <a:cubicBezTo>
                  <a:pt x="389" y="681"/>
                  <a:pt x="389" y="681"/>
                  <a:pt x="389" y="681"/>
                </a:cubicBezTo>
                <a:cubicBezTo>
                  <a:pt x="400" y="681"/>
                  <a:pt x="409" y="674"/>
                  <a:pt x="413" y="664"/>
                </a:cubicBezTo>
                <a:cubicBezTo>
                  <a:pt x="437" y="590"/>
                  <a:pt x="437" y="590"/>
                  <a:pt x="437" y="590"/>
                </a:cubicBezTo>
                <a:cubicBezTo>
                  <a:pt x="441" y="588"/>
                  <a:pt x="445" y="587"/>
                  <a:pt x="449" y="585"/>
                </a:cubicBezTo>
                <a:cubicBezTo>
                  <a:pt x="519" y="620"/>
                  <a:pt x="519" y="620"/>
                  <a:pt x="519" y="620"/>
                </a:cubicBezTo>
                <a:cubicBezTo>
                  <a:pt x="528" y="625"/>
                  <a:pt x="540" y="623"/>
                  <a:pt x="547" y="615"/>
                </a:cubicBezTo>
                <a:cubicBezTo>
                  <a:pt x="616" y="547"/>
                  <a:pt x="616" y="547"/>
                  <a:pt x="616" y="547"/>
                </a:cubicBezTo>
                <a:cubicBezTo>
                  <a:pt x="623" y="539"/>
                  <a:pt x="625" y="528"/>
                  <a:pt x="620" y="519"/>
                </a:cubicBezTo>
                <a:cubicBezTo>
                  <a:pt x="585" y="448"/>
                  <a:pt x="585" y="448"/>
                  <a:pt x="585" y="448"/>
                </a:cubicBezTo>
                <a:cubicBezTo>
                  <a:pt x="587" y="444"/>
                  <a:pt x="589" y="441"/>
                  <a:pt x="590" y="437"/>
                </a:cubicBezTo>
                <a:cubicBezTo>
                  <a:pt x="665" y="412"/>
                  <a:pt x="665" y="412"/>
                  <a:pt x="665" y="412"/>
                </a:cubicBezTo>
                <a:cubicBezTo>
                  <a:pt x="675" y="409"/>
                  <a:pt x="681" y="399"/>
                  <a:pt x="681" y="389"/>
                </a:cubicBezTo>
                <a:cubicBezTo>
                  <a:pt x="681" y="292"/>
                  <a:pt x="681" y="292"/>
                  <a:pt x="681" y="292"/>
                </a:cubicBezTo>
                <a:cubicBezTo>
                  <a:pt x="681" y="281"/>
                  <a:pt x="675" y="272"/>
                  <a:pt x="665" y="269"/>
                </a:cubicBezTo>
                <a:close/>
                <a:moveTo>
                  <a:pt x="633" y="371"/>
                </a:moveTo>
                <a:cubicBezTo>
                  <a:pt x="564" y="394"/>
                  <a:pt x="564" y="394"/>
                  <a:pt x="564" y="394"/>
                </a:cubicBezTo>
                <a:cubicBezTo>
                  <a:pt x="556" y="397"/>
                  <a:pt x="551" y="403"/>
                  <a:pt x="548" y="410"/>
                </a:cubicBezTo>
                <a:cubicBezTo>
                  <a:pt x="545" y="419"/>
                  <a:pt x="541" y="428"/>
                  <a:pt x="537" y="438"/>
                </a:cubicBezTo>
                <a:cubicBezTo>
                  <a:pt x="533" y="445"/>
                  <a:pt x="533" y="453"/>
                  <a:pt x="537" y="460"/>
                </a:cubicBezTo>
                <a:cubicBezTo>
                  <a:pt x="569" y="525"/>
                  <a:pt x="569" y="525"/>
                  <a:pt x="569" y="525"/>
                </a:cubicBezTo>
                <a:cubicBezTo>
                  <a:pt x="525" y="569"/>
                  <a:pt x="525" y="569"/>
                  <a:pt x="525" y="569"/>
                </a:cubicBezTo>
                <a:cubicBezTo>
                  <a:pt x="460" y="536"/>
                  <a:pt x="460" y="536"/>
                  <a:pt x="460" y="536"/>
                </a:cubicBezTo>
                <a:cubicBezTo>
                  <a:pt x="453" y="533"/>
                  <a:pt x="445" y="533"/>
                  <a:pt x="438" y="536"/>
                </a:cubicBezTo>
                <a:cubicBezTo>
                  <a:pt x="429" y="541"/>
                  <a:pt x="420" y="545"/>
                  <a:pt x="410" y="548"/>
                </a:cubicBezTo>
                <a:cubicBezTo>
                  <a:pt x="403" y="550"/>
                  <a:pt x="397" y="556"/>
                  <a:pt x="395" y="563"/>
                </a:cubicBezTo>
                <a:cubicBezTo>
                  <a:pt x="372" y="632"/>
                  <a:pt x="372" y="632"/>
                  <a:pt x="372" y="632"/>
                </a:cubicBezTo>
                <a:cubicBezTo>
                  <a:pt x="310" y="632"/>
                  <a:pt x="310" y="632"/>
                  <a:pt x="310" y="632"/>
                </a:cubicBezTo>
                <a:cubicBezTo>
                  <a:pt x="287" y="563"/>
                  <a:pt x="287" y="563"/>
                  <a:pt x="287" y="563"/>
                </a:cubicBezTo>
                <a:cubicBezTo>
                  <a:pt x="284" y="556"/>
                  <a:pt x="279" y="550"/>
                  <a:pt x="271" y="548"/>
                </a:cubicBezTo>
                <a:cubicBezTo>
                  <a:pt x="262" y="545"/>
                  <a:pt x="253" y="541"/>
                  <a:pt x="243" y="536"/>
                </a:cubicBezTo>
                <a:cubicBezTo>
                  <a:pt x="236" y="533"/>
                  <a:pt x="228" y="533"/>
                  <a:pt x="222" y="536"/>
                </a:cubicBezTo>
                <a:cubicBezTo>
                  <a:pt x="156" y="569"/>
                  <a:pt x="156" y="569"/>
                  <a:pt x="156" y="569"/>
                </a:cubicBezTo>
                <a:cubicBezTo>
                  <a:pt x="112" y="525"/>
                  <a:pt x="112" y="525"/>
                  <a:pt x="112" y="525"/>
                </a:cubicBezTo>
                <a:cubicBezTo>
                  <a:pt x="145" y="460"/>
                  <a:pt x="145" y="460"/>
                  <a:pt x="145" y="460"/>
                </a:cubicBezTo>
                <a:cubicBezTo>
                  <a:pt x="148" y="453"/>
                  <a:pt x="148" y="445"/>
                  <a:pt x="145" y="438"/>
                </a:cubicBezTo>
                <a:cubicBezTo>
                  <a:pt x="140" y="428"/>
                  <a:pt x="137" y="419"/>
                  <a:pt x="133" y="410"/>
                </a:cubicBezTo>
                <a:cubicBezTo>
                  <a:pt x="131" y="403"/>
                  <a:pt x="125" y="397"/>
                  <a:pt x="118" y="394"/>
                </a:cubicBezTo>
                <a:cubicBezTo>
                  <a:pt x="49" y="371"/>
                  <a:pt x="49" y="371"/>
                  <a:pt x="49" y="371"/>
                </a:cubicBezTo>
                <a:cubicBezTo>
                  <a:pt x="49" y="309"/>
                  <a:pt x="49" y="309"/>
                  <a:pt x="49" y="309"/>
                </a:cubicBezTo>
                <a:cubicBezTo>
                  <a:pt x="118" y="286"/>
                  <a:pt x="118" y="286"/>
                  <a:pt x="118" y="286"/>
                </a:cubicBezTo>
                <a:cubicBezTo>
                  <a:pt x="125" y="284"/>
                  <a:pt x="131" y="278"/>
                  <a:pt x="133" y="271"/>
                </a:cubicBezTo>
                <a:cubicBezTo>
                  <a:pt x="137" y="262"/>
                  <a:pt x="140" y="252"/>
                  <a:pt x="145" y="243"/>
                </a:cubicBezTo>
                <a:cubicBezTo>
                  <a:pt x="148" y="236"/>
                  <a:pt x="148" y="228"/>
                  <a:pt x="145" y="221"/>
                </a:cubicBezTo>
                <a:cubicBezTo>
                  <a:pt x="112" y="156"/>
                  <a:pt x="112" y="156"/>
                  <a:pt x="112" y="156"/>
                </a:cubicBezTo>
                <a:cubicBezTo>
                  <a:pt x="156" y="112"/>
                  <a:pt x="156" y="112"/>
                  <a:pt x="156" y="112"/>
                </a:cubicBezTo>
                <a:cubicBezTo>
                  <a:pt x="222" y="145"/>
                  <a:pt x="222" y="145"/>
                  <a:pt x="222" y="145"/>
                </a:cubicBezTo>
                <a:cubicBezTo>
                  <a:pt x="228" y="148"/>
                  <a:pt x="237" y="148"/>
                  <a:pt x="243" y="145"/>
                </a:cubicBezTo>
                <a:cubicBezTo>
                  <a:pt x="253" y="140"/>
                  <a:pt x="262" y="136"/>
                  <a:pt x="271" y="133"/>
                </a:cubicBezTo>
                <a:cubicBezTo>
                  <a:pt x="279" y="131"/>
                  <a:pt x="284" y="125"/>
                  <a:pt x="287" y="118"/>
                </a:cubicBezTo>
                <a:cubicBezTo>
                  <a:pt x="310" y="49"/>
                  <a:pt x="310" y="49"/>
                  <a:pt x="310" y="49"/>
                </a:cubicBezTo>
                <a:cubicBezTo>
                  <a:pt x="372" y="49"/>
                  <a:pt x="372" y="49"/>
                  <a:pt x="372" y="49"/>
                </a:cubicBezTo>
                <a:cubicBezTo>
                  <a:pt x="395" y="118"/>
                  <a:pt x="395" y="118"/>
                  <a:pt x="395" y="118"/>
                </a:cubicBezTo>
                <a:cubicBezTo>
                  <a:pt x="397" y="125"/>
                  <a:pt x="403" y="131"/>
                  <a:pt x="410" y="133"/>
                </a:cubicBezTo>
                <a:cubicBezTo>
                  <a:pt x="420" y="136"/>
                  <a:pt x="429" y="140"/>
                  <a:pt x="438" y="145"/>
                </a:cubicBezTo>
                <a:cubicBezTo>
                  <a:pt x="445" y="148"/>
                  <a:pt x="453" y="148"/>
                  <a:pt x="460" y="145"/>
                </a:cubicBezTo>
                <a:cubicBezTo>
                  <a:pt x="525" y="112"/>
                  <a:pt x="525" y="112"/>
                  <a:pt x="525" y="112"/>
                </a:cubicBezTo>
                <a:cubicBezTo>
                  <a:pt x="569" y="156"/>
                  <a:pt x="569" y="156"/>
                  <a:pt x="569" y="156"/>
                </a:cubicBezTo>
                <a:cubicBezTo>
                  <a:pt x="537" y="221"/>
                  <a:pt x="537" y="221"/>
                  <a:pt x="537" y="221"/>
                </a:cubicBezTo>
                <a:cubicBezTo>
                  <a:pt x="533" y="228"/>
                  <a:pt x="533" y="236"/>
                  <a:pt x="537" y="243"/>
                </a:cubicBezTo>
                <a:cubicBezTo>
                  <a:pt x="541" y="252"/>
                  <a:pt x="545" y="262"/>
                  <a:pt x="548" y="271"/>
                </a:cubicBezTo>
                <a:cubicBezTo>
                  <a:pt x="551" y="278"/>
                  <a:pt x="556" y="284"/>
                  <a:pt x="564" y="286"/>
                </a:cubicBezTo>
                <a:cubicBezTo>
                  <a:pt x="633" y="309"/>
                  <a:pt x="633" y="309"/>
                  <a:pt x="633" y="309"/>
                </a:cubicBezTo>
                <a:cubicBezTo>
                  <a:pt x="633" y="371"/>
                  <a:pt x="633" y="371"/>
                  <a:pt x="633" y="371"/>
                </a:cubicBezTo>
                <a:cubicBezTo>
                  <a:pt x="633" y="371"/>
                  <a:pt x="633" y="371"/>
                  <a:pt x="633" y="371"/>
                </a:cubicBezTo>
                <a:close/>
                <a:moveTo>
                  <a:pt x="388" y="415"/>
                </a:moveTo>
                <a:cubicBezTo>
                  <a:pt x="388" y="431"/>
                  <a:pt x="388" y="431"/>
                  <a:pt x="388" y="431"/>
                </a:cubicBezTo>
                <a:cubicBezTo>
                  <a:pt x="388" y="434"/>
                  <a:pt x="385" y="437"/>
                  <a:pt x="382" y="437"/>
                </a:cubicBezTo>
                <a:cubicBezTo>
                  <a:pt x="298" y="437"/>
                  <a:pt x="298" y="437"/>
                  <a:pt x="298" y="437"/>
                </a:cubicBezTo>
                <a:cubicBezTo>
                  <a:pt x="296" y="437"/>
                  <a:pt x="293" y="434"/>
                  <a:pt x="293" y="431"/>
                </a:cubicBezTo>
                <a:cubicBezTo>
                  <a:pt x="293" y="415"/>
                  <a:pt x="293" y="415"/>
                  <a:pt x="293" y="415"/>
                </a:cubicBezTo>
                <a:cubicBezTo>
                  <a:pt x="293" y="412"/>
                  <a:pt x="296" y="410"/>
                  <a:pt x="298" y="410"/>
                </a:cubicBezTo>
                <a:cubicBezTo>
                  <a:pt x="320" y="410"/>
                  <a:pt x="320" y="410"/>
                  <a:pt x="320" y="410"/>
                </a:cubicBezTo>
                <a:cubicBezTo>
                  <a:pt x="320" y="327"/>
                  <a:pt x="320" y="327"/>
                  <a:pt x="320" y="327"/>
                </a:cubicBezTo>
                <a:cubicBezTo>
                  <a:pt x="308" y="327"/>
                  <a:pt x="308" y="327"/>
                  <a:pt x="308" y="327"/>
                </a:cubicBezTo>
                <a:cubicBezTo>
                  <a:pt x="305" y="327"/>
                  <a:pt x="302" y="325"/>
                  <a:pt x="302" y="322"/>
                </a:cubicBezTo>
                <a:cubicBezTo>
                  <a:pt x="302" y="306"/>
                  <a:pt x="302" y="306"/>
                  <a:pt x="302" y="306"/>
                </a:cubicBezTo>
                <a:cubicBezTo>
                  <a:pt x="302" y="303"/>
                  <a:pt x="305" y="300"/>
                  <a:pt x="308" y="300"/>
                </a:cubicBezTo>
                <a:cubicBezTo>
                  <a:pt x="355" y="300"/>
                  <a:pt x="355" y="300"/>
                  <a:pt x="355" y="300"/>
                </a:cubicBezTo>
                <a:cubicBezTo>
                  <a:pt x="358" y="300"/>
                  <a:pt x="361" y="303"/>
                  <a:pt x="361" y="306"/>
                </a:cubicBezTo>
                <a:cubicBezTo>
                  <a:pt x="361" y="410"/>
                  <a:pt x="361" y="410"/>
                  <a:pt x="361" y="410"/>
                </a:cubicBezTo>
                <a:cubicBezTo>
                  <a:pt x="382" y="410"/>
                  <a:pt x="382" y="410"/>
                  <a:pt x="382" y="410"/>
                </a:cubicBezTo>
                <a:cubicBezTo>
                  <a:pt x="385" y="410"/>
                  <a:pt x="388" y="412"/>
                  <a:pt x="388" y="415"/>
                </a:cubicBezTo>
                <a:close/>
                <a:moveTo>
                  <a:pt x="325" y="279"/>
                </a:moveTo>
                <a:cubicBezTo>
                  <a:pt x="355" y="279"/>
                  <a:pt x="355" y="279"/>
                  <a:pt x="355" y="279"/>
                </a:cubicBezTo>
                <a:cubicBezTo>
                  <a:pt x="358" y="279"/>
                  <a:pt x="361" y="277"/>
                  <a:pt x="361" y="274"/>
                </a:cubicBezTo>
                <a:cubicBezTo>
                  <a:pt x="361" y="244"/>
                  <a:pt x="361" y="244"/>
                  <a:pt x="361" y="244"/>
                </a:cubicBezTo>
                <a:cubicBezTo>
                  <a:pt x="361" y="241"/>
                  <a:pt x="358" y="239"/>
                  <a:pt x="355" y="239"/>
                </a:cubicBezTo>
                <a:cubicBezTo>
                  <a:pt x="325" y="239"/>
                  <a:pt x="325" y="239"/>
                  <a:pt x="325" y="239"/>
                </a:cubicBezTo>
                <a:cubicBezTo>
                  <a:pt x="322" y="239"/>
                  <a:pt x="320" y="241"/>
                  <a:pt x="320" y="244"/>
                </a:cubicBezTo>
                <a:cubicBezTo>
                  <a:pt x="320" y="274"/>
                  <a:pt x="320" y="274"/>
                  <a:pt x="320" y="274"/>
                </a:cubicBezTo>
                <a:cubicBezTo>
                  <a:pt x="320" y="277"/>
                  <a:pt x="322" y="279"/>
                  <a:pt x="325" y="279"/>
                </a:cubicBezTo>
                <a:close/>
                <a:moveTo>
                  <a:pt x="496" y="340"/>
                </a:moveTo>
                <a:cubicBezTo>
                  <a:pt x="496" y="426"/>
                  <a:pt x="426" y="496"/>
                  <a:pt x="340" y="496"/>
                </a:cubicBezTo>
                <a:cubicBezTo>
                  <a:pt x="254" y="496"/>
                  <a:pt x="185" y="426"/>
                  <a:pt x="185" y="340"/>
                </a:cubicBezTo>
                <a:cubicBezTo>
                  <a:pt x="185" y="254"/>
                  <a:pt x="254" y="184"/>
                  <a:pt x="340" y="184"/>
                </a:cubicBezTo>
                <a:cubicBezTo>
                  <a:pt x="426" y="184"/>
                  <a:pt x="496" y="254"/>
                  <a:pt x="496" y="340"/>
                </a:cubicBezTo>
                <a:close/>
                <a:moveTo>
                  <a:pt x="468" y="340"/>
                </a:moveTo>
                <a:cubicBezTo>
                  <a:pt x="468" y="306"/>
                  <a:pt x="454" y="274"/>
                  <a:pt x="430" y="250"/>
                </a:cubicBezTo>
                <a:cubicBezTo>
                  <a:pt x="406" y="226"/>
                  <a:pt x="374" y="213"/>
                  <a:pt x="340" y="213"/>
                </a:cubicBezTo>
                <a:cubicBezTo>
                  <a:pt x="306" y="213"/>
                  <a:pt x="275" y="226"/>
                  <a:pt x="250" y="250"/>
                </a:cubicBezTo>
                <a:cubicBezTo>
                  <a:pt x="226" y="274"/>
                  <a:pt x="213" y="306"/>
                  <a:pt x="213" y="340"/>
                </a:cubicBezTo>
                <a:cubicBezTo>
                  <a:pt x="213" y="374"/>
                  <a:pt x="226" y="406"/>
                  <a:pt x="250" y="430"/>
                </a:cubicBezTo>
                <a:cubicBezTo>
                  <a:pt x="275" y="454"/>
                  <a:pt x="306" y="467"/>
                  <a:pt x="340" y="467"/>
                </a:cubicBezTo>
                <a:cubicBezTo>
                  <a:pt x="374" y="467"/>
                  <a:pt x="406" y="454"/>
                  <a:pt x="430" y="430"/>
                </a:cubicBezTo>
                <a:cubicBezTo>
                  <a:pt x="454" y="406"/>
                  <a:pt x="468" y="374"/>
                  <a:pt x="468" y="340"/>
                </a:cubicBezTo>
                <a:close/>
              </a:path>
            </a:pathLst>
          </a:custGeom>
          <a:solidFill>
            <a:schemeClr val="bg1"/>
          </a:solidFill>
          <a:ln>
            <a:noFill/>
          </a:ln>
        </p:spPr>
        <p:txBody>
          <a:bodyPr vert="horz" wrap="square" lIns="68580" tIns="34290" rIns="68580" bIns="34290" numCol="1" anchor="t" anchorCtr="0" compatLnSpc="1"/>
          <a:lstStyle/>
          <a:p>
            <a:pPr hangingPunct="1"/>
            <a:endParaRPr lang="zh-CN" altLang="en-US" sz="1350" kern="1200">
              <a:solidFill>
                <a:prstClr val="black"/>
              </a:solidFill>
              <a:cs typeface="+mn-cs"/>
            </a:endParaRPr>
          </a:p>
        </p:txBody>
      </p:sp>
    </p:spTree>
    <p:extLst>
      <p:ext uri="{BB962C8B-B14F-4D97-AF65-F5344CB8AC3E}">
        <p14:creationId xmlns:p14="http://schemas.microsoft.com/office/powerpoint/2010/main" val="3423895845"/>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深化整合">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文本框 10"/>
          <p:cNvSpPr txBox="1"/>
          <p:nvPr userDrawn="1"/>
        </p:nvSpPr>
        <p:spPr>
          <a:xfrm>
            <a:off x="3818964" y="2248586"/>
            <a:ext cx="2262159" cy="646331"/>
          </a:xfrm>
          <a:prstGeom prst="rect">
            <a:avLst/>
          </a:prstGeom>
          <a:noFill/>
        </p:spPr>
        <p:txBody>
          <a:bodyPr wrap="none" rtlCol="0" anchor="ctr">
            <a:spAutoFit/>
          </a:bodyPr>
          <a:lstStyle/>
          <a:p>
            <a:pPr algn="ctr" hangingPunct="1"/>
            <a:r>
              <a:rPr lang="zh-CN" altLang="en-US" sz="3600" b="1" kern="1200" spc="450" dirty="0">
                <a:solidFill>
                  <a:prstClr val="white"/>
                </a:solidFill>
                <a:cs typeface="+mn-cs"/>
              </a:rPr>
              <a:t>深化整合</a:t>
            </a:r>
          </a:p>
        </p:txBody>
      </p:sp>
      <p:sp>
        <p:nvSpPr>
          <p:cNvPr id="8" name="Freeform 5"/>
          <p:cNvSpPr>
            <a:spLocks noEditPoints="1"/>
          </p:cNvSpPr>
          <p:nvPr userDrawn="1"/>
        </p:nvSpPr>
        <p:spPr bwMode="auto">
          <a:xfrm>
            <a:off x="3088907" y="2260126"/>
            <a:ext cx="619338" cy="623249"/>
          </a:xfrm>
          <a:custGeom>
            <a:avLst/>
            <a:gdLst>
              <a:gd name="T0" fmla="*/ 68 w 699"/>
              <a:gd name="T1" fmla="*/ 324 h 705"/>
              <a:gd name="T2" fmla="*/ 105 w 699"/>
              <a:gd name="T3" fmla="*/ 650 h 705"/>
              <a:gd name="T4" fmla="*/ 301 w 699"/>
              <a:gd name="T5" fmla="*/ 681 h 705"/>
              <a:gd name="T6" fmla="*/ 154 w 699"/>
              <a:gd name="T7" fmla="*/ 657 h 705"/>
              <a:gd name="T8" fmla="*/ 69 w 699"/>
              <a:gd name="T9" fmla="*/ 446 h 705"/>
              <a:gd name="T10" fmla="*/ 112 w 699"/>
              <a:gd name="T11" fmla="*/ 327 h 705"/>
              <a:gd name="T12" fmla="*/ 653 w 699"/>
              <a:gd name="T13" fmla="*/ 313 h 705"/>
              <a:gd name="T14" fmla="*/ 383 w 699"/>
              <a:gd name="T15" fmla="*/ 0 h 705"/>
              <a:gd name="T16" fmla="*/ 460 w 699"/>
              <a:gd name="T17" fmla="*/ 368 h 705"/>
              <a:gd name="T18" fmla="*/ 409 w 699"/>
              <a:gd name="T19" fmla="*/ 427 h 705"/>
              <a:gd name="T20" fmla="*/ 323 w 699"/>
              <a:gd name="T21" fmla="*/ 428 h 705"/>
              <a:gd name="T22" fmla="*/ 272 w 699"/>
              <a:gd name="T23" fmla="*/ 336 h 705"/>
              <a:gd name="T24" fmla="*/ 246 w 699"/>
              <a:gd name="T25" fmla="*/ 263 h 705"/>
              <a:gd name="T26" fmla="*/ 278 w 699"/>
              <a:gd name="T27" fmla="*/ 205 h 705"/>
              <a:gd name="T28" fmla="*/ 354 w 699"/>
              <a:gd name="T29" fmla="*/ 189 h 705"/>
              <a:gd name="T30" fmla="*/ 459 w 699"/>
              <a:gd name="T31" fmla="*/ 185 h 705"/>
              <a:gd name="T32" fmla="*/ 504 w 699"/>
              <a:gd name="T33" fmla="*/ 258 h 705"/>
              <a:gd name="T34" fmla="*/ 504 w 699"/>
              <a:gd name="T35" fmla="*/ 304 h 705"/>
              <a:gd name="T36" fmla="*/ 435 w 699"/>
              <a:gd name="T37" fmla="*/ 227 h 705"/>
              <a:gd name="T38" fmla="*/ 413 w 699"/>
              <a:gd name="T39" fmla="*/ 191 h 705"/>
              <a:gd name="T40" fmla="*/ 317 w 699"/>
              <a:gd name="T41" fmla="*/ 182 h 705"/>
              <a:gd name="T42" fmla="*/ 295 w 699"/>
              <a:gd name="T43" fmla="*/ 253 h 705"/>
              <a:gd name="T44" fmla="*/ 246 w 699"/>
              <a:gd name="T45" fmla="*/ 309 h 705"/>
              <a:gd name="T46" fmla="*/ 305 w 699"/>
              <a:gd name="T47" fmla="*/ 386 h 705"/>
              <a:gd name="T48" fmla="*/ 347 w 699"/>
              <a:gd name="T49" fmla="*/ 386 h 705"/>
              <a:gd name="T50" fmla="*/ 449 w 699"/>
              <a:gd name="T51" fmla="*/ 404 h 705"/>
              <a:gd name="T52" fmla="*/ 465 w 699"/>
              <a:gd name="T53" fmla="*/ 314 h 705"/>
              <a:gd name="T54" fmla="*/ 335 w 699"/>
              <a:gd name="T55" fmla="*/ 275 h 705"/>
              <a:gd name="T56" fmla="*/ 389 w 699"/>
              <a:gd name="T57" fmla="*/ 273 h 705"/>
              <a:gd name="T58" fmla="*/ 389 w 699"/>
              <a:gd name="T59" fmla="*/ 273 h 705"/>
              <a:gd name="T60" fmla="*/ 590 w 699"/>
              <a:gd name="T61" fmla="*/ 473 h 705"/>
              <a:gd name="T62" fmla="*/ 563 w 699"/>
              <a:gd name="T63" fmla="*/ 506 h 705"/>
              <a:gd name="T64" fmla="*/ 517 w 699"/>
              <a:gd name="T65" fmla="*/ 507 h 705"/>
              <a:gd name="T66" fmla="*/ 489 w 699"/>
              <a:gd name="T67" fmla="*/ 458 h 705"/>
              <a:gd name="T68" fmla="*/ 474 w 699"/>
              <a:gd name="T69" fmla="*/ 419 h 705"/>
              <a:gd name="T70" fmla="*/ 491 w 699"/>
              <a:gd name="T71" fmla="*/ 388 h 705"/>
              <a:gd name="T72" fmla="*/ 531 w 699"/>
              <a:gd name="T73" fmla="*/ 378 h 705"/>
              <a:gd name="T74" fmla="*/ 588 w 699"/>
              <a:gd name="T75" fmla="*/ 375 h 705"/>
              <a:gd name="T76" fmla="*/ 612 w 699"/>
              <a:gd name="T77" fmla="*/ 414 h 705"/>
              <a:gd name="T78" fmla="*/ 613 w 699"/>
              <a:gd name="T79" fmla="*/ 439 h 705"/>
              <a:gd name="T80" fmla="*/ 576 w 699"/>
              <a:gd name="T81" fmla="*/ 398 h 705"/>
              <a:gd name="T82" fmla="*/ 563 w 699"/>
              <a:gd name="T83" fmla="*/ 379 h 705"/>
              <a:gd name="T84" fmla="*/ 512 w 699"/>
              <a:gd name="T85" fmla="*/ 375 h 705"/>
              <a:gd name="T86" fmla="*/ 500 w 699"/>
              <a:gd name="T87" fmla="*/ 413 h 705"/>
              <a:gd name="T88" fmla="*/ 475 w 699"/>
              <a:gd name="T89" fmla="*/ 444 h 705"/>
              <a:gd name="T90" fmla="*/ 507 w 699"/>
              <a:gd name="T91" fmla="*/ 485 h 705"/>
              <a:gd name="T92" fmla="*/ 530 w 699"/>
              <a:gd name="T93" fmla="*/ 484 h 705"/>
              <a:gd name="T94" fmla="*/ 585 w 699"/>
              <a:gd name="T95" fmla="*/ 493 h 705"/>
              <a:gd name="T96" fmla="*/ 593 w 699"/>
              <a:gd name="T97" fmla="*/ 445 h 705"/>
              <a:gd name="T98" fmla="*/ 522 w 699"/>
              <a:gd name="T99" fmla="*/ 425 h 705"/>
              <a:gd name="T100" fmla="*/ 551 w 699"/>
              <a:gd name="T101" fmla="*/ 423 h 705"/>
              <a:gd name="T102" fmla="*/ 551 w 699"/>
              <a:gd name="T103" fmla="*/ 42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9" h="705">
                <a:moveTo>
                  <a:pt x="383" y="0"/>
                </a:moveTo>
                <a:cubicBezTo>
                  <a:pt x="382" y="0"/>
                  <a:pt x="380" y="0"/>
                  <a:pt x="379" y="0"/>
                </a:cubicBezTo>
                <a:cubicBezTo>
                  <a:pt x="205" y="3"/>
                  <a:pt x="65" y="146"/>
                  <a:pt x="67" y="320"/>
                </a:cubicBezTo>
                <a:cubicBezTo>
                  <a:pt x="67" y="322"/>
                  <a:pt x="67" y="323"/>
                  <a:pt x="68" y="324"/>
                </a:cubicBezTo>
                <a:cubicBezTo>
                  <a:pt x="46" y="347"/>
                  <a:pt x="0" y="399"/>
                  <a:pt x="1" y="436"/>
                </a:cubicBezTo>
                <a:cubicBezTo>
                  <a:pt x="1" y="476"/>
                  <a:pt x="39" y="491"/>
                  <a:pt x="67" y="491"/>
                </a:cubicBezTo>
                <a:cubicBezTo>
                  <a:pt x="98" y="498"/>
                  <a:pt x="98" y="498"/>
                  <a:pt x="98" y="498"/>
                </a:cubicBezTo>
                <a:cubicBezTo>
                  <a:pt x="105" y="650"/>
                  <a:pt x="105" y="650"/>
                  <a:pt x="105" y="650"/>
                </a:cubicBezTo>
                <a:cubicBezTo>
                  <a:pt x="106" y="681"/>
                  <a:pt x="131" y="705"/>
                  <a:pt x="162" y="705"/>
                </a:cubicBezTo>
                <a:cubicBezTo>
                  <a:pt x="162" y="705"/>
                  <a:pt x="162" y="705"/>
                  <a:pt x="163" y="705"/>
                </a:cubicBezTo>
                <a:cubicBezTo>
                  <a:pt x="279" y="704"/>
                  <a:pt x="279" y="704"/>
                  <a:pt x="279" y="704"/>
                </a:cubicBezTo>
                <a:cubicBezTo>
                  <a:pt x="291" y="704"/>
                  <a:pt x="301" y="693"/>
                  <a:pt x="301" y="681"/>
                </a:cubicBezTo>
                <a:cubicBezTo>
                  <a:pt x="301" y="668"/>
                  <a:pt x="291" y="659"/>
                  <a:pt x="278" y="659"/>
                </a:cubicBezTo>
                <a:cubicBezTo>
                  <a:pt x="278" y="659"/>
                  <a:pt x="278" y="659"/>
                  <a:pt x="278" y="659"/>
                </a:cubicBezTo>
                <a:cubicBezTo>
                  <a:pt x="162" y="660"/>
                  <a:pt x="162" y="660"/>
                  <a:pt x="162" y="660"/>
                </a:cubicBezTo>
                <a:cubicBezTo>
                  <a:pt x="158" y="660"/>
                  <a:pt x="155" y="658"/>
                  <a:pt x="154" y="657"/>
                </a:cubicBezTo>
                <a:cubicBezTo>
                  <a:pt x="153" y="656"/>
                  <a:pt x="151" y="653"/>
                  <a:pt x="151" y="649"/>
                </a:cubicBezTo>
                <a:cubicBezTo>
                  <a:pt x="141" y="461"/>
                  <a:pt x="141" y="461"/>
                  <a:pt x="141" y="461"/>
                </a:cubicBezTo>
                <a:cubicBezTo>
                  <a:pt x="71" y="446"/>
                  <a:pt x="71" y="446"/>
                  <a:pt x="71" y="446"/>
                </a:cubicBezTo>
                <a:cubicBezTo>
                  <a:pt x="69" y="446"/>
                  <a:pt x="69" y="446"/>
                  <a:pt x="69" y="446"/>
                </a:cubicBezTo>
                <a:cubicBezTo>
                  <a:pt x="69" y="446"/>
                  <a:pt x="61" y="446"/>
                  <a:pt x="54" y="443"/>
                </a:cubicBezTo>
                <a:cubicBezTo>
                  <a:pt x="46" y="441"/>
                  <a:pt x="46" y="438"/>
                  <a:pt x="46" y="435"/>
                </a:cubicBezTo>
                <a:cubicBezTo>
                  <a:pt x="46" y="422"/>
                  <a:pt x="74" y="382"/>
                  <a:pt x="106" y="350"/>
                </a:cubicBezTo>
                <a:cubicBezTo>
                  <a:pt x="112" y="343"/>
                  <a:pt x="114" y="334"/>
                  <a:pt x="112" y="327"/>
                </a:cubicBezTo>
                <a:cubicBezTo>
                  <a:pt x="112" y="324"/>
                  <a:pt x="113" y="322"/>
                  <a:pt x="113" y="320"/>
                </a:cubicBezTo>
                <a:cubicBezTo>
                  <a:pt x="111" y="171"/>
                  <a:pt x="230" y="48"/>
                  <a:pt x="380" y="46"/>
                </a:cubicBezTo>
                <a:cubicBezTo>
                  <a:pt x="381" y="46"/>
                  <a:pt x="382" y="46"/>
                  <a:pt x="383" y="46"/>
                </a:cubicBezTo>
                <a:cubicBezTo>
                  <a:pt x="531" y="46"/>
                  <a:pt x="652" y="165"/>
                  <a:pt x="653" y="313"/>
                </a:cubicBezTo>
                <a:cubicBezTo>
                  <a:pt x="654" y="325"/>
                  <a:pt x="664" y="335"/>
                  <a:pt x="676" y="335"/>
                </a:cubicBezTo>
                <a:cubicBezTo>
                  <a:pt x="676" y="335"/>
                  <a:pt x="676" y="335"/>
                  <a:pt x="676" y="335"/>
                </a:cubicBezTo>
                <a:cubicBezTo>
                  <a:pt x="689" y="335"/>
                  <a:pt x="699" y="325"/>
                  <a:pt x="699" y="312"/>
                </a:cubicBezTo>
                <a:cubicBezTo>
                  <a:pt x="696" y="139"/>
                  <a:pt x="555" y="0"/>
                  <a:pt x="383" y="0"/>
                </a:cubicBezTo>
                <a:close/>
                <a:moveTo>
                  <a:pt x="504" y="332"/>
                </a:moveTo>
                <a:cubicBezTo>
                  <a:pt x="479" y="333"/>
                  <a:pt x="479" y="333"/>
                  <a:pt x="479" y="333"/>
                </a:cubicBezTo>
                <a:cubicBezTo>
                  <a:pt x="477" y="339"/>
                  <a:pt x="475" y="345"/>
                  <a:pt x="471" y="351"/>
                </a:cubicBezTo>
                <a:cubicBezTo>
                  <a:pt x="468" y="357"/>
                  <a:pt x="464" y="363"/>
                  <a:pt x="460" y="368"/>
                </a:cubicBezTo>
                <a:cubicBezTo>
                  <a:pt x="472" y="389"/>
                  <a:pt x="472" y="389"/>
                  <a:pt x="472" y="389"/>
                </a:cubicBezTo>
                <a:cubicBezTo>
                  <a:pt x="478" y="398"/>
                  <a:pt x="475" y="409"/>
                  <a:pt x="466" y="415"/>
                </a:cubicBezTo>
                <a:cubicBezTo>
                  <a:pt x="434" y="434"/>
                  <a:pt x="434" y="434"/>
                  <a:pt x="434" y="434"/>
                </a:cubicBezTo>
                <a:cubicBezTo>
                  <a:pt x="425" y="439"/>
                  <a:pt x="414" y="436"/>
                  <a:pt x="409" y="427"/>
                </a:cubicBezTo>
                <a:cubicBezTo>
                  <a:pt x="396" y="406"/>
                  <a:pt x="396" y="406"/>
                  <a:pt x="396" y="406"/>
                </a:cubicBezTo>
                <a:cubicBezTo>
                  <a:pt x="383" y="408"/>
                  <a:pt x="369" y="409"/>
                  <a:pt x="356" y="407"/>
                </a:cubicBezTo>
                <a:cubicBezTo>
                  <a:pt x="348" y="421"/>
                  <a:pt x="348" y="421"/>
                  <a:pt x="348" y="421"/>
                </a:cubicBezTo>
                <a:cubicBezTo>
                  <a:pt x="343" y="429"/>
                  <a:pt x="332" y="433"/>
                  <a:pt x="323" y="428"/>
                </a:cubicBezTo>
                <a:cubicBezTo>
                  <a:pt x="291" y="410"/>
                  <a:pt x="291" y="410"/>
                  <a:pt x="291" y="410"/>
                </a:cubicBezTo>
                <a:cubicBezTo>
                  <a:pt x="282" y="405"/>
                  <a:pt x="279" y="394"/>
                  <a:pt x="284" y="385"/>
                </a:cubicBezTo>
                <a:cubicBezTo>
                  <a:pt x="292" y="371"/>
                  <a:pt x="292" y="371"/>
                  <a:pt x="292" y="371"/>
                </a:cubicBezTo>
                <a:cubicBezTo>
                  <a:pt x="283" y="361"/>
                  <a:pt x="276" y="349"/>
                  <a:pt x="272" y="336"/>
                </a:cubicBezTo>
                <a:cubicBezTo>
                  <a:pt x="246" y="337"/>
                  <a:pt x="246" y="337"/>
                  <a:pt x="246" y="337"/>
                </a:cubicBezTo>
                <a:cubicBezTo>
                  <a:pt x="236" y="337"/>
                  <a:pt x="228" y="329"/>
                  <a:pt x="228" y="318"/>
                </a:cubicBezTo>
                <a:cubicBezTo>
                  <a:pt x="227" y="281"/>
                  <a:pt x="227" y="281"/>
                  <a:pt x="227" y="281"/>
                </a:cubicBezTo>
                <a:cubicBezTo>
                  <a:pt x="227" y="271"/>
                  <a:pt x="236" y="263"/>
                  <a:pt x="246" y="263"/>
                </a:cubicBezTo>
                <a:cubicBezTo>
                  <a:pt x="271" y="262"/>
                  <a:pt x="271" y="262"/>
                  <a:pt x="271" y="262"/>
                </a:cubicBezTo>
                <a:cubicBezTo>
                  <a:pt x="273" y="256"/>
                  <a:pt x="275" y="250"/>
                  <a:pt x="279" y="244"/>
                </a:cubicBezTo>
                <a:cubicBezTo>
                  <a:pt x="282" y="238"/>
                  <a:pt x="286" y="232"/>
                  <a:pt x="290" y="227"/>
                </a:cubicBezTo>
                <a:cubicBezTo>
                  <a:pt x="278" y="205"/>
                  <a:pt x="278" y="205"/>
                  <a:pt x="278" y="205"/>
                </a:cubicBezTo>
                <a:cubicBezTo>
                  <a:pt x="272" y="197"/>
                  <a:pt x="275" y="185"/>
                  <a:pt x="284" y="180"/>
                </a:cubicBezTo>
                <a:cubicBezTo>
                  <a:pt x="316" y="161"/>
                  <a:pt x="316" y="161"/>
                  <a:pt x="316" y="161"/>
                </a:cubicBezTo>
                <a:cubicBezTo>
                  <a:pt x="325" y="156"/>
                  <a:pt x="336" y="159"/>
                  <a:pt x="341" y="167"/>
                </a:cubicBezTo>
                <a:cubicBezTo>
                  <a:pt x="354" y="189"/>
                  <a:pt x="354" y="189"/>
                  <a:pt x="354" y="189"/>
                </a:cubicBezTo>
                <a:cubicBezTo>
                  <a:pt x="367" y="186"/>
                  <a:pt x="381" y="186"/>
                  <a:pt x="394" y="188"/>
                </a:cubicBezTo>
                <a:cubicBezTo>
                  <a:pt x="402" y="174"/>
                  <a:pt x="402" y="174"/>
                  <a:pt x="402" y="174"/>
                </a:cubicBezTo>
                <a:cubicBezTo>
                  <a:pt x="407" y="165"/>
                  <a:pt x="418" y="162"/>
                  <a:pt x="427" y="167"/>
                </a:cubicBezTo>
                <a:cubicBezTo>
                  <a:pt x="459" y="185"/>
                  <a:pt x="459" y="185"/>
                  <a:pt x="459" y="185"/>
                </a:cubicBezTo>
                <a:cubicBezTo>
                  <a:pt x="468" y="190"/>
                  <a:pt x="471" y="201"/>
                  <a:pt x="466" y="210"/>
                </a:cubicBezTo>
                <a:cubicBezTo>
                  <a:pt x="458" y="224"/>
                  <a:pt x="458" y="224"/>
                  <a:pt x="458" y="224"/>
                </a:cubicBezTo>
                <a:cubicBezTo>
                  <a:pt x="467" y="234"/>
                  <a:pt x="474" y="246"/>
                  <a:pt x="478" y="259"/>
                </a:cubicBezTo>
                <a:cubicBezTo>
                  <a:pt x="504" y="258"/>
                  <a:pt x="504" y="258"/>
                  <a:pt x="504" y="258"/>
                </a:cubicBezTo>
                <a:cubicBezTo>
                  <a:pt x="514" y="258"/>
                  <a:pt x="522" y="266"/>
                  <a:pt x="522" y="276"/>
                </a:cubicBezTo>
                <a:cubicBezTo>
                  <a:pt x="523" y="313"/>
                  <a:pt x="523" y="313"/>
                  <a:pt x="523" y="313"/>
                </a:cubicBezTo>
                <a:cubicBezTo>
                  <a:pt x="523" y="323"/>
                  <a:pt x="515" y="332"/>
                  <a:pt x="504" y="332"/>
                </a:cubicBezTo>
                <a:close/>
                <a:moveTo>
                  <a:pt x="504" y="304"/>
                </a:moveTo>
                <a:cubicBezTo>
                  <a:pt x="504" y="286"/>
                  <a:pt x="504" y="286"/>
                  <a:pt x="504" y="286"/>
                </a:cubicBezTo>
                <a:cubicBezTo>
                  <a:pt x="504" y="281"/>
                  <a:pt x="500" y="277"/>
                  <a:pt x="495" y="277"/>
                </a:cubicBezTo>
                <a:cubicBezTo>
                  <a:pt x="465" y="277"/>
                  <a:pt x="465" y="277"/>
                  <a:pt x="465" y="277"/>
                </a:cubicBezTo>
                <a:cubicBezTo>
                  <a:pt x="461" y="258"/>
                  <a:pt x="451" y="240"/>
                  <a:pt x="435" y="227"/>
                </a:cubicBezTo>
                <a:cubicBezTo>
                  <a:pt x="445" y="209"/>
                  <a:pt x="445" y="209"/>
                  <a:pt x="445" y="209"/>
                </a:cubicBezTo>
                <a:cubicBezTo>
                  <a:pt x="448" y="205"/>
                  <a:pt x="446" y="199"/>
                  <a:pt x="442" y="197"/>
                </a:cubicBezTo>
                <a:cubicBezTo>
                  <a:pt x="426" y="188"/>
                  <a:pt x="426" y="188"/>
                  <a:pt x="426" y="188"/>
                </a:cubicBezTo>
                <a:cubicBezTo>
                  <a:pt x="421" y="185"/>
                  <a:pt x="416" y="187"/>
                  <a:pt x="413" y="191"/>
                </a:cubicBezTo>
                <a:cubicBezTo>
                  <a:pt x="403" y="209"/>
                  <a:pt x="403" y="209"/>
                  <a:pt x="403" y="209"/>
                </a:cubicBezTo>
                <a:cubicBezTo>
                  <a:pt x="384" y="203"/>
                  <a:pt x="363" y="204"/>
                  <a:pt x="345" y="210"/>
                </a:cubicBezTo>
                <a:cubicBezTo>
                  <a:pt x="330" y="185"/>
                  <a:pt x="330" y="185"/>
                  <a:pt x="330" y="185"/>
                </a:cubicBezTo>
                <a:cubicBezTo>
                  <a:pt x="327" y="180"/>
                  <a:pt x="322" y="179"/>
                  <a:pt x="317" y="182"/>
                </a:cubicBezTo>
                <a:cubicBezTo>
                  <a:pt x="301" y="191"/>
                  <a:pt x="301" y="191"/>
                  <a:pt x="301" y="191"/>
                </a:cubicBezTo>
                <a:cubicBezTo>
                  <a:pt x="297" y="194"/>
                  <a:pt x="296" y="199"/>
                  <a:pt x="298" y="204"/>
                </a:cubicBezTo>
                <a:cubicBezTo>
                  <a:pt x="313" y="229"/>
                  <a:pt x="313" y="229"/>
                  <a:pt x="313" y="229"/>
                </a:cubicBezTo>
                <a:cubicBezTo>
                  <a:pt x="306" y="236"/>
                  <a:pt x="300" y="244"/>
                  <a:pt x="295" y="253"/>
                </a:cubicBezTo>
                <a:cubicBezTo>
                  <a:pt x="290" y="262"/>
                  <a:pt x="287" y="271"/>
                  <a:pt x="285" y="280"/>
                </a:cubicBezTo>
                <a:cubicBezTo>
                  <a:pt x="255" y="281"/>
                  <a:pt x="255" y="281"/>
                  <a:pt x="255" y="281"/>
                </a:cubicBezTo>
                <a:cubicBezTo>
                  <a:pt x="250" y="281"/>
                  <a:pt x="246" y="285"/>
                  <a:pt x="246" y="290"/>
                </a:cubicBezTo>
                <a:cubicBezTo>
                  <a:pt x="246" y="309"/>
                  <a:pt x="246" y="309"/>
                  <a:pt x="246" y="309"/>
                </a:cubicBezTo>
                <a:cubicBezTo>
                  <a:pt x="246" y="314"/>
                  <a:pt x="250" y="318"/>
                  <a:pt x="255" y="318"/>
                </a:cubicBezTo>
                <a:cubicBezTo>
                  <a:pt x="285" y="317"/>
                  <a:pt x="285" y="317"/>
                  <a:pt x="285" y="317"/>
                </a:cubicBezTo>
                <a:cubicBezTo>
                  <a:pt x="289" y="337"/>
                  <a:pt x="299" y="354"/>
                  <a:pt x="315" y="368"/>
                </a:cubicBezTo>
                <a:cubicBezTo>
                  <a:pt x="305" y="386"/>
                  <a:pt x="305" y="386"/>
                  <a:pt x="305" y="386"/>
                </a:cubicBezTo>
                <a:cubicBezTo>
                  <a:pt x="302" y="390"/>
                  <a:pt x="304" y="396"/>
                  <a:pt x="308" y="398"/>
                </a:cubicBezTo>
                <a:cubicBezTo>
                  <a:pt x="324" y="407"/>
                  <a:pt x="324" y="407"/>
                  <a:pt x="324" y="407"/>
                </a:cubicBezTo>
                <a:cubicBezTo>
                  <a:pt x="329" y="410"/>
                  <a:pt x="334" y="408"/>
                  <a:pt x="337" y="403"/>
                </a:cubicBezTo>
                <a:cubicBezTo>
                  <a:pt x="347" y="386"/>
                  <a:pt x="347" y="386"/>
                  <a:pt x="347" y="386"/>
                </a:cubicBezTo>
                <a:cubicBezTo>
                  <a:pt x="366" y="392"/>
                  <a:pt x="387" y="391"/>
                  <a:pt x="405" y="385"/>
                </a:cubicBezTo>
                <a:cubicBezTo>
                  <a:pt x="420" y="410"/>
                  <a:pt x="420" y="410"/>
                  <a:pt x="420" y="410"/>
                </a:cubicBezTo>
                <a:cubicBezTo>
                  <a:pt x="423" y="414"/>
                  <a:pt x="428" y="416"/>
                  <a:pt x="433" y="413"/>
                </a:cubicBezTo>
                <a:cubicBezTo>
                  <a:pt x="449" y="404"/>
                  <a:pt x="449" y="404"/>
                  <a:pt x="449" y="404"/>
                </a:cubicBezTo>
                <a:cubicBezTo>
                  <a:pt x="453" y="401"/>
                  <a:pt x="454" y="395"/>
                  <a:pt x="452" y="391"/>
                </a:cubicBezTo>
                <a:cubicBezTo>
                  <a:pt x="437" y="365"/>
                  <a:pt x="437" y="365"/>
                  <a:pt x="437" y="365"/>
                </a:cubicBezTo>
                <a:cubicBezTo>
                  <a:pt x="444" y="359"/>
                  <a:pt x="450" y="351"/>
                  <a:pt x="455" y="342"/>
                </a:cubicBezTo>
                <a:cubicBezTo>
                  <a:pt x="460" y="333"/>
                  <a:pt x="463" y="324"/>
                  <a:pt x="465" y="314"/>
                </a:cubicBezTo>
                <a:cubicBezTo>
                  <a:pt x="495" y="314"/>
                  <a:pt x="495" y="314"/>
                  <a:pt x="495" y="314"/>
                </a:cubicBezTo>
                <a:cubicBezTo>
                  <a:pt x="500" y="314"/>
                  <a:pt x="504" y="309"/>
                  <a:pt x="504" y="304"/>
                </a:cubicBezTo>
                <a:close/>
                <a:moveTo>
                  <a:pt x="352" y="338"/>
                </a:moveTo>
                <a:cubicBezTo>
                  <a:pt x="330" y="325"/>
                  <a:pt x="322" y="297"/>
                  <a:pt x="335" y="275"/>
                </a:cubicBezTo>
                <a:cubicBezTo>
                  <a:pt x="347" y="253"/>
                  <a:pt x="375" y="245"/>
                  <a:pt x="398" y="257"/>
                </a:cubicBezTo>
                <a:cubicBezTo>
                  <a:pt x="420" y="269"/>
                  <a:pt x="428" y="297"/>
                  <a:pt x="415" y="320"/>
                </a:cubicBezTo>
                <a:cubicBezTo>
                  <a:pt x="403" y="342"/>
                  <a:pt x="375" y="350"/>
                  <a:pt x="352" y="338"/>
                </a:cubicBezTo>
                <a:close/>
                <a:moveTo>
                  <a:pt x="389" y="273"/>
                </a:moveTo>
                <a:cubicBezTo>
                  <a:pt x="375" y="266"/>
                  <a:pt x="358" y="271"/>
                  <a:pt x="351" y="284"/>
                </a:cubicBezTo>
                <a:cubicBezTo>
                  <a:pt x="343" y="297"/>
                  <a:pt x="348" y="314"/>
                  <a:pt x="361" y="322"/>
                </a:cubicBezTo>
                <a:cubicBezTo>
                  <a:pt x="375" y="329"/>
                  <a:pt x="392" y="324"/>
                  <a:pt x="399" y="311"/>
                </a:cubicBezTo>
                <a:cubicBezTo>
                  <a:pt x="407" y="297"/>
                  <a:pt x="402" y="281"/>
                  <a:pt x="389" y="273"/>
                </a:cubicBezTo>
                <a:close/>
                <a:moveTo>
                  <a:pt x="614" y="454"/>
                </a:moveTo>
                <a:cubicBezTo>
                  <a:pt x="600" y="454"/>
                  <a:pt x="600" y="454"/>
                  <a:pt x="600" y="454"/>
                </a:cubicBezTo>
                <a:cubicBezTo>
                  <a:pt x="599" y="458"/>
                  <a:pt x="598" y="461"/>
                  <a:pt x="596" y="464"/>
                </a:cubicBezTo>
                <a:cubicBezTo>
                  <a:pt x="594" y="468"/>
                  <a:pt x="592" y="471"/>
                  <a:pt x="590" y="473"/>
                </a:cubicBezTo>
                <a:cubicBezTo>
                  <a:pt x="597" y="485"/>
                  <a:pt x="597" y="485"/>
                  <a:pt x="597" y="485"/>
                </a:cubicBezTo>
                <a:cubicBezTo>
                  <a:pt x="600" y="489"/>
                  <a:pt x="599" y="496"/>
                  <a:pt x="594" y="498"/>
                </a:cubicBezTo>
                <a:cubicBezTo>
                  <a:pt x="577" y="509"/>
                  <a:pt x="577" y="509"/>
                  <a:pt x="577" y="509"/>
                </a:cubicBezTo>
                <a:cubicBezTo>
                  <a:pt x="572" y="512"/>
                  <a:pt x="566" y="511"/>
                  <a:pt x="563" y="506"/>
                </a:cubicBezTo>
                <a:cubicBezTo>
                  <a:pt x="556" y="494"/>
                  <a:pt x="556" y="494"/>
                  <a:pt x="556" y="494"/>
                </a:cubicBezTo>
                <a:cubicBezTo>
                  <a:pt x="549" y="496"/>
                  <a:pt x="542" y="496"/>
                  <a:pt x="535" y="495"/>
                </a:cubicBezTo>
                <a:cubicBezTo>
                  <a:pt x="531" y="503"/>
                  <a:pt x="531" y="503"/>
                  <a:pt x="531" y="503"/>
                </a:cubicBezTo>
                <a:cubicBezTo>
                  <a:pt x="528" y="508"/>
                  <a:pt x="522" y="510"/>
                  <a:pt x="517" y="507"/>
                </a:cubicBezTo>
                <a:cubicBezTo>
                  <a:pt x="500" y="498"/>
                  <a:pt x="500" y="498"/>
                  <a:pt x="500" y="498"/>
                </a:cubicBezTo>
                <a:cubicBezTo>
                  <a:pt x="495" y="495"/>
                  <a:pt x="493" y="489"/>
                  <a:pt x="496" y="484"/>
                </a:cubicBezTo>
                <a:cubicBezTo>
                  <a:pt x="500" y="477"/>
                  <a:pt x="500" y="477"/>
                  <a:pt x="500" y="477"/>
                </a:cubicBezTo>
                <a:cubicBezTo>
                  <a:pt x="495" y="471"/>
                  <a:pt x="491" y="465"/>
                  <a:pt x="489" y="458"/>
                </a:cubicBezTo>
                <a:cubicBezTo>
                  <a:pt x="475" y="459"/>
                  <a:pt x="475" y="459"/>
                  <a:pt x="475" y="459"/>
                </a:cubicBezTo>
                <a:cubicBezTo>
                  <a:pt x="470" y="459"/>
                  <a:pt x="465" y="455"/>
                  <a:pt x="465" y="449"/>
                </a:cubicBezTo>
                <a:cubicBezTo>
                  <a:pt x="464" y="429"/>
                  <a:pt x="464" y="429"/>
                  <a:pt x="464" y="429"/>
                </a:cubicBezTo>
                <a:cubicBezTo>
                  <a:pt x="464" y="424"/>
                  <a:pt x="468" y="419"/>
                  <a:pt x="474" y="419"/>
                </a:cubicBezTo>
                <a:cubicBezTo>
                  <a:pt x="487" y="419"/>
                  <a:pt x="487" y="419"/>
                  <a:pt x="487" y="419"/>
                </a:cubicBezTo>
                <a:cubicBezTo>
                  <a:pt x="488" y="415"/>
                  <a:pt x="490" y="412"/>
                  <a:pt x="492" y="409"/>
                </a:cubicBezTo>
                <a:cubicBezTo>
                  <a:pt x="493" y="405"/>
                  <a:pt x="495" y="402"/>
                  <a:pt x="498" y="399"/>
                </a:cubicBezTo>
                <a:cubicBezTo>
                  <a:pt x="491" y="388"/>
                  <a:pt x="491" y="388"/>
                  <a:pt x="491" y="388"/>
                </a:cubicBezTo>
                <a:cubicBezTo>
                  <a:pt x="488" y="383"/>
                  <a:pt x="489" y="377"/>
                  <a:pt x="494" y="374"/>
                </a:cubicBezTo>
                <a:cubicBezTo>
                  <a:pt x="511" y="364"/>
                  <a:pt x="511" y="364"/>
                  <a:pt x="511" y="364"/>
                </a:cubicBezTo>
                <a:cubicBezTo>
                  <a:pt x="515" y="361"/>
                  <a:pt x="521" y="362"/>
                  <a:pt x="524" y="367"/>
                </a:cubicBezTo>
                <a:cubicBezTo>
                  <a:pt x="531" y="378"/>
                  <a:pt x="531" y="378"/>
                  <a:pt x="531" y="378"/>
                </a:cubicBezTo>
                <a:cubicBezTo>
                  <a:pt x="538" y="377"/>
                  <a:pt x="546" y="376"/>
                  <a:pt x="553" y="377"/>
                </a:cubicBezTo>
                <a:cubicBezTo>
                  <a:pt x="557" y="370"/>
                  <a:pt x="557" y="370"/>
                  <a:pt x="557" y="370"/>
                </a:cubicBezTo>
                <a:cubicBezTo>
                  <a:pt x="559" y="365"/>
                  <a:pt x="565" y="363"/>
                  <a:pt x="570" y="366"/>
                </a:cubicBezTo>
                <a:cubicBezTo>
                  <a:pt x="588" y="375"/>
                  <a:pt x="588" y="375"/>
                  <a:pt x="588" y="375"/>
                </a:cubicBezTo>
                <a:cubicBezTo>
                  <a:pt x="593" y="378"/>
                  <a:pt x="594" y="384"/>
                  <a:pt x="592" y="389"/>
                </a:cubicBezTo>
                <a:cubicBezTo>
                  <a:pt x="588" y="396"/>
                  <a:pt x="588" y="396"/>
                  <a:pt x="588" y="396"/>
                </a:cubicBezTo>
                <a:cubicBezTo>
                  <a:pt x="593" y="401"/>
                  <a:pt x="596" y="408"/>
                  <a:pt x="599" y="414"/>
                </a:cubicBezTo>
                <a:cubicBezTo>
                  <a:pt x="612" y="414"/>
                  <a:pt x="612" y="414"/>
                  <a:pt x="612" y="414"/>
                </a:cubicBezTo>
                <a:cubicBezTo>
                  <a:pt x="618" y="414"/>
                  <a:pt x="623" y="418"/>
                  <a:pt x="623" y="423"/>
                </a:cubicBezTo>
                <a:cubicBezTo>
                  <a:pt x="623" y="443"/>
                  <a:pt x="623" y="443"/>
                  <a:pt x="623" y="443"/>
                </a:cubicBezTo>
                <a:cubicBezTo>
                  <a:pt x="623" y="449"/>
                  <a:pt x="619" y="453"/>
                  <a:pt x="614" y="454"/>
                </a:cubicBezTo>
                <a:close/>
                <a:moveTo>
                  <a:pt x="613" y="439"/>
                </a:moveTo>
                <a:cubicBezTo>
                  <a:pt x="613" y="429"/>
                  <a:pt x="613" y="429"/>
                  <a:pt x="613" y="429"/>
                </a:cubicBezTo>
                <a:cubicBezTo>
                  <a:pt x="613" y="426"/>
                  <a:pt x="611" y="424"/>
                  <a:pt x="608" y="424"/>
                </a:cubicBezTo>
                <a:cubicBezTo>
                  <a:pt x="592" y="425"/>
                  <a:pt x="592" y="425"/>
                  <a:pt x="592" y="425"/>
                </a:cubicBezTo>
                <a:cubicBezTo>
                  <a:pt x="590" y="414"/>
                  <a:pt x="584" y="405"/>
                  <a:pt x="576" y="398"/>
                </a:cubicBezTo>
                <a:cubicBezTo>
                  <a:pt x="581" y="388"/>
                  <a:pt x="581" y="388"/>
                  <a:pt x="581" y="388"/>
                </a:cubicBezTo>
                <a:cubicBezTo>
                  <a:pt x="582" y="386"/>
                  <a:pt x="581" y="383"/>
                  <a:pt x="579" y="382"/>
                </a:cubicBezTo>
                <a:cubicBezTo>
                  <a:pt x="570" y="377"/>
                  <a:pt x="570" y="377"/>
                  <a:pt x="570" y="377"/>
                </a:cubicBezTo>
                <a:cubicBezTo>
                  <a:pt x="568" y="376"/>
                  <a:pt x="565" y="377"/>
                  <a:pt x="563" y="379"/>
                </a:cubicBezTo>
                <a:cubicBezTo>
                  <a:pt x="558" y="389"/>
                  <a:pt x="558" y="389"/>
                  <a:pt x="558" y="389"/>
                </a:cubicBezTo>
                <a:cubicBezTo>
                  <a:pt x="548" y="386"/>
                  <a:pt x="537" y="386"/>
                  <a:pt x="527" y="390"/>
                </a:cubicBezTo>
                <a:cubicBezTo>
                  <a:pt x="518" y="376"/>
                  <a:pt x="518" y="376"/>
                  <a:pt x="518" y="376"/>
                </a:cubicBezTo>
                <a:cubicBezTo>
                  <a:pt x="517" y="374"/>
                  <a:pt x="514" y="373"/>
                  <a:pt x="512" y="375"/>
                </a:cubicBezTo>
                <a:cubicBezTo>
                  <a:pt x="503" y="380"/>
                  <a:pt x="503" y="380"/>
                  <a:pt x="503" y="380"/>
                </a:cubicBezTo>
                <a:cubicBezTo>
                  <a:pt x="501" y="382"/>
                  <a:pt x="500" y="385"/>
                  <a:pt x="502" y="387"/>
                </a:cubicBezTo>
                <a:cubicBezTo>
                  <a:pt x="510" y="401"/>
                  <a:pt x="510" y="401"/>
                  <a:pt x="510" y="401"/>
                </a:cubicBezTo>
                <a:cubicBezTo>
                  <a:pt x="506" y="404"/>
                  <a:pt x="503" y="408"/>
                  <a:pt x="500" y="413"/>
                </a:cubicBezTo>
                <a:cubicBezTo>
                  <a:pt x="498" y="418"/>
                  <a:pt x="496" y="423"/>
                  <a:pt x="495" y="428"/>
                </a:cubicBezTo>
                <a:cubicBezTo>
                  <a:pt x="479" y="429"/>
                  <a:pt x="479" y="429"/>
                  <a:pt x="479" y="429"/>
                </a:cubicBezTo>
                <a:cubicBezTo>
                  <a:pt x="476" y="429"/>
                  <a:pt x="474" y="431"/>
                  <a:pt x="474" y="434"/>
                </a:cubicBezTo>
                <a:cubicBezTo>
                  <a:pt x="475" y="444"/>
                  <a:pt x="475" y="444"/>
                  <a:pt x="475" y="444"/>
                </a:cubicBezTo>
                <a:cubicBezTo>
                  <a:pt x="475" y="447"/>
                  <a:pt x="477" y="449"/>
                  <a:pt x="480" y="449"/>
                </a:cubicBezTo>
                <a:cubicBezTo>
                  <a:pt x="496" y="448"/>
                  <a:pt x="496" y="448"/>
                  <a:pt x="496" y="448"/>
                </a:cubicBezTo>
                <a:cubicBezTo>
                  <a:pt x="498" y="458"/>
                  <a:pt x="504" y="468"/>
                  <a:pt x="512" y="475"/>
                </a:cubicBezTo>
                <a:cubicBezTo>
                  <a:pt x="507" y="485"/>
                  <a:pt x="507" y="485"/>
                  <a:pt x="507" y="485"/>
                </a:cubicBezTo>
                <a:cubicBezTo>
                  <a:pt x="506" y="487"/>
                  <a:pt x="507" y="490"/>
                  <a:pt x="509" y="491"/>
                </a:cubicBezTo>
                <a:cubicBezTo>
                  <a:pt x="518" y="496"/>
                  <a:pt x="518" y="496"/>
                  <a:pt x="518" y="496"/>
                </a:cubicBezTo>
                <a:cubicBezTo>
                  <a:pt x="520" y="497"/>
                  <a:pt x="523" y="496"/>
                  <a:pt x="524" y="494"/>
                </a:cubicBezTo>
                <a:cubicBezTo>
                  <a:pt x="530" y="484"/>
                  <a:pt x="530" y="484"/>
                  <a:pt x="530" y="484"/>
                </a:cubicBezTo>
                <a:cubicBezTo>
                  <a:pt x="540" y="487"/>
                  <a:pt x="551" y="487"/>
                  <a:pt x="561" y="483"/>
                </a:cubicBezTo>
                <a:cubicBezTo>
                  <a:pt x="569" y="496"/>
                  <a:pt x="569" y="496"/>
                  <a:pt x="569" y="496"/>
                </a:cubicBezTo>
                <a:cubicBezTo>
                  <a:pt x="571" y="499"/>
                  <a:pt x="574" y="499"/>
                  <a:pt x="576" y="498"/>
                </a:cubicBezTo>
                <a:cubicBezTo>
                  <a:pt x="585" y="493"/>
                  <a:pt x="585" y="493"/>
                  <a:pt x="585" y="493"/>
                </a:cubicBezTo>
                <a:cubicBezTo>
                  <a:pt x="587" y="491"/>
                  <a:pt x="588" y="488"/>
                  <a:pt x="586" y="486"/>
                </a:cubicBezTo>
                <a:cubicBezTo>
                  <a:pt x="578" y="472"/>
                  <a:pt x="578" y="472"/>
                  <a:pt x="578" y="472"/>
                </a:cubicBezTo>
                <a:cubicBezTo>
                  <a:pt x="582" y="469"/>
                  <a:pt x="585" y="465"/>
                  <a:pt x="587" y="460"/>
                </a:cubicBezTo>
                <a:cubicBezTo>
                  <a:pt x="590" y="455"/>
                  <a:pt x="592" y="450"/>
                  <a:pt x="593" y="445"/>
                </a:cubicBezTo>
                <a:cubicBezTo>
                  <a:pt x="608" y="444"/>
                  <a:pt x="608" y="444"/>
                  <a:pt x="608" y="444"/>
                </a:cubicBezTo>
                <a:cubicBezTo>
                  <a:pt x="611" y="444"/>
                  <a:pt x="613" y="442"/>
                  <a:pt x="613" y="439"/>
                </a:cubicBezTo>
                <a:close/>
                <a:moveTo>
                  <a:pt x="532" y="458"/>
                </a:moveTo>
                <a:cubicBezTo>
                  <a:pt x="520" y="452"/>
                  <a:pt x="516" y="437"/>
                  <a:pt x="522" y="425"/>
                </a:cubicBezTo>
                <a:cubicBezTo>
                  <a:pt x="528" y="413"/>
                  <a:pt x="544" y="408"/>
                  <a:pt x="556" y="414"/>
                </a:cubicBezTo>
                <a:cubicBezTo>
                  <a:pt x="568" y="421"/>
                  <a:pt x="572" y="436"/>
                  <a:pt x="566" y="448"/>
                </a:cubicBezTo>
                <a:cubicBezTo>
                  <a:pt x="559" y="460"/>
                  <a:pt x="544" y="465"/>
                  <a:pt x="532" y="458"/>
                </a:cubicBezTo>
                <a:close/>
                <a:moveTo>
                  <a:pt x="551" y="423"/>
                </a:moveTo>
                <a:cubicBezTo>
                  <a:pt x="544" y="419"/>
                  <a:pt x="535" y="422"/>
                  <a:pt x="531" y="429"/>
                </a:cubicBezTo>
                <a:cubicBezTo>
                  <a:pt x="527" y="437"/>
                  <a:pt x="530" y="446"/>
                  <a:pt x="537" y="450"/>
                </a:cubicBezTo>
                <a:cubicBezTo>
                  <a:pt x="544" y="453"/>
                  <a:pt x="553" y="451"/>
                  <a:pt x="557" y="443"/>
                </a:cubicBezTo>
                <a:cubicBezTo>
                  <a:pt x="561" y="436"/>
                  <a:pt x="558" y="427"/>
                  <a:pt x="551" y="423"/>
                </a:cubicBezTo>
                <a:close/>
              </a:path>
            </a:pathLst>
          </a:custGeom>
          <a:solidFill>
            <a:schemeClr val="bg1"/>
          </a:solidFill>
          <a:ln>
            <a:noFill/>
          </a:ln>
        </p:spPr>
        <p:txBody>
          <a:bodyPr vert="horz" wrap="square" lIns="68580" tIns="34290" rIns="68580" bIns="34290" numCol="1" anchor="t" anchorCtr="0" compatLnSpc="1"/>
          <a:lstStyle/>
          <a:p>
            <a:pPr hangingPunct="1"/>
            <a:endParaRPr lang="zh-CN" altLang="en-US" sz="1350" kern="1200">
              <a:solidFill>
                <a:prstClr val="black"/>
              </a:solidFill>
              <a:cs typeface="+mn-cs"/>
            </a:endParaRPr>
          </a:p>
        </p:txBody>
      </p:sp>
    </p:spTree>
    <p:extLst>
      <p:ext uri="{BB962C8B-B14F-4D97-AF65-F5344CB8AC3E}">
        <p14:creationId xmlns:p14="http://schemas.microsoft.com/office/powerpoint/2010/main" val="360209983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一级标题01">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6" name="组合 5"/>
          <p:cNvGrpSpPr/>
          <p:nvPr userDrawn="1"/>
        </p:nvGrpSpPr>
        <p:grpSpPr>
          <a:xfrm>
            <a:off x="1405886" y="2210986"/>
            <a:ext cx="6332229" cy="721529"/>
            <a:chOff x="1166094" y="3047546"/>
            <a:chExt cx="7099732" cy="808982"/>
          </a:xfrm>
        </p:grpSpPr>
        <p:sp>
          <p:nvSpPr>
            <p:cNvPr id="7" name="矩形: 圆角 6"/>
            <p:cNvSpPr/>
            <p:nvPr/>
          </p:nvSpPr>
          <p:spPr>
            <a:xfrm>
              <a:off x="2231151" y="3047546"/>
              <a:ext cx="6034675" cy="808982"/>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 name="组合 7"/>
            <p:cNvGrpSpPr/>
            <p:nvPr/>
          </p:nvGrpSpPr>
          <p:grpSpPr>
            <a:xfrm>
              <a:off x="1166094" y="3047546"/>
              <a:ext cx="1459364" cy="808982"/>
              <a:chOff x="803329" y="3212977"/>
              <a:chExt cx="1459364" cy="808982"/>
            </a:xfrm>
          </p:grpSpPr>
          <p:sp>
            <p:nvSpPr>
              <p:cNvPr id="9" name="任意多边形: 形状 8"/>
              <p:cNvSpPr/>
              <p:nvPr/>
            </p:nvSpPr>
            <p:spPr>
              <a:xfrm>
                <a:off x="803329" y="3212977"/>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 name="任意多边形: 形状 9"/>
              <p:cNvSpPr/>
              <p:nvPr/>
            </p:nvSpPr>
            <p:spPr>
              <a:xfrm>
                <a:off x="961579" y="3474316"/>
                <a:ext cx="1029054" cy="300456"/>
              </a:xfrm>
              <a:custGeom>
                <a:avLst/>
                <a:gdLst/>
                <a:ahLst/>
                <a:cxnLst/>
                <a:rect l="l" t="t" r="r" b="b"/>
                <a:pathLst>
                  <a:path w="1029054" h="300456">
                    <a:moveTo>
                      <a:pt x="603666"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5" y="236097"/>
                    </a:lnTo>
                    <a:lnTo>
                      <a:pt x="524508" y="300456"/>
                    </a:lnTo>
                    <a:lnTo>
                      <a:pt x="470818" y="300456"/>
                    </a:lnTo>
                    <a:close/>
                    <a:moveTo>
                      <a:pt x="384777" y="236097"/>
                    </a:moveTo>
                    <a:lnTo>
                      <a:pt x="437778" y="236097"/>
                    </a:lnTo>
                    <a:lnTo>
                      <a:pt x="407492" y="300456"/>
                    </a:lnTo>
                    <a:lnTo>
                      <a:pt x="354490" y="300456"/>
                    </a:lnTo>
                    <a:close/>
                    <a:moveTo>
                      <a:pt x="425388" y="136289"/>
                    </a:moveTo>
                    <a:lnTo>
                      <a:pt x="425388" y="178966"/>
                    </a:lnTo>
                    <a:lnTo>
                      <a:pt x="611237" y="178966"/>
                    </a:lnTo>
                    <a:lnTo>
                      <a:pt x="611237" y="136289"/>
                    </a:lnTo>
                    <a:close/>
                    <a:moveTo>
                      <a:pt x="713799" y="103250"/>
                    </a:moveTo>
                    <a:lnTo>
                      <a:pt x="1029054" y="103250"/>
                    </a:lnTo>
                    <a:lnTo>
                      <a:pt x="1029054" y="150056"/>
                    </a:lnTo>
                    <a:lnTo>
                      <a:pt x="713799" y="150056"/>
                    </a:lnTo>
                    <a:close/>
                    <a:moveTo>
                      <a:pt x="483208" y="0"/>
                    </a:moveTo>
                    <a:lnTo>
                      <a:pt x="534145" y="0"/>
                    </a:lnTo>
                    <a:lnTo>
                      <a:pt x="534145" y="19273"/>
                    </a:lnTo>
                    <a:lnTo>
                      <a:pt x="666304" y="19273"/>
                    </a:lnTo>
                    <a:lnTo>
                      <a:pt x="666304" y="66080"/>
                    </a:lnTo>
                    <a:lnTo>
                      <a:pt x="534145" y="66080"/>
                    </a:lnTo>
                    <a:lnTo>
                      <a:pt x="534145" y="89483"/>
                    </a:lnTo>
                    <a:lnTo>
                      <a:pt x="662174" y="89483"/>
                    </a:lnTo>
                    <a:lnTo>
                      <a:pt x="662174" y="225772"/>
                    </a:lnTo>
                    <a:lnTo>
                      <a:pt x="374452" y="225772"/>
                    </a:lnTo>
                    <a:lnTo>
                      <a:pt x="374452" y="89483"/>
                    </a:lnTo>
                    <a:lnTo>
                      <a:pt x="483208" y="89483"/>
                    </a:lnTo>
                    <a:close/>
                    <a:moveTo>
                      <a:pt x="132160" y="0"/>
                    </a:moveTo>
                    <a:lnTo>
                      <a:pt x="183096" y="0"/>
                    </a:lnTo>
                    <a:lnTo>
                      <a:pt x="183096" y="14455"/>
                    </a:lnTo>
                    <a:lnTo>
                      <a:pt x="248488" y="14455"/>
                    </a:lnTo>
                    <a:lnTo>
                      <a:pt x="248488" y="59885"/>
                    </a:lnTo>
                    <a:lnTo>
                      <a:pt x="183096" y="59885"/>
                    </a:lnTo>
                    <a:lnTo>
                      <a:pt x="183096" y="74340"/>
                    </a:lnTo>
                    <a:lnTo>
                      <a:pt x="242981" y="74340"/>
                    </a:lnTo>
                    <a:lnTo>
                      <a:pt x="278086" y="5507"/>
                    </a:lnTo>
                    <a:lnTo>
                      <a:pt x="333152" y="5507"/>
                    </a:lnTo>
                    <a:lnTo>
                      <a:pt x="300112" y="74340"/>
                    </a:lnTo>
                    <a:lnTo>
                      <a:pt x="322827" y="74340"/>
                    </a:lnTo>
                    <a:lnTo>
                      <a:pt x="322827" y="120458"/>
                    </a:lnTo>
                    <a:lnTo>
                      <a:pt x="104627" y="120458"/>
                    </a:lnTo>
                    <a:lnTo>
                      <a:pt x="98106" y="132848"/>
                    </a:lnTo>
                    <a:lnTo>
                      <a:pt x="316632" y="132848"/>
                    </a:lnTo>
                    <a:lnTo>
                      <a:pt x="316632" y="176901"/>
                    </a:lnTo>
                    <a:lnTo>
                      <a:pt x="180343" y="176901"/>
                    </a:lnTo>
                    <a:lnTo>
                      <a:pt x="172771" y="189291"/>
                    </a:lnTo>
                    <a:lnTo>
                      <a:pt x="309749" y="189291"/>
                    </a:lnTo>
                    <a:lnTo>
                      <a:pt x="301489" y="300456"/>
                    </a:lnTo>
                    <a:lnTo>
                      <a:pt x="74340" y="300456"/>
                    </a:lnTo>
                    <a:lnTo>
                      <a:pt x="74340" y="255371"/>
                    </a:lnTo>
                    <a:lnTo>
                      <a:pt x="252617" y="255371"/>
                    </a:lnTo>
                    <a:lnTo>
                      <a:pt x="254683" y="234032"/>
                    </a:lnTo>
                    <a:lnTo>
                      <a:pt x="90860" y="234032"/>
                    </a:lnTo>
                    <a:lnTo>
                      <a:pt x="127341" y="176901"/>
                    </a:lnTo>
                    <a:lnTo>
                      <a:pt x="97743" y="176901"/>
                    </a:lnTo>
                    <a:lnTo>
                      <a:pt x="97743" y="133536"/>
                    </a:lnTo>
                    <a:lnTo>
                      <a:pt x="56443" y="212006"/>
                    </a:lnTo>
                    <a:lnTo>
                      <a:pt x="0" y="212006"/>
                    </a:lnTo>
                    <a:lnTo>
                      <a:pt x="48872" y="120458"/>
                    </a:lnTo>
                    <a:lnTo>
                      <a:pt x="14455" y="120458"/>
                    </a:lnTo>
                    <a:lnTo>
                      <a:pt x="14455" y="74340"/>
                    </a:lnTo>
                    <a:lnTo>
                      <a:pt x="132160" y="74340"/>
                    </a:lnTo>
                    <a:lnTo>
                      <a:pt x="132160" y="59885"/>
                    </a:lnTo>
                    <a:lnTo>
                      <a:pt x="29599" y="59885"/>
                    </a:lnTo>
                    <a:lnTo>
                      <a:pt x="29599" y="14455"/>
                    </a:lnTo>
                    <a:lnTo>
                      <a:pt x="132160"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gr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spTree>
    <p:extLst>
      <p:ext uri="{BB962C8B-B14F-4D97-AF65-F5344CB8AC3E}">
        <p14:creationId xmlns:p14="http://schemas.microsoft.com/office/powerpoint/2010/main" val="201790772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一级标题02">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l="5748" r="5748"/>
          <a:stretch>
            <a:fillRect/>
          </a:stretch>
        </p:blipFill>
        <p:spPr>
          <a:xfrm>
            <a:off x="0" y="0"/>
            <a:ext cx="9144000" cy="5143500"/>
          </a:xfrm>
          <a:prstGeom prst="rect">
            <a:avLst/>
          </a:prstGeom>
        </p:spPr>
      </p:pic>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3" name="组合 12"/>
          <p:cNvGrpSpPr/>
          <p:nvPr userDrawn="1"/>
        </p:nvGrpSpPr>
        <p:grpSpPr>
          <a:xfrm>
            <a:off x="1405885" y="2210986"/>
            <a:ext cx="1301603" cy="721529"/>
            <a:chOff x="834821" y="4393362"/>
            <a:chExt cx="1459364" cy="808982"/>
          </a:xfrm>
        </p:grpSpPr>
        <p:sp>
          <p:nvSpPr>
            <p:cNvPr id="14" name="任意多边形: 形状 13"/>
            <p:cNvSpPr/>
            <p:nvPr/>
          </p:nvSpPr>
          <p:spPr>
            <a:xfrm>
              <a:off x="834821" y="4393362"/>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5" name="任意多边形: 形状 14"/>
            <p:cNvSpPr/>
            <p:nvPr/>
          </p:nvSpPr>
          <p:spPr>
            <a:xfrm>
              <a:off x="983343" y="4654701"/>
              <a:ext cx="1026988" cy="300456"/>
            </a:xfrm>
            <a:custGeom>
              <a:avLst/>
              <a:gdLst/>
              <a:ahLst/>
              <a:cxnLst/>
              <a:rect l="l" t="t" r="r" b="b"/>
              <a:pathLst>
                <a:path w="1026988" h="300456">
                  <a:moveTo>
                    <a:pt x="717240" y="240916"/>
                  </a:moveTo>
                  <a:lnTo>
                    <a:pt x="1026988" y="240916"/>
                  </a:lnTo>
                  <a:lnTo>
                    <a:pt x="1026988" y="286690"/>
                  </a:lnTo>
                  <a:lnTo>
                    <a:pt x="717240" y="286690"/>
                  </a:lnTo>
                  <a:close/>
                  <a:moveTo>
                    <a:pt x="603665" y="236097"/>
                  </a:moveTo>
                  <a:lnTo>
                    <a:pt x="658043" y="236097"/>
                  </a:lnTo>
                  <a:lnTo>
                    <a:pt x="684200" y="300456"/>
                  </a:lnTo>
                  <a:lnTo>
                    <a:pt x="631887" y="300456"/>
                  </a:lnTo>
                  <a:close/>
                  <a:moveTo>
                    <a:pt x="525196" y="236097"/>
                  </a:moveTo>
                  <a:lnTo>
                    <a:pt x="578885" y="236097"/>
                  </a:lnTo>
                  <a:lnTo>
                    <a:pt x="606419" y="300456"/>
                  </a:lnTo>
                  <a:lnTo>
                    <a:pt x="552729" y="300456"/>
                  </a:lnTo>
                  <a:close/>
                  <a:moveTo>
                    <a:pt x="446038" y="236097"/>
                  </a:moveTo>
                  <a:lnTo>
                    <a:pt x="501104" y="236097"/>
                  </a:lnTo>
                  <a:lnTo>
                    <a:pt x="524507" y="300456"/>
                  </a:lnTo>
                  <a:lnTo>
                    <a:pt x="470818" y="300456"/>
                  </a:lnTo>
                  <a:close/>
                  <a:moveTo>
                    <a:pt x="384776" y="236097"/>
                  </a:moveTo>
                  <a:lnTo>
                    <a:pt x="437778" y="236097"/>
                  </a:lnTo>
                  <a:lnTo>
                    <a:pt x="407491" y="300456"/>
                  </a:lnTo>
                  <a:lnTo>
                    <a:pt x="354490" y="300456"/>
                  </a:lnTo>
                  <a:close/>
                  <a:moveTo>
                    <a:pt x="425388" y="136290"/>
                  </a:moveTo>
                  <a:lnTo>
                    <a:pt x="425388" y="178966"/>
                  </a:lnTo>
                  <a:lnTo>
                    <a:pt x="611237" y="178966"/>
                  </a:lnTo>
                  <a:lnTo>
                    <a:pt x="611237" y="136290"/>
                  </a:lnTo>
                  <a:close/>
                  <a:moveTo>
                    <a:pt x="733760" y="19962"/>
                  </a:moveTo>
                  <a:lnTo>
                    <a:pt x="1010468" y="19962"/>
                  </a:lnTo>
                  <a:lnTo>
                    <a:pt x="1010468" y="66768"/>
                  </a:lnTo>
                  <a:lnTo>
                    <a:pt x="733760" y="66768"/>
                  </a:lnTo>
                  <a:close/>
                  <a:moveTo>
                    <a:pt x="483208" y="0"/>
                  </a:moveTo>
                  <a:lnTo>
                    <a:pt x="534144" y="0"/>
                  </a:lnTo>
                  <a:lnTo>
                    <a:pt x="534144" y="19273"/>
                  </a:lnTo>
                  <a:lnTo>
                    <a:pt x="666303" y="19273"/>
                  </a:lnTo>
                  <a:lnTo>
                    <a:pt x="666303" y="66080"/>
                  </a:lnTo>
                  <a:lnTo>
                    <a:pt x="534144" y="66080"/>
                  </a:lnTo>
                  <a:lnTo>
                    <a:pt x="534144" y="89483"/>
                  </a:lnTo>
                  <a:lnTo>
                    <a:pt x="662173" y="89483"/>
                  </a:lnTo>
                  <a:lnTo>
                    <a:pt x="662173"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59"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340544224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一级标题03">
    <p:spTree>
      <p:nvGrpSpPr>
        <p:cNvPr id="1" name=""/>
        <p:cNvGrpSpPr/>
        <p:nvPr/>
      </p:nvGrpSpPr>
      <p:grpSpPr>
        <a:xfrm>
          <a:off x="0" y="0"/>
          <a:ext cx="0" cy="0"/>
          <a:chOff x="0" y="0"/>
          <a:chExt cx="0" cy="0"/>
        </a:xfrm>
      </p:grpSpPr>
      <p:pic>
        <p:nvPicPr>
          <p:cNvPr id="11" name="图片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6" name="组合 15"/>
          <p:cNvGrpSpPr/>
          <p:nvPr userDrawn="1"/>
        </p:nvGrpSpPr>
        <p:grpSpPr>
          <a:xfrm>
            <a:off x="1405885" y="2210986"/>
            <a:ext cx="1301603" cy="721529"/>
            <a:chOff x="2807881" y="4245776"/>
            <a:chExt cx="1459364" cy="808982"/>
          </a:xfrm>
        </p:grpSpPr>
        <p:sp>
          <p:nvSpPr>
            <p:cNvPr id="17" name="任意多边形: 形状 16"/>
            <p:cNvSpPr/>
            <p:nvPr/>
          </p:nvSpPr>
          <p:spPr>
            <a:xfrm>
              <a:off x="2807881" y="4245776"/>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8" name="任意多边形: 形状 17"/>
            <p:cNvSpPr/>
            <p:nvPr/>
          </p:nvSpPr>
          <p:spPr>
            <a:xfrm>
              <a:off x="2946675" y="4507115"/>
              <a:ext cx="1031807" cy="300456"/>
            </a:xfrm>
            <a:custGeom>
              <a:avLst/>
              <a:gdLst/>
              <a:ahLst/>
              <a:cxnLst/>
              <a:rect l="l" t="t" r="r" b="b"/>
              <a:pathLst>
                <a:path w="1031807" h="300456">
                  <a:moveTo>
                    <a:pt x="712422" y="245734"/>
                  </a:moveTo>
                  <a:lnTo>
                    <a:pt x="1031807" y="245734"/>
                  </a:lnTo>
                  <a:lnTo>
                    <a:pt x="1031807" y="291508"/>
                  </a:lnTo>
                  <a:lnTo>
                    <a:pt x="712422" y="291508"/>
                  </a:lnTo>
                  <a:close/>
                  <a:moveTo>
                    <a:pt x="603665" y="236097"/>
                  </a:moveTo>
                  <a:lnTo>
                    <a:pt x="658043"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7" y="300456"/>
                  </a:lnTo>
                  <a:lnTo>
                    <a:pt x="470818" y="300456"/>
                  </a:lnTo>
                  <a:close/>
                  <a:moveTo>
                    <a:pt x="384776" y="236097"/>
                  </a:moveTo>
                  <a:lnTo>
                    <a:pt x="437778" y="236097"/>
                  </a:lnTo>
                  <a:lnTo>
                    <a:pt x="407491" y="300456"/>
                  </a:lnTo>
                  <a:lnTo>
                    <a:pt x="354490" y="300456"/>
                  </a:lnTo>
                  <a:close/>
                  <a:moveTo>
                    <a:pt x="425388" y="136290"/>
                  </a:moveTo>
                  <a:lnTo>
                    <a:pt x="425388" y="178966"/>
                  </a:lnTo>
                  <a:lnTo>
                    <a:pt x="611237" y="178966"/>
                  </a:lnTo>
                  <a:lnTo>
                    <a:pt x="611237" y="136290"/>
                  </a:lnTo>
                  <a:close/>
                  <a:moveTo>
                    <a:pt x="739955" y="124588"/>
                  </a:moveTo>
                  <a:lnTo>
                    <a:pt x="1002897" y="124588"/>
                  </a:lnTo>
                  <a:lnTo>
                    <a:pt x="1002897" y="171394"/>
                  </a:lnTo>
                  <a:lnTo>
                    <a:pt x="739955" y="171394"/>
                  </a:lnTo>
                  <a:close/>
                  <a:moveTo>
                    <a:pt x="729630" y="18585"/>
                  </a:moveTo>
                  <a:lnTo>
                    <a:pt x="1014599" y="18585"/>
                  </a:lnTo>
                  <a:lnTo>
                    <a:pt x="1014599" y="65392"/>
                  </a:lnTo>
                  <a:lnTo>
                    <a:pt x="729630" y="65392"/>
                  </a:lnTo>
                  <a:close/>
                  <a:moveTo>
                    <a:pt x="483208" y="0"/>
                  </a:moveTo>
                  <a:lnTo>
                    <a:pt x="534144" y="0"/>
                  </a:lnTo>
                  <a:lnTo>
                    <a:pt x="534144" y="19273"/>
                  </a:lnTo>
                  <a:lnTo>
                    <a:pt x="666303" y="19273"/>
                  </a:lnTo>
                  <a:lnTo>
                    <a:pt x="666303" y="66080"/>
                  </a:lnTo>
                  <a:lnTo>
                    <a:pt x="534144" y="66080"/>
                  </a:lnTo>
                  <a:lnTo>
                    <a:pt x="534144" y="89483"/>
                  </a:lnTo>
                  <a:lnTo>
                    <a:pt x="662173" y="89483"/>
                  </a:lnTo>
                  <a:lnTo>
                    <a:pt x="662173"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3975856979"/>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一级标题4">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9" name="组合 18"/>
          <p:cNvGrpSpPr/>
          <p:nvPr userDrawn="1"/>
        </p:nvGrpSpPr>
        <p:grpSpPr>
          <a:xfrm>
            <a:off x="1405885" y="2209321"/>
            <a:ext cx="1301603" cy="721529"/>
            <a:chOff x="4536073" y="4251561"/>
            <a:chExt cx="1459364" cy="808982"/>
          </a:xfrm>
        </p:grpSpPr>
        <p:sp>
          <p:nvSpPr>
            <p:cNvPr id="20" name="任意多边形: 形状 19"/>
            <p:cNvSpPr/>
            <p:nvPr/>
          </p:nvSpPr>
          <p:spPr>
            <a:xfrm>
              <a:off x="4536073" y="4251561"/>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1" name="任意多边形: 形状 20"/>
            <p:cNvSpPr/>
            <p:nvPr/>
          </p:nvSpPr>
          <p:spPr>
            <a:xfrm>
              <a:off x="4674867" y="4512900"/>
              <a:ext cx="1025612" cy="300456"/>
            </a:xfrm>
            <a:custGeom>
              <a:avLst/>
              <a:gdLst/>
              <a:ahLst/>
              <a:cxnLst/>
              <a:rect l="l" t="t" r="r" b="b"/>
              <a:pathLst>
                <a:path w="1025612" h="300456">
                  <a:moveTo>
                    <a:pt x="603665"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8" y="300456"/>
                  </a:lnTo>
                  <a:lnTo>
                    <a:pt x="470818" y="300456"/>
                  </a:lnTo>
                  <a:close/>
                  <a:moveTo>
                    <a:pt x="384777" y="236097"/>
                  </a:moveTo>
                  <a:lnTo>
                    <a:pt x="437778" y="236097"/>
                  </a:lnTo>
                  <a:lnTo>
                    <a:pt x="407491" y="300456"/>
                  </a:lnTo>
                  <a:lnTo>
                    <a:pt x="354490" y="300456"/>
                  </a:lnTo>
                  <a:close/>
                  <a:moveTo>
                    <a:pt x="425388" y="136290"/>
                  </a:moveTo>
                  <a:lnTo>
                    <a:pt x="425388" y="178966"/>
                  </a:lnTo>
                  <a:lnTo>
                    <a:pt x="611237" y="178966"/>
                  </a:lnTo>
                  <a:lnTo>
                    <a:pt x="611237" y="136290"/>
                  </a:lnTo>
                  <a:close/>
                  <a:moveTo>
                    <a:pt x="940947" y="54378"/>
                  </a:moveTo>
                  <a:lnTo>
                    <a:pt x="940947" y="161758"/>
                  </a:lnTo>
                  <a:lnTo>
                    <a:pt x="974675" y="161758"/>
                  </a:lnTo>
                  <a:lnTo>
                    <a:pt x="974675" y="54378"/>
                  </a:lnTo>
                  <a:close/>
                  <a:moveTo>
                    <a:pt x="769553" y="54378"/>
                  </a:moveTo>
                  <a:lnTo>
                    <a:pt x="769553" y="249864"/>
                  </a:lnTo>
                  <a:lnTo>
                    <a:pt x="974675" y="249864"/>
                  </a:lnTo>
                  <a:lnTo>
                    <a:pt x="974675" y="208564"/>
                  </a:lnTo>
                  <a:lnTo>
                    <a:pt x="890011" y="208564"/>
                  </a:lnTo>
                  <a:lnTo>
                    <a:pt x="890011" y="54378"/>
                  </a:lnTo>
                  <a:lnTo>
                    <a:pt x="860413" y="54378"/>
                  </a:lnTo>
                  <a:lnTo>
                    <a:pt x="823931" y="218201"/>
                  </a:lnTo>
                  <a:lnTo>
                    <a:pt x="772306" y="218201"/>
                  </a:lnTo>
                  <a:lnTo>
                    <a:pt x="808100" y="54378"/>
                  </a:lnTo>
                  <a:close/>
                  <a:moveTo>
                    <a:pt x="718617" y="7572"/>
                  </a:moveTo>
                  <a:lnTo>
                    <a:pt x="1025612" y="7572"/>
                  </a:lnTo>
                  <a:lnTo>
                    <a:pt x="1025612" y="295638"/>
                  </a:lnTo>
                  <a:lnTo>
                    <a:pt x="718617" y="295638"/>
                  </a:lnTo>
                  <a:close/>
                  <a:moveTo>
                    <a:pt x="483208" y="0"/>
                  </a:moveTo>
                  <a:lnTo>
                    <a:pt x="534144" y="0"/>
                  </a:lnTo>
                  <a:lnTo>
                    <a:pt x="534144" y="19273"/>
                  </a:lnTo>
                  <a:lnTo>
                    <a:pt x="666304" y="19273"/>
                  </a:lnTo>
                  <a:lnTo>
                    <a:pt x="666304" y="66080"/>
                  </a:lnTo>
                  <a:lnTo>
                    <a:pt x="534144" y="66080"/>
                  </a:lnTo>
                  <a:lnTo>
                    <a:pt x="534144" y="89483"/>
                  </a:lnTo>
                  <a:lnTo>
                    <a:pt x="662174" y="89483"/>
                  </a:lnTo>
                  <a:lnTo>
                    <a:pt x="662174" y="225772"/>
                  </a:lnTo>
                  <a:lnTo>
                    <a:pt x="374452" y="225772"/>
                  </a:lnTo>
                  <a:lnTo>
                    <a:pt x="374452"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1"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3" y="176901"/>
                  </a:lnTo>
                  <a:lnTo>
                    <a:pt x="172771" y="189291"/>
                  </a:lnTo>
                  <a:lnTo>
                    <a:pt x="309749" y="189291"/>
                  </a:lnTo>
                  <a:lnTo>
                    <a:pt x="301489"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3365044694"/>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一级标题05">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圆角 6"/>
          <p:cNvSpPr/>
          <p:nvPr/>
        </p:nvSpPr>
        <p:spPr>
          <a:xfrm>
            <a:off x="2033719" y="2228263"/>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467713" y="2318998"/>
            <a:ext cx="4865999" cy="552681"/>
          </a:xfrm>
        </p:spPr>
        <p:txBody>
          <a:bodyPr/>
          <a:lstStyle>
            <a:lvl1pPr>
              <a:defRPr>
                <a:solidFill>
                  <a:srgbClr val="0070C0"/>
                </a:solidFill>
              </a:defRPr>
            </a:lvl1pPr>
          </a:lstStyle>
          <a:p>
            <a:r>
              <a:rPr lang="zh-CN" altLang="en-US" dirty="0"/>
              <a:t>一级标题页</a:t>
            </a:r>
          </a:p>
        </p:txBody>
      </p:sp>
    </p:spTree>
    <p:extLst>
      <p:ext uri="{BB962C8B-B14F-4D97-AF65-F5344CB8AC3E}">
        <p14:creationId xmlns:p14="http://schemas.microsoft.com/office/powerpoint/2010/main" val="73983802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一级标题06">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25" name="组合 24"/>
          <p:cNvGrpSpPr/>
          <p:nvPr userDrawn="1"/>
        </p:nvGrpSpPr>
        <p:grpSpPr>
          <a:xfrm>
            <a:off x="1405885" y="2207657"/>
            <a:ext cx="1301603" cy="721529"/>
            <a:chOff x="1976153" y="5685409"/>
            <a:chExt cx="1459364" cy="808982"/>
          </a:xfrm>
        </p:grpSpPr>
        <p:sp>
          <p:nvSpPr>
            <p:cNvPr id="26" name="任意多边形: 形状 25"/>
            <p:cNvSpPr/>
            <p:nvPr/>
          </p:nvSpPr>
          <p:spPr>
            <a:xfrm>
              <a:off x="1976153" y="5685409"/>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7" name="任意多边形: 形状 26"/>
            <p:cNvSpPr/>
            <p:nvPr/>
          </p:nvSpPr>
          <p:spPr>
            <a:xfrm>
              <a:off x="2124674" y="5945372"/>
              <a:ext cx="1031807" cy="301832"/>
            </a:xfrm>
            <a:custGeom>
              <a:avLst/>
              <a:gdLst/>
              <a:ahLst/>
              <a:cxnLst/>
              <a:rect l="l" t="t" r="r" b="b"/>
              <a:pathLst>
                <a:path w="1031807" h="301832">
                  <a:moveTo>
                    <a:pt x="603665" y="237473"/>
                  </a:moveTo>
                  <a:lnTo>
                    <a:pt x="658043" y="237473"/>
                  </a:lnTo>
                  <a:lnTo>
                    <a:pt x="684200" y="301832"/>
                  </a:lnTo>
                  <a:lnTo>
                    <a:pt x="631887" y="301832"/>
                  </a:lnTo>
                  <a:close/>
                  <a:moveTo>
                    <a:pt x="525196" y="237473"/>
                  </a:moveTo>
                  <a:lnTo>
                    <a:pt x="578886" y="237473"/>
                  </a:lnTo>
                  <a:lnTo>
                    <a:pt x="606419" y="301832"/>
                  </a:lnTo>
                  <a:lnTo>
                    <a:pt x="552729" y="301832"/>
                  </a:lnTo>
                  <a:close/>
                  <a:moveTo>
                    <a:pt x="446038" y="237473"/>
                  </a:moveTo>
                  <a:lnTo>
                    <a:pt x="501104" y="237473"/>
                  </a:lnTo>
                  <a:lnTo>
                    <a:pt x="524507" y="301832"/>
                  </a:lnTo>
                  <a:lnTo>
                    <a:pt x="470818" y="301832"/>
                  </a:lnTo>
                  <a:close/>
                  <a:moveTo>
                    <a:pt x="384776" y="237473"/>
                  </a:moveTo>
                  <a:lnTo>
                    <a:pt x="437778" y="237473"/>
                  </a:lnTo>
                  <a:lnTo>
                    <a:pt x="407491" y="301832"/>
                  </a:lnTo>
                  <a:lnTo>
                    <a:pt x="354490" y="301832"/>
                  </a:lnTo>
                  <a:close/>
                  <a:moveTo>
                    <a:pt x="905842" y="148679"/>
                  </a:moveTo>
                  <a:lnTo>
                    <a:pt x="962974" y="148679"/>
                  </a:lnTo>
                  <a:lnTo>
                    <a:pt x="1031807" y="301832"/>
                  </a:lnTo>
                  <a:lnTo>
                    <a:pt x="974675" y="301832"/>
                  </a:lnTo>
                  <a:close/>
                  <a:moveTo>
                    <a:pt x="777125" y="148679"/>
                  </a:moveTo>
                  <a:lnTo>
                    <a:pt x="833568" y="148679"/>
                  </a:lnTo>
                  <a:lnTo>
                    <a:pt x="768865" y="301832"/>
                  </a:lnTo>
                  <a:lnTo>
                    <a:pt x="713110" y="301832"/>
                  </a:lnTo>
                  <a:close/>
                  <a:moveTo>
                    <a:pt x="425388" y="137666"/>
                  </a:moveTo>
                  <a:lnTo>
                    <a:pt x="425388" y="180342"/>
                  </a:lnTo>
                  <a:lnTo>
                    <a:pt x="611237" y="180342"/>
                  </a:lnTo>
                  <a:lnTo>
                    <a:pt x="611237" y="137666"/>
                  </a:lnTo>
                  <a:close/>
                  <a:moveTo>
                    <a:pt x="715175" y="72963"/>
                  </a:moveTo>
                  <a:lnTo>
                    <a:pt x="1029053" y="72963"/>
                  </a:lnTo>
                  <a:lnTo>
                    <a:pt x="1029053" y="119769"/>
                  </a:lnTo>
                  <a:lnTo>
                    <a:pt x="715175" y="119769"/>
                  </a:lnTo>
                  <a:close/>
                  <a:moveTo>
                    <a:pt x="483208" y="1376"/>
                  </a:moveTo>
                  <a:lnTo>
                    <a:pt x="534144" y="1376"/>
                  </a:lnTo>
                  <a:lnTo>
                    <a:pt x="534144" y="20649"/>
                  </a:lnTo>
                  <a:lnTo>
                    <a:pt x="666303" y="20649"/>
                  </a:lnTo>
                  <a:lnTo>
                    <a:pt x="666303" y="67456"/>
                  </a:lnTo>
                  <a:lnTo>
                    <a:pt x="534144" y="67456"/>
                  </a:lnTo>
                  <a:lnTo>
                    <a:pt x="534144" y="90859"/>
                  </a:lnTo>
                  <a:lnTo>
                    <a:pt x="662173" y="90859"/>
                  </a:lnTo>
                  <a:lnTo>
                    <a:pt x="662173" y="227148"/>
                  </a:lnTo>
                  <a:lnTo>
                    <a:pt x="374451" y="227148"/>
                  </a:lnTo>
                  <a:lnTo>
                    <a:pt x="374451" y="90859"/>
                  </a:lnTo>
                  <a:lnTo>
                    <a:pt x="483208" y="90859"/>
                  </a:lnTo>
                  <a:close/>
                  <a:moveTo>
                    <a:pt x="132159" y="1376"/>
                  </a:moveTo>
                  <a:lnTo>
                    <a:pt x="183096" y="1376"/>
                  </a:lnTo>
                  <a:lnTo>
                    <a:pt x="183096" y="15831"/>
                  </a:lnTo>
                  <a:lnTo>
                    <a:pt x="248487" y="15831"/>
                  </a:lnTo>
                  <a:lnTo>
                    <a:pt x="248487" y="61261"/>
                  </a:lnTo>
                  <a:lnTo>
                    <a:pt x="183096" y="61261"/>
                  </a:lnTo>
                  <a:lnTo>
                    <a:pt x="183096" y="75716"/>
                  </a:lnTo>
                  <a:lnTo>
                    <a:pt x="242980" y="75716"/>
                  </a:lnTo>
                  <a:lnTo>
                    <a:pt x="278085" y="6883"/>
                  </a:lnTo>
                  <a:lnTo>
                    <a:pt x="333152" y="6883"/>
                  </a:lnTo>
                  <a:lnTo>
                    <a:pt x="300112" y="75716"/>
                  </a:lnTo>
                  <a:lnTo>
                    <a:pt x="322827" y="75716"/>
                  </a:lnTo>
                  <a:lnTo>
                    <a:pt x="322827" y="121834"/>
                  </a:lnTo>
                  <a:lnTo>
                    <a:pt x="104626" y="121834"/>
                  </a:lnTo>
                  <a:lnTo>
                    <a:pt x="98105" y="134224"/>
                  </a:lnTo>
                  <a:lnTo>
                    <a:pt x="316632" y="134224"/>
                  </a:lnTo>
                  <a:lnTo>
                    <a:pt x="316632" y="178277"/>
                  </a:lnTo>
                  <a:lnTo>
                    <a:pt x="180342" y="178277"/>
                  </a:lnTo>
                  <a:lnTo>
                    <a:pt x="172771" y="190667"/>
                  </a:lnTo>
                  <a:lnTo>
                    <a:pt x="309748" y="190667"/>
                  </a:lnTo>
                  <a:lnTo>
                    <a:pt x="301488" y="301832"/>
                  </a:lnTo>
                  <a:lnTo>
                    <a:pt x="74340" y="301832"/>
                  </a:lnTo>
                  <a:lnTo>
                    <a:pt x="74340" y="256747"/>
                  </a:lnTo>
                  <a:lnTo>
                    <a:pt x="252617" y="256747"/>
                  </a:lnTo>
                  <a:lnTo>
                    <a:pt x="254682" y="235408"/>
                  </a:lnTo>
                  <a:lnTo>
                    <a:pt x="90860" y="235408"/>
                  </a:lnTo>
                  <a:lnTo>
                    <a:pt x="127341" y="178277"/>
                  </a:lnTo>
                  <a:lnTo>
                    <a:pt x="97743" y="178277"/>
                  </a:lnTo>
                  <a:lnTo>
                    <a:pt x="97743" y="134912"/>
                  </a:lnTo>
                  <a:lnTo>
                    <a:pt x="56443" y="213382"/>
                  </a:lnTo>
                  <a:lnTo>
                    <a:pt x="0" y="213382"/>
                  </a:lnTo>
                  <a:lnTo>
                    <a:pt x="48871" y="121834"/>
                  </a:lnTo>
                  <a:lnTo>
                    <a:pt x="14455" y="121834"/>
                  </a:lnTo>
                  <a:lnTo>
                    <a:pt x="14455" y="75716"/>
                  </a:lnTo>
                  <a:lnTo>
                    <a:pt x="132159" y="75716"/>
                  </a:lnTo>
                  <a:lnTo>
                    <a:pt x="132159" y="61261"/>
                  </a:lnTo>
                  <a:lnTo>
                    <a:pt x="29598" y="61261"/>
                  </a:lnTo>
                  <a:lnTo>
                    <a:pt x="29598" y="15831"/>
                  </a:lnTo>
                  <a:lnTo>
                    <a:pt x="132159" y="15831"/>
                  </a:lnTo>
                  <a:close/>
                  <a:moveTo>
                    <a:pt x="813606" y="0"/>
                  </a:moveTo>
                  <a:lnTo>
                    <a:pt x="872802" y="0"/>
                  </a:lnTo>
                  <a:lnTo>
                    <a:pt x="910661" y="57131"/>
                  </a:lnTo>
                  <a:lnTo>
                    <a:pt x="851464" y="57131"/>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4002597605"/>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二级标题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1771929"/>
            <a:ext cx="9144000" cy="15996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2143125"/>
            <a:ext cx="8229600" cy="857250"/>
          </a:xfrm>
        </p:spPr>
        <p:txBody>
          <a:bodyPr>
            <a:normAutofit/>
          </a:bodyPr>
          <a:lstStyle>
            <a:lvl1pPr>
              <a:defRPr sz="4500">
                <a:solidFill>
                  <a:schemeClr val="bg1"/>
                </a:solidFill>
              </a:defRPr>
            </a:lvl1pPr>
          </a:lstStyle>
          <a:p>
            <a:r>
              <a:rPr lang="zh-CN" altLang="en-US" dirty="0"/>
              <a:t>二级标题页</a:t>
            </a:r>
          </a:p>
        </p:txBody>
      </p:sp>
    </p:spTree>
    <p:extLst>
      <p:ext uri="{BB962C8B-B14F-4D97-AF65-F5344CB8AC3E}">
        <p14:creationId xmlns:p14="http://schemas.microsoft.com/office/powerpoint/2010/main" val="17541575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三级标题">
    <p:spTree>
      <p:nvGrpSpPr>
        <p:cNvPr id="1" name=""/>
        <p:cNvGrpSpPr/>
        <p:nvPr/>
      </p:nvGrpSpPr>
      <p:grpSpPr>
        <a:xfrm>
          <a:off x="0" y="0"/>
          <a:ext cx="0" cy="0"/>
          <a:chOff x="0" y="0"/>
          <a:chExt cx="0" cy="0"/>
        </a:xfrm>
      </p:grpSpPr>
      <p:grpSp>
        <p:nvGrpSpPr>
          <p:cNvPr id="6" name="组合 5"/>
          <p:cNvGrpSpPr/>
          <p:nvPr userDrawn="1"/>
        </p:nvGrpSpPr>
        <p:grpSpPr>
          <a:xfrm>
            <a:off x="1871700" y="0"/>
            <a:ext cx="5400600" cy="3111810"/>
            <a:chOff x="2495600" y="0"/>
            <a:chExt cx="7200800" cy="4149080"/>
          </a:xfrm>
        </p:grpSpPr>
        <p:sp>
          <p:nvSpPr>
            <p:cNvPr id="7" name="矩形 6"/>
            <p:cNvSpPr/>
            <p:nvPr/>
          </p:nvSpPr>
          <p:spPr>
            <a:xfrm>
              <a:off x="2495600" y="2708920"/>
              <a:ext cx="7200800" cy="1440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 name="椭圆 7"/>
            <p:cNvSpPr/>
            <p:nvPr/>
          </p:nvSpPr>
          <p:spPr>
            <a:xfrm>
              <a:off x="2711624" y="2852936"/>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 name="椭圆 8"/>
            <p:cNvSpPr/>
            <p:nvPr/>
          </p:nvSpPr>
          <p:spPr>
            <a:xfrm>
              <a:off x="9264354" y="2851870"/>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cxnSp>
          <p:nvCxnSpPr>
            <p:cNvPr id="10" name="直接连接符 9"/>
            <p:cNvCxnSpPr/>
            <p:nvPr/>
          </p:nvCxnSpPr>
          <p:spPr>
            <a:xfrm flipV="1">
              <a:off x="281963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37236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nvPr>
        </p:nvSpPr>
        <p:spPr>
          <a:xfrm>
            <a:off x="2276745" y="2143125"/>
            <a:ext cx="4590510" cy="857250"/>
          </a:xfrm>
        </p:spPr>
        <p:txBody>
          <a:bodyPr/>
          <a:lstStyle>
            <a:lvl1pPr>
              <a:defRPr>
                <a:solidFill>
                  <a:schemeClr val="bg1"/>
                </a:solidFill>
              </a:defRPr>
            </a:lvl1pPr>
          </a:lstStyle>
          <a:p>
            <a:r>
              <a:rPr lang="zh-CN" altLang="en-US" dirty="0"/>
              <a:t>三级标题</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254498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带标题的内页">
    <p:spTree>
      <p:nvGrpSpPr>
        <p:cNvPr id="1" name=""/>
        <p:cNvGrpSpPr/>
        <p:nvPr/>
      </p:nvGrpSpPr>
      <p:grpSpPr>
        <a:xfrm>
          <a:off x="0" y="0"/>
          <a:ext cx="0" cy="0"/>
          <a:chOff x="0" y="0"/>
          <a:chExt cx="0" cy="0"/>
        </a:xfrm>
      </p:grpSpPr>
      <p:sp>
        <p:nvSpPr>
          <p:cNvPr id="6" name="矩形 5"/>
          <p:cNvSpPr/>
          <p:nvPr userDrawn="1"/>
        </p:nvSpPr>
        <p:spPr>
          <a:xfrm>
            <a:off x="0" y="0"/>
            <a:ext cx="9144000" cy="695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0"/>
            <a:ext cx="8229600" cy="695913"/>
          </a:xfrm>
        </p:spPr>
        <p:txBody>
          <a:bodyPr>
            <a:normAutofit/>
          </a:bodyPr>
          <a:lstStyle>
            <a:lvl1pPr>
              <a:defRPr sz="2400">
                <a:solidFill>
                  <a:schemeClr val="bg1"/>
                </a:solidFill>
              </a:defRPr>
            </a:lvl1pPr>
          </a:lstStyle>
          <a:p>
            <a:r>
              <a:rPr lang="zh-CN" altLang="en-US" dirty="0"/>
              <a:t>带标题的内页</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6403936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带标题的内页2">
    <p:spTree>
      <p:nvGrpSpPr>
        <p:cNvPr id="1" name=""/>
        <p:cNvGrpSpPr/>
        <p:nvPr/>
      </p:nvGrpSpPr>
      <p:grpSpPr>
        <a:xfrm>
          <a:off x="0" y="0"/>
          <a:ext cx="0" cy="0"/>
          <a:chOff x="0" y="0"/>
          <a:chExt cx="0" cy="0"/>
        </a:xfrm>
      </p:grpSpPr>
      <p:sp>
        <p:nvSpPr>
          <p:cNvPr id="7" name="任意多边形: 形状 6"/>
          <p:cNvSpPr/>
          <p:nvPr userDrawn="1"/>
        </p:nvSpPr>
        <p:spPr>
          <a:xfrm>
            <a:off x="0" y="0"/>
            <a:ext cx="9144000" cy="1383619"/>
          </a:xfrm>
          <a:custGeom>
            <a:avLst/>
            <a:gdLst>
              <a:gd name="connsiteX0" fmla="*/ 0 w 12192000"/>
              <a:gd name="connsiteY0" fmla="*/ 0 h 1844825"/>
              <a:gd name="connsiteX1" fmla="*/ 12192000 w 12192000"/>
              <a:gd name="connsiteY1" fmla="*/ 0 h 1844825"/>
              <a:gd name="connsiteX2" fmla="*/ 12192000 w 12192000"/>
              <a:gd name="connsiteY2" fmla="*/ 224030 h 1844825"/>
              <a:gd name="connsiteX3" fmla="*/ 12133782 w 12192000"/>
              <a:gd name="connsiteY3" fmla="*/ 281700 h 1844825"/>
              <a:gd name="connsiteX4" fmla="*/ 6096000 w 12192000"/>
              <a:gd name="connsiteY4" fmla="*/ 1844825 h 1844825"/>
              <a:gd name="connsiteX5" fmla="*/ 58218 w 12192000"/>
              <a:gd name="connsiteY5" fmla="*/ 281700 h 1844825"/>
              <a:gd name="connsiteX6" fmla="*/ 0 w 12192000"/>
              <a:gd name="connsiteY6" fmla="*/ 224031 h 18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44825">
                <a:moveTo>
                  <a:pt x="0" y="0"/>
                </a:moveTo>
                <a:lnTo>
                  <a:pt x="12192000" y="0"/>
                </a:lnTo>
                <a:lnTo>
                  <a:pt x="12192000" y="224030"/>
                </a:lnTo>
                <a:lnTo>
                  <a:pt x="12133782" y="281700"/>
                </a:lnTo>
                <a:cubicBezTo>
                  <a:pt x="11139024" y="1200283"/>
                  <a:pt x="8810229" y="1844825"/>
                  <a:pt x="6096000" y="1844825"/>
                </a:cubicBezTo>
                <a:cubicBezTo>
                  <a:pt x="3381771" y="1844825"/>
                  <a:pt x="1052976" y="1200283"/>
                  <a:pt x="58218" y="281700"/>
                </a:cubicBezTo>
                <a:lnTo>
                  <a:pt x="0" y="22403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1871700" y="343853"/>
            <a:ext cx="5400600" cy="695913"/>
          </a:xfrm>
        </p:spPr>
        <p:txBody>
          <a:bodyPr>
            <a:normAutofit/>
          </a:bodyPr>
          <a:lstStyle>
            <a:lvl1pPr>
              <a:defRPr sz="2400">
                <a:solidFill>
                  <a:schemeClr val="bg1"/>
                </a:solidFill>
              </a:defRPr>
            </a:lvl1pPr>
          </a:lstStyle>
          <a:p>
            <a:r>
              <a:rPr lang="zh-CN" altLang="en-US" dirty="0"/>
              <a:t>带标题的内页</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824022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带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4191930"/>
            <a:ext cx="8229600" cy="470534"/>
          </a:xfrm>
        </p:spPr>
        <p:txBody>
          <a:bodyPr>
            <a:normAutofit/>
          </a:bodyPr>
          <a:lstStyle>
            <a:lvl1pPr algn="l">
              <a:defRPr sz="2400">
                <a:solidFill>
                  <a:srgbClr val="00B0F0"/>
                </a:solidFill>
              </a:defRPr>
            </a:lvl1pPr>
          </a:lstStyle>
          <a:p>
            <a:r>
              <a:rPr lang="zh-CN" altLang="en-US" dirty="0"/>
              <a:t>带小结的内页</a:t>
            </a:r>
          </a:p>
        </p:txBody>
      </p:sp>
      <p:sp>
        <p:nvSpPr>
          <p:cNvPr id="7" name="等腰三角形 6"/>
          <p:cNvSpPr/>
          <p:nvPr userDrawn="1"/>
        </p:nvSpPr>
        <p:spPr>
          <a:xfrm>
            <a:off x="457200" y="3585025"/>
            <a:ext cx="280374" cy="24170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Tree>
    <p:extLst>
      <p:ext uri="{BB962C8B-B14F-4D97-AF65-F5344CB8AC3E}">
        <p14:creationId xmlns:p14="http://schemas.microsoft.com/office/powerpoint/2010/main" val="180616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带小结的内页2">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251520" y="3826726"/>
            <a:ext cx="8640960" cy="1200941"/>
          </a:xfrm>
        </p:spPr>
        <p:txBody>
          <a:bodyPr>
            <a:normAutofit/>
          </a:bodyPr>
          <a:lstStyle>
            <a:lvl1pPr algn="l">
              <a:defRPr sz="2400">
                <a:solidFill>
                  <a:schemeClr val="bg1"/>
                </a:solidFill>
              </a:defRPr>
            </a:lvl1pPr>
          </a:lstStyle>
          <a:p>
            <a:r>
              <a:rPr lang="zh-CN" altLang="en-US" dirty="0"/>
              <a:t>带小结的内页</a:t>
            </a:r>
          </a:p>
        </p:txBody>
      </p:sp>
      <p:sp>
        <p:nvSpPr>
          <p:cNvPr id="7" name="等腰三角形 6"/>
          <p:cNvSpPr/>
          <p:nvPr userDrawn="1"/>
        </p:nvSpPr>
        <p:spPr>
          <a:xfrm>
            <a:off x="457200" y="3585025"/>
            <a:ext cx="280374" cy="2417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Tree>
    <p:extLst>
      <p:ext uri="{BB962C8B-B14F-4D97-AF65-F5344CB8AC3E}">
        <p14:creationId xmlns:p14="http://schemas.microsoft.com/office/powerpoint/2010/main" val="20260905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带小结的内页3">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9" name="组合 8"/>
          <p:cNvGrpSpPr/>
          <p:nvPr/>
        </p:nvGrpSpPr>
        <p:grpSpPr>
          <a:xfrm>
            <a:off x="0" y="2970252"/>
            <a:ext cx="9144000" cy="2173248"/>
            <a:chOff x="0" y="3960336"/>
            <a:chExt cx="12192000" cy="2897664"/>
          </a:xfrm>
        </p:grpSpPr>
        <p:sp>
          <p:nvSpPr>
            <p:cNvPr id="11" name="矩形 10"/>
            <p:cNvSpPr/>
            <p:nvPr/>
          </p:nvSpPr>
          <p:spPr>
            <a:xfrm>
              <a:off x="0" y="4005064"/>
              <a:ext cx="12192000" cy="28529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12" name="组合 11"/>
            <p:cNvGrpSpPr/>
            <p:nvPr/>
          </p:nvGrpSpPr>
          <p:grpSpPr>
            <a:xfrm>
              <a:off x="144804" y="3960336"/>
              <a:ext cx="11902392" cy="216024"/>
              <a:chOff x="119336" y="4039899"/>
              <a:chExt cx="11902392" cy="216024"/>
            </a:xfrm>
          </p:grpSpPr>
          <p:sp>
            <p:nvSpPr>
              <p:cNvPr id="13" name="椭圆 12"/>
              <p:cNvSpPr/>
              <p:nvPr/>
            </p:nvSpPr>
            <p:spPr>
              <a:xfrm>
                <a:off x="1193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4" name="椭圆 13"/>
              <p:cNvSpPr/>
              <p:nvPr/>
            </p:nvSpPr>
            <p:spPr>
              <a:xfrm>
                <a:off x="4734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5" name="椭圆 14"/>
              <p:cNvSpPr/>
              <p:nvPr/>
            </p:nvSpPr>
            <p:spPr>
              <a:xfrm>
                <a:off x="8276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6" name="椭圆 15"/>
              <p:cNvSpPr/>
              <p:nvPr/>
            </p:nvSpPr>
            <p:spPr>
              <a:xfrm>
                <a:off x="11817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7" name="椭圆 16"/>
              <p:cNvSpPr/>
              <p:nvPr/>
            </p:nvSpPr>
            <p:spPr>
              <a:xfrm>
                <a:off x="15358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8" name="椭圆 17"/>
              <p:cNvSpPr/>
              <p:nvPr/>
            </p:nvSpPr>
            <p:spPr>
              <a:xfrm>
                <a:off x="18899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9" name="椭圆 18"/>
              <p:cNvSpPr/>
              <p:nvPr/>
            </p:nvSpPr>
            <p:spPr>
              <a:xfrm>
                <a:off x="22441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0" name="椭圆 19"/>
              <p:cNvSpPr/>
              <p:nvPr/>
            </p:nvSpPr>
            <p:spPr>
              <a:xfrm>
                <a:off x="25982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1" name="椭圆 20"/>
              <p:cNvSpPr/>
              <p:nvPr/>
            </p:nvSpPr>
            <p:spPr>
              <a:xfrm>
                <a:off x="295239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2" name="椭圆 21"/>
              <p:cNvSpPr/>
              <p:nvPr/>
            </p:nvSpPr>
            <p:spPr>
              <a:xfrm>
                <a:off x="330652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3" name="椭圆 22"/>
              <p:cNvSpPr/>
              <p:nvPr/>
            </p:nvSpPr>
            <p:spPr>
              <a:xfrm>
                <a:off x="366065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4" name="椭圆 23"/>
              <p:cNvSpPr/>
              <p:nvPr/>
            </p:nvSpPr>
            <p:spPr>
              <a:xfrm>
                <a:off x="401478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5" name="椭圆 24"/>
              <p:cNvSpPr/>
              <p:nvPr/>
            </p:nvSpPr>
            <p:spPr>
              <a:xfrm>
                <a:off x="436892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6" name="椭圆 25"/>
              <p:cNvSpPr/>
              <p:nvPr/>
            </p:nvSpPr>
            <p:spPr>
              <a:xfrm>
                <a:off x="472305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7" name="椭圆 26"/>
              <p:cNvSpPr/>
              <p:nvPr/>
            </p:nvSpPr>
            <p:spPr>
              <a:xfrm>
                <a:off x="507718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8" name="椭圆 27"/>
              <p:cNvSpPr/>
              <p:nvPr/>
            </p:nvSpPr>
            <p:spPr>
              <a:xfrm>
                <a:off x="543131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9" name="椭圆 28"/>
              <p:cNvSpPr/>
              <p:nvPr/>
            </p:nvSpPr>
            <p:spPr>
              <a:xfrm>
                <a:off x="578544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0" name="椭圆 29"/>
              <p:cNvSpPr/>
              <p:nvPr/>
            </p:nvSpPr>
            <p:spPr>
              <a:xfrm>
                <a:off x="613958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1" name="椭圆 30"/>
              <p:cNvSpPr/>
              <p:nvPr/>
            </p:nvSpPr>
            <p:spPr>
              <a:xfrm>
                <a:off x="649371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2" name="椭圆 31"/>
              <p:cNvSpPr/>
              <p:nvPr/>
            </p:nvSpPr>
            <p:spPr>
              <a:xfrm>
                <a:off x="684784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3" name="椭圆 32"/>
              <p:cNvSpPr/>
              <p:nvPr/>
            </p:nvSpPr>
            <p:spPr>
              <a:xfrm>
                <a:off x="720197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4" name="椭圆 33"/>
              <p:cNvSpPr/>
              <p:nvPr/>
            </p:nvSpPr>
            <p:spPr>
              <a:xfrm>
                <a:off x="755610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5" name="椭圆 34"/>
              <p:cNvSpPr/>
              <p:nvPr/>
            </p:nvSpPr>
            <p:spPr>
              <a:xfrm>
                <a:off x="791024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6" name="椭圆 35"/>
              <p:cNvSpPr/>
              <p:nvPr/>
            </p:nvSpPr>
            <p:spPr>
              <a:xfrm>
                <a:off x="826437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7" name="椭圆 36"/>
              <p:cNvSpPr/>
              <p:nvPr/>
            </p:nvSpPr>
            <p:spPr>
              <a:xfrm>
                <a:off x="86185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8" name="椭圆 37"/>
              <p:cNvSpPr/>
              <p:nvPr/>
            </p:nvSpPr>
            <p:spPr>
              <a:xfrm>
                <a:off x="89726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9" name="椭圆 38"/>
              <p:cNvSpPr/>
              <p:nvPr/>
            </p:nvSpPr>
            <p:spPr>
              <a:xfrm>
                <a:off x="93267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0" name="椭圆 39"/>
              <p:cNvSpPr/>
              <p:nvPr/>
            </p:nvSpPr>
            <p:spPr>
              <a:xfrm>
                <a:off x="96809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1" name="椭圆 40"/>
              <p:cNvSpPr/>
              <p:nvPr/>
            </p:nvSpPr>
            <p:spPr>
              <a:xfrm>
                <a:off x="100350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103891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107432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110974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114515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118057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sp>
        <p:nvSpPr>
          <p:cNvPr id="2" name="标题 1"/>
          <p:cNvSpPr>
            <a:spLocks noGrp="1"/>
          </p:cNvSpPr>
          <p:nvPr>
            <p:ph type="title" hasCustomPrompt="1"/>
          </p:nvPr>
        </p:nvSpPr>
        <p:spPr>
          <a:xfrm>
            <a:off x="251520" y="3327834"/>
            <a:ext cx="8640960" cy="1699833"/>
          </a:xfrm>
        </p:spPr>
        <p:txBody>
          <a:bodyPr>
            <a:normAutofit/>
          </a:bodyPr>
          <a:lstStyle>
            <a:lvl1pPr algn="l">
              <a:defRPr sz="2400">
                <a:solidFill>
                  <a:schemeClr val="bg1"/>
                </a:solidFill>
              </a:defRPr>
            </a:lvl1pPr>
          </a:lstStyle>
          <a:p>
            <a:r>
              <a:rPr lang="zh-CN" altLang="en-US" dirty="0"/>
              <a:t>带小结的内页</a:t>
            </a:r>
          </a:p>
        </p:txBody>
      </p:sp>
    </p:spTree>
    <p:extLst>
      <p:ext uri="{BB962C8B-B14F-4D97-AF65-F5344CB8AC3E}">
        <p14:creationId xmlns:p14="http://schemas.microsoft.com/office/powerpoint/2010/main" val="2578783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带标题及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等腰三角形 6"/>
          <p:cNvSpPr/>
          <p:nvPr userDrawn="1"/>
        </p:nvSpPr>
        <p:spPr>
          <a:xfrm>
            <a:off x="457200" y="3585025"/>
            <a:ext cx="280374" cy="2417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 name="矩形 7"/>
          <p:cNvSpPr/>
          <p:nvPr userDrawn="1"/>
        </p:nvSpPr>
        <p:spPr>
          <a:xfrm>
            <a:off x="0" y="0"/>
            <a:ext cx="9144000" cy="695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 name="标题 1"/>
          <p:cNvSpPr>
            <a:spLocks noGrp="1"/>
          </p:cNvSpPr>
          <p:nvPr>
            <p:ph type="title" hasCustomPrompt="1"/>
          </p:nvPr>
        </p:nvSpPr>
        <p:spPr>
          <a:xfrm>
            <a:off x="457200" y="0"/>
            <a:ext cx="8229600" cy="695913"/>
          </a:xfrm>
        </p:spPr>
        <p:txBody>
          <a:bodyPr>
            <a:normAutofit/>
          </a:bodyPr>
          <a:lstStyle>
            <a:lvl1pPr>
              <a:defRPr sz="2400">
                <a:solidFill>
                  <a:schemeClr val="bg1"/>
                </a:solidFill>
              </a:defRPr>
            </a:lvl1pPr>
          </a:lstStyle>
          <a:p>
            <a:r>
              <a:rPr lang="zh-CN" altLang="en-US" dirty="0"/>
              <a:t>带标题的内页</a:t>
            </a:r>
          </a:p>
        </p:txBody>
      </p:sp>
      <p:sp>
        <p:nvSpPr>
          <p:cNvPr id="13" name="文本占位符 12"/>
          <p:cNvSpPr>
            <a:spLocks noGrp="1"/>
          </p:cNvSpPr>
          <p:nvPr>
            <p:ph type="body" sz="quarter" idx="13" hasCustomPrompt="1"/>
          </p:nvPr>
        </p:nvSpPr>
        <p:spPr>
          <a:xfrm>
            <a:off x="413148" y="3921919"/>
            <a:ext cx="8317706" cy="1079897"/>
          </a:xfrm>
        </p:spPr>
        <p:txBody>
          <a:bodyPr anchor="ctr"/>
          <a:lstStyle>
            <a:lvl1pPr marL="0" indent="0">
              <a:buFontTx/>
              <a:buNone/>
              <a:defRPr>
                <a:solidFill>
                  <a:schemeClr val="bg1"/>
                </a:solidFill>
              </a:defRPr>
            </a:lvl1pPr>
            <a:lvl2pPr marL="342900" indent="0">
              <a:buNone/>
              <a:defRPr/>
            </a:lvl2pPr>
          </a:lstStyle>
          <a:p>
            <a:pPr lvl="0"/>
            <a:r>
              <a:rPr lang="zh-CN" altLang="en-US" dirty="0"/>
              <a:t>编辑母版文本样式</a:t>
            </a:r>
          </a:p>
        </p:txBody>
      </p:sp>
    </p:spTree>
    <p:extLst>
      <p:ext uri="{BB962C8B-B14F-4D97-AF65-F5344CB8AC3E}">
        <p14:creationId xmlns:p14="http://schemas.microsoft.com/office/powerpoint/2010/main" val="2641637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命题探究">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50995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定向例题">
    <p:spTree>
      <p:nvGrpSpPr>
        <p:cNvPr id="1" name=""/>
        <p:cNvGrpSpPr/>
        <p:nvPr/>
      </p:nvGrpSpPr>
      <p:grpSpPr>
        <a:xfrm>
          <a:off x="0" y="0"/>
          <a:ext cx="0" cy="0"/>
          <a:chOff x="0" y="0"/>
          <a:chExt cx="0" cy="0"/>
        </a:xfrm>
      </p:grpSpPr>
      <p:sp>
        <p:nvSpPr>
          <p:cNvPr id="25" name="矩形 24"/>
          <p:cNvSpPr/>
          <p:nvPr userDrawn="1"/>
        </p:nvSpPr>
        <p:spPr>
          <a:xfrm>
            <a:off x="0" y="-2"/>
            <a:ext cx="9144000" cy="681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cxnSp>
        <p:nvCxnSpPr>
          <p:cNvPr id="11" name="直接连接符 10"/>
          <p:cNvCxnSpPr/>
          <p:nvPr userDrawn="1"/>
        </p:nvCxnSpPr>
        <p:spPr>
          <a:xfrm>
            <a:off x="-6778" y="678151"/>
            <a:ext cx="9150778"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224917" y="142110"/>
            <a:ext cx="6899796" cy="397319"/>
          </a:xfrm>
        </p:spPr>
        <p:txBody>
          <a:bodyPr>
            <a:normAutofit/>
          </a:bodyPr>
          <a:lstStyle>
            <a:lvl1pPr algn="l">
              <a:defRPr sz="2100"/>
            </a:lvl1pPr>
          </a:lstStyle>
          <a:p>
            <a:r>
              <a:rPr lang="zh-CN" altLang="en-US" dirty="0"/>
              <a:t>单击此处编辑母版标题样式</a:t>
            </a:r>
          </a:p>
        </p:txBody>
      </p:sp>
      <p:sp>
        <p:nvSpPr>
          <p:cNvPr id="12" name="日期占位符 2"/>
          <p:cNvSpPr>
            <a:spLocks noGrp="1"/>
          </p:cNvSpPr>
          <p:nvPr>
            <p:ph type="dt" sz="half" idx="10"/>
          </p:nvPr>
        </p:nvSpPr>
        <p:spPr/>
        <p:txBody>
          <a:bodyPr/>
          <a:lstStyle>
            <a:lvl1pPr>
              <a:defRPr/>
            </a:lvl1pPr>
          </a:lstStyle>
          <a:p>
            <a:pPr>
              <a:defRPr/>
            </a:pPr>
            <a:fld id="{ED2EA462-F370-42F9-9E2A-5189981B8EEF}" type="datetimeFigureOut">
              <a:rPr lang="zh-CN" altLang="en-US">
                <a:solidFill>
                  <a:prstClr val="black">
                    <a:tint val="75000"/>
                  </a:prstClr>
                </a:solidFill>
              </a:rPr>
              <a:pPr>
                <a:defRPr/>
              </a:pPr>
              <a:t>2020/2/12</a:t>
            </a:fld>
            <a:endParaRPr lang="zh-CN" altLang="en-US">
              <a:solidFill>
                <a:prstClr val="black">
                  <a:tint val="75000"/>
                </a:prstClr>
              </a:solidFill>
            </a:endParaRPr>
          </a:p>
        </p:txBody>
      </p:sp>
      <p:sp>
        <p:nvSpPr>
          <p:cNvPr id="13" name="页脚占位符 3"/>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4" name="灯片编号占位符 4"/>
          <p:cNvSpPr>
            <a:spLocks noGrp="1"/>
          </p:cNvSpPr>
          <p:nvPr>
            <p:ph type="sldNum" sz="quarter" idx="12"/>
          </p:nvPr>
        </p:nvSpPr>
        <p:spPr/>
        <p:txBody>
          <a:bodyPr/>
          <a:lstStyle>
            <a:lvl1pPr>
              <a:defRPr/>
            </a:lvl1pPr>
          </a:lstStyle>
          <a:p>
            <a:pPr>
              <a:defRPr/>
            </a:pPr>
            <a:fld id="{B3DE3145-697B-43A0-8694-4C03B7FF113D}" type="slidenum">
              <a:rPr lang="zh-CN" altLang="en-US">
                <a:solidFill>
                  <a:prstClr val="black">
                    <a:tint val="75000"/>
                  </a:prstClr>
                </a:solidFill>
              </a:rPr>
              <a:pPr>
                <a:defRPr/>
              </a:pPr>
              <a:t>‹#›</a:t>
            </a:fld>
            <a:endParaRPr lang="zh-CN" altLang="en-US">
              <a:solidFill>
                <a:prstClr val="black">
                  <a:tint val="75000"/>
                </a:prstClr>
              </a:solidFill>
            </a:endParaRPr>
          </a:p>
        </p:txBody>
      </p:sp>
      <p:sp>
        <p:nvSpPr>
          <p:cNvPr id="20" name="箭头: 五边形 19"/>
          <p:cNvSpPr/>
          <p:nvPr userDrawn="1"/>
        </p:nvSpPr>
        <p:spPr>
          <a:xfrm>
            <a:off x="-5189" y="0"/>
            <a:ext cx="1174811" cy="681540"/>
          </a:xfrm>
          <a:prstGeom prst="homePlate">
            <a:avLst>
              <a:gd name="adj" fmla="val 1866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26" name="组合 25"/>
          <p:cNvGrpSpPr/>
          <p:nvPr userDrawn="1"/>
        </p:nvGrpSpPr>
        <p:grpSpPr>
          <a:xfrm>
            <a:off x="55295" y="161085"/>
            <a:ext cx="1050977" cy="375892"/>
            <a:chOff x="-9037" y="393831"/>
            <a:chExt cx="1401303" cy="501189"/>
          </a:xfrm>
        </p:grpSpPr>
        <p:sp>
          <p:nvSpPr>
            <p:cNvPr id="18" name="Freeform 5"/>
            <p:cNvSpPr>
              <a:spLocks noEditPoints="1"/>
            </p:cNvSpPr>
            <p:nvPr userDrawn="1"/>
          </p:nvSpPr>
          <p:spPr bwMode="auto">
            <a:xfrm>
              <a:off x="435622" y="393831"/>
              <a:ext cx="481905" cy="479158"/>
            </a:xfrm>
            <a:custGeom>
              <a:avLst/>
              <a:gdLst>
                <a:gd name="T0" fmla="*/ 0 w 670"/>
                <a:gd name="T1" fmla="*/ 373 h 670"/>
                <a:gd name="T2" fmla="*/ 306 w 670"/>
                <a:gd name="T3" fmla="*/ 75 h 670"/>
                <a:gd name="T4" fmla="*/ 343 w 670"/>
                <a:gd name="T5" fmla="*/ 79 h 670"/>
                <a:gd name="T6" fmla="*/ 362 w 670"/>
                <a:gd name="T7" fmla="*/ 95 h 670"/>
                <a:gd name="T8" fmla="*/ 347 w 670"/>
                <a:gd name="T9" fmla="*/ 110 h 670"/>
                <a:gd name="T10" fmla="*/ 340 w 670"/>
                <a:gd name="T11" fmla="*/ 109 h 670"/>
                <a:gd name="T12" fmla="*/ 309 w 670"/>
                <a:gd name="T13" fmla="*/ 107 h 670"/>
                <a:gd name="T14" fmla="*/ 107 w 670"/>
                <a:gd name="T15" fmla="*/ 183 h 670"/>
                <a:gd name="T16" fmla="*/ 107 w 670"/>
                <a:gd name="T17" fmla="*/ 563 h 670"/>
                <a:gd name="T18" fmla="*/ 488 w 670"/>
                <a:gd name="T19" fmla="*/ 563 h 670"/>
                <a:gd name="T20" fmla="*/ 559 w 670"/>
                <a:gd name="T21" fmla="*/ 323 h 670"/>
                <a:gd name="T22" fmla="*/ 559 w 670"/>
                <a:gd name="T23" fmla="*/ 321 h 670"/>
                <a:gd name="T24" fmla="*/ 573 w 670"/>
                <a:gd name="T25" fmla="*/ 298 h 670"/>
                <a:gd name="T26" fmla="*/ 589 w 670"/>
                <a:gd name="T27" fmla="*/ 315 h 670"/>
                <a:gd name="T28" fmla="*/ 589 w 670"/>
                <a:gd name="T29" fmla="*/ 316 h 670"/>
                <a:gd name="T30" fmla="*/ 297 w 670"/>
                <a:gd name="T31" fmla="*/ 670 h 670"/>
                <a:gd name="T32" fmla="*/ 235 w 670"/>
                <a:gd name="T33" fmla="*/ 580 h 670"/>
                <a:gd name="T34" fmla="*/ 233 w 670"/>
                <a:gd name="T35" fmla="*/ 580 h 670"/>
                <a:gd name="T36" fmla="*/ 141 w 670"/>
                <a:gd name="T37" fmla="*/ 523 h 670"/>
                <a:gd name="T38" fmla="*/ 127 w 670"/>
                <a:gd name="T39" fmla="*/ 508 h 670"/>
                <a:gd name="T40" fmla="*/ 146 w 670"/>
                <a:gd name="T41" fmla="*/ 505 h 670"/>
                <a:gd name="T42" fmla="*/ 246 w 670"/>
                <a:gd name="T43" fmla="*/ 571 h 670"/>
                <a:gd name="T44" fmla="*/ 297 w 670"/>
                <a:gd name="T45" fmla="*/ 511 h 670"/>
                <a:gd name="T46" fmla="*/ 289 w 670"/>
                <a:gd name="T47" fmla="*/ 234 h 670"/>
                <a:gd name="T48" fmla="*/ 297 w 670"/>
                <a:gd name="T49" fmla="*/ 235 h 670"/>
                <a:gd name="T50" fmla="*/ 297 w 670"/>
                <a:gd name="T51" fmla="*/ 267 h 670"/>
                <a:gd name="T52" fmla="*/ 295 w 670"/>
                <a:gd name="T53" fmla="*/ 266 h 670"/>
                <a:gd name="T54" fmla="*/ 294 w 670"/>
                <a:gd name="T55" fmla="*/ 266 h 670"/>
                <a:gd name="T56" fmla="*/ 297 w 670"/>
                <a:gd name="T57" fmla="*/ 479 h 670"/>
                <a:gd name="T58" fmla="*/ 404 w 670"/>
                <a:gd name="T59" fmla="*/ 381 h 670"/>
                <a:gd name="T60" fmla="*/ 404 w 670"/>
                <a:gd name="T61" fmla="*/ 371 h 670"/>
                <a:gd name="T62" fmla="*/ 436 w 670"/>
                <a:gd name="T63" fmla="*/ 372 h 670"/>
                <a:gd name="T64" fmla="*/ 436 w 670"/>
                <a:gd name="T65" fmla="*/ 374 h 670"/>
                <a:gd name="T66" fmla="*/ 297 w 670"/>
                <a:gd name="T67" fmla="*/ 511 h 670"/>
                <a:gd name="T68" fmla="*/ 102 w 670"/>
                <a:gd name="T69" fmla="*/ 477 h 670"/>
                <a:gd name="T70" fmla="*/ 98 w 670"/>
                <a:gd name="T71" fmla="*/ 471 h 670"/>
                <a:gd name="T72" fmla="*/ 89 w 670"/>
                <a:gd name="T73" fmla="*/ 456 h 670"/>
                <a:gd name="T74" fmla="*/ 104 w 670"/>
                <a:gd name="T75" fmla="*/ 450 h 670"/>
                <a:gd name="T76" fmla="*/ 115 w 670"/>
                <a:gd name="T77" fmla="*/ 469 h 670"/>
                <a:gd name="T78" fmla="*/ 272 w 670"/>
                <a:gd name="T79" fmla="*/ 361 h 670"/>
                <a:gd name="T80" fmla="*/ 404 w 670"/>
                <a:gd name="T81" fmla="*/ 121 h 670"/>
                <a:gd name="T82" fmla="*/ 502 w 670"/>
                <a:gd name="T83" fmla="*/ 34 h 670"/>
                <a:gd name="T84" fmla="*/ 546 w 670"/>
                <a:gd name="T85" fmla="*/ 124 h 670"/>
                <a:gd name="T86" fmla="*/ 648 w 670"/>
                <a:gd name="T87" fmla="*/ 157 h 670"/>
                <a:gd name="T88" fmla="*/ 640 w 670"/>
                <a:gd name="T89" fmla="*/ 165 h 670"/>
                <a:gd name="T90" fmla="*/ 546 w 670"/>
                <a:gd name="T91" fmla="*/ 243 h 670"/>
                <a:gd name="T92" fmla="*/ 430 w 670"/>
                <a:gd name="T93" fmla="*/ 255 h 670"/>
                <a:gd name="T94" fmla="*/ 272 w 670"/>
                <a:gd name="T95" fmla="*/ 361 h 670"/>
                <a:gd name="T96" fmla="*/ 436 w 670"/>
                <a:gd name="T97" fmla="*/ 234 h 670"/>
                <a:gd name="T98" fmla="*/ 608 w 670"/>
                <a:gd name="T99" fmla="*/ 157 h 670"/>
                <a:gd name="T100" fmla="*/ 513 w 670"/>
                <a:gd name="T101" fmla="*/ 6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670">
                  <a:moveTo>
                    <a:pt x="297" y="670"/>
                  </a:moveTo>
                  <a:cubicBezTo>
                    <a:pt x="133" y="670"/>
                    <a:pt x="0" y="537"/>
                    <a:pt x="0" y="373"/>
                  </a:cubicBezTo>
                  <a:cubicBezTo>
                    <a:pt x="0" y="209"/>
                    <a:pt x="133" y="75"/>
                    <a:pt x="297" y="75"/>
                  </a:cubicBezTo>
                  <a:cubicBezTo>
                    <a:pt x="306" y="75"/>
                    <a:pt x="306" y="75"/>
                    <a:pt x="306" y="75"/>
                  </a:cubicBezTo>
                  <a:cubicBezTo>
                    <a:pt x="323" y="75"/>
                    <a:pt x="327" y="75"/>
                    <a:pt x="343" y="78"/>
                  </a:cubicBezTo>
                  <a:cubicBezTo>
                    <a:pt x="343" y="79"/>
                    <a:pt x="343" y="79"/>
                    <a:pt x="343" y="79"/>
                  </a:cubicBezTo>
                  <a:cubicBezTo>
                    <a:pt x="351" y="81"/>
                    <a:pt x="351" y="81"/>
                    <a:pt x="351" y="81"/>
                  </a:cubicBezTo>
                  <a:cubicBezTo>
                    <a:pt x="357" y="82"/>
                    <a:pt x="362" y="88"/>
                    <a:pt x="362" y="95"/>
                  </a:cubicBezTo>
                  <a:cubicBezTo>
                    <a:pt x="362" y="104"/>
                    <a:pt x="355" y="110"/>
                    <a:pt x="347" y="110"/>
                  </a:cubicBezTo>
                  <a:cubicBezTo>
                    <a:pt x="347" y="110"/>
                    <a:pt x="347" y="110"/>
                    <a:pt x="347" y="110"/>
                  </a:cubicBezTo>
                  <a:cubicBezTo>
                    <a:pt x="346" y="110"/>
                    <a:pt x="346" y="110"/>
                    <a:pt x="346" y="110"/>
                  </a:cubicBezTo>
                  <a:cubicBezTo>
                    <a:pt x="340" y="109"/>
                    <a:pt x="340" y="109"/>
                    <a:pt x="340" y="109"/>
                  </a:cubicBezTo>
                  <a:cubicBezTo>
                    <a:pt x="330" y="108"/>
                    <a:pt x="324" y="107"/>
                    <a:pt x="316" y="107"/>
                  </a:cubicBezTo>
                  <a:cubicBezTo>
                    <a:pt x="314" y="107"/>
                    <a:pt x="311" y="107"/>
                    <a:pt x="309" y="107"/>
                  </a:cubicBezTo>
                  <a:cubicBezTo>
                    <a:pt x="306" y="107"/>
                    <a:pt x="302" y="107"/>
                    <a:pt x="297" y="107"/>
                  </a:cubicBezTo>
                  <a:cubicBezTo>
                    <a:pt x="223" y="107"/>
                    <a:pt x="156" y="134"/>
                    <a:pt x="107" y="183"/>
                  </a:cubicBezTo>
                  <a:cubicBezTo>
                    <a:pt x="59" y="231"/>
                    <a:pt x="32" y="299"/>
                    <a:pt x="32" y="373"/>
                  </a:cubicBezTo>
                  <a:cubicBezTo>
                    <a:pt x="32" y="447"/>
                    <a:pt x="59" y="514"/>
                    <a:pt x="107" y="563"/>
                  </a:cubicBezTo>
                  <a:cubicBezTo>
                    <a:pt x="156" y="611"/>
                    <a:pt x="223" y="638"/>
                    <a:pt x="297" y="638"/>
                  </a:cubicBezTo>
                  <a:cubicBezTo>
                    <a:pt x="371" y="638"/>
                    <a:pt x="439" y="611"/>
                    <a:pt x="488" y="563"/>
                  </a:cubicBezTo>
                  <a:cubicBezTo>
                    <a:pt x="536" y="514"/>
                    <a:pt x="563" y="447"/>
                    <a:pt x="563" y="373"/>
                  </a:cubicBezTo>
                  <a:cubicBezTo>
                    <a:pt x="563" y="354"/>
                    <a:pt x="562" y="337"/>
                    <a:pt x="559" y="323"/>
                  </a:cubicBezTo>
                  <a:cubicBezTo>
                    <a:pt x="559" y="322"/>
                    <a:pt x="559" y="322"/>
                    <a:pt x="559" y="322"/>
                  </a:cubicBezTo>
                  <a:cubicBezTo>
                    <a:pt x="559" y="321"/>
                    <a:pt x="559" y="321"/>
                    <a:pt x="559" y="321"/>
                  </a:cubicBezTo>
                  <a:cubicBezTo>
                    <a:pt x="558" y="319"/>
                    <a:pt x="557" y="316"/>
                    <a:pt x="557" y="314"/>
                  </a:cubicBezTo>
                  <a:cubicBezTo>
                    <a:pt x="557" y="305"/>
                    <a:pt x="564" y="298"/>
                    <a:pt x="573" y="298"/>
                  </a:cubicBezTo>
                  <a:cubicBezTo>
                    <a:pt x="582" y="298"/>
                    <a:pt x="589" y="305"/>
                    <a:pt x="589" y="314"/>
                  </a:cubicBezTo>
                  <a:cubicBezTo>
                    <a:pt x="589" y="314"/>
                    <a:pt x="589" y="315"/>
                    <a:pt x="589" y="315"/>
                  </a:cubicBezTo>
                  <a:cubicBezTo>
                    <a:pt x="589" y="316"/>
                    <a:pt x="589" y="316"/>
                    <a:pt x="589" y="316"/>
                  </a:cubicBezTo>
                  <a:cubicBezTo>
                    <a:pt x="589" y="316"/>
                    <a:pt x="589" y="316"/>
                    <a:pt x="589" y="316"/>
                  </a:cubicBezTo>
                  <a:cubicBezTo>
                    <a:pt x="593" y="335"/>
                    <a:pt x="595" y="347"/>
                    <a:pt x="595" y="373"/>
                  </a:cubicBezTo>
                  <a:cubicBezTo>
                    <a:pt x="595" y="537"/>
                    <a:pt x="462" y="670"/>
                    <a:pt x="297" y="670"/>
                  </a:cubicBezTo>
                  <a:close/>
                  <a:moveTo>
                    <a:pt x="237" y="581"/>
                  </a:moveTo>
                  <a:cubicBezTo>
                    <a:pt x="236" y="581"/>
                    <a:pt x="236" y="580"/>
                    <a:pt x="235" y="580"/>
                  </a:cubicBezTo>
                  <a:cubicBezTo>
                    <a:pt x="234" y="580"/>
                    <a:pt x="234" y="580"/>
                    <a:pt x="234" y="580"/>
                  </a:cubicBezTo>
                  <a:cubicBezTo>
                    <a:pt x="233" y="580"/>
                    <a:pt x="233" y="580"/>
                    <a:pt x="233" y="580"/>
                  </a:cubicBezTo>
                  <a:cubicBezTo>
                    <a:pt x="198" y="568"/>
                    <a:pt x="166" y="549"/>
                    <a:pt x="140" y="524"/>
                  </a:cubicBezTo>
                  <a:cubicBezTo>
                    <a:pt x="141" y="523"/>
                    <a:pt x="141" y="523"/>
                    <a:pt x="141" y="523"/>
                  </a:cubicBezTo>
                  <a:cubicBezTo>
                    <a:pt x="131" y="515"/>
                    <a:pt x="131" y="515"/>
                    <a:pt x="131" y="515"/>
                  </a:cubicBezTo>
                  <a:cubicBezTo>
                    <a:pt x="129" y="514"/>
                    <a:pt x="127" y="511"/>
                    <a:pt x="127" y="508"/>
                  </a:cubicBezTo>
                  <a:cubicBezTo>
                    <a:pt x="127" y="503"/>
                    <a:pt x="131" y="499"/>
                    <a:pt x="136" y="499"/>
                  </a:cubicBezTo>
                  <a:cubicBezTo>
                    <a:pt x="138" y="499"/>
                    <a:pt x="143" y="502"/>
                    <a:pt x="146" y="505"/>
                  </a:cubicBezTo>
                  <a:cubicBezTo>
                    <a:pt x="173" y="532"/>
                    <a:pt x="206" y="552"/>
                    <a:pt x="241" y="564"/>
                  </a:cubicBezTo>
                  <a:cubicBezTo>
                    <a:pt x="243" y="565"/>
                    <a:pt x="246" y="567"/>
                    <a:pt x="246" y="571"/>
                  </a:cubicBezTo>
                  <a:cubicBezTo>
                    <a:pt x="245" y="572"/>
                    <a:pt x="244" y="581"/>
                    <a:pt x="237" y="581"/>
                  </a:cubicBezTo>
                  <a:close/>
                  <a:moveTo>
                    <a:pt x="297" y="511"/>
                  </a:moveTo>
                  <a:cubicBezTo>
                    <a:pt x="221" y="511"/>
                    <a:pt x="159" y="449"/>
                    <a:pt x="159" y="373"/>
                  </a:cubicBezTo>
                  <a:cubicBezTo>
                    <a:pt x="159" y="299"/>
                    <a:pt x="217" y="238"/>
                    <a:pt x="289" y="234"/>
                  </a:cubicBezTo>
                  <a:cubicBezTo>
                    <a:pt x="289" y="235"/>
                    <a:pt x="289" y="235"/>
                    <a:pt x="289" y="235"/>
                  </a:cubicBezTo>
                  <a:cubicBezTo>
                    <a:pt x="297" y="235"/>
                    <a:pt x="297" y="235"/>
                    <a:pt x="297" y="235"/>
                  </a:cubicBezTo>
                  <a:cubicBezTo>
                    <a:pt x="306" y="235"/>
                    <a:pt x="313" y="242"/>
                    <a:pt x="313" y="251"/>
                  </a:cubicBezTo>
                  <a:cubicBezTo>
                    <a:pt x="313" y="260"/>
                    <a:pt x="306" y="267"/>
                    <a:pt x="297" y="267"/>
                  </a:cubicBezTo>
                  <a:cubicBezTo>
                    <a:pt x="296" y="267"/>
                    <a:pt x="296" y="267"/>
                    <a:pt x="296" y="267"/>
                  </a:cubicBezTo>
                  <a:cubicBezTo>
                    <a:pt x="296" y="267"/>
                    <a:pt x="295" y="267"/>
                    <a:pt x="295" y="266"/>
                  </a:cubicBezTo>
                  <a:cubicBezTo>
                    <a:pt x="294" y="266"/>
                    <a:pt x="294" y="266"/>
                    <a:pt x="294" y="266"/>
                  </a:cubicBezTo>
                  <a:cubicBezTo>
                    <a:pt x="294" y="266"/>
                    <a:pt x="294" y="266"/>
                    <a:pt x="294" y="266"/>
                  </a:cubicBezTo>
                  <a:cubicBezTo>
                    <a:pt x="230" y="268"/>
                    <a:pt x="191" y="309"/>
                    <a:pt x="191" y="373"/>
                  </a:cubicBezTo>
                  <a:cubicBezTo>
                    <a:pt x="191" y="437"/>
                    <a:pt x="233" y="479"/>
                    <a:pt x="297" y="479"/>
                  </a:cubicBezTo>
                  <a:cubicBezTo>
                    <a:pt x="359" y="479"/>
                    <a:pt x="400" y="441"/>
                    <a:pt x="404" y="381"/>
                  </a:cubicBezTo>
                  <a:cubicBezTo>
                    <a:pt x="404" y="381"/>
                    <a:pt x="404" y="381"/>
                    <a:pt x="404" y="381"/>
                  </a:cubicBezTo>
                  <a:cubicBezTo>
                    <a:pt x="404" y="373"/>
                    <a:pt x="404" y="373"/>
                    <a:pt x="404" y="373"/>
                  </a:cubicBezTo>
                  <a:cubicBezTo>
                    <a:pt x="404" y="372"/>
                    <a:pt x="404" y="372"/>
                    <a:pt x="404" y="371"/>
                  </a:cubicBezTo>
                  <a:cubicBezTo>
                    <a:pt x="404" y="363"/>
                    <a:pt x="411" y="356"/>
                    <a:pt x="420" y="356"/>
                  </a:cubicBezTo>
                  <a:cubicBezTo>
                    <a:pt x="429" y="356"/>
                    <a:pt x="436" y="363"/>
                    <a:pt x="436" y="372"/>
                  </a:cubicBezTo>
                  <a:cubicBezTo>
                    <a:pt x="436" y="372"/>
                    <a:pt x="436" y="372"/>
                    <a:pt x="436" y="372"/>
                  </a:cubicBezTo>
                  <a:cubicBezTo>
                    <a:pt x="436" y="374"/>
                    <a:pt x="436" y="374"/>
                    <a:pt x="436" y="374"/>
                  </a:cubicBezTo>
                  <a:cubicBezTo>
                    <a:pt x="436" y="374"/>
                    <a:pt x="436" y="374"/>
                    <a:pt x="436" y="374"/>
                  </a:cubicBezTo>
                  <a:cubicBezTo>
                    <a:pt x="435" y="450"/>
                    <a:pt x="373" y="511"/>
                    <a:pt x="297" y="511"/>
                  </a:cubicBezTo>
                  <a:close/>
                  <a:moveTo>
                    <a:pt x="106" y="478"/>
                  </a:moveTo>
                  <a:cubicBezTo>
                    <a:pt x="105" y="478"/>
                    <a:pt x="104" y="478"/>
                    <a:pt x="102" y="477"/>
                  </a:cubicBezTo>
                  <a:cubicBezTo>
                    <a:pt x="101" y="475"/>
                    <a:pt x="99" y="473"/>
                    <a:pt x="98" y="473"/>
                  </a:cubicBezTo>
                  <a:cubicBezTo>
                    <a:pt x="98" y="472"/>
                    <a:pt x="98" y="471"/>
                    <a:pt x="98" y="471"/>
                  </a:cubicBezTo>
                  <a:cubicBezTo>
                    <a:pt x="97" y="471"/>
                    <a:pt x="97" y="471"/>
                    <a:pt x="97" y="470"/>
                  </a:cubicBezTo>
                  <a:cubicBezTo>
                    <a:pt x="90" y="460"/>
                    <a:pt x="89" y="457"/>
                    <a:pt x="89" y="456"/>
                  </a:cubicBezTo>
                  <a:cubicBezTo>
                    <a:pt x="89" y="451"/>
                    <a:pt x="93" y="447"/>
                    <a:pt x="98" y="447"/>
                  </a:cubicBezTo>
                  <a:cubicBezTo>
                    <a:pt x="100" y="447"/>
                    <a:pt x="102" y="448"/>
                    <a:pt x="104" y="450"/>
                  </a:cubicBezTo>
                  <a:cubicBezTo>
                    <a:pt x="115" y="467"/>
                    <a:pt x="115" y="467"/>
                    <a:pt x="115" y="467"/>
                  </a:cubicBezTo>
                  <a:cubicBezTo>
                    <a:pt x="115" y="468"/>
                    <a:pt x="115" y="469"/>
                    <a:pt x="115" y="469"/>
                  </a:cubicBezTo>
                  <a:cubicBezTo>
                    <a:pt x="115" y="474"/>
                    <a:pt x="111" y="478"/>
                    <a:pt x="106" y="478"/>
                  </a:cubicBezTo>
                  <a:close/>
                  <a:moveTo>
                    <a:pt x="272" y="361"/>
                  </a:moveTo>
                  <a:cubicBezTo>
                    <a:pt x="404" y="240"/>
                    <a:pt x="404" y="240"/>
                    <a:pt x="404" y="240"/>
                  </a:cubicBezTo>
                  <a:cubicBezTo>
                    <a:pt x="404" y="121"/>
                    <a:pt x="404" y="121"/>
                    <a:pt x="404" y="121"/>
                  </a:cubicBezTo>
                  <a:cubicBezTo>
                    <a:pt x="502" y="34"/>
                    <a:pt x="502" y="34"/>
                    <a:pt x="502" y="34"/>
                  </a:cubicBezTo>
                  <a:cubicBezTo>
                    <a:pt x="502" y="34"/>
                    <a:pt x="502" y="34"/>
                    <a:pt x="502" y="34"/>
                  </a:cubicBezTo>
                  <a:cubicBezTo>
                    <a:pt x="535" y="0"/>
                    <a:pt x="535" y="0"/>
                    <a:pt x="535" y="0"/>
                  </a:cubicBezTo>
                  <a:cubicBezTo>
                    <a:pt x="546" y="124"/>
                    <a:pt x="546" y="124"/>
                    <a:pt x="546" y="124"/>
                  </a:cubicBezTo>
                  <a:cubicBezTo>
                    <a:pt x="670" y="135"/>
                    <a:pt x="670" y="135"/>
                    <a:pt x="670" y="135"/>
                  </a:cubicBezTo>
                  <a:cubicBezTo>
                    <a:pt x="648" y="157"/>
                    <a:pt x="648" y="157"/>
                    <a:pt x="648" y="157"/>
                  </a:cubicBezTo>
                  <a:cubicBezTo>
                    <a:pt x="632" y="157"/>
                    <a:pt x="632" y="157"/>
                    <a:pt x="632" y="157"/>
                  </a:cubicBezTo>
                  <a:cubicBezTo>
                    <a:pt x="640" y="165"/>
                    <a:pt x="640" y="165"/>
                    <a:pt x="640" y="165"/>
                  </a:cubicBezTo>
                  <a:cubicBezTo>
                    <a:pt x="554" y="251"/>
                    <a:pt x="554" y="251"/>
                    <a:pt x="554" y="251"/>
                  </a:cubicBezTo>
                  <a:cubicBezTo>
                    <a:pt x="546" y="243"/>
                    <a:pt x="546" y="243"/>
                    <a:pt x="546" y="243"/>
                  </a:cubicBezTo>
                  <a:cubicBezTo>
                    <a:pt x="546" y="255"/>
                    <a:pt x="546" y="255"/>
                    <a:pt x="546" y="255"/>
                  </a:cubicBezTo>
                  <a:cubicBezTo>
                    <a:pt x="430" y="255"/>
                    <a:pt x="430" y="255"/>
                    <a:pt x="430" y="255"/>
                  </a:cubicBezTo>
                  <a:cubicBezTo>
                    <a:pt x="289" y="385"/>
                    <a:pt x="289" y="385"/>
                    <a:pt x="289" y="385"/>
                  </a:cubicBezTo>
                  <a:lnTo>
                    <a:pt x="272" y="361"/>
                  </a:lnTo>
                  <a:close/>
                  <a:moveTo>
                    <a:pt x="436" y="139"/>
                  </a:moveTo>
                  <a:cubicBezTo>
                    <a:pt x="436" y="234"/>
                    <a:pt x="436" y="234"/>
                    <a:pt x="436" y="234"/>
                  </a:cubicBezTo>
                  <a:cubicBezTo>
                    <a:pt x="531" y="234"/>
                    <a:pt x="531" y="234"/>
                    <a:pt x="531" y="234"/>
                  </a:cubicBezTo>
                  <a:cubicBezTo>
                    <a:pt x="608" y="157"/>
                    <a:pt x="608" y="157"/>
                    <a:pt x="608" y="157"/>
                  </a:cubicBezTo>
                  <a:cubicBezTo>
                    <a:pt x="513" y="157"/>
                    <a:pt x="513" y="157"/>
                    <a:pt x="513" y="157"/>
                  </a:cubicBezTo>
                  <a:cubicBezTo>
                    <a:pt x="513" y="62"/>
                    <a:pt x="513" y="62"/>
                    <a:pt x="513" y="62"/>
                  </a:cubicBezTo>
                  <a:lnTo>
                    <a:pt x="436" y="139"/>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dirty="0">
                <a:solidFill>
                  <a:prstClr val="black"/>
                </a:solidFill>
                <a:cs typeface="+mn-cs"/>
              </a:endParaRPr>
            </a:p>
          </p:txBody>
        </p:sp>
        <p:sp>
          <p:nvSpPr>
            <p:cNvPr id="21" name="文本框 20"/>
            <p:cNvSpPr txBox="1"/>
            <p:nvPr userDrawn="1"/>
          </p:nvSpPr>
          <p:spPr>
            <a:xfrm>
              <a:off x="-9037" y="402578"/>
              <a:ext cx="553997" cy="492442"/>
            </a:xfrm>
            <a:prstGeom prst="rect">
              <a:avLst/>
            </a:prstGeom>
            <a:noFill/>
          </p:spPr>
          <p:txBody>
            <a:bodyPr wrap="none" rtlCol="0">
              <a:spAutoFit/>
            </a:bodyPr>
            <a:lstStyle/>
            <a:p>
              <a:pPr hangingPunct="1"/>
              <a:r>
                <a:rPr lang="zh-CN" altLang="en-US" sz="1800" kern="1200" dirty="0">
                  <a:solidFill>
                    <a:prstClr val="white"/>
                  </a:solidFill>
                  <a:cs typeface="+mn-cs"/>
                </a:rPr>
                <a:t>考</a:t>
              </a:r>
            </a:p>
          </p:txBody>
        </p:sp>
        <p:sp>
          <p:nvSpPr>
            <p:cNvPr id="22" name="文本框 21"/>
            <p:cNvSpPr txBox="1"/>
            <p:nvPr userDrawn="1"/>
          </p:nvSpPr>
          <p:spPr>
            <a:xfrm>
              <a:off x="838269" y="402578"/>
              <a:ext cx="553997" cy="492442"/>
            </a:xfrm>
            <a:prstGeom prst="rect">
              <a:avLst/>
            </a:prstGeom>
            <a:noFill/>
          </p:spPr>
          <p:txBody>
            <a:bodyPr wrap="none" rtlCol="0">
              <a:spAutoFit/>
            </a:bodyPr>
            <a:lstStyle/>
            <a:p>
              <a:pPr hangingPunct="1"/>
              <a:r>
                <a:rPr lang="zh-CN" altLang="en-US" sz="1800" kern="1200" dirty="0">
                  <a:solidFill>
                    <a:prstClr val="white"/>
                  </a:solidFill>
                  <a:cs typeface="+mn-cs"/>
                </a:rPr>
                <a:t>法</a:t>
              </a:r>
            </a:p>
          </p:txBody>
        </p:sp>
      </p:grpSp>
    </p:spTree>
    <p:extLst>
      <p:ext uri="{BB962C8B-B14F-4D97-AF65-F5344CB8AC3E}">
        <p14:creationId xmlns:p14="http://schemas.microsoft.com/office/powerpoint/2010/main" val="2159121374"/>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方法技巧">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p:cNvPicPr>
            <a:picLocks noChangeAspect="1"/>
          </p:cNvPicPr>
          <p:nvPr userDrawn="1"/>
        </p:nvPicPr>
        <p:blipFill>
          <a:blip r:embed="rId2"/>
          <a:stretch>
            <a:fillRect/>
          </a:stretch>
        </p:blipFill>
        <p:spPr>
          <a:xfrm>
            <a:off x="0" y="0"/>
            <a:ext cx="1554480" cy="5143500"/>
          </a:xfrm>
          <a:prstGeom prst="rect">
            <a:avLst/>
          </a:prstGeom>
        </p:spPr>
      </p:pic>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900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提示">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1" y="0"/>
            <a:ext cx="1554263" cy="51435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66" name="组合 65"/>
          <p:cNvGrpSpPr/>
          <p:nvPr userDrawn="1"/>
        </p:nvGrpSpPr>
        <p:grpSpPr>
          <a:xfrm>
            <a:off x="407799" y="1640210"/>
            <a:ext cx="738664" cy="1874622"/>
            <a:chOff x="543732" y="2086040"/>
            <a:chExt cx="984885" cy="2499495"/>
          </a:xfrm>
        </p:grpSpPr>
        <p:sp>
          <p:nvSpPr>
            <p:cNvPr id="67" name="矩形 66"/>
            <p:cNvSpPr/>
            <p:nvPr/>
          </p:nvSpPr>
          <p:spPr>
            <a:xfrm>
              <a:off x="543732" y="3077430"/>
              <a:ext cx="984885" cy="1508105"/>
            </a:xfrm>
            <a:prstGeom prst="rect">
              <a:avLst/>
            </a:prstGeom>
          </p:spPr>
          <p:txBody>
            <a:bodyPr vert="eaVert" wrap="none" anchor="ctr">
              <a:spAutoFit/>
            </a:bodyPr>
            <a:lstStyle/>
            <a:p>
              <a:pPr algn="ctr" hangingPunct="1"/>
              <a:r>
                <a:rPr lang="zh-CN" altLang="en-US" sz="3600" kern="1200" spc="450" dirty="0">
                  <a:solidFill>
                    <a:prstClr val="white"/>
                  </a:solidFill>
                  <a:cs typeface="+mn-cs"/>
                </a:rPr>
                <a:t>提示</a:t>
              </a:r>
            </a:p>
          </p:txBody>
        </p:sp>
        <p:grpSp>
          <p:nvGrpSpPr>
            <p:cNvPr id="68" name="组合 67"/>
            <p:cNvGrpSpPr/>
            <p:nvPr/>
          </p:nvGrpSpPr>
          <p:grpSpPr>
            <a:xfrm>
              <a:off x="698875" y="2086040"/>
              <a:ext cx="674600" cy="709366"/>
              <a:chOff x="471487" y="193675"/>
              <a:chExt cx="1601789" cy="1684338"/>
            </a:xfrm>
            <a:solidFill>
              <a:schemeClr val="bg1"/>
            </a:solidFill>
          </p:grpSpPr>
          <p:sp>
            <p:nvSpPr>
              <p:cNvPr id="69" name="Freeform 5"/>
              <p:cNvSpPr>
                <a:spLocks noEditPoints="1"/>
              </p:cNvSpPr>
              <p:nvPr/>
            </p:nvSpPr>
            <p:spPr bwMode="auto">
              <a:xfrm>
                <a:off x="828675" y="620713"/>
                <a:ext cx="887413" cy="1131888"/>
              </a:xfrm>
              <a:custGeom>
                <a:avLst/>
                <a:gdLst>
                  <a:gd name="T0" fmla="*/ 270 w 411"/>
                  <a:gd name="T1" fmla="*/ 526 h 526"/>
                  <a:gd name="T2" fmla="*/ 141 w 411"/>
                  <a:gd name="T3" fmla="*/ 526 h 526"/>
                  <a:gd name="T4" fmla="*/ 93 w 411"/>
                  <a:gd name="T5" fmla="*/ 478 h 526"/>
                  <a:gd name="T6" fmla="*/ 93 w 411"/>
                  <a:gd name="T7" fmla="*/ 378 h 526"/>
                  <a:gd name="T8" fmla="*/ 28 w 411"/>
                  <a:gd name="T9" fmla="*/ 310 h 526"/>
                  <a:gd name="T10" fmla="*/ 0 w 411"/>
                  <a:gd name="T11" fmla="*/ 206 h 526"/>
                  <a:gd name="T12" fmla="*/ 60 w 411"/>
                  <a:gd name="T13" fmla="*/ 61 h 526"/>
                  <a:gd name="T14" fmla="*/ 205 w 411"/>
                  <a:gd name="T15" fmla="*/ 0 h 526"/>
                  <a:gd name="T16" fmla="*/ 350 w 411"/>
                  <a:gd name="T17" fmla="*/ 61 h 526"/>
                  <a:gd name="T18" fmla="*/ 411 w 411"/>
                  <a:gd name="T19" fmla="*/ 206 h 526"/>
                  <a:gd name="T20" fmla="*/ 382 w 411"/>
                  <a:gd name="T21" fmla="*/ 310 h 526"/>
                  <a:gd name="T22" fmla="*/ 317 w 411"/>
                  <a:gd name="T23" fmla="*/ 378 h 526"/>
                  <a:gd name="T24" fmla="*/ 317 w 411"/>
                  <a:gd name="T25" fmla="*/ 478 h 526"/>
                  <a:gd name="T26" fmla="*/ 270 w 411"/>
                  <a:gd name="T27" fmla="*/ 526 h 526"/>
                  <a:gd name="T28" fmla="*/ 205 w 411"/>
                  <a:gd name="T29" fmla="*/ 37 h 526"/>
                  <a:gd name="T30" fmla="*/ 85 w 411"/>
                  <a:gd name="T31" fmla="*/ 86 h 526"/>
                  <a:gd name="T32" fmla="*/ 36 w 411"/>
                  <a:gd name="T33" fmla="*/ 206 h 526"/>
                  <a:gd name="T34" fmla="*/ 59 w 411"/>
                  <a:gd name="T35" fmla="*/ 292 h 526"/>
                  <a:gd name="T36" fmla="*/ 120 w 411"/>
                  <a:gd name="T37" fmla="*/ 352 h 526"/>
                  <a:gd name="T38" fmla="*/ 129 w 411"/>
                  <a:gd name="T39" fmla="*/ 358 h 526"/>
                  <a:gd name="T40" fmla="*/ 129 w 411"/>
                  <a:gd name="T41" fmla="*/ 478 h 526"/>
                  <a:gd name="T42" fmla="*/ 141 w 411"/>
                  <a:gd name="T43" fmla="*/ 490 h 526"/>
                  <a:gd name="T44" fmla="*/ 270 w 411"/>
                  <a:gd name="T45" fmla="*/ 490 h 526"/>
                  <a:gd name="T46" fmla="*/ 281 w 411"/>
                  <a:gd name="T47" fmla="*/ 478 h 526"/>
                  <a:gd name="T48" fmla="*/ 281 w 411"/>
                  <a:gd name="T49" fmla="*/ 358 h 526"/>
                  <a:gd name="T50" fmla="*/ 290 w 411"/>
                  <a:gd name="T51" fmla="*/ 353 h 526"/>
                  <a:gd name="T52" fmla="*/ 351 w 411"/>
                  <a:gd name="T53" fmla="*/ 292 h 526"/>
                  <a:gd name="T54" fmla="*/ 375 w 411"/>
                  <a:gd name="T55" fmla="*/ 206 h 526"/>
                  <a:gd name="T56" fmla="*/ 325 w 411"/>
                  <a:gd name="T57" fmla="*/ 86 h 526"/>
                  <a:gd name="T58" fmla="*/ 205 w 411"/>
                  <a:gd name="T59" fmla="*/ 3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1" h="526">
                    <a:moveTo>
                      <a:pt x="270" y="526"/>
                    </a:moveTo>
                    <a:cubicBezTo>
                      <a:pt x="141" y="526"/>
                      <a:pt x="141" y="526"/>
                      <a:pt x="141" y="526"/>
                    </a:cubicBezTo>
                    <a:cubicBezTo>
                      <a:pt x="114" y="526"/>
                      <a:pt x="93" y="504"/>
                      <a:pt x="93" y="478"/>
                    </a:cubicBezTo>
                    <a:cubicBezTo>
                      <a:pt x="93" y="378"/>
                      <a:pt x="93" y="378"/>
                      <a:pt x="93" y="378"/>
                    </a:cubicBezTo>
                    <a:cubicBezTo>
                      <a:pt x="67" y="361"/>
                      <a:pt x="44" y="337"/>
                      <a:pt x="28" y="310"/>
                    </a:cubicBezTo>
                    <a:cubicBezTo>
                      <a:pt x="10" y="278"/>
                      <a:pt x="0" y="242"/>
                      <a:pt x="0" y="206"/>
                    </a:cubicBezTo>
                    <a:cubicBezTo>
                      <a:pt x="0" y="151"/>
                      <a:pt x="21" y="99"/>
                      <a:pt x="60" y="61"/>
                    </a:cubicBezTo>
                    <a:cubicBezTo>
                      <a:pt x="99" y="22"/>
                      <a:pt x="150" y="0"/>
                      <a:pt x="205" y="0"/>
                    </a:cubicBezTo>
                    <a:cubicBezTo>
                      <a:pt x="260" y="0"/>
                      <a:pt x="312" y="22"/>
                      <a:pt x="350" y="61"/>
                    </a:cubicBezTo>
                    <a:cubicBezTo>
                      <a:pt x="389" y="99"/>
                      <a:pt x="411" y="151"/>
                      <a:pt x="411" y="206"/>
                    </a:cubicBezTo>
                    <a:cubicBezTo>
                      <a:pt x="411" y="243"/>
                      <a:pt x="401" y="279"/>
                      <a:pt x="382" y="310"/>
                    </a:cubicBezTo>
                    <a:cubicBezTo>
                      <a:pt x="366" y="337"/>
                      <a:pt x="344" y="361"/>
                      <a:pt x="317" y="378"/>
                    </a:cubicBezTo>
                    <a:cubicBezTo>
                      <a:pt x="317" y="478"/>
                      <a:pt x="317" y="478"/>
                      <a:pt x="317" y="478"/>
                    </a:cubicBezTo>
                    <a:cubicBezTo>
                      <a:pt x="317" y="504"/>
                      <a:pt x="296" y="526"/>
                      <a:pt x="270" y="526"/>
                    </a:cubicBezTo>
                    <a:close/>
                    <a:moveTo>
                      <a:pt x="205" y="37"/>
                    </a:moveTo>
                    <a:cubicBezTo>
                      <a:pt x="160" y="37"/>
                      <a:pt x="117" y="54"/>
                      <a:pt x="85" y="86"/>
                    </a:cubicBezTo>
                    <a:cubicBezTo>
                      <a:pt x="53" y="118"/>
                      <a:pt x="36" y="161"/>
                      <a:pt x="36" y="206"/>
                    </a:cubicBezTo>
                    <a:cubicBezTo>
                      <a:pt x="36" y="236"/>
                      <a:pt x="44" y="266"/>
                      <a:pt x="59" y="292"/>
                    </a:cubicBezTo>
                    <a:cubicBezTo>
                      <a:pt x="74" y="317"/>
                      <a:pt x="95" y="338"/>
                      <a:pt x="120" y="352"/>
                    </a:cubicBezTo>
                    <a:cubicBezTo>
                      <a:pt x="129" y="358"/>
                      <a:pt x="129" y="358"/>
                      <a:pt x="129" y="358"/>
                    </a:cubicBezTo>
                    <a:cubicBezTo>
                      <a:pt x="129" y="478"/>
                      <a:pt x="129" y="478"/>
                      <a:pt x="129" y="478"/>
                    </a:cubicBezTo>
                    <a:cubicBezTo>
                      <a:pt x="129" y="484"/>
                      <a:pt x="134" y="490"/>
                      <a:pt x="141" y="490"/>
                    </a:cubicBezTo>
                    <a:cubicBezTo>
                      <a:pt x="270" y="490"/>
                      <a:pt x="270" y="490"/>
                      <a:pt x="270" y="490"/>
                    </a:cubicBezTo>
                    <a:cubicBezTo>
                      <a:pt x="276" y="490"/>
                      <a:pt x="281" y="484"/>
                      <a:pt x="281" y="478"/>
                    </a:cubicBezTo>
                    <a:cubicBezTo>
                      <a:pt x="281" y="358"/>
                      <a:pt x="281" y="358"/>
                      <a:pt x="281" y="358"/>
                    </a:cubicBezTo>
                    <a:cubicBezTo>
                      <a:pt x="290" y="353"/>
                      <a:pt x="290" y="353"/>
                      <a:pt x="290" y="353"/>
                    </a:cubicBezTo>
                    <a:cubicBezTo>
                      <a:pt x="315" y="338"/>
                      <a:pt x="336" y="317"/>
                      <a:pt x="351" y="292"/>
                    </a:cubicBezTo>
                    <a:cubicBezTo>
                      <a:pt x="366" y="266"/>
                      <a:pt x="375" y="236"/>
                      <a:pt x="375" y="206"/>
                    </a:cubicBezTo>
                    <a:cubicBezTo>
                      <a:pt x="375" y="161"/>
                      <a:pt x="357" y="118"/>
                      <a:pt x="325" y="86"/>
                    </a:cubicBezTo>
                    <a:cubicBezTo>
                      <a:pt x="293" y="54"/>
                      <a:pt x="250" y="37"/>
                      <a:pt x="20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0" name="Freeform 6"/>
              <p:cNvSpPr/>
              <p:nvPr/>
            </p:nvSpPr>
            <p:spPr bwMode="auto">
              <a:xfrm>
                <a:off x="1098550" y="1800225"/>
                <a:ext cx="347663" cy="77788"/>
              </a:xfrm>
              <a:custGeom>
                <a:avLst/>
                <a:gdLst>
                  <a:gd name="T0" fmla="*/ 143 w 161"/>
                  <a:gd name="T1" fmla="*/ 36 h 36"/>
                  <a:gd name="T2" fmla="*/ 18 w 161"/>
                  <a:gd name="T3" fmla="*/ 36 h 36"/>
                  <a:gd name="T4" fmla="*/ 0 w 161"/>
                  <a:gd name="T5" fmla="*/ 18 h 36"/>
                  <a:gd name="T6" fmla="*/ 18 w 161"/>
                  <a:gd name="T7" fmla="*/ 0 h 36"/>
                  <a:gd name="T8" fmla="*/ 143 w 161"/>
                  <a:gd name="T9" fmla="*/ 0 h 36"/>
                  <a:gd name="T10" fmla="*/ 161 w 161"/>
                  <a:gd name="T11" fmla="*/ 18 h 36"/>
                  <a:gd name="T12" fmla="*/ 143 w 1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1" h="36">
                    <a:moveTo>
                      <a:pt x="143" y="36"/>
                    </a:moveTo>
                    <a:cubicBezTo>
                      <a:pt x="18" y="36"/>
                      <a:pt x="18" y="36"/>
                      <a:pt x="18" y="36"/>
                    </a:cubicBezTo>
                    <a:cubicBezTo>
                      <a:pt x="8" y="36"/>
                      <a:pt x="0" y="28"/>
                      <a:pt x="0" y="18"/>
                    </a:cubicBezTo>
                    <a:cubicBezTo>
                      <a:pt x="0" y="8"/>
                      <a:pt x="8" y="0"/>
                      <a:pt x="18" y="0"/>
                    </a:cubicBezTo>
                    <a:cubicBezTo>
                      <a:pt x="143" y="0"/>
                      <a:pt x="143" y="0"/>
                      <a:pt x="143" y="0"/>
                    </a:cubicBezTo>
                    <a:cubicBezTo>
                      <a:pt x="153" y="0"/>
                      <a:pt x="161" y="8"/>
                      <a:pt x="161" y="18"/>
                    </a:cubicBezTo>
                    <a:cubicBezTo>
                      <a:pt x="161" y="28"/>
                      <a:pt x="153" y="36"/>
                      <a:pt x="14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1" name="Freeform 7"/>
              <p:cNvSpPr/>
              <p:nvPr/>
            </p:nvSpPr>
            <p:spPr bwMode="auto">
              <a:xfrm>
                <a:off x="1231900" y="193675"/>
                <a:ext cx="77788" cy="346075"/>
              </a:xfrm>
              <a:custGeom>
                <a:avLst/>
                <a:gdLst>
                  <a:gd name="T0" fmla="*/ 0 w 36"/>
                  <a:gd name="T1" fmla="*/ 143 h 161"/>
                  <a:gd name="T2" fmla="*/ 0 w 36"/>
                  <a:gd name="T3" fmla="*/ 18 h 161"/>
                  <a:gd name="T4" fmla="*/ 18 w 36"/>
                  <a:gd name="T5" fmla="*/ 0 h 161"/>
                  <a:gd name="T6" fmla="*/ 36 w 36"/>
                  <a:gd name="T7" fmla="*/ 18 h 161"/>
                  <a:gd name="T8" fmla="*/ 36 w 36"/>
                  <a:gd name="T9" fmla="*/ 143 h 161"/>
                  <a:gd name="T10" fmla="*/ 18 w 36"/>
                  <a:gd name="T11" fmla="*/ 161 h 161"/>
                  <a:gd name="T12" fmla="*/ 0 w 36"/>
                  <a:gd name="T13" fmla="*/ 143 h 161"/>
                </a:gdLst>
                <a:ahLst/>
                <a:cxnLst>
                  <a:cxn ang="0">
                    <a:pos x="T0" y="T1"/>
                  </a:cxn>
                  <a:cxn ang="0">
                    <a:pos x="T2" y="T3"/>
                  </a:cxn>
                  <a:cxn ang="0">
                    <a:pos x="T4" y="T5"/>
                  </a:cxn>
                  <a:cxn ang="0">
                    <a:pos x="T6" y="T7"/>
                  </a:cxn>
                  <a:cxn ang="0">
                    <a:pos x="T8" y="T9"/>
                  </a:cxn>
                  <a:cxn ang="0">
                    <a:pos x="T10" y="T11"/>
                  </a:cxn>
                  <a:cxn ang="0">
                    <a:pos x="T12" y="T13"/>
                  </a:cxn>
                </a:cxnLst>
                <a:rect l="0" t="0" r="r" b="b"/>
                <a:pathLst>
                  <a:path w="36" h="161">
                    <a:moveTo>
                      <a:pt x="0" y="143"/>
                    </a:moveTo>
                    <a:cubicBezTo>
                      <a:pt x="0" y="18"/>
                      <a:pt x="0" y="18"/>
                      <a:pt x="0" y="18"/>
                    </a:cubicBezTo>
                    <a:cubicBezTo>
                      <a:pt x="0" y="8"/>
                      <a:pt x="8" y="0"/>
                      <a:pt x="18" y="0"/>
                    </a:cubicBezTo>
                    <a:cubicBezTo>
                      <a:pt x="28" y="0"/>
                      <a:pt x="36" y="8"/>
                      <a:pt x="36" y="18"/>
                    </a:cubicBezTo>
                    <a:cubicBezTo>
                      <a:pt x="36" y="143"/>
                      <a:pt x="36" y="143"/>
                      <a:pt x="36" y="143"/>
                    </a:cubicBezTo>
                    <a:cubicBezTo>
                      <a:pt x="36" y="153"/>
                      <a:pt x="28" y="161"/>
                      <a:pt x="18" y="161"/>
                    </a:cubicBezTo>
                    <a:cubicBezTo>
                      <a:pt x="8" y="161"/>
                      <a:pt x="0" y="15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2" name="Freeform 8"/>
              <p:cNvSpPr/>
              <p:nvPr/>
            </p:nvSpPr>
            <p:spPr bwMode="auto">
              <a:xfrm>
                <a:off x="1609725" y="427038"/>
                <a:ext cx="276225" cy="274638"/>
              </a:xfrm>
              <a:custGeom>
                <a:avLst/>
                <a:gdLst>
                  <a:gd name="T0" fmla="*/ 8 w 128"/>
                  <a:gd name="T1" fmla="*/ 96 h 128"/>
                  <a:gd name="T2" fmla="*/ 96 w 128"/>
                  <a:gd name="T3" fmla="*/ 7 h 128"/>
                  <a:gd name="T4" fmla="*/ 121 w 128"/>
                  <a:gd name="T5" fmla="*/ 7 h 128"/>
                  <a:gd name="T6" fmla="*/ 121 w 128"/>
                  <a:gd name="T7" fmla="*/ 33 h 128"/>
                  <a:gd name="T8" fmla="*/ 33 w 128"/>
                  <a:gd name="T9" fmla="*/ 121 h 128"/>
                  <a:gd name="T10" fmla="*/ 8 w 128"/>
                  <a:gd name="T11" fmla="*/ 121 h 128"/>
                  <a:gd name="T12" fmla="*/ 8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8" y="96"/>
                    </a:moveTo>
                    <a:cubicBezTo>
                      <a:pt x="96" y="7"/>
                      <a:pt x="96" y="7"/>
                      <a:pt x="96" y="7"/>
                    </a:cubicBezTo>
                    <a:cubicBezTo>
                      <a:pt x="103" y="0"/>
                      <a:pt x="114" y="0"/>
                      <a:pt x="121" y="7"/>
                    </a:cubicBezTo>
                    <a:cubicBezTo>
                      <a:pt x="128" y="14"/>
                      <a:pt x="128" y="26"/>
                      <a:pt x="121" y="33"/>
                    </a:cubicBezTo>
                    <a:cubicBezTo>
                      <a:pt x="33" y="121"/>
                      <a:pt x="33" y="121"/>
                      <a:pt x="33" y="121"/>
                    </a:cubicBezTo>
                    <a:cubicBezTo>
                      <a:pt x="26" y="128"/>
                      <a:pt x="15" y="128"/>
                      <a:pt x="8" y="121"/>
                    </a:cubicBezTo>
                    <a:cubicBezTo>
                      <a:pt x="0" y="114"/>
                      <a:pt x="0" y="103"/>
                      <a:pt x="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3" name="Freeform 9"/>
              <p:cNvSpPr/>
              <p:nvPr/>
            </p:nvSpPr>
            <p:spPr bwMode="auto">
              <a:xfrm>
                <a:off x="619125" y="427038"/>
                <a:ext cx="276225" cy="274638"/>
              </a:xfrm>
              <a:custGeom>
                <a:avLst/>
                <a:gdLst>
                  <a:gd name="T0" fmla="*/ 121 w 128"/>
                  <a:gd name="T1" fmla="*/ 96 h 128"/>
                  <a:gd name="T2" fmla="*/ 33 w 128"/>
                  <a:gd name="T3" fmla="*/ 7 h 128"/>
                  <a:gd name="T4" fmla="*/ 7 w 128"/>
                  <a:gd name="T5" fmla="*/ 7 h 128"/>
                  <a:gd name="T6" fmla="*/ 7 w 128"/>
                  <a:gd name="T7" fmla="*/ 33 h 128"/>
                  <a:gd name="T8" fmla="*/ 95 w 128"/>
                  <a:gd name="T9" fmla="*/ 121 h 128"/>
                  <a:gd name="T10" fmla="*/ 121 w 128"/>
                  <a:gd name="T11" fmla="*/ 121 h 128"/>
                  <a:gd name="T12" fmla="*/ 121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1" y="96"/>
                    </a:moveTo>
                    <a:cubicBezTo>
                      <a:pt x="33" y="7"/>
                      <a:pt x="33" y="7"/>
                      <a:pt x="33" y="7"/>
                    </a:cubicBezTo>
                    <a:cubicBezTo>
                      <a:pt x="26" y="0"/>
                      <a:pt x="14" y="0"/>
                      <a:pt x="7" y="7"/>
                    </a:cubicBezTo>
                    <a:cubicBezTo>
                      <a:pt x="0" y="14"/>
                      <a:pt x="0" y="26"/>
                      <a:pt x="7" y="33"/>
                    </a:cubicBezTo>
                    <a:cubicBezTo>
                      <a:pt x="95" y="121"/>
                      <a:pt x="95" y="121"/>
                      <a:pt x="95" y="121"/>
                    </a:cubicBezTo>
                    <a:cubicBezTo>
                      <a:pt x="102" y="128"/>
                      <a:pt x="114" y="128"/>
                      <a:pt x="121" y="121"/>
                    </a:cubicBezTo>
                    <a:cubicBezTo>
                      <a:pt x="128" y="114"/>
                      <a:pt x="128" y="103"/>
                      <a:pt x="12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4" name="Freeform 10"/>
              <p:cNvSpPr/>
              <p:nvPr/>
            </p:nvSpPr>
            <p:spPr bwMode="auto">
              <a:xfrm>
                <a:off x="1747838" y="958850"/>
                <a:ext cx="325438" cy="76200"/>
              </a:xfrm>
              <a:custGeom>
                <a:avLst/>
                <a:gdLst>
                  <a:gd name="T0" fmla="*/ 17 w 151"/>
                  <a:gd name="T1" fmla="*/ 0 h 36"/>
                  <a:gd name="T2" fmla="*/ 135 w 151"/>
                  <a:gd name="T3" fmla="*/ 0 h 36"/>
                  <a:gd name="T4" fmla="*/ 151 w 151"/>
                  <a:gd name="T5" fmla="*/ 18 h 36"/>
                  <a:gd name="T6" fmla="*/ 135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5" y="0"/>
                      <a:pt x="135" y="0"/>
                      <a:pt x="135" y="0"/>
                    </a:cubicBezTo>
                    <a:cubicBezTo>
                      <a:pt x="144" y="0"/>
                      <a:pt x="151" y="8"/>
                      <a:pt x="151" y="18"/>
                    </a:cubicBezTo>
                    <a:cubicBezTo>
                      <a:pt x="151" y="28"/>
                      <a:pt x="144" y="36"/>
                      <a:pt x="135"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5" name="Freeform 11"/>
              <p:cNvSpPr/>
              <p:nvPr/>
            </p:nvSpPr>
            <p:spPr bwMode="auto">
              <a:xfrm>
                <a:off x="1044575" y="1474788"/>
                <a:ext cx="455613" cy="77788"/>
              </a:xfrm>
              <a:custGeom>
                <a:avLst/>
                <a:gdLst>
                  <a:gd name="T0" fmla="*/ 193 w 211"/>
                  <a:gd name="T1" fmla="*/ 36 h 36"/>
                  <a:gd name="T2" fmla="*/ 18 w 211"/>
                  <a:gd name="T3" fmla="*/ 36 h 36"/>
                  <a:gd name="T4" fmla="*/ 0 w 211"/>
                  <a:gd name="T5" fmla="*/ 18 h 36"/>
                  <a:gd name="T6" fmla="*/ 18 w 211"/>
                  <a:gd name="T7" fmla="*/ 0 h 36"/>
                  <a:gd name="T8" fmla="*/ 193 w 211"/>
                  <a:gd name="T9" fmla="*/ 0 h 36"/>
                  <a:gd name="T10" fmla="*/ 211 w 211"/>
                  <a:gd name="T11" fmla="*/ 18 h 36"/>
                  <a:gd name="T12" fmla="*/ 193 w 21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1" h="36">
                    <a:moveTo>
                      <a:pt x="193" y="36"/>
                    </a:moveTo>
                    <a:cubicBezTo>
                      <a:pt x="18" y="36"/>
                      <a:pt x="18" y="36"/>
                      <a:pt x="18" y="36"/>
                    </a:cubicBezTo>
                    <a:cubicBezTo>
                      <a:pt x="8" y="36"/>
                      <a:pt x="0" y="28"/>
                      <a:pt x="0" y="18"/>
                    </a:cubicBezTo>
                    <a:cubicBezTo>
                      <a:pt x="0" y="8"/>
                      <a:pt x="8" y="0"/>
                      <a:pt x="18" y="0"/>
                    </a:cubicBezTo>
                    <a:cubicBezTo>
                      <a:pt x="193" y="0"/>
                      <a:pt x="193" y="0"/>
                      <a:pt x="193" y="0"/>
                    </a:cubicBezTo>
                    <a:cubicBezTo>
                      <a:pt x="203" y="0"/>
                      <a:pt x="211" y="8"/>
                      <a:pt x="211" y="18"/>
                    </a:cubicBezTo>
                    <a:cubicBezTo>
                      <a:pt x="211" y="28"/>
                      <a:pt x="203" y="36"/>
                      <a:pt x="19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6" name="Line 12"/>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7" name="Line 13"/>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8" name="Freeform 14"/>
              <p:cNvSpPr/>
              <p:nvPr/>
            </p:nvSpPr>
            <p:spPr bwMode="auto">
              <a:xfrm>
                <a:off x="471487" y="958850"/>
                <a:ext cx="325438" cy="76200"/>
              </a:xfrm>
              <a:custGeom>
                <a:avLst/>
                <a:gdLst>
                  <a:gd name="T0" fmla="*/ 17 w 151"/>
                  <a:gd name="T1" fmla="*/ 0 h 36"/>
                  <a:gd name="T2" fmla="*/ 134 w 151"/>
                  <a:gd name="T3" fmla="*/ 0 h 36"/>
                  <a:gd name="T4" fmla="*/ 151 w 151"/>
                  <a:gd name="T5" fmla="*/ 18 h 36"/>
                  <a:gd name="T6" fmla="*/ 134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4" y="0"/>
                      <a:pt x="134" y="0"/>
                      <a:pt x="134" y="0"/>
                    </a:cubicBezTo>
                    <a:cubicBezTo>
                      <a:pt x="144" y="0"/>
                      <a:pt x="151" y="8"/>
                      <a:pt x="151" y="18"/>
                    </a:cubicBezTo>
                    <a:cubicBezTo>
                      <a:pt x="151" y="28"/>
                      <a:pt x="144" y="36"/>
                      <a:pt x="134"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9" name="Line 15"/>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0" name="Line 16"/>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1" name="Line 17"/>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2" name="Line 18"/>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Tree>
    <p:extLst>
      <p:ext uri="{BB962C8B-B14F-4D97-AF65-F5344CB8AC3E}">
        <p14:creationId xmlns:p14="http://schemas.microsoft.com/office/powerpoint/2010/main" val="78379025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拓展">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3" name="组合 82"/>
          <p:cNvGrpSpPr/>
          <p:nvPr userDrawn="1"/>
        </p:nvGrpSpPr>
        <p:grpSpPr>
          <a:xfrm>
            <a:off x="1" y="0"/>
            <a:ext cx="1554263" cy="5143500"/>
            <a:chOff x="0" y="0"/>
            <a:chExt cx="2072351" cy="6858000"/>
          </a:xfrm>
        </p:grpSpPr>
        <p:sp>
          <p:nvSpPr>
            <p:cNvPr id="84" name="矩形 83"/>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5" name="组合 84"/>
            <p:cNvGrpSpPr/>
            <p:nvPr/>
          </p:nvGrpSpPr>
          <p:grpSpPr>
            <a:xfrm>
              <a:off x="1928335" y="133180"/>
              <a:ext cx="144016" cy="6552728"/>
              <a:chOff x="2135560" y="188640"/>
              <a:chExt cx="144016" cy="6552728"/>
            </a:xfrm>
            <a:solidFill>
              <a:srgbClr val="0070C0"/>
            </a:solidFill>
          </p:grpSpPr>
          <p:sp>
            <p:nvSpPr>
              <p:cNvPr id="86" name="椭圆 85"/>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7" name="椭圆 86"/>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8" name="椭圆 87"/>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9" name="椭圆 88"/>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0" name="椭圆 89"/>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1" name="椭圆 90"/>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2" name="椭圆 91"/>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3" name="椭圆 92"/>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4" name="椭圆 93"/>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5" name="椭圆 94"/>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6" name="椭圆 95"/>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7" name="椭圆 96"/>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8" name="椭圆 97"/>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9" name="椭圆 98"/>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0" name="椭圆 99"/>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1" name="椭圆 100"/>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2" name="椭圆 101"/>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3" name="椭圆 102"/>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4" name="椭圆 103"/>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5" name="椭圆 104"/>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6" name="椭圆 105"/>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7" name="椭圆 106"/>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8" name="椭圆 107"/>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9" name="椭圆 108"/>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10" name="椭圆 109"/>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sp>
        <p:nvSpPr>
          <p:cNvPr id="111" name="矩形 110"/>
          <p:cNvSpPr/>
          <p:nvPr userDrawn="1"/>
        </p:nvSpPr>
        <p:spPr>
          <a:xfrm>
            <a:off x="407799" y="2383753"/>
            <a:ext cx="738664" cy="1131079"/>
          </a:xfrm>
          <a:prstGeom prst="rect">
            <a:avLst/>
          </a:prstGeom>
        </p:spPr>
        <p:txBody>
          <a:bodyPr vert="eaVert" wrap="none" anchor="ctr">
            <a:spAutoFit/>
          </a:bodyPr>
          <a:lstStyle/>
          <a:p>
            <a:pPr algn="ctr" hangingPunct="1"/>
            <a:r>
              <a:rPr lang="zh-CN" altLang="en-US" sz="3600" kern="1200" spc="450" dirty="0">
                <a:solidFill>
                  <a:prstClr val="white"/>
                </a:solidFill>
                <a:cs typeface="+mn-cs"/>
              </a:rPr>
              <a:t>拓展</a:t>
            </a:r>
          </a:p>
        </p:txBody>
      </p:sp>
      <p:pic>
        <p:nvPicPr>
          <p:cNvPr id="112" name="图片 1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864" y="1574779"/>
            <a:ext cx="732374" cy="732374"/>
          </a:xfrm>
          <a:prstGeom prst="rect">
            <a:avLst/>
          </a:prstGeom>
        </p:spPr>
      </p:pic>
    </p:spTree>
    <p:extLst>
      <p:ext uri="{BB962C8B-B14F-4D97-AF65-F5344CB8AC3E}">
        <p14:creationId xmlns:p14="http://schemas.microsoft.com/office/powerpoint/2010/main" val="31404529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答题模板">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1" y="0"/>
            <a:ext cx="1554263" cy="51435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sp>
        <p:nvSpPr>
          <p:cNvPr id="69" name="标题 1"/>
          <p:cNvSpPr txBox="1"/>
          <p:nvPr userDrawn="1"/>
        </p:nvSpPr>
        <p:spPr>
          <a:xfrm>
            <a:off x="-2770" y="2276"/>
            <a:ext cx="1440649" cy="416378"/>
          </a:xfrm>
          <a:prstGeom prst="rect">
            <a:avLst/>
          </a:prstGeom>
          <a:ln>
            <a:noFill/>
          </a:ln>
        </p:spPr>
        <p:txBody>
          <a:bodyPr vert="horz" lIns="68580" tIns="34290" rIns="68580" bIns="34290" rtlCol="0" anchor="ctr">
            <a:noAutofit/>
          </a:bodyPr>
          <a:lstStyle>
            <a:lvl1pPr algn="l" defTabSz="914400" rtl="0" eaLnBrk="1" latinLnBrk="0" hangingPunct="1">
              <a:spcBef>
                <a:spcPct val="0"/>
              </a:spcBef>
              <a:buNone/>
              <a:defRPr sz="4000" kern="1200">
                <a:solidFill>
                  <a:srgbClr val="0070C0"/>
                </a:solidFill>
                <a:latin typeface="+mj-lt"/>
                <a:ea typeface="+mj-ea"/>
                <a:cs typeface="+mj-cs"/>
              </a:defRPr>
            </a:lvl1pPr>
          </a:lstStyle>
          <a:p>
            <a:pPr algn="ctr"/>
            <a:r>
              <a:rPr lang="zh-CN" altLang="en-US" sz="2100" spc="450" dirty="0">
                <a:solidFill>
                  <a:prstClr val="white"/>
                </a:solidFill>
              </a:rPr>
              <a:t>答题模板</a:t>
            </a:r>
          </a:p>
        </p:txBody>
      </p:sp>
      <p:cxnSp>
        <p:nvCxnSpPr>
          <p:cNvPr id="70" name="直接连接符 69"/>
          <p:cNvCxnSpPr/>
          <p:nvPr userDrawn="1"/>
        </p:nvCxnSpPr>
        <p:spPr>
          <a:xfrm>
            <a:off x="0" y="418654"/>
            <a:ext cx="14378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806135"/>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读图模板">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userDrawn="1"/>
        </p:nvGrpSpPr>
        <p:grpSpPr>
          <a:xfrm>
            <a:off x="1" y="0"/>
            <a:ext cx="1554263" cy="5143500"/>
            <a:chOff x="0" y="0"/>
            <a:chExt cx="2072351" cy="6858000"/>
          </a:xfrm>
        </p:grpSpPr>
        <p:sp>
          <p:nvSpPr>
            <p:cNvPr id="70" name="矩形 69"/>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71" name="组合 70"/>
            <p:cNvGrpSpPr/>
            <p:nvPr/>
          </p:nvGrpSpPr>
          <p:grpSpPr>
            <a:xfrm>
              <a:off x="1928335" y="133180"/>
              <a:ext cx="144016" cy="6552728"/>
              <a:chOff x="2135560" y="188640"/>
              <a:chExt cx="144016" cy="6552728"/>
            </a:xfrm>
            <a:solidFill>
              <a:srgbClr val="0070C0"/>
            </a:solidFill>
          </p:grpSpPr>
          <p:sp>
            <p:nvSpPr>
              <p:cNvPr id="72" name="椭圆 71"/>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3" name="椭圆 72"/>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4" name="椭圆 73"/>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5" name="椭圆 74"/>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6" name="椭圆 75"/>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7" name="椭圆 76"/>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8" name="椭圆 77"/>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9" name="椭圆 78"/>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0" name="椭圆 79"/>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1" name="椭圆 80"/>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2" name="椭圆 81"/>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3" name="椭圆 82"/>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4" name="椭圆 83"/>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5" name="椭圆 84"/>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6" name="椭圆 85"/>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7" name="椭圆 86"/>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8" name="椭圆 87"/>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9" name="椭圆 88"/>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0" name="椭圆 89"/>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1" name="椭圆 90"/>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2" name="椭圆 91"/>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3" name="椭圆 92"/>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4" name="椭圆 93"/>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5" name="椭圆 94"/>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6" name="椭圆 95"/>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97" name="组合 96"/>
          <p:cNvGrpSpPr/>
          <p:nvPr userDrawn="1"/>
        </p:nvGrpSpPr>
        <p:grpSpPr>
          <a:xfrm>
            <a:off x="407798" y="1168072"/>
            <a:ext cx="738664" cy="2818899"/>
            <a:chOff x="673885" y="1268760"/>
            <a:chExt cx="984885" cy="3758531"/>
          </a:xfrm>
        </p:grpSpPr>
        <p:sp>
          <p:nvSpPr>
            <p:cNvPr id="98" name="矩形 97"/>
            <p:cNvSpPr/>
            <p:nvPr/>
          </p:nvSpPr>
          <p:spPr>
            <a:xfrm>
              <a:off x="673885" y="2134191"/>
              <a:ext cx="984885" cy="2893100"/>
            </a:xfrm>
            <a:prstGeom prst="rect">
              <a:avLst/>
            </a:prstGeom>
          </p:spPr>
          <p:txBody>
            <a:bodyPr vert="eaVert" wrap="none" anchor="ctr">
              <a:spAutoFit/>
            </a:bodyPr>
            <a:lstStyle/>
            <a:p>
              <a:pPr algn="ctr" hangingPunct="1"/>
              <a:r>
                <a:rPr lang="zh-CN" altLang="en-US" sz="3600" kern="1200" spc="450" dirty="0">
                  <a:solidFill>
                    <a:prstClr val="white"/>
                  </a:solidFill>
                  <a:cs typeface="+mn-cs"/>
                </a:rPr>
                <a:t>读图模板</a:t>
              </a:r>
            </a:p>
          </p:txBody>
        </p:sp>
        <p:sp>
          <p:nvSpPr>
            <p:cNvPr id="99" name="Freeform 5"/>
            <p:cNvSpPr>
              <a:spLocks noEditPoints="1"/>
            </p:cNvSpPr>
            <p:nvPr/>
          </p:nvSpPr>
          <p:spPr bwMode="auto">
            <a:xfrm>
              <a:off x="766216" y="1268760"/>
              <a:ext cx="800222" cy="799370"/>
            </a:xfrm>
            <a:custGeom>
              <a:avLst/>
              <a:gdLst>
                <a:gd name="T0" fmla="*/ 0 w 939"/>
                <a:gd name="T1" fmla="*/ 0 h 938"/>
                <a:gd name="T2" fmla="*/ 0 w 939"/>
                <a:gd name="T3" fmla="*/ 938 h 938"/>
                <a:gd name="T4" fmla="*/ 939 w 939"/>
                <a:gd name="T5" fmla="*/ 938 h 938"/>
                <a:gd name="T6" fmla="*/ 939 w 939"/>
                <a:gd name="T7" fmla="*/ 0 h 938"/>
                <a:gd name="T8" fmla="*/ 0 w 939"/>
                <a:gd name="T9" fmla="*/ 0 h 938"/>
                <a:gd name="T10" fmla="*/ 899 w 939"/>
                <a:gd name="T11" fmla="*/ 897 h 938"/>
                <a:gd name="T12" fmla="*/ 41 w 939"/>
                <a:gd name="T13" fmla="*/ 897 h 938"/>
                <a:gd name="T14" fmla="*/ 41 w 939"/>
                <a:gd name="T15" fmla="*/ 41 h 938"/>
                <a:gd name="T16" fmla="*/ 899 w 939"/>
                <a:gd name="T17" fmla="*/ 41 h 938"/>
                <a:gd name="T18" fmla="*/ 899 w 939"/>
                <a:gd name="T19" fmla="*/ 897 h 938"/>
                <a:gd name="T20" fmla="*/ 809 w 939"/>
                <a:gd name="T21" fmla="*/ 151 h 938"/>
                <a:gd name="T22" fmla="*/ 131 w 939"/>
                <a:gd name="T23" fmla="*/ 151 h 938"/>
                <a:gd name="T24" fmla="*/ 131 w 939"/>
                <a:gd name="T25" fmla="*/ 390 h 938"/>
                <a:gd name="T26" fmla="*/ 809 w 939"/>
                <a:gd name="T27" fmla="*/ 390 h 938"/>
                <a:gd name="T28" fmla="*/ 809 w 939"/>
                <a:gd name="T29" fmla="*/ 151 h 938"/>
                <a:gd name="T30" fmla="*/ 776 w 939"/>
                <a:gd name="T31" fmla="*/ 357 h 938"/>
                <a:gd name="T32" fmla="*/ 163 w 939"/>
                <a:gd name="T33" fmla="*/ 357 h 938"/>
                <a:gd name="T34" fmla="*/ 163 w 939"/>
                <a:gd name="T35" fmla="*/ 182 h 938"/>
                <a:gd name="T36" fmla="*/ 776 w 939"/>
                <a:gd name="T37" fmla="*/ 182 h 938"/>
                <a:gd name="T38" fmla="*/ 776 w 939"/>
                <a:gd name="T39" fmla="*/ 357 h 938"/>
                <a:gd name="T40" fmla="*/ 508 w 939"/>
                <a:gd name="T41" fmla="*/ 574 h 938"/>
                <a:gd name="T42" fmla="*/ 809 w 939"/>
                <a:gd name="T43" fmla="*/ 574 h 938"/>
                <a:gd name="T44" fmla="*/ 809 w 939"/>
                <a:gd name="T45" fmla="*/ 452 h 938"/>
                <a:gd name="T46" fmla="*/ 508 w 939"/>
                <a:gd name="T47" fmla="*/ 452 h 938"/>
                <a:gd name="T48" fmla="*/ 508 w 939"/>
                <a:gd name="T49" fmla="*/ 574 h 938"/>
                <a:gd name="T50" fmla="*/ 541 w 939"/>
                <a:gd name="T51" fmla="*/ 485 h 938"/>
                <a:gd name="T52" fmla="*/ 776 w 939"/>
                <a:gd name="T53" fmla="*/ 485 h 938"/>
                <a:gd name="T54" fmla="*/ 776 w 939"/>
                <a:gd name="T55" fmla="*/ 543 h 938"/>
                <a:gd name="T56" fmla="*/ 541 w 939"/>
                <a:gd name="T57" fmla="*/ 543 h 938"/>
                <a:gd name="T58" fmla="*/ 541 w 939"/>
                <a:gd name="T59" fmla="*/ 485 h 938"/>
                <a:gd name="T60" fmla="*/ 508 w 939"/>
                <a:gd name="T61" fmla="*/ 745 h 938"/>
                <a:gd name="T62" fmla="*/ 809 w 939"/>
                <a:gd name="T63" fmla="*/ 745 h 938"/>
                <a:gd name="T64" fmla="*/ 809 w 939"/>
                <a:gd name="T65" fmla="*/ 623 h 938"/>
                <a:gd name="T66" fmla="*/ 508 w 939"/>
                <a:gd name="T67" fmla="*/ 623 h 938"/>
                <a:gd name="T68" fmla="*/ 508 w 939"/>
                <a:gd name="T69" fmla="*/ 745 h 938"/>
                <a:gd name="T70" fmla="*/ 541 w 939"/>
                <a:gd name="T71" fmla="*/ 654 h 938"/>
                <a:gd name="T72" fmla="*/ 776 w 939"/>
                <a:gd name="T73" fmla="*/ 654 h 938"/>
                <a:gd name="T74" fmla="*/ 776 w 939"/>
                <a:gd name="T75" fmla="*/ 713 h 938"/>
                <a:gd name="T76" fmla="*/ 541 w 939"/>
                <a:gd name="T77" fmla="*/ 713 h 938"/>
                <a:gd name="T78" fmla="*/ 541 w 939"/>
                <a:gd name="T79" fmla="*/ 654 h 938"/>
                <a:gd name="T80" fmla="*/ 137 w 939"/>
                <a:gd name="T81" fmla="*/ 810 h 938"/>
                <a:gd name="T82" fmla="*/ 438 w 939"/>
                <a:gd name="T83" fmla="*/ 810 h 938"/>
                <a:gd name="T84" fmla="*/ 438 w 939"/>
                <a:gd name="T85" fmla="*/ 428 h 938"/>
                <a:gd name="T86" fmla="*/ 137 w 939"/>
                <a:gd name="T87" fmla="*/ 428 h 938"/>
                <a:gd name="T88" fmla="*/ 137 w 939"/>
                <a:gd name="T89" fmla="*/ 810 h 938"/>
                <a:gd name="T90" fmla="*/ 170 w 939"/>
                <a:gd name="T91" fmla="*/ 460 h 938"/>
                <a:gd name="T92" fmla="*/ 405 w 939"/>
                <a:gd name="T93" fmla="*/ 460 h 938"/>
                <a:gd name="T94" fmla="*/ 405 w 939"/>
                <a:gd name="T95" fmla="*/ 778 h 938"/>
                <a:gd name="T96" fmla="*/ 170 w 939"/>
                <a:gd name="T97" fmla="*/ 778 h 938"/>
                <a:gd name="T98" fmla="*/ 170 w 939"/>
                <a:gd name="T99" fmla="*/ 46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9" h="938">
                  <a:moveTo>
                    <a:pt x="0" y="0"/>
                  </a:moveTo>
                  <a:lnTo>
                    <a:pt x="0" y="938"/>
                  </a:lnTo>
                  <a:lnTo>
                    <a:pt x="939" y="938"/>
                  </a:lnTo>
                  <a:lnTo>
                    <a:pt x="939" y="0"/>
                  </a:lnTo>
                  <a:lnTo>
                    <a:pt x="0" y="0"/>
                  </a:lnTo>
                  <a:close/>
                  <a:moveTo>
                    <a:pt x="899" y="897"/>
                  </a:moveTo>
                  <a:lnTo>
                    <a:pt x="41" y="897"/>
                  </a:lnTo>
                  <a:lnTo>
                    <a:pt x="41" y="41"/>
                  </a:lnTo>
                  <a:lnTo>
                    <a:pt x="899" y="41"/>
                  </a:lnTo>
                  <a:lnTo>
                    <a:pt x="899" y="897"/>
                  </a:lnTo>
                  <a:close/>
                  <a:moveTo>
                    <a:pt x="809" y="151"/>
                  </a:moveTo>
                  <a:lnTo>
                    <a:pt x="131" y="151"/>
                  </a:lnTo>
                  <a:lnTo>
                    <a:pt x="131" y="390"/>
                  </a:lnTo>
                  <a:lnTo>
                    <a:pt x="809" y="390"/>
                  </a:lnTo>
                  <a:lnTo>
                    <a:pt x="809" y="151"/>
                  </a:lnTo>
                  <a:close/>
                  <a:moveTo>
                    <a:pt x="776" y="357"/>
                  </a:moveTo>
                  <a:lnTo>
                    <a:pt x="163" y="357"/>
                  </a:lnTo>
                  <a:lnTo>
                    <a:pt x="163" y="182"/>
                  </a:lnTo>
                  <a:lnTo>
                    <a:pt x="776" y="182"/>
                  </a:lnTo>
                  <a:lnTo>
                    <a:pt x="776" y="357"/>
                  </a:lnTo>
                  <a:close/>
                  <a:moveTo>
                    <a:pt x="508" y="574"/>
                  </a:moveTo>
                  <a:lnTo>
                    <a:pt x="809" y="574"/>
                  </a:lnTo>
                  <a:lnTo>
                    <a:pt x="809" y="452"/>
                  </a:lnTo>
                  <a:lnTo>
                    <a:pt x="508" y="452"/>
                  </a:lnTo>
                  <a:lnTo>
                    <a:pt x="508" y="574"/>
                  </a:lnTo>
                  <a:close/>
                  <a:moveTo>
                    <a:pt x="541" y="485"/>
                  </a:moveTo>
                  <a:lnTo>
                    <a:pt x="776" y="485"/>
                  </a:lnTo>
                  <a:lnTo>
                    <a:pt x="776" y="543"/>
                  </a:lnTo>
                  <a:lnTo>
                    <a:pt x="541" y="543"/>
                  </a:lnTo>
                  <a:lnTo>
                    <a:pt x="541" y="485"/>
                  </a:lnTo>
                  <a:close/>
                  <a:moveTo>
                    <a:pt x="508" y="745"/>
                  </a:moveTo>
                  <a:lnTo>
                    <a:pt x="809" y="745"/>
                  </a:lnTo>
                  <a:lnTo>
                    <a:pt x="809" y="623"/>
                  </a:lnTo>
                  <a:lnTo>
                    <a:pt x="508" y="623"/>
                  </a:lnTo>
                  <a:lnTo>
                    <a:pt x="508" y="745"/>
                  </a:lnTo>
                  <a:close/>
                  <a:moveTo>
                    <a:pt x="541" y="654"/>
                  </a:moveTo>
                  <a:lnTo>
                    <a:pt x="776" y="654"/>
                  </a:lnTo>
                  <a:lnTo>
                    <a:pt x="776" y="713"/>
                  </a:lnTo>
                  <a:lnTo>
                    <a:pt x="541" y="713"/>
                  </a:lnTo>
                  <a:lnTo>
                    <a:pt x="541" y="654"/>
                  </a:lnTo>
                  <a:close/>
                  <a:moveTo>
                    <a:pt x="137" y="810"/>
                  </a:moveTo>
                  <a:lnTo>
                    <a:pt x="438" y="810"/>
                  </a:lnTo>
                  <a:lnTo>
                    <a:pt x="438" y="428"/>
                  </a:lnTo>
                  <a:lnTo>
                    <a:pt x="137" y="428"/>
                  </a:lnTo>
                  <a:lnTo>
                    <a:pt x="137" y="810"/>
                  </a:lnTo>
                  <a:close/>
                  <a:moveTo>
                    <a:pt x="170" y="460"/>
                  </a:moveTo>
                  <a:lnTo>
                    <a:pt x="405" y="460"/>
                  </a:lnTo>
                  <a:lnTo>
                    <a:pt x="405" y="778"/>
                  </a:lnTo>
                  <a:lnTo>
                    <a:pt x="170" y="778"/>
                  </a:lnTo>
                  <a:lnTo>
                    <a:pt x="170" y="460"/>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spTree>
    <p:extLst>
      <p:ext uri="{BB962C8B-B14F-4D97-AF65-F5344CB8AC3E}">
        <p14:creationId xmlns:p14="http://schemas.microsoft.com/office/powerpoint/2010/main" val="265397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图形突破封面">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 name="组合 7"/>
          <p:cNvGrpSpPr/>
          <p:nvPr userDrawn="1"/>
        </p:nvGrpSpPr>
        <p:grpSpPr>
          <a:xfrm>
            <a:off x="2819910" y="2975809"/>
            <a:ext cx="3504180" cy="310568"/>
            <a:chOff x="3791744" y="3505922"/>
            <a:chExt cx="4672240" cy="414091"/>
          </a:xfrm>
        </p:grpSpPr>
        <p:sp>
          <p:nvSpPr>
            <p:cNvPr id="9" name="文本框 8"/>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10" name="组合 9"/>
            <p:cNvGrpSpPr/>
            <p:nvPr/>
          </p:nvGrpSpPr>
          <p:grpSpPr>
            <a:xfrm>
              <a:off x="3791744" y="3614578"/>
              <a:ext cx="834357" cy="196779"/>
              <a:chOff x="3893490" y="3603420"/>
              <a:chExt cx="834357" cy="196779"/>
            </a:xfrm>
          </p:grpSpPr>
          <p:sp>
            <p:nvSpPr>
              <p:cNvPr id="15"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6"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7"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11" name="组合 10"/>
            <p:cNvGrpSpPr/>
            <p:nvPr/>
          </p:nvGrpSpPr>
          <p:grpSpPr>
            <a:xfrm>
              <a:off x="7629627" y="3614578"/>
              <a:ext cx="834357" cy="196779"/>
              <a:chOff x="3893490" y="3603420"/>
              <a:chExt cx="834357" cy="196779"/>
            </a:xfrm>
          </p:grpSpPr>
          <p:sp>
            <p:nvSpPr>
              <p:cNvPr id="12"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3"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4"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
        <p:nvSpPr>
          <p:cNvPr id="18" name="矩形: 圆顶角 17"/>
          <p:cNvSpPr/>
          <p:nvPr userDrawn="1"/>
        </p:nvSpPr>
        <p:spPr>
          <a:xfrm rot="5400000">
            <a:off x="1934747" y="2146758"/>
            <a:ext cx="687486" cy="413312"/>
          </a:xfrm>
          <a:prstGeom prst="round2SameRect">
            <a:avLst>
              <a:gd name="adj1" fmla="val 144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9" name="任意多边形: 形状 18"/>
          <p:cNvSpPr/>
          <p:nvPr userDrawn="1"/>
        </p:nvSpPr>
        <p:spPr>
          <a:xfrm>
            <a:off x="1377886" y="2016070"/>
            <a:ext cx="674357" cy="678359"/>
          </a:xfrm>
          <a:custGeom>
            <a:avLst/>
            <a:gdLst/>
            <a:ahLst/>
            <a:cxnLst/>
            <a:rect l="l" t="t" r="r" b="b"/>
            <a:pathLst>
              <a:path w="899142" h="904478">
                <a:moveTo>
                  <a:pt x="261286" y="732294"/>
                </a:moveTo>
                <a:lnTo>
                  <a:pt x="261286" y="740182"/>
                </a:lnTo>
                <a:lnTo>
                  <a:pt x="444603" y="800302"/>
                </a:lnTo>
                <a:lnTo>
                  <a:pt x="444603" y="732294"/>
                </a:lnTo>
                <a:close/>
                <a:moveTo>
                  <a:pt x="510664" y="668334"/>
                </a:moveTo>
                <a:lnTo>
                  <a:pt x="510664" y="822148"/>
                </a:lnTo>
                <a:lnTo>
                  <a:pt x="533341" y="822148"/>
                </a:lnTo>
                <a:lnTo>
                  <a:pt x="533341" y="668334"/>
                </a:lnTo>
                <a:close/>
                <a:moveTo>
                  <a:pt x="684197" y="563819"/>
                </a:moveTo>
                <a:lnTo>
                  <a:pt x="684197" y="621007"/>
                </a:lnTo>
                <a:lnTo>
                  <a:pt x="725609" y="621007"/>
                </a:lnTo>
                <a:lnTo>
                  <a:pt x="725609" y="563819"/>
                </a:lnTo>
                <a:close/>
                <a:moveTo>
                  <a:pt x="270160" y="506504"/>
                </a:moveTo>
                <a:lnTo>
                  <a:pt x="429890" y="571579"/>
                </a:lnTo>
                <a:lnTo>
                  <a:pt x="429890" y="641584"/>
                </a:lnTo>
                <a:lnTo>
                  <a:pt x="270160" y="574537"/>
                </a:lnTo>
                <a:close/>
                <a:moveTo>
                  <a:pt x="181421" y="506504"/>
                </a:moveTo>
                <a:lnTo>
                  <a:pt x="181421" y="576509"/>
                </a:lnTo>
                <a:lnTo>
                  <a:pt x="19719" y="642570"/>
                </a:lnTo>
                <a:lnTo>
                  <a:pt x="19719" y="573551"/>
                </a:lnTo>
                <a:close/>
                <a:moveTo>
                  <a:pt x="725609" y="474095"/>
                </a:moveTo>
                <a:lnTo>
                  <a:pt x="789698" y="474095"/>
                </a:lnTo>
                <a:lnTo>
                  <a:pt x="789698" y="500716"/>
                </a:lnTo>
                <a:lnTo>
                  <a:pt x="889282" y="500716"/>
                </a:lnTo>
                <a:lnTo>
                  <a:pt x="879423" y="607203"/>
                </a:lnTo>
                <a:lnTo>
                  <a:pt x="817305" y="607203"/>
                </a:lnTo>
                <a:lnTo>
                  <a:pt x="822235" y="563819"/>
                </a:lnTo>
                <a:lnTo>
                  <a:pt x="789698" y="563819"/>
                </a:lnTo>
                <a:lnTo>
                  <a:pt x="789698" y="621007"/>
                </a:lnTo>
                <a:lnTo>
                  <a:pt x="880409" y="621007"/>
                </a:lnTo>
                <a:lnTo>
                  <a:pt x="880409" y="707773"/>
                </a:lnTo>
                <a:lnTo>
                  <a:pt x="822235" y="793554"/>
                </a:lnTo>
                <a:lnTo>
                  <a:pt x="899142" y="904478"/>
                </a:lnTo>
                <a:lnTo>
                  <a:pt x="821249" y="904478"/>
                </a:lnTo>
                <a:lnTo>
                  <a:pt x="781810" y="846797"/>
                </a:lnTo>
                <a:lnTo>
                  <a:pt x="741384" y="904478"/>
                </a:lnTo>
                <a:lnTo>
                  <a:pt x="665464" y="904478"/>
                </a:lnTo>
                <a:lnTo>
                  <a:pt x="741384" y="792568"/>
                </a:lnTo>
                <a:lnTo>
                  <a:pt x="688141" y="711717"/>
                </a:lnTo>
                <a:lnTo>
                  <a:pt x="765048" y="711717"/>
                </a:lnTo>
                <a:lnTo>
                  <a:pt x="781810" y="738339"/>
                </a:lnTo>
                <a:lnTo>
                  <a:pt x="813361" y="692984"/>
                </a:lnTo>
                <a:lnTo>
                  <a:pt x="813361" y="684110"/>
                </a:lnTo>
                <a:lnTo>
                  <a:pt x="685183" y="684110"/>
                </a:lnTo>
                <a:lnTo>
                  <a:pt x="685183" y="764961"/>
                </a:lnTo>
                <a:lnTo>
                  <a:pt x="662506" y="904478"/>
                </a:lnTo>
                <a:lnTo>
                  <a:pt x="599402" y="904478"/>
                </a:lnTo>
                <a:lnTo>
                  <a:pt x="620108" y="768905"/>
                </a:lnTo>
                <a:lnTo>
                  <a:pt x="620108" y="500716"/>
                </a:lnTo>
                <a:lnTo>
                  <a:pt x="725609" y="500716"/>
                </a:lnTo>
                <a:close/>
                <a:moveTo>
                  <a:pt x="103938" y="288894"/>
                </a:moveTo>
                <a:lnTo>
                  <a:pt x="350435" y="310585"/>
                </a:lnTo>
                <a:lnTo>
                  <a:pt x="350435" y="361857"/>
                </a:lnTo>
                <a:lnTo>
                  <a:pt x="103938" y="340165"/>
                </a:lnTo>
                <a:close/>
                <a:moveTo>
                  <a:pt x="156196" y="225790"/>
                </a:moveTo>
                <a:lnTo>
                  <a:pt x="311981" y="241566"/>
                </a:lnTo>
                <a:lnTo>
                  <a:pt x="311981" y="292837"/>
                </a:lnTo>
                <a:lnTo>
                  <a:pt x="156196" y="277062"/>
                </a:lnTo>
                <a:close/>
                <a:moveTo>
                  <a:pt x="546935" y="113616"/>
                </a:moveTo>
                <a:lnTo>
                  <a:pt x="546935" y="159957"/>
                </a:lnTo>
                <a:lnTo>
                  <a:pt x="595249" y="159957"/>
                </a:lnTo>
                <a:lnTo>
                  <a:pt x="595249" y="113616"/>
                </a:lnTo>
                <a:close/>
                <a:moveTo>
                  <a:pt x="104924" y="73949"/>
                </a:moveTo>
                <a:lnTo>
                  <a:pt x="355365" y="73949"/>
                </a:lnTo>
                <a:lnTo>
                  <a:pt x="355365" y="165645"/>
                </a:lnTo>
                <a:lnTo>
                  <a:pt x="307051" y="179449"/>
                </a:lnTo>
                <a:lnTo>
                  <a:pt x="365225" y="191281"/>
                </a:lnTo>
                <a:lnTo>
                  <a:pt x="365225" y="245510"/>
                </a:lnTo>
                <a:lnTo>
                  <a:pt x="217327" y="207057"/>
                </a:lnTo>
                <a:lnTo>
                  <a:pt x="81261" y="245510"/>
                </a:lnTo>
                <a:lnTo>
                  <a:pt x="81261" y="191281"/>
                </a:lnTo>
                <a:lnTo>
                  <a:pt x="162111" y="168603"/>
                </a:lnTo>
                <a:lnTo>
                  <a:pt x="162111" y="137052"/>
                </a:lnTo>
                <a:lnTo>
                  <a:pt x="220285" y="151841"/>
                </a:lnTo>
                <a:lnTo>
                  <a:pt x="294234" y="130150"/>
                </a:lnTo>
                <a:lnTo>
                  <a:pt x="294234" y="125220"/>
                </a:lnTo>
                <a:lnTo>
                  <a:pt x="151266" y="125220"/>
                </a:lnTo>
                <a:lnTo>
                  <a:pt x="139434" y="166631"/>
                </a:lnTo>
                <a:lnTo>
                  <a:pt x="81261" y="166631"/>
                </a:lnTo>
                <a:close/>
                <a:moveTo>
                  <a:pt x="723427" y="62344"/>
                </a:moveTo>
                <a:lnTo>
                  <a:pt x="787516" y="62344"/>
                </a:lnTo>
                <a:lnTo>
                  <a:pt x="787516" y="208270"/>
                </a:lnTo>
                <a:lnTo>
                  <a:pt x="723427" y="208270"/>
                </a:lnTo>
                <a:close/>
                <a:moveTo>
                  <a:pt x="72387" y="59159"/>
                </a:moveTo>
                <a:lnTo>
                  <a:pt x="72387" y="364814"/>
                </a:lnTo>
                <a:lnTo>
                  <a:pt x="374099" y="364814"/>
                </a:lnTo>
                <a:lnTo>
                  <a:pt x="374099" y="59159"/>
                </a:lnTo>
                <a:close/>
                <a:moveTo>
                  <a:pt x="806250" y="42625"/>
                </a:moveTo>
                <a:lnTo>
                  <a:pt x="878227" y="42625"/>
                </a:lnTo>
                <a:lnTo>
                  <a:pt x="878227" y="289121"/>
                </a:lnTo>
                <a:lnTo>
                  <a:pt x="755964" y="289121"/>
                </a:lnTo>
                <a:lnTo>
                  <a:pt x="755964" y="224046"/>
                </a:lnTo>
                <a:lnTo>
                  <a:pt x="806250" y="224046"/>
                </a:lnTo>
                <a:close/>
                <a:moveTo>
                  <a:pt x="5340" y="0"/>
                </a:moveTo>
                <a:lnTo>
                  <a:pt x="441146" y="0"/>
                </a:lnTo>
                <a:lnTo>
                  <a:pt x="441146" y="159957"/>
                </a:lnTo>
                <a:lnTo>
                  <a:pt x="474958" y="159957"/>
                </a:lnTo>
                <a:lnTo>
                  <a:pt x="474958" y="113616"/>
                </a:lnTo>
                <a:lnTo>
                  <a:pt x="445379" y="113616"/>
                </a:lnTo>
                <a:lnTo>
                  <a:pt x="445379" y="48541"/>
                </a:lnTo>
                <a:lnTo>
                  <a:pt x="699763" y="48541"/>
                </a:lnTo>
                <a:lnTo>
                  <a:pt x="699763" y="113616"/>
                </a:lnTo>
                <a:lnTo>
                  <a:pt x="667226" y="113616"/>
                </a:lnTo>
                <a:lnTo>
                  <a:pt x="667226" y="159957"/>
                </a:lnTo>
                <a:lnTo>
                  <a:pt x="705679" y="159957"/>
                </a:lnTo>
                <a:lnTo>
                  <a:pt x="705679" y="226018"/>
                </a:lnTo>
                <a:lnTo>
                  <a:pt x="667226" y="226018"/>
                </a:lnTo>
                <a:lnTo>
                  <a:pt x="667226" y="282219"/>
                </a:lnTo>
                <a:lnTo>
                  <a:pt x="595249" y="282219"/>
                </a:lnTo>
                <a:lnTo>
                  <a:pt x="595249" y="226018"/>
                </a:lnTo>
                <a:lnTo>
                  <a:pt x="537075" y="226018"/>
                </a:lnTo>
                <a:lnTo>
                  <a:pt x="517356" y="289121"/>
                </a:lnTo>
                <a:lnTo>
                  <a:pt x="443407" y="289121"/>
                </a:lnTo>
                <a:lnTo>
                  <a:pt x="464112" y="226018"/>
                </a:lnTo>
                <a:lnTo>
                  <a:pt x="441146" y="226018"/>
                </a:lnTo>
                <a:lnTo>
                  <a:pt x="441146" y="405468"/>
                </a:lnTo>
                <a:lnTo>
                  <a:pt x="624828" y="405468"/>
                </a:lnTo>
                <a:lnTo>
                  <a:pt x="624828" y="379832"/>
                </a:lnTo>
                <a:lnTo>
                  <a:pt x="458196" y="379832"/>
                </a:lnTo>
                <a:lnTo>
                  <a:pt x="458196" y="314757"/>
                </a:lnTo>
                <a:lnTo>
                  <a:pt x="624828" y="314757"/>
                </a:lnTo>
                <a:lnTo>
                  <a:pt x="624828" y="292079"/>
                </a:lnTo>
                <a:lnTo>
                  <a:pt x="697791" y="292079"/>
                </a:lnTo>
                <a:lnTo>
                  <a:pt x="697791" y="314757"/>
                </a:lnTo>
                <a:lnTo>
                  <a:pt x="866395" y="314757"/>
                </a:lnTo>
                <a:lnTo>
                  <a:pt x="866395" y="379832"/>
                </a:lnTo>
                <a:lnTo>
                  <a:pt x="697791" y="379832"/>
                </a:lnTo>
                <a:lnTo>
                  <a:pt x="697791" y="405468"/>
                </a:lnTo>
                <a:lnTo>
                  <a:pt x="885129" y="405468"/>
                </a:lnTo>
                <a:lnTo>
                  <a:pt x="885129" y="469064"/>
                </a:lnTo>
                <a:lnTo>
                  <a:pt x="441722" y="469064"/>
                </a:lnTo>
                <a:lnTo>
                  <a:pt x="441722" y="488884"/>
                </a:lnTo>
                <a:lnTo>
                  <a:pt x="601374" y="488884"/>
                </a:lnTo>
                <a:lnTo>
                  <a:pt x="601374" y="551988"/>
                </a:lnTo>
                <a:lnTo>
                  <a:pt x="541229" y="551988"/>
                </a:lnTo>
                <a:lnTo>
                  <a:pt x="520524" y="605231"/>
                </a:lnTo>
                <a:lnTo>
                  <a:pt x="597431" y="605231"/>
                </a:lnTo>
                <a:lnTo>
                  <a:pt x="597431" y="883772"/>
                </a:lnTo>
                <a:lnTo>
                  <a:pt x="444603" y="883772"/>
                </a:lnTo>
                <a:lnTo>
                  <a:pt x="444603" y="869814"/>
                </a:lnTo>
                <a:lnTo>
                  <a:pt x="223819" y="796384"/>
                </a:lnTo>
                <a:lnTo>
                  <a:pt x="8874" y="869840"/>
                </a:lnTo>
                <a:lnTo>
                  <a:pt x="8874" y="799342"/>
                </a:lnTo>
                <a:lnTo>
                  <a:pt x="188323" y="739196"/>
                </a:lnTo>
                <a:lnTo>
                  <a:pt x="188323" y="732294"/>
                </a:lnTo>
                <a:lnTo>
                  <a:pt x="0" y="732294"/>
                </a:lnTo>
                <a:lnTo>
                  <a:pt x="0" y="671163"/>
                </a:lnTo>
                <a:lnTo>
                  <a:pt x="188323" y="671163"/>
                </a:lnTo>
                <a:lnTo>
                  <a:pt x="188323" y="613976"/>
                </a:lnTo>
                <a:lnTo>
                  <a:pt x="261286" y="613976"/>
                </a:lnTo>
                <a:lnTo>
                  <a:pt x="261286" y="671163"/>
                </a:lnTo>
                <a:lnTo>
                  <a:pt x="313543" y="671163"/>
                </a:lnTo>
                <a:lnTo>
                  <a:pt x="287908" y="619892"/>
                </a:lnTo>
                <a:lnTo>
                  <a:pt x="361857" y="619892"/>
                </a:lnTo>
                <a:lnTo>
                  <a:pt x="390450" y="671163"/>
                </a:lnTo>
                <a:lnTo>
                  <a:pt x="425566" y="671163"/>
                </a:lnTo>
                <a:lnTo>
                  <a:pt x="471224" y="551988"/>
                </a:lnTo>
                <a:lnTo>
                  <a:pt x="430799" y="551988"/>
                </a:lnTo>
                <a:lnTo>
                  <a:pt x="430799" y="544957"/>
                </a:lnTo>
                <a:lnTo>
                  <a:pt x="372703" y="544957"/>
                </a:lnTo>
                <a:lnTo>
                  <a:pt x="372703" y="505518"/>
                </a:lnTo>
                <a:lnTo>
                  <a:pt x="76907" y="505518"/>
                </a:lnTo>
                <a:lnTo>
                  <a:pt x="76907" y="544957"/>
                </a:lnTo>
                <a:lnTo>
                  <a:pt x="7888" y="544957"/>
                </a:lnTo>
                <a:lnTo>
                  <a:pt x="7888" y="442414"/>
                </a:lnTo>
                <a:lnTo>
                  <a:pt x="179449" y="442414"/>
                </a:lnTo>
                <a:lnTo>
                  <a:pt x="171561" y="422695"/>
                </a:lnTo>
                <a:lnTo>
                  <a:pt x="255370" y="422695"/>
                </a:lnTo>
                <a:lnTo>
                  <a:pt x="263258" y="442414"/>
                </a:lnTo>
                <a:lnTo>
                  <a:pt x="437491" y="442414"/>
                </a:lnTo>
                <a:lnTo>
                  <a:pt x="437491" y="422495"/>
                </a:lnTo>
                <a:lnTo>
                  <a:pt x="5340" y="422495"/>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hangingPunct="1"/>
            <a:endParaRPr lang="zh-CN" altLang="en-US" sz="3000" kern="1200" dirty="0">
              <a:solidFill>
                <a:prstClr val="white"/>
              </a:solidFill>
              <a:latin typeface="锐字锐线怒放黑简1.0" panose="02010604000000000000" pitchFamily="2" charset="-122"/>
              <a:ea typeface="锐字锐线怒放黑简1.0" panose="02010604000000000000" pitchFamily="2" charset="-122"/>
              <a:cs typeface="+mn-cs"/>
            </a:endParaRPr>
          </a:p>
        </p:txBody>
      </p:sp>
      <p:sp>
        <p:nvSpPr>
          <p:cNvPr id="20" name="矩形: 圆角 19"/>
          <p:cNvSpPr/>
          <p:nvPr userDrawn="1"/>
        </p:nvSpPr>
        <p:spPr>
          <a:xfrm>
            <a:off x="1339627" y="2009920"/>
            <a:ext cx="1147103" cy="688178"/>
          </a:xfrm>
          <a:prstGeom prst="roundRect">
            <a:avLst>
              <a:gd name="adj" fmla="val 1056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ctrTitle" hasCustomPrompt="1"/>
          </p:nvPr>
        </p:nvSpPr>
        <p:spPr>
          <a:xfrm>
            <a:off x="2571790" y="2009671"/>
            <a:ext cx="5240570" cy="690668"/>
          </a:xfrm>
        </p:spPr>
        <p:txBody>
          <a:bodyPr>
            <a:normAutofit/>
          </a:bodyPr>
          <a:lstStyle>
            <a:lvl1pPr algn="dist">
              <a:defRPr sz="3600" b="1">
                <a:solidFill>
                  <a:schemeClr val="bg1"/>
                </a:solidFill>
              </a:defRPr>
            </a:lvl1pPr>
          </a:lstStyle>
          <a:p>
            <a:r>
              <a:rPr lang="zh-CN" altLang="en-US" dirty="0"/>
              <a:t>单击此处编辑母版标题</a:t>
            </a:r>
          </a:p>
        </p:txBody>
      </p:sp>
      <p:sp>
        <p:nvSpPr>
          <p:cNvPr id="3" name="副标题 2"/>
          <p:cNvSpPr>
            <a:spLocks noGrp="1"/>
          </p:cNvSpPr>
          <p:nvPr>
            <p:ph type="subTitle" idx="1" hasCustomPrompt="1"/>
          </p:nvPr>
        </p:nvSpPr>
        <p:spPr>
          <a:xfrm>
            <a:off x="2007478" y="2009671"/>
            <a:ext cx="564312" cy="689486"/>
          </a:xfrm>
        </p:spPr>
        <p:txBody>
          <a:bodyPr anchor="ctr">
            <a:noAutofit/>
          </a:bodyPr>
          <a:lstStyle>
            <a:lvl1pPr marL="0" indent="0" algn="ctr">
              <a:buNone/>
              <a:defRPr sz="4500" b="1">
                <a:solidFill>
                  <a:srgbClr val="0070C0"/>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dirty="0"/>
              <a:t>2</a:t>
            </a:r>
            <a:endParaRPr lang="zh-CN" altLang="en-US" dirty="0"/>
          </a:p>
        </p:txBody>
      </p:sp>
    </p:spTree>
    <p:extLst>
      <p:ext uri="{BB962C8B-B14F-4D97-AF65-F5344CB8AC3E}">
        <p14:creationId xmlns:p14="http://schemas.microsoft.com/office/powerpoint/2010/main" val="44726373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主观题型封面">
    <p:spTree>
      <p:nvGrpSpPr>
        <p:cNvPr id="1" name=""/>
        <p:cNvGrpSpPr/>
        <p:nvPr/>
      </p:nvGrpSpPr>
      <p:grpSpPr>
        <a:xfrm>
          <a:off x="0" y="0"/>
          <a:ext cx="0" cy="0"/>
          <a:chOff x="0" y="0"/>
          <a:chExt cx="0" cy="0"/>
        </a:xfrm>
      </p:grpSpPr>
      <p:sp>
        <p:nvSpPr>
          <p:cNvPr id="21" name="矩形 20"/>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dirty="0">
              <a:solidFill>
                <a:prstClr val="white"/>
              </a:solidFill>
            </a:endParaRPr>
          </a:p>
        </p:txBody>
      </p:sp>
      <p:sp>
        <p:nvSpPr>
          <p:cNvPr id="2" name="标题 1"/>
          <p:cNvSpPr>
            <a:spLocks noGrp="1"/>
          </p:cNvSpPr>
          <p:nvPr userDrawn="1">
            <p:ph type="ctrTitle" hasCustomPrompt="1"/>
          </p:nvPr>
        </p:nvSpPr>
        <p:spPr>
          <a:xfrm>
            <a:off x="2571790" y="2010817"/>
            <a:ext cx="5240570" cy="690668"/>
          </a:xfrm>
        </p:spPr>
        <p:txBody>
          <a:bodyPr>
            <a:normAutofit/>
          </a:bodyPr>
          <a:lstStyle>
            <a:lvl1pPr algn="dist">
              <a:defRPr sz="3600" b="1">
                <a:solidFill>
                  <a:schemeClr val="bg1"/>
                </a:solidFill>
              </a:defRPr>
            </a:lvl1pPr>
          </a:lstStyle>
          <a:p>
            <a:r>
              <a:rPr lang="zh-CN" altLang="en-US" dirty="0"/>
              <a:t>单击此处编辑母版标题</a:t>
            </a:r>
          </a:p>
        </p:txBody>
      </p:sp>
      <p:sp>
        <p:nvSpPr>
          <p:cNvPr id="3" name="副标题 2"/>
          <p:cNvSpPr>
            <a:spLocks noGrp="1"/>
          </p:cNvSpPr>
          <p:nvPr userDrawn="1">
            <p:ph type="subTitle" idx="1" hasCustomPrompt="1"/>
          </p:nvPr>
        </p:nvSpPr>
        <p:spPr>
          <a:xfrm>
            <a:off x="2007478" y="2010817"/>
            <a:ext cx="564312" cy="689486"/>
          </a:xfrm>
        </p:spPr>
        <p:txBody>
          <a:bodyPr anchor="ctr">
            <a:noAutofit/>
          </a:bodyPr>
          <a:lstStyle>
            <a:lvl1pPr marL="0" indent="0" algn="ctr">
              <a:buNone/>
              <a:defRPr sz="4500" b="1">
                <a:solidFill>
                  <a:srgbClr val="0070C0"/>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dirty="0"/>
              <a:t>2</a:t>
            </a:r>
            <a:endParaRPr lang="zh-CN" altLang="en-US" dirty="0"/>
          </a:p>
        </p:txBody>
      </p:sp>
    </p:spTree>
    <p:extLst>
      <p:ext uri="{BB962C8B-B14F-4D97-AF65-F5344CB8AC3E}">
        <p14:creationId xmlns:p14="http://schemas.microsoft.com/office/powerpoint/2010/main" val="180910994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典型例题">
    <p:spTree>
      <p:nvGrpSpPr>
        <p:cNvPr id="1" name=""/>
        <p:cNvGrpSpPr/>
        <p:nvPr/>
      </p:nvGrpSpPr>
      <p:grpSpPr>
        <a:xfrm>
          <a:off x="0" y="0"/>
          <a:ext cx="0" cy="0"/>
          <a:chOff x="0" y="0"/>
          <a:chExt cx="0" cy="0"/>
        </a:xfrm>
      </p:grpSpPr>
      <p:sp>
        <p:nvSpPr>
          <p:cNvPr id="3" name="矩形 2"/>
          <p:cNvSpPr/>
          <p:nvPr userDrawn="1"/>
        </p:nvSpPr>
        <p:spPr>
          <a:xfrm>
            <a:off x="0" y="0"/>
            <a:ext cx="1441800" cy="41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 name="标题 1"/>
          <p:cNvSpPr txBox="1"/>
          <p:nvPr userDrawn="1"/>
        </p:nvSpPr>
        <p:spPr>
          <a:xfrm>
            <a:off x="-2770" y="2276"/>
            <a:ext cx="1440649" cy="416378"/>
          </a:xfrm>
          <a:prstGeom prst="rect">
            <a:avLst/>
          </a:prstGeom>
          <a:ln>
            <a:noFill/>
          </a:ln>
        </p:spPr>
        <p:txBody>
          <a:bodyPr vert="horz" lIns="68580" tIns="34290" rIns="68580" bIns="34290" rtlCol="0" anchor="ctr">
            <a:noAutofit/>
          </a:bodyPr>
          <a:lstStyle>
            <a:lvl1pPr algn="l" defTabSz="914400" rtl="0" eaLnBrk="1" latinLnBrk="0" hangingPunct="1">
              <a:spcBef>
                <a:spcPct val="0"/>
              </a:spcBef>
              <a:buNone/>
              <a:defRPr sz="4000" kern="1200">
                <a:solidFill>
                  <a:srgbClr val="0070C0"/>
                </a:solidFill>
                <a:latin typeface="+mj-lt"/>
                <a:ea typeface="+mj-ea"/>
                <a:cs typeface="+mj-cs"/>
              </a:defRPr>
            </a:lvl1pPr>
          </a:lstStyle>
          <a:p>
            <a:pPr algn="ctr">
              <a:defRPr/>
            </a:pPr>
            <a:r>
              <a:rPr lang="zh-CN" altLang="en-US" sz="2100" spc="450" dirty="0" smtClean="0">
                <a:solidFill>
                  <a:prstClr val="white"/>
                </a:solidFill>
              </a:rPr>
              <a:t>典型例题</a:t>
            </a:r>
            <a:endParaRPr lang="zh-CN" altLang="en-US" sz="2100" spc="450" dirty="0">
              <a:solidFill>
                <a:prstClr val="white"/>
              </a:solidFill>
            </a:endParaRPr>
          </a:p>
        </p:txBody>
      </p:sp>
    </p:spTree>
    <p:extLst>
      <p:ext uri="{BB962C8B-B14F-4D97-AF65-F5344CB8AC3E}">
        <p14:creationId xmlns:p14="http://schemas.microsoft.com/office/powerpoint/2010/main" val="3445158551"/>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应用体验">
    <p:spTree>
      <p:nvGrpSpPr>
        <p:cNvPr id="1" name=""/>
        <p:cNvGrpSpPr/>
        <p:nvPr/>
      </p:nvGrpSpPr>
      <p:grpSpPr>
        <a:xfrm>
          <a:off x="0" y="0"/>
          <a:ext cx="0" cy="0"/>
          <a:chOff x="0" y="0"/>
          <a:chExt cx="0" cy="0"/>
        </a:xfrm>
      </p:grpSpPr>
      <p:sp>
        <p:nvSpPr>
          <p:cNvPr id="4" name="矩形 3"/>
          <p:cNvSpPr/>
          <p:nvPr userDrawn="1"/>
        </p:nvSpPr>
        <p:spPr>
          <a:xfrm>
            <a:off x="0" y="0"/>
            <a:ext cx="1441800" cy="415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标题 1"/>
          <p:cNvSpPr txBox="1"/>
          <p:nvPr userDrawn="1"/>
        </p:nvSpPr>
        <p:spPr>
          <a:xfrm>
            <a:off x="-2770" y="2276"/>
            <a:ext cx="1440649" cy="416378"/>
          </a:xfrm>
          <a:prstGeom prst="rect">
            <a:avLst/>
          </a:prstGeom>
          <a:ln>
            <a:noFill/>
          </a:ln>
        </p:spPr>
        <p:txBody>
          <a:bodyPr vert="horz" lIns="68580" tIns="34290" rIns="68580" bIns="34290" rtlCol="0" anchor="ctr">
            <a:noAutofit/>
          </a:bodyPr>
          <a:lstStyle>
            <a:lvl1pPr algn="l" defTabSz="914400" rtl="0" eaLnBrk="1" latinLnBrk="0" hangingPunct="1">
              <a:spcBef>
                <a:spcPct val="0"/>
              </a:spcBef>
              <a:buNone/>
              <a:defRPr sz="4000" kern="1200">
                <a:solidFill>
                  <a:srgbClr val="0070C0"/>
                </a:solidFill>
                <a:latin typeface="+mj-lt"/>
                <a:ea typeface="+mj-ea"/>
                <a:cs typeface="+mj-cs"/>
              </a:defRPr>
            </a:lvl1pPr>
          </a:lstStyle>
          <a:p>
            <a:pPr algn="ctr"/>
            <a:r>
              <a:rPr lang="zh-CN" altLang="en-US" sz="2100" spc="450" dirty="0" smtClean="0">
                <a:solidFill>
                  <a:prstClr val="white"/>
                </a:solidFill>
              </a:rPr>
              <a:t>学以致用</a:t>
            </a:r>
            <a:endParaRPr lang="zh-CN" altLang="en-US" sz="2100" spc="450" dirty="0">
              <a:solidFill>
                <a:prstClr val="white"/>
              </a:solidFill>
            </a:endParaRPr>
          </a:p>
        </p:txBody>
      </p:sp>
    </p:spTree>
    <p:extLst>
      <p:ext uri="{BB962C8B-B14F-4D97-AF65-F5344CB8AC3E}">
        <p14:creationId xmlns:p14="http://schemas.microsoft.com/office/powerpoint/2010/main" val="3918043082"/>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阅卷展示">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7" name="组合 6"/>
          <p:cNvGrpSpPr/>
          <p:nvPr userDrawn="1"/>
        </p:nvGrpSpPr>
        <p:grpSpPr>
          <a:xfrm>
            <a:off x="359533" y="3018235"/>
            <a:ext cx="8424935" cy="1742069"/>
            <a:chOff x="623391" y="683075"/>
            <a:chExt cx="11233247" cy="2322759"/>
          </a:xfrm>
        </p:grpSpPr>
        <p:sp>
          <p:nvSpPr>
            <p:cNvPr id="8" name="矩形: 圆角 7"/>
            <p:cNvSpPr/>
            <p:nvPr/>
          </p:nvSpPr>
          <p:spPr>
            <a:xfrm>
              <a:off x="623391" y="692696"/>
              <a:ext cx="11233247" cy="2313138"/>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 name="任意多边形: 形状 8"/>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0" name="文本框 9"/>
            <p:cNvSpPr txBox="1"/>
            <p:nvPr/>
          </p:nvSpPr>
          <p:spPr>
            <a:xfrm>
              <a:off x="965040" y="683075"/>
              <a:ext cx="1682512" cy="553997"/>
            </a:xfrm>
            <a:prstGeom prst="rect">
              <a:avLst/>
            </a:prstGeom>
            <a:noFill/>
          </p:spPr>
          <p:txBody>
            <a:bodyPr wrap="none" rtlCol="0">
              <a:spAutoFit/>
            </a:bodyPr>
            <a:lstStyle/>
            <a:p>
              <a:pPr hangingPunct="1"/>
              <a:r>
                <a:rPr lang="zh-CN" altLang="en-US" sz="2100" kern="1200">
                  <a:solidFill>
                    <a:prstClr val="white"/>
                  </a:solidFill>
                  <a:cs typeface="+mn-cs"/>
                </a:rPr>
                <a:t>标准答案</a:t>
              </a:r>
              <a:endParaRPr lang="zh-CN" altLang="en-US" sz="2100" kern="1200" dirty="0">
                <a:solidFill>
                  <a:prstClr val="white"/>
                </a:solidFill>
                <a:cs typeface="+mn-cs"/>
              </a:endParaRPr>
            </a:p>
          </p:txBody>
        </p:sp>
      </p:grpSp>
      <p:sp>
        <p:nvSpPr>
          <p:cNvPr id="11" name="矩形: 圆角 10"/>
          <p:cNvSpPr/>
          <p:nvPr userDrawn="1"/>
        </p:nvSpPr>
        <p:spPr>
          <a:xfrm>
            <a:off x="359533" y="390412"/>
            <a:ext cx="3942438" cy="2430271"/>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任意多边形: 形状 11"/>
          <p:cNvSpPr/>
          <p:nvPr userDrawn="1"/>
        </p:nvSpPr>
        <p:spPr>
          <a:xfrm rot="16200000">
            <a:off x="950114" y="66377"/>
            <a:ext cx="547029" cy="1195101"/>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3" name="文本框 12"/>
          <p:cNvSpPr txBox="1"/>
          <p:nvPr userDrawn="1"/>
        </p:nvSpPr>
        <p:spPr>
          <a:xfrm>
            <a:off x="615769" y="383197"/>
            <a:ext cx="1261884" cy="415498"/>
          </a:xfrm>
          <a:prstGeom prst="rect">
            <a:avLst/>
          </a:prstGeom>
          <a:noFill/>
        </p:spPr>
        <p:txBody>
          <a:bodyPr wrap="none" rtlCol="0">
            <a:spAutoFit/>
          </a:bodyPr>
          <a:lstStyle/>
          <a:p>
            <a:pPr hangingPunct="1"/>
            <a:r>
              <a:rPr lang="zh-CN" altLang="en-US" sz="2100" kern="1200" dirty="0">
                <a:solidFill>
                  <a:prstClr val="white"/>
                </a:solidFill>
                <a:cs typeface="+mn-cs"/>
              </a:rPr>
              <a:t>阅卷展示</a:t>
            </a:r>
          </a:p>
        </p:txBody>
      </p:sp>
      <p:grpSp>
        <p:nvGrpSpPr>
          <p:cNvPr id="14" name="组合 13"/>
          <p:cNvGrpSpPr/>
          <p:nvPr userDrawn="1"/>
        </p:nvGrpSpPr>
        <p:grpSpPr>
          <a:xfrm>
            <a:off x="4520670" y="383197"/>
            <a:ext cx="4263799" cy="2437486"/>
            <a:chOff x="623391" y="683075"/>
            <a:chExt cx="5685065" cy="3249981"/>
          </a:xfrm>
        </p:grpSpPr>
        <p:sp>
          <p:nvSpPr>
            <p:cNvPr id="15" name="矩形: 圆角 14"/>
            <p:cNvSpPr/>
            <p:nvPr/>
          </p:nvSpPr>
          <p:spPr>
            <a:xfrm>
              <a:off x="623391" y="692696"/>
              <a:ext cx="5685065" cy="3240360"/>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6" name="任意多边形: 形状 15"/>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7" name="文本框 16"/>
            <p:cNvSpPr txBox="1"/>
            <p:nvPr/>
          </p:nvSpPr>
          <p:spPr>
            <a:xfrm>
              <a:off x="965040" y="683075"/>
              <a:ext cx="1682512" cy="553997"/>
            </a:xfrm>
            <a:prstGeom prst="rect">
              <a:avLst/>
            </a:prstGeom>
            <a:noFill/>
          </p:spPr>
          <p:txBody>
            <a:bodyPr wrap="none" rtlCol="0">
              <a:spAutoFit/>
            </a:bodyPr>
            <a:lstStyle/>
            <a:p>
              <a:pPr hangingPunct="1"/>
              <a:r>
                <a:rPr lang="zh-CN" altLang="en-US" sz="2100" kern="1200" dirty="0">
                  <a:solidFill>
                    <a:prstClr val="white"/>
                  </a:solidFill>
                  <a:cs typeface="+mn-cs"/>
                </a:rPr>
                <a:t>名师点评</a:t>
              </a:r>
            </a:p>
          </p:txBody>
        </p:sp>
      </p:grpSp>
    </p:spTree>
    <p:extLst>
      <p:ext uri="{BB962C8B-B14F-4D97-AF65-F5344CB8AC3E}">
        <p14:creationId xmlns:p14="http://schemas.microsoft.com/office/powerpoint/2010/main" val="27300248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069428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36F09B7-025F-4439-ADBF-2EFDD6F759A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DF7C89-435C-4D59-B428-1D6898F54BDC}"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0" y="1"/>
            <a:ext cx="9144000" cy="476024"/>
          </a:xfrm>
          <a:prstGeom prst="rect">
            <a:avLst/>
          </a:prstGeom>
          <a:solidFill>
            <a:srgbClr val="C25C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dirty="0">
              <a:solidFill>
                <a:prstClr val="white"/>
              </a:solidFill>
            </a:endParaRPr>
          </a:p>
        </p:txBody>
      </p:sp>
      <p:grpSp>
        <p:nvGrpSpPr>
          <p:cNvPr id="8" name="组合 7"/>
          <p:cNvGrpSpPr/>
          <p:nvPr userDrawn="1"/>
        </p:nvGrpSpPr>
        <p:grpSpPr>
          <a:xfrm>
            <a:off x="1" y="-1"/>
            <a:ext cx="1377891" cy="476026"/>
            <a:chOff x="0" y="-2"/>
            <a:chExt cx="1377891" cy="634701"/>
          </a:xfrm>
          <a:solidFill>
            <a:srgbClr val="FFC000"/>
          </a:solidFill>
        </p:grpSpPr>
        <p:sp>
          <p:nvSpPr>
            <p:cNvPr id="9" name="矩形 8"/>
            <p:cNvSpPr/>
            <p:nvPr/>
          </p:nvSpPr>
          <p:spPr>
            <a:xfrm>
              <a:off x="0" y="0"/>
              <a:ext cx="708343" cy="634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dirty="0">
                <a:solidFill>
                  <a:prstClr val="white"/>
                </a:solidFill>
              </a:endParaRPr>
            </a:p>
          </p:txBody>
        </p:sp>
        <p:sp>
          <p:nvSpPr>
            <p:cNvPr id="10" name="直角三角形 9"/>
            <p:cNvSpPr/>
            <p:nvPr/>
          </p:nvSpPr>
          <p:spPr>
            <a:xfrm flipV="1">
              <a:off x="708342" y="-2"/>
              <a:ext cx="669549" cy="63469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dirty="0">
                <a:solidFill>
                  <a:prstClr val="white"/>
                </a:solidFill>
              </a:endParaRPr>
            </a:p>
          </p:txBody>
        </p:sp>
      </p:grpSp>
    </p:spTree>
    <p:extLst>
      <p:ext uri="{BB962C8B-B14F-4D97-AF65-F5344CB8AC3E}">
        <p14:creationId xmlns:p14="http://schemas.microsoft.com/office/powerpoint/2010/main" val="16883382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6963" y="205979"/>
            <a:ext cx="8230076" cy="857250"/>
          </a:xfrm>
        </p:spPr>
        <p:txBody>
          <a:bodyPr/>
          <a:lstStyle/>
          <a:p>
            <a:r>
              <a:rPr lang="zh-CN" altLang="en-US"/>
              <a:t>单击此处编辑母版标题样式</a:t>
            </a:r>
          </a:p>
        </p:txBody>
      </p:sp>
      <p:sp>
        <p:nvSpPr>
          <p:cNvPr id="3" name="Date Placeholder 3"/>
          <p:cNvSpPr>
            <a:spLocks noGrp="1"/>
          </p:cNvSpPr>
          <p:nvPr>
            <p:ph type="dt" sz="half" idx="10"/>
          </p:nvPr>
        </p:nvSpPr>
        <p:spPr/>
        <p:txBody>
          <a:bodyPr/>
          <a:lstStyle>
            <a:lvl1pPr>
              <a:defRPr/>
            </a:lvl1pPr>
          </a:lstStyle>
          <a:p>
            <a:pPr>
              <a:defRPr/>
            </a:pPr>
            <a:fld id="{C25BED15-09FD-4BC4-A9F1-BDD558C0EF2A}" type="datetime1">
              <a:rPr lang="zh-CN" altLang="en-US" smtClean="0">
                <a:solidFill>
                  <a:prstClr val="black">
                    <a:tint val="75000"/>
                  </a:prstClr>
                </a:solidFill>
              </a:rPr>
              <a:pPr>
                <a:defRPr/>
              </a:pPr>
              <a:t>2020/2/12</a:t>
            </a:fld>
            <a:endParaRPr lang="zh-CN" altLang="en-US" sz="1350" dirty="0">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zh-C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9A37AC3-46C5-462B-9FE1-D411818C2C32}" type="slidenum">
              <a:rPr lang="zh-CN" altLang="en-US">
                <a:solidFill>
                  <a:prstClr val="black">
                    <a:tint val="75000"/>
                  </a:prstClr>
                </a:solidFill>
              </a:rPr>
              <a:pPr>
                <a:defRPr/>
              </a:pPr>
              <a:t>‹#›</a:t>
            </a:fld>
            <a:endParaRPr lang="zh-CN" altLang="en-US" sz="1350" dirty="0">
              <a:solidFill>
                <a:prstClr val="black"/>
              </a:solidFill>
            </a:endParaRPr>
          </a:p>
        </p:txBody>
      </p:sp>
    </p:spTree>
    <p:extLst>
      <p:ext uri="{BB962C8B-B14F-4D97-AF65-F5344CB8AC3E}">
        <p14:creationId xmlns:p14="http://schemas.microsoft.com/office/powerpoint/2010/main" val="35552663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userDrawn="1">
  <p:cSld name="6_标题幻灯片">
    <p:bg>
      <p:bgPr>
        <a:solidFill>
          <a:srgbClr val="F3EFE5"/>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9" t="9201" r="-1" b="6104"/>
          <a:stretch>
            <a:fillRect/>
          </a:stretch>
        </p:blipFill>
        <p:spPr>
          <a:xfrm flipH="1">
            <a:off x="0" y="0"/>
            <a:ext cx="9144000" cy="5143499"/>
          </a:xfrm>
          <a:prstGeom prst="rect">
            <a:avLst/>
          </a:prstGeom>
          <a:solidFill>
            <a:srgbClr val="C25C17"/>
          </a:solidFill>
        </p:spPr>
      </p:pic>
    </p:spTree>
    <p:extLst>
      <p:ext uri="{BB962C8B-B14F-4D97-AF65-F5344CB8AC3E}">
        <p14:creationId xmlns:p14="http://schemas.microsoft.com/office/powerpoint/2010/main" val="24453917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1518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0" cy="5143499"/>
          </a:xfrm>
          <a:prstGeom prst="rect">
            <a:avLst/>
          </a:prstGeom>
        </p:spPr>
      </p:pic>
    </p:spTree>
    <p:extLst>
      <p:ext uri="{BB962C8B-B14F-4D97-AF65-F5344CB8AC3E}">
        <p14:creationId xmlns:p14="http://schemas.microsoft.com/office/powerpoint/2010/main" val="36906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基础落实">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167101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深化整合">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220015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一级标题01">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6" name="组合 5"/>
          <p:cNvGrpSpPr/>
          <p:nvPr userDrawn="1"/>
        </p:nvGrpSpPr>
        <p:grpSpPr>
          <a:xfrm>
            <a:off x="1405886" y="2210986"/>
            <a:ext cx="6332229" cy="721529"/>
            <a:chOff x="1166094" y="3047546"/>
            <a:chExt cx="7099732" cy="808982"/>
          </a:xfrm>
        </p:grpSpPr>
        <p:sp>
          <p:nvSpPr>
            <p:cNvPr id="7" name="矩形: 圆角 6"/>
            <p:cNvSpPr/>
            <p:nvPr/>
          </p:nvSpPr>
          <p:spPr>
            <a:xfrm>
              <a:off x="2231151" y="3047546"/>
              <a:ext cx="6034675" cy="808982"/>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 name="组合 7"/>
            <p:cNvGrpSpPr/>
            <p:nvPr/>
          </p:nvGrpSpPr>
          <p:grpSpPr>
            <a:xfrm>
              <a:off x="1166094" y="3047546"/>
              <a:ext cx="1459364" cy="808982"/>
              <a:chOff x="803329" y="3212977"/>
              <a:chExt cx="1459364" cy="808982"/>
            </a:xfrm>
          </p:grpSpPr>
          <p:sp>
            <p:nvSpPr>
              <p:cNvPr id="9" name="任意多边形: 形状 8"/>
              <p:cNvSpPr/>
              <p:nvPr/>
            </p:nvSpPr>
            <p:spPr>
              <a:xfrm>
                <a:off x="803329" y="3212977"/>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 name="任意多边形: 形状 9"/>
              <p:cNvSpPr/>
              <p:nvPr/>
            </p:nvSpPr>
            <p:spPr>
              <a:xfrm>
                <a:off x="961579" y="3474316"/>
                <a:ext cx="1029054" cy="300456"/>
              </a:xfrm>
              <a:custGeom>
                <a:avLst/>
                <a:gdLst/>
                <a:ahLst/>
                <a:cxnLst/>
                <a:rect l="l" t="t" r="r" b="b"/>
                <a:pathLst>
                  <a:path w="1029054" h="300456">
                    <a:moveTo>
                      <a:pt x="603666"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5" y="236097"/>
                    </a:lnTo>
                    <a:lnTo>
                      <a:pt x="524508" y="300456"/>
                    </a:lnTo>
                    <a:lnTo>
                      <a:pt x="470818" y="300456"/>
                    </a:lnTo>
                    <a:close/>
                    <a:moveTo>
                      <a:pt x="384777" y="236097"/>
                    </a:moveTo>
                    <a:lnTo>
                      <a:pt x="437778" y="236097"/>
                    </a:lnTo>
                    <a:lnTo>
                      <a:pt x="407492" y="300456"/>
                    </a:lnTo>
                    <a:lnTo>
                      <a:pt x="354490" y="300456"/>
                    </a:lnTo>
                    <a:close/>
                    <a:moveTo>
                      <a:pt x="425388" y="136289"/>
                    </a:moveTo>
                    <a:lnTo>
                      <a:pt x="425388" y="178966"/>
                    </a:lnTo>
                    <a:lnTo>
                      <a:pt x="611237" y="178966"/>
                    </a:lnTo>
                    <a:lnTo>
                      <a:pt x="611237" y="136289"/>
                    </a:lnTo>
                    <a:close/>
                    <a:moveTo>
                      <a:pt x="713799" y="103250"/>
                    </a:moveTo>
                    <a:lnTo>
                      <a:pt x="1029054" y="103250"/>
                    </a:lnTo>
                    <a:lnTo>
                      <a:pt x="1029054" y="150056"/>
                    </a:lnTo>
                    <a:lnTo>
                      <a:pt x="713799" y="150056"/>
                    </a:lnTo>
                    <a:close/>
                    <a:moveTo>
                      <a:pt x="483208" y="0"/>
                    </a:moveTo>
                    <a:lnTo>
                      <a:pt x="534145" y="0"/>
                    </a:lnTo>
                    <a:lnTo>
                      <a:pt x="534145" y="19273"/>
                    </a:lnTo>
                    <a:lnTo>
                      <a:pt x="666304" y="19273"/>
                    </a:lnTo>
                    <a:lnTo>
                      <a:pt x="666304" y="66080"/>
                    </a:lnTo>
                    <a:lnTo>
                      <a:pt x="534145" y="66080"/>
                    </a:lnTo>
                    <a:lnTo>
                      <a:pt x="534145" y="89483"/>
                    </a:lnTo>
                    <a:lnTo>
                      <a:pt x="662174" y="89483"/>
                    </a:lnTo>
                    <a:lnTo>
                      <a:pt x="662174" y="225772"/>
                    </a:lnTo>
                    <a:lnTo>
                      <a:pt x="374452" y="225772"/>
                    </a:lnTo>
                    <a:lnTo>
                      <a:pt x="374452" y="89483"/>
                    </a:lnTo>
                    <a:lnTo>
                      <a:pt x="483208" y="89483"/>
                    </a:lnTo>
                    <a:close/>
                    <a:moveTo>
                      <a:pt x="132160" y="0"/>
                    </a:moveTo>
                    <a:lnTo>
                      <a:pt x="183096" y="0"/>
                    </a:lnTo>
                    <a:lnTo>
                      <a:pt x="183096" y="14455"/>
                    </a:lnTo>
                    <a:lnTo>
                      <a:pt x="248488" y="14455"/>
                    </a:lnTo>
                    <a:lnTo>
                      <a:pt x="248488" y="59885"/>
                    </a:lnTo>
                    <a:lnTo>
                      <a:pt x="183096" y="59885"/>
                    </a:lnTo>
                    <a:lnTo>
                      <a:pt x="183096" y="74340"/>
                    </a:lnTo>
                    <a:lnTo>
                      <a:pt x="242981" y="74340"/>
                    </a:lnTo>
                    <a:lnTo>
                      <a:pt x="278086" y="5507"/>
                    </a:lnTo>
                    <a:lnTo>
                      <a:pt x="333152" y="5507"/>
                    </a:lnTo>
                    <a:lnTo>
                      <a:pt x="300112" y="74340"/>
                    </a:lnTo>
                    <a:lnTo>
                      <a:pt x="322827" y="74340"/>
                    </a:lnTo>
                    <a:lnTo>
                      <a:pt x="322827" y="120458"/>
                    </a:lnTo>
                    <a:lnTo>
                      <a:pt x="104627" y="120458"/>
                    </a:lnTo>
                    <a:lnTo>
                      <a:pt x="98106" y="132848"/>
                    </a:lnTo>
                    <a:lnTo>
                      <a:pt x="316632" y="132848"/>
                    </a:lnTo>
                    <a:lnTo>
                      <a:pt x="316632" y="176901"/>
                    </a:lnTo>
                    <a:lnTo>
                      <a:pt x="180343" y="176901"/>
                    </a:lnTo>
                    <a:lnTo>
                      <a:pt x="172771" y="189291"/>
                    </a:lnTo>
                    <a:lnTo>
                      <a:pt x="309749" y="189291"/>
                    </a:lnTo>
                    <a:lnTo>
                      <a:pt x="301489" y="300456"/>
                    </a:lnTo>
                    <a:lnTo>
                      <a:pt x="74340" y="300456"/>
                    </a:lnTo>
                    <a:lnTo>
                      <a:pt x="74340" y="255371"/>
                    </a:lnTo>
                    <a:lnTo>
                      <a:pt x="252617" y="255371"/>
                    </a:lnTo>
                    <a:lnTo>
                      <a:pt x="254683" y="234032"/>
                    </a:lnTo>
                    <a:lnTo>
                      <a:pt x="90860" y="234032"/>
                    </a:lnTo>
                    <a:lnTo>
                      <a:pt x="127341" y="176901"/>
                    </a:lnTo>
                    <a:lnTo>
                      <a:pt x="97743" y="176901"/>
                    </a:lnTo>
                    <a:lnTo>
                      <a:pt x="97743" y="133536"/>
                    </a:lnTo>
                    <a:lnTo>
                      <a:pt x="56443" y="212006"/>
                    </a:lnTo>
                    <a:lnTo>
                      <a:pt x="0" y="212006"/>
                    </a:lnTo>
                    <a:lnTo>
                      <a:pt x="48872" y="120458"/>
                    </a:lnTo>
                    <a:lnTo>
                      <a:pt x="14455" y="120458"/>
                    </a:lnTo>
                    <a:lnTo>
                      <a:pt x="14455" y="74340"/>
                    </a:lnTo>
                    <a:lnTo>
                      <a:pt x="132160" y="74340"/>
                    </a:lnTo>
                    <a:lnTo>
                      <a:pt x="132160" y="59885"/>
                    </a:lnTo>
                    <a:lnTo>
                      <a:pt x="29599" y="59885"/>
                    </a:lnTo>
                    <a:lnTo>
                      <a:pt x="29599" y="14455"/>
                    </a:lnTo>
                    <a:lnTo>
                      <a:pt x="132160"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gr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spTree>
    <p:extLst>
      <p:ext uri="{BB962C8B-B14F-4D97-AF65-F5344CB8AC3E}">
        <p14:creationId xmlns:p14="http://schemas.microsoft.com/office/powerpoint/2010/main" val="107448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一级标题02">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3" name="组合 12"/>
          <p:cNvGrpSpPr/>
          <p:nvPr userDrawn="1"/>
        </p:nvGrpSpPr>
        <p:grpSpPr>
          <a:xfrm>
            <a:off x="1405885" y="2210986"/>
            <a:ext cx="1301603" cy="721529"/>
            <a:chOff x="834821" y="4393362"/>
            <a:chExt cx="1459364" cy="808982"/>
          </a:xfrm>
        </p:grpSpPr>
        <p:sp>
          <p:nvSpPr>
            <p:cNvPr id="14" name="任意多边形: 形状 13"/>
            <p:cNvSpPr/>
            <p:nvPr/>
          </p:nvSpPr>
          <p:spPr>
            <a:xfrm>
              <a:off x="834821" y="4393362"/>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5" name="任意多边形: 形状 14"/>
            <p:cNvSpPr/>
            <p:nvPr/>
          </p:nvSpPr>
          <p:spPr>
            <a:xfrm>
              <a:off x="983343" y="4654701"/>
              <a:ext cx="1026988" cy="300456"/>
            </a:xfrm>
            <a:custGeom>
              <a:avLst/>
              <a:gdLst/>
              <a:ahLst/>
              <a:cxnLst/>
              <a:rect l="l" t="t" r="r" b="b"/>
              <a:pathLst>
                <a:path w="1026988" h="300456">
                  <a:moveTo>
                    <a:pt x="717240" y="240916"/>
                  </a:moveTo>
                  <a:lnTo>
                    <a:pt x="1026988" y="240916"/>
                  </a:lnTo>
                  <a:lnTo>
                    <a:pt x="1026988" y="286690"/>
                  </a:lnTo>
                  <a:lnTo>
                    <a:pt x="717240" y="286690"/>
                  </a:lnTo>
                  <a:close/>
                  <a:moveTo>
                    <a:pt x="603665" y="236097"/>
                  </a:moveTo>
                  <a:lnTo>
                    <a:pt x="658043" y="236097"/>
                  </a:lnTo>
                  <a:lnTo>
                    <a:pt x="684200" y="300456"/>
                  </a:lnTo>
                  <a:lnTo>
                    <a:pt x="631887" y="300456"/>
                  </a:lnTo>
                  <a:close/>
                  <a:moveTo>
                    <a:pt x="525196" y="236097"/>
                  </a:moveTo>
                  <a:lnTo>
                    <a:pt x="578885" y="236097"/>
                  </a:lnTo>
                  <a:lnTo>
                    <a:pt x="606419" y="300456"/>
                  </a:lnTo>
                  <a:lnTo>
                    <a:pt x="552729" y="300456"/>
                  </a:lnTo>
                  <a:close/>
                  <a:moveTo>
                    <a:pt x="446038" y="236097"/>
                  </a:moveTo>
                  <a:lnTo>
                    <a:pt x="501104" y="236097"/>
                  </a:lnTo>
                  <a:lnTo>
                    <a:pt x="524507" y="300456"/>
                  </a:lnTo>
                  <a:lnTo>
                    <a:pt x="470818" y="300456"/>
                  </a:lnTo>
                  <a:close/>
                  <a:moveTo>
                    <a:pt x="384776" y="236097"/>
                  </a:moveTo>
                  <a:lnTo>
                    <a:pt x="437778" y="236097"/>
                  </a:lnTo>
                  <a:lnTo>
                    <a:pt x="407491" y="300456"/>
                  </a:lnTo>
                  <a:lnTo>
                    <a:pt x="354490" y="300456"/>
                  </a:lnTo>
                  <a:close/>
                  <a:moveTo>
                    <a:pt x="425388" y="136290"/>
                  </a:moveTo>
                  <a:lnTo>
                    <a:pt x="425388" y="178966"/>
                  </a:lnTo>
                  <a:lnTo>
                    <a:pt x="611237" y="178966"/>
                  </a:lnTo>
                  <a:lnTo>
                    <a:pt x="611237" y="136290"/>
                  </a:lnTo>
                  <a:close/>
                  <a:moveTo>
                    <a:pt x="733760" y="19962"/>
                  </a:moveTo>
                  <a:lnTo>
                    <a:pt x="1010468" y="19962"/>
                  </a:lnTo>
                  <a:lnTo>
                    <a:pt x="1010468" y="66768"/>
                  </a:lnTo>
                  <a:lnTo>
                    <a:pt x="733760" y="66768"/>
                  </a:lnTo>
                  <a:close/>
                  <a:moveTo>
                    <a:pt x="483208" y="0"/>
                  </a:moveTo>
                  <a:lnTo>
                    <a:pt x="534144" y="0"/>
                  </a:lnTo>
                  <a:lnTo>
                    <a:pt x="534144" y="19273"/>
                  </a:lnTo>
                  <a:lnTo>
                    <a:pt x="666303" y="19273"/>
                  </a:lnTo>
                  <a:lnTo>
                    <a:pt x="666303" y="66080"/>
                  </a:lnTo>
                  <a:lnTo>
                    <a:pt x="534144" y="66080"/>
                  </a:lnTo>
                  <a:lnTo>
                    <a:pt x="534144" y="89483"/>
                  </a:lnTo>
                  <a:lnTo>
                    <a:pt x="662173" y="89483"/>
                  </a:lnTo>
                  <a:lnTo>
                    <a:pt x="662173"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59"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412711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一级标题03">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6" name="组合 15"/>
          <p:cNvGrpSpPr/>
          <p:nvPr userDrawn="1"/>
        </p:nvGrpSpPr>
        <p:grpSpPr>
          <a:xfrm>
            <a:off x="1405885" y="2210986"/>
            <a:ext cx="1301603" cy="721529"/>
            <a:chOff x="2807881" y="4245776"/>
            <a:chExt cx="1459364" cy="808982"/>
          </a:xfrm>
        </p:grpSpPr>
        <p:sp>
          <p:nvSpPr>
            <p:cNvPr id="17" name="任意多边形: 形状 16"/>
            <p:cNvSpPr/>
            <p:nvPr/>
          </p:nvSpPr>
          <p:spPr>
            <a:xfrm>
              <a:off x="2807881" y="4245776"/>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8" name="任意多边形: 形状 17"/>
            <p:cNvSpPr/>
            <p:nvPr/>
          </p:nvSpPr>
          <p:spPr>
            <a:xfrm>
              <a:off x="2946675" y="4507115"/>
              <a:ext cx="1031807" cy="300456"/>
            </a:xfrm>
            <a:custGeom>
              <a:avLst/>
              <a:gdLst/>
              <a:ahLst/>
              <a:cxnLst/>
              <a:rect l="l" t="t" r="r" b="b"/>
              <a:pathLst>
                <a:path w="1031807" h="300456">
                  <a:moveTo>
                    <a:pt x="712422" y="245734"/>
                  </a:moveTo>
                  <a:lnTo>
                    <a:pt x="1031807" y="245734"/>
                  </a:lnTo>
                  <a:lnTo>
                    <a:pt x="1031807" y="291508"/>
                  </a:lnTo>
                  <a:lnTo>
                    <a:pt x="712422" y="291508"/>
                  </a:lnTo>
                  <a:close/>
                  <a:moveTo>
                    <a:pt x="603665" y="236097"/>
                  </a:moveTo>
                  <a:lnTo>
                    <a:pt x="658043"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7" y="300456"/>
                  </a:lnTo>
                  <a:lnTo>
                    <a:pt x="470818" y="300456"/>
                  </a:lnTo>
                  <a:close/>
                  <a:moveTo>
                    <a:pt x="384776" y="236097"/>
                  </a:moveTo>
                  <a:lnTo>
                    <a:pt x="437778" y="236097"/>
                  </a:lnTo>
                  <a:lnTo>
                    <a:pt x="407491" y="300456"/>
                  </a:lnTo>
                  <a:lnTo>
                    <a:pt x="354490" y="300456"/>
                  </a:lnTo>
                  <a:close/>
                  <a:moveTo>
                    <a:pt x="425388" y="136290"/>
                  </a:moveTo>
                  <a:lnTo>
                    <a:pt x="425388" y="178966"/>
                  </a:lnTo>
                  <a:lnTo>
                    <a:pt x="611237" y="178966"/>
                  </a:lnTo>
                  <a:lnTo>
                    <a:pt x="611237" y="136290"/>
                  </a:lnTo>
                  <a:close/>
                  <a:moveTo>
                    <a:pt x="739955" y="124588"/>
                  </a:moveTo>
                  <a:lnTo>
                    <a:pt x="1002897" y="124588"/>
                  </a:lnTo>
                  <a:lnTo>
                    <a:pt x="1002897" y="171394"/>
                  </a:lnTo>
                  <a:lnTo>
                    <a:pt x="739955" y="171394"/>
                  </a:lnTo>
                  <a:close/>
                  <a:moveTo>
                    <a:pt x="729630" y="18585"/>
                  </a:moveTo>
                  <a:lnTo>
                    <a:pt x="1014599" y="18585"/>
                  </a:lnTo>
                  <a:lnTo>
                    <a:pt x="1014599" y="65392"/>
                  </a:lnTo>
                  <a:lnTo>
                    <a:pt x="729630" y="65392"/>
                  </a:lnTo>
                  <a:close/>
                  <a:moveTo>
                    <a:pt x="483208" y="0"/>
                  </a:moveTo>
                  <a:lnTo>
                    <a:pt x="534144" y="0"/>
                  </a:lnTo>
                  <a:lnTo>
                    <a:pt x="534144" y="19273"/>
                  </a:lnTo>
                  <a:lnTo>
                    <a:pt x="666303" y="19273"/>
                  </a:lnTo>
                  <a:lnTo>
                    <a:pt x="666303" y="66080"/>
                  </a:lnTo>
                  <a:lnTo>
                    <a:pt x="534144" y="66080"/>
                  </a:lnTo>
                  <a:lnTo>
                    <a:pt x="534144" y="89483"/>
                  </a:lnTo>
                  <a:lnTo>
                    <a:pt x="662173" y="89483"/>
                  </a:lnTo>
                  <a:lnTo>
                    <a:pt x="662173"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23339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一级标题4">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9" name="组合 18"/>
          <p:cNvGrpSpPr/>
          <p:nvPr userDrawn="1"/>
        </p:nvGrpSpPr>
        <p:grpSpPr>
          <a:xfrm>
            <a:off x="1405885" y="2209321"/>
            <a:ext cx="1301603" cy="721529"/>
            <a:chOff x="4536073" y="4251561"/>
            <a:chExt cx="1459364" cy="808982"/>
          </a:xfrm>
        </p:grpSpPr>
        <p:sp>
          <p:nvSpPr>
            <p:cNvPr id="20" name="任意多边形: 形状 19"/>
            <p:cNvSpPr/>
            <p:nvPr/>
          </p:nvSpPr>
          <p:spPr>
            <a:xfrm>
              <a:off x="4536073" y="4251561"/>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1" name="任意多边形: 形状 20"/>
            <p:cNvSpPr/>
            <p:nvPr/>
          </p:nvSpPr>
          <p:spPr>
            <a:xfrm>
              <a:off x="4674867" y="4512900"/>
              <a:ext cx="1025612" cy="300456"/>
            </a:xfrm>
            <a:custGeom>
              <a:avLst/>
              <a:gdLst/>
              <a:ahLst/>
              <a:cxnLst/>
              <a:rect l="l" t="t" r="r" b="b"/>
              <a:pathLst>
                <a:path w="1025612" h="300456">
                  <a:moveTo>
                    <a:pt x="603665"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8" y="300456"/>
                  </a:lnTo>
                  <a:lnTo>
                    <a:pt x="470818" y="300456"/>
                  </a:lnTo>
                  <a:close/>
                  <a:moveTo>
                    <a:pt x="384777" y="236097"/>
                  </a:moveTo>
                  <a:lnTo>
                    <a:pt x="437778" y="236097"/>
                  </a:lnTo>
                  <a:lnTo>
                    <a:pt x="407491" y="300456"/>
                  </a:lnTo>
                  <a:lnTo>
                    <a:pt x="354490" y="300456"/>
                  </a:lnTo>
                  <a:close/>
                  <a:moveTo>
                    <a:pt x="425388" y="136290"/>
                  </a:moveTo>
                  <a:lnTo>
                    <a:pt x="425388" y="178966"/>
                  </a:lnTo>
                  <a:lnTo>
                    <a:pt x="611237" y="178966"/>
                  </a:lnTo>
                  <a:lnTo>
                    <a:pt x="611237" y="136290"/>
                  </a:lnTo>
                  <a:close/>
                  <a:moveTo>
                    <a:pt x="940947" y="54378"/>
                  </a:moveTo>
                  <a:lnTo>
                    <a:pt x="940947" y="161758"/>
                  </a:lnTo>
                  <a:lnTo>
                    <a:pt x="974675" y="161758"/>
                  </a:lnTo>
                  <a:lnTo>
                    <a:pt x="974675" y="54378"/>
                  </a:lnTo>
                  <a:close/>
                  <a:moveTo>
                    <a:pt x="769553" y="54378"/>
                  </a:moveTo>
                  <a:lnTo>
                    <a:pt x="769553" y="249864"/>
                  </a:lnTo>
                  <a:lnTo>
                    <a:pt x="974675" y="249864"/>
                  </a:lnTo>
                  <a:lnTo>
                    <a:pt x="974675" y="208564"/>
                  </a:lnTo>
                  <a:lnTo>
                    <a:pt x="890011" y="208564"/>
                  </a:lnTo>
                  <a:lnTo>
                    <a:pt x="890011" y="54378"/>
                  </a:lnTo>
                  <a:lnTo>
                    <a:pt x="860413" y="54378"/>
                  </a:lnTo>
                  <a:lnTo>
                    <a:pt x="823931" y="218201"/>
                  </a:lnTo>
                  <a:lnTo>
                    <a:pt x="772306" y="218201"/>
                  </a:lnTo>
                  <a:lnTo>
                    <a:pt x="808100" y="54378"/>
                  </a:lnTo>
                  <a:close/>
                  <a:moveTo>
                    <a:pt x="718617" y="7572"/>
                  </a:moveTo>
                  <a:lnTo>
                    <a:pt x="1025612" y="7572"/>
                  </a:lnTo>
                  <a:lnTo>
                    <a:pt x="1025612" y="295638"/>
                  </a:lnTo>
                  <a:lnTo>
                    <a:pt x="718617" y="295638"/>
                  </a:lnTo>
                  <a:close/>
                  <a:moveTo>
                    <a:pt x="483208" y="0"/>
                  </a:moveTo>
                  <a:lnTo>
                    <a:pt x="534144" y="0"/>
                  </a:lnTo>
                  <a:lnTo>
                    <a:pt x="534144" y="19273"/>
                  </a:lnTo>
                  <a:lnTo>
                    <a:pt x="666304" y="19273"/>
                  </a:lnTo>
                  <a:lnTo>
                    <a:pt x="666304" y="66080"/>
                  </a:lnTo>
                  <a:lnTo>
                    <a:pt x="534144" y="66080"/>
                  </a:lnTo>
                  <a:lnTo>
                    <a:pt x="534144" y="89483"/>
                  </a:lnTo>
                  <a:lnTo>
                    <a:pt x="662174" y="89483"/>
                  </a:lnTo>
                  <a:lnTo>
                    <a:pt x="662174" y="225772"/>
                  </a:lnTo>
                  <a:lnTo>
                    <a:pt x="374452" y="225772"/>
                  </a:lnTo>
                  <a:lnTo>
                    <a:pt x="374452"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1"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3" y="176901"/>
                  </a:lnTo>
                  <a:lnTo>
                    <a:pt x="172771" y="189291"/>
                  </a:lnTo>
                  <a:lnTo>
                    <a:pt x="309749" y="189291"/>
                  </a:lnTo>
                  <a:lnTo>
                    <a:pt x="301489"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7001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一级标题05">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22" name="组合 21"/>
          <p:cNvGrpSpPr/>
          <p:nvPr userDrawn="1"/>
        </p:nvGrpSpPr>
        <p:grpSpPr>
          <a:xfrm>
            <a:off x="1405885" y="2209522"/>
            <a:ext cx="1301603" cy="721529"/>
            <a:chOff x="3588543" y="5401409"/>
            <a:chExt cx="1459364" cy="808982"/>
          </a:xfrm>
        </p:grpSpPr>
        <p:sp>
          <p:nvSpPr>
            <p:cNvPr id="23" name="任意多边形: 形状 22"/>
            <p:cNvSpPr/>
            <p:nvPr/>
          </p:nvSpPr>
          <p:spPr>
            <a:xfrm>
              <a:off x="3588543" y="5401409"/>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4" name="任意多边形: 形状 23"/>
            <p:cNvSpPr/>
            <p:nvPr/>
          </p:nvSpPr>
          <p:spPr>
            <a:xfrm>
              <a:off x="3737065" y="5662748"/>
              <a:ext cx="1033872" cy="300456"/>
            </a:xfrm>
            <a:custGeom>
              <a:avLst/>
              <a:gdLst/>
              <a:ahLst/>
              <a:cxnLst/>
              <a:rect l="l" t="t" r="r" b="b"/>
              <a:pathLst>
                <a:path w="1033872" h="300456">
                  <a:moveTo>
                    <a:pt x="603665"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8" y="300456"/>
                  </a:lnTo>
                  <a:lnTo>
                    <a:pt x="470818" y="300456"/>
                  </a:lnTo>
                  <a:close/>
                  <a:moveTo>
                    <a:pt x="384776" y="236097"/>
                  </a:moveTo>
                  <a:lnTo>
                    <a:pt x="437778" y="236097"/>
                  </a:lnTo>
                  <a:lnTo>
                    <a:pt x="407491" y="300456"/>
                  </a:lnTo>
                  <a:lnTo>
                    <a:pt x="354490" y="300456"/>
                  </a:lnTo>
                  <a:close/>
                  <a:moveTo>
                    <a:pt x="854906" y="151433"/>
                  </a:moveTo>
                  <a:lnTo>
                    <a:pt x="837698" y="256059"/>
                  </a:lnTo>
                  <a:lnTo>
                    <a:pt x="952649" y="256059"/>
                  </a:lnTo>
                  <a:lnTo>
                    <a:pt x="952649" y="151433"/>
                  </a:lnTo>
                  <a:close/>
                  <a:moveTo>
                    <a:pt x="425388" y="136290"/>
                  </a:moveTo>
                  <a:lnTo>
                    <a:pt x="425388" y="178966"/>
                  </a:lnTo>
                  <a:lnTo>
                    <a:pt x="611237" y="178966"/>
                  </a:lnTo>
                  <a:lnTo>
                    <a:pt x="611237" y="136290"/>
                  </a:lnTo>
                  <a:close/>
                  <a:moveTo>
                    <a:pt x="722058" y="5507"/>
                  </a:moveTo>
                  <a:lnTo>
                    <a:pt x="1025612" y="5507"/>
                  </a:lnTo>
                  <a:lnTo>
                    <a:pt x="1025612" y="50937"/>
                  </a:lnTo>
                  <a:lnTo>
                    <a:pt x="870738" y="50937"/>
                  </a:lnTo>
                  <a:lnTo>
                    <a:pt x="862478" y="106003"/>
                  </a:lnTo>
                  <a:lnTo>
                    <a:pt x="1003585" y="106003"/>
                  </a:lnTo>
                  <a:lnTo>
                    <a:pt x="1003585" y="256059"/>
                  </a:lnTo>
                  <a:lnTo>
                    <a:pt x="1033872" y="256059"/>
                  </a:lnTo>
                  <a:lnTo>
                    <a:pt x="1033872" y="300456"/>
                  </a:lnTo>
                  <a:lnTo>
                    <a:pt x="711045" y="300456"/>
                  </a:lnTo>
                  <a:lnTo>
                    <a:pt x="711045" y="256059"/>
                  </a:lnTo>
                  <a:lnTo>
                    <a:pt x="783320" y="256059"/>
                  </a:lnTo>
                  <a:lnTo>
                    <a:pt x="803281" y="151433"/>
                  </a:lnTo>
                  <a:lnTo>
                    <a:pt x="733072" y="151433"/>
                  </a:lnTo>
                  <a:lnTo>
                    <a:pt x="733072" y="106003"/>
                  </a:lnTo>
                  <a:lnTo>
                    <a:pt x="810853" y="106003"/>
                  </a:lnTo>
                  <a:lnTo>
                    <a:pt x="819801" y="50937"/>
                  </a:lnTo>
                  <a:lnTo>
                    <a:pt x="722058" y="50937"/>
                  </a:lnTo>
                  <a:close/>
                  <a:moveTo>
                    <a:pt x="483208" y="0"/>
                  </a:moveTo>
                  <a:lnTo>
                    <a:pt x="534144" y="0"/>
                  </a:lnTo>
                  <a:lnTo>
                    <a:pt x="534144" y="19273"/>
                  </a:lnTo>
                  <a:lnTo>
                    <a:pt x="666304" y="19273"/>
                  </a:lnTo>
                  <a:lnTo>
                    <a:pt x="666304" y="66080"/>
                  </a:lnTo>
                  <a:lnTo>
                    <a:pt x="534144" y="66080"/>
                  </a:lnTo>
                  <a:lnTo>
                    <a:pt x="534144" y="89483"/>
                  </a:lnTo>
                  <a:lnTo>
                    <a:pt x="662174" y="89483"/>
                  </a:lnTo>
                  <a:lnTo>
                    <a:pt x="662174"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96800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一级标题06">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25" name="组合 24"/>
          <p:cNvGrpSpPr/>
          <p:nvPr userDrawn="1"/>
        </p:nvGrpSpPr>
        <p:grpSpPr>
          <a:xfrm>
            <a:off x="1405885" y="2207657"/>
            <a:ext cx="1301603" cy="721529"/>
            <a:chOff x="1976153" y="5685409"/>
            <a:chExt cx="1459364" cy="808982"/>
          </a:xfrm>
        </p:grpSpPr>
        <p:sp>
          <p:nvSpPr>
            <p:cNvPr id="26" name="任意多边形: 形状 25"/>
            <p:cNvSpPr/>
            <p:nvPr/>
          </p:nvSpPr>
          <p:spPr>
            <a:xfrm>
              <a:off x="1976153" y="5685409"/>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7" name="任意多边形: 形状 26"/>
            <p:cNvSpPr/>
            <p:nvPr/>
          </p:nvSpPr>
          <p:spPr>
            <a:xfrm>
              <a:off x="2124674" y="5945372"/>
              <a:ext cx="1031807" cy="301832"/>
            </a:xfrm>
            <a:custGeom>
              <a:avLst/>
              <a:gdLst/>
              <a:ahLst/>
              <a:cxnLst/>
              <a:rect l="l" t="t" r="r" b="b"/>
              <a:pathLst>
                <a:path w="1031807" h="301832">
                  <a:moveTo>
                    <a:pt x="603665" y="237473"/>
                  </a:moveTo>
                  <a:lnTo>
                    <a:pt x="658043" y="237473"/>
                  </a:lnTo>
                  <a:lnTo>
                    <a:pt x="684200" y="301832"/>
                  </a:lnTo>
                  <a:lnTo>
                    <a:pt x="631887" y="301832"/>
                  </a:lnTo>
                  <a:close/>
                  <a:moveTo>
                    <a:pt x="525196" y="237473"/>
                  </a:moveTo>
                  <a:lnTo>
                    <a:pt x="578886" y="237473"/>
                  </a:lnTo>
                  <a:lnTo>
                    <a:pt x="606419" y="301832"/>
                  </a:lnTo>
                  <a:lnTo>
                    <a:pt x="552729" y="301832"/>
                  </a:lnTo>
                  <a:close/>
                  <a:moveTo>
                    <a:pt x="446038" y="237473"/>
                  </a:moveTo>
                  <a:lnTo>
                    <a:pt x="501104" y="237473"/>
                  </a:lnTo>
                  <a:lnTo>
                    <a:pt x="524507" y="301832"/>
                  </a:lnTo>
                  <a:lnTo>
                    <a:pt x="470818" y="301832"/>
                  </a:lnTo>
                  <a:close/>
                  <a:moveTo>
                    <a:pt x="384776" y="237473"/>
                  </a:moveTo>
                  <a:lnTo>
                    <a:pt x="437778" y="237473"/>
                  </a:lnTo>
                  <a:lnTo>
                    <a:pt x="407491" y="301832"/>
                  </a:lnTo>
                  <a:lnTo>
                    <a:pt x="354490" y="301832"/>
                  </a:lnTo>
                  <a:close/>
                  <a:moveTo>
                    <a:pt x="905842" y="148679"/>
                  </a:moveTo>
                  <a:lnTo>
                    <a:pt x="962974" y="148679"/>
                  </a:lnTo>
                  <a:lnTo>
                    <a:pt x="1031807" y="301832"/>
                  </a:lnTo>
                  <a:lnTo>
                    <a:pt x="974675" y="301832"/>
                  </a:lnTo>
                  <a:close/>
                  <a:moveTo>
                    <a:pt x="777125" y="148679"/>
                  </a:moveTo>
                  <a:lnTo>
                    <a:pt x="833568" y="148679"/>
                  </a:lnTo>
                  <a:lnTo>
                    <a:pt x="768865" y="301832"/>
                  </a:lnTo>
                  <a:lnTo>
                    <a:pt x="713110" y="301832"/>
                  </a:lnTo>
                  <a:close/>
                  <a:moveTo>
                    <a:pt x="425388" y="137666"/>
                  </a:moveTo>
                  <a:lnTo>
                    <a:pt x="425388" y="180342"/>
                  </a:lnTo>
                  <a:lnTo>
                    <a:pt x="611237" y="180342"/>
                  </a:lnTo>
                  <a:lnTo>
                    <a:pt x="611237" y="137666"/>
                  </a:lnTo>
                  <a:close/>
                  <a:moveTo>
                    <a:pt x="715175" y="72963"/>
                  </a:moveTo>
                  <a:lnTo>
                    <a:pt x="1029053" y="72963"/>
                  </a:lnTo>
                  <a:lnTo>
                    <a:pt x="1029053" y="119769"/>
                  </a:lnTo>
                  <a:lnTo>
                    <a:pt x="715175" y="119769"/>
                  </a:lnTo>
                  <a:close/>
                  <a:moveTo>
                    <a:pt x="483208" y="1376"/>
                  </a:moveTo>
                  <a:lnTo>
                    <a:pt x="534144" y="1376"/>
                  </a:lnTo>
                  <a:lnTo>
                    <a:pt x="534144" y="20649"/>
                  </a:lnTo>
                  <a:lnTo>
                    <a:pt x="666303" y="20649"/>
                  </a:lnTo>
                  <a:lnTo>
                    <a:pt x="666303" y="67456"/>
                  </a:lnTo>
                  <a:lnTo>
                    <a:pt x="534144" y="67456"/>
                  </a:lnTo>
                  <a:lnTo>
                    <a:pt x="534144" y="90859"/>
                  </a:lnTo>
                  <a:lnTo>
                    <a:pt x="662173" y="90859"/>
                  </a:lnTo>
                  <a:lnTo>
                    <a:pt x="662173" y="227148"/>
                  </a:lnTo>
                  <a:lnTo>
                    <a:pt x="374451" y="227148"/>
                  </a:lnTo>
                  <a:lnTo>
                    <a:pt x="374451" y="90859"/>
                  </a:lnTo>
                  <a:lnTo>
                    <a:pt x="483208" y="90859"/>
                  </a:lnTo>
                  <a:close/>
                  <a:moveTo>
                    <a:pt x="132159" y="1376"/>
                  </a:moveTo>
                  <a:lnTo>
                    <a:pt x="183096" y="1376"/>
                  </a:lnTo>
                  <a:lnTo>
                    <a:pt x="183096" y="15831"/>
                  </a:lnTo>
                  <a:lnTo>
                    <a:pt x="248487" y="15831"/>
                  </a:lnTo>
                  <a:lnTo>
                    <a:pt x="248487" y="61261"/>
                  </a:lnTo>
                  <a:lnTo>
                    <a:pt x="183096" y="61261"/>
                  </a:lnTo>
                  <a:lnTo>
                    <a:pt x="183096" y="75716"/>
                  </a:lnTo>
                  <a:lnTo>
                    <a:pt x="242980" y="75716"/>
                  </a:lnTo>
                  <a:lnTo>
                    <a:pt x="278085" y="6883"/>
                  </a:lnTo>
                  <a:lnTo>
                    <a:pt x="333152" y="6883"/>
                  </a:lnTo>
                  <a:lnTo>
                    <a:pt x="300112" y="75716"/>
                  </a:lnTo>
                  <a:lnTo>
                    <a:pt x="322827" y="75716"/>
                  </a:lnTo>
                  <a:lnTo>
                    <a:pt x="322827" y="121834"/>
                  </a:lnTo>
                  <a:lnTo>
                    <a:pt x="104626" y="121834"/>
                  </a:lnTo>
                  <a:lnTo>
                    <a:pt x="98105" y="134224"/>
                  </a:lnTo>
                  <a:lnTo>
                    <a:pt x="316632" y="134224"/>
                  </a:lnTo>
                  <a:lnTo>
                    <a:pt x="316632" y="178277"/>
                  </a:lnTo>
                  <a:lnTo>
                    <a:pt x="180342" y="178277"/>
                  </a:lnTo>
                  <a:lnTo>
                    <a:pt x="172771" y="190667"/>
                  </a:lnTo>
                  <a:lnTo>
                    <a:pt x="309748" y="190667"/>
                  </a:lnTo>
                  <a:lnTo>
                    <a:pt x="301488" y="301832"/>
                  </a:lnTo>
                  <a:lnTo>
                    <a:pt x="74340" y="301832"/>
                  </a:lnTo>
                  <a:lnTo>
                    <a:pt x="74340" y="256747"/>
                  </a:lnTo>
                  <a:lnTo>
                    <a:pt x="252617" y="256747"/>
                  </a:lnTo>
                  <a:lnTo>
                    <a:pt x="254682" y="235408"/>
                  </a:lnTo>
                  <a:lnTo>
                    <a:pt x="90860" y="235408"/>
                  </a:lnTo>
                  <a:lnTo>
                    <a:pt x="127341" y="178277"/>
                  </a:lnTo>
                  <a:lnTo>
                    <a:pt x="97743" y="178277"/>
                  </a:lnTo>
                  <a:lnTo>
                    <a:pt x="97743" y="134912"/>
                  </a:lnTo>
                  <a:lnTo>
                    <a:pt x="56443" y="213382"/>
                  </a:lnTo>
                  <a:lnTo>
                    <a:pt x="0" y="213382"/>
                  </a:lnTo>
                  <a:lnTo>
                    <a:pt x="48871" y="121834"/>
                  </a:lnTo>
                  <a:lnTo>
                    <a:pt x="14455" y="121834"/>
                  </a:lnTo>
                  <a:lnTo>
                    <a:pt x="14455" y="75716"/>
                  </a:lnTo>
                  <a:lnTo>
                    <a:pt x="132159" y="75716"/>
                  </a:lnTo>
                  <a:lnTo>
                    <a:pt x="132159" y="61261"/>
                  </a:lnTo>
                  <a:lnTo>
                    <a:pt x="29598" y="61261"/>
                  </a:lnTo>
                  <a:lnTo>
                    <a:pt x="29598" y="15831"/>
                  </a:lnTo>
                  <a:lnTo>
                    <a:pt x="132159" y="15831"/>
                  </a:lnTo>
                  <a:close/>
                  <a:moveTo>
                    <a:pt x="813606" y="0"/>
                  </a:moveTo>
                  <a:lnTo>
                    <a:pt x="872802" y="0"/>
                  </a:lnTo>
                  <a:lnTo>
                    <a:pt x="910661" y="57131"/>
                  </a:lnTo>
                  <a:lnTo>
                    <a:pt x="851464" y="57131"/>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219243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二级标题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1771929"/>
            <a:ext cx="9144000" cy="15996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2143125"/>
            <a:ext cx="8229600" cy="857250"/>
          </a:xfrm>
        </p:spPr>
        <p:txBody>
          <a:bodyPr>
            <a:normAutofit/>
          </a:bodyPr>
          <a:lstStyle>
            <a:lvl1pPr>
              <a:defRPr sz="4500">
                <a:solidFill>
                  <a:schemeClr val="bg1"/>
                </a:solidFill>
              </a:defRPr>
            </a:lvl1pPr>
          </a:lstStyle>
          <a:p>
            <a:r>
              <a:rPr lang="zh-CN" altLang="en-US" dirty="0"/>
              <a:t>二级标题页</a:t>
            </a:r>
          </a:p>
        </p:txBody>
      </p:sp>
    </p:spTree>
    <p:extLst>
      <p:ext uri="{BB962C8B-B14F-4D97-AF65-F5344CB8AC3E}">
        <p14:creationId xmlns:p14="http://schemas.microsoft.com/office/powerpoint/2010/main" val="10471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三级标题">
    <p:spTree>
      <p:nvGrpSpPr>
        <p:cNvPr id="1" name=""/>
        <p:cNvGrpSpPr/>
        <p:nvPr/>
      </p:nvGrpSpPr>
      <p:grpSpPr>
        <a:xfrm>
          <a:off x="0" y="0"/>
          <a:ext cx="0" cy="0"/>
          <a:chOff x="0" y="0"/>
          <a:chExt cx="0" cy="0"/>
        </a:xfrm>
      </p:grpSpPr>
      <p:grpSp>
        <p:nvGrpSpPr>
          <p:cNvPr id="6" name="组合 5"/>
          <p:cNvGrpSpPr/>
          <p:nvPr userDrawn="1"/>
        </p:nvGrpSpPr>
        <p:grpSpPr>
          <a:xfrm>
            <a:off x="1871700" y="0"/>
            <a:ext cx="5400600" cy="3111810"/>
            <a:chOff x="2495600" y="0"/>
            <a:chExt cx="7200800" cy="4149080"/>
          </a:xfrm>
        </p:grpSpPr>
        <p:sp>
          <p:nvSpPr>
            <p:cNvPr id="7" name="矩形 6"/>
            <p:cNvSpPr/>
            <p:nvPr/>
          </p:nvSpPr>
          <p:spPr>
            <a:xfrm>
              <a:off x="2495600" y="2708920"/>
              <a:ext cx="7200800" cy="1440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 name="椭圆 7"/>
            <p:cNvSpPr/>
            <p:nvPr/>
          </p:nvSpPr>
          <p:spPr>
            <a:xfrm>
              <a:off x="2711624" y="2852936"/>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 name="椭圆 8"/>
            <p:cNvSpPr/>
            <p:nvPr/>
          </p:nvSpPr>
          <p:spPr>
            <a:xfrm>
              <a:off x="9264354" y="2851870"/>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cxnSp>
          <p:nvCxnSpPr>
            <p:cNvPr id="10" name="直接连接符 9"/>
            <p:cNvCxnSpPr/>
            <p:nvPr/>
          </p:nvCxnSpPr>
          <p:spPr>
            <a:xfrm flipV="1">
              <a:off x="281963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37236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nvPr>
        </p:nvSpPr>
        <p:spPr>
          <a:xfrm>
            <a:off x="2276745" y="2143125"/>
            <a:ext cx="4590510" cy="857250"/>
          </a:xfrm>
        </p:spPr>
        <p:txBody>
          <a:bodyPr/>
          <a:lstStyle>
            <a:lvl1pPr>
              <a:defRPr>
                <a:solidFill>
                  <a:schemeClr val="bg1"/>
                </a:solidFill>
              </a:defRPr>
            </a:lvl1pPr>
          </a:lstStyle>
          <a:p>
            <a:r>
              <a:rPr lang="zh-CN" altLang="en-US" dirty="0"/>
              <a:t>三级标题</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55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带标题的内页">
    <p:spTree>
      <p:nvGrpSpPr>
        <p:cNvPr id="1" name=""/>
        <p:cNvGrpSpPr/>
        <p:nvPr/>
      </p:nvGrpSpPr>
      <p:grpSpPr>
        <a:xfrm>
          <a:off x="0" y="0"/>
          <a:ext cx="0" cy="0"/>
          <a:chOff x="0" y="0"/>
          <a:chExt cx="0" cy="0"/>
        </a:xfrm>
      </p:grpSpPr>
      <p:sp>
        <p:nvSpPr>
          <p:cNvPr id="6" name="矩形 5"/>
          <p:cNvSpPr/>
          <p:nvPr userDrawn="1"/>
        </p:nvSpPr>
        <p:spPr>
          <a:xfrm>
            <a:off x="0" y="0"/>
            <a:ext cx="9144000" cy="695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0"/>
            <a:ext cx="8229600" cy="695913"/>
          </a:xfrm>
        </p:spPr>
        <p:txBody>
          <a:bodyPr>
            <a:normAutofit/>
          </a:bodyPr>
          <a:lstStyle>
            <a:lvl1pPr>
              <a:defRPr sz="2400">
                <a:solidFill>
                  <a:schemeClr val="bg1"/>
                </a:solidFill>
              </a:defRPr>
            </a:lvl1pPr>
          </a:lstStyle>
          <a:p>
            <a:r>
              <a:rPr lang="zh-CN" altLang="en-US" dirty="0"/>
              <a:t>带标题的内页</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3036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带标题的内页2">
    <p:spTree>
      <p:nvGrpSpPr>
        <p:cNvPr id="1" name=""/>
        <p:cNvGrpSpPr/>
        <p:nvPr/>
      </p:nvGrpSpPr>
      <p:grpSpPr>
        <a:xfrm>
          <a:off x="0" y="0"/>
          <a:ext cx="0" cy="0"/>
          <a:chOff x="0" y="0"/>
          <a:chExt cx="0" cy="0"/>
        </a:xfrm>
      </p:grpSpPr>
      <p:sp>
        <p:nvSpPr>
          <p:cNvPr id="7" name="任意多边形: 形状 6"/>
          <p:cNvSpPr/>
          <p:nvPr userDrawn="1"/>
        </p:nvSpPr>
        <p:spPr>
          <a:xfrm>
            <a:off x="0" y="0"/>
            <a:ext cx="9144000" cy="1383619"/>
          </a:xfrm>
          <a:custGeom>
            <a:avLst/>
            <a:gdLst>
              <a:gd name="connsiteX0" fmla="*/ 0 w 12192000"/>
              <a:gd name="connsiteY0" fmla="*/ 0 h 1844825"/>
              <a:gd name="connsiteX1" fmla="*/ 12192000 w 12192000"/>
              <a:gd name="connsiteY1" fmla="*/ 0 h 1844825"/>
              <a:gd name="connsiteX2" fmla="*/ 12192000 w 12192000"/>
              <a:gd name="connsiteY2" fmla="*/ 224030 h 1844825"/>
              <a:gd name="connsiteX3" fmla="*/ 12133782 w 12192000"/>
              <a:gd name="connsiteY3" fmla="*/ 281700 h 1844825"/>
              <a:gd name="connsiteX4" fmla="*/ 6096000 w 12192000"/>
              <a:gd name="connsiteY4" fmla="*/ 1844825 h 1844825"/>
              <a:gd name="connsiteX5" fmla="*/ 58218 w 12192000"/>
              <a:gd name="connsiteY5" fmla="*/ 281700 h 1844825"/>
              <a:gd name="connsiteX6" fmla="*/ 0 w 12192000"/>
              <a:gd name="connsiteY6" fmla="*/ 224031 h 18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44825">
                <a:moveTo>
                  <a:pt x="0" y="0"/>
                </a:moveTo>
                <a:lnTo>
                  <a:pt x="12192000" y="0"/>
                </a:lnTo>
                <a:lnTo>
                  <a:pt x="12192000" y="224030"/>
                </a:lnTo>
                <a:lnTo>
                  <a:pt x="12133782" y="281700"/>
                </a:lnTo>
                <a:cubicBezTo>
                  <a:pt x="11139024" y="1200283"/>
                  <a:pt x="8810229" y="1844825"/>
                  <a:pt x="6096000" y="1844825"/>
                </a:cubicBezTo>
                <a:cubicBezTo>
                  <a:pt x="3381771" y="1844825"/>
                  <a:pt x="1052976" y="1200283"/>
                  <a:pt x="58218" y="281700"/>
                </a:cubicBezTo>
                <a:lnTo>
                  <a:pt x="0" y="22403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1871700" y="343853"/>
            <a:ext cx="5400600" cy="695913"/>
          </a:xfrm>
        </p:spPr>
        <p:txBody>
          <a:bodyPr>
            <a:normAutofit/>
          </a:bodyPr>
          <a:lstStyle>
            <a:lvl1pPr>
              <a:defRPr sz="2400">
                <a:solidFill>
                  <a:schemeClr val="bg1"/>
                </a:solidFill>
              </a:defRPr>
            </a:lvl1pPr>
          </a:lstStyle>
          <a:p>
            <a:r>
              <a:rPr lang="zh-CN" altLang="en-US" dirty="0"/>
              <a:t>带标题的内页</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848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带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4191930"/>
            <a:ext cx="8229600" cy="470534"/>
          </a:xfrm>
        </p:spPr>
        <p:txBody>
          <a:bodyPr>
            <a:normAutofit/>
          </a:bodyPr>
          <a:lstStyle>
            <a:lvl1pPr algn="l">
              <a:defRPr sz="2400">
                <a:solidFill>
                  <a:srgbClr val="00B0F0"/>
                </a:solidFill>
              </a:defRPr>
            </a:lvl1pPr>
          </a:lstStyle>
          <a:p>
            <a:r>
              <a:rPr lang="zh-CN" altLang="en-US" dirty="0"/>
              <a:t>带小结的内页</a:t>
            </a:r>
          </a:p>
        </p:txBody>
      </p:sp>
      <p:sp>
        <p:nvSpPr>
          <p:cNvPr id="7" name="等腰三角形 6"/>
          <p:cNvSpPr/>
          <p:nvPr userDrawn="1"/>
        </p:nvSpPr>
        <p:spPr>
          <a:xfrm>
            <a:off x="457200" y="3585025"/>
            <a:ext cx="280374" cy="24170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Tree>
    <p:extLst>
      <p:ext uri="{BB962C8B-B14F-4D97-AF65-F5344CB8AC3E}">
        <p14:creationId xmlns:p14="http://schemas.microsoft.com/office/powerpoint/2010/main" val="6322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带小结的内页2">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251520" y="3826726"/>
            <a:ext cx="8640960" cy="1200941"/>
          </a:xfrm>
        </p:spPr>
        <p:txBody>
          <a:bodyPr>
            <a:normAutofit/>
          </a:bodyPr>
          <a:lstStyle>
            <a:lvl1pPr algn="l">
              <a:defRPr sz="2400">
                <a:solidFill>
                  <a:schemeClr val="bg1"/>
                </a:solidFill>
              </a:defRPr>
            </a:lvl1pPr>
          </a:lstStyle>
          <a:p>
            <a:r>
              <a:rPr lang="zh-CN" altLang="en-US" dirty="0"/>
              <a:t>带小结的内页</a:t>
            </a:r>
          </a:p>
        </p:txBody>
      </p:sp>
      <p:sp>
        <p:nvSpPr>
          <p:cNvPr id="7" name="等腰三角形 6"/>
          <p:cNvSpPr/>
          <p:nvPr userDrawn="1"/>
        </p:nvSpPr>
        <p:spPr>
          <a:xfrm>
            <a:off x="457200" y="3585025"/>
            <a:ext cx="280374" cy="2417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Tree>
    <p:extLst>
      <p:ext uri="{BB962C8B-B14F-4D97-AF65-F5344CB8AC3E}">
        <p14:creationId xmlns:p14="http://schemas.microsoft.com/office/powerpoint/2010/main" val="2837800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带小结的内页3">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9" name="组合 8"/>
          <p:cNvGrpSpPr/>
          <p:nvPr/>
        </p:nvGrpSpPr>
        <p:grpSpPr>
          <a:xfrm>
            <a:off x="0" y="2970252"/>
            <a:ext cx="9144000" cy="2173248"/>
            <a:chOff x="0" y="3960336"/>
            <a:chExt cx="12192000" cy="2897664"/>
          </a:xfrm>
        </p:grpSpPr>
        <p:sp>
          <p:nvSpPr>
            <p:cNvPr id="11" name="矩形 10"/>
            <p:cNvSpPr/>
            <p:nvPr/>
          </p:nvSpPr>
          <p:spPr>
            <a:xfrm>
              <a:off x="0" y="4005064"/>
              <a:ext cx="12192000" cy="28529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12" name="组合 11"/>
            <p:cNvGrpSpPr/>
            <p:nvPr/>
          </p:nvGrpSpPr>
          <p:grpSpPr>
            <a:xfrm>
              <a:off x="144804" y="3960336"/>
              <a:ext cx="11902392" cy="216024"/>
              <a:chOff x="119336" y="4039899"/>
              <a:chExt cx="11902392" cy="216024"/>
            </a:xfrm>
          </p:grpSpPr>
          <p:sp>
            <p:nvSpPr>
              <p:cNvPr id="13" name="椭圆 12"/>
              <p:cNvSpPr/>
              <p:nvPr/>
            </p:nvSpPr>
            <p:spPr>
              <a:xfrm>
                <a:off x="1193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4" name="椭圆 13"/>
              <p:cNvSpPr/>
              <p:nvPr/>
            </p:nvSpPr>
            <p:spPr>
              <a:xfrm>
                <a:off x="4734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5" name="椭圆 14"/>
              <p:cNvSpPr/>
              <p:nvPr/>
            </p:nvSpPr>
            <p:spPr>
              <a:xfrm>
                <a:off x="8276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6" name="椭圆 15"/>
              <p:cNvSpPr/>
              <p:nvPr/>
            </p:nvSpPr>
            <p:spPr>
              <a:xfrm>
                <a:off x="11817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7" name="椭圆 16"/>
              <p:cNvSpPr/>
              <p:nvPr/>
            </p:nvSpPr>
            <p:spPr>
              <a:xfrm>
                <a:off x="15358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8" name="椭圆 17"/>
              <p:cNvSpPr/>
              <p:nvPr/>
            </p:nvSpPr>
            <p:spPr>
              <a:xfrm>
                <a:off x="18899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9" name="椭圆 18"/>
              <p:cNvSpPr/>
              <p:nvPr/>
            </p:nvSpPr>
            <p:spPr>
              <a:xfrm>
                <a:off x="22441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0" name="椭圆 19"/>
              <p:cNvSpPr/>
              <p:nvPr/>
            </p:nvSpPr>
            <p:spPr>
              <a:xfrm>
                <a:off x="25982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1" name="椭圆 20"/>
              <p:cNvSpPr/>
              <p:nvPr/>
            </p:nvSpPr>
            <p:spPr>
              <a:xfrm>
                <a:off x="295239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2" name="椭圆 21"/>
              <p:cNvSpPr/>
              <p:nvPr/>
            </p:nvSpPr>
            <p:spPr>
              <a:xfrm>
                <a:off x="330652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3" name="椭圆 22"/>
              <p:cNvSpPr/>
              <p:nvPr/>
            </p:nvSpPr>
            <p:spPr>
              <a:xfrm>
                <a:off x="366065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4" name="椭圆 23"/>
              <p:cNvSpPr/>
              <p:nvPr/>
            </p:nvSpPr>
            <p:spPr>
              <a:xfrm>
                <a:off x="401478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5" name="椭圆 24"/>
              <p:cNvSpPr/>
              <p:nvPr/>
            </p:nvSpPr>
            <p:spPr>
              <a:xfrm>
                <a:off x="436892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6" name="椭圆 25"/>
              <p:cNvSpPr/>
              <p:nvPr/>
            </p:nvSpPr>
            <p:spPr>
              <a:xfrm>
                <a:off x="472305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7" name="椭圆 26"/>
              <p:cNvSpPr/>
              <p:nvPr/>
            </p:nvSpPr>
            <p:spPr>
              <a:xfrm>
                <a:off x="507718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8" name="椭圆 27"/>
              <p:cNvSpPr/>
              <p:nvPr/>
            </p:nvSpPr>
            <p:spPr>
              <a:xfrm>
                <a:off x="543131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9" name="椭圆 28"/>
              <p:cNvSpPr/>
              <p:nvPr/>
            </p:nvSpPr>
            <p:spPr>
              <a:xfrm>
                <a:off x="578544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0" name="椭圆 29"/>
              <p:cNvSpPr/>
              <p:nvPr/>
            </p:nvSpPr>
            <p:spPr>
              <a:xfrm>
                <a:off x="613958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1" name="椭圆 30"/>
              <p:cNvSpPr/>
              <p:nvPr/>
            </p:nvSpPr>
            <p:spPr>
              <a:xfrm>
                <a:off x="649371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2" name="椭圆 31"/>
              <p:cNvSpPr/>
              <p:nvPr/>
            </p:nvSpPr>
            <p:spPr>
              <a:xfrm>
                <a:off x="684784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3" name="椭圆 32"/>
              <p:cNvSpPr/>
              <p:nvPr/>
            </p:nvSpPr>
            <p:spPr>
              <a:xfrm>
                <a:off x="720197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4" name="椭圆 33"/>
              <p:cNvSpPr/>
              <p:nvPr/>
            </p:nvSpPr>
            <p:spPr>
              <a:xfrm>
                <a:off x="755610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5" name="椭圆 34"/>
              <p:cNvSpPr/>
              <p:nvPr/>
            </p:nvSpPr>
            <p:spPr>
              <a:xfrm>
                <a:off x="791024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6" name="椭圆 35"/>
              <p:cNvSpPr/>
              <p:nvPr/>
            </p:nvSpPr>
            <p:spPr>
              <a:xfrm>
                <a:off x="826437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7" name="椭圆 36"/>
              <p:cNvSpPr/>
              <p:nvPr/>
            </p:nvSpPr>
            <p:spPr>
              <a:xfrm>
                <a:off x="86185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8" name="椭圆 37"/>
              <p:cNvSpPr/>
              <p:nvPr/>
            </p:nvSpPr>
            <p:spPr>
              <a:xfrm>
                <a:off x="89726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9" name="椭圆 38"/>
              <p:cNvSpPr/>
              <p:nvPr/>
            </p:nvSpPr>
            <p:spPr>
              <a:xfrm>
                <a:off x="93267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0" name="椭圆 39"/>
              <p:cNvSpPr/>
              <p:nvPr/>
            </p:nvSpPr>
            <p:spPr>
              <a:xfrm>
                <a:off x="96809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1" name="椭圆 40"/>
              <p:cNvSpPr/>
              <p:nvPr/>
            </p:nvSpPr>
            <p:spPr>
              <a:xfrm>
                <a:off x="100350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103891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107432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110974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114515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118057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sp>
        <p:nvSpPr>
          <p:cNvPr id="2" name="标题 1"/>
          <p:cNvSpPr>
            <a:spLocks noGrp="1"/>
          </p:cNvSpPr>
          <p:nvPr>
            <p:ph type="title" hasCustomPrompt="1"/>
          </p:nvPr>
        </p:nvSpPr>
        <p:spPr>
          <a:xfrm>
            <a:off x="251520" y="3327834"/>
            <a:ext cx="8640960" cy="1699833"/>
          </a:xfrm>
        </p:spPr>
        <p:txBody>
          <a:bodyPr>
            <a:normAutofit/>
          </a:bodyPr>
          <a:lstStyle>
            <a:lvl1pPr algn="l">
              <a:defRPr sz="2400">
                <a:solidFill>
                  <a:schemeClr val="bg1"/>
                </a:solidFill>
              </a:defRPr>
            </a:lvl1pPr>
          </a:lstStyle>
          <a:p>
            <a:r>
              <a:rPr lang="zh-CN" altLang="en-US" dirty="0"/>
              <a:t>带小结的内页</a:t>
            </a:r>
          </a:p>
        </p:txBody>
      </p:sp>
    </p:spTree>
    <p:extLst>
      <p:ext uri="{BB962C8B-B14F-4D97-AF65-F5344CB8AC3E}">
        <p14:creationId xmlns:p14="http://schemas.microsoft.com/office/powerpoint/2010/main" val="280453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带标题及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等腰三角形 6"/>
          <p:cNvSpPr/>
          <p:nvPr userDrawn="1"/>
        </p:nvSpPr>
        <p:spPr>
          <a:xfrm>
            <a:off x="457200" y="3585025"/>
            <a:ext cx="280374" cy="2417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 name="矩形 7"/>
          <p:cNvSpPr/>
          <p:nvPr userDrawn="1"/>
        </p:nvSpPr>
        <p:spPr>
          <a:xfrm>
            <a:off x="0" y="0"/>
            <a:ext cx="9144000" cy="695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 name="标题 1"/>
          <p:cNvSpPr>
            <a:spLocks noGrp="1"/>
          </p:cNvSpPr>
          <p:nvPr>
            <p:ph type="title" hasCustomPrompt="1"/>
          </p:nvPr>
        </p:nvSpPr>
        <p:spPr>
          <a:xfrm>
            <a:off x="457200" y="0"/>
            <a:ext cx="8229600" cy="695913"/>
          </a:xfrm>
        </p:spPr>
        <p:txBody>
          <a:bodyPr>
            <a:normAutofit/>
          </a:bodyPr>
          <a:lstStyle>
            <a:lvl1pPr>
              <a:defRPr sz="2400">
                <a:solidFill>
                  <a:schemeClr val="bg1"/>
                </a:solidFill>
              </a:defRPr>
            </a:lvl1pPr>
          </a:lstStyle>
          <a:p>
            <a:r>
              <a:rPr lang="zh-CN" altLang="en-US" dirty="0"/>
              <a:t>带标题的内页</a:t>
            </a:r>
          </a:p>
        </p:txBody>
      </p:sp>
      <p:sp>
        <p:nvSpPr>
          <p:cNvPr id="13" name="文本占位符 12"/>
          <p:cNvSpPr>
            <a:spLocks noGrp="1"/>
          </p:cNvSpPr>
          <p:nvPr>
            <p:ph type="body" sz="quarter" idx="13" hasCustomPrompt="1"/>
          </p:nvPr>
        </p:nvSpPr>
        <p:spPr>
          <a:xfrm>
            <a:off x="413148" y="3921919"/>
            <a:ext cx="8317706" cy="1079897"/>
          </a:xfrm>
        </p:spPr>
        <p:txBody>
          <a:bodyPr anchor="ctr"/>
          <a:lstStyle>
            <a:lvl1pPr marL="0" indent="0">
              <a:buFontTx/>
              <a:buNone/>
              <a:defRPr>
                <a:solidFill>
                  <a:schemeClr val="bg1"/>
                </a:solidFill>
              </a:defRPr>
            </a:lvl1pPr>
            <a:lvl2pPr marL="342900" indent="0">
              <a:buNone/>
              <a:defRPr/>
            </a:lvl2pPr>
          </a:lstStyle>
          <a:p>
            <a:pPr lvl="0"/>
            <a:r>
              <a:rPr lang="zh-CN" altLang="en-US" dirty="0"/>
              <a:t>编辑母版文本样式</a:t>
            </a:r>
          </a:p>
        </p:txBody>
      </p:sp>
    </p:spTree>
    <p:extLst>
      <p:ext uri="{BB962C8B-B14F-4D97-AF65-F5344CB8AC3E}">
        <p14:creationId xmlns:p14="http://schemas.microsoft.com/office/powerpoint/2010/main" val="11286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命题探究">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304418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定向例题">
    <p:spTree>
      <p:nvGrpSpPr>
        <p:cNvPr id="1" name=""/>
        <p:cNvGrpSpPr/>
        <p:nvPr/>
      </p:nvGrpSpPr>
      <p:grpSpPr>
        <a:xfrm>
          <a:off x="0" y="0"/>
          <a:ext cx="0" cy="0"/>
          <a:chOff x="0" y="0"/>
          <a:chExt cx="0" cy="0"/>
        </a:xfrm>
      </p:grpSpPr>
      <p:sp>
        <p:nvSpPr>
          <p:cNvPr id="25" name="矩形 24"/>
          <p:cNvSpPr/>
          <p:nvPr userDrawn="1"/>
        </p:nvSpPr>
        <p:spPr>
          <a:xfrm>
            <a:off x="0" y="-2"/>
            <a:ext cx="9144000" cy="681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cxnSp>
        <p:nvCxnSpPr>
          <p:cNvPr id="11" name="直接连接符 10"/>
          <p:cNvCxnSpPr/>
          <p:nvPr userDrawn="1"/>
        </p:nvCxnSpPr>
        <p:spPr>
          <a:xfrm>
            <a:off x="-6778" y="678151"/>
            <a:ext cx="9150778"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224917" y="142110"/>
            <a:ext cx="6899796" cy="397319"/>
          </a:xfrm>
        </p:spPr>
        <p:txBody>
          <a:bodyPr>
            <a:normAutofit/>
          </a:bodyPr>
          <a:lstStyle>
            <a:lvl1pPr algn="l">
              <a:defRPr sz="2100"/>
            </a:lvl1pPr>
          </a:lstStyle>
          <a:p>
            <a:r>
              <a:rPr lang="zh-CN" altLang="en-US" dirty="0"/>
              <a:t>单击此处编辑母版标题样式</a:t>
            </a:r>
          </a:p>
        </p:txBody>
      </p:sp>
      <p:sp>
        <p:nvSpPr>
          <p:cNvPr id="12" name="日期占位符 2"/>
          <p:cNvSpPr>
            <a:spLocks noGrp="1"/>
          </p:cNvSpPr>
          <p:nvPr>
            <p:ph type="dt" sz="half" idx="10"/>
          </p:nvPr>
        </p:nvSpPr>
        <p:spPr/>
        <p:txBody>
          <a:bodyPr/>
          <a:lstStyle>
            <a:lvl1pPr>
              <a:defRPr/>
            </a:lvl1pPr>
          </a:lstStyle>
          <a:p>
            <a:pPr>
              <a:defRPr/>
            </a:pPr>
            <a:fld id="{ED2EA462-F370-42F9-9E2A-5189981B8EEF}" type="datetimeFigureOut">
              <a:rPr lang="zh-CN" altLang="en-US">
                <a:solidFill>
                  <a:prstClr val="black">
                    <a:tint val="75000"/>
                  </a:prstClr>
                </a:solidFill>
              </a:rPr>
              <a:pPr>
                <a:defRPr/>
              </a:pPr>
              <a:t>2020/2/12</a:t>
            </a:fld>
            <a:endParaRPr lang="zh-CN" altLang="en-US">
              <a:solidFill>
                <a:prstClr val="black">
                  <a:tint val="75000"/>
                </a:prstClr>
              </a:solidFill>
            </a:endParaRPr>
          </a:p>
        </p:txBody>
      </p:sp>
      <p:sp>
        <p:nvSpPr>
          <p:cNvPr id="13" name="页脚占位符 3"/>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4" name="灯片编号占位符 4"/>
          <p:cNvSpPr>
            <a:spLocks noGrp="1"/>
          </p:cNvSpPr>
          <p:nvPr>
            <p:ph type="sldNum" sz="quarter" idx="12"/>
          </p:nvPr>
        </p:nvSpPr>
        <p:spPr/>
        <p:txBody>
          <a:bodyPr/>
          <a:lstStyle>
            <a:lvl1pPr>
              <a:defRPr/>
            </a:lvl1pPr>
          </a:lstStyle>
          <a:p>
            <a:pPr>
              <a:defRPr/>
            </a:pPr>
            <a:fld id="{B3DE3145-697B-43A0-8694-4C03B7FF113D}" type="slidenum">
              <a:rPr lang="zh-CN" altLang="en-US">
                <a:solidFill>
                  <a:prstClr val="black">
                    <a:tint val="75000"/>
                  </a:prstClr>
                </a:solidFill>
              </a:rPr>
              <a:pPr>
                <a:defRPr/>
              </a:pPr>
              <a:t>‹#›</a:t>
            </a:fld>
            <a:endParaRPr lang="zh-CN" altLang="en-US">
              <a:solidFill>
                <a:prstClr val="black">
                  <a:tint val="75000"/>
                </a:prstClr>
              </a:solidFill>
            </a:endParaRPr>
          </a:p>
        </p:txBody>
      </p:sp>
      <p:sp>
        <p:nvSpPr>
          <p:cNvPr id="20" name="箭头: 五边形 19"/>
          <p:cNvSpPr/>
          <p:nvPr userDrawn="1"/>
        </p:nvSpPr>
        <p:spPr>
          <a:xfrm>
            <a:off x="-5189" y="0"/>
            <a:ext cx="1174811" cy="681540"/>
          </a:xfrm>
          <a:prstGeom prst="homePlate">
            <a:avLst>
              <a:gd name="adj" fmla="val 1866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26" name="组合 25"/>
          <p:cNvGrpSpPr/>
          <p:nvPr userDrawn="1"/>
        </p:nvGrpSpPr>
        <p:grpSpPr>
          <a:xfrm>
            <a:off x="55295" y="161085"/>
            <a:ext cx="1050977" cy="375892"/>
            <a:chOff x="-9037" y="393831"/>
            <a:chExt cx="1401303" cy="501189"/>
          </a:xfrm>
        </p:grpSpPr>
        <p:sp>
          <p:nvSpPr>
            <p:cNvPr id="18" name="Freeform 5"/>
            <p:cNvSpPr>
              <a:spLocks noEditPoints="1"/>
            </p:cNvSpPr>
            <p:nvPr userDrawn="1"/>
          </p:nvSpPr>
          <p:spPr bwMode="auto">
            <a:xfrm>
              <a:off x="435622" y="393831"/>
              <a:ext cx="481905" cy="479158"/>
            </a:xfrm>
            <a:custGeom>
              <a:avLst/>
              <a:gdLst>
                <a:gd name="T0" fmla="*/ 0 w 670"/>
                <a:gd name="T1" fmla="*/ 373 h 670"/>
                <a:gd name="T2" fmla="*/ 306 w 670"/>
                <a:gd name="T3" fmla="*/ 75 h 670"/>
                <a:gd name="T4" fmla="*/ 343 w 670"/>
                <a:gd name="T5" fmla="*/ 79 h 670"/>
                <a:gd name="T6" fmla="*/ 362 w 670"/>
                <a:gd name="T7" fmla="*/ 95 h 670"/>
                <a:gd name="T8" fmla="*/ 347 w 670"/>
                <a:gd name="T9" fmla="*/ 110 h 670"/>
                <a:gd name="T10" fmla="*/ 340 w 670"/>
                <a:gd name="T11" fmla="*/ 109 h 670"/>
                <a:gd name="T12" fmla="*/ 309 w 670"/>
                <a:gd name="T13" fmla="*/ 107 h 670"/>
                <a:gd name="T14" fmla="*/ 107 w 670"/>
                <a:gd name="T15" fmla="*/ 183 h 670"/>
                <a:gd name="T16" fmla="*/ 107 w 670"/>
                <a:gd name="T17" fmla="*/ 563 h 670"/>
                <a:gd name="T18" fmla="*/ 488 w 670"/>
                <a:gd name="T19" fmla="*/ 563 h 670"/>
                <a:gd name="T20" fmla="*/ 559 w 670"/>
                <a:gd name="T21" fmla="*/ 323 h 670"/>
                <a:gd name="T22" fmla="*/ 559 w 670"/>
                <a:gd name="T23" fmla="*/ 321 h 670"/>
                <a:gd name="T24" fmla="*/ 573 w 670"/>
                <a:gd name="T25" fmla="*/ 298 h 670"/>
                <a:gd name="T26" fmla="*/ 589 w 670"/>
                <a:gd name="T27" fmla="*/ 315 h 670"/>
                <a:gd name="T28" fmla="*/ 589 w 670"/>
                <a:gd name="T29" fmla="*/ 316 h 670"/>
                <a:gd name="T30" fmla="*/ 297 w 670"/>
                <a:gd name="T31" fmla="*/ 670 h 670"/>
                <a:gd name="T32" fmla="*/ 235 w 670"/>
                <a:gd name="T33" fmla="*/ 580 h 670"/>
                <a:gd name="T34" fmla="*/ 233 w 670"/>
                <a:gd name="T35" fmla="*/ 580 h 670"/>
                <a:gd name="T36" fmla="*/ 141 w 670"/>
                <a:gd name="T37" fmla="*/ 523 h 670"/>
                <a:gd name="T38" fmla="*/ 127 w 670"/>
                <a:gd name="T39" fmla="*/ 508 h 670"/>
                <a:gd name="T40" fmla="*/ 146 w 670"/>
                <a:gd name="T41" fmla="*/ 505 h 670"/>
                <a:gd name="T42" fmla="*/ 246 w 670"/>
                <a:gd name="T43" fmla="*/ 571 h 670"/>
                <a:gd name="T44" fmla="*/ 297 w 670"/>
                <a:gd name="T45" fmla="*/ 511 h 670"/>
                <a:gd name="T46" fmla="*/ 289 w 670"/>
                <a:gd name="T47" fmla="*/ 234 h 670"/>
                <a:gd name="T48" fmla="*/ 297 w 670"/>
                <a:gd name="T49" fmla="*/ 235 h 670"/>
                <a:gd name="T50" fmla="*/ 297 w 670"/>
                <a:gd name="T51" fmla="*/ 267 h 670"/>
                <a:gd name="T52" fmla="*/ 295 w 670"/>
                <a:gd name="T53" fmla="*/ 266 h 670"/>
                <a:gd name="T54" fmla="*/ 294 w 670"/>
                <a:gd name="T55" fmla="*/ 266 h 670"/>
                <a:gd name="T56" fmla="*/ 297 w 670"/>
                <a:gd name="T57" fmla="*/ 479 h 670"/>
                <a:gd name="T58" fmla="*/ 404 w 670"/>
                <a:gd name="T59" fmla="*/ 381 h 670"/>
                <a:gd name="T60" fmla="*/ 404 w 670"/>
                <a:gd name="T61" fmla="*/ 371 h 670"/>
                <a:gd name="T62" fmla="*/ 436 w 670"/>
                <a:gd name="T63" fmla="*/ 372 h 670"/>
                <a:gd name="T64" fmla="*/ 436 w 670"/>
                <a:gd name="T65" fmla="*/ 374 h 670"/>
                <a:gd name="T66" fmla="*/ 297 w 670"/>
                <a:gd name="T67" fmla="*/ 511 h 670"/>
                <a:gd name="T68" fmla="*/ 102 w 670"/>
                <a:gd name="T69" fmla="*/ 477 h 670"/>
                <a:gd name="T70" fmla="*/ 98 w 670"/>
                <a:gd name="T71" fmla="*/ 471 h 670"/>
                <a:gd name="T72" fmla="*/ 89 w 670"/>
                <a:gd name="T73" fmla="*/ 456 h 670"/>
                <a:gd name="T74" fmla="*/ 104 w 670"/>
                <a:gd name="T75" fmla="*/ 450 h 670"/>
                <a:gd name="T76" fmla="*/ 115 w 670"/>
                <a:gd name="T77" fmla="*/ 469 h 670"/>
                <a:gd name="T78" fmla="*/ 272 w 670"/>
                <a:gd name="T79" fmla="*/ 361 h 670"/>
                <a:gd name="T80" fmla="*/ 404 w 670"/>
                <a:gd name="T81" fmla="*/ 121 h 670"/>
                <a:gd name="T82" fmla="*/ 502 w 670"/>
                <a:gd name="T83" fmla="*/ 34 h 670"/>
                <a:gd name="T84" fmla="*/ 546 w 670"/>
                <a:gd name="T85" fmla="*/ 124 h 670"/>
                <a:gd name="T86" fmla="*/ 648 w 670"/>
                <a:gd name="T87" fmla="*/ 157 h 670"/>
                <a:gd name="T88" fmla="*/ 640 w 670"/>
                <a:gd name="T89" fmla="*/ 165 h 670"/>
                <a:gd name="T90" fmla="*/ 546 w 670"/>
                <a:gd name="T91" fmla="*/ 243 h 670"/>
                <a:gd name="T92" fmla="*/ 430 w 670"/>
                <a:gd name="T93" fmla="*/ 255 h 670"/>
                <a:gd name="T94" fmla="*/ 272 w 670"/>
                <a:gd name="T95" fmla="*/ 361 h 670"/>
                <a:gd name="T96" fmla="*/ 436 w 670"/>
                <a:gd name="T97" fmla="*/ 234 h 670"/>
                <a:gd name="T98" fmla="*/ 608 w 670"/>
                <a:gd name="T99" fmla="*/ 157 h 670"/>
                <a:gd name="T100" fmla="*/ 513 w 670"/>
                <a:gd name="T101" fmla="*/ 6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670">
                  <a:moveTo>
                    <a:pt x="297" y="670"/>
                  </a:moveTo>
                  <a:cubicBezTo>
                    <a:pt x="133" y="670"/>
                    <a:pt x="0" y="537"/>
                    <a:pt x="0" y="373"/>
                  </a:cubicBezTo>
                  <a:cubicBezTo>
                    <a:pt x="0" y="209"/>
                    <a:pt x="133" y="75"/>
                    <a:pt x="297" y="75"/>
                  </a:cubicBezTo>
                  <a:cubicBezTo>
                    <a:pt x="306" y="75"/>
                    <a:pt x="306" y="75"/>
                    <a:pt x="306" y="75"/>
                  </a:cubicBezTo>
                  <a:cubicBezTo>
                    <a:pt x="323" y="75"/>
                    <a:pt x="327" y="75"/>
                    <a:pt x="343" y="78"/>
                  </a:cubicBezTo>
                  <a:cubicBezTo>
                    <a:pt x="343" y="79"/>
                    <a:pt x="343" y="79"/>
                    <a:pt x="343" y="79"/>
                  </a:cubicBezTo>
                  <a:cubicBezTo>
                    <a:pt x="351" y="81"/>
                    <a:pt x="351" y="81"/>
                    <a:pt x="351" y="81"/>
                  </a:cubicBezTo>
                  <a:cubicBezTo>
                    <a:pt x="357" y="82"/>
                    <a:pt x="362" y="88"/>
                    <a:pt x="362" y="95"/>
                  </a:cubicBezTo>
                  <a:cubicBezTo>
                    <a:pt x="362" y="104"/>
                    <a:pt x="355" y="110"/>
                    <a:pt x="347" y="110"/>
                  </a:cubicBezTo>
                  <a:cubicBezTo>
                    <a:pt x="347" y="110"/>
                    <a:pt x="347" y="110"/>
                    <a:pt x="347" y="110"/>
                  </a:cubicBezTo>
                  <a:cubicBezTo>
                    <a:pt x="346" y="110"/>
                    <a:pt x="346" y="110"/>
                    <a:pt x="346" y="110"/>
                  </a:cubicBezTo>
                  <a:cubicBezTo>
                    <a:pt x="340" y="109"/>
                    <a:pt x="340" y="109"/>
                    <a:pt x="340" y="109"/>
                  </a:cubicBezTo>
                  <a:cubicBezTo>
                    <a:pt x="330" y="108"/>
                    <a:pt x="324" y="107"/>
                    <a:pt x="316" y="107"/>
                  </a:cubicBezTo>
                  <a:cubicBezTo>
                    <a:pt x="314" y="107"/>
                    <a:pt x="311" y="107"/>
                    <a:pt x="309" y="107"/>
                  </a:cubicBezTo>
                  <a:cubicBezTo>
                    <a:pt x="306" y="107"/>
                    <a:pt x="302" y="107"/>
                    <a:pt x="297" y="107"/>
                  </a:cubicBezTo>
                  <a:cubicBezTo>
                    <a:pt x="223" y="107"/>
                    <a:pt x="156" y="134"/>
                    <a:pt x="107" y="183"/>
                  </a:cubicBezTo>
                  <a:cubicBezTo>
                    <a:pt x="59" y="231"/>
                    <a:pt x="32" y="299"/>
                    <a:pt x="32" y="373"/>
                  </a:cubicBezTo>
                  <a:cubicBezTo>
                    <a:pt x="32" y="447"/>
                    <a:pt x="59" y="514"/>
                    <a:pt x="107" y="563"/>
                  </a:cubicBezTo>
                  <a:cubicBezTo>
                    <a:pt x="156" y="611"/>
                    <a:pt x="223" y="638"/>
                    <a:pt x="297" y="638"/>
                  </a:cubicBezTo>
                  <a:cubicBezTo>
                    <a:pt x="371" y="638"/>
                    <a:pt x="439" y="611"/>
                    <a:pt x="488" y="563"/>
                  </a:cubicBezTo>
                  <a:cubicBezTo>
                    <a:pt x="536" y="514"/>
                    <a:pt x="563" y="447"/>
                    <a:pt x="563" y="373"/>
                  </a:cubicBezTo>
                  <a:cubicBezTo>
                    <a:pt x="563" y="354"/>
                    <a:pt x="562" y="337"/>
                    <a:pt x="559" y="323"/>
                  </a:cubicBezTo>
                  <a:cubicBezTo>
                    <a:pt x="559" y="322"/>
                    <a:pt x="559" y="322"/>
                    <a:pt x="559" y="322"/>
                  </a:cubicBezTo>
                  <a:cubicBezTo>
                    <a:pt x="559" y="321"/>
                    <a:pt x="559" y="321"/>
                    <a:pt x="559" y="321"/>
                  </a:cubicBezTo>
                  <a:cubicBezTo>
                    <a:pt x="558" y="319"/>
                    <a:pt x="557" y="316"/>
                    <a:pt x="557" y="314"/>
                  </a:cubicBezTo>
                  <a:cubicBezTo>
                    <a:pt x="557" y="305"/>
                    <a:pt x="564" y="298"/>
                    <a:pt x="573" y="298"/>
                  </a:cubicBezTo>
                  <a:cubicBezTo>
                    <a:pt x="582" y="298"/>
                    <a:pt x="589" y="305"/>
                    <a:pt x="589" y="314"/>
                  </a:cubicBezTo>
                  <a:cubicBezTo>
                    <a:pt x="589" y="314"/>
                    <a:pt x="589" y="315"/>
                    <a:pt x="589" y="315"/>
                  </a:cubicBezTo>
                  <a:cubicBezTo>
                    <a:pt x="589" y="316"/>
                    <a:pt x="589" y="316"/>
                    <a:pt x="589" y="316"/>
                  </a:cubicBezTo>
                  <a:cubicBezTo>
                    <a:pt x="589" y="316"/>
                    <a:pt x="589" y="316"/>
                    <a:pt x="589" y="316"/>
                  </a:cubicBezTo>
                  <a:cubicBezTo>
                    <a:pt x="593" y="335"/>
                    <a:pt x="595" y="347"/>
                    <a:pt x="595" y="373"/>
                  </a:cubicBezTo>
                  <a:cubicBezTo>
                    <a:pt x="595" y="537"/>
                    <a:pt x="462" y="670"/>
                    <a:pt x="297" y="670"/>
                  </a:cubicBezTo>
                  <a:close/>
                  <a:moveTo>
                    <a:pt x="237" y="581"/>
                  </a:moveTo>
                  <a:cubicBezTo>
                    <a:pt x="236" y="581"/>
                    <a:pt x="236" y="580"/>
                    <a:pt x="235" y="580"/>
                  </a:cubicBezTo>
                  <a:cubicBezTo>
                    <a:pt x="234" y="580"/>
                    <a:pt x="234" y="580"/>
                    <a:pt x="234" y="580"/>
                  </a:cubicBezTo>
                  <a:cubicBezTo>
                    <a:pt x="233" y="580"/>
                    <a:pt x="233" y="580"/>
                    <a:pt x="233" y="580"/>
                  </a:cubicBezTo>
                  <a:cubicBezTo>
                    <a:pt x="198" y="568"/>
                    <a:pt x="166" y="549"/>
                    <a:pt x="140" y="524"/>
                  </a:cubicBezTo>
                  <a:cubicBezTo>
                    <a:pt x="141" y="523"/>
                    <a:pt x="141" y="523"/>
                    <a:pt x="141" y="523"/>
                  </a:cubicBezTo>
                  <a:cubicBezTo>
                    <a:pt x="131" y="515"/>
                    <a:pt x="131" y="515"/>
                    <a:pt x="131" y="515"/>
                  </a:cubicBezTo>
                  <a:cubicBezTo>
                    <a:pt x="129" y="514"/>
                    <a:pt x="127" y="511"/>
                    <a:pt x="127" y="508"/>
                  </a:cubicBezTo>
                  <a:cubicBezTo>
                    <a:pt x="127" y="503"/>
                    <a:pt x="131" y="499"/>
                    <a:pt x="136" y="499"/>
                  </a:cubicBezTo>
                  <a:cubicBezTo>
                    <a:pt x="138" y="499"/>
                    <a:pt x="143" y="502"/>
                    <a:pt x="146" y="505"/>
                  </a:cubicBezTo>
                  <a:cubicBezTo>
                    <a:pt x="173" y="532"/>
                    <a:pt x="206" y="552"/>
                    <a:pt x="241" y="564"/>
                  </a:cubicBezTo>
                  <a:cubicBezTo>
                    <a:pt x="243" y="565"/>
                    <a:pt x="246" y="567"/>
                    <a:pt x="246" y="571"/>
                  </a:cubicBezTo>
                  <a:cubicBezTo>
                    <a:pt x="245" y="572"/>
                    <a:pt x="244" y="581"/>
                    <a:pt x="237" y="581"/>
                  </a:cubicBezTo>
                  <a:close/>
                  <a:moveTo>
                    <a:pt x="297" y="511"/>
                  </a:moveTo>
                  <a:cubicBezTo>
                    <a:pt x="221" y="511"/>
                    <a:pt x="159" y="449"/>
                    <a:pt x="159" y="373"/>
                  </a:cubicBezTo>
                  <a:cubicBezTo>
                    <a:pt x="159" y="299"/>
                    <a:pt x="217" y="238"/>
                    <a:pt x="289" y="234"/>
                  </a:cubicBezTo>
                  <a:cubicBezTo>
                    <a:pt x="289" y="235"/>
                    <a:pt x="289" y="235"/>
                    <a:pt x="289" y="235"/>
                  </a:cubicBezTo>
                  <a:cubicBezTo>
                    <a:pt x="297" y="235"/>
                    <a:pt x="297" y="235"/>
                    <a:pt x="297" y="235"/>
                  </a:cubicBezTo>
                  <a:cubicBezTo>
                    <a:pt x="306" y="235"/>
                    <a:pt x="313" y="242"/>
                    <a:pt x="313" y="251"/>
                  </a:cubicBezTo>
                  <a:cubicBezTo>
                    <a:pt x="313" y="260"/>
                    <a:pt x="306" y="267"/>
                    <a:pt x="297" y="267"/>
                  </a:cubicBezTo>
                  <a:cubicBezTo>
                    <a:pt x="296" y="267"/>
                    <a:pt x="296" y="267"/>
                    <a:pt x="296" y="267"/>
                  </a:cubicBezTo>
                  <a:cubicBezTo>
                    <a:pt x="296" y="267"/>
                    <a:pt x="295" y="267"/>
                    <a:pt x="295" y="266"/>
                  </a:cubicBezTo>
                  <a:cubicBezTo>
                    <a:pt x="294" y="266"/>
                    <a:pt x="294" y="266"/>
                    <a:pt x="294" y="266"/>
                  </a:cubicBezTo>
                  <a:cubicBezTo>
                    <a:pt x="294" y="266"/>
                    <a:pt x="294" y="266"/>
                    <a:pt x="294" y="266"/>
                  </a:cubicBezTo>
                  <a:cubicBezTo>
                    <a:pt x="230" y="268"/>
                    <a:pt x="191" y="309"/>
                    <a:pt x="191" y="373"/>
                  </a:cubicBezTo>
                  <a:cubicBezTo>
                    <a:pt x="191" y="437"/>
                    <a:pt x="233" y="479"/>
                    <a:pt x="297" y="479"/>
                  </a:cubicBezTo>
                  <a:cubicBezTo>
                    <a:pt x="359" y="479"/>
                    <a:pt x="400" y="441"/>
                    <a:pt x="404" y="381"/>
                  </a:cubicBezTo>
                  <a:cubicBezTo>
                    <a:pt x="404" y="381"/>
                    <a:pt x="404" y="381"/>
                    <a:pt x="404" y="381"/>
                  </a:cubicBezTo>
                  <a:cubicBezTo>
                    <a:pt x="404" y="373"/>
                    <a:pt x="404" y="373"/>
                    <a:pt x="404" y="373"/>
                  </a:cubicBezTo>
                  <a:cubicBezTo>
                    <a:pt x="404" y="372"/>
                    <a:pt x="404" y="372"/>
                    <a:pt x="404" y="371"/>
                  </a:cubicBezTo>
                  <a:cubicBezTo>
                    <a:pt x="404" y="363"/>
                    <a:pt x="411" y="356"/>
                    <a:pt x="420" y="356"/>
                  </a:cubicBezTo>
                  <a:cubicBezTo>
                    <a:pt x="429" y="356"/>
                    <a:pt x="436" y="363"/>
                    <a:pt x="436" y="372"/>
                  </a:cubicBezTo>
                  <a:cubicBezTo>
                    <a:pt x="436" y="372"/>
                    <a:pt x="436" y="372"/>
                    <a:pt x="436" y="372"/>
                  </a:cubicBezTo>
                  <a:cubicBezTo>
                    <a:pt x="436" y="374"/>
                    <a:pt x="436" y="374"/>
                    <a:pt x="436" y="374"/>
                  </a:cubicBezTo>
                  <a:cubicBezTo>
                    <a:pt x="436" y="374"/>
                    <a:pt x="436" y="374"/>
                    <a:pt x="436" y="374"/>
                  </a:cubicBezTo>
                  <a:cubicBezTo>
                    <a:pt x="435" y="450"/>
                    <a:pt x="373" y="511"/>
                    <a:pt x="297" y="511"/>
                  </a:cubicBezTo>
                  <a:close/>
                  <a:moveTo>
                    <a:pt x="106" y="478"/>
                  </a:moveTo>
                  <a:cubicBezTo>
                    <a:pt x="105" y="478"/>
                    <a:pt x="104" y="478"/>
                    <a:pt x="102" y="477"/>
                  </a:cubicBezTo>
                  <a:cubicBezTo>
                    <a:pt x="101" y="475"/>
                    <a:pt x="99" y="473"/>
                    <a:pt x="98" y="473"/>
                  </a:cubicBezTo>
                  <a:cubicBezTo>
                    <a:pt x="98" y="472"/>
                    <a:pt x="98" y="471"/>
                    <a:pt x="98" y="471"/>
                  </a:cubicBezTo>
                  <a:cubicBezTo>
                    <a:pt x="97" y="471"/>
                    <a:pt x="97" y="471"/>
                    <a:pt x="97" y="470"/>
                  </a:cubicBezTo>
                  <a:cubicBezTo>
                    <a:pt x="90" y="460"/>
                    <a:pt x="89" y="457"/>
                    <a:pt x="89" y="456"/>
                  </a:cubicBezTo>
                  <a:cubicBezTo>
                    <a:pt x="89" y="451"/>
                    <a:pt x="93" y="447"/>
                    <a:pt x="98" y="447"/>
                  </a:cubicBezTo>
                  <a:cubicBezTo>
                    <a:pt x="100" y="447"/>
                    <a:pt x="102" y="448"/>
                    <a:pt x="104" y="450"/>
                  </a:cubicBezTo>
                  <a:cubicBezTo>
                    <a:pt x="115" y="467"/>
                    <a:pt x="115" y="467"/>
                    <a:pt x="115" y="467"/>
                  </a:cubicBezTo>
                  <a:cubicBezTo>
                    <a:pt x="115" y="468"/>
                    <a:pt x="115" y="469"/>
                    <a:pt x="115" y="469"/>
                  </a:cubicBezTo>
                  <a:cubicBezTo>
                    <a:pt x="115" y="474"/>
                    <a:pt x="111" y="478"/>
                    <a:pt x="106" y="478"/>
                  </a:cubicBezTo>
                  <a:close/>
                  <a:moveTo>
                    <a:pt x="272" y="361"/>
                  </a:moveTo>
                  <a:cubicBezTo>
                    <a:pt x="404" y="240"/>
                    <a:pt x="404" y="240"/>
                    <a:pt x="404" y="240"/>
                  </a:cubicBezTo>
                  <a:cubicBezTo>
                    <a:pt x="404" y="121"/>
                    <a:pt x="404" y="121"/>
                    <a:pt x="404" y="121"/>
                  </a:cubicBezTo>
                  <a:cubicBezTo>
                    <a:pt x="502" y="34"/>
                    <a:pt x="502" y="34"/>
                    <a:pt x="502" y="34"/>
                  </a:cubicBezTo>
                  <a:cubicBezTo>
                    <a:pt x="502" y="34"/>
                    <a:pt x="502" y="34"/>
                    <a:pt x="502" y="34"/>
                  </a:cubicBezTo>
                  <a:cubicBezTo>
                    <a:pt x="535" y="0"/>
                    <a:pt x="535" y="0"/>
                    <a:pt x="535" y="0"/>
                  </a:cubicBezTo>
                  <a:cubicBezTo>
                    <a:pt x="546" y="124"/>
                    <a:pt x="546" y="124"/>
                    <a:pt x="546" y="124"/>
                  </a:cubicBezTo>
                  <a:cubicBezTo>
                    <a:pt x="670" y="135"/>
                    <a:pt x="670" y="135"/>
                    <a:pt x="670" y="135"/>
                  </a:cubicBezTo>
                  <a:cubicBezTo>
                    <a:pt x="648" y="157"/>
                    <a:pt x="648" y="157"/>
                    <a:pt x="648" y="157"/>
                  </a:cubicBezTo>
                  <a:cubicBezTo>
                    <a:pt x="632" y="157"/>
                    <a:pt x="632" y="157"/>
                    <a:pt x="632" y="157"/>
                  </a:cubicBezTo>
                  <a:cubicBezTo>
                    <a:pt x="640" y="165"/>
                    <a:pt x="640" y="165"/>
                    <a:pt x="640" y="165"/>
                  </a:cubicBezTo>
                  <a:cubicBezTo>
                    <a:pt x="554" y="251"/>
                    <a:pt x="554" y="251"/>
                    <a:pt x="554" y="251"/>
                  </a:cubicBezTo>
                  <a:cubicBezTo>
                    <a:pt x="546" y="243"/>
                    <a:pt x="546" y="243"/>
                    <a:pt x="546" y="243"/>
                  </a:cubicBezTo>
                  <a:cubicBezTo>
                    <a:pt x="546" y="255"/>
                    <a:pt x="546" y="255"/>
                    <a:pt x="546" y="255"/>
                  </a:cubicBezTo>
                  <a:cubicBezTo>
                    <a:pt x="430" y="255"/>
                    <a:pt x="430" y="255"/>
                    <a:pt x="430" y="255"/>
                  </a:cubicBezTo>
                  <a:cubicBezTo>
                    <a:pt x="289" y="385"/>
                    <a:pt x="289" y="385"/>
                    <a:pt x="289" y="385"/>
                  </a:cubicBezTo>
                  <a:lnTo>
                    <a:pt x="272" y="361"/>
                  </a:lnTo>
                  <a:close/>
                  <a:moveTo>
                    <a:pt x="436" y="139"/>
                  </a:moveTo>
                  <a:cubicBezTo>
                    <a:pt x="436" y="234"/>
                    <a:pt x="436" y="234"/>
                    <a:pt x="436" y="234"/>
                  </a:cubicBezTo>
                  <a:cubicBezTo>
                    <a:pt x="531" y="234"/>
                    <a:pt x="531" y="234"/>
                    <a:pt x="531" y="234"/>
                  </a:cubicBezTo>
                  <a:cubicBezTo>
                    <a:pt x="608" y="157"/>
                    <a:pt x="608" y="157"/>
                    <a:pt x="608" y="157"/>
                  </a:cubicBezTo>
                  <a:cubicBezTo>
                    <a:pt x="513" y="157"/>
                    <a:pt x="513" y="157"/>
                    <a:pt x="513" y="157"/>
                  </a:cubicBezTo>
                  <a:cubicBezTo>
                    <a:pt x="513" y="62"/>
                    <a:pt x="513" y="62"/>
                    <a:pt x="513" y="62"/>
                  </a:cubicBezTo>
                  <a:lnTo>
                    <a:pt x="436" y="139"/>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dirty="0">
                <a:solidFill>
                  <a:prstClr val="black"/>
                </a:solidFill>
                <a:cs typeface="+mn-cs"/>
              </a:endParaRPr>
            </a:p>
          </p:txBody>
        </p:sp>
        <p:sp>
          <p:nvSpPr>
            <p:cNvPr id="21" name="文本框 20"/>
            <p:cNvSpPr txBox="1"/>
            <p:nvPr userDrawn="1"/>
          </p:nvSpPr>
          <p:spPr>
            <a:xfrm>
              <a:off x="-9037" y="402578"/>
              <a:ext cx="553997" cy="492442"/>
            </a:xfrm>
            <a:prstGeom prst="rect">
              <a:avLst/>
            </a:prstGeom>
            <a:noFill/>
          </p:spPr>
          <p:txBody>
            <a:bodyPr wrap="none" rtlCol="0">
              <a:spAutoFit/>
            </a:bodyPr>
            <a:lstStyle/>
            <a:p>
              <a:pPr hangingPunct="1"/>
              <a:r>
                <a:rPr lang="zh-CN" altLang="en-US" sz="1800" kern="1200" dirty="0">
                  <a:solidFill>
                    <a:prstClr val="white"/>
                  </a:solidFill>
                  <a:cs typeface="+mn-cs"/>
                </a:rPr>
                <a:t>考</a:t>
              </a:r>
            </a:p>
          </p:txBody>
        </p:sp>
        <p:sp>
          <p:nvSpPr>
            <p:cNvPr id="22" name="文本框 21"/>
            <p:cNvSpPr txBox="1"/>
            <p:nvPr userDrawn="1"/>
          </p:nvSpPr>
          <p:spPr>
            <a:xfrm>
              <a:off x="838269" y="402578"/>
              <a:ext cx="553997" cy="492442"/>
            </a:xfrm>
            <a:prstGeom prst="rect">
              <a:avLst/>
            </a:prstGeom>
            <a:noFill/>
          </p:spPr>
          <p:txBody>
            <a:bodyPr wrap="none" rtlCol="0">
              <a:spAutoFit/>
            </a:bodyPr>
            <a:lstStyle/>
            <a:p>
              <a:pPr hangingPunct="1"/>
              <a:r>
                <a:rPr lang="zh-CN" altLang="en-US" sz="1800" kern="1200" dirty="0">
                  <a:solidFill>
                    <a:prstClr val="white"/>
                  </a:solidFill>
                  <a:cs typeface="+mn-cs"/>
                </a:rPr>
                <a:t>向</a:t>
              </a:r>
            </a:p>
          </p:txBody>
        </p:sp>
      </p:grpSp>
    </p:spTree>
    <p:extLst>
      <p:ext uri="{BB962C8B-B14F-4D97-AF65-F5344CB8AC3E}">
        <p14:creationId xmlns:p14="http://schemas.microsoft.com/office/powerpoint/2010/main" val="6123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方法技巧">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p:cNvPicPr>
            <a:picLocks noChangeAspect="1"/>
          </p:cNvPicPr>
          <p:nvPr userDrawn="1"/>
        </p:nvPicPr>
        <p:blipFill>
          <a:blip r:embed="rId2"/>
          <a:stretch>
            <a:fillRect/>
          </a:stretch>
        </p:blipFill>
        <p:spPr>
          <a:xfrm>
            <a:off x="0" y="0"/>
            <a:ext cx="1554480" cy="5143500"/>
          </a:xfrm>
          <a:prstGeom prst="rect">
            <a:avLst/>
          </a:prstGeom>
        </p:spPr>
      </p:pic>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44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提示">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1" y="0"/>
            <a:ext cx="1554263" cy="51435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66" name="组合 65"/>
          <p:cNvGrpSpPr/>
          <p:nvPr userDrawn="1"/>
        </p:nvGrpSpPr>
        <p:grpSpPr>
          <a:xfrm>
            <a:off x="407799" y="1640210"/>
            <a:ext cx="738664" cy="1874622"/>
            <a:chOff x="543732" y="2086040"/>
            <a:chExt cx="984885" cy="2499495"/>
          </a:xfrm>
        </p:grpSpPr>
        <p:sp>
          <p:nvSpPr>
            <p:cNvPr id="67" name="矩形 66"/>
            <p:cNvSpPr/>
            <p:nvPr/>
          </p:nvSpPr>
          <p:spPr>
            <a:xfrm>
              <a:off x="543732" y="3077430"/>
              <a:ext cx="984885" cy="1508105"/>
            </a:xfrm>
            <a:prstGeom prst="rect">
              <a:avLst/>
            </a:prstGeom>
          </p:spPr>
          <p:txBody>
            <a:bodyPr vert="eaVert" wrap="none" anchor="ctr">
              <a:spAutoFit/>
            </a:bodyPr>
            <a:lstStyle/>
            <a:p>
              <a:pPr algn="ctr" hangingPunct="1"/>
              <a:r>
                <a:rPr lang="zh-CN" altLang="en-US" sz="3600" kern="1200" spc="450" dirty="0">
                  <a:solidFill>
                    <a:prstClr val="white"/>
                  </a:solidFill>
                  <a:cs typeface="+mn-cs"/>
                </a:rPr>
                <a:t>提示</a:t>
              </a:r>
            </a:p>
          </p:txBody>
        </p:sp>
        <p:grpSp>
          <p:nvGrpSpPr>
            <p:cNvPr id="68" name="组合 67"/>
            <p:cNvGrpSpPr/>
            <p:nvPr/>
          </p:nvGrpSpPr>
          <p:grpSpPr>
            <a:xfrm>
              <a:off x="698875" y="2086040"/>
              <a:ext cx="674600" cy="709366"/>
              <a:chOff x="471487" y="193675"/>
              <a:chExt cx="1601789" cy="1684338"/>
            </a:xfrm>
            <a:solidFill>
              <a:schemeClr val="bg1"/>
            </a:solidFill>
          </p:grpSpPr>
          <p:sp>
            <p:nvSpPr>
              <p:cNvPr id="69" name="Freeform 5"/>
              <p:cNvSpPr>
                <a:spLocks noEditPoints="1"/>
              </p:cNvSpPr>
              <p:nvPr/>
            </p:nvSpPr>
            <p:spPr bwMode="auto">
              <a:xfrm>
                <a:off x="828675" y="620713"/>
                <a:ext cx="887413" cy="1131888"/>
              </a:xfrm>
              <a:custGeom>
                <a:avLst/>
                <a:gdLst>
                  <a:gd name="T0" fmla="*/ 270 w 411"/>
                  <a:gd name="T1" fmla="*/ 526 h 526"/>
                  <a:gd name="T2" fmla="*/ 141 w 411"/>
                  <a:gd name="T3" fmla="*/ 526 h 526"/>
                  <a:gd name="T4" fmla="*/ 93 w 411"/>
                  <a:gd name="T5" fmla="*/ 478 h 526"/>
                  <a:gd name="T6" fmla="*/ 93 w 411"/>
                  <a:gd name="T7" fmla="*/ 378 h 526"/>
                  <a:gd name="T8" fmla="*/ 28 w 411"/>
                  <a:gd name="T9" fmla="*/ 310 h 526"/>
                  <a:gd name="T10" fmla="*/ 0 w 411"/>
                  <a:gd name="T11" fmla="*/ 206 h 526"/>
                  <a:gd name="T12" fmla="*/ 60 w 411"/>
                  <a:gd name="T13" fmla="*/ 61 h 526"/>
                  <a:gd name="T14" fmla="*/ 205 w 411"/>
                  <a:gd name="T15" fmla="*/ 0 h 526"/>
                  <a:gd name="T16" fmla="*/ 350 w 411"/>
                  <a:gd name="T17" fmla="*/ 61 h 526"/>
                  <a:gd name="T18" fmla="*/ 411 w 411"/>
                  <a:gd name="T19" fmla="*/ 206 h 526"/>
                  <a:gd name="T20" fmla="*/ 382 w 411"/>
                  <a:gd name="T21" fmla="*/ 310 h 526"/>
                  <a:gd name="T22" fmla="*/ 317 w 411"/>
                  <a:gd name="T23" fmla="*/ 378 h 526"/>
                  <a:gd name="T24" fmla="*/ 317 w 411"/>
                  <a:gd name="T25" fmla="*/ 478 h 526"/>
                  <a:gd name="T26" fmla="*/ 270 w 411"/>
                  <a:gd name="T27" fmla="*/ 526 h 526"/>
                  <a:gd name="T28" fmla="*/ 205 w 411"/>
                  <a:gd name="T29" fmla="*/ 37 h 526"/>
                  <a:gd name="T30" fmla="*/ 85 w 411"/>
                  <a:gd name="T31" fmla="*/ 86 h 526"/>
                  <a:gd name="T32" fmla="*/ 36 w 411"/>
                  <a:gd name="T33" fmla="*/ 206 h 526"/>
                  <a:gd name="T34" fmla="*/ 59 w 411"/>
                  <a:gd name="T35" fmla="*/ 292 h 526"/>
                  <a:gd name="T36" fmla="*/ 120 w 411"/>
                  <a:gd name="T37" fmla="*/ 352 h 526"/>
                  <a:gd name="T38" fmla="*/ 129 w 411"/>
                  <a:gd name="T39" fmla="*/ 358 h 526"/>
                  <a:gd name="T40" fmla="*/ 129 w 411"/>
                  <a:gd name="T41" fmla="*/ 478 h 526"/>
                  <a:gd name="T42" fmla="*/ 141 w 411"/>
                  <a:gd name="T43" fmla="*/ 490 h 526"/>
                  <a:gd name="T44" fmla="*/ 270 w 411"/>
                  <a:gd name="T45" fmla="*/ 490 h 526"/>
                  <a:gd name="T46" fmla="*/ 281 w 411"/>
                  <a:gd name="T47" fmla="*/ 478 h 526"/>
                  <a:gd name="T48" fmla="*/ 281 w 411"/>
                  <a:gd name="T49" fmla="*/ 358 h 526"/>
                  <a:gd name="T50" fmla="*/ 290 w 411"/>
                  <a:gd name="T51" fmla="*/ 353 h 526"/>
                  <a:gd name="T52" fmla="*/ 351 w 411"/>
                  <a:gd name="T53" fmla="*/ 292 h 526"/>
                  <a:gd name="T54" fmla="*/ 375 w 411"/>
                  <a:gd name="T55" fmla="*/ 206 h 526"/>
                  <a:gd name="T56" fmla="*/ 325 w 411"/>
                  <a:gd name="T57" fmla="*/ 86 h 526"/>
                  <a:gd name="T58" fmla="*/ 205 w 411"/>
                  <a:gd name="T59" fmla="*/ 3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1" h="526">
                    <a:moveTo>
                      <a:pt x="270" y="526"/>
                    </a:moveTo>
                    <a:cubicBezTo>
                      <a:pt x="141" y="526"/>
                      <a:pt x="141" y="526"/>
                      <a:pt x="141" y="526"/>
                    </a:cubicBezTo>
                    <a:cubicBezTo>
                      <a:pt x="114" y="526"/>
                      <a:pt x="93" y="504"/>
                      <a:pt x="93" y="478"/>
                    </a:cubicBezTo>
                    <a:cubicBezTo>
                      <a:pt x="93" y="378"/>
                      <a:pt x="93" y="378"/>
                      <a:pt x="93" y="378"/>
                    </a:cubicBezTo>
                    <a:cubicBezTo>
                      <a:pt x="67" y="361"/>
                      <a:pt x="44" y="337"/>
                      <a:pt x="28" y="310"/>
                    </a:cubicBezTo>
                    <a:cubicBezTo>
                      <a:pt x="10" y="278"/>
                      <a:pt x="0" y="242"/>
                      <a:pt x="0" y="206"/>
                    </a:cubicBezTo>
                    <a:cubicBezTo>
                      <a:pt x="0" y="151"/>
                      <a:pt x="21" y="99"/>
                      <a:pt x="60" y="61"/>
                    </a:cubicBezTo>
                    <a:cubicBezTo>
                      <a:pt x="99" y="22"/>
                      <a:pt x="150" y="0"/>
                      <a:pt x="205" y="0"/>
                    </a:cubicBezTo>
                    <a:cubicBezTo>
                      <a:pt x="260" y="0"/>
                      <a:pt x="312" y="22"/>
                      <a:pt x="350" y="61"/>
                    </a:cubicBezTo>
                    <a:cubicBezTo>
                      <a:pt x="389" y="99"/>
                      <a:pt x="411" y="151"/>
                      <a:pt x="411" y="206"/>
                    </a:cubicBezTo>
                    <a:cubicBezTo>
                      <a:pt x="411" y="243"/>
                      <a:pt x="401" y="279"/>
                      <a:pt x="382" y="310"/>
                    </a:cubicBezTo>
                    <a:cubicBezTo>
                      <a:pt x="366" y="337"/>
                      <a:pt x="344" y="361"/>
                      <a:pt x="317" y="378"/>
                    </a:cubicBezTo>
                    <a:cubicBezTo>
                      <a:pt x="317" y="478"/>
                      <a:pt x="317" y="478"/>
                      <a:pt x="317" y="478"/>
                    </a:cubicBezTo>
                    <a:cubicBezTo>
                      <a:pt x="317" y="504"/>
                      <a:pt x="296" y="526"/>
                      <a:pt x="270" y="526"/>
                    </a:cubicBezTo>
                    <a:close/>
                    <a:moveTo>
                      <a:pt x="205" y="37"/>
                    </a:moveTo>
                    <a:cubicBezTo>
                      <a:pt x="160" y="37"/>
                      <a:pt x="117" y="54"/>
                      <a:pt x="85" y="86"/>
                    </a:cubicBezTo>
                    <a:cubicBezTo>
                      <a:pt x="53" y="118"/>
                      <a:pt x="36" y="161"/>
                      <a:pt x="36" y="206"/>
                    </a:cubicBezTo>
                    <a:cubicBezTo>
                      <a:pt x="36" y="236"/>
                      <a:pt x="44" y="266"/>
                      <a:pt x="59" y="292"/>
                    </a:cubicBezTo>
                    <a:cubicBezTo>
                      <a:pt x="74" y="317"/>
                      <a:pt x="95" y="338"/>
                      <a:pt x="120" y="352"/>
                    </a:cubicBezTo>
                    <a:cubicBezTo>
                      <a:pt x="129" y="358"/>
                      <a:pt x="129" y="358"/>
                      <a:pt x="129" y="358"/>
                    </a:cubicBezTo>
                    <a:cubicBezTo>
                      <a:pt x="129" y="478"/>
                      <a:pt x="129" y="478"/>
                      <a:pt x="129" y="478"/>
                    </a:cubicBezTo>
                    <a:cubicBezTo>
                      <a:pt x="129" y="484"/>
                      <a:pt x="134" y="490"/>
                      <a:pt x="141" y="490"/>
                    </a:cubicBezTo>
                    <a:cubicBezTo>
                      <a:pt x="270" y="490"/>
                      <a:pt x="270" y="490"/>
                      <a:pt x="270" y="490"/>
                    </a:cubicBezTo>
                    <a:cubicBezTo>
                      <a:pt x="276" y="490"/>
                      <a:pt x="281" y="484"/>
                      <a:pt x="281" y="478"/>
                    </a:cubicBezTo>
                    <a:cubicBezTo>
                      <a:pt x="281" y="358"/>
                      <a:pt x="281" y="358"/>
                      <a:pt x="281" y="358"/>
                    </a:cubicBezTo>
                    <a:cubicBezTo>
                      <a:pt x="290" y="353"/>
                      <a:pt x="290" y="353"/>
                      <a:pt x="290" y="353"/>
                    </a:cubicBezTo>
                    <a:cubicBezTo>
                      <a:pt x="315" y="338"/>
                      <a:pt x="336" y="317"/>
                      <a:pt x="351" y="292"/>
                    </a:cubicBezTo>
                    <a:cubicBezTo>
                      <a:pt x="366" y="266"/>
                      <a:pt x="375" y="236"/>
                      <a:pt x="375" y="206"/>
                    </a:cubicBezTo>
                    <a:cubicBezTo>
                      <a:pt x="375" y="161"/>
                      <a:pt x="357" y="118"/>
                      <a:pt x="325" y="86"/>
                    </a:cubicBezTo>
                    <a:cubicBezTo>
                      <a:pt x="293" y="54"/>
                      <a:pt x="250" y="37"/>
                      <a:pt x="20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0" name="Freeform 6"/>
              <p:cNvSpPr/>
              <p:nvPr/>
            </p:nvSpPr>
            <p:spPr bwMode="auto">
              <a:xfrm>
                <a:off x="1098550" y="1800225"/>
                <a:ext cx="347663" cy="77788"/>
              </a:xfrm>
              <a:custGeom>
                <a:avLst/>
                <a:gdLst>
                  <a:gd name="T0" fmla="*/ 143 w 161"/>
                  <a:gd name="T1" fmla="*/ 36 h 36"/>
                  <a:gd name="T2" fmla="*/ 18 w 161"/>
                  <a:gd name="T3" fmla="*/ 36 h 36"/>
                  <a:gd name="T4" fmla="*/ 0 w 161"/>
                  <a:gd name="T5" fmla="*/ 18 h 36"/>
                  <a:gd name="T6" fmla="*/ 18 w 161"/>
                  <a:gd name="T7" fmla="*/ 0 h 36"/>
                  <a:gd name="T8" fmla="*/ 143 w 161"/>
                  <a:gd name="T9" fmla="*/ 0 h 36"/>
                  <a:gd name="T10" fmla="*/ 161 w 161"/>
                  <a:gd name="T11" fmla="*/ 18 h 36"/>
                  <a:gd name="T12" fmla="*/ 143 w 1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1" h="36">
                    <a:moveTo>
                      <a:pt x="143" y="36"/>
                    </a:moveTo>
                    <a:cubicBezTo>
                      <a:pt x="18" y="36"/>
                      <a:pt x="18" y="36"/>
                      <a:pt x="18" y="36"/>
                    </a:cubicBezTo>
                    <a:cubicBezTo>
                      <a:pt x="8" y="36"/>
                      <a:pt x="0" y="28"/>
                      <a:pt x="0" y="18"/>
                    </a:cubicBezTo>
                    <a:cubicBezTo>
                      <a:pt x="0" y="8"/>
                      <a:pt x="8" y="0"/>
                      <a:pt x="18" y="0"/>
                    </a:cubicBezTo>
                    <a:cubicBezTo>
                      <a:pt x="143" y="0"/>
                      <a:pt x="143" y="0"/>
                      <a:pt x="143" y="0"/>
                    </a:cubicBezTo>
                    <a:cubicBezTo>
                      <a:pt x="153" y="0"/>
                      <a:pt x="161" y="8"/>
                      <a:pt x="161" y="18"/>
                    </a:cubicBezTo>
                    <a:cubicBezTo>
                      <a:pt x="161" y="28"/>
                      <a:pt x="153" y="36"/>
                      <a:pt x="14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1" name="Freeform 7"/>
              <p:cNvSpPr/>
              <p:nvPr/>
            </p:nvSpPr>
            <p:spPr bwMode="auto">
              <a:xfrm>
                <a:off x="1231900" y="193675"/>
                <a:ext cx="77788" cy="346075"/>
              </a:xfrm>
              <a:custGeom>
                <a:avLst/>
                <a:gdLst>
                  <a:gd name="T0" fmla="*/ 0 w 36"/>
                  <a:gd name="T1" fmla="*/ 143 h 161"/>
                  <a:gd name="T2" fmla="*/ 0 w 36"/>
                  <a:gd name="T3" fmla="*/ 18 h 161"/>
                  <a:gd name="T4" fmla="*/ 18 w 36"/>
                  <a:gd name="T5" fmla="*/ 0 h 161"/>
                  <a:gd name="T6" fmla="*/ 36 w 36"/>
                  <a:gd name="T7" fmla="*/ 18 h 161"/>
                  <a:gd name="T8" fmla="*/ 36 w 36"/>
                  <a:gd name="T9" fmla="*/ 143 h 161"/>
                  <a:gd name="T10" fmla="*/ 18 w 36"/>
                  <a:gd name="T11" fmla="*/ 161 h 161"/>
                  <a:gd name="T12" fmla="*/ 0 w 36"/>
                  <a:gd name="T13" fmla="*/ 143 h 161"/>
                </a:gdLst>
                <a:ahLst/>
                <a:cxnLst>
                  <a:cxn ang="0">
                    <a:pos x="T0" y="T1"/>
                  </a:cxn>
                  <a:cxn ang="0">
                    <a:pos x="T2" y="T3"/>
                  </a:cxn>
                  <a:cxn ang="0">
                    <a:pos x="T4" y="T5"/>
                  </a:cxn>
                  <a:cxn ang="0">
                    <a:pos x="T6" y="T7"/>
                  </a:cxn>
                  <a:cxn ang="0">
                    <a:pos x="T8" y="T9"/>
                  </a:cxn>
                  <a:cxn ang="0">
                    <a:pos x="T10" y="T11"/>
                  </a:cxn>
                  <a:cxn ang="0">
                    <a:pos x="T12" y="T13"/>
                  </a:cxn>
                </a:cxnLst>
                <a:rect l="0" t="0" r="r" b="b"/>
                <a:pathLst>
                  <a:path w="36" h="161">
                    <a:moveTo>
                      <a:pt x="0" y="143"/>
                    </a:moveTo>
                    <a:cubicBezTo>
                      <a:pt x="0" y="18"/>
                      <a:pt x="0" y="18"/>
                      <a:pt x="0" y="18"/>
                    </a:cubicBezTo>
                    <a:cubicBezTo>
                      <a:pt x="0" y="8"/>
                      <a:pt x="8" y="0"/>
                      <a:pt x="18" y="0"/>
                    </a:cubicBezTo>
                    <a:cubicBezTo>
                      <a:pt x="28" y="0"/>
                      <a:pt x="36" y="8"/>
                      <a:pt x="36" y="18"/>
                    </a:cubicBezTo>
                    <a:cubicBezTo>
                      <a:pt x="36" y="143"/>
                      <a:pt x="36" y="143"/>
                      <a:pt x="36" y="143"/>
                    </a:cubicBezTo>
                    <a:cubicBezTo>
                      <a:pt x="36" y="153"/>
                      <a:pt x="28" y="161"/>
                      <a:pt x="18" y="161"/>
                    </a:cubicBezTo>
                    <a:cubicBezTo>
                      <a:pt x="8" y="161"/>
                      <a:pt x="0" y="15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2" name="Freeform 8"/>
              <p:cNvSpPr/>
              <p:nvPr/>
            </p:nvSpPr>
            <p:spPr bwMode="auto">
              <a:xfrm>
                <a:off x="1609725" y="427038"/>
                <a:ext cx="276225" cy="274638"/>
              </a:xfrm>
              <a:custGeom>
                <a:avLst/>
                <a:gdLst>
                  <a:gd name="T0" fmla="*/ 8 w 128"/>
                  <a:gd name="T1" fmla="*/ 96 h 128"/>
                  <a:gd name="T2" fmla="*/ 96 w 128"/>
                  <a:gd name="T3" fmla="*/ 7 h 128"/>
                  <a:gd name="T4" fmla="*/ 121 w 128"/>
                  <a:gd name="T5" fmla="*/ 7 h 128"/>
                  <a:gd name="T6" fmla="*/ 121 w 128"/>
                  <a:gd name="T7" fmla="*/ 33 h 128"/>
                  <a:gd name="T8" fmla="*/ 33 w 128"/>
                  <a:gd name="T9" fmla="*/ 121 h 128"/>
                  <a:gd name="T10" fmla="*/ 8 w 128"/>
                  <a:gd name="T11" fmla="*/ 121 h 128"/>
                  <a:gd name="T12" fmla="*/ 8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8" y="96"/>
                    </a:moveTo>
                    <a:cubicBezTo>
                      <a:pt x="96" y="7"/>
                      <a:pt x="96" y="7"/>
                      <a:pt x="96" y="7"/>
                    </a:cubicBezTo>
                    <a:cubicBezTo>
                      <a:pt x="103" y="0"/>
                      <a:pt x="114" y="0"/>
                      <a:pt x="121" y="7"/>
                    </a:cubicBezTo>
                    <a:cubicBezTo>
                      <a:pt x="128" y="14"/>
                      <a:pt x="128" y="26"/>
                      <a:pt x="121" y="33"/>
                    </a:cubicBezTo>
                    <a:cubicBezTo>
                      <a:pt x="33" y="121"/>
                      <a:pt x="33" y="121"/>
                      <a:pt x="33" y="121"/>
                    </a:cubicBezTo>
                    <a:cubicBezTo>
                      <a:pt x="26" y="128"/>
                      <a:pt x="15" y="128"/>
                      <a:pt x="8" y="121"/>
                    </a:cubicBezTo>
                    <a:cubicBezTo>
                      <a:pt x="0" y="114"/>
                      <a:pt x="0" y="103"/>
                      <a:pt x="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3" name="Freeform 9"/>
              <p:cNvSpPr/>
              <p:nvPr/>
            </p:nvSpPr>
            <p:spPr bwMode="auto">
              <a:xfrm>
                <a:off x="619125" y="427038"/>
                <a:ext cx="276225" cy="274638"/>
              </a:xfrm>
              <a:custGeom>
                <a:avLst/>
                <a:gdLst>
                  <a:gd name="T0" fmla="*/ 121 w 128"/>
                  <a:gd name="T1" fmla="*/ 96 h 128"/>
                  <a:gd name="T2" fmla="*/ 33 w 128"/>
                  <a:gd name="T3" fmla="*/ 7 h 128"/>
                  <a:gd name="T4" fmla="*/ 7 w 128"/>
                  <a:gd name="T5" fmla="*/ 7 h 128"/>
                  <a:gd name="T6" fmla="*/ 7 w 128"/>
                  <a:gd name="T7" fmla="*/ 33 h 128"/>
                  <a:gd name="T8" fmla="*/ 95 w 128"/>
                  <a:gd name="T9" fmla="*/ 121 h 128"/>
                  <a:gd name="T10" fmla="*/ 121 w 128"/>
                  <a:gd name="T11" fmla="*/ 121 h 128"/>
                  <a:gd name="T12" fmla="*/ 121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1" y="96"/>
                    </a:moveTo>
                    <a:cubicBezTo>
                      <a:pt x="33" y="7"/>
                      <a:pt x="33" y="7"/>
                      <a:pt x="33" y="7"/>
                    </a:cubicBezTo>
                    <a:cubicBezTo>
                      <a:pt x="26" y="0"/>
                      <a:pt x="14" y="0"/>
                      <a:pt x="7" y="7"/>
                    </a:cubicBezTo>
                    <a:cubicBezTo>
                      <a:pt x="0" y="14"/>
                      <a:pt x="0" y="26"/>
                      <a:pt x="7" y="33"/>
                    </a:cubicBezTo>
                    <a:cubicBezTo>
                      <a:pt x="95" y="121"/>
                      <a:pt x="95" y="121"/>
                      <a:pt x="95" y="121"/>
                    </a:cubicBezTo>
                    <a:cubicBezTo>
                      <a:pt x="102" y="128"/>
                      <a:pt x="114" y="128"/>
                      <a:pt x="121" y="121"/>
                    </a:cubicBezTo>
                    <a:cubicBezTo>
                      <a:pt x="128" y="114"/>
                      <a:pt x="128" y="103"/>
                      <a:pt x="12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4" name="Freeform 10"/>
              <p:cNvSpPr/>
              <p:nvPr/>
            </p:nvSpPr>
            <p:spPr bwMode="auto">
              <a:xfrm>
                <a:off x="1747838" y="958850"/>
                <a:ext cx="325438" cy="76200"/>
              </a:xfrm>
              <a:custGeom>
                <a:avLst/>
                <a:gdLst>
                  <a:gd name="T0" fmla="*/ 17 w 151"/>
                  <a:gd name="T1" fmla="*/ 0 h 36"/>
                  <a:gd name="T2" fmla="*/ 135 w 151"/>
                  <a:gd name="T3" fmla="*/ 0 h 36"/>
                  <a:gd name="T4" fmla="*/ 151 w 151"/>
                  <a:gd name="T5" fmla="*/ 18 h 36"/>
                  <a:gd name="T6" fmla="*/ 135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5" y="0"/>
                      <a:pt x="135" y="0"/>
                      <a:pt x="135" y="0"/>
                    </a:cubicBezTo>
                    <a:cubicBezTo>
                      <a:pt x="144" y="0"/>
                      <a:pt x="151" y="8"/>
                      <a:pt x="151" y="18"/>
                    </a:cubicBezTo>
                    <a:cubicBezTo>
                      <a:pt x="151" y="28"/>
                      <a:pt x="144" y="36"/>
                      <a:pt x="135"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5" name="Freeform 11"/>
              <p:cNvSpPr/>
              <p:nvPr/>
            </p:nvSpPr>
            <p:spPr bwMode="auto">
              <a:xfrm>
                <a:off x="1044575" y="1474788"/>
                <a:ext cx="455613" cy="77788"/>
              </a:xfrm>
              <a:custGeom>
                <a:avLst/>
                <a:gdLst>
                  <a:gd name="T0" fmla="*/ 193 w 211"/>
                  <a:gd name="T1" fmla="*/ 36 h 36"/>
                  <a:gd name="T2" fmla="*/ 18 w 211"/>
                  <a:gd name="T3" fmla="*/ 36 h 36"/>
                  <a:gd name="T4" fmla="*/ 0 w 211"/>
                  <a:gd name="T5" fmla="*/ 18 h 36"/>
                  <a:gd name="T6" fmla="*/ 18 w 211"/>
                  <a:gd name="T7" fmla="*/ 0 h 36"/>
                  <a:gd name="T8" fmla="*/ 193 w 211"/>
                  <a:gd name="T9" fmla="*/ 0 h 36"/>
                  <a:gd name="T10" fmla="*/ 211 w 211"/>
                  <a:gd name="T11" fmla="*/ 18 h 36"/>
                  <a:gd name="T12" fmla="*/ 193 w 21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1" h="36">
                    <a:moveTo>
                      <a:pt x="193" y="36"/>
                    </a:moveTo>
                    <a:cubicBezTo>
                      <a:pt x="18" y="36"/>
                      <a:pt x="18" y="36"/>
                      <a:pt x="18" y="36"/>
                    </a:cubicBezTo>
                    <a:cubicBezTo>
                      <a:pt x="8" y="36"/>
                      <a:pt x="0" y="28"/>
                      <a:pt x="0" y="18"/>
                    </a:cubicBezTo>
                    <a:cubicBezTo>
                      <a:pt x="0" y="8"/>
                      <a:pt x="8" y="0"/>
                      <a:pt x="18" y="0"/>
                    </a:cubicBezTo>
                    <a:cubicBezTo>
                      <a:pt x="193" y="0"/>
                      <a:pt x="193" y="0"/>
                      <a:pt x="193" y="0"/>
                    </a:cubicBezTo>
                    <a:cubicBezTo>
                      <a:pt x="203" y="0"/>
                      <a:pt x="211" y="8"/>
                      <a:pt x="211" y="18"/>
                    </a:cubicBezTo>
                    <a:cubicBezTo>
                      <a:pt x="211" y="28"/>
                      <a:pt x="203" y="36"/>
                      <a:pt x="19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6" name="Line 12"/>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7" name="Line 13"/>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8" name="Freeform 14"/>
              <p:cNvSpPr/>
              <p:nvPr/>
            </p:nvSpPr>
            <p:spPr bwMode="auto">
              <a:xfrm>
                <a:off x="471487" y="958850"/>
                <a:ext cx="325438" cy="76200"/>
              </a:xfrm>
              <a:custGeom>
                <a:avLst/>
                <a:gdLst>
                  <a:gd name="T0" fmla="*/ 17 w 151"/>
                  <a:gd name="T1" fmla="*/ 0 h 36"/>
                  <a:gd name="T2" fmla="*/ 134 w 151"/>
                  <a:gd name="T3" fmla="*/ 0 h 36"/>
                  <a:gd name="T4" fmla="*/ 151 w 151"/>
                  <a:gd name="T5" fmla="*/ 18 h 36"/>
                  <a:gd name="T6" fmla="*/ 134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4" y="0"/>
                      <a:pt x="134" y="0"/>
                      <a:pt x="134" y="0"/>
                    </a:cubicBezTo>
                    <a:cubicBezTo>
                      <a:pt x="144" y="0"/>
                      <a:pt x="151" y="8"/>
                      <a:pt x="151" y="18"/>
                    </a:cubicBezTo>
                    <a:cubicBezTo>
                      <a:pt x="151" y="28"/>
                      <a:pt x="144" y="36"/>
                      <a:pt x="134"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9" name="Line 15"/>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0" name="Line 16"/>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1" name="Line 17"/>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2" name="Line 18"/>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Tree>
    <p:extLst>
      <p:ext uri="{BB962C8B-B14F-4D97-AF65-F5344CB8AC3E}">
        <p14:creationId xmlns:p14="http://schemas.microsoft.com/office/powerpoint/2010/main" val="217572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拓展">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3" name="组合 82"/>
          <p:cNvGrpSpPr/>
          <p:nvPr userDrawn="1"/>
        </p:nvGrpSpPr>
        <p:grpSpPr>
          <a:xfrm>
            <a:off x="1" y="0"/>
            <a:ext cx="1554263" cy="5143500"/>
            <a:chOff x="0" y="0"/>
            <a:chExt cx="2072351" cy="6858000"/>
          </a:xfrm>
        </p:grpSpPr>
        <p:sp>
          <p:nvSpPr>
            <p:cNvPr id="84" name="矩形 83"/>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5" name="组合 84"/>
            <p:cNvGrpSpPr/>
            <p:nvPr/>
          </p:nvGrpSpPr>
          <p:grpSpPr>
            <a:xfrm>
              <a:off x="1928335" y="133180"/>
              <a:ext cx="144016" cy="6552728"/>
              <a:chOff x="2135560" y="188640"/>
              <a:chExt cx="144016" cy="6552728"/>
            </a:xfrm>
            <a:solidFill>
              <a:srgbClr val="0070C0"/>
            </a:solidFill>
          </p:grpSpPr>
          <p:sp>
            <p:nvSpPr>
              <p:cNvPr id="86" name="椭圆 85"/>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7" name="椭圆 86"/>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8" name="椭圆 87"/>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9" name="椭圆 88"/>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0" name="椭圆 89"/>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1" name="椭圆 90"/>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2" name="椭圆 91"/>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3" name="椭圆 92"/>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4" name="椭圆 93"/>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5" name="椭圆 94"/>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6" name="椭圆 95"/>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7" name="椭圆 96"/>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8" name="椭圆 97"/>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9" name="椭圆 98"/>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0" name="椭圆 99"/>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1" name="椭圆 100"/>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2" name="椭圆 101"/>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3" name="椭圆 102"/>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4" name="椭圆 103"/>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5" name="椭圆 104"/>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6" name="椭圆 105"/>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7" name="椭圆 106"/>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8" name="椭圆 107"/>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9" name="椭圆 108"/>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10" name="椭圆 109"/>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sp>
        <p:nvSpPr>
          <p:cNvPr id="111" name="矩形 110"/>
          <p:cNvSpPr/>
          <p:nvPr userDrawn="1"/>
        </p:nvSpPr>
        <p:spPr>
          <a:xfrm>
            <a:off x="407799" y="2383753"/>
            <a:ext cx="738664" cy="1131079"/>
          </a:xfrm>
          <a:prstGeom prst="rect">
            <a:avLst/>
          </a:prstGeom>
        </p:spPr>
        <p:txBody>
          <a:bodyPr vert="eaVert" wrap="none" anchor="ctr">
            <a:spAutoFit/>
          </a:bodyPr>
          <a:lstStyle/>
          <a:p>
            <a:pPr algn="ctr" hangingPunct="1"/>
            <a:r>
              <a:rPr lang="zh-CN" altLang="en-US" sz="3600" kern="1200" spc="450" dirty="0">
                <a:solidFill>
                  <a:prstClr val="white"/>
                </a:solidFill>
                <a:cs typeface="+mn-cs"/>
              </a:rPr>
              <a:t>拓展</a:t>
            </a:r>
          </a:p>
        </p:txBody>
      </p:sp>
      <p:pic>
        <p:nvPicPr>
          <p:cNvPr id="112" name="图片 1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864" y="1574779"/>
            <a:ext cx="732374" cy="732374"/>
          </a:xfrm>
          <a:prstGeom prst="rect">
            <a:avLst/>
          </a:prstGeom>
        </p:spPr>
      </p:pic>
    </p:spTree>
    <p:extLst>
      <p:ext uri="{BB962C8B-B14F-4D97-AF65-F5344CB8AC3E}">
        <p14:creationId xmlns:p14="http://schemas.microsoft.com/office/powerpoint/2010/main" val="71303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答题模板">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1" y="0"/>
            <a:ext cx="1554263" cy="51435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66" name="组合 65"/>
          <p:cNvGrpSpPr/>
          <p:nvPr userDrawn="1"/>
        </p:nvGrpSpPr>
        <p:grpSpPr>
          <a:xfrm>
            <a:off x="407798" y="1168072"/>
            <a:ext cx="738664" cy="2818899"/>
            <a:chOff x="673885" y="1268760"/>
            <a:chExt cx="984885" cy="3758531"/>
          </a:xfrm>
        </p:grpSpPr>
        <p:sp>
          <p:nvSpPr>
            <p:cNvPr id="67" name="矩形 66"/>
            <p:cNvSpPr/>
            <p:nvPr/>
          </p:nvSpPr>
          <p:spPr>
            <a:xfrm>
              <a:off x="673885" y="2134192"/>
              <a:ext cx="984885" cy="2893099"/>
            </a:xfrm>
            <a:prstGeom prst="rect">
              <a:avLst/>
            </a:prstGeom>
          </p:spPr>
          <p:txBody>
            <a:bodyPr vert="eaVert" wrap="none" anchor="ctr">
              <a:spAutoFit/>
            </a:bodyPr>
            <a:lstStyle/>
            <a:p>
              <a:pPr algn="ctr" hangingPunct="1"/>
              <a:r>
                <a:rPr lang="zh-CN" altLang="en-US" sz="3600" kern="1200" spc="450" dirty="0">
                  <a:solidFill>
                    <a:prstClr val="white"/>
                  </a:solidFill>
                  <a:cs typeface="+mn-cs"/>
                </a:rPr>
                <a:t>答题模板</a:t>
              </a:r>
            </a:p>
          </p:txBody>
        </p:sp>
        <p:sp>
          <p:nvSpPr>
            <p:cNvPr id="68" name="Freeform 5"/>
            <p:cNvSpPr>
              <a:spLocks noEditPoints="1"/>
            </p:cNvSpPr>
            <p:nvPr/>
          </p:nvSpPr>
          <p:spPr bwMode="auto">
            <a:xfrm>
              <a:off x="766216" y="1268760"/>
              <a:ext cx="800222" cy="799370"/>
            </a:xfrm>
            <a:custGeom>
              <a:avLst/>
              <a:gdLst>
                <a:gd name="T0" fmla="*/ 0 w 939"/>
                <a:gd name="T1" fmla="*/ 0 h 938"/>
                <a:gd name="T2" fmla="*/ 0 w 939"/>
                <a:gd name="T3" fmla="*/ 938 h 938"/>
                <a:gd name="T4" fmla="*/ 939 w 939"/>
                <a:gd name="T5" fmla="*/ 938 h 938"/>
                <a:gd name="T6" fmla="*/ 939 w 939"/>
                <a:gd name="T7" fmla="*/ 0 h 938"/>
                <a:gd name="T8" fmla="*/ 0 w 939"/>
                <a:gd name="T9" fmla="*/ 0 h 938"/>
                <a:gd name="T10" fmla="*/ 899 w 939"/>
                <a:gd name="T11" fmla="*/ 897 h 938"/>
                <a:gd name="T12" fmla="*/ 41 w 939"/>
                <a:gd name="T13" fmla="*/ 897 h 938"/>
                <a:gd name="T14" fmla="*/ 41 w 939"/>
                <a:gd name="T15" fmla="*/ 41 h 938"/>
                <a:gd name="T16" fmla="*/ 899 w 939"/>
                <a:gd name="T17" fmla="*/ 41 h 938"/>
                <a:gd name="T18" fmla="*/ 899 w 939"/>
                <a:gd name="T19" fmla="*/ 897 h 938"/>
                <a:gd name="T20" fmla="*/ 809 w 939"/>
                <a:gd name="T21" fmla="*/ 151 h 938"/>
                <a:gd name="T22" fmla="*/ 131 w 939"/>
                <a:gd name="T23" fmla="*/ 151 h 938"/>
                <a:gd name="T24" fmla="*/ 131 w 939"/>
                <a:gd name="T25" fmla="*/ 390 h 938"/>
                <a:gd name="T26" fmla="*/ 809 w 939"/>
                <a:gd name="T27" fmla="*/ 390 h 938"/>
                <a:gd name="T28" fmla="*/ 809 w 939"/>
                <a:gd name="T29" fmla="*/ 151 h 938"/>
                <a:gd name="T30" fmla="*/ 776 w 939"/>
                <a:gd name="T31" fmla="*/ 357 h 938"/>
                <a:gd name="T32" fmla="*/ 163 w 939"/>
                <a:gd name="T33" fmla="*/ 357 h 938"/>
                <a:gd name="T34" fmla="*/ 163 w 939"/>
                <a:gd name="T35" fmla="*/ 182 h 938"/>
                <a:gd name="T36" fmla="*/ 776 w 939"/>
                <a:gd name="T37" fmla="*/ 182 h 938"/>
                <a:gd name="T38" fmla="*/ 776 w 939"/>
                <a:gd name="T39" fmla="*/ 357 h 938"/>
                <a:gd name="T40" fmla="*/ 508 w 939"/>
                <a:gd name="T41" fmla="*/ 574 h 938"/>
                <a:gd name="T42" fmla="*/ 809 w 939"/>
                <a:gd name="T43" fmla="*/ 574 h 938"/>
                <a:gd name="T44" fmla="*/ 809 w 939"/>
                <a:gd name="T45" fmla="*/ 452 h 938"/>
                <a:gd name="T46" fmla="*/ 508 w 939"/>
                <a:gd name="T47" fmla="*/ 452 h 938"/>
                <a:gd name="T48" fmla="*/ 508 w 939"/>
                <a:gd name="T49" fmla="*/ 574 h 938"/>
                <a:gd name="T50" fmla="*/ 541 w 939"/>
                <a:gd name="T51" fmla="*/ 485 h 938"/>
                <a:gd name="T52" fmla="*/ 776 w 939"/>
                <a:gd name="T53" fmla="*/ 485 h 938"/>
                <a:gd name="T54" fmla="*/ 776 w 939"/>
                <a:gd name="T55" fmla="*/ 543 h 938"/>
                <a:gd name="T56" fmla="*/ 541 w 939"/>
                <a:gd name="T57" fmla="*/ 543 h 938"/>
                <a:gd name="T58" fmla="*/ 541 w 939"/>
                <a:gd name="T59" fmla="*/ 485 h 938"/>
                <a:gd name="T60" fmla="*/ 508 w 939"/>
                <a:gd name="T61" fmla="*/ 745 h 938"/>
                <a:gd name="T62" fmla="*/ 809 w 939"/>
                <a:gd name="T63" fmla="*/ 745 h 938"/>
                <a:gd name="T64" fmla="*/ 809 w 939"/>
                <a:gd name="T65" fmla="*/ 623 h 938"/>
                <a:gd name="T66" fmla="*/ 508 w 939"/>
                <a:gd name="T67" fmla="*/ 623 h 938"/>
                <a:gd name="T68" fmla="*/ 508 w 939"/>
                <a:gd name="T69" fmla="*/ 745 h 938"/>
                <a:gd name="T70" fmla="*/ 541 w 939"/>
                <a:gd name="T71" fmla="*/ 654 h 938"/>
                <a:gd name="T72" fmla="*/ 776 w 939"/>
                <a:gd name="T73" fmla="*/ 654 h 938"/>
                <a:gd name="T74" fmla="*/ 776 w 939"/>
                <a:gd name="T75" fmla="*/ 713 h 938"/>
                <a:gd name="T76" fmla="*/ 541 w 939"/>
                <a:gd name="T77" fmla="*/ 713 h 938"/>
                <a:gd name="T78" fmla="*/ 541 w 939"/>
                <a:gd name="T79" fmla="*/ 654 h 938"/>
                <a:gd name="T80" fmla="*/ 137 w 939"/>
                <a:gd name="T81" fmla="*/ 810 h 938"/>
                <a:gd name="T82" fmla="*/ 438 w 939"/>
                <a:gd name="T83" fmla="*/ 810 h 938"/>
                <a:gd name="T84" fmla="*/ 438 w 939"/>
                <a:gd name="T85" fmla="*/ 428 h 938"/>
                <a:gd name="T86" fmla="*/ 137 w 939"/>
                <a:gd name="T87" fmla="*/ 428 h 938"/>
                <a:gd name="T88" fmla="*/ 137 w 939"/>
                <a:gd name="T89" fmla="*/ 810 h 938"/>
                <a:gd name="T90" fmla="*/ 170 w 939"/>
                <a:gd name="T91" fmla="*/ 460 h 938"/>
                <a:gd name="T92" fmla="*/ 405 w 939"/>
                <a:gd name="T93" fmla="*/ 460 h 938"/>
                <a:gd name="T94" fmla="*/ 405 w 939"/>
                <a:gd name="T95" fmla="*/ 778 h 938"/>
                <a:gd name="T96" fmla="*/ 170 w 939"/>
                <a:gd name="T97" fmla="*/ 778 h 938"/>
                <a:gd name="T98" fmla="*/ 170 w 939"/>
                <a:gd name="T99" fmla="*/ 46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9" h="938">
                  <a:moveTo>
                    <a:pt x="0" y="0"/>
                  </a:moveTo>
                  <a:lnTo>
                    <a:pt x="0" y="938"/>
                  </a:lnTo>
                  <a:lnTo>
                    <a:pt x="939" y="938"/>
                  </a:lnTo>
                  <a:lnTo>
                    <a:pt x="939" y="0"/>
                  </a:lnTo>
                  <a:lnTo>
                    <a:pt x="0" y="0"/>
                  </a:lnTo>
                  <a:close/>
                  <a:moveTo>
                    <a:pt x="899" y="897"/>
                  </a:moveTo>
                  <a:lnTo>
                    <a:pt x="41" y="897"/>
                  </a:lnTo>
                  <a:lnTo>
                    <a:pt x="41" y="41"/>
                  </a:lnTo>
                  <a:lnTo>
                    <a:pt x="899" y="41"/>
                  </a:lnTo>
                  <a:lnTo>
                    <a:pt x="899" y="897"/>
                  </a:lnTo>
                  <a:close/>
                  <a:moveTo>
                    <a:pt x="809" y="151"/>
                  </a:moveTo>
                  <a:lnTo>
                    <a:pt x="131" y="151"/>
                  </a:lnTo>
                  <a:lnTo>
                    <a:pt x="131" y="390"/>
                  </a:lnTo>
                  <a:lnTo>
                    <a:pt x="809" y="390"/>
                  </a:lnTo>
                  <a:lnTo>
                    <a:pt x="809" y="151"/>
                  </a:lnTo>
                  <a:close/>
                  <a:moveTo>
                    <a:pt x="776" y="357"/>
                  </a:moveTo>
                  <a:lnTo>
                    <a:pt x="163" y="357"/>
                  </a:lnTo>
                  <a:lnTo>
                    <a:pt x="163" y="182"/>
                  </a:lnTo>
                  <a:lnTo>
                    <a:pt x="776" y="182"/>
                  </a:lnTo>
                  <a:lnTo>
                    <a:pt x="776" y="357"/>
                  </a:lnTo>
                  <a:close/>
                  <a:moveTo>
                    <a:pt x="508" y="574"/>
                  </a:moveTo>
                  <a:lnTo>
                    <a:pt x="809" y="574"/>
                  </a:lnTo>
                  <a:lnTo>
                    <a:pt x="809" y="452"/>
                  </a:lnTo>
                  <a:lnTo>
                    <a:pt x="508" y="452"/>
                  </a:lnTo>
                  <a:lnTo>
                    <a:pt x="508" y="574"/>
                  </a:lnTo>
                  <a:close/>
                  <a:moveTo>
                    <a:pt x="541" y="485"/>
                  </a:moveTo>
                  <a:lnTo>
                    <a:pt x="776" y="485"/>
                  </a:lnTo>
                  <a:lnTo>
                    <a:pt x="776" y="543"/>
                  </a:lnTo>
                  <a:lnTo>
                    <a:pt x="541" y="543"/>
                  </a:lnTo>
                  <a:lnTo>
                    <a:pt x="541" y="485"/>
                  </a:lnTo>
                  <a:close/>
                  <a:moveTo>
                    <a:pt x="508" y="745"/>
                  </a:moveTo>
                  <a:lnTo>
                    <a:pt x="809" y="745"/>
                  </a:lnTo>
                  <a:lnTo>
                    <a:pt x="809" y="623"/>
                  </a:lnTo>
                  <a:lnTo>
                    <a:pt x="508" y="623"/>
                  </a:lnTo>
                  <a:lnTo>
                    <a:pt x="508" y="745"/>
                  </a:lnTo>
                  <a:close/>
                  <a:moveTo>
                    <a:pt x="541" y="654"/>
                  </a:moveTo>
                  <a:lnTo>
                    <a:pt x="776" y="654"/>
                  </a:lnTo>
                  <a:lnTo>
                    <a:pt x="776" y="713"/>
                  </a:lnTo>
                  <a:lnTo>
                    <a:pt x="541" y="713"/>
                  </a:lnTo>
                  <a:lnTo>
                    <a:pt x="541" y="654"/>
                  </a:lnTo>
                  <a:close/>
                  <a:moveTo>
                    <a:pt x="137" y="810"/>
                  </a:moveTo>
                  <a:lnTo>
                    <a:pt x="438" y="810"/>
                  </a:lnTo>
                  <a:lnTo>
                    <a:pt x="438" y="428"/>
                  </a:lnTo>
                  <a:lnTo>
                    <a:pt x="137" y="428"/>
                  </a:lnTo>
                  <a:lnTo>
                    <a:pt x="137" y="810"/>
                  </a:lnTo>
                  <a:close/>
                  <a:moveTo>
                    <a:pt x="170" y="460"/>
                  </a:moveTo>
                  <a:lnTo>
                    <a:pt x="405" y="460"/>
                  </a:lnTo>
                  <a:lnTo>
                    <a:pt x="405" y="778"/>
                  </a:lnTo>
                  <a:lnTo>
                    <a:pt x="170" y="778"/>
                  </a:lnTo>
                  <a:lnTo>
                    <a:pt x="170" y="460"/>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spTree>
    <p:extLst>
      <p:ext uri="{BB962C8B-B14F-4D97-AF65-F5344CB8AC3E}">
        <p14:creationId xmlns:p14="http://schemas.microsoft.com/office/powerpoint/2010/main" val="249754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读图模板">
    <p:spTree>
      <p:nvGrpSpPr>
        <p:cNvPr id="1" name=""/>
        <p:cNvGrpSpPr/>
        <p:nvPr/>
      </p:nvGrpSpPr>
      <p:grpSpPr>
        <a:xfrm>
          <a:off x="0" y="0"/>
          <a:ext cx="0" cy="0"/>
          <a:chOff x="0" y="0"/>
          <a:chExt cx="0" cy="0"/>
        </a:xfrm>
      </p:grpSpPr>
      <p:sp>
        <p:nvSpPr>
          <p:cNvPr id="8" name="内容占位符 7"/>
          <p:cNvSpPr>
            <a:spLocks noGrp="1"/>
          </p:cNvSpPr>
          <p:nvPr>
            <p:ph sz="quarter" idx="13" hasCustomPrompt="1"/>
          </p:nvPr>
        </p:nvSpPr>
        <p:spPr>
          <a:xfrm>
            <a:off x="2592999" y="99886"/>
            <a:ext cx="6059689" cy="1509920"/>
          </a:xfrm>
        </p:spPr>
        <p:txBody>
          <a:bodyPr anchor="ct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17694" y="17167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userDrawn="1"/>
        </p:nvGrpSpPr>
        <p:grpSpPr>
          <a:xfrm>
            <a:off x="1" y="0"/>
            <a:ext cx="1554263" cy="5143500"/>
            <a:chOff x="0" y="0"/>
            <a:chExt cx="2072351" cy="6858000"/>
          </a:xfrm>
        </p:grpSpPr>
        <p:sp>
          <p:nvSpPr>
            <p:cNvPr id="70" name="矩形 69"/>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71" name="组合 70"/>
            <p:cNvGrpSpPr/>
            <p:nvPr/>
          </p:nvGrpSpPr>
          <p:grpSpPr>
            <a:xfrm>
              <a:off x="1928335" y="133180"/>
              <a:ext cx="144016" cy="6552728"/>
              <a:chOff x="2135560" y="188640"/>
              <a:chExt cx="144016" cy="6552728"/>
            </a:xfrm>
            <a:solidFill>
              <a:srgbClr val="0070C0"/>
            </a:solidFill>
          </p:grpSpPr>
          <p:sp>
            <p:nvSpPr>
              <p:cNvPr id="72" name="椭圆 71"/>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3" name="椭圆 72"/>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4" name="椭圆 73"/>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5" name="椭圆 74"/>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6" name="椭圆 75"/>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7" name="椭圆 76"/>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8" name="椭圆 77"/>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9" name="椭圆 78"/>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0" name="椭圆 79"/>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1" name="椭圆 80"/>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2" name="椭圆 81"/>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3" name="椭圆 82"/>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4" name="椭圆 83"/>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5" name="椭圆 84"/>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6" name="椭圆 85"/>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7" name="椭圆 86"/>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8" name="椭圆 87"/>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9" name="椭圆 88"/>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0" name="椭圆 89"/>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1" name="椭圆 90"/>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2" name="椭圆 91"/>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3" name="椭圆 92"/>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4" name="椭圆 93"/>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5" name="椭圆 94"/>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6" name="椭圆 95"/>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97" name="组合 96"/>
          <p:cNvGrpSpPr/>
          <p:nvPr userDrawn="1"/>
        </p:nvGrpSpPr>
        <p:grpSpPr>
          <a:xfrm>
            <a:off x="407798" y="1168072"/>
            <a:ext cx="738664" cy="2818899"/>
            <a:chOff x="673885" y="1268760"/>
            <a:chExt cx="984885" cy="3758531"/>
          </a:xfrm>
        </p:grpSpPr>
        <p:sp>
          <p:nvSpPr>
            <p:cNvPr id="98" name="矩形 97"/>
            <p:cNvSpPr/>
            <p:nvPr/>
          </p:nvSpPr>
          <p:spPr>
            <a:xfrm>
              <a:off x="673885" y="2134191"/>
              <a:ext cx="984885" cy="2893100"/>
            </a:xfrm>
            <a:prstGeom prst="rect">
              <a:avLst/>
            </a:prstGeom>
          </p:spPr>
          <p:txBody>
            <a:bodyPr vert="eaVert" wrap="none" anchor="ctr">
              <a:spAutoFit/>
            </a:bodyPr>
            <a:lstStyle/>
            <a:p>
              <a:pPr algn="ctr" hangingPunct="1"/>
              <a:r>
                <a:rPr lang="zh-CN" altLang="en-US" sz="3600" kern="1200" spc="450" dirty="0">
                  <a:solidFill>
                    <a:prstClr val="white"/>
                  </a:solidFill>
                  <a:cs typeface="+mn-cs"/>
                </a:rPr>
                <a:t>读图模板</a:t>
              </a:r>
            </a:p>
          </p:txBody>
        </p:sp>
        <p:sp>
          <p:nvSpPr>
            <p:cNvPr id="99" name="Freeform 5"/>
            <p:cNvSpPr>
              <a:spLocks noEditPoints="1"/>
            </p:cNvSpPr>
            <p:nvPr/>
          </p:nvSpPr>
          <p:spPr bwMode="auto">
            <a:xfrm>
              <a:off x="766216" y="1268760"/>
              <a:ext cx="800222" cy="799370"/>
            </a:xfrm>
            <a:custGeom>
              <a:avLst/>
              <a:gdLst>
                <a:gd name="T0" fmla="*/ 0 w 939"/>
                <a:gd name="T1" fmla="*/ 0 h 938"/>
                <a:gd name="T2" fmla="*/ 0 w 939"/>
                <a:gd name="T3" fmla="*/ 938 h 938"/>
                <a:gd name="T4" fmla="*/ 939 w 939"/>
                <a:gd name="T5" fmla="*/ 938 h 938"/>
                <a:gd name="T6" fmla="*/ 939 w 939"/>
                <a:gd name="T7" fmla="*/ 0 h 938"/>
                <a:gd name="T8" fmla="*/ 0 w 939"/>
                <a:gd name="T9" fmla="*/ 0 h 938"/>
                <a:gd name="T10" fmla="*/ 899 w 939"/>
                <a:gd name="T11" fmla="*/ 897 h 938"/>
                <a:gd name="T12" fmla="*/ 41 w 939"/>
                <a:gd name="T13" fmla="*/ 897 h 938"/>
                <a:gd name="T14" fmla="*/ 41 w 939"/>
                <a:gd name="T15" fmla="*/ 41 h 938"/>
                <a:gd name="T16" fmla="*/ 899 w 939"/>
                <a:gd name="T17" fmla="*/ 41 h 938"/>
                <a:gd name="T18" fmla="*/ 899 w 939"/>
                <a:gd name="T19" fmla="*/ 897 h 938"/>
                <a:gd name="T20" fmla="*/ 809 w 939"/>
                <a:gd name="T21" fmla="*/ 151 h 938"/>
                <a:gd name="T22" fmla="*/ 131 w 939"/>
                <a:gd name="T23" fmla="*/ 151 h 938"/>
                <a:gd name="T24" fmla="*/ 131 w 939"/>
                <a:gd name="T25" fmla="*/ 390 h 938"/>
                <a:gd name="T26" fmla="*/ 809 w 939"/>
                <a:gd name="T27" fmla="*/ 390 h 938"/>
                <a:gd name="T28" fmla="*/ 809 w 939"/>
                <a:gd name="T29" fmla="*/ 151 h 938"/>
                <a:gd name="T30" fmla="*/ 776 w 939"/>
                <a:gd name="T31" fmla="*/ 357 h 938"/>
                <a:gd name="T32" fmla="*/ 163 w 939"/>
                <a:gd name="T33" fmla="*/ 357 h 938"/>
                <a:gd name="T34" fmla="*/ 163 w 939"/>
                <a:gd name="T35" fmla="*/ 182 h 938"/>
                <a:gd name="T36" fmla="*/ 776 w 939"/>
                <a:gd name="T37" fmla="*/ 182 h 938"/>
                <a:gd name="T38" fmla="*/ 776 w 939"/>
                <a:gd name="T39" fmla="*/ 357 h 938"/>
                <a:gd name="T40" fmla="*/ 508 w 939"/>
                <a:gd name="T41" fmla="*/ 574 h 938"/>
                <a:gd name="T42" fmla="*/ 809 w 939"/>
                <a:gd name="T43" fmla="*/ 574 h 938"/>
                <a:gd name="T44" fmla="*/ 809 w 939"/>
                <a:gd name="T45" fmla="*/ 452 h 938"/>
                <a:gd name="T46" fmla="*/ 508 w 939"/>
                <a:gd name="T47" fmla="*/ 452 h 938"/>
                <a:gd name="T48" fmla="*/ 508 w 939"/>
                <a:gd name="T49" fmla="*/ 574 h 938"/>
                <a:gd name="T50" fmla="*/ 541 w 939"/>
                <a:gd name="T51" fmla="*/ 485 h 938"/>
                <a:gd name="T52" fmla="*/ 776 w 939"/>
                <a:gd name="T53" fmla="*/ 485 h 938"/>
                <a:gd name="T54" fmla="*/ 776 w 939"/>
                <a:gd name="T55" fmla="*/ 543 h 938"/>
                <a:gd name="T56" fmla="*/ 541 w 939"/>
                <a:gd name="T57" fmla="*/ 543 h 938"/>
                <a:gd name="T58" fmla="*/ 541 w 939"/>
                <a:gd name="T59" fmla="*/ 485 h 938"/>
                <a:gd name="T60" fmla="*/ 508 w 939"/>
                <a:gd name="T61" fmla="*/ 745 h 938"/>
                <a:gd name="T62" fmla="*/ 809 w 939"/>
                <a:gd name="T63" fmla="*/ 745 h 938"/>
                <a:gd name="T64" fmla="*/ 809 w 939"/>
                <a:gd name="T65" fmla="*/ 623 h 938"/>
                <a:gd name="T66" fmla="*/ 508 w 939"/>
                <a:gd name="T67" fmla="*/ 623 h 938"/>
                <a:gd name="T68" fmla="*/ 508 w 939"/>
                <a:gd name="T69" fmla="*/ 745 h 938"/>
                <a:gd name="T70" fmla="*/ 541 w 939"/>
                <a:gd name="T71" fmla="*/ 654 h 938"/>
                <a:gd name="T72" fmla="*/ 776 w 939"/>
                <a:gd name="T73" fmla="*/ 654 h 938"/>
                <a:gd name="T74" fmla="*/ 776 w 939"/>
                <a:gd name="T75" fmla="*/ 713 h 938"/>
                <a:gd name="T76" fmla="*/ 541 w 939"/>
                <a:gd name="T77" fmla="*/ 713 h 938"/>
                <a:gd name="T78" fmla="*/ 541 w 939"/>
                <a:gd name="T79" fmla="*/ 654 h 938"/>
                <a:gd name="T80" fmla="*/ 137 w 939"/>
                <a:gd name="T81" fmla="*/ 810 h 938"/>
                <a:gd name="T82" fmla="*/ 438 w 939"/>
                <a:gd name="T83" fmla="*/ 810 h 938"/>
                <a:gd name="T84" fmla="*/ 438 w 939"/>
                <a:gd name="T85" fmla="*/ 428 h 938"/>
                <a:gd name="T86" fmla="*/ 137 w 939"/>
                <a:gd name="T87" fmla="*/ 428 h 938"/>
                <a:gd name="T88" fmla="*/ 137 w 939"/>
                <a:gd name="T89" fmla="*/ 810 h 938"/>
                <a:gd name="T90" fmla="*/ 170 w 939"/>
                <a:gd name="T91" fmla="*/ 460 h 938"/>
                <a:gd name="T92" fmla="*/ 405 w 939"/>
                <a:gd name="T93" fmla="*/ 460 h 938"/>
                <a:gd name="T94" fmla="*/ 405 w 939"/>
                <a:gd name="T95" fmla="*/ 778 h 938"/>
                <a:gd name="T96" fmla="*/ 170 w 939"/>
                <a:gd name="T97" fmla="*/ 778 h 938"/>
                <a:gd name="T98" fmla="*/ 170 w 939"/>
                <a:gd name="T99" fmla="*/ 46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9" h="938">
                  <a:moveTo>
                    <a:pt x="0" y="0"/>
                  </a:moveTo>
                  <a:lnTo>
                    <a:pt x="0" y="938"/>
                  </a:lnTo>
                  <a:lnTo>
                    <a:pt x="939" y="938"/>
                  </a:lnTo>
                  <a:lnTo>
                    <a:pt x="939" y="0"/>
                  </a:lnTo>
                  <a:lnTo>
                    <a:pt x="0" y="0"/>
                  </a:lnTo>
                  <a:close/>
                  <a:moveTo>
                    <a:pt x="899" y="897"/>
                  </a:moveTo>
                  <a:lnTo>
                    <a:pt x="41" y="897"/>
                  </a:lnTo>
                  <a:lnTo>
                    <a:pt x="41" y="41"/>
                  </a:lnTo>
                  <a:lnTo>
                    <a:pt x="899" y="41"/>
                  </a:lnTo>
                  <a:lnTo>
                    <a:pt x="899" y="897"/>
                  </a:lnTo>
                  <a:close/>
                  <a:moveTo>
                    <a:pt x="809" y="151"/>
                  </a:moveTo>
                  <a:lnTo>
                    <a:pt x="131" y="151"/>
                  </a:lnTo>
                  <a:lnTo>
                    <a:pt x="131" y="390"/>
                  </a:lnTo>
                  <a:lnTo>
                    <a:pt x="809" y="390"/>
                  </a:lnTo>
                  <a:lnTo>
                    <a:pt x="809" y="151"/>
                  </a:lnTo>
                  <a:close/>
                  <a:moveTo>
                    <a:pt x="776" y="357"/>
                  </a:moveTo>
                  <a:lnTo>
                    <a:pt x="163" y="357"/>
                  </a:lnTo>
                  <a:lnTo>
                    <a:pt x="163" y="182"/>
                  </a:lnTo>
                  <a:lnTo>
                    <a:pt x="776" y="182"/>
                  </a:lnTo>
                  <a:lnTo>
                    <a:pt x="776" y="357"/>
                  </a:lnTo>
                  <a:close/>
                  <a:moveTo>
                    <a:pt x="508" y="574"/>
                  </a:moveTo>
                  <a:lnTo>
                    <a:pt x="809" y="574"/>
                  </a:lnTo>
                  <a:lnTo>
                    <a:pt x="809" y="452"/>
                  </a:lnTo>
                  <a:lnTo>
                    <a:pt x="508" y="452"/>
                  </a:lnTo>
                  <a:lnTo>
                    <a:pt x="508" y="574"/>
                  </a:lnTo>
                  <a:close/>
                  <a:moveTo>
                    <a:pt x="541" y="485"/>
                  </a:moveTo>
                  <a:lnTo>
                    <a:pt x="776" y="485"/>
                  </a:lnTo>
                  <a:lnTo>
                    <a:pt x="776" y="543"/>
                  </a:lnTo>
                  <a:lnTo>
                    <a:pt x="541" y="543"/>
                  </a:lnTo>
                  <a:lnTo>
                    <a:pt x="541" y="485"/>
                  </a:lnTo>
                  <a:close/>
                  <a:moveTo>
                    <a:pt x="508" y="745"/>
                  </a:moveTo>
                  <a:lnTo>
                    <a:pt x="809" y="745"/>
                  </a:lnTo>
                  <a:lnTo>
                    <a:pt x="809" y="623"/>
                  </a:lnTo>
                  <a:lnTo>
                    <a:pt x="508" y="623"/>
                  </a:lnTo>
                  <a:lnTo>
                    <a:pt x="508" y="745"/>
                  </a:lnTo>
                  <a:close/>
                  <a:moveTo>
                    <a:pt x="541" y="654"/>
                  </a:moveTo>
                  <a:lnTo>
                    <a:pt x="776" y="654"/>
                  </a:lnTo>
                  <a:lnTo>
                    <a:pt x="776" y="713"/>
                  </a:lnTo>
                  <a:lnTo>
                    <a:pt x="541" y="713"/>
                  </a:lnTo>
                  <a:lnTo>
                    <a:pt x="541" y="654"/>
                  </a:lnTo>
                  <a:close/>
                  <a:moveTo>
                    <a:pt x="137" y="810"/>
                  </a:moveTo>
                  <a:lnTo>
                    <a:pt x="438" y="810"/>
                  </a:lnTo>
                  <a:lnTo>
                    <a:pt x="438" y="428"/>
                  </a:lnTo>
                  <a:lnTo>
                    <a:pt x="137" y="428"/>
                  </a:lnTo>
                  <a:lnTo>
                    <a:pt x="137" y="810"/>
                  </a:lnTo>
                  <a:close/>
                  <a:moveTo>
                    <a:pt x="170" y="460"/>
                  </a:moveTo>
                  <a:lnTo>
                    <a:pt x="405" y="460"/>
                  </a:lnTo>
                  <a:lnTo>
                    <a:pt x="405" y="778"/>
                  </a:lnTo>
                  <a:lnTo>
                    <a:pt x="170" y="778"/>
                  </a:lnTo>
                  <a:lnTo>
                    <a:pt x="170" y="460"/>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sp>
        <p:nvSpPr>
          <p:cNvPr id="39" name="内容占位符 7"/>
          <p:cNvSpPr>
            <a:spLocks noGrp="1"/>
          </p:cNvSpPr>
          <p:nvPr>
            <p:ph sz="quarter" idx="14" hasCustomPrompt="1"/>
          </p:nvPr>
        </p:nvSpPr>
        <p:spPr>
          <a:xfrm>
            <a:off x="2592999" y="1874490"/>
            <a:ext cx="6059689" cy="1452068"/>
          </a:xfrm>
        </p:spPr>
        <p:txBody>
          <a:bodyPr anchor="ct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0" name="内容占位符 7"/>
          <p:cNvSpPr>
            <a:spLocks noGrp="1"/>
          </p:cNvSpPr>
          <p:nvPr>
            <p:ph sz="quarter" idx="15" hasCustomPrompt="1"/>
          </p:nvPr>
        </p:nvSpPr>
        <p:spPr>
          <a:xfrm>
            <a:off x="2592999" y="3540456"/>
            <a:ext cx="6059689" cy="1473976"/>
          </a:xfrm>
        </p:spPr>
        <p:txBody>
          <a:bodyPr anchor="ct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41" name="直接连接符 40"/>
          <p:cNvCxnSpPr/>
          <p:nvPr userDrawn="1"/>
        </p:nvCxnSpPr>
        <p:spPr>
          <a:xfrm>
            <a:off x="1817694" y="3433506"/>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1833623" y="507495"/>
            <a:ext cx="701765" cy="701765"/>
            <a:chOff x="2444831" y="676660"/>
            <a:chExt cx="935686" cy="935686"/>
          </a:xfrm>
        </p:grpSpPr>
        <p:sp>
          <p:nvSpPr>
            <p:cNvPr id="6" name="椭圆 5"/>
            <p:cNvSpPr/>
            <p:nvPr userDrawn="1"/>
          </p:nvSpPr>
          <p:spPr>
            <a:xfrm>
              <a:off x="2444831" y="676660"/>
              <a:ext cx="935686" cy="9356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文本框 6"/>
            <p:cNvSpPr txBox="1"/>
            <p:nvPr userDrawn="1"/>
          </p:nvSpPr>
          <p:spPr>
            <a:xfrm>
              <a:off x="2533084" y="776851"/>
              <a:ext cx="759183" cy="738663"/>
            </a:xfrm>
            <a:prstGeom prst="rect">
              <a:avLst/>
            </a:prstGeom>
            <a:noFill/>
          </p:spPr>
          <p:txBody>
            <a:bodyPr wrap="none" rtlCol="0" anchor="ctr">
              <a:spAutoFit/>
            </a:bodyPr>
            <a:lstStyle/>
            <a:p>
              <a:pPr algn="ctr" hangingPunct="1"/>
              <a:r>
                <a:rPr lang="zh-CN" altLang="en-US" sz="3000" kern="1200" dirty="0">
                  <a:solidFill>
                    <a:srgbClr val="0070C0"/>
                  </a:solidFill>
                  <a:cs typeface="+mn-cs"/>
                </a:rPr>
                <a:t>找</a:t>
              </a:r>
            </a:p>
          </p:txBody>
        </p:sp>
      </p:grpSp>
      <p:grpSp>
        <p:nvGrpSpPr>
          <p:cNvPr id="47" name="组合 46"/>
          <p:cNvGrpSpPr/>
          <p:nvPr userDrawn="1"/>
        </p:nvGrpSpPr>
        <p:grpSpPr>
          <a:xfrm>
            <a:off x="1833623" y="2224247"/>
            <a:ext cx="701765" cy="701765"/>
            <a:chOff x="2444831" y="676660"/>
            <a:chExt cx="935686" cy="935686"/>
          </a:xfrm>
        </p:grpSpPr>
        <p:sp>
          <p:nvSpPr>
            <p:cNvPr id="48" name="椭圆 47"/>
            <p:cNvSpPr/>
            <p:nvPr userDrawn="1"/>
          </p:nvSpPr>
          <p:spPr>
            <a:xfrm>
              <a:off x="2444831" y="676660"/>
              <a:ext cx="935686" cy="9356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文本框 48"/>
            <p:cNvSpPr txBox="1"/>
            <p:nvPr userDrawn="1"/>
          </p:nvSpPr>
          <p:spPr>
            <a:xfrm>
              <a:off x="2533084" y="776851"/>
              <a:ext cx="759183" cy="738663"/>
            </a:xfrm>
            <a:prstGeom prst="rect">
              <a:avLst/>
            </a:prstGeom>
            <a:noFill/>
          </p:spPr>
          <p:txBody>
            <a:bodyPr wrap="none" rtlCol="0" anchor="ctr">
              <a:spAutoFit/>
            </a:bodyPr>
            <a:lstStyle/>
            <a:p>
              <a:pPr algn="ctr" hangingPunct="1"/>
              <a:r>
                <a:rPr lang="zh-CN" altLang="en-US" sz="3000" kern="1200" dirty="0">
                  <a:solidFill>
                    <a:srgbClr val="0070C0"/>
                  </a:solidFill>
                  <a:cs typeface="+mn-cs"/>
                </a:rPr>
                <a:t>析</a:t>
              </a:r>
            </a:p>
          </p:txBody>
        </p:sp>
      </p:grpSp>
      <p:grpSp>
        <p:nvGrpSpPr>
          <p:cNvPr id="50" name="组合 49"/>
          <p:cNvGrpSpPr/>
          <p:nvPr userDrawn="1"/>
        </p:nvGrpSpPr>
        <p:grpSpPr>
          <a:xfrm>
            <a:off x="1818972" y="3941001"/>
            <a:ext cx="701765" cy="701765"/>
            <a:chOff x="2444831" y="676660"/>
            <a:chExt cx="935686" cy="935686"/>
          </a:xfrm>
        </p:grpSpPr>
        <p:sp>
          <p:nvSpPr>
            <p:cNvPr id="51" name="椭圆 50"/>
            <p:cNvSpPr/>
            <p:nvPr userDrawn="1"/>
          </p:nvSpPr>
          <p:spPr>
            <a:xfrm>
              <a:off x="2444831" y="676660"/>
              <a:ext cx="935686" cy="9356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文本框 51"/>
            <p:cNvSpPr txBox="1"/>
            <p:nvPr userDrawn="1"/>
          </p:nvSpPr>
          <p:spPr>
            <a:xfrm>
              <a:off x="2533084" y="776851"/>
              <a:ext cx="759183" cy="738663"/>
            </a:xfrm>
            <a:prstGeom prst="rect">
              <a:avLst/>
            </a:prstGeom>
            <a:noFill/>
          </p:spPr>
          <p:txBody>
            <a:bodyPr wrap="none" rtlCol="0" anchor="ctr">
              <a:spAutoFit/>
            </a:bodyPr>
            <a:lstStyle/>
            <a:p>
              <a:pPr algn="ctr" hangingPunct="1"/>
              <a:r>
                <a:rPr lang="zh-CN" altLang="en-US" sz="3000" kern="1200" dirty="0">
                  <a:solidFill>
                    <a:srgbClr val="0070C0"/>
                  </a:solidFill>
                  <a:cs typeface="+mn-cs"/>
                </a:rPr>
                <a:t>答</a:t>
              </a:r>
            </a:p>
          </p:txBody>
        </p:sp>
      </p:grpSp>
    </p:spTree>
    <p:extLst>
      <p:ext uri="{BB962C8B-B14F-4D97-AF65-F5344CB8AC3E}">
        <p14:creationId xmlns:p14="http://schemas.microsoft.com/office/powerpoint/2010/main" val="27331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图形突破封面">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 name="组合 7"/>
          <p:cNvGrpSpPr/>
          <p:nvPr userDrawn="1"/>
        </p:nvGrpSpPr>
        <p:grpSpPr>
          <a:xfrm>
            <a:off x="2819910" y="2975809"/>
            <a:ext cx="3504180" cy="310568"/>
            <a:chOff x="3791744" y="3505922"/>
            <a:chExt cx="4672240" cy="414091"/>
          </a:xfrm>
        </p:grpSpPr>
        <p:sp>
          <p:nvSpPr>
            <p:cNvPr id="9" name="文本框 8"/>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10" name="组合 9"/>
            <p:cNvGrpSpPr/>
            <p:nvPr/>
          </p:nvGrpSpPr>
          <p:grpSpPr>
            <a:xfrm>
              <a:off x="3791744" y="3614578"/>
              <a:ext cx="834357" cy="196779"/>
              <a:chOff x="3893490" y="3603420"/>
              <a:chExt cx="834357" cy="196779"/>
            </a:xfrm>
          </p:grpSpPr>
          <p:sp>
            <p:nvSpPr>
              <p:cNvPr id="15"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6"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7"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11" name="组合 10"/>
            <p:cNvGrpSpPr/>
            <p:nvPr/>
          </p:nvGrpSpPr>
          <p:grpSpPr>
            <a:xfrm>
              <a:off x="7629627" y="3614578"/>
              <a:ext cx="834357" cy="196779"/>
              <a:chOff x="3893490" y="3603420"/>
              <a:chExt cx="834357" cy="196779"/>
            </a:xfrm>
          </p:grpSpPr>
          <p:sp>
            <p:nvSpPr>
              <p:cNvPr id="12"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3"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4"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
        <p:nvSpPr>
          <p:cNvPr id="18" name="矩形: 圆顶角 17"/>
          <p:cNvSpPr/>
          <p:nvPr userDrawn="1"/>
        </p:nvSpPr>
        <p:spPr>
          <a:xfrm rot="5400000">
            <a:off x="1934747" y="2146758"/>
            <a:ext cx="687486" cy="413312"/>
          </a:xfrm>
          <a:prstGeom prst="round2SameRect">
            <a:avLst>
              <a:gd name="adj1" fmla="val 144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9" name="任意多边形: 形状 18"/>
          <p:cNvSpPr/>
          <p:nvPr userDrawn="1"/>
        </p:nvSpPr>
        <p:spPr>
          <a:xfrm>
            <a:off x="1377886" y="2016070"/>
            <a:ext cx="674357" cy="678359"/>
          </a:xfrm>
          <a:custGeom>
            <a:avLst/>
            <a:gdLst/>
            <a:ahLst/>
            <a:cxnLst/>
            <a:rect l="l" t="t" r="r" b="b"/>
            <a:pathLst>
              <a:path w="899142" h="904478">
                <a:moveTo>
                  <a:pt x="261286" y="732294"/>
                </a:moveTo>
                <a:lnTo>
                  <a:pt x="261286" y="740182"/>
                </a:lnTo>
                <a:lnTo>
                  <a:pt x="444603" y="800302"/>
                </a:lnTo>
                <a:lnTo>
                  <a:pt x="444603" y="732294"/>
                </a:lnTo>
                <a:close/>
                <a:moveTo>
                  <a:pt x="510664" y="668334"/>
                </a:moveTo>
                <a:lnTo>
                  <a:pt x="510664" y="822148"/>
                </a:lnTo>
                <a:lnTo>
                  <a:pt x="533341" y="822148"/>
                </a:lnTo>
                <a:lnTo>
                  <a:pt x="533341" y="668334"/>
                </a:lnTo>
                <a:close/>
                <a:moveTo>
                  <a:pt x="684197" y="563819"/>
                </a:moveTo>
                <a:lnTo>
                  <a:pt x="684197" y="621007"/>
                </a:lnTo>
                <a:lnTo>
                  <a:pt x="725609" y="621007"/>
                </a:lnTo>
                <a:lnTo>
                  <a:pt x="725609" y="563819"/>
                </a:lnTo>
                <a:close/>
                <a:moveTo>
                  <a:pt x="270160" y="506504"/>
                </a:moveTo>
                <a:lnTo>
                  <a:pt x="429890" y="571579"/>
                </a:lnTo>
                <a:lnTo>
                  <a:pt x="429890" y="641584"/>
                </a:lnTo>
                <a:lnTo>
                  <a:pt x="270160" y="574537"/>
                </a:lnTo>
                <a:close/>
                <a:moveTo>
                  <a:pt x="181421" y="506504"/>
                </a:moveTo>
                <a:lnTo>
                  <a:pt x="181421" y="576509"/>
                </a:lnTo>
                <a:lnTo>
                  <a:pt x="19719" y="642570"/>
                </a:lnTo>
                <a:lnTo>
                  <a:pt x="19719" y="573551"/>
                </a:lnTo>
                <a:close/>
                <a:moveTo>
                  <a:pt x="725609" y="474095"/>
                </a:moveTo>
                <a:lnTo>
                  <a:pt x="789698" y="474095"/>
                </a:lnTo>
                <a:lnTo>
                  <a:pt x="789698" y="500716"/>
                </a:lnTo>
                <a:lnTo>
                  <a:pt x="889282" y="500716"/>
                </a:lnTo>
                <a:lnTo>
                  <a:pt x="879423" y="607203"/>
                </a:lnTo>
                <a:lnTo>
                  <a:pt x="817305" y="607203"/>
                </a:lnTo>
                <a:lnTo>
                  <a:pt x="822235" y="563819"/>
                </a:lnTo>
                <a:lnTo>
                  <a:pt x="789698" y="563819"/>
                </a:lnTo>
                <a:lnTo>
                  <a:pt x="789698" y="621007"/>
                </a:lnTo>
                <a:lnTo>
                  <a:pt x="880409" y="621007"/>
                </a:lnTo>
                <a:lnTo>
                  <a:pt x="880409" y="707773"/>
                </a:lnTo>
                <a:lnTo>
                  <a:pt x="822235" y="793554"/>
                </a:lnTo>
                <a:lnTo>
                  <a:pt x="899142" y="904478"/>
                </a:lnTo>
                <a:lnTo>
                  <a:pt x="821249" y="904478"/>
                </a:lnTo>
                <a:lnTo>
                  <a:pt x="781810" y="846797"/>
                </a:lnTo>
                <a:lnTo>
                  <a:pt x="741384" y="904478"/>
                </a:lnTo>
                <a:lnTo>
                  <a:pt x="665464" y="904478"/>
                </a:lnTo>
                <a:lnTo>
                  <a:pt x="741384" y="792568"/>
                </a:lnTo>
                <a:lnTo>
                  <a:pt x="688141" y="711717"/>
                </a:lnTo>
                <a:lnTo>
                  <a:pt x="765048" y="711717"/>
                </a:lnTo>
                <a:lnTo>
                  <a:pt x="781810" y="738339"/>
                </a:lnTo>
                <a:lnTo>
                  <a:pt x="813361" y="692984"/>
                </a:lnTo>
                <a:lnTo>
                  <a:pt x="813361" y="684110"/>
                </a:lnTo>
                <a:lnTo>
                  <a:pt x="685183" y="684110"/>
                </a:lnTo>
                <a:lnTo>
                  <a:pt x="685183" y="764961"/>
                </a:lnTo>
                <a:lnTo>
                  <a:pt x="662506" y="904478"/>
                </a:lnTo>
                <a:lnTo>
                  <a:pt x="599402" y="904478"/>
                </a:lnTo>
                <a:lnTo>
                  <a:pt x="620108" y="768905"/>
                </a:lnTo>
                <a:lnTo>
                  <a:pt x="620108" y="500716"/>
                </a:lnTo>
                <a:lnTo>
                  <a:pt x="725609" y="500716"/>
                </a:lnTo>
                <a:close/>
                <a:moveTo>
                  <a:pt x="103938" y="288894"/>
                </a:moveTo>
                <a:lnTo>
                  <a:pt x="350435" y="310585"/>
                </a:lnTo>
                <a:lnTo>
                  <a:pt x="350435" y="361857"/>
                </a:lnTo>
                <a:lnTo>
                  <a:pt x="103938" y="340165"/>
                </a:lnTo>
                <a:close/>
                <a:moveTo>
                  <a:pt x="156196" y="225790"/>
                </a:moveTo>
                <a:lnTo>
                  <a:pt x="311981" y="241566"/>
                </a:lnTo>
                <a:lnTo>
                  <a:pt x="311981" y="292837"/>
                </a:lnTo>
                <a:lnTo>
                  <a:pt x="156196" y="277062"/>
                </a:lnTo>
                <a:close/>
                <a:moveTo>
                  <a:pt x="546935" y="113616"/>
                </a:moveTo>
                <a:lnTo>
                  <a:pt x="546935" y="159957"/>
                </a:lnTo>
                <a:lnTo>
                  <a:pt x="595249" y="159957"/>
                </a:lnTo>
                <a:lnTo>
                  <a:pt x="595249" y="113616"/>
                </a:lnTo>
                <a:close/>
                <a:moveTo>
                  <a:pt x="104924" y="73949"/>
                </a:moveTo>
                <a:lnTo>
                  <a:pt x="355365" y="73949"/>
                </a:lnTo>
                <a:lnTo>
                  <a:pt x="355365" y="165645"/>
                </a:lnTo>
                <a:lnTo>
                  <a:pt x="307051" y="179449"/>
                </a:lnTo>
                <a:lnTo>
                  <a:pt x="365225" y="191281"/>
                </a:lnTo>
                <a:lnTo>
                  <a:pt x="365225" y="245510"/>
                </a:lnTo>
                <a:lnTo>
                  <a:pt x="217327" y="207057"/>
                </a:lnTo>
                <a:lnTo>
                  <a:pt x="81261" y="245510"/>
                </a:lnTo>
                <a:lnTo>
                  <a:pt x="81261" y="191281"/>
                </a:lnTo>
                <a:lnTo>
                  <a:pt x="162111" y="168603"/>
                </a:lnTo>
                <a:lnTo>
                  <a:pt x="162111" y="137052"/>
                </a:lnTo>
                <a:lnTo>
                  <a:pt x="220285" y="151841"/>
                </a:lnTo>
                <a:lnTo>
                  <a:pt x="294234" y="130150"/>
                </a:lnTo>
                <a:lnTo>
                  <a:pt x="294234" y="125220"/>
                </a:lnTo>
                <a:lnTo>
                  <a:pt x="151266" y="125220"/>
                </a:lnTo>
                <a:lnTo>
                  <a:pt x="139434" y="166631"/>
                </a:lnTo>
                <a:lnTo>
                  <a:pt x="81261" y="166631"/>
                </a:lnTo>
                <a:close/>
                <a:moveTo>
                  <a:pt x="723427" y="62344"/>
                </a:moveTo>
                <a:lnTo>
                  <a:pt x="787516" y="62344"/>
                </a:lnTo>
                <a:lnTo>
                  <a:pt x="787516" y="208270"/>
                </a:lnTo>
                <a:lnTo>
                  <a:pt x="723427" y="208270"/>
                </a:lnTo>
                <a:close/>
                <a:moveTo>
                  <a:pt x="72387" y="59159"/>
                </a:moveTo>
                <a:lnTo>
                  <a:pt x="72387" y="364814"/>
                </a:lnTo>
                <a:lnTo>
                  <a:pt x="374099" y="364814"/>
                </a:lnTo>
                <a:lnTo>
                  <a:pt x="374099" y="59159"/>
                </a:lnTo>
                <a:close/>
                <a:moveTo>
                  <a:pt x="806250" y="42625"/>
                </a:moveTo>
                <a:lnTo>
                  <a:pt x="878227" y="42625"/>
                </a:lnTo>
                <a:lnTo>
                  <a:pt x="878227" y="289121"/>
                </a:lnTo>
                <a:lnTo>
                  <a:pt x="755964" y="289121"/>
                </a:lnTo>
                <a:lnTo>
                  <a:pt x="755964" y="224046"/>
                </a:lnTo>
                <a:lnTo>
                  <a:pt x="806250" y="224046"/>
                </a:lnTo>
                <a:close/>
                <a:moveTo>
                  <a:pt x="5340" y="0"/>
                </a:moveTo>
                <a:lnTo>
                  <a:pt x="441146" y="0"/>
                </a:lnTo>
                <a:lnTo>
                  <a:pt x="441146" y="159957"/>
                </a:lnTo>
                <a:lnTo>
                  <a:pt x="474958" y="159957"/>
                </a:lnTo>
                <a:lnTo>
                  <a:pt x="474958" y="113616"/>
                </a:lnTo>
                <a:lnTo>
                  <a:pt x="445379" y="113616"/>
                </a:lnTo>
                <a:lnTo>
                  <a:pt x="445379" y="48541"/>
                </a:lnTo>
                <a:lnTo>
                  <a:pt x="699763" y="48541"/>
                </a:lnTo>
                <a:lnTo>
                  <a:pt x="699763" y="113616"/>
                </a:lnTo>
                <a:lnTo>
                  <a:pt x="667226" y="113616"/>
                </a:lnTo>
                <a:lnTo>
                  <a:pt x="667226" y="159957"/>
                </a:lnTo>
                <a:lnTo>
                  <a:pt x="705679" y="159957"/>
                </a:lnTo>
                <a:lnTo>
                  <a:pt x="705679" y="226018"/>
                </a:lnTo>
                <a:lnTo>
                  <a:pt x="667226" y="226018"/>
                </a:lnTo>
                <a:lnTo>
                  <a:pt x="667226" y="282219"/>
                </a:lnTo>
                <a:lnTo>
                  <a:pt x="595249" y="282219"/>
                </a:lnTo>
                <a:lnTo>
                  <a:pt x="595249" y="226018"/>
                </a:lnTo>
                <a:lnTo>
                  <a:pt x="537075" y="226018"/>
                </a:lnTo>
                <a:lnTo>
                  <a:pt x="517356" y="289121"/>
                </a:lnTo>
                <a:lnTo>
                  <a:pt x="443407" y="289121"/>
                </a:lnTo>
                <a:lnTo>
                  <a:pt x="464112" y="226018"/>
                </a:lnTo>
                <a:lnTo>
                  <a:pt x="441146" y="226018"/>
                </a:lnTo>
                <a:lnTo>
                  <a:pt x="441146" y="405468"/>
                </a:lnTo>
                <a:lnTo>
                  <a:pt x="624828" y="405468"/>
                </a:lnTo>
                <a:lnTo>
                  <a:pt x="624828" y="379832"/>
                </a:lnTo>
                <a:lnTo>
                  <a:pt x="458196" y="379832"/>
                </a:lnTo>
                <a:lnTo>
                  <a:pt x="458196" y="314757"/>
                </a:lnTo>
                <a:lnTo>
                  <a:pt x="624828" y="314757"/>
                </a:lnTo>
                <a:lnTo>
                  <a:pt x="624828" y="292079"/>
                </a:lnTo>
                <a:lnTo>
                  <a:pt x="697791" y="292079"/>
                </a:lnTo>
                <a:lnTo>
                  <a:pt x="697791" y="314757"/>
                </a:lnTo>
                <a:lnTo>
                  <a:pt x="866395" y="314757"/>
                </a:lnTo>
                <a:lnTo>
                  <a:pt x="866395" y="379832"/>
                </a:lnTo>
                <a:lnTo>
                  <a:pt x="697791" y="379832"/>
                </a:lnTo>
                <a:lnTo>
                  <a:pt x="697791" y="405468"/>
                </a:lnTo>
                <a:lnTo>
                  <a:pt x="885129" y="405468"/>
                </a:lnTo>
                <a:lnTo>
                  <a:pt x="885129" y="469064"/>
                </a:lnTo>
                <a:lnTo>
                  <a:pt x="441722" y="469064"/>
                </a:lnTo>
                <a:lnTo>
                  <a:pt x="441722" y="488884"/>
                </a:lnTo>
                <a:lnTo>
                  <a:pt x="601374" y="488884"/>
                </a:lnTo>
                <a:lnTo>
                  <a:pt x="601374" y="551988"/>
                </a:lnTo>
                <a:lnTo>
                  <a:pt x="541229" y="551988"/>
                </a:lnTo>
                <a:lnTo>
                  <a:pt x="520524" y="605231"/>
                </a:lnTo>
                <a:lnTo>
                  <a:pt x="597431" y="605231"/>
                </a:lnTo>
                <a:lnTo>
                  <a:pt x="597431" y="883772"/>
                </a:lnTo>
                <a:lnTo>
                  <a:pt x="444603" y="883772"/>
                </a:lnTo>
                <a:lnTo>
                  <a:pt x="444603" y="869814"/>
                </a:lnTo>
                <a:lnTo>
                  <a:pt x="223819" y="796384"/>
                </a:lnTo>
                <a:lnTo>
                  <a:pt x="8874" y="869840"/>
                </a:lnTo>
                <a:lnTo>
                  <a:pt x="8874" y="799342"/>
                </a:lnTo>
                <a:lnTo>
                  <a:pt x="188323" y="739196"/>
                </a:lnTo>
                <a:lnTo>
                  <a:pt x="188323" y="732294"/>
                </a:lnTo>
                <a:lnTo>
                  <a:pt x="0" y="732294"/>
                </a:lnTo>
                <a:lnTo>
                  <a:pt x="0" y="671163"/>
                </a:lnTo>
                <a:lnTo>
                  <a:pt x="188323" y="671163"/>
                </a:lnTo>
                <a:lnTo>
                  <a:pt x="188323" y="613976"/>
                </a:lnTo>
                <a:lnTo>
                  <a:pt x="261286" y="613976"/>
                </a:lnTo>
                <a:lnTo>
                  <a:pt x="261286" y="671163"/>
                </a:lnTo>
                <a:lnTo>
                  <a:pt x="313543" y="671163"/>
                </a:lnTo>
                <a:lnTo>
                  <a:pt x="287908" y="619892"/>
                </a:lnTo>
                <a:lnTo>
                  <a:pt x="361857" y="619892"/>
                </a:lnTo>
                <a:lnTo>
                  <a:pt x="390450" y="671163"/>
                </a:lnTo>
                <a:lnTo>
                  <a:pt x="425566" y="671163"/>
                </a:lnTo>
                <a:lnTo>
                  <a:pt x="471224" y="551988"/>
                </a:lnTo>
                <a:lnTo>
                  <a:pt x="430799" y="551988"/>
                </a:lnTo>
                <a:lnTo>
                  <a:pt x="430799" y="544957"/>
                </a:lnTo>
                <a:lnTo>
                  <a:pt x="372703" y="544957"/>
                </a:lnTo>
                <a:lnTo>
                  <a:pt x="372703" y="505518"/>
                </a:lnTo>
                <a:lnTo>
                  <a:pt x="76907" y="505518"/>
                </a:lnTo>
                <a:lnTo>
                  <a:pt x="76907" y="544957"/>
                </a:lnTo>
                <a:lnTo>
                  <a:pt x="7888" y="544957"/>
                </a:lnTo>
                <a:lnTo>
                  <a:pt x="7888" y="442414"/>
                </a:lnTo>
                <a:lnTo>
                  <a:pt x="179449" y="442414"/>
                </a:lnTo>
                <a:lnTo>
                  <a:pt x="171561" y="422695"/>
                </a:lnTo>
                <a:lnTo>
                  <a:pt x="255370" y="422695"/>
                </a:lnTo>
                <a:lnTo>
                  <a:pt x="263258" y="442414"/>
                </a:lnTo>
                <a:lnTo>
                  <a:pt x="437491" y="442414"/>
                </a:lnTo>
                <a:lnTo>
                  <a:pt x="437491" y="422495"/>
                </a:lnTo>
                <a:lnTo>
                  <a:pt x="5340" y="422495"/>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hangingPunct="1"/>
            <a:endParaRPr lang="zh-CN" altLang="en-US" sz="3000" kern="1200" dirty="0">
              <a:solidFill>
                <a:prstClr val="white"/>
              </a:solidFill>
              <a:latin typeface="锐字锐线怒放黑简1.0" panose="02010604000000000000" pitchFamily="2" charset="-122"/>
              <a:ea typeface="锐字锐线怒放黑简1.0" panose="02010604000000000000" pitchFamily="2" charset="-122"/>
              <a:cs typeface="+mn-cs"/>
            </a:endParaRPr>
          </a:p>
        </p:txBody>
      </p:sp>
      <p:sp>
        <p:nvSpPr>
          <p:cNvPr id="20" name="矩形: 圆角 19"/>
          <p:cNvSpPr/>
          <p:nvPr userDrawn="1"/>
        </p:nvSpPr>
        <p:spPr>
          <a:xfrm>
            <a:off x="1339627" y="2009920"/>
            <a:ext cx="1147103" cy="688178"/>
          </a:xfrm>
          <a:prstGeom prst="roundRect">
            <a:avLst>
              <a:gd name="adj" fmla="val 1056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ctrTitle" hasCustomPrompt="1"/>
          </p:nvPr>
        </p:nvSpPr>
        <p:spPr>
          <a:xfrm>
            <a:off x="2571790" y="2009671"/>
            <a:ext cx="5240570" cy="690668"/>
          </a:xfrm>
        </p:spPr>
        <p:txBody>
          <a:bodyPr>
            <a:normAutofit/>
          </a:bodyPr>
          <a:lstStyle>
            <a:lvl1pPr algn="dist">
              <a:defRPr sz="3600" b="1">
                <a:solidFill>
                  <a:schemeClr val="bg1"/>
                </a:solidFill>
              </a:defRPr>
            </a:lvl1pPr>
          </a:lstStyle>
          <a:p>
            <a:r>
              <a:rPr lang="zh-CN" altLang="en-US" dirty="0"/>
              <a:t>单击此处编辑母版标题</a:t>
            </a:r>
          </a:p>
        </p:txBody>
      </p:sp>
      <p:sp>
        <p:nvSpPr>
          <p:cNvPr id="3" name="副标题 2"/>
          <p:cNvSpPr>
            <a:spLocks noGrp="1"/>
          </p:cNvSpPr>
          <p:nvPr>
            <p:ph type="subTitle" idx="1" hasCustomPrompt="1"/>
          </p:nvPr>
        </p:nvSpPr>
        <p:spPr>
          <a:xfrm>
            <a:off x="2007478" y="2009671"/>
            <a:ext cx="564312" cy="689486"/>
          </a:xfrm>
        </p:spPr>
        <p:txBody>
          <a:bodyPr anchor="ctr">
            <a:noAutofit/>
          </a:bodyPr>
          <a:lstStyle>
            <a:lvl1pPr marL="0" indent="0" algn="ctr">
              <a:buNone/>
              <a:defRPr sz="4500" b="1">
                <a:solidFill>
                  <a:srgbClr val="0070C0"/>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dirty="0"/>
              <a:t>2</a:t>
            </a:r>
            <a:endParaRPr lang="zh-CN" altLang="en-US" dirty="0"/>
          </a:p>
        </p:txBody>
      </p:sp>
    </p:spTree>
    <p:extLst>
      <p:ext uri="{BB962C8B-B14F-4D97-AF65-F5344CB8AC3E}">
        <p14:creationId xmlns:p14="http://schemas.microsoft.com/office/powerpoint/2010/main" val="211574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主观题型封面">
    <p:spTree>
      <p:nvGrpSpPr>
        <p:cNvPr id="1" name=""/>
        <p:cNvGrpSpPr/>
        <p:nvPr/>
      </p:nvGrpSpPr>
      <p:grpSpPr>
        <a:xfrm>
          <a:off x="0" y="0"/>
          <a:ext cx="0" cy="0"/>
          <a:chOff x="0" y="0"/>
          <a:chExt cx="0" cy="0"/>
        </a:xfrm>
      </p:grpSpPr>
      <p:sp>
        <p:nvSpPr>
          <p:cNvPr id="21" name="矩形 20"/>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dirty="0">
              <a:solidFill>
                <a:prstClr val="white"/>
              </a:solidFill>
            </a:endParaRPr>
          </a:p>
        </p:txBody>
      </p:sp>
      <p:grpSp>
        <p:nvGrpSpPr>
          <p:cNvPr id="22" name="组合 21"/>
          <p:cNvGrpSpPr/>
          <p:nvPr userDrawn="1"/>
        </p:nvGrpSpPr>
        <p:grpSpPr>
          <a:xfrm>
            <a:off x="2819910" y="2975809"/>
            <a:ext cx="3504180" cy="310568"/>
            <a:chOff x="3791744" y="3505922"/>
            <a:chExt cx="4672240" cy="414091"/>
          </a:xfrm>
        </p:grpSpPr>
        <p:sp>
          <p:nvSpPr>
            <p:cNvPr id="23" name="文本框 22"/>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24" name="组合 23"/>
            <p:cNvGrpSpPr/>
            <p:nvPr/>
          </p:nvGrpSpPr>
          <p:grpSpPr>
            <a:xfrm>
              <a:off x="3791744" y="3614578"/>
              <a:ext cx="834357" cy="196779"/>
              <a:chOff x="3893490" y="3603420"/>
              <a:chExt cx="834357" cy="196779"/>
            </a:xfrm>
          </p:grpSpPr>
          <p:sp>
            <p:nvSpPr>
              <p:cNvPr id="29"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30"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31"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25" name="组合 24"/>
            <p:cNvGrpSpPr/>
            <p:nvPr/>
          </p:nvGrpSpPr>
          <p:grpSpPr>
            <a:xfrm>
              <a:off x="7629627" y="3614578"/>
              <a:ext cx="834357" cy="196779"/>
              <a:chOff x="3893490" y="3603420"/>
              <a:chExt cx="834357" cy="196779"/>
            </a:xfrm>
          </p:grpSpPr>
          <p:sp>
            <p:nvSpPr>
              <p:cNvPr id="26"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27"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28"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grpSp>
        <p:nvGrpSpPr>
          <p:cNvPr id="32" name="组合 31"/>
          <p:cNvGrpSpPr/>
          <p:nvPr userDrawn="1"/>
        </p:nvGrpSpPr>
        <p:grpSpPr>
          <a:xfrm>
            <a:off x="1347589" y="2009671"/>
            <a:ext cx="1147103" cy="688427"/>
            <a:chOff x="1786169" y="2679561"/>
            <a:chExt cx="1529470" cy="917902"/>
          </a:xfrm>
        </p:grpSpPr>
        <p:sp>
          <p:nvSpPr>
            <p:cNvPr id="34" name="矩形: 圆顶角 33"/>
            <p:cNvSpPr/>
            <p:nvPr/>
          </p:nvSpPr>
          <p:spPr>
            <a:xfrm rot="5400000">
              <a:off x="2579662" y="2862344"/>
              <a:ext cx="916648" cy="551082"/>
            </a:xfrm>
            <a:prstGeom prst="round2SameRect">
              <a:avLst>
                <a:gd name="adj1" fmla="val 144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5" name="任意多边形: 形状 34"/>
            <p:cNvSpPr/>
            <p:nvPr/>
          </p:nvSpPr>
          <p:spPr>
            <a:xfrm>
              <a:off x="1828308" y="2680205"/>
              <a:ext cx="907806" cy="907294"/>
            </a:xfrm>
            <a:custGeom>
              <a:avLst/>
              <a:gdLst/>
              <a:ahLst/>
              <a:cxnLst/>
              <a:rect l="l" t="t" r="r" b="b"/>
              <a:pathLst>
                <a:path w="907806" h="907294">
                  <a:moveTo>
                    <a:pt x="7888" y="648486"/>
                  </a:moveTo>
                  <a:lnTo>
                    <a:pt x="232693" y="648486"/>
                  </a:lnTo>
                  <a:lnTo>
                    <a:pt x="232693" y="706659"/>
                  </a:lnTo>
                  <a:lnTo>
                    <a:pt x="156772" y="706659"/>
                  </a:lnTo>
                  <a:lnTo>
                    <a:pt x="156772" y="726379"/>
                  </a:lnTo>
                  <a:lnTo>
                    <a:pt x="228749" y="726379"/>
                  </a:lnTo>
                  <a:lnTo>
                    <a:pt x="228749" y="782580"/>
                  </a:lnTo>
                  <a:lnTo>
                    <a:pt x="156772" y="782580"/>
                  </a:lnTo>
                  <a:lnTo>
                    <a:pt x="156772" y="798356"/>
                  </a:lnTo>
                  <a:lnTo>
                    <a:pt x="181421" y="808216"/>
                  </a:lnTo>
                  <a:lnTo>
                    <a:pt x="462427" y="808216"/>
                  </a:lnTo>
                  <a:lnTo>
                    <a:pt x="462427" y="843698"/>
                  </a:lnTo>
                  <a:lnTo>
                    <a:pt x="635040" y="843698"/>
                  </a:lnTo>
                  <a:lnTo>
                    <a:pt x="635040" y="818062"/>
                  </a:lnTo>
                  <a:lnTo>
                    <a:pt x="468408" y="818062"/>
                  </a:lnTo>
                  <a:lnTo>
                    <a:pt x="468408" y="752987"/>
                  </a:lnTo>
                  <a:lnTo>
                    <a:pt x="635040" y="752987"/>
                  </a:lnTo>
                  <a:lnTo>
                    <a:pt x="635040" y="730309"/>
                  </a:lnTo>
                  <a:lnTo>
                    <a:pt x="708003" y="730309"/>
                  </a:lnTo>
                  <a:lnTo>
                    <a:pt x="708003" y="752987"/>
                  </a:lnTo>
                  <a:lnTo>
                    <a:pt x="876607" y="752987"/>
                  </a:lnTo>
                  <a:lnTo>
                    <a:pt x="876607" y="818062"/>
                  </a:lnTo>
                  <a:lnTo>
                    <a:pt x="708003" y="818062"/>
                  </a:lnTo>
                  <a:lnTo>
                    <a:pt x="708003" y="843698"/>
                  </a:lnTo>
                  <a:lnTo>
                    <a:pt x="895341" y="843698"/>
                  </a:lnTo>
                  <a:lnTo>
                    <a:pt x="895341" y="907294"/>
                  </a:lnTo>
                  <a:lnTo>
                    <a:pt x="447703" y="907294"/>
                  </a:lnTo>
                  <a:lnTo>
                    <a:pt x="447703" y="867868"/>
                  </a:lnTo>
                  <a:lnTo>
                    <a:pt x="167618" y="867868"/>
                  </a:lnTo>
                  <a:lnTo>
                    <a:pt x="69019" y="832865"/>
                  </a:lnTo>
                  <a:lnTo>
                    <a:pt x="64089" y="867868"/>
                  </a:lnTo>
                  <a:lnTo>
                    <a:pt x="0" y="867868"/>
                  </a:lnTo>
                  <a:lnTo>
                    <a:pt x="12818" y="777650"/>
                  </a:lnTo>
                  <a:lnTo>
                    <a:pt x="12818" y="721449"/>
                  </a:lnTo>
                  <a:lnTo>
                    <a:pt x="75921" y="721449"/>
                  </a:lnTo>
                  <a:lnTo>
                    <a:pt x="75921" y="771734"/>
                  </a:lnTo>
                  <a:lnTo>
                    <a:pt x="93669" y="778636"/>
                  </a:lnTo>
                  <a:lnTo>
                    <a:pt x="93669" y="706659"/>
                  </a:lnTo>
                  <a:lnTo>
                    <a:pt x="7888" y="706659"/>
                  </a:lnTo>
                  <a:close/>
                  <a:moveTo>
                    <a:pt x="324389" y="602144"/>
                  </a:moveTo>
                  <a:lnTo>
                    <a:pt x="379605" y="602144"/>
                  </a:lnTo>
                  <a:lnTo>
                    <a:pt x="379605" y="703701"/>
                  </a:lnTo>
                  <a:lnTo>
                    <a:pt x="458484" y="737224"/>
                  </a:lnTo>
                  <a:lnTo>
                    <a:pt x="458484" y="802300"/>
                  </a:lnTo>
                  <a:lnTo>
                    <a:pt x="351997" y="752014"/>
                  </a:lnTo>
                  <a:lnTo>
                    <a:pt x="245510" y="806244"/>
                  </a:lnTo>
                  <a:lnTo>
                    <a:pt x="245510" y="741168"/>
                  </a:lnTo>
                  <a:lnTo>
                    <a:pt x="324389" y="703701"/>
                  </a:lnTo>
                  <a:close/>
                  <a:moveTo>
                    <a:pt x="83809" y="562705"/>
                  </a:moveTo>
                  <a:lnTo>
                    <a:pt x="83809" y="580453"/>
                  </a:lnTo>
                  <a:lnTo>
                    <a:pt x="156772" y="580453"/>
                  </a:lnTo>
                  <a:lnTo>
                    <a:pt x="156772" y="562705"/>
                  </a:lnTo>
                  <a:close/>
                  <a:moveTo>
                    <a:pt x="557147" y="551846"/>
                  </a:moveTo>
                  <a:lnTo>
                    <a:pt x="557147" y="598187"/>
                  </a:lnTo>
                  <a:lnTo>
                    <a:pt x="605461" y="598187"/>
                  </a:lnTo>
                  <a:lnTo>
                    <a:pt x="605461" y="551846"/>
                  </a:lnTo>
                  <a:close/>
                  <a:moveTo>
                    <a:pt x="385521" y="506504"/>
                  </a:moveTo>
                  <a:lnTo>
                    <a:pt x="382563" y="521293"/>
                  </a:lnTo>
                  <a:lnTo>
                    <a:pt x="455526" y="521293"/>
                  </a:lnTo>
                  <a:lnTo>
                    <a:pt x="455526" y="598187"/>
                  </a:lnTo>
                  <a:lnTo>
                    <a:pt x="485170" y="598187"/>
                  </a:lnTo>
                  <a:lnTo>
                    <a:pt x="485170" y="551846"/>
                  </a:lnTo>
                  <a:lnTo>
                    <a:pt x="455591" y="551846"/>
                  </a:lnTo>
                  <a:lnTo>
                    <a:pt x="455591" y="506504"/>
                  </a:lnTo>
                  <a:close/>
                  <a:moveTo>
                    <a:pt x="733639" y="500574"/>
                  </a:moveTo>
                  <a:lnTo>
                    <a:pt x="797728" y="500574"/>
                  </a:lnTo>
                  <a:lnTo>
                    <a:pt x="797728" y="646500"/>
                  </a:lnTo>
                  <a:lnTo>
                    <a:pt x="733639" y="646500"/>
                  </a:lnTo>
                  <a:close/>
                  <a:moveTo>
                    <a:pt x="83809" y="497630"/>
                  </a:moveTo>
                  <a:lnTo>
                    <a:pt x="83809" y="515378"/>
                  </a:lnTo>
                  <a:lnTo>
                    <a:pt x="156772" y="515378"/>
                  </a:lnTo>
                  <a:lnTo>
                    <a:pt x="156772" y="497630"/>
                  </a:lnTo>
                  <a:close/>
                  <a:moveTo>
                    <a:pt x="16762" y="445373"/>
                  </a:moveTo>
                  <a:lnTo>
                    <a:pt x="223819" y="445373"/>
                  </a:lnTo>
                  <a:lnTo>
                    <a:pt x="223819" y="632710"/>
                  </a:lnTo>
                  <a:lnTo>
                    <a:pt x="16762" y="632710"/>
                  </a:lnTo>
                  <a:close/>
                  <a:moveTo>
                    <a:pt x="732301" y="164185"/>
                  </a:moveTo>
                  <a:lnTo>
                    <a:pt x="799348" y="164185"/>
                  </a:lnTo>
                  <a:lnTo>
                    <a:pt x="799348" y="308139"/>
                  </a:lnTo>
                  <a:lnTo>
                    <a:pt x="784558" y="336733"/>
                  </a:lnTo>
                  <a:lnTo>
                    <a:pt x="828927" y="336733"/>
                  </a:lnTo>
                  <a:lnTo>
                    <a:pt x="828927" y="418570"/>
                  </a:lnTo>
                  <a:lnTo>
                    <a:pt x="848647" y="418570"/>
                  </a:lnTo>
                  <a:lnTo>
                    <a:pt x="855549" y="383074"/>
                  </a:lnTo>
                  <a:lnTo>
                    <a:pt x="907806" y="383074"/>
                  </a:lnTo>
                  <a:lnTo>
                    <a:pt x="889073" y="482166"/>
                  </a:lnTo>
                  <a:lnTo>
                    <a:pt x="888439" y="482166"/>
                  </a:lnTo>
                  <a:lnTo>
                    <a:pt x="888439" y="727351"/>
                  </a:lnTo>
                  <a:lnTo>
                    <a:pt x="766176" y="727351"/>
                  </a:lnTo>
                  <a:lnTo>
                    <a:pt x="766176" y="662276"/>
                  </a:lnTo>
                  <a:lnTo>
                    <a:pt x="816462" y="662276"/>
                  </a:lnTo>
                  <a:lnTo>
                    <a:pt x="816462" y="482166"/>
                  </a:lnTo>
                  <a:lnTo>
                    <a:pt x="766810" y="482166"/>
                  </a:lnTo>
                  <a:lnTo>
                    <a:pt x="766810" y="364340"/>
                  </a:lnTo>
                  <a:lnTo>
                    <a:pt x="704693" y="485124"/>
                  </a:lnTo>
                  <a:lnTo>
                    <a:pt x="634688" y="485124"/>
                  </a:lnTo>
                  <a:lnTo>
                    <a:pt x="732301" y="298279"/>
                  </a:lnTo>
                  <a:close/>
                  <a:moveTo>
                    <a:pt x="642576" y="72488"/>
                  </a:moveTo>
                  <a:lnTo>
                    <a:pt x="891045" y="72488"/>
                  </a:lnTo>
                  <a:lnTo>
                    <a:pt x="891045" y="323915"/>
                  </a:lnTo>
                  <a:lnTo>
                    <a:pt x="823012" y="323915"/>
                  </a:lnTo>
                  <a:lnTo>
                    <a:pt x="823012" y="137563"/>
                  </a:lnTo>
                  <a:lnTo>
                    <a:pt x="710609" y="137563"/>
                  </a:lnTo>
                  <a:lnTo>
                    <a:pt x="710609" y="323915"/>
                  </a:lnTo>
                  <a:lnTo>
                    <a:pt x="642576" y="323915"/>
                  </a:lnTo>
                  <a:close/>
                  <a:moveTo>
                    <a:pt x="176901" y="0"/>
                  </a:moveTo>
                  <a:lnTo>
                    <a:pt x="261696" y="0"/>
                  </a:lnTo>
                  <a:lnTo>
                    <a:pt x="275500" y="35495"/>
                  </a:lnTo>
                  <a:lnTo>
                    <a:pt x="448048" y="35495"/>
                  </a:lnTo>
                  <a:lnTo>
                    <a:pt x="448048" y="72488"/>
                  </a:lnTo>
                  <a:lnTo>
                    <a:pt x="620884" y="72488"/>
                  </a:lnTo>
                  <a:lnTo>
                    <a:pt x="620884" y="173059"/>
                  </a:lnTo>
                  <a:lnTo>
                    <a:pt x="577501" y="312083"/>
                  </a:lnTo>
                  <a:lnTo>
                    <a:pt x="642576" y="460474"/>
                  </a:lnTo>
                  <a:lnTo>
                    <a:pt x="565669" y="460474"/>
                  </a:lnTo>
                  <a:lnTo>
                    <a:pt x="542005" y="392934"/>
                  </a:lnTo>
                  <a:lnTo>
                    <a:pt x="508482" y="485124"/>
                  </a:lnTo>
                  <a:lnTo>
                    <a:pt x="459470" y="485124"/>
                  </a:lnTo>
                  <a:lnTo>
                    <a:pt x="459470" y="486771"/>
                  </a:lnTo>
                  <a:lnTo>
                    <a:pt x="709975" y="486771"/>
                  </a:lnTo>
                  <a:lnTo>
                    <a:pt x="709975" y="551846"/>
                  </a:lnTo>
                  <a:lnTo>
                    <a:pt x="677438" y="551846"/>
                  </a:lnTo>
                  <a:lnTo>
                    <a:pt x="677438" y="598187"/>
                  </a:lnTo>
                  <a:lnTo>
                    <a:pt x="715891" y="598187"/>
                  </a:lnTo>
                  <a:lnTo>
                    <a:pt x="715891" y="664248"/>
                  </a:lnTo>
                  <a:lnTo>
                    <a:pt x="677438" y="664248"/>
                  </a:lnTo>
                  <a:lnTo>
                    <a:pt x="677438" y="720449"/>
                  </a:lnTo>
                  <a:lnTo>
                    <a:pt x="605461" y="720449"/>
                  </a:lnTo>
                  <a:lnTo>
                    <a:pt x="605461" y="664248"/>
                  </a:lnTo>
                  <a:lnTo>
                    <a:pt x="547287" y="664248"/>
                  </a:lnTo>
                  <a:lnTo>
                    <a:pt x="527568" y="727351"/>
                  </a:lnTo>
                  <a:lnTo>
                    <a:pt x="453619" y="727351"/>
                  </a:lnTo>
                  <a:lnTo>
                    <a:pt x="474324" y="664248"/>
                  </a:lnTo>
                  <a:lnTo>
                    <a:pt x="455526" y="664248"/>
                  </a:lnTo>
                  <a:lnTo>
                    <a:pt x="455526" y="702715"/>
                  </a:lnTo>
                  <a:lnTo>
                    <a:pt x="394394" y="702715"/>
                  </a:lnTo>
                  <a:lnTo>
                    <a:pt x="394394" y="580453"/>
                  </a:lnTo>
                  <a:lnTo>
                    <a:pt x="309600" y="580453"/>
                  </a:lnTo>
                  <a:lnTo>
                    <a:pt x="309600" y="704687"/>
                  </a:lnTo>
                  <a:lnTo>
                    <a:pt x="248468" y="704687"/>
                  </a:lnTo>
                  <a:lnTo>
                    <a:pt x="248468" y="521293"/>
                  </a:lnTo>
                  <a:lnTo>
                    <a:pt x="316501" y="521293"/>
                  </a:lnTo>
                  <a:lnTo>
                    <a:pt x="319459" y="506504"/>
                  </a:lnTo>
                  <a:lnTo>
                    <a:pt x="248468" y="506504"/>
                  </a:lnTo>
                  <a:lnTo>
                    <a:pt x="248468" y="445373"/>
                  </a:lnTo>
                  <a:lnTo>
                    <a:pt x="450799" y="445373"/>
                  </a:lnTo>
                  <a:lnTo>
                    <a:pt x="498622" y="320957"/>
                  </a:lnTo>
                  <a:lnTo>
                    <a:pt x="441435" y="175031"/>
                  </a:lnTo>
                  <a:lnTo>
                    <a:pt x="513412" y="175031"/>
                  </a:lnTo>
                  <a:lnTo>
                    <a:pt x="535104" y="232218"/>
                  </a:lnTo>
                  <a:lnTo>
                    <a:pt x="554823" y="160241"/>
                  </a:lnTo>
                  <a:lnTo>
                    <a:pt x="554823" y="137563"/>
                  </a:lnTo>
                  <a:lnTo>
                    <a:pt x="443407" y="137563"/>
                  </a:lnTo>
                  <a:lnTo>
                    <a:pt x="443407" y="101556"/>
                  </a:lnTo>
                  <a:lnTo>
                    <a:pt x="273528" y="101556"/>
                  </a:lnTo>
                  <a:lnTo>
                    <a:pt x="273528" y="191281"/>
                  </a:lnTo>
                  <a:lnTo>
                    <a:pt x="435230" y="191281"/>
                  </a:lnTo>
                  <a:lnTo>
                    <a:pt x="435230" y="257342"/>
                  </a:lnTo>
                  <a:lnTo>
                    <a:pt x="273528" y="257342"/>
                  </a:lnTo>
                  <a:lnTo>
                    <a:pt x="273528" y="363829"/>
                  </a:lnTo>
                  <a:lnTo>
                    <a:pt x="453964" y="363829"/>
                  </a:lnTo>
                  <a:lnTo>
                    <a:pt x="453964" y="428411"/>
                  </a:lnTo>
                  <a:lnTo>
                    <a:pt x="9284" y="428411"/>
                  </a:lnTo>
                  <a:lnTo>
                    <a:pt x="9284" y="363829"/>
                  </a:lnTo>
                  <a:lnTo>
                    <a:pt x="200565" y="363829"/>
                  </a:lnTo>
                  <a:lnTo>
                    <a:pt x="200565" y="257342"/>
                  </a:lnTo>
                  <a:lnTo>
                    <a:pt x="29003" y="257342"/>
                  </a:lnTo>
                  <a:lnTo>
                    <a:pt x="29003" y="191281"/>
                  </a:lnTo>
                  <a:lnTo>
                    <a:pt x="200565" y="191281"/>
                  </a:lnTo>
                  <a:lnTo>
                    <a:pt x="200565" y="101556"/>
                  </a:lnTo>
                  <a:lnTo>
                    <a:pt x="16186" y="101556"/>
                  </a:lnTo>
                  <a:lnTo>
                    <a:pt x="16186" y="35495"/>
                  </a:lnTo>
                  <a:lnTo>
                    <a:pt x="190705" y="3549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3000" kern="1200" dirty="0">
                <a:solidFill>
                  <a:prstClr val="white"/>
                </a:solidFill>
                <a:latin typeface="锐字锐线怒放黑简1.0" panose="02010604000000000000" pitchFamily="2" charset="-122"/>
                <a:ea typeface="锐字锐线怒放黑简1.0" panose="02010604000000000000" pitchFamily="2" charset="-122"/>
                <a:cs typeface="+mn-cs"/>
              </a:endParaRPr>
            </a:p>
          </p:txBody>
        </p:sp>
        <p:sp>
          <p:nvSpPr>
            <p:cNvPr id="36" name="矩形: 圆角 35"/>
            <p:cNvSpPr/>
            <p:nvPr/>
          </p:nvSpPr>
          <p:spPr>
            <a:xfrm>
              <a:off x="1786169" y="2679893"/>
              <a:ext cx="1529470" cy="917570"/>
            </a:xfrm>
            <a:prstGeom prst="roundRect">
              <a:avLst>
                <a:gd name="adj" fmla="val 1056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nvGrpSpPr>
          <p:cNvPr id="8" name="组合 7"/>
          <p:cNvGrpSpPr/>
          <p:nvPr userDrawn="1"/>
        </p:nvGrpSpPr>
        <p:grpSpPr>
          <a:xfrm>
            <a:off x="2819910" y="2975809"/>
            <a:ext cx="3504180" cy="310568"/>
            <a:chOff x="3791744" y="3505922"/>
            <a:chExt cx="4672240" cy="414091"/>
          </a:xfrm>
        </p:grpSpPr>
        <p:sp>
          <p:nvSpPr>
            <p:cNvPr id="9" name="文本框 8"/>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10" name="组合 9"/>
            <p:cNvGrpSpPr/>
            <p:nvPr/>
          </p:nvGrpSpPr>
          <p:grpSpPr>
            <a:xfrm>
              <a:off x="3791744" y="3614578"/>
              <a:ext cx="834357" cy="196779"/>
              <a:chOff x="3893490" y="3603420"/>
              <a:chExt cx="834357" cy="196779"/>
            </a:xfrm>
          </p:grpSpPr>
          <p:sp>
            <p:nvSpPr>
              <p:cNvPr id="15"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6"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7"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11" name="组合 10"/>
            <p:cNvGrpSpPr/>
            <p:nvPr/>
          </p:nvGrpSpPr>
          <p:grpSpPr>
            <a:xfrm>
              <a:off x="7629627" y="3614578"/>
              <a:ext cx="834357" cy="196779"/>
              <a:chOff x="3893490" y="3603420"/>
              <a:chExt cx="834357" cy="196779"/>
            </a:xfrm>
          </p:grpSpPr>
          <p:sp>
            <p:nvSpPr>
              <p:cNvPr id="12"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3"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4"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
        <p:nvSpPr>
          <p:cNvPr id="2" name="标题 1"/>
          <p:cNvSpPr>
            <a:spLocks noGrp="1"/>
          </p:cNvSpPr>
          <p:nvPr>
            <p:ph type="ctrTitle" hasCustomPrompt="1"/>
          </p:nvPr>
        </p:nvSpPr>
        <p:spPr>
          <a:xfrm>
            <a:off x="2571790" y="2010817"/>
            <a:ext cx="5240570" cy="690668"/>
          </a:xfrm>
        </p:spPr>
        <p:txBody>
          <a:bodyPr>
            <a:normAutofit/>
          </a:bodyPr>
          <a:lstStyle>
            <a:lvl1pPr algn="dist">
              <a:defRPr sz="3600" b="1">
                <a:solidFill>
                  <a:schemeClr val="bg1"/>
                </a:solidFill>
              </a:defRPr>
            </a:lvl1pPr>
          </a:lstStyle>
          <a:p>
            <a:r>
              <a:rPr lang="zh-CN" altLang="en-US" dirty="0"/>
              <a:t>单击此处编辑母版标题</a:t>
            </a:r>
          </a:p>
        </p:txBody>
      </p:sp>
      <p:sp>
        <p:nvSpPr>
          <p:cNvPr id="3" name="副标题 2"/>
          <p:cNvSpPr>
            <a:spLocks noGrp="1"/>
          </p:cNvSpPr>
          <p:nvPr>
            <p:ph type="subTitle" idx="1" hasCustomPrompt="1"/>
          </p:nvPr>
        </p:nvSpPr>
        <p:spPr>
          <a:xfrm>
            <a:off x="2007478" y="2010817"/>
            <a:ext cx="564312" cy="689486"/>
          </a:xfrm>
        </p:spPr>
        <p:txBody>
          <a:bodyPr anchor="ctr">
            <a:noAutofit/>
          </a:bodyPr>
          <a:lstStyle>
            <a:lvl1pPr marL="0" indent="0" algn="ctr">
              <a:buNone/>
              <a:defRPr sz="4500" b="1">
                <a:solidFill>
                  <a:srgbClr val="0070C0"/>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dirty="0"/>
              <a:t>2</a:t>
            </a:r>
            <a:endParaRPr lang="zh-CN" altLang="en-US" dirty="0"/>
          </a:p>
        </p:txBody>
      </p:sp>
    </p:spTree>
    <p:extLst>
      <p:ext uri="{BB962C8B-B14F-4D97-AF65-F5344CB8AC3E}">
        <p14:creationId xmlns:p14="http://schemas.microsoft.com/office/powerpoint/2010/main" val="29066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典型例题">
    <p:spTree>
      <p:nvGrpSpPr>
        <p:cNvPr id="1" name=""/>
        <p:cNvGrpSpPr/>
        <p:nvPr/>
      </p:nvGrpSpPr>
      <p:grpSpPr>
        <a:xfrm>
          <a:off x="0" y="0"/>
          <a:ext cx="0" cy="0"/>
          <a:chOff x="0" y="0"/>
          <a:chExt cx="0" cy="0"/>
        </a:xfrm>
      </p:grpSpPr>
      <p:sp>
        <p:nvSpPr>
          <p:cNvPr id="7" name="矩形 6"/>
          <p:cNvSpPr/>
          <p:nvPr userDrawn="1"/>
        </p:nvSpPr>
        <p:spPr>
          <a:xfrm>
            <a:off x="521550" y="0"/>
            <a:ext cx="1261884" cy="415498"/>
          </a:xfrm>
          <a:prstGeom prst="rect">
            <a:avLst/>
          </a:prstGeom>
          <a:solidFill>
            <a:srgbClr val="0070C0"/>
          </a:solidFill>
        </p:spPr>
        <p:txBody>
          <a:bodyPr wrap="none">
            <a:spAutoFit/>
          </a:bodyPr>
          <a:lstStyle/>
          <a:p>
            <a:pPr hangingPunct="1"/>
            <a:r>
              <a:rPr lang="zh-CN" altLang="en-US" sz="2100" kern="1200" dirty="0">
                <a:solidFill>
                  <a:prstClr val="white"/>
                </a:solidFill>
                <a:cs typeface="+mn-cs"/>
              </a:rPr>
              <a:t>典型例题</a:t>
            </a:r>
          </a:p>
        </p:txBody>
      </p:sp>
    </p:spTree>
    <p:extLst>
      <p:ext uri="{BB962C8B-B14F-4D97-AF65-F5344CB8AC3E}">
        <p14:creationId xmlns:p14="http://schemas.microsoft.com/office/powerpoint/2010/main" val="151016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析题过程">
    <p:spTree>
      <p:nvGrpSpPr>
        <p:cNvPr id="1" name=""/>
        <p:cNvGrpSpPr/>
        <p:nvPr/>
      </p:nvGrpSpPr>
      <p:grpSpPr>
        <a:xfrm>
          <a:off x="0" y="0"/>
          <a:ext cx="0" cy="0"/>
          <a:chOff x="0" y="0"/>
          <a:chExt cx="0" cy="0"/>
        </a:xfrm>
      </p:grpSpPr>
      <p:sp>
        <p:nvSpPr>
          <p:cNvPr id="7" name="矩形 6"/>
          <p:cNvSpPr/>
          <p:nvPr userDrawn="1"/>
        </p:nvSpPr>
        <p:spPr>
          <a:xfrm>
            <a:off x="521550" y="0"/>
            <a:ext cx="1261884" cy="415498"/>
          </a:xfrm>
          <a:prstGeom prst="rect">
            <a:avLst/>
          </a:prstGeom>
          <a:solidFill>
            <a:srgbClr val="0070C0"/>
          </a:solidFill>
        </p:spPr>
        <p:txBody>
          <a:bodyPr wrap="none">
            <a:spAutoFit/>
          </a:bodyPr>
          <a:lstStyle/>
          <a:p>
            <a:pPr hangingPunct="1"/>
            <a:r>
              <a:rPr lang="zh-CN" altLang="en-US" sz="2100" kern="1200" dirty="0">
                <a:solidFill>
                  <a:prstClr val="white"/>
                </a:solidFill>
                <a:cs typeface="+mn-cs"/>
              </a:rPr>
              <a:t>析题过程</a:t>
            </a:r>
          </a:p>
        </p:txBody>
      </p:sp>
    </p:spTree>
    <p:extLst>
      <p:ext uri="{BB962C8B-B14F-4D97-AF65-F5344CB8AC3E}">
        <p14:creationId xmlns:p14="http://schemas.microsoft.com/office/powerpoint/2010/main" val="163801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应用体验">
    <p:spTree>
      <p:nvGrpSpPr>
        <p:cNvPr id="1" name=""/>
        <p:cNvGrpSpPr/>
        <p:nvPr/>
      </p:nvGrpSpPr>
      <p:grpSpPr>
        <a:xfrm>
          <a:off x="0" y="0"/>
          <a:ext cx="0" cy="0"/>
          <a:chOff x="0" y="0"/>
          <a:chExt cx="0" cy="0"/>
        </a:xfrm>
      </p:grpSpPr>
      <p:sp>
        <p:nvSpPr>
          <p:cNvPr id="3" name="矩形 2"/>
          <p:cNvSpPr/>
          <p:nvPr userDrawn="1"/>
        </p:nvSpPr>
        <p:spPr>
          <a:xfrm>
            <a:off x="521550" y="0"/>
            <a:ext cx="1261884" cy="415498"/>
          </a:xfrm>
          <a:prstGeom prst="rect">
            <a:avLst/>
          </a:prstGeom>
          <a:solidFill>
            <a:srgbClr val="0070C0"/>
          </a:solidFill>
        </p:spPr>
        <p:txBody>
          <a:bodyPr wrap="none">
            <a:spAutoFit/>
          </a:bodyPr>
          <a:lstStyle/>
          <a:p>
            <a:pPr hangingPunct="1"/>
            <a:r>
              <a:rPr lang="zh-CN" altLang="en-US" sz="2100" kern="1200" dirty="0">
                <a:solidFill>
                  <a:prstClr val="white"/>
                </a:solidFill>
                <a:cs typeface="+mn-cs"/>
              </a:rPr>
              <a:t>应用体验</a:t>
            </a:r>
          </a:p>
        </p:txBody>
      </p:sp>
    </p:spTree>
    <p:extLst>
      <p:ext uri="{BB962C8B-B14F-4D97-AF65-F5344CB8AC3E}">
        <p14:creationId xmlns:p14="http://schemas.microsoft.com/office/powerpoint/2010/main" val="39982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阅卷展示">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7" name="组合 6"/>
          <p:cNvGrpSpPr/>
          <p:nvPr userDrawn="1"/>
        </p:nvGrpSpPr>
        <p:grpSpPr>
          <a:xfrm>
            <a:off x="359533" y="3018235"/>
            <a:ext cx="8424935" cy="1742069"/>
            <a:chOff x="623391" y="683075"/>
            <a:chExt cx="11233247" cy="2322759"/>
          </a:xfrm>
        </p:grpSpPr>
        <p:sp>
          <p:nvSpPr>
            <p:cNvPr id="8" name="矩形: 圆角 7"/>
            <p:cNvSpPr/>
            <p:nvPr/>
          </p:nvSpPr>
          <p:spPr>
            <a:xfrm>
              <a:off x="623391" y="692696"/>
              <a:ext cx="11233247" cy="2313138"/>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 name="任意多边形: 形状 8"/>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0" name="文本框 9"/>
            <p:cNvSpPr txBox="1"/>
            <p:nvPr/>
          </p:nvSpPr>
          <p:spPr>
            <a:xfrm>
              <a:off x="965040" y="683075"/>
              <a:ext cx="1682512" cy="553997"/>
            </a:xfrm>
            <a:prstGeom prst="rect">
              <a:avLst/>
            </a:prstGeom>
            <a:noFill/>
          </p:spPr>
          <p:txBody>
            <a:bodyPr wrap="none" rtlCol="0">
              <a:spAutoFit/>
            </a:bodyPr>
            <a:lstStyle/>
            <a:p>
              <a:pPr hangingPunct="1"/>
              <a:r>
                <a:rPr lang="zh-CN" altLang="en-US" sz="2100" kern="1200">
                  <a:solidFill>
                    <a:prstClr val="white"/>
                  </a:solidFill>
                  <a:cs typeface="+mn-cs"/>
                </a:rPr>
                <a:t>标准答案</a:t>
              </a:r>
              <a:endParaRPr lang="zh-CN" altLang="en-US" sz="2100" kern="1200" dirty="0">
                <a:solidFill>
                  <a:prstClr val="white"/>
                </a:solidFill>
                <a:cs typeface="+mn-cs"/>
              </a:endParaRPr>
            </a:p>
          </p:txBody>
        </p:sp>
      </p:grpSp>
      <p:sp>
        <p:nvSpPr>
          <p:cNvPr id="11" name="矩形: 圆角 10"/>
          <p:cNvSpPr/>
          <p:nvPr userDrawn="1"/>
        </p:nvSpPr>
        <p:spPr>
          <a:xfrm>
            <a:off x="359533" y="390412"/>
            <a:ext cx="3942438" cy="2430271"/>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任意多边形: 形状 11"/>
          <p:cNvSpPr/>
          <p:nvPr userDrawn="1"/>
        </p:nvSpPr>
        <p:spPr>
          <a:xfrm rot="16200000">
            <a:off x="950114" y="66377"/>
            <a:ext cx="547029" cy="1195101"/>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3" name="文本框 12"/>
          <p:cNvSpPr txBox="1"/>
          <p:nvPr userDrawn="1"/>
        </p:nvSpPr>
        <p:spPr>
          <a:xfrm>
            <a:off x="615769" y="383197"/>
            <a:ext cx="1261884" cy="415498"/>
          </a:xfrm>
          <a:prstGeom prst="rect">
            <a:avLst/>
          </a:prstGeom>
          <a:noFill/>
        </p:spPr>
        <p:txBody>
          <a:bodyPr wrap="none" rtlCol="0">
            <a:spAutoFit/>
          </a:bodyPr>
          <a:lstStyle/>
          <a:p>
            <a:pPr hangingPunct="1"/>
            <a:r>
              <a:rPr lang="zh-CN" altLang="en-US" sz="2100" kern="1200" dirty="0">
                <a:solidFill>
                  <a:prstClr val="white"/>
                </a:solidFill>
                <a:cs typeface="+mn-cs"/>
              </a:rPr>
              <a:t>阅卷展示</a:t>
            </a:r>
          </a:p>
        </p:txBody>
      </p:sp>
      <p:grpSp>
        <p:nvGrpSpPr>
          <p:cNvPr id="14" name="组合 13"/>
          <p:cNvGrpSpPr/>
          <p:nvPr userDrawn="1"/>
        </p:nvGrpSpPr>
        <p:grpSpPr>
          <a:xfrm>
            <a:off x="4520670" y="383197"/>
            <a:ext cx="4263799" cy="2437486"/>
            <a:chOff x="623391" y="683075"/>
            <a:chExt cx="5685065" cy="3249981"/>
          </a:xfrm>
        </p:grpSpPr>
        <p:sp>
          <p:nvSpPr>
            <p:cNvPr id="15" name="矩形: 圆角 14"/>
            <p:cNvSpPr/>
            <p:nvPr/>
          </p:nvSpPr>
          <p:spPr>
            <a:xfrm>
              <a:off x="623391" y="692696"/>
              <a:ext cx="5685065" cy="3240360"/>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6" name="任意多边形: 形状 15"/>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7" name="文本框 16"/>
            <p:cNvSpPr txBox="1"/>
            <p:nvPr/>
          </p:nvSpPr>
          <p:spPr>
            <a:xfrm>
              <a:off x="965040" y="683075"/>
              <a:ext cx="1682512" cy="553997"/>
            </a:xfrm>
            <a:prstGeom prst="rect">
              <a:avLst/>
            </a:prstGeom>
            <a:noFill/>
          </p:spPr>
          <p:txBody>
            <a:bodyPr wrap="none" rtlCol="0">
              <a:spAutoFit/>
            </a:bodyPr>
            <a:lstStyle/>
            <a:p>
              <a:pPr hangingPunct="1"/>
              <a:r>
                <a:rPr lang="zh-CN" altLang="en-US" sz="2100" kern="1200" dirty="0">
                  <a:solidFill>
                    <a:prstClr val="white"/>
                  </a:solidFill>
                  <a:cs typeface="+mn-cs"/>
                </a:rPr>
                <a:t>名师点评</a:t>
              </a:r>
            </a:p>
          </p:txBody>
        </p:sp>
      </p:grpSp>
    </p:spTree>
    <p:extLst>
      <p:ext uri="{BB962C8B-B14F-4D97-AF65-F5344CB8AC3E}">
        <p14:creationId xmlns:p14="http://schemas.microsoft.com/office/powerpoint/2010/main" val="229005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5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endParaRPr lang="zh-CN" altLang="en-US"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endParaRPr lang="zh-CN" altLang="en-US"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fld id="{9A0DB2DC-4C9A-4742-B13C-FB6460FD3503}" type="slidenum">
              <a:rPr lang="en-US" altLang="zh-CN" noProof="1">
                <a:solidFill>
                  <a:prstClr val="black">
                    <a:tint val="75000"/>
                  </a:prstClr>
                </a:solidFill>
                <a:latin typeface="Arial" panose="020B0604020202020204" pitchFamily="34" charset="0"/>
                <a:ea typeface="宋体" panose="02010600030101010101" pitchFamily="2" charset="-122"/>
                <a:cs typeface="+mn-ea"/>
              </a:rPr>
              <a:pPr fontAlgn="base"/>
              <a:t>‹#›</a:t>
            </a:fld>
            <a:endParaRPr lang="zh-CN" altLang="en-US" noProof="1">
              <a:solidFill>
                <a:prstClr val="black">
                  <a:tint val="75000"/>
                </a:prstClr>
              </a:solidFill>
            </a:endParaRPr>
          </a:p>
        </p:txBody>
      </p:sp>
    </p:spTree>
    <p:extLst>
      <p:ext uri="{BB962C8B-B14F-4D97-AF65-F5344CB8AC3E}">
        <p14:creationId xmlns:p14="http://schemas.microsoft.com/office/powerpoint/2010/main" val="36693601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0" cy="5143499"/>
          </a:xfrm>
          <a:prstGeom prst="rect">
            <a:avLst/>
          </a:prstGeom>
        </p:spPr>
      </p:pic>
    </p:spTree>
    <p:extLst>
      <p:ext uri="{BB962C8B-B14F-4D97-AF65-F5344CB8AC3E}">
        <p14:creationId xmlns:p14="http://schemas.microsoft.com/office/powerpoint/2010/main" val="112988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基础落实">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108341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深化整合">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28025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一级标题01">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6" name="组合 5"/>
          <p:cNvGrpSpPr/>
          <p:nvPr userDrawn="1"/>
        </p:nvGrpSpPr>
        <p:grpSpPr>
          <a:xfrm>
            <a:off x="1405886" y="2210986"/>
            <a:ext cx="6332229" cy="721529"/>
            <a:chOff x="1166094" y="3047546"/>
            <a:chExt cx="7099732" cy="808982"/>
          </a:xfrm>
        </p:grpSpPr>
        <p:sp>
          <p:nvSpPr>
            <p:cNvPr id="7" name="矩形: 圆角 6"/>
            <p:cNvSpPr/>
            <p:nvPr/>
          </p:nvSpPr>
          <p:spPr>
            <a:xfrm>
              <a:off x="2231151" y="3047546"/>
              <a:ext cx="6034675" cy="808982"/>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 name="组合 7"/>
            <p:cNvGrpSpPr/>
            <p:nvPr/>
          </p:nvGrpSpPr>
          <p:grpSpPr>
            <a:xfrm>
              <a:off x="1166094" y="3047546"/>
              <a:ext cx="1459364" cy="808982"/>
              <a:chOff x="803329" y="3212977"/>
              <a:chExt cx="1459364" cy="808982"/>
            </a:xfrm>
          </p:grpSpPr>
          <p:sp>
            <p:nvSpPr>
              <p:cNvPr id="9" name="任意多边形: 形状 8"/>
              <p:cNvSpPr/>
              <p:nvPr/>
            </p:nvSpPr>
            <p:spPr>
              <a:xfrm>
                <a:off x="803329" y="3212977"/>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 name="任意多边形: 形状 9"/>
              <p:cNvSpPr/>
              <p:nvPr/>
            </p:nvSpPr>
            <p:spPr>
              <a:xfrm>
                <a:off x="961579" y="3474316"/>
                <a:ext cx="1029054" cy="300456"/>
              </a:xfrm>
              <a:custGeom>
                <a:avLst/>
                <a:gdLst/>
                <a:ahLst/>
                <a:cxnLst/>
                <a:rect l="l" t="t" r="r" b="b"/>
                <a:pathLst>
                  <a:path w="1029054" h="300456">
                    <a:moveTo>
                      <a:pt x="603666"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5" y="236097"/>
                    </a:lnTo>
                    <a:lnTo>
                      <a:pt x="524508" y="300456"/>
                    </a:lnTo>
                    <a:lnTo>
                      <a:pt x="470818" y="300456"/>
                    </a:lnTo>
                    <a:close/>
                    <a:moveTo>
                      <a:pt x="384777" y="236097"/>
                    </a:moveTo>
                    <a:lnTo>
                      <a:pt x="437778" y="236097"/>
                    </a:lnTo>
                    <a:lnTo>
                      <a:pt x="407492" y="300456"/>
                    </a:lnTo>
                    <a:lnTo>
                      <a:pt x="354490" y="300456"/>
                    </a:lnTo>
                    <a:close/>
                    <a:moveTo>
                      <a:pt x="425388" y="136289"/>
                    </a:moveTo>
                    <a:lnTo>
                      <a:pt x="425388" y="178966"/>
                    </a:lnTo>
                    <a:lnTo>
                      <a:pt x="611237" y="178966"/>
                    </a:lnTo>
                    <a:lnTo>
                      <a:pt x="611237" y="136289"/>
                    </a:lnTo>
                    <a:close/>
                    <a:moveTo>
                      <a:pt x="713799" y="103250"/>
                    </a:moveTo>
                    <a:lnTo>
                      <a:pt x="1029054" y="103250"/>
                    </a:lnTo>
                    <a:lnTo>
                      <a:pt x="1029054" y="150056"/>
                    </a:lnTo>
                    <a:lnTo>
                      <a:pt x="713799" y="150056"/>
                    </a:lnTo>
                    <a:close/>
                    <a:moveTo>
                      <a:pt x="483208" y="0"/>
                    </a:moveTo>
                    <a:lnTo>
                      <a:pt x="534145" y="0"/>
                    </a:lnTo>
                    <a:lnTo>
                      <a:pt x="534145" y="19273"/>
                    </a:lnTo>
                    <a:lnTo>
                      <a:pt x="666304" y="19273"/>
                    </a:lnTo>
                    <a:lnTo>
                      <a:pt x="666304" y="66080"/>
                    </a:lnTo>
                    <a:lnTo>
                      <a:pt x="534145" y="66080"/>
                    </a:lnTo>
                    <a:lnTo>
                      <a:pt x="534145" y="89483"/>
                    </a:lnTo>
                    <a:lnTo>
                      <a:pt x="662174" y="89483"/>
                    </a:lnTo>
                    <a:lnTo>
                      <a:pt x="662174" y="225772"/>
                    </a:lnTo>
                    <a:lnTo>
                      <a:pt x="374452" y="225772"/>
                    </a:lnTo>
                    <a:lnTo>
                      <a:pt x="374452" y="89483"/>
                    </a:lnTo>
                    <a:lnTo>
                      <a:pt x="483208" y="89483"/>
                    </a:lnTo>
                    <a:close/>
                    <a:moveTo>
                      <a:pt x="132160" y="0"/>
                    </a:moveTo>
                    <a:lnTo>
                      <a:pt x="183096" y="0"/>
                    </a:lnTo>
                    <a:lnTo>
                      <a:pt x="183096" y="14455"/>
                    </a:lnTo>
                    <a:lnTo>
                      <a:pt x="248488" y="14455"/>
                    </a:lnTo>
                    <a:lnTo>
                      <a:pt x="248488" y="59885"/>
                    </a:lnTo>
                    <a:lnTo>
                      <a:pt x="183096" y="59885"/>
                    </a:lnTo>
                    <a:lnTo>
                      <a:pt x="183096" y="74340"/>
                    </a:lnTo>
                    <a:lnTo>
                      <a:pt x="242981" y="74340"/>
                    </a:lnTo>
                    <a:lnTo>
                      <a:pt x="278086" y="5507"/>
                    </a:lnTo>
                    <a:lnTo>
                      <a:pt x="333152" y="5507"/>
                    </a:lnTo>
                    <a:lnTo>
                      <a:pt x="300112" y="74340"/>
                    </a:lnTo>
                    <a:lnTo>
                      <a:pt x="322827" y="74340"/>
                    </a:lnTo>
                    <a:lnTo>
                      <a:pt x="322827" y="120458"/>
                    </a:lnTo>
                    <a:lnTo>
                      <a:pt x="104627" y="120458"/>
                    </a:lnTo>
                    <a:lnTo>
                      <a:pt x="98106" y="132848"/>
                    </a:lnTo>
                    <a:lnTo>
                      <a:pt x="316632" y="132848"/>
                    </a:lnTo>
                    <a:lnTo>
                      <a:pt x="316632" y="176901"/>
                    </a:lnTo>
                    <a:lnTo>
                      <a:pt x="180343" y="176901"/>
                    </a:lnTo>
                    <a:lnTo>
                      <a:pt x="172771" y="189291"/>
                    </a:lnTo>
                    <a:lnTo>
                      <a:pt x="309749" y="189291"/>
                    </a:lnTo>
                    <a:lnTo>
                      <a:pt x="301489" y="300456"/>
                    </a:lnTo>
                    <a:lnTo>
                      <a:pt x="74340" y="300456"/>
                    </a:lnTo>
                    <a:lnTo>
                      <a:pt x="74340" y="255371"/>
                    </a:lnTo>
                    <a:lnTo>
                      <a:pt x="252617" y="255371"/>
                    </a:lnTo>
                    <a:lnTo>
                      <a:pt x="254683" y="234032"/>
                    </a:lnTo>
                    <a:lnTo>
                      <a:pt x="90860" y="234032"/>
                    </a:lnTo>
                    <a:lnTo>
                      <a:pt x="127341" y="176901"/>
                    </a:lnTo>
                    <a:lnTo>
                      <a:pt x="97743" y="176901"/>
                    </a:lnTo>
                    <a:lnTo>
                      <a:pt x="97743" y="133536"/>
                    </a:lnTo>
                    <a:lnTo>
                      <a:pt x="56443" y="212006"/>
                    </a:lnTo>
                    <a:lnTo>
                      <a:pt x="0" y="212006"/>
                    </a:lnTo>
                    <a:lnTo>
                      <a:pt x="48872" y="120458"/>
                    </a:lnTo>
                    <a:lnTo>
                      <a:pt x="14455" y="120458"/>
                    </a:lnTo>
                    <a:lnTo>
                      <a:pt x="14455" y="74340"/>
                    </a:lnTo>
                    <a:lnTo>
                      <a:pt x="132160" y="74340"/>
                    </a:lnTo>
                    <a:lnTo>
                      <a:pt x="132160" y="59885"/>
                    </a:lnTo>
                    <a:lnTo>
                      <a:pt x="29599" y="59885"/>
                    </a:lnTo>
                    <a:lnTo>
                      <a:pt x="29599" y="14455"/>
                    </a:lnTo>
                    <a:lnTo>
                      <a:pt x="132160"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gr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spTree>
    <p:extLst>
      <p:ext uri="{BB962C8B-B14F-4D97-AF65-F5344CB8AC3E}">
        <p14:creationId xmlns:p14="http://schemas.microsoft.com/office/powerpoint/2010/main" val="256657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一级标题02">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3" name="组合 12"/>
          <p:cNvGrpSpPr/>
          <p:nvPr userDrawn="1"/>
        </p:nvGrpSpPr>
        <p:grpSpPr>
          <a:xfrm>
            <a:off x="1405885" y="2210986"/>
            <a:ext cx="1301603" cy="721529"/>
            <a:chOff x="834821" y="4393362"/>
            <a:chExt cx="1459364" cy="808982"/>
          </a:xfrm>
        </p:grpSpPr>
        <p:sp>
          <p:nvSpPr>
            <p:cNvPr id="14" name="任意多边形: 形状 13"/>
            <p:cNvSpPr/>
            <p:nvPr/>
          </p:nvSpPr>
          <p:spPr>
            <a:xfrm>
              <a:off x="834821" y="4393362"/>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5" name="任意多边形: 形状 14"/>
            <p:cNvSpPr/>
            <p:nvPr/>
          </p:nvSpPr>
          <p:spPr>
            <a:xfrm>
              <a:off x="983343" y="4654701"/>
              <a:ext cx="1026988" cy="300456"/>
            </a:xfrm>
            <a:custGeom>
              <a:avLst/>
              <a:gdLst/>
              <a:ahLst/>
              <a:cxnLst/>
              <a:rect l="l" t="t" r="r" b="b"/>
              <a:pathLst>
                <a:path w="1026988" h="300456">
                  <a:moveTo>
                    <a:pt x="717240" y="240916"/>
                  </a:moveTo>
                  <a:lnTo>
                    <a:pt x="1026988" y="240916"/>
                  </a:lnTo>
                  <a:lnTo>
                    <a:pt x="1026988" y="286690"/>
                  </a:lnTo>
                  <a:lnTo>
                    <a:pt x="717240" y="286690"/>
                  </a:lnTo>
                  <a:close/>
                  <a:moveTo>
                    <a:pt x="603665" y="236097"/>
                  </a:moveTo>
                  <a:lnTo>
                    <a:pt x="658043" y="236097"/>
                  </a:lnTo>
                  <a:lnTo>
                    <a:pt x="684200" y="300456"/>
                  </a:lnTo>
                  <a:lnTo>
                    <a:pt x="631887" y="300456"/>
                  </a:lnTo>
                  <a:close/>
                  <a:moveTo>
                    <a:pt x="525196" y="236097"/>
                  </a:moveTo>
                  <a:lnTo>
                    <a:pt x="578885" y="236097"/>
                  </a:lnTo>
                  <a:lnTo>
                    <a:pt x="606419" y="300456"/>
                  </a:lnTo>
                  <a:lnTo>
                    <a:pt x="552729" y="300456"/>
                  </a:lnTo>
                  <a:close/>
                  <a:moveTo>
                    <a:pt x="446038" y="236097"/>
                  </a:moveTo>
                  <a:lnTo>
                    <a:pt x="501104" y="236097"/>
                  </a:lnTo>
                  <a:lnTo>
                    <a:pt x="524507" y="300456"/>
                  </a:lnTo>
                  <a:lnTo>
                    <a:pt x="470818" y="300456"/>
                  </a:lnTo>
                  <a:close/>
                  <a:moveTo>
                    <a:pt x="384776" y="236097"/>
                  </a:moveTo>
                  <a:lnTo>
                    <a:pt x="437778" y="236097"/>
                  </a:lnTo>
                  <a:lnTo>
                    <a:pt x="407491" y="300456"/>
                  </a:lnTo>
                  <a:lnTo>
                    <a:pt x="354490" y="300456"/>
                  </a:lnTo>
                  <a:close/>
                  <a:moveTo>
                    <a:pt x="425388" y="136290"/>
                  </a:moveTo>
                  <a:lnTo>
                    <a:pt x="425388" y="178966"/>
                  </a:lnTo>
                  <a:lnTo>
                    <a:pt x="611237" y="178966"/>
                  </a:lnTo>
                  <a:lnTo>
                    <a:pt x="611237" y="136290"/>
                  </a:lnTo>
                  <a:close/>
                  <a:moveTo>
                    <a:pt x="733760" y="19962"/>
                  </a:moveTo>
                  <a:lnTo>
                    <a:pt x="1010468" y="19962"/>
                  </a:lnTo>
                  <a:lnTo>
                    <a:pt x="1010468" y="66768"/>
                  </a:lnTo>
                  <a:lnTo>
                    <a:pt x="733760" y="66768"/>
                  </a:lnTo>
                  <a:close/>
                  <a:moveTo>
                    <a:pt x="483208" y="0"/>
                  </a:moveTo>
                  <a:lnTo>
                    <a:pt x="534144" y="0"/>
                  </a:lnTo>
                  <a:lnTo>
                    <a:pt x="534144" y="19273"/>
                  </a:lnTo>
                  <a:lnTo>
                    <a:pt x="666303" y="19273"/>
                  </a:lnTo>
                  <a:lnTo>
                    <a:pt x="666303" y="66080"/>
                  </a:lnTo>
                  <a:lnTo>
                    <a:pt x="534144" y="66080"/>
                  </a:lnTo>
                  <a:lnTo>
                    <a:pt x="534144" y="89483"/>
                  </a:lnTo>
                  <a:lnTo>
                    <a:pt x="662173" y="89483"/>
                  </a:lnTo>
                  <a:lnTo>
                    <a:pt x="662173"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59"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159820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一级标题03">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6" name="组合 15"/>
          <p:cNvGrpSpPr/>
          <p:nvPr userDrawn="1"/>
        </p:nvGrpSpPr>
        <p:grpSpPr>
          <a:xfrm>
            <a:off x="1405885" y="2210986"/>
            <a:ext cx="1301603" cy="721529"/>
            <a:chOff x="2807881" y="4245776"/>
            <a:chExt cx="1459364" cy="808982"/>
          </a:xfrm>
        </p:grpSpPr>
        <p:sp>
          <p:nvSpPr>
            <p:cNvPr id="17" name="任意多边形: 形状 16"/>
            <p:cNvSpPr/>
            <p:nvPr/>
          </p:nvSpPr>
          <p:spPr>
            <a:xfrm>
              <a:off x="2807881" y="4245776"/>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8" name="任意多边形: 形状 17"/>
            <p:cNvSpPr/>
            <p:nvPr/>
          </p:nvSpPr>
          <p:spPr>
            <a:xfrm>
              <a:off x="2946675" y="4507115"/>
              <a:ext cx="1031807" cy="300456"/>
            </a:xfrm>
            <a:custGeom>
              <a:avLst/>
              <a:gdLst/>
              <a:ahLst/>
              <a:cxnLst/>
              <a:rect l="l" t="t" r="r" b="b"/>
              <a:pathLst>
                <a:path w="1031807" h="300456">
                  <a:moveTo>
                    <a:pt x="712422" y="245734"/>
                  </a:moveTo>
                  <a:lnTo>
                    <a:pt x="1031807" y="245734"/>
                  </a:lnTo>
                  <a:lnTo>
                    <a:pt x="1031807" y="291508"/>
                  </a:lnTo>
                  <a:lnTo>
                    <a:pt x="712422" y="291508"/>
                  </a:lnTo>
                  <a:close/>
                  <a:moveTo>
                    <a:pt x="603665" y="236097"/>
                  </a:moveTo>
                  <a:lnTo>
                    <a:pt x="658043"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7" y="300456"/>
                  </a:lnTo>
                  <a:lnTo>
                    <a:pt x="470818" y="300456"/>
                  </a:lnTo>
                  <a:close/>
                  <a:moveTo>
                    <a:pt x="384776" y="236097"/>
                  </a:moveTo>
                  <a:lnTo>
                    <a:pt x="437778" y="236097"/>
                  </a:lnTo>
                  <a:lnTo>
                    <a:pt x="407491" y="300456"/>
                  </a:lnTo>
                  <a:lnTo>
                    <a:pt x="354490" y="300456"/>
                  </a:lnTo>
                  <a:close/>
                  <a:moveTo>
                    <a:pt x="425388" y="136290"/>
                  </a:moveTo>
                  <a:lnTo>
                    <a:pt x="425388" y="178966"/>
                  </a:lnTo>
                  <a:lnTo>
                    <a:pt x="611237" y="178966"/>
                  </a:lnTo>
                  <a:lnTo>
                    <a:pt x="611237" y="136290"/>
                  </a:lnTo>
                  <a:close/>
                  <a:moveTo>
                    <a:pt x="739955" y="124588"/>
                  </a:moveTo>
                  <a:lnTo>
                    <a:pt x="1002897" y="124588"/>
                  </a:lnTo>
                  <a:lnTo>
                    <a:pt x="1002897" y="171394"/>
                  </a:lnTo>
                  <a:lnTo>
                    <a:pt x="739955" y="171394"/>
                  </a:lnTo>
                  <a:close/>
                  <a:moveTo>
                    <a:pt x="729630" y="18585"/>
                  </a:moveTo>
                  <a:lnTo>
                    <a:pt x="1014599" y="18585"/>
                  </a:lnTo>
                  <a:lnTo>
                    <a:pt x="1014599" y="65392"/>
                  </a:lnTo>
                  <a:lnTo>
                    <a:pt x="729630" y="65392"/>
                  </a:lnTo>
                  <a:close/>
                  <a:moveTo>
                    <a:pt x="483208" y="0"/>
                  </a:moveTo>
                  <a:lnTo>
                    <a:pt x="534144" y="0"/>
                  </a:lnTo>
                  <a:lnTo>
                    <a:pt x="534144" y="19273"/>
                  </a:lnTo>
                  <a:lnTo>
                    <a:pt x="666303" y="19273"/>
                  </a:lnTo>
                  <a:lnTo>
                    <a:pt x="666303" y="66080"/>
                  </a:lnTo>
                  <a:lnTo>
                    <a:pt x="534144" y="66080"/>
                  </a:lnTo>
                  <a:lnTo>
                    <a:pt x="534144" y="89483"/>
                  </a:lnTo>
                  <a:lnTo>
                    <a:pt x="662173" y="89483"/>
                  </a:lnTo>
                  <a:lnTo>
                    <a:pt x="662173"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397103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一级标题4">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9" name="组合 18"/>
          <p:cNvGrpSpPr/>
          <p:nvPr userDrawn="1"/>
        </p:nvGrpSpPr>
        <p:grpSpPr>
          <a:xfrm>
            <a:off x="1405885" y="2209321"/>
            <a:ext cx="1301603" cy="721529"/>
            <a:chOff x="4536073" y="4251561"/>
            <a:chExt cx="1459364" cy="808982"/>
          </a:xfrm>
        </p:grpSpPr>
        <p:sp>
          <p:nvSpPr>
            <p:cNvPr id="20" name="任意多边形: 形状 19"/>
            <p:cNvSpPr/>
            <p:nvPr/>
          </p:nvSpPr>
          <p:spPr>
            <a:xfrm>
              <a:off x="4536073" y="4251561"/>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1" name="任意多边形: 形状 20"/>
            <p:cNvSpPr/>
            <p:nvPr/>
          </p:nvSpPr>
          <p:spPr>
            <a:xfrm>
              <a:off x="4674867" y="4512900"/>
              <a:ext cx="1025612" cy="300456"/>
            </a:xfrm>
            <a:custGeom>
              <a:avLst/>
              <a:gdLst/>
              <a:ahLst/>
              <a:cxnLst/>
              <a:rect l="l" t="t" r="r" b="b"/>
              <a:pathLst>
                <a:path w="1025612" h="300456">
                  <a:moveTo>
                    <a:pt x="603665"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8" y="300456"/>
                  </a:lnTo>
                  <a:lnTo>
                    <a:pt x="470818" y="300456"/>
                  </a:lnTo>
                  <a:close/>
                  <a:moveTo>
                    <a:pt x="384777" y="236097"/>
                  </a:moveTo>
                  <a:lnTo>
                    <a:pt x="437778" y="236097"/>
                  </a:lnTo>
                  <a:lnTo>
                    <a:pt x="407491" y="300456"/>
                  </a:lnTo>
                  <a:lnTo>
                    <a:pt x="354490" y="300456"/>
                  </a:lnTo>
                  <a:close/>
                  <a:moveTo>
                    <a:pt x="425388" y="136290"/>
                  </a:moveTo>
                  <a:lnTo>
                    <a:pt x="425388" y="178966"/>
                  </a:lnTo>
                  <a:lnTo>
                    <a:pt x="611237" y="178966"/>
                  </a:lnTo>
                  <a:lnTo>
                    <a:pt x="611237" y="136290"/>
                  </a:lnTo>
                  <a:close/>
                  <a:moveTo>
                    <a:pt x="940947" y="54378"/>
                  </a:moveTo>
                  <a:lnTo>
                    <a:pt x="940947" y="161758"/>
                  </a:lnTo>
                  <a:lnTo>
                    <a:pt x="974675" y="161758"/>
                  </a:lnTo>
                  <a:lnTo>
                    <a:pt x="974675" y="54378"/>
                  </a:lnTo>
                  <a:close/>
                  <a:moveTo>
                    <a:pt x="769553" y="54378"/>
                  </a:moveTo>
                  <a:lnTo>
                    <a:pt x="769553" y="249864"/>
                  </a:lnTo>
                  <a:lnTo>
                    <a:pt x="974675" y="249864"/>
                  </a:lnTo>
                  <a:lnTo>
                    <a:pt x="974675" y="208564"/>
                  </a:lnTo>
                  <a:lnTo>
                    <a:pt x="890011" y="208564"/>
                  </a:lnTo>
                  <a:lnTo>
                    <a:pt x="890011" y="54378"/>
                  </a:lnTo>
                  <a:lnTo>
                    <a:pt x="860413" y="54378"/>
                  </a:lnTo>
                  <a:lnTo>
                    <a:pt x="823931" y="218201"/>
                  </a:lnTo>
                  <a:lnTo>
                    <a:pt x="772306" y="218201"/>
                  </a:lnTo>
                  <a:lnTo>
                    <a:pt x="808100" y="54378"/>
                  </a:lnTo>
                  <a:close/>
                  <a:moveTo>
                    <a:pt x="718617" y="7572"/>
                  </a:moveTo>
                  <a:lnTo>
                    <a:pt x="1025612" y="7572"/>
                  </a:lnTo>
                  <a:lnTo>
                    <a:pt x="1025612" y="295638"/>
                  </a:lnTo>
                  <a:lnTo>
                    <a:pt x="718617" y="295638"/>
                  </a:lnTo>
                  <a:close/>
                  <a:moveTo>
                    <a:pt x="483208" y="0"/>
                  </a:moveTo>
                  <a:lnTo>
                    <a:pt x="534144" y="0"/>
                  </a:lnTo>
                  <a:lnTo>
                    <a:pt x="534144" y="19273"/>
                  </a:lnTo>
                  <a:lnTo>
                    <a:pt x="666304" y="19273"/>
                  </a:lnTo>
                  <a:lnTo>
                    <a:pt x="666304" y="66080"/>
                  </a:lnTo>
                  <a:lnTo>
                    <a:pt x="534144" y="66080"/>
                  </a:lnTo>
                  <a:lnTo>
                    <a:pt x="534144" y="89483"/>
                  </a:lnTo>
                  <a:lnTo>
                    <a:pt x="662174" y="89483"/>
                  </a:lnTo>
                  <a:lnTo>
                    <a:pt x="662174" y="225772"/>
                  </a:lnTo>
                  <a:lnTo>
                    <a:pt x="374452" y="225772"/>
                  </a:lnTo>
                  <a:lnTo>
                    <a:pt x="374452"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1"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3" y="176901"/>
                  </a:lnTo>
                  <a:lnTo>
                    <a:pt x="172771" y="189291"/>
                  </a:lnTo>
                  <a:lnTo>
                    <a:pt x="309749" y="189291"/>
                  </a:lnTo>
                  <a:lnTo>
                    <a:pt x="301489"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39789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一级标题05">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22" name="组合 21"/>
          <p:cNvGrpSpPr/>
          <p:nvPr userDrawn="1"/>
        </p:nvGrpSpPr>
        <p:grpSpPr>
          <a:xfrm>
            <a:off x="1405885" y="2209522"/>
            <a:ext cx="1301603" cy="721529"/>
            <a:chOff x="3588543" y="5401409"/>
            <a:chExt cx="1459364" cy="808982"/>
          </a:xfrm>
        </p:grpSpPr>
        <p:sp>
          <p:nvSpPr>
            <p:cNvPr id="23" name="任意多边形: 形状 22"/>
            <p:cNvSpPr/>
            <p:nvPr/>
          </p:nvSpPr>
          <p:spPr>
            <a:xfrm>
              <a:off x="3588543" y="5401409"/>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4" name="任意多边形: 形状 23"/>
            <p:cNvSpPr/>
            <p:nvPr/>
          </p:nvSpPr>
          <p:spPr>
            <a:xfrm>
              <a:off x="3737065" y="5662748"/>
              <a:ext cx="1033872" cy="300456"/>
            </a:xfrm>
            <a:custGeom>
              <a:avLst/>
              <a:gdLst/>
              <a:ahLst/>
              <a:cxnLst/>
              <a:rect l="l" t="t" r="r" b="b"/>
              <a:pathLst>
                <a:path w="1033872" h="300456">
                  <a:moveTo>
                    <a:pt x="603665"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8" y="300456"/>
                  </a:lnTo>
                  <a:lnTo>
                    <a:pt x="470818" y="300456"/>
                  </a:lnTo>
                  <a:close/>
                  <a:moveTo>
                    <a:pt x="384776" y="236097"/>
                  </a:moveTo>
                  <a:lnTo>
                    <a:pt x="437778" y="236097"/>
                  </a:lnTo>
                  <a:lnTo>
                    <a:pt x="407491" y="300456"/>
                  </a:lnTo>
                  <a:lnTo>
                    <a:pt x="354490" y="300456"/>
                  </a:lnTo>
                  <a:close/>
                  <a:moveTo>
                    <a:pt x="854906" y="151433"/>
                  </a:moveTo>
                  <a:lnTo>
                    <a:pt x="837698" y="256059"/>
                  </a:lnTo>
                  <a:lnTo>
                    <a:pt x="952649" y="256059"/>
                  </a:lnTo>
                  <a:lnTo>
                    <a:pt x="952649" y="151433"/>
                  </a:lnTo>
                  <a:close/>
                  <a:moveTo>
                    <a:pt x="425388" y="136290"/>
                  </a:moveTo>
                  <a:lnTo>
                    <a:pt x="425388" y="178966"/>
                  </a:lnTo>
                  <a:lnTo>
                    <a:pt x="611237" y="178966"/>
                  </a:lnTo>
                  <a:lnTo>
                    <a:pt x="611237" y="136290"/>
                  </a:lnTo>
                  <a:close/>
                  <a:moveTo>
                    <a:pt x="722058" y="5507"/>
                  </a:moveTo>
                  <a:lnTo>
                    <a:pt x="1025612" y="5507"/>
                  </a:lnTo>
                  <a:lnTo>
                    <a:pt x="1025612" y="50937"/>
                  </a:lnTo>
                  <a:lnTo>
                    <a:pt x="870738" y="50937"/>
                  </a:lnTo>
                  <a:lnTo>
                    <a:pt x="862478" y="106003"/>
                  </a:lnTo>
                  <a:lnTo>
                    <a:pt x="1003585" y="106003"/>
                  </a:lnTo>
                  <a:lnTo>
                    <a:pt x="1003585" y="256059"/>
                  </a:lnTo>
                  <a:lnTo>
                    <a:pt x="1033872" y="256059"/>
                  </a:lnTo>
                  <a:lnTo>
                    <a:pt x="1033872" y="300456"/>
                  </a:lnTo>
                  <a:lnTo>
                    <a:pt x="711045" y="300456"/>
                  </a:lnTo>
                  <a:lnTo>
                    <a:pt x="711045" y="256059"/>
                  </a:lnTo>
                  <a:lnTo>
                    <a:pt x="783320" y="256059"/>
                  </a:lnTo>
                  <a:lnTo>
                    <a:pt x="803281" y="151433"/>
                  </a:lnTo>
                  <a:lnTo>
                    <a:pt x="733072" y="151433"/>
                  </a:lnTo>
                  <a:lnTo>
                    <a:pt x="733072" y="106003"/>
                  </a:lnTo>
                  <a:lnTo>
                    <a:pt x="810853" y="106003"/>
                  </a:lnTo>
                  <a:lnTo>
                    <a:pt x="819801" y="50937"/>
                  </a:lnTo>
                  <a:lnTo>
                    <a:pt x="722058" y="50937"/>
                  </a:lnTo>
                  <a:close/>
                  <a:moveTo>
                    <a:pt x="483208" y="0"/>
                  </a:moveTo>
                  <a:lnTo>
                    <a:pt x="534144" y="0"/>
                  </a:lnTo>
                  <a:lnTo>
                    <a:pt x="534144" y="19273"/>
                  </a:lnTo>
                  <a:lnTo>
                    <a:pt x="666304" y="19273"/>
                  </a:lnTo>
                  <a:lnTo>
                    <a:pt x="666304" y="66080"/>
                  </a:lnTo>
                  <a:lnTo>
                    <a:pt x="534144" y="66080"/>
                  </a:lnTo>
                  <a:lnTo>
                    <a:pt x="534144" y="89483"/>
                  </a:lnTo>
                  <a:lnTo>
                    <a:pt x="662174" y="89483"/>
                  </a:lnTo>
                  <a:lnTo>
                    <a:pt x="662174"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321309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一级标题06">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25" name="组合 24"/>
          <p:cNvGrpSpPr/>
          <p:nvPr userDrawn="1"/>
        </p:nvGrpSpPr>
        <p:grpSpPr>
          <a:xfrm>
            <a:off x="1405885" y="2207657"/>
            <a:ext cx="1301603" cy="721529"/>
            <a:chOff x="1976153" y="5685409"/>
            <a:chExt cx="1459364" cy="808982"/>
          </a:xfrm>
        </p:grpSpPr>
        <p:sp>
          <p:nvSpPr>
            <p:cNvPr id="26" name="任意多边形: 形状 25"/>
            <p:cNvSpPr/>
            <p:nvPr/>
          </p:nvSpPr>
          <p:spPr>
            <a:xfrm>
              <a:off x="1976153" y="5685409"/>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7" name="任意多边形: 形状 26"/>
            <p:cNvSpPr/>
            <p:nvPr/>
          </p:nvSpPr>
          <p:spPr>
            <a:xfrm>
              <a:off x="2124674" y="5945372"/>
              <a:ext cx="1031807" cy="301832"/>
            </a:xfrm>
            <a:custGeom>
              <a:avLst/>
              <a:gdLst/>
              <a:ahLst/>
              <a:cxnLst/>
              <a:rect l="l" t="t" r="r" b="b"/>
              <a:pathLst>
                <a:path w="1031807" h="301832">
                  <a:moveTo>
                    <a:pt x="603665" y="237473"/>
                  </a:moveTo>
                  <a:lnTo>
                    <a:pt x="658043" y="237473"/>
                  </a:lnTo>
                  <a:lnTo>
                    <a:pt x="684200" y="301832"/>
                  </a:lnTo>
                  <a:lnTo>
                    <a:pt x="631887" y="301832"/>
                  </a:lnTo>
                  <a:close/>
                  <a:moveTo>
                    <a:pt x="525196" y="237473"/>
                  </a:moveTo>
                  <a:lnTo>
                    <a:pt x="578886" y="237473"/>
                  </a:lnTo>
                  <a:lnTo>
                    <a:pt x="606419" y="301832"/>
                  </a:lnTo>
                  <a:lnTo>
                    <a:pt x="552729" y="301832"/>
                  </a:lnTo>
                  <a:close/>
                  <a:moveTo>
                    <a:pt x="446038" y="237473"/>
                  </a:moveTo>
                  <a:lnTo>
                    <a:pt x="501104" y="237473"/>
                  </a:lnTo>
                  <a:lnTo>
                    <a:pt x="524507" y="301832"/>
                  </a:lnTo>
                  <a:lnTo>
                    <a:pt x="470818" y="301832"/>
                  </a:lnTo>
                  <a:close/>
                  <a:moveTo>
                    <a:pt x="384776" y="237473"/>
                  </a:moveTo>
                  <a:lnTo>
                    <a:pt x="437778" y="237473"/>
                  </a:lnTo>
                  <a:lnTo>
                    <a:pt x="407491" y="301832"/>
                  </a:lnTo>
                  <a:lnTo>
                    <a:pt x="354490" y="301832"/>
                  </a:lnTo>
                  <a:close/>
                  <a:moveTo>
                    <a:pt x="905842" y="148679"/>
                  </a:moveTo>
                  <a:lnTo>
                    <a:pt x="962974" y="148679"/>
                  </a:lnTo>
                  <a:lnTo>
                    <a:pt x="1031807" y="301832"/>
                  </a:lnTo>
                  <a:lnTo>
                    <a:pt x="974675" y="301832"/>
                  </a:lnTo>
                  <a:close/>
                  <a:moveTo>
                    <a:pt x="777125" y="148679"/>
                  </a:moveTo>
                  <a:lnTo>
                    <a:pt x="833568" y="148679"/>
                  </a:lnTo>
                  <a:lnTo>
                    <a:pt x="768865" y="301832"/>
                  </a:lnTo>
                  <a:lnTo>
                    <a:pt x="713110" y="301832"/>
                  </a:lnTo>
                  <a:close/>
                  <a:moveTo>
                    <a:pt x="425388" y="137666"/>
                  </a:moveTo>
                  <a:lnTo>
                    <a:pt x="425388" y="180342"/>
                  </a:lnTo>
                  <a:lnTo>
                    <a:pt x="611237" y="180342"/>
                  </a:lnTo>
                  <a:lnTo>
                    <a:pt x="611237" y="137666"/>
                  </a:lnTo>
                  <a:close/>
                  <a:moveTo>
                    <a:pt x="715175" y="72963"/>
                  </a:moveTo>
                  <a:lnTo>
                    <a:pt x="1029053" y="72963"/>
                  </a:lnTo>
                  <a:lnTo>
                    <a:pt x="1029053" y="119769"/>
                  </a:lnTo>
                  <a:lnTo>
                    <a:pt x="715175" y="119769"/>
                  </a:lnTo>
                  <a:close/>
                  <a:moveTo>
                    <a:pt x="483208" y="1376"/>
                  </a:moveTo>
                  <a:lnTo>
                    <a:pt x="534144" y="1376"/>
                  </a:lnTo>
                  <a:lnTo>
                    <a:pt x="534144" y="20649"/>
                  </a:lnTo>
                  <a:lnTo>
                    <a:pt x="666303" y="20649"/>
                  </a:lnTo>
                  <a:lnTo>
                    <a:pt x="666303" y="67456"/>
                  </a:lnTo>
                  <a:lnTo>
                    <a:pt x="534144" y="67456"/>
                  </a:lnTo>
                  <a:lnTo>
                    <a:pt x="534144" y="90859"/>
                  </a:lnTo>
                  <a:lnTo>
                    <a:pt x="662173" y="90859"/>
                  </a:lnTo>
                  <a:lnTo>
                    <a:pt x="662173" y="227148"/>
                  </a:lnTo>
                  <a:lnTo>
                    <a:pt x="374451" y="227148"/>
                  </a:lnTo>
                  <a:lnTo>
                    <a:pt x="374451" y="90859"/>
                  </a:lnTo>
                  <a:lnTo>
                    <a:pt x="483208" y="90859"/>
                  </a:lnTo>
                  <a:close/>
                  <a:moveTo>
                    <a:pt x="132159" y="1376"/>
                  </a:moveTo>
                  <a:lnTo>
                    <a:pt x="183096" y="1376"/>
                  </a:lnTo>
                  <a:lnTo>
                    <a:pt x="183096" y="15831"/>
                  </a:lnTo>
                  <a:lnTo>
                    <a:pt x="248487" y="15831"/>
                  </a:lnTo>
                  <a:lnTo>
                    <a:pt x="248487" y="61261"/>
                  </a:lnTo>
                  <a:lnTo>
                    <a:pt x="183096" y="61261"/>
                  </a:lnTo>
                  <a:lnTo>
                    <a:pt x="183096" y="75716"/>
                  </a:lnTo>
                  <a:lnTo>
                    <a:pt x="242980" y="75716"/>
                  </a:lnTo>
                  <a:lnTo>
                    <a:pt x="278085" y="6883"/>
                  </a:lnTo>
                  <a:lnTo>
                    <a:pt x="333152" y="6883"/>
                  </a:lnTo>
                  <a:lnTo>
                    <a:pt x="300112" y="75716"/>
                  </a:lnTo>
                  <a:lnTo>
                    <a:pt x="322827" y="75716"/>
                  </a:lnTo>
                  <a:lnTo>
                    <a:pt x="322827" y="121834"/>
                  </a:lnTo>
                  <a:lnTo>
                    <a:pt x="104626" y="121834"/>
                  </a:lnTo>
                  <a:lnTo>
                    <a:pt x="98105" y="134224"/>
                  </a:lnTo>
                  <a:lnTo>
                    <a:pt x="316632" y="134224"/>
                  </a:lnTo>
                  <a:lnTo>
                    <a:pt x="316632" y="178277"/>
                  </a:lnTo>
                  <a:lnTo>
                    <a:pt x="180342" y="178277"/>
                  </a:lnTo>
                  <a:lnTo>
                    <a:pt x="172771" y="190667"/>
                  </a:lnTo>
                  <a:lnTo>
                    <a:pt x="309748" y="190667"/>
                  </a:lnTo>
                  <a:lnTo>
                    <a:pt x="301488" y="301832"/>
                  </a:lnTo>
                  <a:lnTo>
                    <a:pt x="74340" y="301832"/>
                  </a:lnTo>
                  <a:lnTo>
                    <a:pt x="74340" y="256747"/>
                  </a:lnTo>
                  <a:lnTo>
                    <a:pt x="252617" y="256747"/>
                  </a:lnTo>
                  <a:lnTo>
                    <a:pt x="254682" y="235408"/>
                  </a:lnTo>
                  <a:lnTo>
                    <a:pt x="90860" y="235408"/>
                  </a:lnTo>
                  <a:lnTo>
                    <a:pt x="127341" y="178277"/>
                  </a:lnTo>
                  <a:lnTo>
                    <a:pt x="97743" y="178277"/>
                  </a:lnTo>
                  <a:lnTo>
                    <a:pt x="97743" y="134912"/>
                  </a:lnTo>
                  <a:lnTo>
                    <a:pt x="56443" y="213382"/>
                  </a:lnTo>
                  <a:lnTo>
                    <a:pt x="0" y="213382"/>
                  </a:lnTo>
                  <a:lnTo>
                    <a:pt x="48871" y="121834"/>
                  </a:lnTo>
                  <a:lnTo>
                    <a:pt x="14455" y="121834"/>
                  </a:lnTo>
                  <a:lnTo>
                    <a:pt x="14455" y="75716"/>
                  </a:lnTo>
                  <a:lnTo>
                    <a:pt x="132159" y="75716"/>
                  </a:lnTo>
                  <a:lnTo>
                    <a:pt x="132159" y="61261"/>
                  </a:lnTo>
                  <a:lnTo>
                    <a:pt x="29598" y="61261"/>
                  </a:lnTo>
                  <a:lnTo>
                    <a:pt x="29598" y="15831"/>
                  </a:lnTo>
                  <a:lnTo>
                    <a:pt x="132159" y="15831"/>
                  </a:lnTo>
                  <a:close/>
                  <a:moveTo>
                    <a:pt x="813606" y="0"/>
                  </a:moveTo>
                  <a:lnTo>
                    <a:pt x="872802" y="0"/>
                  </a:lnTo>
                  <a:lnTo>
                    <a:pt x="910661" y="57131"/>
                  </a:lnTo>
                  <a:lnTo>
                    <a:pt x="851464" y="57131"/>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201595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二级标题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1771929"/>
            <a:ext cx="9144000" cy="15996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2143125"/>
            <a:ext cx="8229600" cy="857250"/>
          </a:xfrm>
        </p:spPr>
        <p:txBody>
          <a:bodyPr>
            <a:normAutofit/>
          </a:bodyPr>
          <a:lstStyle>
            <a:lvl1pPr>
              <a:defRPr sz="4500">
                <a:solidFill>
                  <a:schemeClr val="bg1"/>
                </a:solidFill>
              </a:defRPr>
            </a:lvl1pPr>
          </a:lstStyle>
          <a:p>
            <a:r>
              <a:rPr lang="zh-CN" altLang="en-US" dirty="0"/>
              <a:t>二级标题页</a:t>
            </a:r>
          </a:p>
        </p:txBody>
      </p:sp>
    </p:spTree>
    <p:extLst>
      <p:ext uri="{BB962C8B-B14F-4D97-AF65-F5344CB8AC3E}">
        <p14:creationId xmlns:p14="http://schemas.microsoft.com/office/powerpoint/2010/main" val="158672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三级标题">
    <p:spTree>
      <p:nvGrpSpPr>
        <p:cNvPr id="1" name=""/>
        <p:cNvGrpSpPr/>
        <p:nvPr/>
      </p:nvGrpSpPr>
      <p:grpSpPr>
        <a:xfrm>
          <a:off x="0" y="0"/>
          <a:ext cx="0" cy="0"/>
          <a:chOff x="0" y="0"/>
          <a:chExt cx="0" cy="0"/>
        </a:xfrm>
      </p:grpSpPr>
      <p:grpSp>
        <p:nvGrpSpPr>
          <p:cNvPr id="6" name="组合 5"/>
          <p:cNvGrpSpPr/>
          <p:nvPr userDrawn="1"/>
        </p:nvGrpSpPr>
        <p:grpSpPr>
          <a:xfrm>
            <a:off x="1871700" y="0"/>
            <a:ext cx="5400600" cy="3111810"/>
            <a:chOff x="2495600" y="0"/>
            <a:chExt cx="7200800" cy="4149080"/>
          </a:xfrm>
        </p:grpSpPr>
        <p:sp>
          <p:nvSpPr>
            <p:cNvPr id="7" name="矩形 6"/>
            <p:cNvSpPr/>
            <p:nvPr/>
          </p:nvSpPr>
          <p:spPr>
            <a:xfrm>
              <a:off x="2495600" y="2708920"/>
              <a:ext cx="7200800" cy="1440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 name="椭圆 7"/>
            <p:cNvSpPr/>
            <p:nvPr/>
          </p:nvSpPr>
          <p:spPr>
            <a:xfrm>
              <a:off x="2711624" y="2852936"/>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 name="椭圆 8"/>
            <p:cNvSpPr/>
            <p:nvPr/>
          </p:nvSpPr>
          <p:spPr>
            <a:xfrm>
              <a:off x="9264354" y="2851870"/>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cxnSp>
          <p:nvCxnSpPr>
            <p:cNvPr id="10" name="直接连接符 9"/>
            <p:cNvCxnSpPr/>
            <p:nvPr/>
          </p:nvCxnSpPr>
          <p:spPr>
            <a:xfrm flipV="1">
              <a:off x="281963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37236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nvPr>
        </p:nvSpPr>
        <p:spPr>
          <a:xfrm>
            <a:off x="2276745" y="2143125"/>
            <a:ext cx="4590510" cy="857250"/>
          </a:xfrm>
        </p:spPr>
        <p:txBody>
          <a:bodyPr/>
          <a:lstStyle>
            <a:lvl1pPr>
              <a:defRPr>
                <a:solidFill>
                  <a:schemeClr val="bg1"/>
                </a:solidFill>
              </a:defRPr>
            </a:lvl1pPr>
          </a:lstStyle>
          <a:p>
            <a:r>
              <a:rPr lang="zh-CN" altLang="en-US" dirty="0"/>
              <a:t>三级标题</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327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带标题的内页">
    <p:spTree>
      <p:nvGrpSpPr>
        <p:cNvPr id="1" name=""/>
        <p:cNvGrpSpPr/>
        <p:nvPr/>
      </p:nvGrpSpPr>
      <p:grpSpPr>
        <a:xfrm>
          <a:off x="0" y="0"/>
          <a:ext cx="0" cy="0"/>
          <a:chOff x="0" y="0"/>
          <a:chExt cx="0" cy="0"/>
        </a:xfrm>
      </p:grpSpPr>
      <p:sp>
        <p:nvSpPr>
          <p:cNvPr id="6" name="矩形 5"/>
          <p:cNvSpPr/>
          <p:nvPr userDrawn="1"/>
        </p:nvSpPr>
        <p:spPr>
          <a:xfrm>
            <a:off x="0" y="0"/>
            <a:ext cx="9144000" cy="695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0"/>
            <a:ext cx="8229600" cy="695913"/>
          </a:xfrm>
        </p:spPr>
        <p:txBody>
          <a:bodyPr>
            <a:normAutofit/>
          </a:bodyPr>
          <a:lstStyle>
            <a:lvl1pPr>
              <a:defRPr sz="2400">
                <a:solidFill>
                  <a:schemeClr val="bg1"/>
                </a:solidFill>
              </a:defRPr>
            </a:lvl1pPr>
          </a:lstStyle>
          <a:p>
            <a:r>
              <a:rPr lang="zh-CN" altLang="en-US" dirty="0"/>
              <a:t>带标题的内页</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3702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带标题的内页2">
    <p:spTree>
      <p:nvGrpSpPr>
        <p:cNvPr id="1" name=""/>
        <p:cNvGrpSpPr/>
        <p:nvPr/>
      </p:nvGrpSpPr>
      <p:grpSpPr>
        <a:xfrm>
          <a:off x="0" y="0"/>
          <a:ext cx="0" cy="0"/>
          <a:chOff x="0" y="0"/>
          <a:chExt cx="0" cy="0"/>
        </a:xfrm>
      </p:grpSpPr>
      <p:sp>
        <p:nvSpPr>
          <p:cNvPr id="7" name="任意多边形: 形状 6"/>
          <p:cNvSpPr/>
          <p:nvPr userDrawn="1"/>
        </p:nvSpPr>
        <p:spPr>
          <a:xfrm>
            <a:off x="0" y="0"/>
            <a:ext cx="9144000" cy="1383619"/>
          </a:xfrm>
          <a:custGeom>
            <a:avLst/>
            <a:gdLst>
              <a:gd name="connsiteX0" fmla="*/ 0 w 12192000"/>
              <a:gd name="connsiteY0" fmla="*/ 0 h 1844825"/>
              <a:gd name="connsiteX1" fmla="*/ 12192000 w 12192000"/>
              <a:gd name="connsiteY1" fmla="*/ 0 h 1844825"/>
              <a:gd name="connsiteX2" fmla="*/ 12192000 w 12192000"/>
              <a:gd name="connsiteY2" fmla="*/ 224030 h 1844825"/>
              <a:gd name="connsiteX3" fmla="*/ 12133782 w 12192000"/>
              <a:gd name="connsiteY3" fmla="*/ 281700 h 1844825"/>
              <a:gd name="connsiteX4" fmla="*/ 6096000 w 12192000"/>
              <a:gd name="connsiteY4" fmla="*/ 1844825 h 1844825"/>
              <a:gd name="connsiteX5" fmla="*/ 58218 w 12192000"/>
              <a:gd name="connsiteY5" fmla="*/ 281700 h 1844825"/>
              <a:gd name="connsiteX6" fmla="*/ 0 w 12192000"/>
              <a:gd name="connsiteY6" fmla="*/ 224031 h 18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44825">
                <a:moveTo>
                  <a:pt x="0" y="0"/>
                </a:moveTo>
                <a:lnTo>
                  <a:pt x="12192000" y="0"/>
                </a:lnTo>
                <a:lnTo>
                  <a:pt x="12192000" y="224030"/>
                </a:lnTo>
                <a:lnTo>
                  <a:pt x="12133782" y="281700"/>
                </a:lnTo>
                <a:cubicBezTo>
                  <a:pt x="11139024" y="1200283"/>
                  <a:pt x="8810229" y="1844825"/>
                  <a:pt x="6096000" y="1844825"/>
                </a:cubicBezTo>
                <a:cubicBezTo>
                  <a:pt x="3381771" y="1844825"/>
                  <a:pt x="1052976" y="1200283"/>
                  <a:pt x="58218" y="281700"/>
                </a:cubicBezTo>
                <a:lnTo>
                  <a:pt x="0" y="22403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1871700" y="343853"/>
            <a:ext cx="5400600" cy="695913"/>
          </a:xfrm>
        </p:spPr>
        <p:txBody>
          <a:bodyPr>
            <a:normAutofit/>
          </a:bodyPr>
          <a:lstStyle>
            <a:lvl1pPr>
              <a:defRPr sz="2400">
                <a:solidFill>
                  <a:schemeClr val="bg1"/>
                </a:solidFill>
              </a:defRPr>
            </a:lvl1pPr>
          </a:lstStyle>
          <a:p>
            <a:r>
              <a:rPr lang="zh-CN" altLang="en-US" dirty="0"/>
              <a:t>带标题的内页</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677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带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4191930"/>
            <a:ext cx="8229600" cy="470534"/>
          </a:xfrm>
        </p:spPr>
        <p:txBody>
          <a:bodyPr>
            <a:normAutofit/>
          </a:bodyPr>
          <a:lstStyle>
            <a:lvl1pPr algn="l">
              <a:defRPr sz="2400">
                <a:solidFill>
                  <a:srgbClr val="00B0F0"/>
                </a:solidFill>
              </a:defRPr>
            </a:lvl1pPr>
          </a:lstStyle>
          <a:p>
            <a:r>
              <a:rPr lang="zh-CN" altLang="en-US" dirty="0"/>
              <a:t>带小结的内页</a:t>
            </a:r>
          </a:p>
        </p:txBody>
      </p:sp>
      <p:sp>
        <p:nvSpPr>
          <p:cNvPr id="7" name="等腰三角形 6"/>
          <p:cNvSpPr/>
          <p:nvPr userDrawn="1"/>
        </p:nvSpPr>
        <p:spPr>
          <a:xfrm>
            <a:off x="457200" y="3585025"/>
            <a:ext cx="280374" cy="24170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Tree>
    <p:extLst>
      <p:ext uri="{BB962C8B-B14F-4D97-AF65-F5344CB8AC3E}">
        <p14:creationId xmlns:p14="http://schemas.microsoft.com/office/powerpoint/2010/main" val="75773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带小结的内页2">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251520" y="3826726"/>
            <a:ext cx="8640960" cy="1200941"/>
          </a:xfrm>
        </p:spPr>
        <p:txBody>
          <a:bodyPr>
            <a:normAutofit/>
          </a:bodyPr>
          <a:lstStyle>
            <a:lvl1pPr algn="l">
              <a:defRPr sz="2400">
                <a:solidFill>
                  <a:schemeClr val="bg1"/>
                </a:solidFill>
              </a:defRPr>
            </a:lvl1pPr>
          </a:lstStyle>
          <a:p>
            <a:r>
              <a:rPr lang="zh-CN" altLang="en-US" dirty="0"/>
              <a:t>带小结的内页</a:t>
            </a:r>
          </a:p>
        </p:txBody>
      </p:sp>
      <p:sp>
        <p:nvSpPr>
          <p:cNvPr id="7" name="等腰三角形 6"/>
          <p:cNvSpPr/>
          <p:nvPr userDrawn="1"/>
        </p:nvSpPr>
        <p:spPr>
          <a:xfrm>
            <a:off x="457200" y="3585025"/>
            <a:ext cx="280374" cy="2417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Tree>
    <p:extLst>
      <p:ext uri="{BB962C8B-B14F-4D97-AF65-F5344CB8AC3E}">
        <p14:creationId xmlns:p14="http://schemas.microsoft.com/office/powerpoint/2010/main" val="27229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带小结的内页3">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9" name="组合 8"/>
          <p:cNvGrpSpPr/>
          <p:nvPr/>
        </p:nvGrpSpPr>
        <p:grpSpPr>
          <a:xfrm>
            <a:off x="0" y="2970252"/>
            <a:ext cx="9144000" cy="2173248"/>
            <a:chOff x="0" y="3960336"/>
            <a:chExt cx="12192000" cy="2897664"/>
          </a:xfrm>
        </p:grpSpPr>
        <p:sp>
          <p:nvSpPr>
            <p:cNvPr id="11" name="矩形 10"/>
            <p:cNvSpPr/>
            <p:nvPr/>
          </p:nvSpPr>
          <p:spPr>
            <a:xfrm>
              <a:off x="0" y="4005064"/>
              <a:ext cx="12192000" cy="28529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12" name="组合 11"/>
            <p:cNvGrpSpPr/>
            <p:nvPr/>
          </p:nvGrpSpPr>
          <p:grpSpPr>
            <a:xfrm>
              <a:off x="144804" y="3960336"/>
              <a:ext cx="11902392" cy="216024"/>
              <a:chOff x="119336" y="4039899"/>
              <a:chExt cx="11902392" cy="216024"/>
            </a:xfrm>
          </p:grpSpPr>
          <p:sp>
            <p:nvSpPr>
              <p:cNvPr id="13" name="椭圆 12"/>
              <p:cNvSpPr/>
              <p:nvPr/>
            </p:nvSpPr>
            <p:spPr>
              <a:xfrm>
                <a:off x="1193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4" name="椭圆 13"/>
              <p:cNvSpPr/>
              <p:nvPr/>
            </p:nvSpPr>
            <p:spPr>
              <a:xfrm>
                <a:off x="4734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5" name="椭圆 14"/>
              <p:cNvSpPr/>
              <p:nvPr/>
            </p:nvSpPr>
            <p:spPr>
              <a:xfrm>
                <a:off x="8276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6" name="椭圆 15"/>
              <p:cNvSpPr/>
              <p:nvPr/>
            </p:nvSpPr>
            <p:spPr>
              <a:xfrm>
                <a:off x="11817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7" name="椭圆 16"/>
              <p:cNvSpPr/>
              <p:nvPr/>
            </p:nvSpPr>
            <p:spPr>
              <a:xfrm>
                <a:off x="15358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8" name="椭圆 17"/>
              <p:cNvSpPr/>
              <p:nvPr/>
            </p:nvSpPr>
            <p:spPr>
              <a:xfrm>
                <a:off x="18899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9" name="椭圆 18"/>
              <p:cNvSpPr/>
              <p:nvPr/>
            </p:nvSpPr>
            <p:spPr>
              <a:xfrm>
                <a:off x="22441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0" name="椭圆 19"/>
              <p:cNvSpPr/>
              <p:nvPr/>
            </p:nvSpPr>
            <p:spPr>
              <a:xfrm>
                <a:off x="25982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1" name="椭圆 20"/>
              <p:cNvSpPr/>
              <p:nvPr/>
            </p:nvSpPr>
            <p:spPr>
              <a:xfrm>
                <a:off x="295239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2" name="椭圆 21"/>
              <p:cNvSpPr/>
              <p:nvPr/>
            </p:nvSpPr>
            <p:spPr>
              <a:xfrm>
                <a:off x="330652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3" name="椭圆 22"/>
              <p:cNvSpPr/>
              <p:nvPr/>
            </p:nvSpPr>
            <p:spPr>
              <a:xfrm>
                <a:off x="366065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4" name="椭圆 23"/>
              <p:cNvSpPr/>
              <p:nvPr/>
            </p:nvSpPr>
            <p:spPr>
              <a:xfrm>
                <a:off x="401478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5" name="椭圆 24"/>
              <p:cNvSpPr/>
              <p:nvPr/>
            </p:nvSpPr>
            <p:spPr>
              <a:xfrm>
                <a:off x="436892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6" name="椭圆 25"/>
              <p:cNvSpPr/>
              <p:nvPr/>
            </p:nvSpPr>
            <p:spPr>
              <a:xfrm>
                <a:off x="472305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7" name="椭圆 26"/>
              <p:cNvSpPr/>
              <p:nvPr/>
            </p:nvSpPr>
            <p:spPr>
              <a:xfrm>
                <a:off x="507718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8" name="椭圆 27"/>
              <p:cNvSpPr/>
              <p:nvPr/>
            </p:nvSpPr>
            <p:spPr>
              <a:xfrm>
                <a:off x="543131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9" name="椭圆 28"/>
              <p:cNvSpPr/>
              <p:nvPr/>
            </p:nvSpPr>
            <p:spPr>
              <a:xfrm>
                <a:off x="578544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0" name="椭圆 29"/>
              <p:cNvSpPr/>
              <p:nvPr/>
            </p:nvSpPr>
            <p:spPr>
              <a:xfrm>
                <a:off x="613958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1" name="椭圆 30"/>
              <p:cNvSpPr/>
              <p:nvPr/>
            </p:nvSpPr>
            <p:spPr>
              <a:xfrm>
                <a:off x="649371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2" name="椭圆 31"/>
              <p:cNvSpPr/>
              <p:nvPr/>
            </p:nvSpPr>
            <p:spPr>
              <a:xfrm>
                <a:off x="684784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3" name="椭圆 32"/>
              <p:cNvSpPr/>
              <p:nvPr/>
            </p:nvSpPr>
            <p:spPr>
              <a:xfrm>
                <a:off x="720197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4" name="椭圆 33"/>
              <p:cNvSpPr/>
              <p:nvPr/>
            </p:nvSpPr>
            <p:spPr>
              <a:xfrm>
                <a:off x="755610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5" name="椭圆 34"/>
              <p:cNvSpPr/>
              <p:nvPr/>
            </p:nvSpPr>
            <p:spPr>
              <a:xfrm>
                <a:off x="791024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6" name="椭圆 35"/>
              <p:cNvSpPr/>
              <p:nvPr/>
            </p:nvSpPr>
            <p:spPr>
              <a:xfrm>
                <a:off x="826437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7" name="椭圆 36"/>
              <p:cNvSpPr/>
              <p:nvPr/>
            </p:nvSpPr>
            <p:spPr>
              <a:xfrm>
                <a:off x="86185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8" name="椭圆 37"/>
              <p:cNvSpPr/>
              <p:nvPr/>
            </p:nvSpPr>
            <p:spPr>
              <a:xfrm>
                <a:off x="89726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9" name="椭圆 38"/>
              <p:cNvSpPr/>
              <p:nvPr/>
            </p:nvSpPr>
            <p:spPr>
              <a:xfrm>
                <a:off x="93267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0" name="椭圆 39"/>
              <p:cNvSpPr/>
              <p:nvPr/>
            </p:nvSpPr>
            <p:spPr>
              <a:xfrm>
                <a:off x="96809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1" name="椭圆 40"/>
              <p:cNvSpPr/>
              <p:nvPr/>
            </p:nvSpPr>
            <p:spPr>
              <a:xfrm>
                <a:off x="100350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103891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107432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110974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114515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118057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sp>
        <p:nvSpPr>
          <p:cNvPr id="2" name="标题 1"/>
          <p:cNvSpPr>
            <a:spLocks noGrp="1"/>
          </p:cNvSpPr>
          <p:nvPr>
            <p:ph type="title" hasCustomPrompt="1"/>
          </p:nvPr>
        </p:nvSpPr>
        <p:spPr>
          <a:xfrm>
            <a:off x="251520" y="3327834"/>
            <a:ext cx="8640960" cy="1699833"/>
          </a:xfrm>
        </p:spPr>
        <p:txBody>
          <a:bodyPr>
            <a:normAutofit/>
          </a:bodyPr>
          <a:lstStyle>
            <a:lvl1pPr algn="l">
              <a:defRPr sz="2400">
                <a:solidFill>
                  <a:schemeClr val="bg1"/>
                </a:solidFill>
              </a:defRPr>
            </a:lvl1pPr>
          </a:lstStyle>
          <a:p>
            <a:r>
              <a:rPr lang="zh-CN" altLang="en-US" dirty="0"/>
              <a:t>带小结的内页</a:t>
            </a:r>
          </a:p>
        </p:txBody>
      </p:sp>
    </p:spTree>
    <p:extLst>
      <p:ext uri="{BB962C8B-B14F-4D97-AF65-F5344CB8AC3E}">
        <p14:creationId xmlns:p14="http://schemas.microsoft.com/office/powerpoint/2010/main" val="426012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带标题及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等腰三角形 6"/>
          <p:cNvSpPr/>
          <p:nvPr userDrawn="1"/>
        </p:nvSpPr>
        <p:spPr>
          <a:xfrm>
            <a:off x="457200" y="3585025"/>
            <a:ext cx="280374" cy="2417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 name="矩形 7"/>
          <p:cNvSpPr/>
          <p:nvPr userDrawn="1"/>
        </p:nvSpPr>
        <p:spPr>
          <a:xfrm>
            <a:off x="0" y="0"/>
            <a:ext cx="9144000" cy="695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 name="标题 1"/>
          <p:cNvSpPr>
            <a:spLocks noGrp="1"/>
          </p:cNvSpPr>
          <p:nvPr>
            <p:ph type="title" hasCustomPrompt="1"/>
          </p:nvPr>
        </p:nvSpPr>
        <p:spPr>
          <a:xfrm>
            <a:off x="457200" y="0"/>
            <a:ext cx="8229600" cy="695913"/>
          </a:xfrm>
        </p:spPr>
        <p:txBody>
          <a:bodyPr>
            <a:normAutofit/>
          </a:bodyPr>
          <a:lstStyle>
            <a:lvl1pPr>
              <a:defRPr sz="2400">
                <a:solidFill>
                  <a:schemeClr val="bg1"/>
                </a:solidFill>
              </a:defRPr>
            </a:lvl1pPr>
          </a:lstStyle>
          <a:p>
            <a:r>
              <a:rPr lang="zh-CN" altLang="en-US" dirty="0"/>
              <a:t>带标题的内页</a:t>
            </a:r>
          </a:p>
        </p:txBody>
      </p:sp>
      <p:sp>
        <p:nvSpPr>
          <p:cNvPr id="13" name="文本占位符 12"/>
          <p:cNvSpPr>
            <a:spLocks noGrp="1"/>
          </p:cNvSpPr>
          <p:nvPr>
            <p:ph type="body" sz="quarter" idx="13" hasCustomPrompt="1"/>
          </p:nvPr>
        </p:nvSpPr>
        <p:spPr>
          <a:xfrm>
            <a:off x="413148" y="3921919"/>
            <a:ext cx="8317706" cy="1079897"/>
          </a:xfrm>
        </p:spPr>
        <p:txBody>
          <a:bodyPr anchor="ctr"/>
          <a:lstStyle>
            <a:lvl1pPr marL="0" indent="0">
              <a:buFontTx/>
              <a:buNone/>
              <a:defRPr>
                <a:solidFill>
                  <a:schemeClr val="bg1"/>
                </a:solidFill>
              </a:defRPr>
            </a:lvl1pPr>
            <a:lvl2pPr marL="342900" indent="0">
              <a:buNone/>
              <a:defRPr/>
            </a:lvl2pPr>
          </a:lstStyle>
          <a:p>
            <a:pPr lvl="0"/>
            <a:r>
              <a:rPr lang="zh-CN" altLang="en-US" dirty="0"/>
              <a:t>编辑母版文本样式</a:t>
            </a:r>
          </a:p>
        </p:txBody>
      </p:sp>
    </p:spTree>
    <p:extLst>
      <p:ext uri="{BB962C8B-B14F-4D97-AF65-F5344CB8AC3E}">
        <p14:creationId xmlns:p14="http://schemas.microsoft.com/office/powerpoint/2010/main" val="412328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命题探究">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90598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定向例题">
    <p:spTree>
      <p:nvGrpSpPr>
        <p:cNvPr id="1" name=""/>
        <p:cNvGrpSpPr/>
        <p:nvPr/>
      </p:nvGrpSpPr>
      <p:grpSpPr>
        <a:xfrm>
          <a:off x="0" y="0"/>
          <a:ext cx="0" cy="0"/>
          <a:chOff x="0" y="0"/>
          <a:chExt cx="0" cy="0"/>
        </a:xfrm>
      </p:grpSpPr>
      <p:sp>
        <p:nvSpPr>
          <p:cNvPr id="25" name="矩形 24"/>
          <p:cNvSpPr/>
          <p:nvPr userDrawn="1"/>
        </p:nvSpPr>
        <p:spPr>
          <a:xfrm>
            <a:off x="0" y="-2"/>
            <a:ext cx="9144000" cy="6815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cxnSp>
        <p:nvCxnSpPr>
          <p:cNvPr id="11" name="直接连接符 10"/>
          <p:cNvCxnSpPr/>
          <p:nvPr userDrawn="1"/>
        </p:nvCxnSpPr>
        <p:spPr>
          <a:xfrm>
            <a:off x="-6778" y="678151"/>
            <a:ext cx="9150778" cy="0"/>
          </a:xfrm>
          <a:prstGeom prst="line">
            <a:avLst/>
          </a:prstGeom>
          <a:ln w="1270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1224917" y="142110"/>
            <a:ext cx="6899796" cy="397319"/>
          </a:xfrm>
        </p:spPr>
        <p:txBody>
          <a:bodyPr>
            <a:normAutofit/>
          </a:bodyPr>
          <a:lstStyle>
            <a:lvl1pPr algn="l">
              <a:defRPr sz="2100"/>
            </a:lvl1pPr>
          </a:lstStyle>
          <a:p>
            <a:r>
              <a:rPr lang="zh-CN" altLang="en-US" dirty="0"/>
              <a:t>单击此处编辑母版标题样式</a:t>
            </a:r>
          </a:p>
        </p:txBody>
      </p:sp>
      <p:sp>
        <p:nvSpPr>
          <p:cNvPr id="12" name="日期占位符 2"/>
          <p:cNvSpPr>
            <a:spLocks noGrp="1"/>
          </p:cNvSpPr>
          <p:nvPr>
            <p:ph type="dt" sz="half" idx="10"/>
          </p:nvPr>
        </p:nvSpPr>
        <p:spPr/>
        <p:txBody>
          <a:bodyPr/>
          <a:lstStyle>
            <a:lvl1pPr>
              <a:defRPr/>
            </a:lvl1pPr>
          </a:lstStyle>
          <a:p>
            <a:pPr>
              <a:defRPr/>
            </a:pPr>
            <a:fld id="{ED2EA462-F370-42F9-9E2A-5189981B8EEF}" type="datetimeFigureOut">
              <a:rPr lang="zh-CN" altLang="en-US">
                <a:solidFill>
                  <a:prstClr val="black">
                    <a:tint val="75000"/>
                  </a:prstClr>
                </a:solidFill>
              </a:rPr>
              <a:pPr>
                <a:defRPr/>
              </a:pPr>
              <a:t>2020/2/12</a:t>
            </a:fld>
            <a:endParaRPr lang="zh-CN" altLang="en-US">
              <a:solidFill>
                <a:prstClr val="black">
                  <a:tint val="75000"/>
                </a:prstClr>
              </a:solidFill>
            </a:endParaRPr>
          </a:p>
        </p:txBody>
      </p:sp>
      <p:sp>
        <p:nvSpPr>
          <p:cNvPr id="13" name="页脚占位符 3"/>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14" name="灯片编号占位符 4"/>
          <p:cNvSpPr>
            <a:spLocks noGrp="1"/>
          </p:cNvSpPr>
          <p:nvPr>
            <p:ph type="sldNum" sz="quarter" idx="12"/>
          </p:nvPr>
        </p:nvSpPr>
        <p:spPr/>
        <p:txBody>
          <a:bodyPr/>
          <a:lstStyle>
            <a:lvl1pPr>
              <a:defRPr/>
            </a:lvl1pPr>
          </a:lstStyle>
          <a:p>
            <a:pPr>
              <a:defRPr/>
            </a:pPr>
            <a:fld id="{B3DE3145-697B-43A0-8694-4C03B7FF113D}" type="slidenum">
              <a:rPr lang="zh-CN" altLang="en-US">
                <a:solidFill>
                  <a:prstClr val="black">
                    <a:tint val="75000"/>
                  </a:prstClr>
                </a:solidFill>
              </a:rPr>
              <a:pPr>
                <a:defRPr/>
              </a:pPr>
              <a:t>‹#›</a:t>
            </a:fld>
            <a:endParaRPr lang="zh-CN" altLang="en-US">
              <a:solidFill>
                <a:prstClr val="black">
                  <a:tint val="75000"/>
                </a:prstClr>
              </a:solidFill>
            </a:endParaRPr>
          </a:p>
        </p:txBody>
      </p:sp>
      <p:sp>
        <p:nvSpPr>
          <p:cNvPr id="20" name="箭头: 五边形 19"/>
          <p:cNvSpPr/>
          <p:nvPr userDrawn="1"/>
        </p:nvSpPr>
        <p:spPr>
          <a:xfrm>
            <a:off x="-5189" y="0"/>
            <a:ext cx="1174811" cy="681540"/>
          </a:xfrm>
          <a:prstGeom prst="homePlate">
            <a:avLst>
              <a:gd name="adj" fmla="val 1866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26" name="组合 25"/>
          <p:cNvGrpSpPr/>
          <p:nvPr userDrawn="1"/>
        </p:nvGrpSpPr>
        <p:grpSpPr>
          <a:xfrm>
            <a:off x="55295" y="161085"/>
            <a:ext cx="1050977" cy="375892"/>
            <a:chOff x="-9037" y="393831"/>
            <a:chExt cx="1401303" cy="501189"/>
          </a:xfrm>
        </p:grpSpPr>
        <p:sp>
          <p:nvSpPr>
            <p:cNvPr id="18" name="Freeform 5"/>
            <p:cNvSpPr>
              <a:spLocks noEditPoints="1"/>
            </p:cNvSpPr>
            <p:nvPr userDrawn="1"/>
          </p:nvSpPr>
          <p:spPr bwMode="auto">
            <a:xfrm>
              <a:off x="435622" y="393831"/>
              <a:ext cx="481905" cy="479158"/>
            </a:xfrm>
            <a:custGeom>
              <a:avLst/>
              <a:gdLst>
                <a:gd name="T0" fmla="*/ 0 w 670"/>
                <a:gd name="T1" fmla="*/ 373 h 670"/>
                <a:gd name="T2" fmla="*/ 306 w 670"/>
                <a:gd name="T3" fmla="*/ 75 h 670"/>
                <a:gd name="T4" fmla="*/ 343 w 670"/>
                <a:gd name="T5" fmla="*/ 79 h 670"/>
                <a:gd name="T6" fmla="*/ 362 w 670"/>
                <a:gd name="T7" fmla="*/ 95 h 670"/>
                <a:gd name="T8" fmla="*/ 347 w 670"/>
                <a:gd name="T9" fmla="*/ 110 h 670"/>
                <a:gd name="T10" fmla="*/ 340 w 670"/>
                <a:gd name="T11" fmla="*/ 109 h 670"/>
                <a:gd name="T12" fmla="*/ 309 w 670"/>
                <a:gd name="T13" fmla="*/ 107 h 670"/>
                <a:gd name="T14" fmla="*/ 107 w 670"/>
                <a:gd name="T15" fmla="*/ 183 h 670"/>
                <a:gd name="T16" fmla="*/ 107 w 670"/>
                <a:gd name="T17" fmla="*/ 563 h 670"/>
                <a:gd name="T18" fmla="*/ 488 w 670"/>
                <a:gd name="T19" fmla="*/ 563 h 670"/>
                <a:gd name="T20" fmla="*/ 559 w 670"/>
                <a:gd name="T21" fmla="*/ 323 h 670"/>
                <a:gd name="T22" fmla="*/ 559 w 670"/>
                <a:gd name="T23" fmla="*/ 321 h 670"/>
                <a:gd name="T24" fmla="*/ 573 w 670"/>
                <a:gd name="T25" fmla="*/ 298 h 670"/>
                <a:gd name="T26" fmla="*/ 589 w 670"/>
                <a:gd name="T27" fmla="*/ 315 h 670"/>
                <a:gd name="T28" fmla="*/ 589 w 670"/>
                <a:gd name="T29" fmla="*/ 316 h 670"/>
                <a:gd name="T30" fmla="*/ 297 w 670"/>
                <a:gd name="T31" fmla="*/ 670 h 670"/>
                <a:gd name="T32" fmla="*/ 235 w 670"/>
                <a:gd name="T33" fmla="*/ 580 h 670"/>
                <a:gd name="T34" fmla="*/ 233 w 670"/>
                <a:gd name="T35" fmla="*/ 580 h 670"/>
                <a:gd name="T36" fmla="*/ 141 w 670"/>
                <a:gd name="T37" fmla="*/ 523 h 670"/>
                <a:gd name="T38" fmla="*/ 127 w 670"/>
                <a:gd name="T39" fmla="*/ 508 h 670"/>
                <a:gd name="T40" fmla="*/ 146 w 670"/>
                <a:gd name="T41" fmla="*/ 505 h 670"/>
                <a:gd name="T42" fmla="*/ 246 w 670"/>
                <a:gd name="T43" fmla="*/ 571 h 670"/>
                <a:gd name="T44" fmla="*/ 297 w 670"/>
                <a:gd name="T45" fmla="*/ 511 h 670"/>
                <a:gd name="T46" fmla="*/ 289 w 670"/>
                <a:gd name="T47" fmla="*/ 234 h 670"/>
                <a:gd name="T48" fmla="*/ 297 w 670"/>
                <a:gd name="T49" fmla="*/ 235 h 670"/>
                <a:gd name="T50" fmla="*/ 297 w 670"/>
                <a:gd name="T51" fmla="*/ 267 h 670"/>
                <a:gd name="T52" fmla="*/ 295 w 670"/>
                <a:gd name="T53" fmla="*/ 266 h 670"/>
                <a:gd name="T54" fmla="*/ 294 w 670"/>
                <a:gd name="T55" fmla="*/ 266 h 670"/>
                <a:gd name="T56" fmla="*/ 297 w 670"/>
                <a:gd name="T57" fmla="*/ 479 h 670"/>
                <a:gd name="T58" fmla="*/ 404 w 670"/>
                <a:gd name="T59" fmla="*/ 381 h 670"/>
                <a:gd name="T60" fmla="*/ 404 w 670"/>
                <a:gd name="T61" fmla="*/ 371 h 670"/>
                <a:gd name="T62" fmla="*/ 436 w 670"/>
                <a:gd name="T63" fmla="*/ 372 h 670"/>
                <a:gd name="T64" fmla="*/ 436 w 670"/>
                <a:gd name="T65" fmla="*/ 374 h 670"/>
                <a:gd name="T66" fmla="*/ 297 w 670"/>
                <a:gd name="T67" fmla="*/ 511 h 670"/>
                <a:gd name="T68" fmla="*/ 102 w 670"/>
                <a:gd name="T69" fmla="*/ 477 h 670"/>
                <a:gd name="T70" fmla="*/ 98 w 670"/>
                <a:gd name="T71" fmla="*/ 471 h 670"/>
                <a:gd name="T72" fmla="*/ 89 w 670"/>
                <a:gd name="T73" fmla="*/ 456 h 670"/>
                <a:gd name="T74" fmla="*/ 104 w 670"/>
                <a:gd name="T75" fmla="*/ 450 h 670"/>
                <a:gd name="T76" fmla="*/ 115 w 670"/>
                <a:gd name="T77" fmla="*/ 469 h 670"/>
                <a:gd name="T78" fmla="*/ 272 w 670"/>
                <a:gd name="T79" fmla="*/ 361 h 670"/>
                <a:gd name="T80" fmla="*/ 404 w 670"/>
                <a:gd name="T81" fmla="*/ 121 h 670"/>
                <a:gd name="T82" fmla="*/ 502 w 670"/>
                <a:gd name="T83" fmla="*/ 34 h 670"/>
                <a:gd name="T84" fmla="*/ 546 w 670"/>
                <a:gd name="T85" fmla="*/ 124 h 670"/>
                <a:gd name="T86" fmla="*/ 648 w 670"/>
                <a:gd name="T87" fmla="*/ 157 h 670"/>
                <a:gd name="T88" fmla="*/ 640 w 670"/>
                <a:gd name="T89" fmla="*/ 165 h 670"/>
                <a:gd name="T90" fmla="*/ 546 w 670"/>
                <a:gd name="T91" fmla="*/ 243 h 670"/>
                <a:gd name="T92" fmla="*/ 430 w 670"/>
                <a:gd name="T93" fmla="*/ 255 h 670"/>
                <a:gd name="T94" fmla="*/ 272 w 670"/>
                <a:gd name="T95" fmla="*/ 361 h 670"/>
                <a:gd name="T96" fmla="*/ 436 w 670"/>
                <a:gd name="T97" fmla="*/ 234 h 670"/>
                <a:gd name="T98" fmla="*/ 608 w 670"/>
                <a:gd name="T99" fmla="*/ 157 h 670"/>
                <a:gd name="T100" fmla="*/ 513 w 670"/>
                <a:gd name="T101" fmla="*/ 6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0" h="670">
                  <a:moveTo>
                    <a:pt x="297" y="670"/>
                  </a:moveTo>
                  <a:cubicBezTo>
                    <a:pt x="133" y="670"/>
                    <a:pt x="0" y="537"/>
                    <a:pt x="0" y="373"/>
                  </a:cubicBezTo>
                  <a:cubicBezTo>
                    <a:pt x="0" y="209"/>
                    <a:pt x="133" y="75"/>
                    <a:pt x="297" y="75"/>
                  </a:cubicBezTo>
                  <a:cubicBezTo>
                    <a:pt x="306" y="75"/>
                    <a:pt x="306" y="75"/>
                    <a:pt x="306" y="75"/>
                  </a:cubicBezTo>
                  <a:cubicBezTo>
                    <a:pt x="323" y="75"/>
                    <a:pt x="327" y="75"/>
                    <a:pt x="343" y="78"/>
                  </a:cubicBezTo>
                  <a:cubicBezTo>
                    <a:pt x="343" y="79"/>
                    <a:pt x="343" y="79"/>
                    <a:pt x="343" y="79"/>
                  </a:cubicBezTo>
                  <a:cubicBezTo>
                    <a:pt x="351" y="81"/>
                    <a:pt x="351" y="81"/>
                    <a:pt x="351" y="81"/>
                  </a:cubicBezTo>
                  <a:cubicBezTo>
                    <a:pt x="357" y="82"/>
                    <a:pt x="362" y="88"/>
                    <a:pt x="362" y="95"/>
                  </a:cubicBezTo>
                  <a:cubicBezTo>
                    <a:pt x="362" y="104"/>
                    <a:pt x="355" y="110"/>
                    <a:pt x="347" y="110"/>
                  </a:cubicBezTo>
                  <a:cubicBezTo>
                    <a:pt x="347" y="110"/>
                    <a:pt x="347" y="110"/>
                    <a:pt x="347" y="110"/>
                  </a:cubicBezTo>
                  <a:cubicBezTo>
                    <a:pt x="346" y="110"/>
                    <a:pt x="346" y="110"/>
                    <a:pt x="346" y="110"/>
                  </a:cubicBezTo>
                  <a:cubicBezTo>
                    <a:pt x="340" y="109"/>
                    <a:pt x="340" y="109"/>
                    <a:pt x="340" y="109"/>
                  </a:cubicBezTo>
                  <a:cubicBezTo>
                    <a:pt x="330" y="108"/>
                    <a:pt x="324" y="107"/>
                    <a:pt x="316" y="107"/>
                  </a:cubicBezTo>
                  <a:cubicBezTo>
                    <a:pt x="314" y="107"/>
                    <a:pt x="311" y="107"/>
                    <a:pt x="309" y="107"/>
                  </a:cubicBezTo>
                  <a:cubicBezTo>
                    <a:pt x="306" y="107"/>
                    <a:pt x="302" y="107"/>
                    <a:pt x="297" y="107"/>
                  </a:cubicBezTo>
                  <a:cubicBezTo>
                    <a:pt x="223" y="107"/>
                    <a:pt x="156" y="134"/>
                    <a:pt x="107" y="183"/>
                  </a:cubicBezTo>
                  <a:cubicBezTo>
                    <a:pt x="59" y="231"/>
                    <a:pt x="32" y="299"/>
                    <a:pt x="32" y="373"/>
                  </a:cubicBezTo>
                  <a:cubicBezTo>
                    <a:pt x="32" y="447"/>
                    <a:pt x="59" y="514"/>
                    <a:pt x="107" y="563"/>
                  </a:cubicBezTo>
                  <a:cubicBezTo>
                    <a:pt x="156" y="611"/>
                    <a:pt x="223" y="638"/>
                    <a:pt x="297" y="638"/>
                  </a:cubicBezTo>
                  <a:cubicBezTo>
                    <a:pt x="371" y="638"/>
                    <a:pt x="439" y="611"/>
                    <a:pt x="488" y="563"/>
                  </a:cubicBezTo>
                  <a:cubicBezTo>
                    <a:pt x="536" y="514"/>
                    <a:pt x="563" y="447"/>
                    <a:pt x="563" y="373"/>
                  </a:cubicBezTo>
                  <a:cubicBezTo>
                    <a:pt x="563" y="354"/>
                    <a:pt x="562" y="337"/>
                    <a:pt x="559" y="323"/>
                  </a:cubicBezTo>
                  <a:cubicBezTo>
                    <a:pt x="559" y="322"/>
                    <a:pt x="559" y="322"/>
                    <a:pt x="559" y="322"/>
                  </a:cubicBezTo>
                  <a:cubicBezTo>
                    <a:pt x="559" y="321"/>
                    <a:pt x="559" y="321"/>
                    <a:pt x="559" y="321"/>
                  </a:cubicBezTo>
                  <a:cubicBezTo>
                    <a:pt x="558" y="319"/>
                    <a:pt x="557" y="316"/>
                    <a:pt x="557" y="314"/>
                  </a:cubicBezTo>
                  <a:cubicBezTo>
                    <a:pt x="557" y="305"/>
                    <a:pt x="564" y="298"/>
                    <a:pt x="573" y="298"/>
                  </a:cubicBezTo>
                  <a:cubicBezTo>
                    <a:pt x="582" y="298"/>
                    <a:pt x="589" y="305"/>
                    <a:pt x="589" y="314"/>
                  </a:cubicBezTo>
                  <a:cubicBezTo>
                    <a:pt x="589" y="314"/>
                    <a:pt x="589" y="315"/>
                    <a:pt x="589" y="315"/>
                  </a:cubicBezTo>
                  <a:cubicBezTo>
                    <a:pt x="589" y="316"/>
                    <a:pt x="589" y="316"/>
                    <a:pt x="589" y="316"/>
                  </a:cubicBezTo>
                  <a:cubicBezTo>
                    <a:pt x="589" y="316"/>
                    <a:pt x="589" y="316"/>
                    <a:pt x="589" y="316"/>
                  </a:cubicBezTo>
                  <a:cubicBezTo>
                    <a:pt x="593" y="335"/>
                    <a:pt x="595" y="347"/>
                    <a:pt x="595" y="373"/>
                  </a:cubicBezTo>
                  <a:cubicBezTo>
                    <a:pt x="595" y="537"/>
                    <a:pt x="462" y="670"/>
                    <a:pt x="297" y="670"/>
                  </a:cubicBezTo>
                  <a:close/>
                  <a:moveTo>
                    <a:pt x="237" y="581"/>
                  </a:moveTo>
                  <a:cubicBezTo>
                    <a:pt x="236" y="581"/>
                    <a:pt x="236" y="580"/>
                    <a:pt x="235" y="580"/>
                  </a:cubicBezTo>
                  <a:cubicBezTo>
                    <a:pt x="234" y="580"/>
                    <a:pt x="234" y="580"/>
                    <a:pt x="234" y="580"/>
                  </a:cubicBezTo>
                  <a:cubicBezTo>
                    <a:pt x="233" y="580"/>
                    <a:pt x="233" y="580"/>
                    <a:pt x="233" y="580"/>
                  </a:cubicBezTo>
                  <a:cubicBezTo>
                    <a:pt x="198" y="568"/>
                    <a:pt x="166" y="549"/>
                    <a:pt x="140" y="524"/>
                  </a:cubicBezTo>
                  <a:cubicBezTo>
                    <a:pt x="141" y="523"/>
                    <a:pt x="141" y="523"/>
                    <a:pt x="141" y="523"/>
                  </a:cubicBezTo>
                  <a:cubicBezTo>
                    <a:pt x="131" y="515"/>
                    <a:pt x="131" y="515"/>
                    <a:pt x="131" y="515"/>
                  </a:cubicBezTo>
                  <a:cubicBezTo>
                    <a:pt x="129" y="514"/>
                    <a:pt x="127" y="511"/>
                    <a:pt x="127" y="508"/>
                  </a:cubicBezTo>
                  <a:cubicBezTo>
                    <a:pt x="127" y="503"/>
                    <a:pt x="131" y="499"/>
                    <a:pt x="136" y="499"/>
                  </a:cubicBezTo>
                  <a:cubicBezTo>
                    <a:pt x="138" y="499"/>
                    <a:pt x="143" y="502"/>
                    <a:pt x="146" y="505"/>
                  </a:cubicBezTo>
                  <a:cubicBezTo>
                    <a:pt x="173" y="532"/>
                    <a:pt x="206" y="552"/>
                    <a:pt x="241" y="564"/>
                  </a:cubicBezTo>
                  <a:cubicBezTo>
                    <a:pt x="243" y="565"/>
                    <a:pt x="246" y="567"/>
                    <a:pt x="246" y="571"/>
                  </a:cubicBezTo>
                  <a:cubicBezTo>
                    <a:pt x="245" y="572"/>
                    <a:pt x="244" y="581"/>
                    <a:pt x="237" y="581"/>
                  </a:cubicBezTo>
                  <a:close/>
                  <a:moveTo>
                    <a:pt x="297" y="511"/>
                  </a:moveTo>
                  <a:cubicBezTo>
                    <a:pt x="221" y="511"/>
                    <a:pt x="159" y="449"/>
                    <a:pt x="159" y="373"/>
                  </a:cubicBezTo>
                  <a:cubicBezTo>
                    <a:pt x="159" y="299"/>
                    <a:pt x="217" y="238"/>
                    <a:pt x="289" y="234"/>
                  </a:cubicBezTo>
                  <a:cubicBezTo>
                    <a:pt x="289" y="235"/>
                    <a:pt x="289" y="235"/>
                    <a:pt x="289" y="235"/>
                  </a:cubicBezTo>
                  <a:cubicBezTo>
                    <a:pt x="297" y="235"/>
                    <a:pt x="297" y="235"/>
                    <a:pt x="297" y="235"/>
                  </a:cubicBezTo>
                  <a:cubicBezTo>
                    <a:pt x="306" y="235"/>
                    <a:pt x="313" y="242"/>
                    <a:pt x="313" y="251"/>
                  </a:cubicBezTo>
                  <a:cubicBezTo>
                    <a:pt x="313" y="260"/>
                    <a:pt x="306" y="267"/>
                    <a:pt x="297" y="267"/>
                  </a:cubicBezTo>
                  <a:cubicBezTo>
                    <a:pt x="296" y="267"/>
                    <a:pt x="296" y="267"/>
                    <a:pt x="296" y="267"/>
                  </a:cubicBezTo>
                  <a:cubicBezTo>
                    <a:pt x="296" y="267"/>
                    <a:pt x="295" y="267"/>
                    <a:pt x="295" y="266"/>
                  </a:cubicBezTo>
                  <a:cubicBezTo>
                    <a:pt x="294" y="266"/>
                    <a:pt x="294" y="266"/>
                    <a:pt x="294" y="266"/>
                  </a:cubicBezTo>
                  <a:cubicBezTo>
                    <a:pt x="294" y="266"/>
                    <a:pt x="294" y="266"/>
                    <a:pt x="294" y="266"/>
                  </a:cubicBezTo>
                  <a:cubicBezTo>
                    <a:pt x="230" y="268"/>
                    <a:pt x="191" y="309"/>
                    <a:pt x="191" y="373"/>
                  </a:cubicBezTo>
                  <a:cubicBezTo>
                    <a:pt x="191" y="437"/>
                    <a:pt x="233" y="479"/>
                    <a:pt x="297" y="479"/>
                  </a:cubicBezTo>
                  <a:cubicBezTo>
                    <a:pt x="359" y="479"/>
                    <a:pt x="400" y="441"/>
                    <a:pt x="404" y="381"/>
                  </a:cubicBezTo>
                  <a:cubicBezTo>
                    <a:pt x="404" y="381"/>
                    <a:pt x="404" y="381"/>
                    <a:pt x="404" y="381"/>
                  </a:cubicBezTo>
                  <a:cubicBezTo>
                    <a:pt x="404" y="373"/>
                    <a:pt x="404" y="373"/>
                    <a:pt x="404" y="373"/>
                  </a:cubicBezTo>
                  <a:cubicBezTo>
                    <a:pt x="404" y="372"/>
                    <a:pt x="404" y="372"/>
                    <a:pt x="404" y="371"/>
                  </a:cubicBezTo>
                  <a:cubicBezTo>
                    <a:pt x="404" y="363"/>
                    <a:pt x="411" y="356"/>
                    <a:pt x="420" y="356"/>
                  </a:cubicBezTo>
                  <a:cubicBezTo>
                    <a:pt x="429" y="356"/>
                    <a:pt x="436" y="363"/>
                    <a:pt x="436" y="372"/>
                  </a:cubicBezTo>
                  <a:cubicBezTo>
                    <a:pt x="436" y="372"/>
                    <a:pt x="436" y="372"/>
                    <a:pt x="436" y="372"/>
                  </a:cubicBezTo>
                  <a:cubicBezTo>
                    <a:pt x="436" y="374"/>
                    <a:pt x="436" y="374"/>
                    <a:pt x="436" y="374"/>
                  </a:cubicBezTo>
                  <a:cubicBezTo>
                    <a:pt x="436" y="374"/>
                    <a:pt x="436" y="374"/>
                    <a:pt x="436" y="374"/>
                  </a:cubicBezTo>
                  <a:cubicBezTo>
                    <a:pt x="435" y="450"/>
                    <a:pt x="373" y="511"/>
                    <a:pt x="297" y="511"/>
                  </a:cubicBezTo>
                  <a:close/>
                  <a:moveTo>
                    <a:pt x="106" y="478"/>
                  </a:moveTo>
                  <a:cubicBezTo>
                    <a:pt x="105" y="478"/>
                    <a:pt x="104" y="478"/>
                    <a:pt x="102" y="477"/>
                  </a:cubicBezTo>
                  <a:cubicBezTo>
                    <a:pt x="101" y="475"/>
                    <a:pt x="99" y="473"/>
                    <a:pt x="98" y="473"/>
                  </a:cubicBezTo>
                  <a:cubicBezTo>
                    <a:pt x="98" y="472"/>
                    <a:pt x="98" y="471"/>
                    <a:pt x="98" y="471"/>
                  </a:cubicBezTo>
                  <a:cubicBezTo>
                    <a:pt x="97" y="471"/>
                    <a:pt x="97" y="471"/>
                    <a:pt x="97" y="470"/>
                  </a:cubicBezTo>
                  <a:cubicBezTo>
                    <a:pt x="90" y="460"/>
                    <a:pt x="89" y="457"/>
                    <a:pt x="89" y="456"/>
                  </a:cubicBezTo>
                  <a:cubicBezTo>
                    <a:pt x="89" y="451"/>
                    <a:pt x="93" y="447"/>
                    <a:pt x="98" y="447"/>
                  </a:cubicBezTo>
                  <a:cubicBezTo>
                    <a:pt x="100" y="447"/>
                    <a:pt x="102" y="448"/>
                    <a:pt x="104" y="450"/>
                  </a:cubicBezTo>
                  <a:cubicBezTo>
                    <a:pt x="115" y="467"/>
                    <a:pt x="115" y="467"/>
                    <a:pt x="115" y="467"/>
                  </a:cubicBezTo>
                  <a:cubicBezTo>
                    <a:pt x="115" y="468"/>
                    <a:pt x="115" y="469"/>
                    <a:pt x="115" y="469"/>
                  </a:cubicBezTo>
                  <a:cubicBezTo>
                    <a:pt x="115" y="474"/>
                    <a:pt x="111" y="478"/>
                    <a:pt x="106" y="478"/>
                  </a:cubicBezTo>
                  <a:close/>
                  <a:moveTo>
                    <a:pt x="272" y="361"/>
                  </a:moveTo>
                  <a:cubicBezTo>
                    <a:pt x="404" y="240"/>
                    <a:pt x="404" y="240"/>
                    <a:pt x="404" y="240"/>
                  </a:cubicBezTo>
                  <a:cubicBezTo>
                    <a:pt x="404" y="121"/>
                    <a:pt x="404" y="121"/>
                    <a:pt x="404" y="121"/>
                  </a:cubicBezTo>
                  <a:cubicBezTo>
                    <a:pt x="502" y="34"/>
                    <a:pt x="502" y="34"/>
                    <a:pt x="502" y="34"/>
                  </a:cubicBezTo>
                  <a:cubicBezTo>
                    <a:pt x="502" y="34"/>
                    <a:pt x="502" y="34"/>
                    <a:pt x="502" y="34"/>
                  </a:cubicBezTo>
                  <a:cubicBezTo>
                    <a:pt x="535" y="0"/>
                    <a:pt x="535" y="0"/>
                    <a:pt x="535" y="0"/>
                  </a:cubicBezTo>
                  <a:cubicBezTo>
                    <a:pt x="546" y="124"/>
                    <a:pt x="546" y="124"/>
                    <a:pt x="546" y="124"/>
                  </a:cubicBezTo>
                  <a:cubicBezTo>
                    <a:pt x="670" y="135"/>
                    <a:pt x="670" y="135"/>
                    <a:pt x="670" y="135"/>
                  </a:cubicBezTo>
                  <a:cubicBezTo>
                    <a:pt x="648" y="157"/>
                    <a:pt x="648" y="157"/>
                    <a:pt x="648" y="157"/>
                  </a:cubicBezTo>
                  <a:cubicBezTo>
                    <a:pt x="632" y="157"/>
                    <a:pt x="632" y="157"/>
                    <a:pt x="632" y="157"/>
                  </a:cubicBezTo>
                  <a:cubicBezTo>
                    <a:pt x="640" y="165"/>
                    <a:pt x="640" y="165"/>
                    <a:pt x="640" y="165"/>
                  </a:cubicBezTo>
                  <a:cubicBezTo>
                    <a:pt x="554" y="251"/>
                    <a:pt x="554" y="251"/>
                    <a:pt x="554" y="251"/>
                  </a:cubicBezTo>
                  <a:cubicBezTo>
                    <a:pt x="546" y="243"/>
                    <a:pt x="546" y="243"/>
                    <a:pt x="546" y="243"/>
                  </a:cubicBezTo>
                  <a:cubicBezTo>
                    <a:pt x="546" y="255"/>
                    <a:pt x="546" y="255"/>
                    <a:pt x="546" y="255"/>
                  </a:cubicBezTo>
                  <a:cubicBezTo>
                    <a:pt x="430" y="255"/>
                    <a:pt x="430" y="255"/>
                    <a:pt x="430" y="255"/>
                  </a:cubicBezTo>
                  <a:cubicBezTo>
                    <a:pt x="289" y="385"/>
                    <a:pt x="289" y="385"/>
                    <a:pt x="289" y="385"/>
                  </a:cubicBezTo>
                  <a:lnTo>
                    <a:pt x="272" y="361"/>
                  </a:lnTo>
                  <a:close/>
                  <a:moveTo>
                    <a:pt x="436" y="139"/>
                  </a:moveTo>
                  <a:cubicBezTo>
                    <a:pt x="436" y="234"/>
                    <a:pt x="436" y="234"/>
                    <a:pt x="436" y="234"/>
                  </a:cubicBezTo>
                  <a:cubicBezTo>
                    <a:pt x="531" y="234"/>
                    <a:pt x="531" y="234"/>
                    <a:pt x="531" y="234"/>
                  </a:cubicBezTo>
                  <a:cubicBezTo>
                    <a:pt x="608" y="157"/>
                    <a:pt x="608" y="157"/>
                    <a:pt x="608" y="157"/>
                  </a:cubicBezTo>
                  <a:cubicBezTo>
                    <a:pt x="513" y="157"/>
                    <a:pt x="513" y="157"/>
                    <a:pt x="513" y="157"/>
                  </a:cubicBezTo>
                  <a:cubicBezTo>
                    <a:pt x="513" y="62"/>
                    <a:pt x="513" y="62"/>
                    <a:pt x="513" y="62"/>
                  </a:cubicBezTo>
                  <a:lnTo>
                    <a:pt x="436" y="139"/>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dirty="0">
                <a:solidFill>
                  <a:prstClr val="black"/>
                </a:solidFill>
                <a:cs typeface="+mn-cs"/>
              </a:endParaRPr>
            </a:p>
          </p:txBody>
        </p:sp>
        <p:sp>
          <p:nvSpPr>
            <p:cNvPr id="21" name="文本框 20"/>
            <p:cNvSpPr txBox="1"/>
            <p:nvPr userDrawn="1"/>
          </p:nvSpPr>
          <p:spPr>
            <a:xfrm>
              <a:off x="-9037" y="402578"/>
              <a:ext cx="553997" cy="492442"/>
            </a:xfrm>
            <a:prstGeom prst="rect">
              <a:avLst/>
            </a:prstGeom>
            <a:noFill/>
          </p:spPr>
          <p:txBody>
            <a:bodyPr wrap="none" rtlCol="0">
              <a:spAutoFit/>
            </a:bodyPr>
            <a:lstStyle/>
            <a:p>
              <a:pPr hangingPunct="1"/>
              <a:r>
                <a:rPr lang="zh-CN" altLang="en-US" sz="1800" kern="1200" dirty="0">
                  <a:solidFill>
                    <a:prstClr val="white"/>
                  </a:solidFill>
                  <a:cs typeface="+mn-cs"/>
                </a:rPr>
                <a:t>考</a:t>
              </a:r>
            </a:p>
          </p:txBody>
        </p:sp>
        <p:sp>
          <p:nvSpPr>
            <p:cNvPr id="22" name="文本框 21"/>
            <p:cNvSpPr txBox="1"/>
            <p:nvPr userDrawn="1"/>
          </p:nvSpPr>
          <p:spPr>
            <a:xfrm>
              <a:off x="838269" y="402578"/>
              <a:ext cx="553997" cy="492442"/>
            </a:xfrm>
            <a:prstGeom prst="rect">
              <a:avLst/>
            </a:prstGeom>
            <a:noFill/>
          </p:spPr>
          <p:txBody>
            <a:bodyPr wrap="none" rtlCol="0">
              <a:spAutoFit/>
            </a:bodyPr>
            <a:lstStyle/>
            <a:p>
              <a:pPr hangingPunct="1"/>
              <a:r>
                <a:rPr lang="zh-CN" altLang="en-US" sz="1800" kern="1200" dirty="0">
                  <a:solidFill>
                    <a:prstClr val="white"/>
                  </a:solidFill>
                  <a:cs typeface="+mn-cs"/>
                </a:rPr>
                <a:t>向</a:t>
              </a:r>
            </a:p>
          </p:txBody>
        </p:sp>
      </p:grpSp>
    </p:spTree>
    <p:extLst>
      <p:ext uri="{BB962C8B-B14F-4D97-AF65-F5344CB8AC3E}">
        <p14:creationId xmlns:p14="http://schemas.microsoft.com/office/powerpoint/2010/main" val="58012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方法技巧">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p:cNvPicPr>
            <a:picLocks noChangeAspect="1"/>
          </p:cNvPicPr>
          <p:nvPr userDrawn="1"/>
        </p:nvPicPr>
        <p:blipFill>
          <a:blip r:embed="rId2"/>
          <a:stretch>
            <a:fillRect/>
          </a:stretch>
        </p:blipFill>
        <p:spPr>
          <a:xfrm>
            <a:off x="0" y="0"/>
            <a:ext cx="1554480" cy="5143500"/>
          </a:xfrm>
          <a:prstGeom prst="rect">
            <a:avLst/>
          </a:prstGeom>
        </p:spPr>
      </p:pic>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0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提示">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1" y="0"/>
            <a:ext cx="1554263" cy="51435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66" name="组合 65"/>
          <p:cNvGrpSpPr/>
          <p:nvPr userDrawn="1"/>
        </p:nvGrpSpPr>
        <p:grpSpPr>
          <a:xfrm>
            <a:off x="407799" y="1640210"/>
            <a:ext cx="738664" cy="1874622"/>
            <a:chOff x="543732" y="2086040"/>
            <a:chExt cx="984885" cy="2499495"/>
          </a:xfrm>
        </p:grpSpPr>
        <p:sp>
          <p:nvSpPr>
            <p:cNvPr id="67" name="矩形 66"/>
            <p:cNvSpPr/>
            <p:nvPr/>
          </p:nvSpPr>
          <p:spPr>
            <a:xfrm>
              <a:off x="543732" y="3077430"/>
              <a:ext cx="984885" cy="1508105"/>
            </a:xfrm>
            <a:prstGeom prst="rect">
              <a:avLst/>
            </a:prstGeom>
          </p:spPr>
          <p:txBody>
            <a:bodyPr vert="eaVert" wrap="none" anchor="ctr">
              <a:spAutoFit/>
            </a:bodyPr>
            <a:lstStyle/>
            <a:p>
              <a:pPr algn="ctr" hangingPunct="1"/>
              <a:r>
                <a:rPr lang="zh-CN" altLang="en-US" sz="3600" kern="1200" spc="450" dirty="0">
                  <a:solidFill>
                    <a:prstClr val="white"/>
                  </a:solidFill>
                  <a:cs typeface="+mn-cs"/>
                </a:rPr>
                <a:t>提示</a:t>
              </a:r>
            </a:p>
          </p:txBody>
        </p:sp>
        <p:grpSp>
          <p:nvGrpSpPr>
            <p:cNvPr id="68" name="组合 67"/>
            <p:cNvGrpSpPr/>
            <p:nvPr/>
          </p:nvGrpSpPr>
          <p:grpSpPr>
            <a:xfrm>
              <a:off x="698875" y="2086040"/>
              <a:ext cx="674600" cy="709366"/>
              <a:chOff x="471487" y="193675"/>
              <a:chExt cx="1601789" cy="1684338"/>
            </a:xfrm>
            <a:solidFill>
              <a:schemeClr val="bg1"/>
            </a:solidFill>
          </p:grpSpPr>
          <p:sp>
            <p:nvSpPr>
              <p:cNvPr id="69" name="Freeform 5"/>
              <p:cNvSpPr>
                <a:spLocks noEditPoints="1"/>
              </p:cNvSpPr>
              <p:nvPr/>
            </p:nvSpPr>
            <p:spPr bwMode="auto">
              <a:xfrm>
                <a:off x="828675" y="620713"/>
                <a:ext cx="887413" cy="1131888"/>
              </a:xfrm>
              <a:custGeom>
                <a:avLst/>
                <a:gdLst>
                  <a:gd name="T0" fmla="*/ 270 w 411"/>
                  <a:gd name="T1" fmla="*/ 526 h 526"/>
                  <a:gd name="T2" fmla="*/ 141 w 411"/>
                  <a:gd name="T3" fmla="*/ 526 h 526"/>
                  <a:gd name="T4" fmla="*/ 93 w 411"/>
                  <a:gd name="T5" fmla="*/ 478 h 526"/>
                  <a:gd name="T6" fmla="*/ 93 w 411"/>
                  <a:gd name="T7" fmla="*/ 378 h 526"/>
                  <a:gd name="T8" fmla="*/ 28 w 411"/>
                  <a:gd name="T9" fmla="*/ 310 h 526"/>
                  <a:gd name="T10" fmla="*/ 0 w 411"/>
                  <a:gd name="T11" fmla="*/ 206 h 526"/>
                  <a:gd name="T12" fmla="*/ 60 w 411"/>
                  <a:gd name="T13" fmla="*/ 61 h 526"/>
                  <a:gd name="T14" fmla="*/ 205 w 411"/>
                  <a:gd name="T15" fmla="*/ 0 h 526"/>
                  <a:gd name="T16" fmla="*/ 350 w 411"/>
                  <a:gd name="T17" fmla="*/ 61 h 526"/>
                  <a:gd name="T18" fmla="*/ 411 w 411"/>
                  <a:gd name="T19" fmla="*/ 206 h 526"/>
                  <a:gd name="T20" fmla="*/ 382 w 411"/>
                  <a:gd name="T21" fmla="*/ 310 h 526"/>
                  <a:gd name="T22" fmla="*/ 317 w 411"/>
                  <a:gd name="T23" fmla="*/ 378 h 526"/>
                  <a:gd name="T24" fmla="*/ 317 w 411"/>
                  <a:gd name="T25" fmla="*/ 478 h 526"/>
                  <a:gd name="T26" fmla="*/ 270 w 411"/>
                  <a:gd name="T27" fmla="*/ 526 h 526"/>
                  <a:gd name="T28" fmla="*/ 205 w 411"/>
                  <a:gd name="T29" fmla="*/ 37 h 526"/>
                  <a:gd name="T30" fmla="*/ 85 w 411"/>
                  <a:gd name="T31" fmla="*/ 86 h 526"/>
                  <a:gd name="T32" fmla="*/ 36 w 411"/>
                  <a:gd name="T33" fmla="*/ 206 h 526"/>
                  <a:gd name="T34" fmla="*/ 59 w 411"/>
                  <a:gd name="T35" fmla="*/ 292 h 526"/>
                  <a:gd name="T36" fmla="*/ 120 w 411"/>
                  <a:gd name="T37" fmla="*/ 352 h 526"/>
                  <a:gd name="T38" fmla="*/ 129 w 411"/>
                  <a:gd name="T39" fmla="*/ 358 h 526"/>
                  <a:gd name="T40" fmla="*/ 129 w 411"/>
                  <a:gd name="T41" fmla="*/ 478 h 526"/>
                  <a:gd name="T42" fmla="*/ 141 w 411"/>
                  <a:gd name="T43" fmla="*/ 490 h 526"/>
                  <a:gd name="T44" fmla="*/ 270 w 411"/>
                  <a:gd name="T45" fmla="*/ 490 h 526"/>
                  <a:gd name="T46" fmla="*/ 281 w 411"/>
                  <a:gd name="T47" fmla="*/ 478 h 526"/>
                  <a:gd name="T48" fmla="*/ 281 w 411"/>
                  <a:gd name="T49" fmla="*/ 358 h 526"/>
                  <a:gd name="T50" fmla="*/ 290 w 411"/>
                  <a:gd name="T51" fmla="*/ 353 h 526"/>
                  <a:gd name="T52" fmla="*/ 351 w 411"/>
                  <a:gd name="T53" fmla="*/ 292 h 526"/>
                  <a:gd name="T54" fmla="*/ 375 w 411"/>
                  <a:gd name="T55" fmla="*/ 206 h 526"/>
                  <a:gd name="T56" fmla="*/ 325 w 411"/>
                  <a:gd name="T57" fmla="*/ 86 h 526"/>
                  <a:gd name="T58" fmla="*/ 205 w 411"/>
                  <a:gd name="T59" fmla="*/ 37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1" h="526">
                    <a:moveTo>
                      <a:pt x="270" y="526"/>
                    </a:moveTo>
                    <a:cubicBezTo>
                      <a:pt x="141" y="526"/>
                      <a:pt x="141" y="526"/>
                      <a:pt x="141" y="526"/>
                    </a:cubicBezTo>
                    <a:cubicBezTo>
                      <a:pt x="114" y="526"/>
                      <a:pt x="93" y="504"/>
                      <a:pt x="93" y="478"/>
                    </a:cubicBezTo>
                    <a:cubicBezTo>
                      <a:pt x="93" y="378"/>
                      <a:pt x="93" y="378"/>
                      <a:pt x="93" y="378"/>
                    </a:cubicBezTo>
                    <a:cubicBezTo>
                      <a:pt x="67" y="361"/>
                      <a:pt x="44" y="337"/>
                      <a:pt x="28" y="310"/>
                    </a:cubicBezTo>
                    <a:cubicBezTo>
                      <a:pt x="10" y="278"/>
                      <a:pt x="0" y="242"/>
                      <a:pt x="0" y="206"/>
                    </a:cubicBezTo>
                    <a:cubicBezTo>
                      <a:pt x="0" y="151"/>
                      <a:pt x="21" y="99"/>
                      <a:pt x="60" y="61"/>
                    </a:cubicBezTo>
                    <a:cubicBezTo>
                      <a:pt x="99" y="22"/>
                      <a:pt x="150" y="0"/>
                      <a:pt x="205" y="0"/>
                    </a:cubicBezTo>
                    <a:cubicBezTo>
                      <a:pt x="260" y="0"/>
                      <a:pt x="312" y="22"/>
                      <a:pt x="350" y="61"/>
                    </a:cubicBezTo>
                    <a:cubicBezTo>
                      <a:pt x="389" y="99"/>
                      <a:pt x="411" y="151"/>
                      <a:pt x="411" y="206"/>
                    </a:cubicBezTo>
                    <a:cubicBezTo>
                      <a:pt x="411" y="243"/>
                      <a:pt x="401" y="279"/>
                      <a:pt x="382" y="310"/>
                    </a:cubicBezTo>
                    <a:cubicBezTo>
                      <a:pt x="366" y="337"/>
                      <a:pt x="344" y="361"/>
                      <a:pt x="317" y="378"/>
                    </a:cubicBezTo>
                    <a:cubicBezTo>
                      <a:pt x="317" y="478"/>
                      <a:pt x="317" y="478"/>
                      <a:pt x="317" y="478"/>
                    </a:cubicBezTo>
                    <a:cubicBezTo>
                      <a:pt x="317" y="504"/>
                      <a:pt x="296" y="526"/>
                      <a:pt x="270" y="526"/>
                    </a:cubicBezTo>
                    <a:close/>
                    <a:moveTo>
                      <a:pt x="205" y="37"/>
                    </a:moveTo>
                    <a:cubicBezTo>
                      <a:pt x="160" y="37"/>
                      <a:pt x="117" y="54"/>
                      <a:pt x="85" y="86"/>
                    </a:cubicBezTo>
                    <a:cubicBezTo>
                      <a:pt x="53" y="118"/>
                      <a:pt x="36" y="161"/>
                      <a:pt x="36" y="206"/>
                    </a:cubicBezTo>
                    <a:cubicBezTo>
                      <a:pt x="36" y="236"/>
                      <a:pt x="44" y="266"/>
                      <a:pt x="59" y="292"/>
                    </a:cubicBezTo>
                    <a:cubicBezTo>
                      <a:pt x="74" y="317"/>
                      <a:pt x="95" y="338"/>
                      <a:pt x="120" y="352"/>
                    </a:cubicBezTo>
                    <a:cubicBezTo>
                      <a:pt x="129" y="358"/>
                      <a:pt x="129" y="358"/>
                      <a:pt x="129" y="358"/>
                    </a:cubicBezTo>
                    <a:cubicBezTo>
                      <a:pt x="129" y="478"/>
                      <a:pt x="129" y="478"/>
                      <a:pt x="129" y="478"/>
                    </a:cubicBezTo>
                    <a:cubicBezTo>
                      <a:pt x="129" y="484"/>
                      <a:pt x="134" y="490"/>
                      <a:pt x="141" y="490"/>
                    </a:cubicBezTo>
                    <a:cubicBezTo>
                      <a:pt x="270" y="490"/>
                      <a:pt x="270" y="490"/>
                      <a:pt x="270" y="490"/>
                    </a:cubicBezTo>
                    <a:cubicBezTo>
                      <a:pt x="276" y="490"/>
                      <a:pt x="281" y="484"/>
                      <a:pt x="281" y="478"/>
                    </a:cubicBezTo>
                    <a:cubicBezTo>
                      <a:pt x="281" y="358"/>
                      <a:pt x="281" y="358"/>
                      <a:pt x="281" y="358"/>
                    </a:cubicBezTo>
                    <a:cubicBezTo>
                      <a:pt x="290" y="353"/>
                      <a:pt x="290" y="353"/>
                      <a:pt x="290" y="353"/>
                    </a:cubicBezTo>
                    <a:cubicBezTo>
                      <a:pt x="315" y="338"/>
                      <a:pt x="336" y="317"/>
                      <a:pt x="351" y="292"/>
                    </a:cubicBezTo>
                    <a:cubicBezTo>
                      <a:pt x="366" y="266"/>
                      <a:pt x="375" y="236"/>
                      <a:pt x="375" y="206"/>
                    </a:cubicBezTo>
                    <a:cubicBezTo>
                      <a:pt x="375" y="161"/>
                      <a:pt x="357" y="118"/>
                      <a:pt x="325" y="86"/>
                    </a:cubicBezTo>
                    <a:cubicBezTo>
                      <a:pt x="293" y="54"/>
                      <a:pt x="250" y="37"/>
                      <a:pt x="205"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0" name="Freeform 6"/>
              <p:cNvSpPr/>
              <p:nvPr/>
            </p:nvSpPr>
            <p:spPr bwMode="auto">
              <a:xfrm>
                <a:off x="1098550" y="1800225"/>
                <a:ext cx="347663" cy="77788"/>
              </a:xfrm>
              <a:custGeom>
                <a:avLst/>
                <a:gdLst>
                  <a:gd name="T0" fmla="*/ 143 w 161"/>
                  <a:gd name="T1" fmla="*/ 36 h 36"/>
                  <a:gd name="T2" fmla="*/ 18 w 161"/>
                  <a:gd name="T3" fmla="*/ 36 h 36"/>
                  <a:gd name="T4" fmla="*/ 0 w 161"/>
                  <a:gd name="T5" fmla="*/ 18 h 36"/>
                  <a:gd name="T6" fmla="*/ 18 w 161"/>
                  <a:gd name="T7" fmla="*/ 0 h 36"/>
                  <a:gd name="T8" fmla="*/ 143 w 161"/>
                  <a:gd name="T9" fmla="*/ 0 h 36"/>
                  <a:gd name="T10" fmla="*/ 161 w 161"/>
                  <a:gd name="T11" fmla="*/ 18 h 36"/>
                  <a:gd name="T12" fmla="*/ 143 w 1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1" h="36">
                    <a:moveTo>
                      <a:pt x="143" y="36"/>
                    </a:moveTo>
                    <a:cubicBezTo>
                      <a:pt x="18" y="36"/>
                      <a:pt x="18" y="36"/>
                      <a:pt x="18" y="36"/>
                    </a:cubicBezTo>
                    <a:cubicBezTo>
                      <a:pt x="8" y="36"/>
                      <a:pt x="0" y="28"/>
                      <a:pt x="0" y="18"/>
                    </a:cubicBezTo>
                    <a:cubicBezTo>
                      <a:pt x="0" y="8"/>
                      <a:pt x="8" y="0"/>
                      <a:pt x="18" y="0"/>
                    </a:cubicBezTo>
                    <a:cubicBezTo>
                      <a:pt x="143" y="0"/>
                      <a:pt x="143" y="0"/>
                      <a:pt x="143" y="0"/>
                    </a:cubicBezTo>
                    <a:cubicBezTo>
                      <a:pt x="153" y="0"/>
                      <a:pt x="161" y="8"/>
                      <a:pt x="161" y="18"/>
                    </a:cubicBezTo>
                    <a:cubicBezTo>
                      <a:pt x="161" y="28"/>
                      <a:pt x="153" y="36"/>
                      <a:pt x="14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1" name="Freeform 7"/>
              <p:cNvSpPr/>
              <p:nvPr/>
            </p:nvSpPr>
            <p:spPr bwMode="auto">
              <a:xfrm>
                <a:off x="1231900" y="193675"/>
                <a:ext cx="77788" cy="346075"/>
              </a:xfrm>
              <a:custGeom>
                <a:avLst/>
                <a:gdLst>
                  <a:gd name="T0" fmla="*/ 0 w 36"/>
                  <a:gd name="T1" fmla="*/ 143 h 161"/>
                  <a:gd name="T2" fmla="*/ 0 w 36"/>
                  <a:gd name="T3" fmla="*/ 18 h 161"/>
                  <a:gd name="T4" fmla="*/ 18 w 36"/>
                  <a:gd name="T5" fmla="*/ 0 h 161"/>
                  <a:gd name="T6" fmla="*/ 36 w 36"/>
                  <a:gd name="T7" fmla="*/ 18 h 161"/>
                  <a:gd name="T8" fmla="*/ 36 w 36"/>
                  <a:gd name="T9" fmla="*/ 143 h 161"/>
                  <a:gd name="T10" fmla="*/ 18 w 36"/>
                  <a:gd name="T11" fmla="*/ 161 h 161"/>
                  <a:gd name="T12" fmla="*/ 0 w 36"/>
                  <a:gd name="T13" fmla="*/ 143 h 161"/>
                </a:gdLst>
                <a:ahLst/>
                <a:cxnLst>
                  <a:cxn ang="0">
                    <a:pos x="T0" y="T1"/>
                  </a:cxn>
                  <a:cxn ang="0">
                    <a:pos x="T2" y="T3"/>
                  </a:cxn>
                  <a:cxn ang="0">
                    <a:pos x="T4" y="T5"/>
                  </a:cxn>
                  <a:cxn ang="0">
                    <a:pos x="T6" y="T7"/>
                  </a:cxn>
                  <a:cxn ang="0">
                    <a:pos x="T8" y="T9"/>
                  </a:cxn>
                  <a:cxn ang="0">
                    <a:pos x="T10" y="T11"/>
                  </a:cxn>
                  <a:cxn ang="0">
                    <a:pos x="T12" y="T13"/>
                  </a:cxn>
                </a:cxnLst>
                <a:rect l="0" t="0" r="r" b="b"/>
                <a:pathLst>
                  <a:path w="36" h="161">
                    <a:moveTo>
                      <a:pt x="0" y="143"/>
                    </a:moveTo>
                    <a:cubicBezTo>
                      <a:pt x="0" y="18"/>
                      <a:pt x="0" y="18"/>
                      <a:pt x="0" y="18"/>
                    </a:cubicBezTo>
                    <a:cubicBezTo>
                      <a:pt x="0" y="8"/>
                      <a:pt x="8" y="0"/>
                      <a:pt x="18" y="0"/>
                    </a:cubicBezTo>
                    <a:cubicBezTo>
                      <a:pt x="28" y="0"/>
                      <a:pt x="36" y="8"/>
                      <a:pt x="36" y="18"/>
                    </a:cubicBezTo>
                    <a:cubicBezTo>
                      <a:pt x="36" y="143"/>
                      <a:pt x="36" y="143"/>
                      <a:pt x="36" y="143"/>
                    </a:cubicBezTo>
                    <a:cubicBezTo>
                      <a:pt x="36" y="153"/>
                      <a:pt x="28" y="161"/>
                      <a:pt x="18" y="161"/>
                    </a:cubicBezTo>
                    <a:cubicBezTo>
                      <a:pt x="8" y="161"/>
                      <a:pt x="0" y="153"/>
                      <a:pt x="0" y="1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2" name="Freeform 8"/>
              <p:cNvSpPr/>
              <p:nvPr/>
            </p:nvSpPr>
            <p:spPr bwMode="auto">
              <a:xfrm>
                <a:off x="1609725" y="427038"/>
                <a:ext cx="276225" cy="274638"/>
              </a:xfrm>
              <a:custGeom>
                <a:avLst/>
                <a:gdLst>
                  <a:gd name="T0" fmla="*/ 8 w 128"/>
                  <a:gd name="T1" fmla="*/ 96 h 128"/>
                  <a:gd name="T2" fmla="*/ 96 w 128"/>
                  <a:gd name="T3" fmla="*/ 7 h 128"/>
                  <a:gd name="T4" fmla="*/ 121 w 128"/>
                  <a:gd name="T5" fmla="*/ 7 h 128"/>
                  <a:gd name="T6" fmla="*/ 121 w 128"/>
                  <a:gd name="T7" fmla="*/ 33 h 128"/>
                  <a:gd name="T8" fmla="*/ 33 w 128"/>
                  <a:gd name="T9" fmla="*/ 121 h 128"/>
                  <a:gd name="T10" fmla="*/ 8 w 128"/>
                  <a:gd name="T11" fmla="*/ 121 h 128"/>
                  <a:gd name="T12" fmla="*/ 8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8" y="96"/>
                    </a:moveTo>
                    <a:cubicBezTo>
                      <a:pt x="96" y="7"/>
                      <a:pt x="96" y="7"/>
                      <a:pt x="96" y="7"/>
                    </a:cubicBezTo>
                    <a:cubicBezTo>
                      <a:pt x="103" y="0"/>
                      <a:pt x="114" y="0"/>
                      <a:pt x="121" y="7"/>
                    </a:cubicBezTo>
                    <a:cubicBezTo>
                      <a:pt x="128" y="14"/>
                      <a:pt x="128" y="26"/>
                      <a:pt x="121" y="33"/>
                    </a:cubicBezTo>
                    <a:cubicBezTo>
                      <a:pt x="33" y="121"/>
                      <a:pt x="33" y="121"/>
                      <a:pt x="33" y="121"/>
                    </a:cubicBezTo>
                    <a:cubicBezTo>
                      <a:pt x="26" y="128"/>
                      <a:pt x="15" y="128"/>
                      <a:pt x="8" y="121"/>
                    </a:cubicBezTo>
                    <a:cubicBezTo>
                      <a:pt x="0" y="114"/>
                      <a:pt x="0" y="103"/>
                      <a:pt x="8"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3" name="Freeform 9"/>
              <p:cNvSpPr/>
              <p:nvPr/>
            </p:nvSpPr>
            <p:spPr bwMode="auto">
              <a:xfrm>
                <a:off x="619125" y="427038"/>
                <a:ext cx="276225" cy="274638"/>
              </a:xfrm>
              <a:custGeom>
                <a:avLst/>
                <a:gdLst>
                  <a:gd name="T0" fmla="*/ 121 w 128"/>
                  <a:gd name="T1" fmla="*/ 96 h 128"/>
                  <a:gd name="T2" fmla="*/ 33 w 128"/>
                  <a:gd name="T3" fmla="*/ 7 h 128"/>
                  <a:gd name="T4" fmla="*/ 7 w 128"/>
                  <a:gd name="T5" fmla="*/ 7 h 128"/>
                  <a:gd name="T6" fmla="*/ 7 w 128"/>
                  <a:gd name="T7" fmla="*/ 33 h 128"/>
                  <a:gd name="T8" fmla="*/ 95 w 128"/>
                  <a:gd name="T9" fmla="*/ 121 h 128"/>
                  <a:gd name="T10" fmla="*/ 121 w 128"/>
                  <a:gd name="T11" fmla="*/ 121 h 128"/>
                  <a:gd name="T12" fmla="*/ 121 w 128"/>
                  <a:gd name="T13" fmla="*/ 96 h 128"/>
                </a:gdLst>
                <a:ahLst/>
                <a:cxnLst>
                  <a:cxn ang="0">
                    <a:pos x="T0" y="T1"/>
                  </a:cxn>
                  <a:cxn ang="0">
                    <a:pos x="T2" y="T3"/>
                  </a:cxn>
                  <a:cxn ang="0">
                    <a:pos x="T4" y="T5"/>
                  </a:cxn>
                  <a:cxn ang="0">
                    <a:pos x="T6" y="T7"/>
                  </a:cxn>
                  <a:cxn ang="0">
                    <a:pos x="T8" y="T9"/>
                  </a:cxn>
                  <a:cxn ang="0">
                    <a:pos x="T10" y="T11"/>
                  </a:cxn>
                  <a:cxn ang="0">
                    <a:pos x="T12" y="T13"/>
                  </a:cxn>
                </a:cxnLst>
                <a:rect l="0" t="0" r="r" b="b"/>
                <a:pathLst>
                  <a:path w="128" h="128">
                    <a:moveTo>
                      <a:pt x="121" y="96"/>
                    </a:moveTo>
                    <a:cubicBezTo>
                      <a:pt x="33" y="7"/>
                      <a:pt x="33" y="7"/>
                      <a:pt x="33" y="7"/>
                    </a:cubicBezTo>
                    <a:cubicBezTo>
                      <a:pt x="26" y="0"/>
                      <a:pt x="14" y="0"/>
                      <a:pt x="7" y="7"/>
                    </a:cubicBezTo>
                    <a:cubicBezTo>
                      <a:pt x="0" y="14"/>
                      <a:pt x="0" y="26"/>
                      <a:pt x="7" y="33"/>
                    </a:cubicBezTo>
                    <a:cubicBezTo>
                      <a:pt x="95" y="121"/>
                      <a:pt x="95" y="121"/>
                      <a:pt x="95" y="121"/>
                    </a:cubicBezTo>
                    <a:cubicBezTo>
                      <a:pt x="102" y="128"/>
                      <a:pt x="114" y="128"/>
                      <a:pt x="121" y="121"/>
                    </a:cubicBezTo>
                    <a:cubicBezTo>
                      <a:pt x="128" y="114"/>
                      <a:pt x="128" y="103"/>
                      <a:pt x="121"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4" name="Freeform 10"/>
              <p:cNvSpPr/>
              <p:nvPr/>
            </p:nvSpPr>
            <p:spPr bwMode="auto">
              <a:xfrm>
                <a:off x="1747838" y="958850"/>
                <a:ext cx="325438" cy="76200"/>
              </a:xfrm>
              <a:custGeom>
                <a:avLst/>
                <a:gdLst>
                  <a:gd name="T0" fmla="*/ 17 w 151"/>
                  <a:gd name="T1" fmla="*/ 0 h 36"/>
                  <a:gd name="T2" fmla="*/ 135 w 151"/>
                  <a:gd name="T3" fmla="*/ 0 h 36"/>
                  <a:gd name="T4" fmla="*/ 151 w 151"/>
                  <a:gd name="T5" fmla="*/ 18 h 36"/>
                  <a:gd name="T6" fmla="*/ 135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5" y="0"/>
                      <a:pt x="135" y="0"/>
                      <a:pt x="135" y="0"/>
                    </a:cubicBezTo>
                    <a:cubicBezTo>
                      <a:pt x="144" y="0"/>
                      <a:pt x="151" y="8"/>
                      <a:pt x="151" y="18"/>
                    </a:cubicBezTo>
                    <a:cubicBezTo>
                      <a:pt x="151" y="28"/>
                      <a:pt x="144" y="36"/>
                      <a:pt x="135"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5" name="Freeform 11"/>
              <p:cNvSpPr/>
              <p:nvPr/>
            </p:nvSpPr>
            <p:spPr bwMode="auto">
              <a:xfrm>
                <a:off x="1044575" y="1474788"/>
                <a:ext cx="455613" cy="77788"/>
              </a:xfrm>
              <a:custGeom>
                <a:avLst/>
                <a:gdLst>
                  <a:gd name="T0" fmla="*/ 193 w 211"/>
                  <a:gd name="T1" fmla="*/ 36 h 36"/>
                  <a:gd name="T2" fmla="*/ 18 w 211"/>
                  <a:gd name="T3" fmla="*/ 36 h 36"/>
                  <a:gd name="T4" fmla="*/ 0 w 211"/>
                  <a:gd name="T5" fmla="*/ 18 h 36"/>
                  <a:gd name="T6" fmla="*/ 18 w 211"/>
                  <a:gd name="T7" fmla="*/ 0 h 36"/>
                  <a:gd name="T8" fmla="*/ 193 w 211"/>
                  <a:gd name="T9" fmla="*/ 0 h 36"/>
                  <a:gd name="T10" fmla="*/ 211 w 211"/>
                  <a:gd name="T11" fmla="*/ 18 h 36"/>
                  <a:gd name="T12" fmla="*/ 193 w 21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211" h="36">
                    <a:moveTo>
                      <a:pt x="193" y="36"/>
                    </a:moveTo>
                    <a:cubicBezTo>
                      <a:pt x="18" y="36"/>
                      <a:pt x="18" y="36"/>
                      <a:pt x="18" y="36"/>
                    </a:cubicBezTo>
                    <a:cubicBezTo>
                      <a:pt x="8" y="36"/>
                      <a:pt x="0" y="28"/>
                      <a:pt x="0" y="18"/>
                    </a:cubicBezTo>
                    <a:cubicBezTo>
                      <a:pt x="0" y="8"/>
                      <a:pt x="8" y="0"/>
                      <a:pt x="18" y="0"/>
                    </a:cubicBezTo>
                    <a:cubicBezTo>
                      <a:pt x="193" y="0"/>
                      <a:pt x="193" y="0"/>
                      <a:pt x="193" y="0"/>
                    </a:cubicBezTo>
                    <a:cubicBezTo>
                      <a:pt x="203" y="0"/>
                      <a:pt x="211" y="8"/>
                      <a:pt x="211" y="18"/>
                    </a:cubicBezTo>
                    <a:cubicBezTo>
                      <a:pt x="211" y="28"/>
                      <a:pt x="203" y="36"/>
                      <a:pt x="193"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6" name="Line 12"/>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7" name="Line 13"/>
              <p:cNvSpPr>
                <a:spLocks noChangeShapeType="1"/>
              </p:cNvSpPr>
              <p:nvPr/>
            </p:nvSpPr>
            <p:spPr bwMode="auto">
              <a:xfrm>
                <a:off x="1797050" y="75406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8" name="Freeform 14"/>
              <p:cNvSpPr/>
              <p:nvPr/>
            </p:nvSpPr>
            <p:spPr bwMode="auto">
              <a:xfrm>
                <a:off x="471487" y="958850"/>
                <a:ext cx="325438" cy="76200"/>
              </a:xfrm>
              <a:custGeom>
                <a:avLst/>
                <a:gdLst>
                  <a:gd name="T0" fmla="*/ 17 w 151"/>
                  <a:gd name="T1" fmla="*/ 0 h 36"/>
                  <a:gd name="T2" fmla="*/ 134 w 151"/>
                  <a:gd name="T3" fmla="*/ 0 h 36"/>
                  <a:gd name="T4" fmla="*/ 151 w 151"/>
                  <a:gd name="T5" fmla="*/ 18 h 36"/>
                  <a:gd name="T6" fmla="*/ 134 w 151"/>
                  <a:gd name="T7" fmla="*/ 36 h 36"/>
                  <a:gd name="T8" fmla="*/ 17 w 151"/>
                  <a:gd name="T9" fmla="*/ 36 h 36"/>
                  <a:gd name="T10" fmla="*/ 0 w 151"/>
                  <a:gd name="T11" fmla="*/ 18 h 36"/>
                  <a:gd name="T12" fmla="*/ 17 w 151"/>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151" h="36">
                    <a:moveTo>
                      <a:pt x="17" y="0"/>
                    </a:moveTo>
                    <a:cubicBezTo>
                      <a:pt x="134" y="0"/>
                      <a:pt x="134" y="0"/>
                      <a:pt x="134" y="0"/>
                    </a:cubicBezTo>
                    <a:cubicBezTo>
                      <a:pt x="144" y="0"/>
                      <a:pt x="151" y="8"/>
                      <a:pt x="151" y="18"/>
                    </a:cubicBezTo>
                    <a:cubicBezTo>
                      <a:pt x="151" y="28"/>
                      <a:pt x="144" y="36"/>
                      <a:pt x="134" y="36"/>
                    </a:cubicBezTo>
                    <a:cubicBezTo>
                      <a:pt x="17" y="36"/>
                      <a:pt x="17" y="36"/>
                      <a:pt x="17" y="36"/>
                    </a:cubicBezTo>
                    <a:cubicBezTo>
                      <a:pt x="8" y="36"/>
                      <a:pt x="0" y="28"/>
                      <a:pt x="0" y="18"/>
                    </a:cubicBezTo>
                    <a:cubicBezTo>
                      <a:pt x="0" y="8"/>
                      <a:pt x="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79" name="Line 15"/>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0" name="Line 16"/>
              <p:cNvSpPr>
                <a:spLocks noChangeShapeType="1"/>
              </p:cNvSpPr>
              <p:nvPr/>
            </p:nvSpPr>
            <p:spPr bwMode="auto">
              <a:xfrm>
                <a:off x="833438" y="8032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1" name="Line 17"/>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82" name="Line 18"/>
              <p:cNvSpPr>
                <a:spLocks noChangeShapeType="1"/>
              </p:cNvSpPr>
              <p:nvPr/>
            </p:nvSpPr>
            <p:spPr bwMode="auto">
              <a:xfrm>
                <a:off x="847725" y="727075"/>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Tree>
    <p:extLst>
      <p:ext uri="{BB962C8B-B14F-4D97-AF65-F5344CB8AC3E}">
        <p14:creationId xmlns:p14="http://schemas.microsoft.com/office/powerpoint/2010/main" val="347930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拓展">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3" name="组合 82"/>
          <p:cNvGrpSpPr/>
          <p:nvPr userDrawn="1"/>
        </p:nvGrpSpPr>
        <p:grpSpPr>
          <a:xfrm>
            <a:off x="1" y="0"/>
            <a:ext cx="1554263" cy="5143500"/>
            <a:chOff x="0" y="0"/>
            <a:chExt cx="2072351" cy="6858000"/>
          </a:xfrm>
        </p:grpSpPr>
        <p:sp>
          <p:nvSpPr>
            <p:cNvPr id="84" name="矩形 83"/>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5" name="组合 84"/>
            <p:cNvGrpSpPr/>
            <p:nvPr/>
          </p:nvGrpSpPr>
          <p:grpSpPr>
            <a:xfrm>
              <a:off x="1928335" y="133180"/>
              <a:ext cx="144016" cy="6552728"/>
              <a:chOff x="2135560" y="188640"/>
              <a:chExt cx="144016" cy="6552728"/>
            </a:xfrm>
            <a:solidFill>
              <a:srgbClr val="0070C0"/>
            </a:solidFill>
          </p:grpSpPr>
          <p:sp>
            <p:nvSpPr>
              <p:cNvPr id="86" name="椭圆 85"/>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7" name="椭圆 86"/>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8" name="椭圆 87"/>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9" name="椭圆 88"/>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0" name="椭圆 89"/>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1" name="椭圆 90"/>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2" name="椭圆 91"/>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3" name="椭圆 92"/>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4" name="椭圆 93"/>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5" name="椭圆 94"/>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6" name="椭圆 95"/>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7" name="椭圆 96"/>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8" name="椭圆 97"/>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9" name="椭圆 98"/>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0" name="椭圆 99"/>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1" name="椭圆 100"/>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2" name="椭圆 101"/>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3" name="椭圆 102"/>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4" name="椭圆 103"/>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5" name="椭圆 104"/>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6" name="椭圆 105"/>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7" name="椭圆 106"/>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8" name="椭圆 107"/>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9" name="椭圆 108"/>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10" name="椭圆 109"/>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sp>
        <p:nvSpPr>
          <p:cNvPr id="111" name="矩形 110"/>
          <p:cNvSpPr/>
          <p:nvPr userDrawn="1"/>
        </p:nvSpPr>
        <p:spPr>
          <a:xfrm>
            <a:off x="407799" y="2383753"/>
            <a:ext cx="738664" cy="1131079"/>
          </a:xfrm>
          <a:prstGeom prst="rect">
            <a:avLst/>
          </a:prstGeom>
        </p:spPr>
        <p:txBody>
          <a:bodyPr vert="eaVert" wrap="none" anchor="ctr">
            <a:spAutoFit/>
          </a:bodyPr>
          <a:lstStyle/>
          <a:p>
            <a:pPr algn="ctr" hangingPunct="1"/>
            <a:r>
              <a:rPr lang="zh-CN" altLang="en-US" sz="3600" kern="1200" spc="450" dirty="0">
                <a:solidFill>
                  <a:prstClr val="white"/>
                </a:solidFill>
                <a:cs typeface="+mn-cs"/>
              </a:rPr>
              <a:t>拓展</a:t>
            </a:r>
          </a:p>
        </p:txBody>
      </p:sp>
      <p:pic>
        <p:nvPicPr>
          <p:cNvPr id="112" name="图片 1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864" y="1574779"/>
            <a:ext cx="732374" cy="732374"/>
          </a:xfrm>
          <a:prstGeom prst="rect">
            <a:avLst/>
          </a:prstGeom>
        </p:spPr>
      </p:pic>
    </p:spTree>
    <p:extLst>
      <p:ext uri="{BB962C8B-B14F-4D97-AF65-F5344CB8AC3E}">
        <p14:creationId xmlns:p14="http://schemas.microsoft.com/office/powerpoint/2010/main" val="155448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答题模板">
    <p:spTree>
      <p:nvGrpSpPr>
        <p:cNvPr id="1" name=""/>
        <p:cNvGrpSpPr/>
        <p:nvPr/>
      </p:nvGrpSpPr>
      <p:grpSpPr>
        <a:xfrm>
          <a:off x="0" y="0"/>
          <a:ext cx="0" cy="0"/>
          <a:chOff x="0" y="0"/>
          <a:chExt cx="0" cy="0"/>
        </a:xfrm>
      </p:grpSpPr>
      <p:sp>
        <p:nvSpPr>
          <p:cNvPr id="2" name="标题 1"/>
          <p:cNvSpPr>
            <a:spLocks noGrp="1"/>
          </p:cNvSpPr>
          <p:nvPr>
            <p:ph type="title"/>
          </p:nvPr>
        </p:nvSpPr>
        <p:spPr>
          <a:xfrm>
            <a:off x="1817694" y="357504"/>
            <a:ext cx="6869106" cy="554199"/>
          </a:xfrm>
        </p:spPr>
        <p:txBody>
          <a:bodyPr>
            <a:normAutofit/>
          </a:bodyPr>
          <a:lstStyle>
            <a:lvl1pPr algn="l">
              <a:defRPr sz="3000">
                <a:solidFill>
                  <a:srgbClr val="0070C0"/>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内容占位符 7"/>
          <p:cNvSpPr>
            <a:spLocks noGrp="1"/>
          </p:cNvSpPr>
          <p:nvPr>
            <p:ph sz="quarter" idx="13" hasCustomPrompt="1"/>
          </p:nvPr>
        </p:nvSpPr>
        <p:spPr>
          <a:xfrm>
            <a:off x="1818085" y="1113588"/>
            <a:ext cx="6868715" cy="3456384"/>
          </a:xfrm>
        </p:spPr>
        <p:txBody>
          <a:bodyP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25513" y="9170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p:cNvGrpSpPr/>
          <p:nvPr userDrawn="1"/>
        </p:nvGrpSpPr>
        <p:grpSpPr>
          <a:xfrm>
            <a:off x="1" y="0"/>
            <a:ext cx="1554263" cy="5143500"/>
            <a:chOff x="0" y="0"/>
            <a:chExt cx="2072351" cy="6858000"/>
          </a:xfrm>
        </p:grpSpPr>
        <p:sp>
          <p:nvSpPr>
            <p:cNvPr id="39" name="矩形 38"/>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40" name="组合 39"/>
            <p:cNvGrpSpPr/>
            <p:nvPr/>
          </p:nvGrpSpPr>
          <p:grpSpPr>
            <a:xfrm>
              <a:off x="1928335" y="133180"/>
              <a:ext cx="144016" cy="6552728"/>
              <a:chOff x="2135560" y="188640"/>
              <a:chExt cx="144016" cy="6552728"/>
            </a:xfrm>
            <a:solidFill>
              <a:srgbClr val="0070C0"/>
            </a:solidFill>
          </p:grpSpPr>
          <p:sp>
            <p:nvSpPr>
              <p:cNvPr id="41" name="椭圆 40"/>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7" name="椭圆 46"/>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8" name="椭圆 47"/>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椭圆 48"/>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0" name="椭圆 49"/>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1" name="椭圆 50"/>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椭圆 51"/>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3" name="椭圆 52"/>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4" name="椭圆 53"/>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5" name="椭圆 54"/>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6" name="椭圆 55"/>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7" name="椭圆 56"/>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8" name="椭圆 57"/>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9" name="椭圆 58"/>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0" name="椭圆 59"/>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1" name="椭圆 60"/>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2" name="椭圆 61"/>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3" name="椭圆 62"/>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4" name="椭圆 63"/>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65" name="椭圆 64"/>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66" name="组合 65"/>
          <p:cNvGrpSpPr/>
          <p:nvPr userDrawn="1"/>
        </p:nvGrpSpPr>
        <p:grpSpPr>
          <a:xfrm>
            <a:off x="407798" y="1168072"/>
            <a:ext cx="738664" cy="2818899"/>
            <a:chOff x="673885" y="1268760"/>
            <a:chExt cx="984885" cy="3758531"/>
          </a:xfrm>
        </p:grpSpPr>
        <p:sp>
          <p:nvSpPr>
            <p:cNvPr id="67" name="矩形 66"/>
            <p:cNvSpPr/>
            <p:nvPr/>
          </p:nvSpPr>
          <p:spPr>
            <a:xfrm>
              <a:off x="673885" y="2134192"/>
              <a:ext cx="984885" cy="2893099"/>
            </a:xfrm>
            <a:prstGeom prst="rect">
              <a:avLst/>
            </a:prstGeom>
          </p:spPr>
          <p:txBody>
            <a:bodyPr vert="eaVert" wrap="none" anchor="ctr">
              <a:spAutoFit/>
            </a:bodyPr>
            <a:lstStyle/>
            <a:p>
              <a:pPr algn="ctr" hangingPunct="1"/>
              <a:r>
                <a:rPr lang="zh-CN" altLang="en-US" sz="3600" kern="1200" spc="450" dirty="0">
                  <a:solidFill>
                    <a:prstClr val="white"/>
                  </a:solidFill>
                  <a:cs typeface="+mn-cs"/>
                </a:rPr>
                <a:t>答题模板</a:t>
              </a:r>
            </a:p>
          </p:txBody>
        </p:sp>
        <p:sp>
          <p:nvSpPr>
            <p:cNvPr id="68" name="Freeform 5"/>
            <p:cNvSpPr>
              <a:spLocks noEditPoints="1"/>
            </p:cNvSpPr>
            <p:nvPr/>
          </p:nvSpPr>
          <p:spPr bwMode="auto">
            <a:xfrm>
              <a:off x="766216" y="1268760"/>
              <a:ext cx="800222" cy="799370"/>
            </a:xfrm>
            <a:custGeom>
              <a:avLst/>
              <a:gdLst>
                <a:gd name="T0" fmla="*/ 0 w 939"/>
                <a:gd name="T1" fmla="*/ 0 h 938"/>
                <a:gd name="T2" fmla="*/ 0 w 939"/>
                <a:gd name="T3" fmla="*/ 938 h 938"/>
                <a:gd name="T4" fmla="*/ 939 w 939"/>
                <a:gd name="T5" fmla="*/ 938 h 938"/>
                <a:gd name="T6" fmla="*/ 939 w 939"/>
                <a:gd name="T7" fmla="*/ 0 h 938"/>
                <a:gd name="T8" fmla="*/ 0 w 939"/>
                <a:gd name="T9" fmla="*/ 0 h 938"/>
                <a:gd name="T10" fmla="*/ 899 w 939"/>
                <a:gd name="T11" fmla="*/ 897 h 938"/>
                <a:gd name="T12" fmla="*/ 41 w 939"/>
                <a:gd name="T13" fmla="*/ 897 h 938"/>
                <a:gd name="T14" fmla="*/ 41 w 939"/>
                <a:gd name="T15" fmla="*/ 41 h 938"/>
                <a:gd name="T16" fmla="*/ 899 w 939"/>
                <a:gd name="T17" fmla="*/ 41 h 938"/>
                <a:gd name="T18" fmla="*/ 899 w 939"/>
                <a:gd name="T19" fmla="*/ 897 h 938"/>
                <a:gd name="T20" fmla="*/ 809 w 939"/>
                <a:gd name="T21" fmla="*/ 151 h 938"/>
                <a:gd name="T22" fmla="*/ 131 w 939"/>
                <a:gd name="T23" fmla="*/ 151 h 938"/>
                <a:gd name="T24" fmla="*/ 131 w 939"/>
                <a:gd name="T25" fmla="*/ 390 h 938"/>
                <a:gd name="T26" fmla="*/ 809 w 939"/>
                <a:gd name="T27" fmla="*/ 390 h 938"/>
                <a:gd name="T28" fmla="*/ 809 w 939"/>
                <a:gd name="T29" fmla="*/ 151 h 938"/>
                <a:gd name="T30" fmla="*/ 776 w 939"/>
                <a:gd name="T31" fmla="*/ 357 h 938"/>
                <a:gd name="T32" fmla="*/ 163 w 939"/>
                <a:gd name="T33" fmla="*/ 357 h 938"/>
                <a:gd name="T34" fmla="*/ 163 w 939"/>
                <a:gd name="T35" fmla="*/ 182 h 938"/>
                <a:gd name="T36" fmla="*/ 776 w 939"/>
                <a:gd name="T37" fmla="*/ 182 h 938"/>
                <a:gd name="T38" fmla="*/ 776 w 939"/>
                <a:gd name="T39" fmla="*/ 357 h 938"/>
                <a:gd name="T40" fmla="*/ 508 w 939"/>
                <a:gd name="T41" fmla="*/ 574 h 938"/>
                <a:gd name="T42" fmla="*/ 809 w 939"/>
                <a:gd name="T43" fmla="*/ 574 h 938"/>
                <a:gd name="T44" fmla="*/ 809 w 939"/>
                <a:gd name="T45" fmla="*/ 452 h 938"/>
                <a:gd name="T46" fmla="*/ 508 w 939"/>
                <a:gd name="T47" fmla="*/ 452 h 938"/>
                <a:gd name="T48" fmla="*/ 508 w 939"/>
                <a:gd name="T49" fmla="*/ 574 h 938"/>
                <a:gd name="T50" fmla="*/ 541 w 939"/>
                <a:gd name="T51" fmla="*/ 485 h 938"/>
                <a:gd name="T52" fmla="*/ 776 w 939"/>
                <a:gd name="T53" fmla="*/ 485 h 938"/>
                <a:gd name="T54" fmla="*/ 776 w 939"/>
                <a:gd name="T55" fmla="*/ 543 h 938"/>
                <a:gd name="T56" fmla="*/ 541 w 939"/>
                <a:gd name="T57" fmla="*/ 543 h 938"/>
                <a:gd name="T58" fmla="*/ 541 w 939"/>
                <a:gd name="T59" fmla="*/ 485 h 938"/>
                <a:gd name="T60" fmla="*/ 508 w 939"/>
                <a:gd name="T61" fmla="*/ 745 h 938"/>
                <a:gd name="T62" fmla="*/ 809 w 939"/>
                <a:gd name="T63" fmla="*/ 745 h 938"/>
                <a:gd name="T64" fmla="*/ 809 w 939"/>
                <a:gd name="T65" fmla="*/ 623 h 938"/>
                <a:gd name="T66" fmla="*/ 508 w 939"/>
                <a:gd name="T67" fmla="*/ 623 h 938"/>
                <a:gd name="T68" fmla="*/ 508 w 939"/>
                <a:gd name="T69" fmla="*/ 745 h 938"/>
                <a:gd name="T70" fmla="*/ 541 w 939"/>
                <a:gd name="T71" fmla="*/ 654 h 938"/>
                <a:gd name="T72" fmla="*/ 776 w 939"/>
                <a:gd name="T73" fmla="*/ 654 h 938"/>
                <a:gd name="T74" fmla="*/ 776 w 939"/>
                <a:gd name="T75" fmla="*/ 713 h 938"/>
                <a:gd name="T76" fmla="*/ 541 w 939"/>
                <a:gd name="T77" fmla="*/ 713 h 938"/>
                <a:gd name="T78" fmla="*/ 541 w 939"/>
                <a:gd name="T79" fmla="*/ 654 h 938"/>
                <a:gd name="T80" fmla="*/ 137 w 939"/>
                <a:gd name="T81" fmla="*/ 810 h 938"/>
                <a:gd name="T82" fmla="*/ 438 w 939"/>
                <a:gd name="T83" fmla="*/ 810 h 938"/>
                <a:gd name="T84" fmla="*/ 438 w 939"/>
                <a:gd name="T85" fmla="*/ 428 h 938"/>
                <a:gd name="T86" fmla="*/ 137 w 939"/>
                <a:gd name="T87" fmla="*/ 428 h 938"/>
                <a:gd name="T88" fmla="*/ 137 w 939"/>
                <a:gd name="T89" fmla="*/ 810 h 938"/>
                <a:gd name="T90" fmla="*/ 170 w 939"/>
                <a:gd name="T91" fmla="*/ 460 h 938"/>
                <a:gd name="T92" fmla="*/ 405 w 939"/>
                <a:gd name="T93" fmla="*/ 460 h 938"/>
                <a:gd name="T94" fmla="*/ 405 w 939"/>
                <a:gd name="T95" fmla="*/ 778 h 938"/>
                <a:gd name="T96" fmla="*/ 170 w 939"/>
                <a:gd name="T97" fmla="*/ 778 h 938"/>
                <a:gd name="T98" fmla="*/ 170 w 939"/>
                <a:gd name="T99" fmla="*/ 46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9" h="938">
                  <a:moveTo>
                    <a:pt x="0" y="0"/>
                  </a:moveTo>
                  <a:lnTo>
                    <a:pt x="0" y="938"/>
                  </a:lnTo>
                  <a:lnTo>
                    <a:pt x="939" y="938"/>
                  </a:lnTo>
                  <a:lnTo>
                    <a:pt x="939" y="0"/>
                  </a:lnTo>
                  <a:lnTo>
                    <a:pt x="0" y="0"/>
                  </a:lnTo>
                  <a:close/>
                  <a:moveTo>
                    <a:pt x="899" y="897"/>
                  </a:moveTo>
                  <a:lnTo>
                    <a:pt x="41" y="897"/>
                  </a:lnTo>
                  <a:lnTo>
                    <a:pt x="41" y="41"/>
                  </a:lnTo>
                  <a:lnTo>
                    <a:pt x="899" y="41"/>
                  </a:lnTo>
                  <a:lnTo>
                    <a:pt x="899" y="897"/>
                  </a:lnTo>
                  <a:close/>
                  <a:moveTo>
                    <a:pt x="809" y="151"/>
                  </a:moveTo>
                  <a:lnTo>
                    <a:pt x="131" y="151"/>
                  </a:lnTo>
                  <a:lnTo>
                    <a:pt x="131" y="390"/>
                  </a:lnTo>
                  <a:lnTo>
                    <a:pt x="809" y="390"/>
                  </a:lnTo>
                  <a:lnTo>
                    <a:pt x="809" y="151"/>
                  </a:lnTo>
                  <a:close/>
                  <a:moveTo>
                    <a:pt x="776" y="357"/>
                  </a:moveTo>
                  <a:lnTo>
                    <a:pt x="163" y="357"/>
                  </a:lnTo>
                  <a:lnTo>
                    <a:pt x="163" y="182"/>
                  </a:lnTo>
                  <a:lnTo>
                    <a:pt x="776" y="182"/>
                  </a:lnTo>
                  <a:lnTo>
                    <a:pt x="776" y="357"/>
                  </a:lnTo>
                  <a:close/>
                  <a:moveTo>
                    <a:pt x="508" y="574"/>
                  </a:moveTo>
                  <a:lnTo>
                    <a:pt x="809" y="574"/>
                  </a:lnTo>
                  <a:lnTo>
                    <a:pt x="809" y="452"/>
                  </a:lnTo>
                  <a:lnTo>
                    <a:pt x="508" y="452"/>
                  </a:lnTo>
                  <a:lnTo>
                    <a:pt x="508" y="574"/>
                  </a:lnTo>
                  <a:close/>
                  <a:moveTo>
                    <a:pt x="541" y="485"/>
                  </a:moveTo>
                  <a:lnTo>
                    <a:pt x="776" y="485"/>
                  </a:lnTo>
                  <a:lnTo>
                    <a:pt x="776" y="543"/>
                  </a:lnTo>
                  <a:lnTo>
                    <a:pt x="541" y="543"/>
                  </a:lnTo>
                  <a:lnTo>
                    <a:pt x="541" y="485"/>
                  </a:lnTo>
                  <a:close/>
                  <a:moveTo>
                    <a:pt x="508" y="745"/>
                  </a:moveTo>
                  <a:lnTo>
                    <a:pt x="809" y="745"/>
                  </a:lnTo>
                  <a:lnTo>
                    <a:pt x="809" y="623"/>
                  </a:lnTo>
                  <a:lnTo>
                    <a:pt x="508" y="623"/>
                  </a:lnTo>
                  <a:lnTo>
                    <a:pt x="508" y="745"/>
                  </a:lnTo>
                  <a:close/>
                  <a:moveTo>
                    <a:pt x="541" y="654"/>
                  </a:moveTo>
                  <a:lnTo>
                    <a:pt x="776" y="654"/>
                  </a:lnTo>
                  <a:lnTo>
                    <a:pt x="776" y="713"/>
                  </a:lnTo>
                  <a:lnTo>
                    <a:pt x="541" y="713"/>
                  </a:lnTo>
                  <a:lnTo>
                    <a:pt x="541" y="654"/>
                  </a:lnTo>
                  <a:close/>
                  <a:moveTo>
                    <a:pt x="137" y="810"/>
                  </a:moveTo>
                  <a:lnTo>
                    <a:pt x="438" y="810"/>
                  </a:lnTo>
                  <a:lnTo>
                    <a:pt x="438" y="428"/>
                  </a:lnTo>
                  <a:lnTo>
                    <a:pt x="137" y="428"/>
                  </a:lnTo>
                  <a:lnTo>
                    <a:pt x="137" y="810"/>
                  </a:lnTo>
                  <a:close/>
                  <a:moveTo>
                    <a:pt x="170" y="460"/>
                  </a:moveTo>
                  <a:lnTo>
                    <a:pt x="405" y="460"/>
                  </a:lnTo>
                  <a:lnTo>
                    <a:pt x="405" y="778"/>
                  </a:lnTo>
                  <a:lnTo>
                    <a:pt x="170" y="778"/>
                  </a:lnTo>
                  <a:lnTo>
                    <a:pt x="170" y="460"/>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spTree>
    <p:extLst>
      <p:ext uri="{BB962C8B-B14F-4D97-AF65-F5344CB8AC3E}">
        <p14:creationId xmlns:p14="http://schemas.microsoft.com/office/powerpoint/2010/main" val="6845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读图模板">
    <p:spTree>
      <p:nvGrpSpPr>
        <p:cNvPr id="1" name=""/>
        <p:cNvGrpSpPr/>
        <p:nvPr/>
      </p:nvGrpSpPr>
      <p:grpSpPr>
        <a:xfrm>
          <a:off x="0" y="0"/>
          <a:ext cx="0" cy="0"/>
          <a:chOff x="0" y="0"/>
          <a:chExt cx="0" cy="0"/>
        </a:xfrm>
      </p:grpSpPr>
      <p:sp>
        <p:nvSpPr>
          <p:cNvPr id="8" name="内容占位符 7"/>
          <p:cNvSpPr>
            <a:spLocks noGrp="1"/>
          </p:cNvSpPr>
          <p:nvPr>
            <p:ph sz="quarter" idx="13" hasCustomPrompt="1"/>
          </p:nvPr>
        </p:nvSpPr>
        <p:spPr>
          <a:xfrm>
            <a:off x="2592999" y="99886"/>
            <a:ext cx="6059689" cy="1509920"/>
          </a:xfrm>
        </p:spPr>
        <p:txBody>
          <a:bodyPr anchor="ct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9" name="直接连接符 8"/>
          <p:cNvCxnSpPr/>
          <p:nvPr userDrawn="1"/>
        </p:nvCxnSpPr>
        <p:spPr>
          <a:xfrm>
            <a:off x="1817694" y="1716753"/>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9" name="组合 68"/>
          <p:cNvGrpSpPr/>
          <p:nvPr userDrawn="1"/>
        </p:nvGrpSpPr>
        <p:grpSpPr>
          <a:xfrm>
            <a:off x="1" y="0"/>
            <a:ext cx="1554263" cy="5143500"/>
            <a:chOff x="0" y="0"/>
            <a:chExt cx="2072351" cy="6858000"/>
          </a:xfrm>
        </p:grpSpPr>
        <p:sp>
          <p:nvSpPr>
            <p:cNvPr id="70" name="矩形 69"/>
            <p:cNvSpPr/>
            <p:nvPr/>
          </p:nvSpPr>
          <p:spPr>
            <a:xfrm>
              <a:off x="0" y="0"/>
              <a:ext cx="195278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71" name="组合 70"/>
            <p:cNvGrpSpPr/>
            <p:nvPr/>
          </p:nvGrpSpPr>
          <p:grpSpPr>
            <a:xfrm>
              <a:off x="1928335" y="133180"/>
              <a:ext cx="144016" cy="6552728"/>
              <a:chOff x="2135560" y="188640"/>
              <a:chExt cx="144016" cy="6552728"/>
            </a:xfrm>
            <a:solidFill>
              <a:srgbClr val="0070C0"/>
            </a:solidFill>
          </p:grpSpPr>
          <p:sp>
            <p:nvSpPr>
              <p:cNvPr id="72" name="椭圆 71"/>
              <p:cNvSpPr/>
              <p:nvPr/>
            </p:nvSpPr>
            <p:spPr>
              <a:xfrm>
                <a:off x="2135560" y="1886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3" name="椭圆 72"/>
              <p:cNvSpPr/>
              <p:nvPr/>
            </p:nvSpPr>
            <p:spPr>
              <a:xfrm>
                <a:off x="2135560" y="4556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4" name="椭圆 73"/>
              <p:cNvSpPr/>
              <p:nvPr/>
            </p:nvSpPr>
            <p:spPr>
              <a:xfrm>
                <a:off x="2135560" y="7227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5" name="椭圆 74"/>
              <p:cNvSpPr/>
              <p:nvPr/>
            </p:nvSpPr>
            <p:spPr>
              <a:xfrm>
                <a:off x="2135560" y="9897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6" name="椭圆 75"/>
              <p:cNvSpPr/>
              <p:nvPr/>
            </p:nvSpPr>
            <p:spPr>
              <a:xfrm>
                <a:off x="2135560" y="12567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7" name="椭圆 76"/>
              <p:cNvSpPr/>
              <p:nvPr/>
            </p:nvSpPr>
            <p:spPr>
              <a:xfrm>
                <a:off x="2135560" y="15237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8" name="椭圆 77"/>
              <p:cNvSpPr/>
              <p:nvPr/>
            </p:nvSpPr>
            <p:spPr>
              <a:xfrm>
                <a:off x="2135560" y="17908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9" name="椭圆 78"/>
              <p:cNvSpPr/>
              <p:nvPr/>
            </p:nvSpPr>
            <p:spPr>
              <a:xfrm>
                <a:off x="2135560" y="20578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0" name="椭圆 79"/>
              <p:cNvSpPr/>
              <p:nvPr/>
            </p:nvSpPr>
            <p:spPr>
              <a:xfrm>
                <a:off x="2135560" y="23248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1" name="椭圆 80"/>
              <p:cNvSpPr/>
              <p:nvPr/>
            </p:nvSpPr>
            <p:spPr>
              <a:xfrm>
                <a:off x="2135560" y="25919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2" name="椭圆 81"/>
              <p:cNvSpPr/>
              <p:nvPr/>
            </p:nvSpPr>
            <p:spPr>
              <a:xfrm>
                <a:off x="2135560" y="28589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3" name="椭圆 82"/>
              <p:cNvSpPr/>
              <p:nvPr/>
            </p:nvSpPr>
            <p:spPr>
              <a:xfrm>
                <a:off x="2135560" y="31259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4" name="椭圆 83"/>
              <p:cNvSpPr/>
              <p:nvPr/>
            </p:nvSpPr>
            <p:spPr>
              <a:xfrm>
                <a:off x="2135560" y="33930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5" name="椭圆 84"/>
              <p:cNvSpPr/>
              <p:nvPr/>
            </p:nvSpPr>
            <p:spPr>
              <a:xfrm>
                <a:off x="2135560" y="36600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6" name="椭圆 85"/>
              <p:cNvSpPr/>
              <p:nvPr/>
            </p:nvSpPr>
            <p:spPr>
              <a:xfrm>
                <a:off x="2135560" y="392706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7" name="椭圆 86"/>
              <p:cNvSpPr/>
              <p:nvPr/>
            </p:nvSpPr>
            <p:spPr>
              <a:xfrm>
                <a:off x="2135560" y="419409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8" name="椭圆 87"/>
              <p:cNvSpPr/>
              <p:nvPr/>
            </p:nvSpPr>
            <p:spPr>
              <a:xfrm>
                <a:off x="2135560" y="446112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9" name="椭圆 88"/>
              <p:cNvSpPr/>
              <p:nvPr/>
            </p:nvSpPr>
            <p:spPr>
              <a:xfrm>
                <a:off x="2135560" y="472815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0" name="椭圆 89"/>
              <p:cNvSpPr/>
              <p:nvPr/>
            </p:nvSpPr>
            <p:spPr>
              <a:xfrm>
                <a:off x="2135560" y="499518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1" name="椭圆 90"/>
              <p:cNvSpPr/>
              <p:nvPr/>
            </p:nvSpPr>
            <p:spPr>
              <a:xfrm>
                <a:off x="2135560" y="526221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2" name="椭圆 91"/>
              <p:cNvSpPr/>
              <p:nvPr/>
            </p:nvSpPr>
            <p:spPr>
              <a:xfrm>
                <a:off x="2135560" y="552924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3" name="椭圆 92"/>
              <p:cNvSpPr/>
              <p:nvPr/>
            </p:nvSpPr>
            <p:spPr>
              <a:xfrm>
                <a:off x="2135560" y="579627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4" name="椭圆 93"/>
              <p:cNvSpPr/>
              <p:nvPr/>
            </p:nvSpPr>
            <p:spPr>
              <a:xfrm>
                <a:off x="2135560" y="606330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5" name="椭圆 94"/>
              <p:cNvSpPr/>
              <p:nvPr/>
            </p:nvSpPr>
            <p:spPr>
              <a:xfrm>
                <a:off x="2135560" y="6330330"/>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6" name="椭圆 95"/>
              <p:cNvSpPr/>
              <p:nvPr/>
            </p:nvSpPr>
            <p:spPr>
              <a:xfrm>
                <a:off x="2135560" y="6597352"/>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grpSp>
        <p:nvGrpSpPr>
          <p:cNvPr id="97" name="组合 96"/>
          <p:cNvGrpSpPr/>
          <p:nvPr userDrawn="1"/>
        </p:nvGrpSpPr>
        <p:grpSpPr>
          <a:xfrm>
            <a:off x="407798" y="1168072"/>
            <a:ext cx="738664" cy="2818899"/>
            <a:chOff x="673885" y="1268760"/>
            <a:chExt cx="984885" cy="3758531"/>
          </a:xfrm>
        </p:grpSpPr>
        <p:sp>
          <p:nvSpPr>
            <p:cNvPr id="98" name="矩形 97"/>
            <p:cNvSpPr/>
            <p:nvPr/>
          </p:nvSpPr>
          <p:spPr>
            <a:xfrm>
              <a:off x="673885" y="2134191"/>
              <a:ext cx="984885" cy="2893100"/>
            </a:xfrm>
            <a:prstGeom prst="rect">
              <a:avLst/>
            </a:prstGeom>
          </p:spPr>
          <p:txBody>
            <a:bodyPr vert="eaVert" wrap="none" anchor="ctr">
              <a:spAutoFit/>
            </a:bodyPr>
            <a:lstStyle/>
            <a:p>
              <a:pPr algn="ctr" hangingPunct="1"/>
              <a:r>
                <a:rPr lang="zh-CN" altLang="en-US" sz="3600" kern="1200" spc="450" dirty="0">
                  <a:solidFill>
                    <a:prstClr val="white"/>
                  </a:solidFill>
                  <a:cs typeface="+mn-cs"/>
                </a:rPr>
                <a:t>读图模板</a:t>
              </a:r>
            </a:p>
          </p:txBody>
        </p:sp>
        <p:sp>
          <p:nvSpPr>
            <p:cNvPr id="99" name="Freeform 5"/>
            <p:cNvSpPr>
              <a:spLocks noEditPoints="1"/>
            </p:cNvSpPr>
            <p:nvPr/>
          </p:nvSpPr>
          <p:spPr bwMode="auto">
            <a:xfrm>
              <a:off x="766216" y="1268760"/>
              <a:ext cx="800222" cy="799370"/>
            </a:xfrm>
            <a:custGeom>
              <a:avLst/>
              <a:gdLst>
                <a:gd name="T0" fmla="*/ 0 w 939"/>
                <a:gd name="T1" fmla="*/ 0 h 938"/>
                <a:gd name="T2" fmla="*/ 0 w 939"/>
                <a:gd name="T3" fmla="*/ 938 h 938"/>
                <a:gd name="T4" fmla="*/ 939 w 939"/>
                <a:gd name="T5" fmla="*/ 938 h 938"/>
                <a:gd name="T6" fmla="*/ 939 w 939"/>
                <a:gd name="T7" fmla="*/ 0 h 938"/>
                <a:gd name="T8" fmla="*/ 0 w 939"/>
                <a:gd name="T9" fmla="*/ 0 h 938"/>
                <a:gd name="T10" fmla="*/ 899 w 939"/>
                <a:gd name="T11" fmla="*/ 897 h 938"/>
                <a:gd name="T12" fmla="*/ 41 w 939"/>
                <a:gd name="T13" fmla="*/ 897 h 938"/>
                <a:gd name="T14" fmla="*/ 41 w 939"/>
                <a:gd name="T15" fmla="*/ 41 h 938"/>
                <a:gd name="T16" fmla="*/ 899 w 939"/>
                <a:gd name="T17" fmla="*/ 41 h 938"/>
                <a:gd name="T18" fmla="*/ 899 w 939"/>
                <a:gd name="T19" fmla="*/ 897 h 938"/>
                <a:gd name="T20" fmla="*/ 809 w 939"/>
                <a:gd name="T21" fmla="*/ 151 h 938"/>
                <a:gd name="T22" fmla="*/ 131 w 939"/>
                <a:gd name="T23" fmla="*/ 151 h 938"/>
                <a:gd name="T24" fmla="*/ 131 w 939"/>
                <a:gd name="T25" fmla="*/ 390 h 938"/>
                <a:gd name="T26" fmla="*/ 809 w 939"/>
                <a:gd name="T27" fmla="*/ 390 h 938"/>
                <a:gd name="T28" fmla="*/ 809 w 939"/>
                <a:gd name="T29" fmla="*/ 151 h 938"/>
                <a:gd name="T30" fmla="*/ 776 w 939"/>
                <a:gd name="T31" fmla="*/ 357 h 938"/>
                <a:gd name="T32" fmla="*/ 163 w 939"/>
                <a:gd name="T33" fmla="*/ 357 h 938"/>
                <a:gd name="T34" fmla="*/ 163 w 939"/>
                <a:gd name="T35" fmla="*/ 182 h 938"/>
                <a:gd name="T36" fmla="*/ 776 w 939"/>
                <a:gd name="T37" fmla="*/ 182 h 938"/>
                <a:gd name="T38" fmla="*/ 776 w 939"/>
                <a:gd name="T39" fmla="*/ 357 h 938"/>
                <a:gd name="T40" fmla="*/ 508 w 939"/>
                <a:gd name="T41" fmla="*/ 574 h 938"/>
                <a:gd name="T42" fmla="*/ 809 w 939"/>
                <a:gd name="T43" fmla="*/ 574 h 938"/>
                <a:gd name="T44" fmla="*/ 809 w 939"/>
                <a:gd name="T45" fmla="*/ 452 h 938"/>
                <a:gd name="T46" fmla="*/ 508 w 939"/>
                <a:gd name="T47" fmla="*/ 452 h 938"/>
                <a:gd name="T48" fmla="*/ 508 w 939"/>
                <a:gd name="T49" fmla="*/ 574 h 938"/>
                <a:gd name="T50" fmla="*/ 541 w 939"/>
                <a:gd name="T51" fmla="*/ 485 h 938"/>
                <a:gd name="T52" fmla="*/ 776 w 939"/>
                <a:gd name="T53" fmla="*/ 485 h 938"/>
                <a:gd name="T54" fmla="*/ 776 w 939"/>
                <a:gd name="T55" fmla="*/ 543 h 938"/>
                <a:gd name="T56" fmla="*/ 541 w 939"/>
                <a:gd name="T57" fmla="*/ 543 h 938"/>
                <a:gd name="T58" fmla="*/ 541 w 939"/>
                <a:gd name="T59" fmla="*/ 485 h 938"/>
                <a:gd name="T60" fmla="*/ 508 w 939"/>
                <a:gd name="T61" fmla="*/ 745 h 938"/>
                <a:gd name="T62" fmla="*/ 809 w 939"/>
                <a:gd name="T63" fmla="*/ 745 h 938"/>
                <a:gd name="T64" fmla="*/ 809 w 939"/>
                <a:gd name="T65" fmla="*/ 623 h 938"/>
                <a:gd name="T66" fmla="*/ 508 w 939"/>
                <a:gd name="T67" fmla="*/ 623 h 938"/>
                <a:gd name="T68" fmla="*/ 508 w 939"/>
                <a:gd name="T69" fmla="*/ 745 h 938"/>
                <a:gd name="T70" fmla="*/ 541 w 939"/>
                <a:gd name="T71" fmla="*/ 654 h 938"/>
                <a:gd name="T72" fmla="*/ 776 w 939"/>
                <a:gd name="T73" fmla="*/ 654 h 938"/>
                <a:gd name="T74" fmla="*/ 776 w 939"/>
                <a:gd name="T75" fmla="*/ 713 h 938"/>
                <a:gd name="T76" fmla="*/ 541 w 939"/>
                <a:gd name="T77" fmla="*/ 713 h 938"/>
                <a:gd name="T78" fmla="*/ 541 w 939"/>
                <a:gd name="T79" fmla="*/ 654 h 938"/>
                <a:gd name="T80" fmla="*/ 137 w 939"/>
                <a:gd name="T81" fmla="*/ 810 h 938"/>
                <a:gd name="T82" fmla="*/ 438 w 939"/>
                <a:gd name="T83" fmla="*/ 810 h 938"/>
                <a:gd name="T84" fmla="*/ 438 w 939"/>
                <a:gd name="T85" fmla="*/ 428 h 938"/>
                <a:gd name="T86" fmla="*/ 137 w 939"/>
                <a:gd name="T87" fmla="*/ 428 h 938"/>
                <a:gd name="T88" fmla="*/ 137 w 939"/>
                <a:gd name="T89" fmla="*/ 810 h 938"/>
                <a:gd name="T90" fmla="*/ 170 w 939"/>
                <a:gd name="T91" fmla="*/ 460 h 938"/>
                <a:gd name="T92" fmla="*/ 405 w 939"/>
                <a:gd name="T93" fmla="*/ 460 h 938"/>
                <a:gd name="T94" fmla="*/ 405 w 939"/>
                <a:gd name="T95" fmla="*/ 778 h 938"/>
                <a:gd name="T96" fmla="*/ 170 w 939"/>
                <a:gd name="T97" fmla="*/ 778 h 938"/>
                <a:gd name="T98" fmla="*/ 170 w 939"/>
                <a:gd name="T99" fmla="*/ 46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9" h="938">
                  <a:moveTo>
                    <a:pt x="0" y="0"/>
                  </a:moveTo>
                  <a:lnTo>
                    <a:pt x="0" y="938"/>
                  </a:lnTo>
                  <a:lnTo>
                    <a:pt x="939" y="938"/>
                  </a:lnTo>
                  <a:lnTo>
                    <a:pt x="939" y="0"/>
                  </a:lnTo>
                  <a:lnTo>
                    <a:pt x="0" y="0"/>
                  </a:lnTo>
                  <a:close/>
                  <a:moveTo>
                    <a:pt x="899" y="897"/>
                  </a:moveTo>
                  <a:lnTo>
                    <a:pt x="41" y="897"/>
                  </a:lnTo>
                  <a:lnTo>
                    <a:pt x="41" y="41"/>
                  </a:lnTo>
                  <a:lnTo>
                    <a:pt x="899" y="41"/>
                  </a:lnTo>
                  <a:lnTo>
                    <a:pt x="899" y="897"/>
                  </a:lnTo>
                  <a:close/>
                  <a:moveTo>
                    <a:pt x="809" y="151"/>
                  </a:moveTo>
                  <a:lnTo>
                    <a:pt x="131" y="151"/>
                  </a:lnTo>
                  <a:lnTo>
                    <a:pt x="131" y="390"/>
                  </a:lnTo>
                  <a:lnTo>
                    <a:pt x="809" y="390"/>
                  </a:lnTo>
                  <a:lnTo>
                    <a:pt x="809" y="151"/>
                  </a:lnTo>
                  <a:close/>
                  <a:moveTo>
                    <a:pt x="776" y="357"/>
                  </a:moveTo>
                  <a:lnTo>
                    <a:pt x="163" y="357"/>
                  </a:lnTo>
                  <a:lnTo>
                    <a:pt x="163" y="182"/>
                  </a:lnTo>
                  <a:lnTo>
                    <a:pt x="776" y="182"/>
                  </a:lnTo>
                  <a:lnTo>
                    <a:pt x="776" y="357"/>
                  </a:lnTo>
                  <a:close/>
                  <a:moveTo>
                    <a:pt x="508" y="574"/>
                  </a:moveTo>
                  <a:lnTo>
                    <a:pt x="809" y="574"/>
                  </a:lnTo>
                  <a:lnTo>
                    <a:pt x="809" y="452"/>
                  </a:lnTo>
                  <a:lnTo>
                    <a:pt x="508" y="452"/>
                  </a:lnTo>
                  <a:lnTo>
                    <a:pt x="508" y="574"/>
                  </a:lnTo>
                  <a:close/>
                  <a:moveTo>
                    <a:pt x="541" y="485"/>
                  </a:moveTo>
                  <a:lnTo>
                    <a:pt x="776" y="485"/>
                  </a:lnTo>
                  <a:lnTo>
                    <a:pt x="776" y="543"/>
                  </a:lnTo>
                  <a:lnTo>
                    <a:pt x="541" y="543"/>
                  </a:lnTo>
                  <a:lnTo>
                    <a:pt x="541" y="485"/>
                  </a:lnTo>
                  <a:close/>
                  <a:moveTo>
                    <a:pt x="508" y="745"/>
                  </a:moveTo>
                  <a:lnTo>
                    <a:pt x="809" y="745"/>
                  </a:lnTo>
                  <a:lnTo>
                    <a:pt x="809" y="623"/>
                  </a:lnTo>
                  <a:lnTo>
                    <a:pt x="508" y="623"/>
                  </a:lnTo>
                  <a:lnTo>
                    <a:pt x="508" y="745"/>
                  </a:lnTo>
                  <a:close/>
                  <a:moveTo>
                    <a:pt x="541" y="654"/>
                  </a:moveTo>
                  <a:lnTo>
                    <a:pt x="776" y="654"/>
                  </a:lnTo>
                  <a:lnTo>
                    <a:pt x="776" y="713"/>
                  </a:lnTo>
                  <a:lnTo>
                    <a:pt x="541" y="713"/>
                  </a:lnTo>
                  <a:lnTo>
                    <a:pt x="541" y="654"/>
                  </a:lnTo>
                  <a:close/>
                  <a:moveTo>
                    <a:pt x="137" y="810"/>
                  </a:moveTo>
                  <a:lnTo>
                    <a:pt x="438" y="810"/>
                  </a:lnTo>
                  <a:lnTo>
                    <a:pt x="438" y="428"/>
                  </a:lnTo>
                  <a:lnTo>
                    <a:pt x="137" y="428"/>
                  </a:lnTo>
                  <a:lnTo>
                    <a:pt x="137" y="810"/>
                  </a:lnTo>
                  <a:close/>
                  <a:moveTo>
                    <a:pt x="170" y="460"/>
                  </a:moveTo>
                  <a:lnTo>
                    <a:pt x="405" y="460"/>
                  </a:lnTo>
                  <a:lnTo>
                    <a:pt x="405" y="778"/>
                  </a:lnTo>
                  <a:lnTo>
                    <a:pt x="170" y="778"/>
                  </a:lnTo>
                  <a:lnTo>
                    <a:pt x="170" y="460"/>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sp>
        <p:nvSpPr>
          <p:cNvPr id="39" name="内容占位符 7"/>
          <p:cNvSpPr>
            <a:spLocks noGrp="1"/>
          </p:cNvSpPr>
          <p:nvPr>
            <p:ph sz="quarter" idx="14" hasCustomPrompt="1"/>
          </p:nvPr>
        </p:nvSpPr>
        <p:spPr>
          <a:xfrm>
            <a:off x="2592999" y="1874490"/>
            <a:ext cx="6059689" cy="1452068"/>
          </a:xfrm>
        </p:spPr>
        <p:txBody>
          <a:bodyPr anchor="ct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0" name="内容占位符 7"/>
          <p:cNvSpPr>
            <a:spLocks noGrp="1"/>
          </p:cNvSpPr>
          <p:nvPr>
            <p:ph sz="quarter" idx="15" hasCustomPrompt="1"/>
          </p:nvPr>
        </p:nvSpPr>
        <p:spPr>
          <a:xfrm>
            <a:off x="2592999" y="3540456"/>
            <a:ext cx="6059689" cy="1473976"/>
          </a:xfrm>
        </p:spPr>
        <p:txBody>
          <a:bodyPr anchor="ctr">
            <a:normAutofit/>
          </a:bodyPr>
          <a:lstStyle>
            <a:lvl1pPr marL="0" indent="0">
              <a:buFontTx/>
              <a:buNone/>
              <a:defRPr sz="2100"/>
            </a:lvl1pPr>
            <a:lvl2pPr>
              <a:defRPr sz="1800"/>
            </a:lvl2pPr>
            <a:lvl3pPr>
              <a:defRPr sz="1500"/>
            </a:lvl3pPr>
            <a:lvl4pPr>
              <a:defRPr sz="1350"/>
            </a:lvl4pPr>
            <a:lvl5pPr>
              <a:defRPr sz="135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cxnSp>
        <p:nvCxnSpPr>
          <p:cNvPr id="41" name="直接连接符 40"/>
          <p:cNvCxnSpPr/>
          <p:nvPr userDrawn="1"/>
        </p:nvCxnSpPr>
        <p:spPr>
          <a:xfrm>
            <a:off x="1817694" y="3433506"/>
            <a:ext cx="683499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userDrawn="1"/>
        </p:nvGrpSpPr>
        <p:grpSpPr>
          <a:xfrm>
            <a:off x="1833623" y="507495"/>
            <a:ext cx="701765" cy="701765"/>
            <a:chOff x="2444831" y="676660"/>
            <a:chExt cx="935686" cy="935686"/>
          </a:xfrm>
        </p:grpSpPr>
        <p:sp>
          <p:nvSpPr>
            <p:cNvPr id="6" name="椭圆 5"/>
            <p:cNvSpPr/>
            <p:nvPr userDrawn="1"/>
          </p:nvSpPr>
          <p:spPr>
            <a:xfrm>
              <a:off x="2444831" y="676660"/>
              <a:ext cx="935686" cy="9356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7" name="文本框 6"/>
            <p:cNvSpPr txBox="1"/>
            <p:nvPr userDrawn="1"/>
          </p:nvSpPr>
          <p:spPr>
            <a:xfrm>
              <a:off x="2533084" y="776851"/>
              <a:ext cx="759183" cy="738663"/>
            </a:xfrm>
            <a:prstGeom prst="rect">
              <a:avLst/>
            </a:prstGeom>
            <a:noFill/>
          </p:spPr>
          <p:txBody>
            <a:bodyPr wrap="none" rtlCol="0" anchor="ctr">
              <a:spAutoFit/>
            </a:bodyPr>
            <a:lstStyle/>
            <a:p>
              <a:pPr algn="ctr" hangingPunct="1"/>
              <a:r>
                <a:rPr lang="zh-CN" altLang="en-US" sz="3000" kern="1200" dirty="0">
                  <a:solidFill>
                    <a:srgbClr val="0070C0"/>
                  </a:solidFill>
                  <a:cs typeface="+mn-cs"/>
                </a:rPr>
                <a:t>找</a:t>
              </a:r>
            </a:p>
          </p:txBody>
        </p:sp>
      </p:grpSp>
      <p:grpSp>
        <p:nvGrpSpPr>
          <p:cNvPr id="47" name="组合 46"/>
          <p:cNvGrpSpPr/>
          <p:nvPr userDrawn="1"/>
        </p:nvGrpSpPr>
        <p:grpSpPr>
          <a:xfrm>
            <a:off x="1833623" y="2224247"/>
            <a:ext cx="701765" cy="701765"/>
            <a:chOff x="2444831" y="676660"/>
            <a:chExt cx="935686" cy="935686"/>
          </a:xfrm>
        </p:grpSpPr>
        <p:sp>
          <p:nvSpPr>
            <p:cNvPr id="48" name="椭圆 47"/>
            <p:cNvSpPr/>
            <p:nvPr userDrawn="1"/>
          </p:nvSpPr>
          <p:spPr>
            <a:xfrm>
              <a:off x="2444831" y="676660"/>
              <a:ext cx="935686" cy="9356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9" name="文本框 48"/>
            <p:cNvSpPr txBox="1"/>
            <p:nvPr userDrawn="1"/>
          </p:nvSpPr>
          <p:spPr>
            <a:xfrm>
              <a:off x="2533084" y="776851"/>
              <a:ext cx="759183" cy="738663"/>
            </a:xfrm>
            <a:prstGeom prst="rect">
              <a:avLst/>
            </a:prstGeom>
            <a:noFill/>
          </p:spPr>
          <p:txBody>
            <a:bodyPr wrap="none" rtlCol="0" anchor="ctr">
              <a:spAutoFit/>
            </a:bodyPr>
            <a:lstStyle/>
            <a:p>
              <a:pPr algn="ctr" hangingPunct="1"/>
              <a:r>
                <a:rPr lang="zh-CN" altLang="en-US" sz="3000" kern="1200" dirty="0">
                  <a:solidFill>
                    <a:srgbClr val="0070C0"/>
                  </a:solidFill>
                  <a:cs typeface="+mn-cs"/>
                </a:rPr>
                <a:t>析</a:t>
              </a:r>
            </a:p>
          </p:txBody>
        </p:sp>
      </p:grpSp>
      <p:grpSp>
        <p:nvGrpSpPr>
          <p:cNvPr id="50" name="组合 49"/>
          <p:cNvGrpSpPr/>
          <p:nvPr userDrawn="1"/>
        </p:nvGrpSpPr>
        <p:grpSpPr>
          <a:xfrm>
            <a:off x="1818972" y="3941001"/>
            <a:ext cx="701765" cy="701765"/>
            <a:chOff x="2444831" y="676660"/>
            <a:chExt cx="935686" cy="935686"/>
          </a:xfrm>
        </p:grpSpPr>
        <p:sp>
          <p:nvSpPr>
            <p:cNvPr id="51" name="椭圆 50"/>
            <p:cNvSpPr/>
            <p:nvPr userDrawn="1"/>
          </p:nvSpPr>
          <p:spPr>
            <a:xfrm>
              <a:off x="2444831" y="676660"/>
              <a:ext cx="935686" cy="93568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52" name="文本框 51"/>
            <p:cNvSpPr txBox="1"/>
            <p:nvPr userDrawn="1"/>
          </p:nvSpPr>
          <p:spPr>
            <a:xfrm>
              <a:off x="2533084" y="776851"/>
              <a:ext cx="759183" cy="738663"/>
            </a:xfrm>
            <a:prstGeom prst="rect">
              <a:avLst/>
            </a:prstGeom>
            <a:noFill/>
          </p:spPr>
          <p:txBody>
            <a:bodyPr wrap="none" rtlCol="0" anchor="ctr">
              <a:spAutoFit/>
            </a:bodyPr>
            <a:lstStyle/>
            <a:p>
              <a:pPr algn="ctr" hangingPunct="1"/>
              <a:r>
                <a:rPr lang="zh-CN" altLang="en-US" sz="3000" kern="1200" dirty="0">
                  <a:solidFill>
                    <a:srgbClr val="0070C0"/>
                  </a:solidFill>
                  <a:cs typeface="+mn-cs"/>
                </a:rPr>
                <a:t>答</a:t>
              </a:r>
            </a:p>
          </p:txBody>
        </p:sp>
      </p:grpSp>
    </p:spTree>
    <p:extLst>
      <p:ext uri="{BB962C8B-B14F-4D97-AF65-F5344CB8AC3E}">
        <p14:creationId xmlns:p14="http://schemas.microsoft.com/office/powerpoint/2010/main" val="313833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图形突破封面">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7" name="矩形 6"/>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 name="组合 7"/>
          <p:cNvGrpSpPr/>
          <p:nvPr userDrawn="1"/>
        </p:nvGrpSpPr>
        <p:grpSpPr>
          <a:xfrm>
            <a:off x="2819910" y="2975809"/>
            <a:ext cx="3504180" cy="310568"/>
            <a:chOff x="3791744" y="3505922"/>
            <a:chExt cx="4672240" cy="414091"/>
          </a:xfrm>
        </p:grpSpPr>
        <p:sp>
          <p:nvSpPr>
            <p:cNvPr id="9" name="文本框 8"/>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10" name="组合 9"/>
            <p:cNvGrpSpPr/>
            <p:nvPr/>
          </p:nvGrpSpPr>
          <p:grpSpPr>
            <a:xfrm>
              <a:off x="3791744" y="3614578"/>
              <a:ext cx="834357" cy="196779"/>
              <a:chOff x="3893490" y="3603420"/>
              <a:chExt cx="834357" cy="196779"/>
            </a:xfrm>
          </p:grpSpPr>
          <p:sp>
            <p:nvSpPr>
              <p:cNvPr id="15"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6"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7"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11" name="组合 10"/>
            <p:cNvGrpSpPr/>
            <p:nvPr/>
          </p:nvGrpSpPr>
          <p:grpSpPr>
            <a:xfrm>
              <a:off x="7629627" y="3614578"/>
              <a:ext cx="834357" cy="196779"/>
              <a:chOff x="3893490" y="3603420"/>
              <a:chExt cx="834357" cy="196779"/>
            </a:xfrm>
          </p:grpSpPr>
          <p:sp>
            <p:nvSpPr>
              <p:cNvPr id="12"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3"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4"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
        <p:nvSpPr>
          <p:cNvPr id="18" name="矩形: 圆顶角 17"/>
          <p:cNvSpPr/>
          <p:nvPr userDrawn="1"/>
        </p:nvSpPr>
        <p:spPr>
          <a:xfrm rot="5400000">
            <a:off x="1934747" y="2146758"/>
            <a:ext cx="687486" cy="413312"/>
          </a:xfrm>
          <a:prstGeom prst="round2SameRect">
            <a:avLst>
              <a:gd name="adj1" fmla="val 144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9" name="任意多边形: 形状 18"/>
          <p:cNvSpPr/>
          <p:nvPr userDrawn="1"/>
        </p:nvSpPr>
        <p:spPr>
          <a:xfrm>
            <a:off x="1377886" y="2016070"/>
            <a:ext cx="674357" cy="678359"/>
          </a:xfrm>
          <a:custGeom>
            <a:avLst/>
            <a:gdLst/>
            <a:ahLst/>
            <a:cxnLst/>
            <a:rect l="l" t="t" r="r" b="b"/>
            <a:pathLst>
              <a:path w="899142" h="904478">
                <a:moveTo>
                  <a:pt x="261286" y="732294"/>
                </a:moveTo>
                <a:lnTo>
                  <a:pt x="261286" y="740182"/>
                </a:lnTo>
                <a:lnTo>
                  <a:pt x="444603" y="800302"/>
                </a:lnTo>
                <a:lnTo>
                  <a:pt x="444603" y="732294"/>
                </a:lnTo>
                <a:close/>
                <a:moveTo>
                  <a:pt x="510664" y="668334"/>
                </a:moveTo>
                <a:lnTo>
                  <a:pt x="510664" y="822148"/>
                </a:lnTo>
                <a:lnTo>
                  <a:pt x="533341" y="822148"/>
                </a:lnTo>
                <a:lnTo>
                  <a:pt x="533341" y="668334"/>
                </a:lnTo>
                <a:close/>
                <a:moveTo>
                  <a:pt x="684197" y="563819"/>
                </a:moveTo>
                <a:lnTo>
                  <a:pt x="684197" y="621007"/>
                </a:lnTo>
                <a:lnTo>
                  <a:pt x="725609" y="621007"/>
                </a:lnTo>
                <a:lnTo>
                  <a:pt x="725609" y="563819"/>
                </a:lnTo>
                <a:close/>
                <a:moveTo>
                  <a:pt x="270160" y="506504"/>
                </a:moveTo>
                <a:lnTo>
                  <a:pt x="429890" y="571579"/>
                </a:lnTo>
                <a:lnTo>
                  <a:pt x="429890" y="641584"/>
                </a:lnTo>
                <a:lnTo>
                  <a:pt x="270160" y="574537"/>
                </a:lnTo>
                <a:close/>
                <a:moveTo>
                  <a:pt x="181421" y="506504"/>
                </a:moveTo>
                <a:lnTo>
                  <a:pt x="181421" y="576509"/>
                </a:lnTo>
                <a:lnTo>
                  <a:pt x="19719" y="642570"/>
                </a:lnTo>
                <a:lnTo>
                  <a:pt x="19719" y="573551"/>
                </a:lnTo>
                <a:close/>
                <a:moveTo>
                  <a:pt x="725609" y="474095"/>
                </a:moveTo>
                <a:lnTo>
                  <a:pt x="789698" y="474095"/>
                </a:lnTo>
                <a:lnTo>
                  <a:pt x="789698" y="500716"/>
                </a:lnTo>
                <a:lnTo>
                  <a:pt x="889282" y="500716"/>
                </a:lnTo>
                <a:lnTo>
                  <a:pt x="879423" y="607203"/>
                </a:lnTo>
                <a:lnTo>
                  <a:pt x="817305" y="607203"/>
                </a:lnTo>
                <a:lnTo>
                  <a:pt x="822235" y="563819"/>
                </a:lnTo>
                <a:lnTo>
                  <a:pt x="789698" y="563819"/>
                </a:lnTo>
                <a:lnTo>
                  <a:pt x="789698" y="621007"/>
                </a:lnTo>
                <a:lnTo>
                  <a:pt x="880409" y="621007"/>
                </a:lnTo>
                <a:lnTo>
                  <a:pt x="880409" y="707773"/>
                </a:lnTo>
                <a:lnTo>
                  <a:pt x="822235" y="793554"/>
                </a:lnTo>
                <a:lnTo>
                  <a:pt x="899142" y="904478"/>
                </a:lnTo>
                <a:lnTo>
                  <a:pt x="821249" y="904478"/>
                </a:lnTo>
                <a:lnTo>
                  <a:pt x="781810" y="846797"/>
                </a:lnTo>
                <a:lnTo>
                  <a:pt x="741384" y="904478"/>
                </a:lnTo>
                <a:lnTo>
                  <a:pt x="665464" y="904478"/>
                </a:lnTo>
                <a:lnTo>
                  <a:pt x="741384" y="792568"/>
                </a:lnTo>
                <a:lnTo>
                  <a:pt x="688141" y="711717"/>
                </a:lnTo>
                <a:lnTo>
                  <a:pt x="765048" y="711717"/>
                </a:lnTo>
                <a:lnTo>
                  <a:pt x="781810" y="738339"/>
                </a:lnTo>
                <a:lnTo>
                  <a:pt x="813361" y="692984"/>
                </a:lnTo>
                <a:lnTo>
                  <a:pt x="813361" y="684110"/>
                </a:lnTo>
                <a:lnTo>
                  <a:pt x="685183" y="684110"/>
                </a:lnTo>
                <a:lnTo>
                  <a:pt x="685183" y="764961"/>
                </a:lnTo>
                <a:lnTo>
                  <a:pt x="662506" y="904478"/>
                </a:lnTo>
                <a:lnTo>
                  <a:pt x="599402" y="904478"/>
                </a:lnTo>
                <a:lnTo>
                  <a:pt x="620108" y="768905"/>
                </a:lnTo>
                <a:lnTo>
                  <a:pt x="620108" y="500716"/>
                </a:lnTo>
                <a:lnTo>
                  <a:pt x="725609" y="500716"/>
                </a:lnTo>
                <a:close/>
                <a:moveTo>
                  <a:pt x="103938" y="288894"/>
                </a:moveTo>
                <a:lnTo>
                  <a:pt x="350435" y="310585"/>
                </a:lnTo>
                <a:lnTo>
                  <a:pt x="350435" y="361857"/>
                </a:lnTo>
                <a:lnTo>
                  <a:pt x="103938" y="340165"/>
                </a:lnTo>
                <a:close/>
                <a:moveTo>
                  <a:pt x="156196" y="225790"/>
                </a:moveTo>
                <a:lnTo>
                  <a:pt x="311981" y="241566"/>
                </a:lnTo>
                <a:lnTo>
                  <a:pt x="311981" y="292837"/>
                </a:lnTo>
                <a:lnTo>
                  <a:pt x="156196" y="277062"/>
                </a:lnTo>
                <a:close/>
                <a:moveTo>
                  <a:pt x="546935" y="113616"/>
                </a:moveTo>
                <a:lnTo>
                  <a:pt x="546935" y="159957"/>
                </a:lnTo>
                <a:lnTo>
                  <a:pt x="595249" y="159957"/>
                </a:lnTo>
                <a:lnTo>
                  <a:pt x="595249" y="113616"/>
                </a:lnTo>
                <a:close/>
                <a:moveTo>
                  <a:pt x="104924" y="73949"/>
                </a:moveTo>
                <a:lnTo>
                  <a:pt x="355365" y="73949"/>
                </a:lnTo>
                <a:lnTo>
                  <a:pt x="355365" y="165645"/>
                </a:lnTo>
                <a:lnTo>
                  <a:pt x="307051" y="179449"/>
                </a:lnTo>
                <a:lnTo>
                  <a:pt x="365225" y="191281"/>
                </a:lnTo>
                <a:lnTo>
                  <a:pt x="365225" y="245510"/>
                </a:lnTo>
                <a:lnTo>
                  <a:pt x="217327" y="207057"/>
                </a:lnTo>
                <a:lnTo>
                  <a:pt x="81261" y="245510"/>
                </a:lnTo>
                <a:lnTo>
                  <a:pt x="81261" y="191281"/>
                </a:lnTo>
                <a:lnTo>
                  <a:pt x="162111" y="168603"/>
                </a:lnTo>
                <a:lnTo>
                  <a:pt x="162111" y="137052"/>
                </a:lnTo>
                <a:lnTo>
                  <a:pt x="220285" y="151841"/>
                </a:lnTo>
                <a:lnTo>
                  <a:pt x="294234" y="130150"/>
                </a:lnTo>
                <a:lnTo>
                  <a:pt x="294234" y="125220"/>
                </a:lnTo>
                <a:lnTo>
                  <a:pt x="151266" y="125220"/>
                </a:lnTo>
                <a:lnTo>
                  <a:pt x="139434" y="166631"/>
                </a:lnTo>
                <a:lnTo>
                  <a:pt x="81261" y="166631"/>
                </a:lnTo>
                <a:close/>
                <a:moveTo>
                  <a:pt x="723427" y="62344"/>
                </a:moveTo>
                <a:lnTo>
                  <a:pt x="787516" y="62344"/>
                </a:lnTo>
                <a:lnTo>
                  <a:pt x="787516" y="208270"/>
                </a:lnTo>
                <a:lnTo>
                  <a:pt x="723427" y="208270"/>
                </a:lnTo>
                <a:close/>
                <a:moveTo>
                  <a:pt x="72387" y="59159"/>
                </a:moveTo>
                <a:lnTo>
                  <a:pt x="72387" y="364814"/>
                </a:lnTo>
                <a:lnTo>
                  <a:pt x="374099" y="364814"/>
                </a:lnTo>
                <a:lnTo>
                  <a:pt x="374099" y="59159"/>
                </a:lnTo>
                <a:close/>
                <a:moveTo>
                  <a:pt x="806250" y="42625"/>
                </a:moveTo>
                <a:lnTo>
                  <a:pt x="878227" y="42625"/>
                </a:lnTo>
                <a:lnTo>
                  <a:pt x="878227" y="289121"/>
                </a:lnTo>
                <a:lnTo>
                  <a:pt x="755964" y="289121"/>
                </a:lnTo>
                <a:lnTo>
                  <a:pt x="755964" y="224046"/>
                </a:lnTo>
                <a:lnTo>
                  <a:pt x="806250" y="224046"/>
                </a:lnTo>
                <a:close/>
                <a:moveTo>
                  <a:pt x="5340" y="0"/>
                </a:moveTo>
                <a:lnTo>
                  <a:pt x="441146" y="0"/>
                </a:lnTo>
                <a:lnTo>
                  <a:pt x="441146" y="159957"/>
                </a:lnTo>
                <a:lnTo>
                  <a:pt x="474958" y="159957"/>
                </a:lnTo>
                <a:lnTo>
                  <a:pt x="474958" y="113616"/>
                </a:lnTo>
                <a:lnTo>
                  <a:pt x="445379" y="113616"/>
                </a:lnTo>
                <a:lnTo>
                  <a:pt x="445379" y="48541"/>
                </a:lnTo>
                <a:lnTo>
                  <a:pt x="699763" y="48541"/>
                </a:lnTo>
                <a:lnTo>
                  <a:pt x="699763" y="113616"/>
                </a:lnTo>
                <a:lnTo>
                  <a:pt x="667226" y="113616"/>
                </a:lnTo>
                <a:lnTo>
                  <a:pt x="667226" y="159957"/>
                </a:lnTo>
                <a:lnTo>
                  <a:pt x="705679" y="159957"/>
                </a:lnTo>
                <a:lnTo>
                  <a:pt x="705679" y="226018"/>
                </a:lnTo>
                <a:lnTo>
                  <a:pt x="667226" y="226018"/>
                </a:lnTo>
                <a:lnTo>
                  <a:pt x="667226" y="282219"/>
                </a:lnTo>
                <a:lnTo>
                  <a:pt x="595249" y="282219"/>
                </a:lnTo>
                <a:lnTo>
                  <a:pt x="595249" y="226018"/>
                </a:lnTo>
                <a:lnTo>
                  <a:pt x="537075" y="226018"/>
                </a:lnTo>
                <a:lnTo>
                  <a:pt x="517356" y="289121"/>
                </a:lnTo>
                <a:lnTo>
                  <a:pt x="443407" y="289121"/>
                </a:lnTo>
                <a:lnTo>
                  <a:pt x="464112" y="226018"/>
                </a:lnTo>
                <a:lnTo>
                  <a:pt x="441146" y="226018"/>
                </a:lnTo>
                <a:lnTo>
                  <a:pt x="441146" y="405468"/>
                </a:lnTo>
                <a:lnTo>
                  <a:pt x="624828" y="405468"/>
                </a:lnTo>
                <a:lnTo>
                  <a:pt x="624828" y="379832"/>
                </a:lnTo>
                <a:lnTo>
                  <a:pt x="458196" y="379832"/>
                </a:lnTo>
                <a:lnTo>
                  <a:pt x="458196" y="314757"/>
                </a:lnTo>
                <a:lnTo>
                  <a:pt x="624828" y="314757"/>
                </a:lnTo>
                <a:lnTo>
                  <a:pt x="624828" y="292079"/>
                </a:lnTo>
                <a:lnTo>
                  <a:pt x="697791" y="292079"/>
                </a:lnTo>
                <a:lnTo>
                  <a:pt x="697791" y="314757"/>
                </a:lnTo>
                <a:lnTo>
                  <a:pt x="866395" y="314757"/>
                </a:lnTo>
                <a:lnTo>
                  <a:pt x="866395" y="379832"/>
                </a:lnTo>
                <a:lnTo>
                  <a:pt x="697791" y="379832"/>
                </a:lnTo>
                <a:lnTo>
                  <a:pt x="697791" y="405468"/>
                </a:lnTo>
                <a:lnTo>
                  <a:pt x="885129" y="405468"/>
                </a:lnTo>
                <a:lnTo>
                  <a:pt x="885129" y="469064"/>
                </a:lnTo>
                <a:lnTo>
                  <a:pt x="441722" y="469064"/>
                </a:lnTo>
                <a:lnTo>
                  <a:pt x="441722" y="488884"/>
                </a:lnTo>
                <a:lnTo>
                  <a:pt x="601374" y="488884"/>
                </a:lnTo>
                <a:lnTo>
                  <a:pt x="601374" y="551988"/>
                </a:lnTo>
                <a:lnTo>
                  <a:pt x="541229" y="551988"/>
                </a:lnTo>
                <a:lnTo>
                  <a:pt x="520524" y="605231"/>
                </a:lnTo>
                <a:lnTo>
                  <a:pt x="597431" y="605231"/>
                </a:lnTo>
                <a:lnTo>
                  <a:pt x="597431" y="883772"/>
                </a:lnTo>
                <a:lnTo>
                  <a:pt x="444603" y="883772"/>
                </a:lnTo>
                <a:lnTo>
                  <a:pt x="444603" y="869814"/>
                </a:lnTo>
                <a:lnTo>
                  <a:pt x="223819" y="796384"/>
                </a:lnTo>
                <a:lnTo>
                  <a:pt x="8874" y="869840"/>
                </a:lnTo>
                <a:lnTo>
                  <a:pt x="8874" y="799342"/>
                </a:lnTo>
                <a:lnTo>
                  <a:pt x="188323" y="739196"/>
                </a:lnTo>
                <a:lnTo>
                  <a:pt x="188323" y="732294"/>
                </a:lnTo>
                <a:lnTo>
                  <a:pt x="0" y="732294"/>
                </a:lnTo>
                <a:lnTo>
                  <a:pt x="0" y="671163"/>
                </a:lnTo>
                <a:lnTo>
                  <a:pt x="188323" y="671163"/>
                </a:lnTo>
                <a:lnTo>
                  <a:pt x="188323" y="613976"/>
                </a:lnTo>
                <a:lnTo>
                  <a:pt x="261286" y="613976"/>
                </a:lnTo>
                <a:lnTo>
                  <a:pt x="261286" y="671163"/>
                </a:lnTo>
                <a:lnTo>
                  <a:pt x="313543" y="671163"/>
                </a:lnTo>
                <a:lnTo>
                  <a:pt x="287908" y="619892"/>
                </a:lnTo>
                <a:lnTo>
                  <a:pt x="361857" y="619892"/>
                </a:lnTo>
                <a:lnTo>
                  <a:pt x="390450" y="671163"/>
                </a:lnTo>
                <a:lnTo>
                  <a:pt x="425566" y="671163"/>
                </a:lnTo>
                <a:lnTo>
                  <a:pt x="471224" y="551988"/>
                </a:lnTo>
                <a:lnTo>
                  <a:pt x="430799" y="551988"/>
                </a:lnTo>
                <a:lnTo>
                  <a:pt x="430799" y="544957"/>
                </a:lnTo>
                <a:lnTo>
                  <a:pt x="372703" y="544957"/>
                </a:lnTo>
                <a:lnTo>
                  <a:pt x="372703" y="505518"/>
                </a:lnTo>
                <a:lnTo>
                  <a:pt x="76907" y="505518"/>
                </a:lnTo>
                <a:lnTo>
                  <a:pt x="76907" y="544957"/>
                </a:lnTo>
                <a:lnTo>
                  <a:pt x="7888" y="544957"/>
                </a:lnTo>
                <a:lnTo>
                  <a:pt x="7888" y="442414"/>
                </a:lnTo>
                <a:lnTo>
                  <a:pt x="179449" y="442414"/>
                </a:lnTo>
                <a:lnTo>
                  <a:pt x="171561" y="422695"/>
                </a:lnTo>
                <a:lnTo>
                  <a:pt x="255370" y="422695"/>
                </a:lnTo>
                <a:lnTo>
                  <a:pt x="263258" y="442414"/>
                </a:lnTo>
                <a:lnTo>
                  <a:pt x="437491" y="442414"/>
                </a:lnTo>
                <a:lnTo>
                  <a:pt x="437491" y="422495"/>
                </a:lnTo>
                <a:lnTo>
                  <a:pt x="5340" y="422495"/>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hangingPunct="1"/>
            <a:endParaRPr lang="zh-CN" altLang="en-US" sz="3000" kern="1200" dirty="0">
              <a:solidFill>
                <a:prstClr val="white"/>
              </a:solidFill>
              <a:latin typeface="锐字锐线怒放黑简1.0" panose="02010604000000000000" pitchFamily="2" charset="-122"/>
              <a:ea typeface="锐字锐线怒放黑简1.0" panose="02010604000000000000" pitchFamily="2" charset="-122"/>
              <a:cs typeface="+mn-cs"/>
            </a:endParaRPr>
          </a:p>
        </p:txBody>
      </p:sp>
      <p:sp>
        <p:nvSpPr>
          <p:cNvPr id="20" name="矩形: 圆角 19"/>
          <p:cNvSpPr/>
          <p:nvPr userDrawn="1"/>
        </p:nvSpPr>
        <p:spPr>
          <a:xfrm>
            <a:off x="1339627" y="2009920"/>
            <a:ext cx="1147103" cy="688178"/>
          </a:xfrm>
          <a:prstGeom prst="roundRect">
            <a:avLst>
              <a:gd name="adj" fmla="val 1056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ctrTitle" hasCustomPrompt="1"/>
          </p:nvPr>
        </p:nvSpPr>
        <p:spPr>
          <a:xfrm>
            <a:off x="2571790" y="2009671"/>
            <a:ext cx="5240570" cy="690668"/>
          </a:xfrm>
        </p:spPr>
        <p:txBody>
          <a:bodyPr>
            <a:normAutofit/>
          </a:bodyPr>
          <a:lstStyle>
            <a:lvl1pPr algn="dist">
              <a:defRPr sz="3600" b="1">
                <a:solidFill>
                  <a:schemeClr val="bg1"/>
                </a:solidFill>
              </a:defRPr>
            </a:lvl1pPr>
          </a:lstStyle>
          <a:p>
            <a:r>
              <a:rPr lang="zh-CN" altLang="en-US" dirty="0"/>
              <a:t>单击此处编辑母版标题</a:t>
            </a:r>
          </a:p>
        </p:txBody>
      </p:sp>
      <p:sp>
        <p:nvSpPr>
          <p:cNvPr id="3" name="副标题 2"/>
          <p:cNvSpPr>
            <a:spLocks noGrp="1"/>
          </p:cNvSpPr>
          <p:nvPr>
            <p:ph type="subTitle" idx="1" hasCustomPrompt="1"/>
          </p:nvPr>
        </p:nvSpPr>
        <p:spPr>
          <a:xfrm>
            <a:off x="2007478" y="2009671"/>
            <a:ext cx="564312" cy="689486"/>
          </a:xfrm>
        </p:spPr>
        <p:txBody>
          <a:bodyPr anchor="ctr">
            <a:noAutofit/>
          </a:bodyPr>
          <a:lstStyle>
            <a:lvl1pPr marL="0" indent="0" algn="ctr">
              <a:buNone/>
              <a:defRPr sz="4500" b="1">
                <a:solidFill>
                  <a:srgbClr val="0070C0"/>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dirty="0"/>
              <a:t>2</a:t>
            </a:r>
            <a:endParaRPr lang="zh-CN" altLang="en-US" dirty="0"/>
          </a:p>
        </p:txBody>
      </p:sp>
    </p:spTree>
    <p:extLst>
      <p:ext uri="{BB962C8B-B14F-4D97-AF65-F5344CB8AC3E}">
        <p14:creationId xmlns:p14="http://schemas.microsoft.com/office/powerpoint/2010/main" val="332944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主观题型封面">
    <p:spTree>
      <p:nvGrpSpPr>
        <p:cNvPr id="1" name=""/>
        <p:cNvGrpSpPr/>
        <p:nvPr/>
      </p:nvGrpSpPr>
      <p:grpSpPr>
        <a:xfrm>
          <a:off x="0" y="0"/>
          <a:ext cx="0" cy="0"/>
          <a:chOff x="0" y="0"/>
          <a:chExt cx="0" cy="0"/>
        </a:xfrm>
      </p:grpSpPr>
      <p:sp>
        <p:nvSpPr>
          <p:cNvPr id="21" name="矩形 20"/>
          <p:cNvSpPr/>
          <p:nvPr userDrawn="1"/>
        </p:nvSpPr>
        <p:spPr>
          <a:xfrm>
            <a:off x="0" y="0"/>
            <a:ext cx="9144000"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dirty="0">
              <a:solidFill>
                <a:prstClr val="white"/>
              </a:solidFill>
            </a:endParaRPr>
          </a:p>
        </p:txBody>
      </p:sp>
      <p:grpSp>
        <p:nvGrpSpPr>
          <p:cNvPr id="22" name="组合 21"/>
          <p:cNvGrpSpPr/>
          <p:nvPr userDrawn="1"/>
        </p:nvGrpSpPr>
        <p:grpSpPr>
          <a:xfrm>
            <a:off x="2819910" y="2975809"/>
            <a:ext cx="3504180" cy="310568"/>
            <a:chOff x="3791744" y="3505922"/>
            <a:chExt cx="4672240" cy="414091"/>
          </a:xfrm>
        </p:grpSpPr>
        <p:sp>
          <p:nvSpPr>
            <p:cNvPr id="23" name="文本框 22"/>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24" name="组合 23"/>
            <p:cNvGrpSpPr/>
            <p:nvPr/>
          </p:nvGrpSpPr>
          <p:grpSpPr>
            <a:xfrm>
              <a:off x="3791744" y="3614578"/>
              <a:ext cx="834357" cy="196779"/>
              <a:chOff x="3893490" y="3603420"/>
              <a:chExt cx="834357" cy="196779"/>
            </a:xfrm>
          </p:grpSpPr>
          <p:sp>
            <p:nvSpPr>
              <p:cNvPr id="29"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30"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31"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25" name="组合 24"/>
            <p:cNvGrpSpPr/>
            <p:nvPr/>
          </p:nvGrpSpPr>
          <p:grpSpPr>
            <a:xfrm>
              <a:off x="7629627" y="3614578"/>
              <a:ext cx="834357" cy="196779"/>
              <a:chOff x="3893490" y="3603420"/>
              <a:chExt cx="834357" cy="196779"/>
            </a:xfrm>
          </p:grpSpPr>
          <p:sp>
            <p:nvSpPr>
              <p:cNvPr id="26"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27"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28"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grpSp>
        <p:nvGrpSpPr>
          <p:cNvPr id="32" name="组合 31"/>
          <p:cNvGrpSpPr/>
          <p:nvPr userDrawn="1"/>
        </p:nvGrpSpPr>
        <p:grpSpPr>
          <a:xfrm>
            <a:off x="1347589" y="2009671"/>
            <a:ext cx="1147103" cy="688427"/>
            <a:chOff x="1786169" y="2679561"/>
            <a:chExt cx="1529470" cy="917902"/>
          </a:xfrm>
        </p:grpSpPr>
        <p:sp>
          <p:nvSpPr>
            <p:cNvPr id="34" name="矩形: 圆顶角 33"/>
            <p:cNvSpPr/>
            <p:nvPr/>
          </p:nvSpPr>
          <p:spPr>
            <a:xfrm rot="5400000">
              <a:off x="2579662" y="2862344"/>
              <a:ext cx="916648" cy="551082"/>
            </a:xfrm>
            <a:prstGeom prst="round2SameRect">
              <a:avLst>
                <a:gd name="adj1" fmla="val 1446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5" name="任意多边形: 形状 34"/>
            <p:cNvSpPr/>
            <p:nvPr/>
          </p:nvSpPr>
          <p:spPr>
            <a:xfrm>
              <a:off x="1828308" y="2680205"/>
              <a:ext cx="907806" cy="907294"/>
            </a:xfrm>
            <a:custGeom>
              <a:avLst/>
              <a:gdLst/>
              <a:ahLst/>
              <a:cxnLst/>
              <a:rect l="l" t="t" r="r" b="b"/>
              <a:pathLst>
                <a:path w="907806" h="907294">
                  <a:moveTo>
                    <a:pt x="7888" y="648486"/>
                  </a:moveTo>
                  <a:lnTo>
                    <a:pt x="232693" y="648486"/>
                  </a:lnTo>
                  <a:lnTo>
                    <a:pt x="232693" y="706659"/>
                  </a:lnTo>
                  <a:lnTo>
                    <a:pt x="156772" y="706659"/>
                  </a:lnTo>
                  <a:lnTo>
                    <a:pt x="156772" y="726379"/>
                  </a:lnTo>
                  <a:lnTo>
                    <a:pt x="228749" y="726379"/>
                  </a:lnTo>
                  <a:lnTo>
                    <a:pt x="228749" y="782580"/>
                  </a:lnTo>
                  <a:lnTo>
                    <a:pt x="156772" y="782580"/>
                  </a:lnTo>
                  <a:lnTo>
                    <a:pt x="156772" y="798356"/>
                  </a:lnTo>
                  <a:lnTo>
                    <a:pt x="181421" y="808216"/>
                  </a:lnTo>
                  <a:lnTo>
                    <a:pt x="462427" y="808216"/>
                  </a:lnTo>
                  <a:lnTo>
                    <a:pt x="462427" y="843698"/>
                  </a:lnTo>
                  <a:lnTo>
                    <a:pt x="635040" y="843698"/>
                  </a:lnTo>
                  <a:lnTo>
                    <a:pt x="635040" y="818062"/>
                  </a:lnTo>
                  <a:lnTo>
                    <a:pt x="468408" y="818062"/>
                  </a:lnTo>
                  <a:lnTo>
                    <a:pt x="468408" y="752987"/>
                  </a:lnTo>
                  <a:lnTo>
                    <a:pt x="635040" y="752987"/>
                  </a:lnTo>
                  <a:lnTo>
                    <a:pt x="635040" y="730309"/>
                  </a:lnTo>
                  <a:lnTo>
                    <a:pt x="708003" y="730309"/>
                  </a:lnTo>
                  <a:lnTo>
                    <a:pt x="708003" y="752987"/>
                  </a:lnTo>
                  <a:lnTo>
                    <a:pt x="876607" y="752987"/>
                  </a:lnTo>
                  <a:lnTo>
                    <a:pt x="876607" y="818062"/>
                  </a:lnTo>
                  <a:lnTo>
                    <a:pt x="708003" y="818062"/>
                  </a:lnTo>
                  <a:lnTo>
                    <a:pt x="708003" y="843698"/>
                  </a:lnTo>
                  <a:lnTo>
                    <a:pt x="895341" y="843698"/>
                  </a:lnTo>
                  <a:lnTo>
                    <a:pt x="895341" y="907294"/>
                  </a:lnTo>
                  <a:lnTo>
                    <a:pt x="447703" y="907294"/>
                  </a:lnTo>
                  <a:lnTo>
                    <a:pt x="447703" y="867868"/>
                  </a:lnTo>
                  <a:lnTo>
                    <a:pt x="167618" y="867868"/>
                  </a:lnTo>
                  <a:lnTo>
                    <a:pt x="69019" y="832865"/>
                  </a:lnTo>
                  <a:lnTo>
                    <a:pt x="64089" y="867868"/>
                  </a:lnTo>
                  <a:lnTo>
                    <a:pt x="0" y="867868"/>
                  </a:lnTo>
                  <a:lnTo>
                    <a:pt x="12818" y="777650"/>
                  </a:lnTo>
                  <a:lnTo>
                    <a:pt x="12818" y="721449"/>
                  </a:lnTo>
                  <a:lnTo>
                    <a:pt x="75921" y="721449"/>
                  </a:lnTo>
                  <a:lnTo>
                    <a:pt x="75921" y="771734"/>
                  </a:lnTo>
                  <a:lnTo>
                    <a:pt x="93669" y="778636"/>
                  </a:lnTo>
                  <a:lnTo>
                    <a:pt x="93669" y="706659"/>
                  </a:lnTo>
                  <a:lnTo>
                    <a:pt x="7888" y="706659"/>
                  </a:lnTo>
                  <a:close/>
                  <a:moveTo>
                    <a:pt x="324389" y="602144"/>
                  </a:moveTo>
                  <a:lnTo>
                    <a:pt x="379605" y="602144"/>
                  </a:lnTo>
                  <a:lnTo>
                    <a:pt x="379605" y="703701"/>
                  </a:lnTo>
                  <a:lnTo>
                    <a:pt x="458484" y="737224"/>
                  </a:lnTo>
                  <a:lnTo>
                    <a:pt x="458484" y="802300"/>
                  </a:lnTo>
                  <a:lnTo>
                    <a:pt x="351997" y="752014"/>
                  </a:lnTo>
                  <a:lnTo>
                    <a:pt x="245510" y="806244"/>
                  </a:lnTo>
                  <a:lnTo>
                    <a:pt x="245510" y="741168"/>
                  </a:lnTo>
                  <a:lnTo>
                    <a:pt x="324389" y="703701"/>
                  </a:lnTo>
                  <a:close/>
                  <a:moveTo>
                    <a:pt x="83809" y="562705"/>
                  </a:moveTo>
                  <a:lnTo>
                    <a:pt x="83809" y="580453"/>
                  </a:lnTo>
                  <a:lnTo>
                    <a:pt x="156772" y="580453"/>
                  </a:lnTo>
                  <a:lnTo>
                    <a:pt x="156772" y="562705"/>
                  </a:lnTo>
                  <a:close/>
                  <a:moveTo>
                    <a:pt x="557147" y="551846"/>
                  </a:moveTo>
                  <a:lnTo>
                    <a:pt x="557147" y="598187"/>
                  </a:lnTo>
                  <a:lnTo>
                    <a:pt x="605461" y="598187"/>
                  </a:lnTo>
                  <a:lnTo>
                    <a:pt x="605461" y="551846"/>
                  </a:lnTo>
                  <a:close/>
                  <a:moveTo>
                    <a:pt x="385521" y="506504"/>
                  </a:moveTo>
                  <a:lnTo>
                    <a:pt x="382563" y="521293"/>
                  </a:lnTo>
                  <a:lnTo>
                    <a:pt x="455526" y="521293"/>
                  </a:lnTo>
                  <a:lnTo>
                    <a:pt x="455526" y="598187"/>
                  </a:lnTo>
                  <a:lnTo>
                    <a:pt x="485170" y="598187"/>
                  </a:lnTo>
                  <a:lnTo>
                    <a:pt x="485170" y="551846"/>
                  </a:lnTo>
                  <a:lnTo>
                    <a:pt x="455591" y="551846"/>
                  </a:lnTo>
                  <a:lnTo>
                    <a:pt x="455591" y="506504"/>
                  </a:lnTo>
                  <a:close/>
                  <a:moveTo>
                    <a:pt x="733639" y="500574"/>
                  </a:moveTo>
                  <a:lnTo>
                    <a:pt x="797728" y="500574"/>
                  </a:lnTo>
                  <a:lnTo>
                    <a:pt x="797728" y="646500"/>
                  </a:lnTo>
                  <a:lnTo>
                    <a:pt x="733639" y="646500"/>
                  </a:lnTo>
                  <a:close/>
                  <a:moveTo>
                    <a:pt x="83809" y="497630"/>
                  </a:moveTo>
                  <a:lnTo>
                    <a:pt x="83809" y="515378"/>
                  </a:lnTo>
                  <a:lnTo>
                    <a:pt x="156772" y="515378"/>
                  </a:lnTo>
                  <a:lnTo>
                    <a:pt x="156772" y="497630"/>
                  </a:lnTo>
                  <a:close/>
                  <a:moveTo>
                    <a:pt x="16762" y="445373"/>
                  </a:moveTo>
                  <a:lnTo>
                    <a:pt x="223819" y="445373"/>
                  </a:lnTo>
                  <a:lnTo>
                    <a:pt x="223819" y="632710"/>
                  </a:lnTo>
                  <a:lnTo>
                    <a:pt x="16762" y="632710"/>
                  </a:lnTo>
                  <a:close/>
                  <a:moveTo>
                    <a:pt x="732301" y="164185"/>
                  </a:moveTo>
                  <a:lnTo>
                    <a:pt x="799348" y="164185"/>
                  </a:lnTo>
                  <a:lnTo>
                    <a:pt x="799348" y="308139"/>
                  </a:lnTo>
                  <a:lnTo>
                    <a:pt x="784558" y="336733"/>
                  </a:lnTo>
                  <a:lnTo>
                    <a:pt x="828927" y="336733"/>
                  </a:lnTo>
                  <a:lnTo>
                    <a:pt x="828927" y="418570"/>
                  </a:lnTo>
                  <a:lnTo>
                    <a:pt x="848647" y="418570"/>
                  </a:lnTo>
                  <a:lnTo>
                    <a:pt x="855549" y="383074"/>
                  </a:lnTo>
                  <a:lnTo>
                    <a:pt x="907806" y="383074"/>
                  </a:lnTo>
                  <a:lnTo>
                    <a:pt x="889073" y="482166"/>
                  </a:lnTo>
                  <a:lnTo>
                    <a:pt x="888439" y="482166"/>
                  </a:lnTo>
                  <a:lnTo>
                    <a:pt x="888439" y="727351"/>
                  </a:lnTo>
                  <a:lnTo>
                    <a:pt x="766176" y="727351"/>
                  </a:lnTo>
                  <a:lnTo>
                    <a:pt x="766176" y="662276"/>
                  </a:lnTo>
                  <a:lnTo>
                    <a:pt x="816462" y="662276"/>
                  </a:lnTo>
                  <a:lnTo>
                    <a:pt x="816462" y="482166"/>
                  </a:lnTo>
                  <a:lnTo>
                    <a:pt x="766810" y="482166"/>
                  </a:lnTo>
                  <a:lnTo>
                    <a:pt x="766810" y="364340"/>
                  </a:lnTo>
                  <a:lnTo>
                    <a:pt x="704693" y="485124"/>
                  </a:lnTo>
                  <a:lnTo>
                    <a:pt x="634688" y="485124"/>
                  </a:lnTo>
                  <a:lnTo>
                    <a:pt x="732301" y="298279"/>
                  </a:lnTo>
                  <a:close/>
                  <a:moveTo>
                    <a:pt x="642576" y="72488"/>
                  </a:moveTo>
                  <a:lnTo>
                    <a:pt x="891045" y="72488"/>
                  </a:lnTo>
                  <a:lnTo>
                    <a:pt x="891045" y="323915"/>
                  </a:lnTo>
                  <a:lnTo>
                    <a:pt x="823012" y="323915"/>
                  </a:lnTo>
                  <a:lnTo>
                    <a:pt x="823012" y="137563"/>
                  </a:lnTo>
                  <a:lnTo>
                    <a:pt x="710609" y="137563"/>
                  </a:lnTo>
                  <a:lnTo>
                    <a:pt x="710609" y="323915"/>
                  </a:lnTo>
                  <a:lnTo>
                    <a:pt x="642576" y="323915"/>
                  </a:lnTo>
                  <a:close/>
                  <a:moveTo>
                    <a:pt x="176901" y="0"/>
                  </a:moveTo>
                  <a:lnTo>
                    <a:pt x="261696" y="0"/>
                  </a:lnTo>
                  <a:lnTo>
                    <a:pt x="275500" y="35495"/>
                  </a:lnTo>
                  <a:lnTo>
                    <a:pt x="448048" y="35495"/>
                  </a:lnTo>
                  <a:lnTo>
                    <a:pt x="448048" y="72488"/>
                  </a:lnTo>
                  <a:lnTo>
                    <a:pt x="620884" y="72488"/>
                  </a:lnTo>
                  <a:lnTo>
                    <a:pt x="620884" y="173059"/>
                  </a:lnTo>
                  <a:lnTo>
                    <a:pt x="577501" y="312083"/>
                  </a:lnTo>
                  <a:lnTo>
                    <a:pt x="642576" y="460474"/>
                  </a:lnTo>
                  <a:lnTo>
                    <a:pt x="565669" y="460474"/>
                  </a:lnTo>
                  <a:lnTo>
                    <a:pt x="542005" y="392934"/>
                  </a:lnTo>
                  <a:lnTo>
                    <a:pt x="508482" y="485124"/>
                  </a:lnTo>
                  <a:lnTo>
                    <a:pt x="459470" y="485124"/>
                  </a:lnTo>
                  <a:lnTo>
                    <a:pt x="459470" y="486771"/>
                  </a:lnTo>
                  <a:lnTo>
                    <a:pt x="709975" y="486771"/>
                  </a:lnTo>
                  <a:lnTo>
                    <a:pt x="709975" y="551846"/>
                  </a:lnTo>
                  <a:lnTo>
                    <a:pt x="677438" y="551846"/>
                  </a:lnTo>
                  <a:lnTo>
                    <a:pt x="677438" y="598187"/>
                  </a:lnTo>
                  <a:lnTo>
                    <a:pt x="715891" y="598187"/>
                  </a:lnTo>
                  <a:lnTo>
                    <a:pt x="715891" y="664248"/>
                  </a:lnTo>
                  <a:lnTo>
                    <a:pt x="677438" y="664248"/>
                  </a:lnTo>
                  <a:lnTo>
                    <a:pt x="677438" y="720449"/>
                  </a:lnTo>
                  <a:lnTo>
                    <a:pt x="605461" y="720449"/>
                  </a:lnTo>
                  <a:lnTo>
                    <a:pt x="605461" y="664248"/>
                  </a:lnTo>
                  <a:lnTo>
                    <a:pt x="547287" y="664248"/>
                  </a:lnTo>
                  <a:lnTo>
                    <a:pt x="527568" y="727351"/>
                  </a:lnTo>
                  <a:lnTo>
                    <a:pt x="453619" y="727351"/>
                  </a:lnTo>
                  <a:lnTo>
                    <a:pt x="474324" y="664248"/>
                  </a:lnTo>
                  <a:lnTo>
                    <a:pt x="455526" y="664248"/>
                  </a:lnTo>
                  <a:lnTo>
                    <a:pt x="455526" y="702715"/>
                  </a:lnTo>
                  <a:lnTo>
                    <a:pt x="394394" y="702715"/>
                  </a:lnTo>
                  <a:lnTo>
                    <a:pt x="394394" y="580453"/>
                  </a:lnTo>
                  <a:lnTo>
                    <a:pt x="309600" y="580453"/>
                  </a:lnTo>
                  <a:lnTo>
                    <a:pt x="309600" y="704687"/>
                  </a:lnTo>
                  <a:lnTo>
                    <a:pt x="248468" y="704687"/>
                  </a:lnTo>
                  <a:lnTo>
                    <a:pt x="248468" y="521293"/>
                  </a:lnTo>
                  <a:lnTo>
                    <a:pt x="316501" y="521293"/>
                  </a:lnTo>
                  <a:lnTo>
                    <a:pt x="319459" y="506504"/>
                  </a:lnTo>
                  <a:lnTo>
                    <a:pt x="248468" y="506504"/>
                  </a:lnTo>
                  <a:lnTo>
                    <a:pt x="248468" y="445373"/>
                  </a:lnTo>
                  <a:lnTo>
                    <a:pt x="450799" y="445373"/>
                  </a:lnTo>
                  <a:lnTo>
                    <a:pt x="498622" y="320957"/>
                  </a:lnTo>
                  <a:lnTo>
                    <a:pt x="441435" y="175031"/>
                  </a:lnTo>
                  <a:lnTo>
                    <a:pt x="513412" y="175031"/>
                  </a:lnTo>
                  <a:lnTo>
                    <a:pt x="535104" y="232218"/>
                  </a:lnTo>
                  <a:lnTo>
                    <a:pt x="554823" y="160241"/>
                  </a:lnTo>
                  <a:lnTo>
                    <a:pt x="554823" y="137563"/>
                  </a:lnTo>
                  <a:lnTo>
                    <a:pt x="443407" y="137563"/>
                  </a:lnTo>
                  <a:lnTo>
                    <a:pt x="443407" y="101556"/>
                  </a:lnTo>
                  <a:lnTo>
                    <a:pt x="273528" y="101556"/>
                  </a:lnTo>
                  <a:lnTo>
                    <a:pt x="273528" y="191281"/>
                  </a:lnTo>
                  <a:lnTo>
                    <a:pt x="435230" y="191281"/>
                  </a:lnTo>
                  <a:lnTo>
                    <a:pt x="435230" y="257342"/>
                  </a:lnTo>
                  <a:lnTo>
                    <a:pt x="273528" y="257342"/>
                  </a:lnTo>
                  <a:lnTo>
                    <a:pt x="273528" y="363829"/>
                  </a:lnTo>
                  <a:lnTo>
                    <a:pt x="453964" y="363829"/>
                  </a:lnTo>
                  <a:lnTo>
                    <a:pt x="453964" y="428411"/>
                  </a:lnTo>
                  <a:lnTo>
                    <a:pt x="9284" y="428411"/>
                  </a:lnTo>
                  <a:lnTo>
                    <a:pt x="9284" y="363829"/>
                  </a:lnTo>
                  <a:lnTo>
                    <a:pt x="200565" y="363829"/>
                  </a:lnTo>
                  <a:lnTo>
                    <a:pt x="200565" y="257342"/>
                  </a:lnTo>
                  <a:lnTo>
                    <a:pt x="29003" y="257342"/>
                  </a:lnTo>
                  <a:lnTo>
                    <a:pt x="29003" y="191281"/>
                  </a:lnTo>
                  <a:lnTo>
                    <a:pt x="200565" y="191281"/>
                  </a:lnTo>
                  <a:lnTo>
                    <a:pt x="200565" y="101556"/>
                  </a:lnTo>
                  <a:lnTo>
                    <a:pt x="16186" y="101556"/>
                  </a:lnTo>
                  <a:lnTo>
                    <a:pt x="16186" y="35495"/>
                  </a:lnTo>
                  <a:lnTo>
                    <a:pt x="190705" y="3549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3000" kern="1200" dirty="0">
                <a:solidFill>
                  <a:prstClr val="white"/>
                </a:solidFill>
                <a:latin typeface="锐字锐线怒放黑简1.0" panose="02010604000000000000" pitchFamily="2" charset="-122"/>
                <a:ea typeface="锐字锐线怒放黑简1.0" panose="02010604000000000000" pitchFamily="2" charset="-122"/>
                <a:cs typeface="+mn-cs"/>
              </a:endParaRPr>
            </a:p>
          </p:txBody>
        </p:sp>
        <p:sp>
          <p:nvSpPr>
            <p:cNvPr id="36" name="矩形: 圆角 35"/>
            <p:cNvSpPr/>
            <p:nvPr/>
          </p:nvSpPr>
          <p:spPr>
            <a:xfrm>
              <a:off x="1786169" y="2679893"/>
              <a:ext cx="1529470" cy="917570"/>
            </a:xfrm>
            <a:prstGeom prst="roundRect">
              <a:avLst>
                <a:gd name="adj" fmla="val 10569"/>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nvGrpSpPr>
          <p:cNvPr id="8" name="组合 7"/>
          <p:cNvGrpSpPr/>
          <p:nvPr userDrawn="1"/>
        </p:nvGrpSpPr>
        <p:grpSpPr>
          <a:xfrm>
            <a:off x="2819910" y="2975809"/>
            <a:ext cx="3504180" cy="310568"/>
            <a:chOff x="3791744" y="3505922"/>
            <a:chExt cx="4672240" cy="414091"/>
          </a:xfrm>
        </p:grpSpPr>
        <p:sp>
          <p:nvSpPr>
            <p:cNvPr id="9" name="文本框 8"/>
            <p:cNvSpPr txBox="1"/>
            <p:nvPr/>
          </p:nvSpPr>
          <p:spPr>
            <a:xfrm>
              <a:off x="4940535" y="3505922"/>
              <a:ext cx="2374659" cy="414091"/>
            </a:xfrm>
            <a:custGeom>
              <a:avLst/>
              <a:gdLst/>
              <a:ahLst/>
              <a:cxnLst/>
              <a:rect l="l" t="t" r="r" b="b"/>
              <a:pathLst>
                <a:path w="2374659" h="414091">
                  <a:moveTo>
                    <a:pt x="1015138" y="312048"/>
                  </a:moveTo>
                  <a:cubicBezTo>
                    <a:pt x="1047669" y="317114"/>
                    <a:pt x="1071268" y="324580"/>
                    <a:pt x="1085933" y="334447"/>
                  </a:cubicBezTo>
                  <a:cubicBezTo>
                    <a:pt x="1100599" y="344313"/>
                    <a:pt x="1108999" y="355912"/>
                    <a:pt x="1111132" y="369244"/>
                  </a:cubicBezTo>
                  <a:cubicBezTo>
                    <a:pt x="1112199" y="383910"/>
                    <a:pt x="1107532" y="392976"/>
                    <a:pt x="1097133" y="396443"/>
                  </a:cubicBezTo>
                  <a:cubicBezTo>
                    <a:pt x="1086733" y="399909"/>
                    <a:pt x="1077267" y="393510"/>
                    <a:pt x="1068734" y="377244"/>
                  </a:cubicBezTo>
                  <a:cubicBezTo>
                    <a:pt x="1064201" y="367378"/>
                    <a:pt x="1058135" y="357578"/>
                    <a:pt x="1050536" y="347846"/>
                  </a:cubicBezTo>
                  <a:cubicBezTo>
                    <a:pt x="1042936" y="338113"/>
                    <a:pt x="1030604" y="327514"/>
                    <a:pt x="1013538" y="316048"/>
                  </a:cubicBezTo>
                  <a:cubicBezTo>
                    <a:pt x="1011138" y="313914"/>
                    <a:pt x="1011671" y="312581"/>
                    <a:pt x="1015138" y="312048"/>
                  </a:cubicBezTo>
                  <a:close/>
                  <a:moveTo>
                    <a:pt x="909144" y="303648"/>
                  </a:moveTo>
                  <a:cubicBezTo>
                    <a:pt x="910477" y="303382"/>
                    <a:pt x="912211" y="303782"/>
                    <a:pt x="914344" y="304848"/>
                  </a:cubicBezTo>
                  <a:cubicBezTo>
                    <a:pt x="923143" y="309915"/>
                    <a:pt x="931076" y="315048"/>
                    <a:pt x="938142" y="320247"/>
                  </a:cubicBezTo>
                  <a:cubicBezTo>
                    <a:pt x="945209" y="325447"/>
                    <a:pt x="949008" y="330180"/>
                    <a:pt x="949542" y="334447"/>
                  </a:cubicBezTo>
                  <a:cubicBezTo>
                    <a:pt x="948475" y="336313"/>
                    <a:pt x="943942" y="338446"/>
                    <a:pt x="935943" y="340846"/>
                  </a:cubicBezTo>
                  <a:cubicBezTo>
                    <a:pt x="921543" y="351245"/>
                    <a:pt x="905478" y="361645"/>
                    <a:pt x="887745" y="372044"/>
                  </a:cubicBezTo>
                  <a:cubicBezTo>
                    <a:pt x="870013" y="382444"/>
                    <a:pt x="852214" y="390576"/>
                    <a:pt x="834349" y="396443"/>
                  </a:cubicBezTo>
                  <a:cubicBezTo>
                    <a:pt x="829816" y="397243"/>
                    <a:pt x="829016" y="396176"/>
                    <a:pt x="831949" y="393243"/>
                  </a:cubicBezTo>
                  <a:cubicBezTo>
                    <a:pt x="849015" y="381510"/>
                    <a:pt x="863947" y="367644"/>
                    <a:pt x="876746" y="351645"/>
                  </a:cubicBezTo>
                  <a:cubicBezTo>
                    <a:pt x="889545" y="335646"/>
                    <a:pt x="899412" y="320581"/>
                    <a:pt x="906344" y="306448"/>
                  </a:cubicBezTo>
                  <a:cubicBezTo>
                    <a:pt x="906878" y="304848"/>
                    <a:pt x="907811" y="303915"/>
                    <a:pt x="909144" y="303648"/>
                  </a:cubicBezTo>
                  <a:close/>
                  <a:moveTo>
                    <a:pt x="1928482" y="187655"/>
                  </a:moveTo>
                  <a:cubicBezTo>
                    <a:pt x="1930349" y="187655"/>
                    <a:pt x="1932548" y="188855"/>
                    <a:pt x="1935082" y="191255"/>
                  </a:cubicBezTo>
                  <a:lnTo>
                    <a:pt x="1956680" y="211254"/>
                  </a:lnTo>
                  <a:cubicBezTo>
                    <a:pt x="1967346" y="220587"/>
                    <a:pt x="1967613" y="224587"/>
                    <a:pt x="1957480" y="223253"/>
                  </a:cubicBezTo>
                  <a:lnTo>
                    <a:pt x="1875885" y="223253"/>
                  </a:lnTo>
                  <a:cubicBezTo>
                    <a:pt x="1874285" y="225653"/>
                    <a:pt x="1871885" y="227520"/>
                    <a:pt x="1868686" y="228853"/>
                  </a:cubicBezTo>
                  <a:lnTo>
                    <a:pt x="1868686" y="280850"/>
                  </a:lnTo>
                  <a:lnTo>
                    <a:pt x="1889484" y="280850"/>
                  </a:lnTo>
                  <a:lnTo>
                    <a:pt x="1902284" y="267251"/>
                  </a:lnTo>
                  <a:cubicBezTo>
                    <a:pt x="1904417" y="261384"/>
                    <a:pt x="1907883" y="261384"/>
                    <a:pt x="1912683" y="267251"/>
                  </a:cubicBezTo>
                  <a:lnTo>
                    <a:pt x="1930282" y="283250"/>
                  </a:lnTo>
                  <a:cubicBezTo>
                    <a:pt x="1940148" y="291516"/>
                    <a:pt x="1940948" y="295249"/>
                    <a:pt x="1932682" y="294449"/>
                  </a:cubicBezTo>
                  <a:lnTo>
                    <a:pt x="1868686" y="294449"/>
                  </a:lnTo>
                  <a:lnTo>
                    <a:pt x="1868686" y="360445"/>
                  </a:lnTo>
                  <a:cubicBezTo>
                    <a:pt x="1882285" y="361778"/>
                    <a:pt x="1895084" y="362311"/>
                    <a:pt x="1907083" y="362045"/>
                  </a:cubicBezTo>
                  <a:lnTo>
                    <a:pt x="1916683" y="362045"/>
                  </a:lnTo>
                  <a:cubicBezTo>
                    <a:pt x="1917483" y="362578"/>
                    <a:pt x="1934282" y="361245"/>
                    <a:pt x="1967080" y="358045"/>
                  </a:cubicBezTo>
                  <a:cubicBezTo>
                    <a:pt x="1968679" y="358578"/>
                    <a:pt x="1968679" y="359645"/>
                    <a:pt x="1967080" y="361245"/>
                  </a:cubicBezTo>
                  <a:cubicBezTo>
                    <a:pt x="1955080" y="370044"/>
                    <a:pt x="1946014" y="382044"/>
                    <a:pt x="1939881" y="397243"/>
                  </a:cubicBezTo>
                  <a:cubicBezTo>
                    <a:pt x="1939881" y="401509"/>
                    <a:pt x="1938815" y="403376"/>
                    <a:pt x="1936681" y="402842"/>
                  </a:cubicBezTo>
                  <a:lnTo>
                    <a:pt x="1900684" y="402842"/>
                  </a:lnTo>
                  <a:cubicBezTo>
                    <a:pt x="1880152" y="402842"/>
                    <a:pt x="1858753" y="396776"/>
                    <a:pt x="1836488" y="384643"/>
                  </a:cubicBezTo>
                  <a:cubicBezTo>
                    <a:pt x="1814222" y="372511"/>
                    <a:pt x="1798290" y="354445"/>
                    <a:pt x="1788691" y="330447"/>
                  </a:cubicBezTo>
                  <a:cubicBezTo>
                    <a:pt x="1776691" y="361912"/>
                    <a:pt x="1755093" y="386843"/>
                    <a:pt x="1723894" y="405242"/>
                  </a:cubicBezTo>
                  <a:cubicBezTo>
                    <a:pt x="1720428" y="406309"/>
                    <a:pt x="1719895" y="405509"/>
                    <a:pt x="1722295" y="402842"/>
                  </a:cubicBezTo>
                  <a:cubicBezTo>
                    <a:pt x="1742827" y="379377"/>
                    <a:pt x="1756226" y="353112"/>
                    <a:pt x="1762492" y="324047"/>
                  </a:cubicBezTo>
                  <a:cubicBezTo>
                    <a:pt x="1768758" y="294982"/>
                    <a:pt x="1771625" y="265917"/>
                    <a:pt x="1771092" y="236852"/>
                  </a:cubicBezTo>
                  <a:cubicBezTo>
                    <a:pt x="1770558" y="232053"/>
                    <a:pt x="1771625" y="230453"/>
                    <a:pt x="1774291" y="232053"/>
                  </a:cubicBezTo>
                  <a:cubicBezTo>
                    <a:pt x="1784957" y="234453"/>
                    <a:pt x="1794690" y="236919"/>
                    <a:pt x="1803490" y="239452"/>
                  </a:cubicBezTo>
                  <a:cubicBezTo>
                    <a:pt x="1812289" y="241985"/>
                    <a:pt x="1816955" y="245385"/>
                    <a:pt x="1817489" y="249652"/>
                  </a:cubicBezTo>
                  <a:cubicBezTo>
                    <a:pt x="1817222" y="253385"/>
                    <a:pt x="1814289" y="256318"/>
                    <a:pt x="1808689" y="258451"/>
                  </a:cubicBezTo>
                  <a:cubicBezTo>
                    <a:pt x="1805490" y="282183"/>
                    <a:pt x="1800423" y="302982"/>
                    <a:pt x="1793490" y="320847"/>
                  </a:cubicBezTo>
                  <a:cubicBezTo>
                    <a:pt x="1804156" y="337913"/>
                    <a:pt x="1818022" y="349646"/>
                    <a:pt x="1835088" y="356045"/>
                  </a:cubicBezTo>
                  <a:lnTo>
                    <a:pt x="1835088" y="223253"/>
                  </a:lnTo>
                  <a:lnTo>
                    <a:pt x="1763892" y="223253"/>
                  </a:lnTo>
                  <a:cubicBezTo>
                    <a:pt x="1759359" y="222720"/>
                    <a:pt x="1754559" y="224053"/>
                    <a:pt x="1749493" y="227253"/>
                  </a:cubicBezTo>
                  <a:lnTo>
                    <a:pt x="1738294" y="209654"/>
                  </a:lnTo>
                  <a:lnTo>
                    <a:pt x="1911083" y="209654"/>
                  </a:lnTo>
                  <a:lnTo>
                    <a:pt x="1923882" y="191255"/>
                  </a:lnTo>
                  <a:cubicBezTo>
                    <a:pt x="1925082" y="188855"/>
                    <a:pt x="1926615" y="187655"/>
                    <a:pt x="1928482" y="187655"/>
                  </a:cubicBezTo>
                  <a:close/>
                  <a:moveTo>
                    <a:pt x="218586" y="168657"/>
                  </a:moveTo>
                  <a:cubicBezTo>
                    <a:pt x="220586" y="168657"/>
                    <a:pt x="223186" y="170057"/>
                    <a:pt x="226386" y="172856"/>
                  </a:cubicBezTo>
                  <a:lnTo>
                    <a:pt x="258384" y="196855"/>
                  </a:lnTo>
                  <a:cubicBezTo>
                    <a:pt x="265584" y="203788"/>
                    <a:pt x="266917" y="207521"/>
                    <a:pt x="262384" y="208054"/>
                  </a:cubicBezTo>
                  <a:cubicBezTo>
                    <a:pt x="236785" y="208854"/>
                    <a:pt x="212787" y="215520"/>
                    <a:pt x="190388" y="228053"/>
                  </a:cubicBezTo>
                  <a:cubicBezTo>
                    <a:pt x="193588" y="228853"/>
                    <a:pt x="195188" y="230453"/>
                    <a:pt x="195188" y="232853"/>
                  </a:cubicBezTo>
                  <a:cubicBezTo>
                    <a:pt x="194121" y="237919"/>
                    <a:pt x="191188" y="241386"/>
                    <a:pt x="186388" y="243252"/>
                  </a:cubicBezTo>
                  <a:lnTo>
                    <a:pt x="186388" y="272050"/>
                  </a:lnTo>
                  <a:cubicBezTo>
                    <a:pt x="186388" y="273917"/>
                    <a:pt x="186388" y="275250"/>
                    <a:pt x="186388" y="276050"/>
                  </a:cubicBezTo>
                  <a:lnTo>
                    <a:pt x="263184" y="276050"/>
                  </a:lnTo>
                  <a:lnTo>
                    <a:pt x="279983" y="256851"/>
                  </a:lnTo>
                  <a:cubicBezTo>
                    <a:pt x="283182" y="251518"/>
                    <a:pt x="286916" y="251252"/>
                    <a:pt x="291182" y="256051"/>
                  </a:cubicBezTo>
                  <a:lnTo>
                    <a:pt x="314381" y="276850"/>
                  </a:lnTo>
                  <a:cubicBezTo>
                    <a:pt x="320247" y="282983"/>
                    <a:pt x="322847" y="286716"/>
                    <a:pt x="322180" y="288049"/>
                  </a:cubicBezTo>
                  <a:cubicBezTo>
                    <a:pt x="321513" y="289383"/>
                    <a:pt x="319447" y="289916"/>
                    <a:pt x="315980" y="289649"/>
                  </a:cubicBezTo>
                  <a:lnTo>
                    <a:pt x="186388" y="289649"/>
                  </a:lnTo>
                  <a:cubicBezTo>
                    <a:pt x="186122" y="325914"/>
                    <a:pt x="186655" y="352179"/>
                    <a:pt x="187988" y="368444"/>
                  </a:cubicBezTo>
                  <a:cubicBezTo>
                    <a:pt x="188255" y="379644"/>
                    <a:pt x="183189" y="388443"/>
                    <a:pt x="172789" y="394843"/>
                  </a:cubicBezTo>
                  <a:cubicBezTo>
                    <a:pt x="162390" y="401242"/>
                    <a:pt x="150924" y="404976"/>
                    <a:pt x="138391" y="406042"/>
                  </a:cubicBezTo>
                  <a:cubicBezTo>
                    <a:pt x="136525" y="406309"/>
                    <a:pt x="135191" y="405509"/>
                    <a:pt x="134392" y="403642"/>
                  </a:cubicBezTo>
                  <a:cubicBezTo>
                    <a:pt x="130658" y="389243"/>
                    <a:pt x="113859" y="375644"/>
                    <a:pt x="83995" y="362845"/>
                  </a:cubicBezTo>
                  <a:cubicBezTo>
                    <a:pt x="81861" y="360712"/>
                    <a:pt x="82128" y="359112"/>
                    <a:pt x="84795" y="358045"/>
                  </a:cubicBezTo>
                  <a:cubicBezTo>
                    <a:pt x="114659" y="362311"/>
                    <a:pt x="132792" y="363178"/>
                    <a:pt x="139191" y="360645"/>
                  </a:cubicBezTo>
                  <a:cubicBezTo>
                    <a:pt x="145591" y="358112"/>
                    <a:pt x="148257" y="354712"/>
                    <a:pt x="147191" y="350446"/>
                  </a:cubicBezTo>
                  <a:lnTo>
                    <a:pt x="147191" y="289649"/>
                  </a:lnTo>
                  <a:lnTo>
                    <a:pt x="25598" y="289649"/>
                  </a:lnTo>
                  <a:cubicBezTo>
                    <a:pt x="21065" y="288849"/>
                    <a:pt x="16265" y="290449"/>
                    <a:pt x="11199" y="294449"/>
                  </a:cubicBezTo>
                  <a:lnTo>
                    <a:pt x="0" y="276050"/>
                  </a:lnTo>
                  <a:lnTo>
                    <a:pt x="147191" y="276050"/>
                  </a:lnTo>
                  <a:lnTo>
                    <a:pt x="147191" y="262451"/>
                  </a:lnTo>
                  <a:cubicBezTo>
                    <a:pt x="147191" y="243519"/>
                    <a:pt x="146924" y="231786"/>
                    <a:pt x="146391" y="227253"/>
                  </a:cubicBezTo>
                  <a:cubicBezTo>
                    <a:pt x="143724" y="220853"/>
                    <a:pt x="143991" y="217920"/>
                    <a:pt x="147191" y="218454"/>
                  </a:cubicBezTo>
                  <a:cubicBezTo>
                    <a:pt x="151191" y="218454"/>
                    <a:pt x="156923" y="219054"/>
                    <a:pt x="164390" y="220253"/>
                  </a:cubicBezTo>
                  <a:cubicBezTo>
                    <a:pt x="171856" y="221453"/>
                    <a:pt x="178655" y="223253"/>
                    <a:pt x="184788" y="225653"/>
                  </a:cubicBezTo>
                  <a:lnTo>
                    <a:pt x="201587" y="196055"/>
                  </a:lnTo>
                  <a:lnTo>
                    <a:pt x="89594" y="196055"/>
                  </a:lnTo>
                  <a:cubicBezTo>
                    <a:pt x="85595" y="195255"/>
                    <a:pt x="80795" y="196855"/>
                    <a:pt x="75195" y="200855"/>
                  </a:cubicBezTo>
                  <a:lnTo>
                    <a:pt x="64796" y="183256"/>
                  </a:lnTo>
                  <a:lnTo>
                    <a:pt x="207187" y="183256"/>
                  </a:lnTo>
                  <a:lnTo>
                    <a:pt x="214387" y="172856"/>
                  </a:lnTo>
                  <a:cubicBezTo>
                    <a:pt x="215187" y="170057"/>
                    <a:pt x="216586" y="168657"/>
                    <a:pt x="218586" y="168657"/>
                  </a:cubicBezTo>
                  <a:close/>
                  <a:moveTo>
                    <a:pt x="566365" y="167257"/>
                  </a:moveTo>
                  <a:cubicBezTo>
                    <a:pt x="579164" y="171256"/>
                    <a:pt x="590497" y="177923"/>
                    <a:pt x="600363" y="187255"/>
                  </a:cubicBezTo>
                  <a:cubicBezTo>
                    <a:pt x="610229" y="196588"/>
                    <a:pt x="615429" y="206721"/>
                    <a:pt x="615962" y="217654"/>
                  </a:cubicBezTo>
                  <a:cubicBezTo>
                    <a:pt x="614629" y="230986"/>
                    <a:pt x="608496" y="238452"/>
                    <a:pt x="597563" y="240052"/>
                  </a:cubicBezTo>
                  <a:cubicBezTo>
                    <a:pt x="586631" y="241652"/>
                    <a:pt x="580498" y="232586"/>
                    <a:pt x="579164" y="212854"/>
                  </a:cubicBezTo>
                  <a:cubicBezTo>
                    <a:pt x="578898" y="205388"/>
                    <a:pt x="577364" y="197455"/>
                    <a:pt x="574565" y="189055"/>
                  </a:cubicBezTo>
                  <a:cubicBezTo>
                    <a:pt x="571765" y="180656"/>
                    <a:pt x="568498" y="174190"/>
                    <a:pt x="564765" y="169657"/>
                  </a:cubicBezTo>
                  <a:cubicBezTo>
                    <a:pt x="563699" y="167790"/>
                    <a:pt x="564232" y="166990"/>
                    <a:pt x="566365" y="167257"/>
                  </a:cubicBezTo>
                  <a:close/>
                  <a:moveTo>
                    <a:pt x="1814289" y="104061"/>
                  </a:moveTo>
                  <a:lnTo>
                    <a:pt x="1814289" y="151258"/>
                  </a:lnTo>
                  <a:lnTo>
                    <a:pt x="1889484" y="151258"/>
                  </a:lnTo>
                  <a:lnTo>
                    <a:pt x="1889484" y="104061"/>
                  </a:lnTo>
                  <a:lnTo>
                    <a:pt x="1820689" y="104061"/>
                  </a:lnTo>
                  <a:cubicBezTo>
                    <a:pt x="1819355" y="104061"/>
                    <a:pt x="1817222" y="104061"/>
                    <a:pt x="1814289" y="104061"/>
                  </a:cubicBezTo>
                  <a:close/>
                  <a:moveTo>
                    <a:pt x="564765" y="56863"/>
                  </a:moveTo>
                  <a:cubicBezTo>
                    <a:pt x="581031" y="60330"/>
                    <a:pt x="594830" y="66663"/>
                    <a:pt x="606163" y="75862"/>
                  </a:cubicBezTo>
                  <a:cubicBezTo>
                    <a:pt x="617495" y="85062"/>
                    <a:pt x="623428" y="94194"/>
                    <a:pt x="623962" y="103261"/>
                  </a:cubicBezTo>
                  <a:cubicBezTo>
                    <a:pt x="622362" y="117126"/>
                    <a:pt x="615962" y="124659"/>
                    <a:pt x="604763" y="125859"/>
                  </a:cubicBezTo>
                  <a:cubicBezTo>
                    <a:pt x="593564" y="127059"/>
                    <a:pt x="587164" y="118993"/>
                    <a:pt x="585564" y="101661"/>
                  </a:cubicBezTo>
                  <a:cubicBezTo>
                    <a:pt x="585297" y="95261"/>
                    <a:pt x="583164" y="87995"/>
                    <a:pt x="579164" y="79862"/>
                  </a:cubicBezTo>
                  <a:cubicBezTo>
                    <a:pt x="575165" y="71729"/>
                    <a:pt x="569832" y="65130"/>
                    <a:pt x="563165" y="60063"/>
                  </a:cubicBezTo>
                  <a:cubicBezTo>
                    <a:pt x="561299" y="58730"/>
                    <a:pt x="561832" y="57663"/>
                    <a:pt x="564765" y="56863"/>
                  </a:cubicBezTo>
                  <a:close/>
                  <a:moveTo>
                    <a:pt x="1814289" y="44064"/>
                  </a:moveTo>
                  <a:lnTo>
                    <a:pt x="1814289" y="90461"/>
                  </a:lnTo>
                  <a:lnTo>
                    <a:pt x="1889484" y="90461"/>
                  </a:lnTo>
                  <a:lnTo>
                    <a:pt x="1889484" y="44064"/>
                  </a:lnTo>
                  <a:close/>
                  <a:moveTo>
                    <a:pt x="518368" y="20066"/>
                  </a:moveTo>
                  <a:cubicBezTo>
                    <a:pt x="521835" y="21932"/>
                    <a:pt x="528101" y="27465"/>
                    <a:pt x="537167" y="36665"/>
                  </a:cubicBezTo>
                  <a:cubicBezTo>
                    <a:pt x="546233" y="45864"/>
                    <a:pt x="551433" y="53130"/>
                    <a:pt x="552766" y="58463"/>
                  </a:cubicBezTo>
                  <a:cubicBezTo>
                    <a:pt x="553833" y="61130"/>
                    <a:pt x="549033" y="62196"/>
                    <a:pt x="538367" y="61663"/>
                  </a:cubicBezTo>
                  <a:lnTo>
                    <a:pt x="536767" y="61663"/>
                  </a:lnTo>
                  <a:cubicBezTo>
                    <a:pt x="525568" y="64063"/>
                    <a:pt x="512768" y="65930"/>
                    <a:pt x="498369" y="67263"/>
                  </a:cubicBezTo>
                  <a:cubicBezTo>
                    <a:pt x="506635" y="69129"/>
                    <a:pt x="510902" y="71263"/>
                    <a:pt x="511169" y="73662"/>
                  </a:cubicBezTo>
                  <a:cubicBezTo>
                    <a:pt x="510635" y="78195"/>
                    <a:pt x="507702" y="81929"/>
                    <a:pt x="502369" y="84862"/>
                  </a:cubicBezTo>
                  <a:lnTo>
                    <a:pt x="502369" y="151258"/>
                  </a:lnTo>
                  <a:lnTo>
                    <a:pt x="512768" y="151258"/>
                  </a:lnTo>
                  <a:lnTo>
                    <a:pt x="527968" y="133659"/>
                  </a:lnTo>
                  <a:cubicBezTo>
                    <a:pt x="530901" y="128326"/>
                    <a:pt x="534367" y="128592"/>
                    <a:pt x="538367" y="134459"/>
                  </a:cubicBezTo>
                  <a:lnTo>
                    <a:pt x="555966" y="153658"/>
                  </a:lnTo>
                  <a:cubicBezTo>
                    <a:pt x="564765" y="162990"/>
                    <a:pt x="564765" y="166723"/>
                    <a:pt x="555966" y="164857"/>
                  </a:cubicBezTo>
                  <a:lnTo>
                    <a:pt x="502369" y="164857"/>
                  </a:lnTo>
                  <a:lnTo>
                    <a:pt x="502369" y="199255"/>
                  </a:lnTo>
                  <a:cubicBezTo>
                    <a:pt x="515702" y="203255"/>
                    <a:pt x="528301" y="209454"/>
                    <a:pt x="540167" y="217854"/>
                  </a:cubicBezTo>
                  <a:cubicBezTo>
                    <a:pt x="552033" y="226253"/>
                    <a:pt x="558366" y="236053"/>
                    <a:pt x="559166" y="247252"/>
                  </a:cubicBezTo>
                  <a:cubicBezTo>
                    <a:pt x="557566" y="260851"/>
                    <a:pt x="551366" y="268517"/>
                    <a:pt x="540567" y="270250"/>
                  </a:cubicBezTo>
                  <a:cubicBezTo>
                    <a:pt x="529767" y="271984"/>
                    <a:pt x="523701" y="263518"/>
                    <a:pt x="522368" y="244852"/>
                  </a:cubicBezTo>
                  <a:cubicBezTo>
                    <a:pt x="522368" y="240852"/>
                    <a:pt x="520701" y="235053"/>
                    <a:pt x="517368" y="227453"/>
                  </a:cubicBezTo>
                  <a:cubicBezTo>
                    <a:pt x="514035" y="219853"/>
                    <a:pt x="509035" y="212854"/>
                    <a:pt x="502369" y="206454"/>
                  </a:cubicBezTo>
                  <a:lnTo>
                    <a:pt x="502369" y="396443"/>
                  </a:lnTo>
                  <a:cubicBezTo>
                    <a:pt x="500769" y="404976"/>
                    <a:pt x="493570" y="409509"/>
                    <a:pt x="480770" y="410042"/>
                  </a:cubicBezTo>
                  <a:cubicBezTo>
                    <a:pt x="471438" y="412175"/>
                    <a:pt x="467705" y="407642"/>
                    <a:pt x="469571" y="396443"/>
                  </a:cubicBezTo>
                  <a:cubicBezTo>
                    <a:pt x="469838" y="389243"/>
                    <a:pt x="470038" y="379844"/>
                    <a:pt x="470171" y="368244"/>
                  </a:cubicBezTo>
                  <a:cubicBezTo>
                    <a:pt x="470304" y="356645"/>
                    <a:pt x="470371" y="346979"/>
                    <a:pt x="470371" y="339246"/>
                  </a:cubicBezTo>
                  <a:lnTo>
                    <a:pt x="470371" y="255251"/>
                  </a:lnTo>
                  <a:cubicBezTo>
                    <a:pt x="453572" y="282716"/>
                    <a:pt x="433307" y="307248"/>
                    <a:pt x="409575" y="328847"/>
                  </a:cubicBezTo>
                  <a:cubicBezTo>
                    <a:pt x="406375" y="331780"/>
                    <a:pt x="405575" y="330980"/>
                    <a:pt x="407175" y="326447"/>
                  </a:cubicBezTo>
                  <a:cubicBezTo>
                    <a:pt x="423440" y="300315"/>
                    <a:pt x="436373" y="272917"/>
                    <a:pt x="445972" y="244252"/>
                  </a:cubicBezTo>
                  <a:cubicBezTo>
                    <a:pt x="455572" y="215587"/>
                    <a:pt x="461838" y="189122"/>
                    <a:pt x="464771" y="164857"/>
                  </a:cubicBezTo>
                  <a:lnTo>
                    <a:pt x="430373" y="164857"/>
                  </a:lnTo>
                  <a:cubicBezTo>
                    <a:pt x="426640" y="164057"/>
                    <a:pt x="421841" y="165657"/>
                    <a:pt x="415974" y="169657"/>
                  </a:cubicBezTo>
                  <a:lnTo>
                    <a:pt x="405575" y="151258"/>
                  </a:lnTo>
                  <a:lnTo>
                    <a:pt x="470371" y="151258"/>
                  </a:lnTo>
                  <a:lnTo>
                    <a:pt x="470371" y="106460"/>
                  </a:lnTo>
                  <a:cubicBezTo>
                    <a:pt x="470371" y="87528"/>
                    <a:pt x="470371" y="75796"/>
                    <a:pt x="470371" y="71263"/>
                  </a:cubicBezTo>
                  <a:cubicBezTo>
                    <a:pt x="470371" y="70196"/>
                    <a:pt x="470104" y="69396"/>
                    <a:pt x="469571" y="68863"/>
                  </a:cubicBezTo>
                  <a:cubicBezTo>
                    <a:pt x="447706" y="70996"/>
                    <a:pt x="426374" y="71529"/>
                    <a:pt x="405575" y="70463"/>
                  </a:cubicBezTo>
                  <a:cubicBezTo>
                    <a:pt x="401042" y="69396"/>
                    <a:pt x="400509" y="68329"/>
                    <a:pt x="403975" y="67263"/>
                  </a:cubicBezTo>
                  <a:cubicBezTo>
                    <a:pt x="429307" y="61930"/>
                    <a:pt x="451572" y="55064"/>
                    <a:pt x="470771" y="46664"/>
                  </a:cubicBezTo>
                  <a:cubicBezTo>
                    <a:pt x="489970" y="38265"/>
                    <a:pt x="503969" y="29665"/>
                    <a:pt x="512768" y="20866"/>
                  </a:cubicBezTo>
                  <a:cubicBezTo>
                    <a:pt x="513835" y="19532"/>
                    <a:pt x="515702" y="19266"/>
                    <a:pt x="518368" y="20066"/>
                  </a:cubicBezTo>
                  <a:close/>
                  <a:moveTo>
                    <a:pt x="48797" y="17666"/>
                  </a:moveTo>
                  <a:cubicBezTo>
                    <a:pt x="65329" y="22732"/>
                    <a:pt x="79995" y="30598"/>
                    <a:pt x="92794" y="41264"/>
                  </a:cubicBezTo>
                  <a:cubicBezTo>
                    <a:pt x="105593" y="51930"/>
                    <a:pt x="112793" y="67796"/>
                    <a:pt x="114393" y="88861"/>
                  </a:cubicBezTo>
                  <a:cubicBezTo>
                    <a:pt x="112793" y="104327"/>
                    <a:pt x="105593" y="113260"/>
                    <a:pt x="92794" y="115660"/>
                  </a:cubicBezTo>
                  <a:cubicBezTo>
                    <a:pt x="79995" y="118060"/>
                    <a:pt x="72795" y="108594"/>
                    <a:pt x="71195" y="87262"/>
                  </a:cubicBezTo>
                  <a:cubicBezTo>
                    <a:pt x="70929" y="75796"/>
                    <a:pt x="68329" y="63796"/>
                    <a:pt x="63396" y="51264"/>
                  </a:cubicBezTo>
                  <a:cubicBezTo>
                    <a:pt x="58463" y="38731"/>
                    <a:pt x="52797" y="28332"/>
                    <a:pt x="46397" y="20066"/>
                  </a:cubicBezTo>
                  <a:cubicBezTo>
                    <a:pt x="45597" y="18466"/>
                    <a:pt x="46397" y="17666"/>
                    <a:pt x="48797" y="17666"/>
                  </a:cubicBezTo>
                  <a:close/>
                  <a:moveTo>
                    <a:pt x="1895284" y="11866"/>
                  </a:moveTo>
                  <a:cubicBezTo>
                    <a:pt x="1897417" y="11466"/>
                    <a:pt x="1899750" y="12333"/>
                    <a:pt x="1902284" y="14466"/>
                  </a:cubicBezTo>
                  <a:lnTo>
                    <a:pt x="1927082" y="32865"/>
                  </a:lnTo>
                  <a:cubicBezTo>
                    <a:pt x="1933215" y="36065"/>
                    <a:pt x="1933748" y="40064"/>
                    <a:pt x="1928682" y="44864"/>
                  </a:cubicBezTo>
                  <a:lnTo>
                    <a:pt x="1921482" y="54464"/>
                  </a:lnTo>
                  <a:lnTo>
                    <a:pt x="1921482" y="110460"/>
                  </a:lnTo>
                  <a:cubicBezTo>
                    <a:pt x="1921216" y="113393"/>
                    <a:pt x="1921216" y="120393"/>
                    <a:pt x="1921482" y="131459"/>
                  </a:cubicBezTo>
                  <a:cubicBezTo>
                    <a:pt x="1921749" y="142525"/>
                    <a:pt x="1922282" y="152858"/>
                    <a:pt x="1923082" y="162457"/>
                  </a:cubicBezTo>
                  <a:cubicBezTo>
                    <a:pt x="1924416" y="176323"/>
                    <a:pt x="1916949" y="183256"/>
                    <a:pt x="1900684" y="183256"/>
                  </a:cubicBezTo>
                  <a:cubicBezTo>
                    <a:pt x="1892951" y="184589"/>
                    <a:pt x="1889218" y="182189"/>
                    <a:pt x="1889484" y="176056"/>
                  </a:cubicBezTo>
                  <a:lnTo>
                    <a:pt x="1889484" y="164857"/>
                  </a:lnTo>
                  <a:lnTo>
                    <a:pt x="1819889" y="164857"/>
                  </a:lnTo>
                  <a:cubicBezTo>
                    <a:pt x="1818822" y="164857"/>
                    <a:pt x="1816955" y="164857"/>
                    <a:pt x="1814289" y="164857"/>
                  </a:cubicBezTo>
                  <a:lnTo>
                    <a:pt x="1814289" y="173656"/>
                  </a:lnTo>
                  <a:cubicBezTo>
                    <a:pt x="1812423" y="181389"/>
                    <a:pt x="1804956" y="185922"/>
                    <a:pt x="1791890" y="187255"/>
                  </a:cubicBezTo>
                  <a:cubicBezTo>
                    <a:pt x="1781758" y="189655"/>
                    <a:pt x="1778025" y="185122"/>
                    <a:pt x="1780691" y="173656"/>
                  </a:cubicBezTo>
                  <a:cubicBezTo>
                    <a:pt x="1780958" y="166190"/>
                    <a:pt x="1781158" y="156524"/>
                    <a:pt x="1781291" y="144658"/>
                  </a:cubicBezTo>
                  <a:cubicBezTo>
                    <a:pt x="1781424" y="132792"/>
                    <a:pt x="1781491" y="123259"/>
                    <a:pt x="1781491" y="116060"/>
                  </a:cubicBezTo>
                  <a:lnTo>
                    <a:pt x="1781491" y="57663"/>
                  </a:lnTo>
                  <a:cubicBezTo>
                    <a:pt x="1781491" y="38198"/>
                    <a:pt x="1781224" y="26199"/>
                    <a:pt x="1780691" y="21666"/>
                  </a:cubicBezTo>
                  <a:cubicBezTo>
                    <a:pt x="1778025" y="14999"/>
                    <a:pt x="1778291" y="11800"/>
                    <a:pt x="1781491" y="12066"/>
                  </a:cubicBezTo>
                  <a:cubicBezTo>
                    <a:pt x="1785757" y="12599"/>
                    <a:pt x="1792290" y="14999"/>
                    <a:pt x="1801090" y="19266"/>
                  </a:cubicBezTo>
                  <a:cubicBezTo>
                    <a:pt x="1809889" y="23532"/>
                    <a:pt x="1816155" y="27532"/>
                    <a:pt x="1819889" y="31265"/>
                  </a:cubicBezTo>
                  <a:lnTo>
                    <a:pt x="1878285" y="31265"/>
                  </a:lnTo>
                  <a:lnTo>
                    <a:pt x="1889484" y="16866"/>
                  </a:lnTo>
                  <a:cubicBezTo>
                    <a:pt x="1891218" y="13933"/>
                    <a:pt x="1893151" y="12266"/>
                    <a:pt x="1895284" y="11866"/>
                  </a:cubicBezTo>
                  <a:close/>
                  <a:moveTo>
                    <a:pt x="241585" y="10466"/>
                  </a:moveTo>
                  <a:cubicBezTo>
                    <a:pt x="254384" y="15266"/>
                    <a:pt x="265050" y="20666"/>
                    <a:pt x="273583" y="26665"/>
                  </a:cubicBezTo>
                  <a:cubicBezTo>
                    <a:pt x="282116" y="32665"/>
                    <a:pt x="285849" y="37665"/>
                    <a:pt x="284782" y="41664"/>
                  </a:cubicBezTo>
                  <a:cubicBezTo>
                    <a:pt x="283182" y="45397"/>
                    <a:pt x="279183" y="47797"/>
                    <a:pt x="272783" y="48864"/>
                  </a:cubicBezTo>
                  <a:cubicBezTo>
                    <a:pt x="258917" y="68863"/>
                    <a:pt x="239985" y="95528"/>
                    <a:pt x="215987" y="128859"/>
                  </a:cubicBezTo>
                  <a:lnTo>
                    <a:pt x="269583" y="128859"/>
                  </a:lnTo>
                  <a:lnTo>
                    <a:pt x="277583" y="117660"/>
                  </a:lnTo>
                  <a:cubicBezTo>
                    <a:pt x="279716" y="111260"/>
                    <a:pt x="283982" y="111527"/>
                    <a:pt x="290382" y="118460"/>
                  </a:cubicBezTo>
                  <a:lnTo>
                    <a:pt x="318380" y="142458"/>
                  </a:lnTo>
                  <a:cubicBezTo>
                    <a:pt x="327446" y="150458"/>
                    <a:pt x="328513" y="154724"/>
                    <a:pt x="321580" y="155257"/>
                  </a:cubicBezTo>
                  <a:cubicBezTo>
                    <a:pt x="311181" y="155257"/>
                    <a:pt x="299981" y="157324"/>
                    <a:pt x="287982" y="161457"/>
                  </a:cubicBezTo>
                  <a:cubicBezTo>
                    <a:pt x="275983" y="165590"/>
                    <a:pt x="265584" y="173123"/>
                    <a:pt x="256784" y="184056"/>
                  </a:cubicBezTo>
                  <a:lnTo>
                    <a:pt x="252784" y="184056"/>
                  </a:lnTo>
                  <a:lnTo>
                    <a:pt x="267183" y="142458"/>
                  </a:lnTo>
                  <a:lnTo>
                    <a:pt x="53596" y="142458"/>
                  </a:lnTo>
                  <a:cubicBezTo>
                    <a:pt x="52263" y="142458"/>
                    <a:pt x="50663" y="142458"/>
                    <a:pt x="48797" y="142458"/>
                  </a:cubicBezTo>
                  <a:cubicBezTo>
                    <a:pt x="50130" y="148325"/>
                    <a:pt x="50663" y="156591"/>
                    <a:pt x="50397" y="167257"/>
                  </a:cubicBezTo>
                  <a:cubicBezTo>
                    <a:pt x="47997" y="188322"/>
                    <a:pt x="39997" y="200588"/>
                    <a:pt x="26398" y="204054"/>
                  </a:cubicBezTo>
                  <a:cubicBezTo>
                    <a:pt x="11732" y="206188"/>
                    <a:pt x="3466" y="201721"/>
                    <a:pt x="1600" y="190655"/>
                  </a:cubicBezTo>
                  <a:cubicBezTo>
                    <a:pt x="-267" y="179589"/>
                    <a:pt x="2400" y="169923"/>
                    <a:pt x="9599" y="161657"/>
                  </a:cubicBezTo>
                  <a:cubicBezTo>
                    <a:pt x="18665" y="152058"/>
                    <a:pt x="24198" y="142392"/>
                    <a:pt x="26198" y="132659"/>
                  </a:cubicBezTo>
                  <a:cubicBezTo>
                    <a:pt x="28198" y="122926"/>
                    <a:pt x="29065" y="113393"/>
                    <a:pt x="28798" y="104061"/>
                  </a:cubicBezTo>
                  <a:cubicBezTo>
                    <a:pt x="28798" y="101394"/>
                    <a:pt x="29598" y="101394"/>
                    <a:pt x="31198" y="104061"/>
                  </a:cubicBezTo>
                  <a:cubicBezTo>
                    <a:pt x="35731" y="111260"/>
                    <a:pt x="39997" y="119526"/>
                    <a:pt x="43997" y="128859"/>
                  </a:cubicBezTo>
                  <a:lnTo>
                    <a:pt x="204787" y="128859"/>
                  </a:lnTo>
                  <a:cubicBezTo>
                    <a:pt x="221853" y="84062"/>
                    <a:pt x="232519" y="45931"/>
                    <a:pt x="236785" y="14466"/>
                  </a:cubicBezTo>
                  <a:cubicBezTo>
                    <a:pt x="237052" y="10466"/>
                    <a:pt x="238652" y="9133"/>
                    <a:pt x="241585" y="10466"/>
                  </a:cubicBezTo>
                  <a:close/>
                  <a:moveTo>
                    <a:pt x="2251862" y="8066"/>
                  </a:moveTo>
                  <a:cubicBezTo>
                    <a:pt x="2259062" y="8333"/>
                    <a:pt x="2268528" y="9866"/>
                    <a:pt x="2280260" y="12666"/>
                  </a:cubicBezTo>
                  <a:cubicBezTo>
                    <a:pt x="2291993" y="15466"/>
                    <a:pt x="2298526" y="18732"/>
                    <a:pt x="2299859" y="22466"/>
                  </a:cubicBezTo>
                  <a:cubicBezTo>
                    <a:pt x="2299059" y="27532"/>
                    <a:pt x="2296659" y="31265"/>
                    <a:pt x="2292660" y="33665"/>
                  </a:cubicBezTo>
                  <a:lnTo>
                    <a:pt x="2292660" y="187255"/>
                  </a:lnTo>
                  <a:lnTo>
                    <a:pt x="2313458" y="187255"/>
                  </a:lnTo>
                  <a:lnTo>
                    <a:pt x="2331857" y="168057"/>
                  </a:lnTo>
                  <a:cubicBezTo>
                    <a:pt x="2335591" y="162457"/>
                    <a:pt x="2339323" y="162457"/>
                    <a:pt x="2343057" y="168057"/>
                  </a:cubicBezTo>
                  <a:lnTo>
                    <a:pt x="2366255" y="187255"/>
                  </a:lnTo>
                  <a:cubicBezTo>
                    <a:pt x="2377188" y="197921"/>
                    <a:pt x="2377455" y="202455"/>
                    <a:pt x="2367055" y="200855"/>
                  </a:cubicBezTo>
                  <a:lnTo>
                    <a:pt x="2292660" y="200855"/>
                  </a:lnTo>
                  <a:lnTo>
                    <a:pt x="2292660" y="339246"/>
                  </a:lnTo>
                  <a:cubicBezTo>
                    <a:pt x="2292393" y="340579"/>
                    <a:pt x="2292326" y="346712"/>
                    <a:pt x="2292460" y="357645"/>
                  </a:cubicBezTo>
                  <a:cubicBezTo>
                    <a:pt x="2292593" y="368578"/>
                    <a:pt x="2292926" y="379110"/>
                    <a:pt x="2293460" y="389243"/>
                  </a:cubicBezTo>
                  <a:cubicBezTo>
                    <a:pt x="2293993" y="402842"/>
                    <a:pt x="2284660" y="409775"/>
                    <a:pt x="2265461" y="410042"/>
                  </a:cubicBezTo>
                  <a:cubicBezTo>
                    <a:pt x="2256129" y="411108"/>
                    <a:pt x="2251596" y="408709"/>
                    <a:pt x="2251862" y="402842"/>
                  </a:cubicBezTo>
                  <a:lnTo>
                    <a:pt x="2251862" y="200855"/>
                  </a:lnTo>
                  <a:lnTo>
                    <a:pt x="2180667" y="200855"/>
                  </a:lnTo>
                  <a:lnTo>
                    <a:pt x="2180667" y="218454"/>
                  </a:lnTo>
                  <a:cubicBezTo>
                    <a:pt x="2179867" y="264584"/>
                    <a:pt x="2167867" y="304515"/>
                    <a:pt x="2144669" y="338246"/>
                  </a:cubicBezTo>
                  <a:cubicBezTo>
                    <a:pt x="2121470" y="371978"/>
                    <a:pt x="2091872" y="393510"/>
                    <a:pt x="2055874" y="402842"/>
                  </a:cubicBezTo>
                  <a:cubicBezTo>
                    <a:pt x="2050808" y="402576"/>
                    <a:pt x="2049741" y="400709"/>
                    <a:pt x="2052674" y="397243"/>
                  </a:cubicBezTo>
                  <a:cubicBezTo>
                    <a:pt x="2083606" y="381244"/>
                    <a:pt x="2106671" y="357245"/>
                    <a:pt x="2121870" y="325247"/>
                  </a:cubicBezTo>
                  <a:cubicBezTo>
                    <a:pt x="2137069" y="293249"/>
                    <a:pt x="2144669" y="257651"/>
                    <a:pt x="2144669" y="218454"/>
                  </a:cubicBezTo>
                  <a:lnTo>
                    <a:pt x="2144669" y="200855"/>
                  </a:lnTo>
                  <a:lnTo>
                    <a:pt x="2073473" y="200855"/>
                  </a:lnTo>
                  <a:cubicBezTo>
                    <a:pt x="2068940" y="200321"/>
                    <a:pt x="2064140" y="201655"/>
                    <a:pt x="2059074" y="204854"/>
                  </a:cubicBezTo>
                  <a:lnTo>
                    <a:pt x="2047875" y="187255"/>
                  </a:lnTo>
                  <a:lnTo>
                    <a:pt x="2144669" y="187255"/>
                  </a:lnTo>
                  <a:lnTo>
                    <a:pt x="2144669" y="110460"/>
                  </a:lnTo>
                  <a:cubicBezTo>
                    <a:pt x="2144669" y="100594"/>
                    <a:pt x="2144669" y="90995"/>
                    <a:pt x="2144669" y="81662"/>
                  </a:cubicBezTo>
                  <a:cubicBezTo>
                    <a:pt x="2115870" y="89395"/>
                    <a:pt x="2086272" y="95794"/>
                    <a:pt x="2055874" y="100861"/>
                  </a:cubicBezTo>
                  <a:cubicBezTo>
                    <a:pt x="2050808" y="100861"/>
                    <a:pt x="2049741" y="99261"/>
                    <a:pt x="2052674" y="96061"/>
                  </a:cubicBezTo>
                  <a:cubicBezTo>
                    <a:pt x="2101471" y="78195"/>
                    <a:pt x="2144669" y="50197"/>
                    <a:pt x="2182266" y="12066"/>
                  </a:cubicBezTo>
                  <a:cubicBezTo>
                    <a:pt x="2183866" y="8866"/>
                    <a:pt x="2186000" y="8066"/>
                    <a:pt x="2188666" y="9666"/>
                  </a:cubicBezTo>
                  <a:cubicBezTo>
                    <a:pt x="2195866" y="13933"/>
                    <a:pt x="2204599" y="20066"/>
                    <a:pt x="2214864" y="28065"/>
                  </a:cubicBezTo>
                  <a:cubicBezTo>
                    <a:pt x="2225130" y="36065"/>
                    <a:pt x="2230797" y="42464"/>
                    <a:pt x="2231863" y="47264"/>
                  </a:cubicBezTo>
                  <a:cubicBezTo>
                    <a:pt x="2233463" y="50464"/>
                    <a:pt x="2228397" y="52330"/>
                    <a:pt x="2216664" y="52864"/>
                  </a:cubicBezTo>
                  <a:lnTo>
                    <a:pt x="2214264" y="53664"/>
                  </a:lnTo>
                  <a:cubicBezTo>
                    <a:pt x="2206532" y="58463"/>
                    <a:pt x="2193999" y="63530"/>
                    <a:pt x="2176667" y="68863"/>
                  </a:cubicBezTo>
                  <a:cubicBezTo>
                    <a:pt x="2184133" y="72063"/>
                    <a:pt x="2188133" y="74729"/>
                    <a:pt x="2188666" y="76862"/>
                  </a:cubicBezTo>
                  <a:cubicBezTo>
                    <a:pt x="2187866" y="82195"/>
                    <a:pt x="2185200" y="85928"/>
                    <a:pt x="2180667" y="88062"/>
                  </a:cubicBezTo>
                  <a:lnTo>
                    <a:pt x="2180667" y="187255"/>
                  </a:lnTo>
                  <a:lnTo>
                    <a:pt x="2251862" y="187255"/>
                  </a:lnTo>
                  <a:lnTo>
                    <a:pt x="2251862" y="52864"/>
                  </a:lnTo>
                  <a:cubicBezTo>
                    <a:pt x="2251862" y="33932"/>
                    <a:pt x="2251596" y="22199"/>
                    <a:pt x="2251062" y="17666"/>
                  </a:cubicBezTo>
                  <a:cubicBezTo>
                    <a:pt x="2249196" y="10466"/>
                    <a:pt x="2249462" y="7266"/>
                    <a:pt x="2251862" y="8066"/>
                  </a:cubicBezTo>
                  <a:close/>
                  <a:moveTo>
                    <a:pt x="1311920" y="7266"/>
                  </a:moveTo>
                  <a:cubicBezTo>
                    <a:pt x="1321252" y="8866"/>
                    <a:pt x="1331652" y="12333"/>
                    <a:pt x="1343118" y="17666"/>
                  </a:cubicBezTo>
                  <a:cubicBezTo>
                    <a:pt x="1354584" y="22999"/>
                    <a:pt x="1361250" y="31532"/>
                    <a:pt x="1363117" y="43264"/>
                  </a:cubicBezTo>
                  <a:cubicBezTo>
                    <a:pt x="1362317" y="56863"/>
                    <a:pt x="1356384" y="64596"/>
                    <a:pt x="1345318" y="66463"/>
                  </a:cubicBezTo>
                  <a:cubicBezTo>
                    <a:pt x="1334252" y="68329"/>
                    <a:pt x="1327385" y="62196"/>
                    <a:pt x="1324719" y="48064"/>
                  </a:cubicBezTo>
                  <a:cubicBezTo>
                    <a:pt x="1324452" y="35531"/>
                    <a:pt x="1319919" y="23265"/>
                    <a:pt x="1311120" y="11266"/>
                  </a:cubicBezTo>
                  <a:cubicBezTo>
                    <a:pt x="1309253" y="8866"/>
                    <a:pt x="1309520" y="7533"/>
                    <a:pt x="1311920" y="7266"/>
                  </a:cubicBezTo>
                  <a:close/>
                  <a:moveTo>
                    <a:pt x="1423513" y="5467"/>
                  </a:moveTo>
                  <a:cubicBezTo>
                    <a:pt x="1424313" y="5067"/>
                    <a:pt x="1425513" y="5133"/>
                    <a:pt x="1427113" y="5667"/>
                  </a:cubicBezTo>
                  <a:cubicBezTo>
                    <a:pt x="1454044" y="14199"/>
                    <a:pt x="1467377" y="21932"/>
                    <a:pt x="1467110" y="28865"/>
                  </a:cubicBezTo>
                  <a:cubicBezTo>
                    <a:pt x="1464977" y="32065"/>
                    <a:pt x="1462844" y="33932"/>
                    <a:pt x="1460711" y="34465"/>
                  </a:cubicBezTo>
                  <a:lnTo>
                    <a:pt x="1451911" y="36865"/>
                  </a:lnTo>
                  <a:cubicBezTo>
                    <a:pt x="1444445" y="49664"/>
                    <a:pt x="1435379" y="62463"/>
                    <a:pt x="1424713" y="75262"/>
                  </a:cubicBezTo>
                  <a:lnTo>
                    <a:pt x="1483909" y="75262"/>
                  </a:lnTo>
                  <a:lnTo>
                    <a:pt x="1497508" y="57663"/>
                  </a:lnTo>
                  <a:cubicBezTo>
                    <a:pt x="1500175" y="52330"/>
                    <a:pt x="1504441" y="52597"/>
                    <a:pt x="1510308" y="58463"/>
                  </a:cubicBezTo>
                  <a:lnTo>
                    <a:pt x="1529506" y="76862"/>
                  </a:lnTo>
                  <a:cubicBezTo>
                    <a:pt x="1539372" y="86995"/>
                    <a:pt x="1539639" y="90995"/>
                    <a:pt x="1530306" y="88861"/>
                  </a:cubicBezTo>
                  <a:lnTo>
                    <a:pt x="1405514" y="88861"/>
                  </a:lnTo>
                  <a:cubicBezTo>
                    <a:pt x="1403381" y="89928"/>
                    <a:pt x="1400448" y="91261"/>
                    <a:pt x="1396714" y="92861"/>
                  </a:cubicBezTo>
                  <a:cubicBezTo>
                    <a:pt x="1396981" y="106194"/>
                    <a:pt x="1396181" y="118193"/>
                    <a:pt x="1394315" y="128859"/>
                  </a:cubicBezTo>
                  <a:lnTo>
                    <a:pt x="1462310" y="128859"/>
                  </a:lnTo>
                  <a:lnTo>
                    <a:pt x="1475910" y="112060"/>
                  </a:lnTo>
                  <a:cubicBezTo>
                    <a:pt x="1478843" y="106460"/>
                    <a:pt x="1482576" y="106460"/>
                    <a:pt x="1487109" y="112060"/>
                  </a:cubicBezTo>
                  <a:lnTo>
                    <a:pt x="1505508" y="129659"/>
                  </a:lnTo>
                  <a:cubicBezTo>
                    <a:pt x="1514574" y="140058"/>
                    <a:pt x="1514574" y="144325"/>
                    <a:pt x="1505508" y="142458"/>
                  </a:cubicBezTo>
                  <a:lnTo>
                    <a:pt x="1392715" y="142458"/>
                  </a:lnTo>
                  <a:cubicBezTo>
                    <a:pt x="1390048" y="156857"/>
                    <a:pt x="1385782" y="170457"/>
                    <a:pt x="1379915" y="183256"/>
                  </a:cubicBezTo>
                  <a:lnTo>
                    <a:pt x="1491109" y="183256"/>
                  </a:lnTo>
                  <a:lnTo>
                    <a:pt x="1503108" y="166457"/>
                  </a:lnTo>
                  <a:cubicBezTo>
                    <a:pt x="1506574" y="159790"/>
                    <a:pt x="1510841" y="159524"/>
                    <a:pt x="1515907" y="165657"/>
                  </a:cubicBezTo>
                  <a:lnTo>
                    <a:pt x="1535906" y="184856"/>
                  </a:lnTo>
                  <a:cubicBezTo>
                    <a:pt x="1544172" y="193388"/>
                    <a:pt x="1543372" y="197122"/>
                    <a:pt x="1533506" y="196055"/>
                  </a:cubicBezTo>
                  <a:lnTo>
                    <a:pt x="1426313" y="196055"/>
                  </a:lnTo>
                  <a:cubicBezTo>
                    <a:pt x="1441778" y="217387"/>
                    <a:pt x="1460711" y="233186"/>
                    <a:pt x="1483109" y="243452"/>
                  </a:cubicBezTo>
                  <a:cubicBezTo>
                    <a:pt x="1505508" y="253718"/>
                    <a:pt x="1528973" y="260584"/>
                    <a:pt x="1553505" y="264051"/>
                  </a:cubicBezTo>
                  <a:cubicBezTo>
                    <a:pt x="1557238" y="266184"/>
                    <a:pt x="1557505" y="267784"/>
                    <a:pt x="1554305" y="268851"/>
                  </a:cubicBezTo>
                  <a:cubicBezTo>
                    <a:pt x="1543372" y="272850"/>
                    <a:pt x="1533239" y="280316"/>
                    <a:pt x="1523907" y="291249"/>
                  </a:cubicBezTo>
                  <a:cubicBezTo>
                    <a:pt x="1519640" y="297649"/>
                    <a:pt x="1515374" y="299515"/>
                    <a:pt x="1511107" y="296849"/>
                  </a:cubicBezTo>
                  <a:cubicBezTo>
                    <a:pt x="1495108" y="292049"/>
                    <a:pt x="1478309" y="282716"/>
                    <a:pt x="1460711" y="268851"/>
                  </a:cubicBezTo>
                  <a:cubicBezTo>
                    <a:pt x="1459111" y="271250"/>
                    <a:pt x="1457511" y="272850"/>
                    <a:pt x="1455911" y="273650"/>
                  </a:cubicBezTo>
                  <a:lnTo>
                    <a:pt x="1455911" y="339246"/>
                  </a:lnTo>
                  <a:cubicBezTo>
                    <a:pt x="1455644" y="341379"/>
                    <a:pt x="1455578" y="348046"/>
                    <a:pt x="1455711" y="359245"/>
                  </a:cubicBezTo>
                  <a:cubicBezTo>
                    <a:pt x="1455844" y="370444"/>
                    <a:pt x="1456178" y="380977"/>
                    <a:pt x="1456711" y="390843"/>
                  </a:cubicBezTo>
                  <a:cubicBezTo>
                    <a:pt x="1457777" y="403909"/>
                    <a:pt x="1449778" y="410309"/>
                    <a:pt x="1432712" y="410042"/>
                  </a:cubicBezTo>
                  <a:cubicBezTo>
                    <a:pt x="1426046" y="410842"/>
                    <a:pt x="1422580" y="408975"/>
                    <a:pt x="1422313" y="404442"/>
                  </a:cubicBezTo>
                  <a:lnTo>
                    <a:pt x="1422313" y="290449"/>
                  </a:lnTo>
                  <a:cubicBezTo>
                    <a:pt x="1422313" y="270717"/>
                    <a:pt x="1422046" y="259251"/>
                    <a:pt x="1421513" y="256051"/>
                  </a:cubicBezTo>
                  <a:cubicBezTo>
                    <a:pt x="1418580" y="249385"/>
                    <a:pt x="1418846" y="245919"/>
                    <a:pt x="1422313" y="245652"/>
                  </a:cubicBezTo>
                  <a:cubicBezTo>
                    <a:pt x="1427646" y="246719"/>
                    <a:pt x="1435912" y="249652"/>
                    <a:pt x="1447111" y="254451"/>
                  </a:cubicBezTo>
                  <a:cubicBezTo>
                    <a:pt x="1432712" y="237386"/>
                    <a:pt x="1422313" y="217920"/>
                    <a:pt x="1415913" y="196055"/>
                  </a:cubicBezTo>
                  <a:lnTo>
                    <a:pt x="1375116" y="196055"/>
                  </a:lnTo>
                  <a:cubicBezTo>
                    <a:pt x="1367383" y="211521"/>
                    <a:pt x="1358583" y="225653"/>
                    <a:pt x="1348717" y="238452"/>
                  </a:cubicBezTo>
                  <a:cubicBezTo>
                    <a:pt x="1363650" y="240586"/>
                    <a:pt x="1372183" y="245119"/>
                    <a:pt x="1374316" y="252052"/>
                  </a:cubicBezTo>
                  <a:cubicBezTo>
                    <a:pt x="1372983" y="254718"/>
                    <a:pt x="1369783" y="257651"/>
                    <a:pt x="1364716" y="260851"/>
                  </a:cubicBezTo>
                  <a:lnTo>
                    <a:pt x="1364716" y="294449"/>
                  </a:lnTo>
                  <a:cubicBezTo>
                    <a:pt x="1363383" y="333380"/>
                    <a:pt x="1350851" y="362778"/>
                    <a:pt x="1327119" y="382644"/>
                  </a:cubicBezTo>
                  <a:cubicBezTo>
                    <a:pt x="1303387" y="402509"/>
                    <a:pt x="1276189" y="411375"/>
                    <a:pt x="1245524" y="409242"/>
                  </a:cubicBezTo>
                  <a:cubicBezTo>
                    <a:pt x="1244724" y="408442"/>
                    <a:pt x="1244724" y="407642"/>
                    <a:pt x="1245524" y="406842"/>
                  </a:cubicBezTo>
                  <a:cubicBezTo>
                    <a:pt x="1268456" y="402309"/>
                    <a:pt x="1288588" y="389643"/>
                    <a:pt x="1305920" y="368844"/>
                  </a:cubicBezTo>
                  <a:cubicBezTo>
                    <a:pt x="1323252" y="348046"/>
                    <a:pt x="1332185" y="323247"/>
                    <a:pt x="1332718" y="294449"/>
                  </a:cubicBezTo>
                  <a:lnTo>
                    <a:pt x="1332718" y="280850"/>
                  </a:lnTo>
                  <a:cubicBezTo>
                    <a:pt x="1332718" y="270184"/>
                    <a:pt x="1332718" y="261918"/>
                    <a:pt x="1332718" y="256051"/>
                  </a:cubicBezTo>
                  <a:cubicBezTo>
                    <a:pt x="1304720" y="280583"/>
                    <a:pt x="1272722" y="295516"/>
                    <a:pt x="1236724" y="300849"/>
                  </a:cubicBezTo>
                  <a:cubicBezTo>
                    <a:pt x="1231391" y="300582"/>
                    <a:pt x="1230591" y="299515"/>
                    <a:pt x="1234324" y="297649"/>
                  </a:cubicBezTo>
                  <a:cubicBezTo>
                    <a:pt x="1281788" y="278717"/>
                    <a:pt x="1316986" y="244852"/>
                    <a:pt x="1339918" y="196055"/>
                  </a:cubicBezTo>
                  <a:lnTo>
                    <a:pt x="1257523" y="196055"/>
                  </a:lnTo>
                  <a:cubicBezTo>
                    <a:pt x="1253790" y="195255"/>
                    <a:pt x="1248990" y="196855"/>
                    <a:pt x="1243124" y="200855"/>
                  </a:cubicBezTo>
                  <a:lnTo>
                    <a:pt x="1231925" y="183256"/>
                  </a:lnTo>
                  <a:lnTo>
                    <a:pt x="1345518" y="183256"/>
                  </a:lnTo>
                  <a:cubicBezTo>
                    <a:pt x="1350317" y="170457"/>
                    <a:pt x="1354317" y="156857"/>
                    <a:pt x="1357517" y="142458"/>
                  </a:cubicBezTo>
                  <a:lnTo>
                    <a:pt x="1279122" y="142458"/>
                  </a:lnTo>
                  <a:cubicBezTo>
                    <a:pt x="1275389" y="141925"/>
                    <a:pt x="1270589" y="143258"/>
                    <a:pt x="1264723" y="146458"/>
                  </a:cubicBezTo>
                  <a:lnTo>
                    <a:pt x="1254323" y="128859"/>
                  </a:lnTo>
                  <a:lnTo>
                    <a:pt x="1359117" y="128859"/>
                  </a:lnTo>
                  <a:cubicBezTo>
                    <a:pt x="1360983" y="116860"/>
                    <a:pt x="1361783" y="103527"/>
                    <a:pt x="1361517" y="88861"/>
                  </a:cubicBezTo>
                  <a:lnTo>
                    <a:pt x="1264723" y="88861"/>
                  </a:lnTo>
                  <a:cubicBezTo>
                    <a:pt x="1260989" y="88328"/>
                    <a:pt x="1256190" y="89661"/>
                    <a:pt x="1250323" y="92861"/>
                  </a:cubicBezTo>
                  <a:lnTo>
                    <a:pt x="1239924" y="75262"/>
                  </a:lnTo>
                  <a:lnTo>
                    <a:pt x="1405514" y="75262"/>
                  </a:lnTo>
                  <a:cubicBezTo>
                    <a:pt x="1414313" y="54997"/>
                    <a:pt x="1419913" y="32598"/>
                    <a:pt x="1422313" y="8066"/>
                  </a:cubicBezTo>
                  <a:cubicBezTo>
                    <a:pt x="1422313" y="6733"/>
                    <a:pt x="1422713" y="5867"/>
                    <a:pt x="1423513" y="5467"/>
                  </a:cubicBezTo>
                  <a:close/>
                  <a:moveTo>
                    <a:pt x="1688697" y="4067"/>
                  </a:moveTo>
                  <a:cubicBezTo>
                    <a:pt x="1694830" y="4333"/>
                    <a:pt x="1702962" y="5467"/>
                    <a:pt x="1713095" y="7466"/>
                  </a:cubicBezTo>
                  <a:cubicBezTo>
                    <a:pt x="1723228" y="9466"/>
                    <a:pt x="1728961" y="12066"/>
                    <a:pt x="1730294" y="15266"/>
                  </a:cubicBezTo>
                  <a:cubicBezTo>
                    <a:pt x="1728961" y="20332"/>
                    <a:pt x="1725761" y="23799"/>
                    <a:pt x="1720695" y="25665"/>
                  </a:cubicBezTo>
                  <a:lnTo>
                    <a:pt x="1720695" y="106460"/>
                  </a:lnTo>
                  <a:lnTo>
                    <a:pt x="1725494" y="106460"/>
                  </a:lnTo>
                  <a:lnTo>
                    <a:pt x="1735894" y="92061"/>
                  </a:lnTo>
                  <a:cubicBezTo>
                    <a:pt x="1738294" y="86728"/>
                    <a:pt x="1742027" y="86462"/>
                    <a:pt x="1747093" y="91261"/>
                  </a:cubicBezTo>
                  <a:lnTo>
                    <a:pt x="1764692" y="107260"/>
                  </a:lnTo>
                  <a:cubicBezTo>
                    <a:pt x="1773491" y="117126"/>
                    <a:pt x="1773225" y="121393"/>
                    <a:pt x="1763892" y="120060"/>
                  </a:cubicBezTo>
                  <a:lnTo>
                    <a:pt x="1720695" y="120060"/>
                  </a:lnTo>
                  <a:lnTo>
                    <a:pt x="1720695" y="175256"/>
                  </a:lnTo>
                  <a:cubicBezTo>
                    <a:pt x="1736960" y="168323"/>
                    <a:pt x="1753226" y="159790"/>
                    <a:pt x="1769492" y="149658"/>
                  </a:cubicBezTo>
                  <a:cubicBezTo>
                    <a:pt x="1772692" y="149658"/>
                    <a:pt x="1772692" y="150724"/>
                    <a:pt x="1769492" y="152858"/>
                  </a:cubicBezTo>
                  <a:cubicBezTo>
                    <a:pt x="1750826" y="170990"/>
                    <a:pt x="1734560" y="186722"/>
                    <a:pt x="1720695" y="200055"/>
                  </a:cubicBezTo>
                  <a:lnTo>
                    <a:pt x="1720695" y="272050"/>
                  </a:lnTo>
                  <a:cubicBezTo>
                    <a:pt x="1720695" y="316848"/>
                    <a:pt x="1721228" y="348179"/>
                    <a:pt x="1722295" y="366045"/>
                  </a:cubicBezTo>
                  <a:cubicBezTo>
                    <a:pt x="1720161" y="390043"/>
                    <a:pt x="1706562" y="403376"/>
                    <a:pt x="1681497" y="406042"/>
                  </a:cubicBezTo>
                  <a:cubicBezTo>
                    <a:pt x="1678831" y="406309"/>
                    <a:pt x="1677497" y="405509"/>
                    <a:pt x="1677497" y="403642"/>
                  </a:cubicBezTo>
                  <a:cubicBezTo>
                    <a:pt x="1674831" y="394843"/>
                    <a:pt x="1671098" y="388043"/>
                    <a:pt x="1666298" y="383244"/>
                  </a:cubicBezTo>
                  <a:cubicBezTo>
                    <a:pt x="1661498" y="378444"/>
                    <a:pt x="1653765" y="374044"/>
                    <a:pt x="1643099" y="370044"/>
                  </a:cubicBezTo>
                  <a:cubicBezTo>
                    <a:pt x="1640966" y="368178"/>
                    <a:pt x="1641233" y="366845"/>
                    <a:pt x="1643899" y="366045"/>
                  </a:cubicBezTo>
                  <a:cubicBezTo>
                    <a:pt x="1665231" y="366578"/>
                    <a:pt x="1678231" y="365578"/>
                    <a:pt x="1682897" y="363045"/>
                  </a:cubicBezTo>
                  <a:cubicBezTo>
                    <a:pt x="1687563" y="360512"/>
                    <a:pt x="1689497" y="356579"/>
                    <a:pt x="1688697" y="351245"/>
                  </a:cubicBezTo>
                  <a:lnTo>
                    <a:pt x="1688697" y="228053"/>
                  </a:lnTo>
                  <a:cubicBezTo>
                    <a:pt x="1675364" y="240586"/>
                    <a:pt x="1663365" y="253385"/>
                    <a:pt x="1652699" y="266451"/>
                  </a:cubicBezTo>
                  <a:cubicBezTo>
                    <a:pt x="1651632" y="268584"/>
                    <a:pt x="1650566" y="268584"/>
                    <a:pt x="1649499" y="266451"/>
                  </a:cubicBezTo>
                  <a:lnTo>
                    <a:pt x="1635100" y="212854"/>
                  </a:lnTo>
                  <a:cubicBezTo>
                    <a:pt x="1634300" y="209921"/>
                    <a:pt x="1634833" y="208054"/>
                    <a:pt x="1636700" y="207254"/>
                  </a:cubicBezTo>
                  <a:cubicBezTo>
                    <a:pt x="1651899" y="204588"/>
                    <a:pt x="1669231" y="198721"/>
                    <a:pt x="1688697" y="189655"/>
                  </a:cubicBezTo>
                  <a:lnTo>
                    <a:pt x="1688697" y="120060"/>
                  </a:lnTo>
                  <a:lnTo>
                    <a:pt x="1663898" y="120060"/>
                  </a:lnTo>
                  <a:cubicBezTo>
                    <a:pt x="1659098" y="119526"/>
                    <a:pt x="1654299" y="120860"/>
                    <a:pt x="1649499" y="124059"/>
                  </a:cubicBezTo>
                  <a:lnTo>
                    <a:pt x="1638300" y="106460"/>
                  </a:lnTo>
                  <a:lnTo>
                    <a:pt x="1688697" y="106460"/>
                  </a:lnTo>
                  <a:lnTo>
                    <a:pt x="1688697" y="48864"/>
                  </a:lnTo>
                  <a:cubicBezTo>
                    <a:pt x="1688963" y="30198"/>
                    <a:pt x="1688430" y="17932"/>
                    <a:pt x="1687097" y="12066"/>
                  </a:cubicBezTo>
                  <a:cubicBezTo>
                    <a:pt x="1685230" y="6200"/>
                    <a:pt x="1685763" y="3533"/>
                    <a:pt x="1688697" y="4067"/>
                  </a:cubicBezTo>
                  <a:close/>
                  <a:moveTo>
                    <a:pt x="635961" y="4067"/>
                  </a:moveTo>
                  <a:cubicBezTo>
                    <a:pt x="642094" y="4333"/>
                    <a:pt x="650493" y="5667"/>
                    <a:pt x="661159" y="8066"/>
                  </a:cubicBezTo>
                  <a:cubicBezTo>
                    <a:pt x="671825" y="10466"/>
                    <a:pt x="677825" y="13666"/>
                    <a:pt x="679158" y="17666"/>
                  </a:cubicBezTo>
                  <a:cubicBezTo>
                    <a:pt x="678358" y="22199"/>
                    <a:pt x="675958" y="25399"/>
                    <a:pt x="671959" y="27265"/>
                  </a:cubicBezTo>
                  <a:lnTo>
                    <a:pt x="671959" y="249652"/>
                  </a:lnTo>
                  <a:lnTo>
                    <a:pt x="686358" y="244852"/>
                  </a:lnTo>
                  <a:lnTo>
                    <a:pt x="698357" y="220053"/>
                  </a:lnTo>
                  <a:cubicBezTo>
                    <a:pt x="700224" y="214720"/>
                    <a:pt x="703424" y="214187"/>
                    <a:pt x="707956" y="218454"/>
                  </a:cubicBezTo>
                  <a:lnTo>
                    <a:pt x="731155" y="233653"/>
                  </a:lnTo>
                  <a:cubicBezTo>
                    <a:pt x="742621" y="240319"/>
                    <a:pt x="743421" y="244052"/>
                    <a:pt x="733555" y="244852"/>
                  </a:cubicBezTo>
                  <a:lnTo>
                    <a:pt x="671959" y="262451"/>
                  </a:lnTo>
                  <a:lnTo>
                    <a:pt x="671959" y="339246"/>
                  </a:lnTo>
                  <a:cubicBezTo>
                    <a:pt x="671692" y="341113"/>
                    <a:pt x="671625" y="347579"/>
                    <a:pt x="671759" y="358645"/>
                  </a:cubicBezTo>
                  <a:cubicBezTo>
                    <a:pt x="671892" y="369711"/>
                    <a:pt x="672225" y="380177"/>
                    <a:pt x="672759" y="390043"/>
                  </a:cubicBezTo>
                  <a:cubicBezTo>
                    <a:pt x="673825" y="403376"/>
                    <a:pt x="665026" y="410042"/>
                    <a:pt x="646360" y="410042"/>
                  </a:cubicBezTo>
                  <a:cubicBezTo>
                    <a:pt x="639161" y="411108"/>
                    <a:pt x="635694" y="408975"/>
                    <a:pt x="635961" y="403642"/>
                  </a:cubicBezTo>
                  <a:lnTo>
                    <a:pt x="635961" y="272050"/>
                  </a:lnTo>
                  <a:lnTo>
                    <a:pt x="542367" y="300049"/>
                  </a:lnTo>
                  <a:cubicBezTo>
                    <a:pt x="537300" y="302182"/>
                    <a:pt x="533567" y="304582"/>
                    <a:pt x="531167" y="307248"/>
                  </a:cubicBezTo>
                  <a:lnTo>
                    <a:pt x="515968" y="292849"/>
                  </a:lnTo>
                  <a:lnTo>
                    <a:pt x="635961" y="258451"/>
                  </a:lnTo>
                  <a:lnTo>
                    <a:pt x="635961" y="48864"/>
                  </a:lnTo>
                  <a:cubicBezTo>
                    <a:pt x="635428" y="30198"/>
                    <a:pt x="634628" y="17932"/>
                    <a:pt x="633561" y="12066"/>
                  </a:cubicBezTo>
                  <a:cubicBezTo>
                    <a:pt x="631428" y="6200"/>
                    <a:pt x="632228" y="3533"/>
                    <a:pt x="635961" y="4067"/>
                  </a:cubicBezTo>
                  <a:close/>
                  <a:moveTo>
                    <a:pt x="123192" y="4067"/>
                  </a:moveTo>
                  <a:cubicBezTo>
                    <a:pt x="137058" y="11000"/>
                    <a:pt x="149924" y="19399"/>
                    <a:pt x="161790" y="29265"/>
                  </a:cubicBezTo>
                  <a:cubicBezTo>
                    <a:pt x="173656" y="39131"/>
                    <a:pt x="182122" y="52864"/>
                    <a:pt x="187188" y="70463"/>
                  </a:cubicBezTo>
                  <a:cubicBezTo>
                    <a:pt x="189322" y="89928"/>
                    <a:pt x="183389" y="101261"/>
                    <a:pt x="169389" y="104461"/>
                  </a:cubicBezTo>
                  <a:cubicBezTo>
                    <a:pt x="155390" y="107660"/>
                    <a:pt x="146924" y="99261"/>
                    <a:pt x="143991" y="79262"/>
                  </a:cubicBezTo>
                  <a:cubicBezTo>
                    <a:pt x="141591" y="49131"/>
                    <a:pt x="134125" y="24865"/>
                    <a:pt x="121592" y="6467"/>
                  </a:cubicBezTo>
                  <a:cubicBezTo>
                    <a:pt x="120792" y="4867"/>
                    <a:pt x="121326" y="4067"/>
                    <a:pt x="123192" y="4067"/>
                  </a:cubicBezTo>
                  <a:close/>
                  <a:moveTo>
                    <a:pt x="959141" y="67"/>
                  </a:moveTo>
                  <a:cubicBezTo>
                    <a:pt x="965541" y="334"/>
                    <a:pt x="974273" y="1667"/>
                    <a:pt x="985339" y="4067"/>
                  </a:cubicBezTo>
                  <a:cubicBezTo>
                    <a:pt x="996406" y="6467"/>
                    <a:pt x="1002605" y="9666"/>
                    <a:pt x="1003938" y="13666"/>
                  </a:cubicBezTo>
                  <a:cubicBezTo>
                    <a:pt x="1003405" y="18199"/>
                    <a:pt x="1000472" y="21399"/>
                    <a:pt x="995139" y="23265"/>
                  </a:cubicBezTo>
                  <a:lnTo>
                    <a:pt x="995139" y="48864"/>
                  </a:lnTo>
                  <a:lnTo>
                    <a:pt x="1063935" y="48864"/>
                  </a:lnTo>
                  <a:lnTo>
                    <a:pt x="1077534" y="28865"/>
                  </a:lnTo>
                  <a:cubicBezTo>
                    <a:pt x="1082067" y="24332"/>
                    <a:pt x="1085800" y="24865"/>
                    <a:pt x="1088733" y="30465"/>
                  </a:cubicBezTo>
                  <a:lnTo>
                    <a:pt x="1110332" y="49664"/>
                  </a:lnTo>
                  <a:cubicBezTo>
                    <a:pt x="1120198" y="58997"/>
                    <a:pt x="1120198" y="62996"/>
                    <a:pt x="1110332" y="61663"/>
                  </a:cubicBezTo>
                  <a:lnTo>
                    <a:pt x="995139" y="61663"/>
                  </a:lnTo>
                  <a:lnTo>
                    <a:pt x="995139" y="98461"/>
                  </a:lnTo>
                  <a:lnTo>
                    <a:pt x="1037536" y="98461"/>
                  </a:lnTo>
                  <a:lnTo>
                    <a:pt x="1053535" y="82462"/>
                  </a:lnTo>
                  <a:cubicBezTo>
                    <a:pt x="1057268" y="77929"/>
                    <a:pt x="1060735" y="78195"/>
                    <a:pt x="1063935" y="83262"/>
                  </a:cubicBezTo>
                  <a:lnTo>
                    <a:pt x="1082334" y="99261"/>
                  </a:lnTo>
                  <a:cubicBezTo>
                    <a:pt x="1091133" y="108594"/>
                    <a:pt x="1091133" y="112593"/>
                    <a:pt x="1082334" y="111260"/>
                  </a:cubicBezTo>
                  <a:lnTo>
                    <a:pt x="995139" y="111260"/>
                  </a:lnTo>
                  <a:lnTo>
                    <a:pt x="995139" y="142458"/>
                  </a:lnTo>
                  <a:lnTo>
                    <a:pt x="1085533" y="142458"/>
                  </a:lnTo>
                  <a:lnTo>
                    <a:pt x="1099933" y="123259"/>
                  </a:lnTo>
                  <a:cubicBezTo>
                    <a:pt x="1102866" y="118460"/>
                    <a:pt x="1106332" y="118726"/>
                    <a:pt x="1110332" y="124059"/>
                  </a:cubicBezTo>
                  <a:lnTo>
                    <a:pt x="1131931" y="143258"/>
                  </a:lnTo>
                  <a:cubicBezTo>
                    <a:pt x="1141530" y="153124"/>
                    <a:pt x="1141530" y="157391"/>
                    <a:pt x="1131931" y="156057"/>
                  </a:cubicBezTo>
                  <a:lnTo>
                    <a:pt x="986340" y="156057"/>
                  </a:lnTo>
                  <a:cubicBezTo>
                    <a:pt x="988739" y="157124"/>
                    <a:pt x="989539" y="158457"/>
                    <a:pt x="988739" y="160057"/>
                  </a:cubicBezTo>
                  <a:cubicBezTo>
                    <a:pt x="989806" y="164324"/>
                    <a:pt x="985006" y="166457"/>
                    <a:pt x="974340" y="166457"/>
                  </a:cubicBezTo>
                  <a:cubicBezTo>
                    <a:pt x="963941" y="171523"/>
                    <a:pt x="951675" y="179256"/>
                    <a:pt x="937542" y="189655"/>
                  </a:cubicBezTo>
                  <a:lnTo>
                    <a:pt x="983940" y="200055"/>
                  </a:lnTo>
                  <a:cubicBezTo>
                    <a:pt x="1002872" y="185389"/>
                    <a:pt x="1015938" y="173923"/>
                    <a:pt x="1023137" y="165657"/>
                  </a:cubicBezTo>
                  <a:cubicBezTo>
                    <a:pt x="1026604" y="161390"/>
                    <a:pt x="1029270" y="160324"/>
                    <a:pt x="1031137" y="162457"/>
                  </a:cubicBezTo>
                  <a:cubicBezTo>
                    <a:pt x="1036736" y="166457"/>
                    <a:pt x="1042736" y="171656"/>
                    <a:pt x="1049136" y="178056"/>
                  </a:cubicBezTo>
                  <a:cubicBezTo>
                    <a:pt x="1055535" y="184456"/>
                    <a:pt x="1059402" y="190189"/>
                    <a:pt x="1060735" y="195255"/>
                  </a:cubicBezTo>
                  <a:cubicBezTo>
                    <a:pt x="1061002" y="199788"/>
                    <a:pt x="1055402" y="201921"/>
                    <a:pt x="1043936" y="201655"/>
                  </a:cubicBezTo>
                  <a:cubicBezTo>
                    <a:pt x="1030870" y="210454"/>
                    <a:pt x="1015538" y="219587"/>
                    <a:pt x="997939" y="229053"/>
                  </a:cubicBezTo>
                  <a:cubicBezTo>
                    <a:pt x="980340" y="238519"/>
                    <a:pt x="958341" y="249918"/>
                    <a:pt x="931943" y="263251"/>
                  </a:cubicBezTo>
                  <a:lnTo>
                    <a:pt x="1073534" y="263251"/>
                  </a:lnTo>
                  <a:cubicBezTo>
                    <a:pt x="1068734" y="253651"/>
                    <a:pt x="1064068" y="246319"/>
                    <a:pt x="1059535" y="241252"/>
                  </a:cubicBezTo>
                  <a:cubicBezTo>
                    <a:pt x="1055002" y="236186"/>
                    <a:pt x="1049269" y="230986"/>
                    <a:pt x="1042336" y="225653"/>
                  </a:cubicBezTo>
                  <a:cubicBezTo>
                    <a:pt x="1040203" y="224587"/>
                    <a:pt x="1040469" y="223787"/>
                    <a:pt x="1043136" y="223253"/>
                  </a:cubicBezTo>
                  <a:cubicBezTo>
                    <a:pt x="1061802" y="226453"/>
                    <a:pt x="1078467" y="232719"/>
                    <a:pt x="1093133" y="242052"/>
                  </a:cubicBezTo>
                  <a:cubicBezTo>
                    <a:pt x="1107799" y="251385"/>
                    <a:pt x="1115932" y="262451"/>
                    <a:pt x="1117531" y="275250"/>
                  </a:cubicBezTo>
                  <a:cubicBezTo>
                    <a:pt x="1116732" y="289116"/>
                    <a:pt x="1110865" y="297582"/>
                    <a:pt x="1099933" y="300649"/>
                  </a:cubicBezTo>
                  <a:cubicBezTo>
                    <a:pt x="1089000" y="303715"/>
                    <a:pt x="1081267" y="295249"/>
                    <a:pt x="1076734" y="275250"/>
                  </a:cubicBezTo>
                  <a:cubicBezTo>
                    <a:pt x="1076467" y="273384"/>
                    <a:pt x="1075934" y="271784"/>
                    <a:pt x="1075134" y="270450"/>
                  </a:cubicBezTo>
                  <a:cubicBezTo>
                    <a:pt x="1047669" y="273917"/>
                    <a:pt x="1019937" y="277383"/>
                    <a:pt x="991939" y="280850"/>
                  </a:cubicBezTo>
                  <a:cubicBezTo>
                    <a:pt x="1001539" y="284050"/>
                    <a:pt x="1006871" y="287249"/>
                    <a:pt x="1007938" y="290449"/>
                  </a:cubicBezTo>
                  <a:cubicBezTo>
                    <a:pt x="1006605" y="294716"/>
                    <a:pt x="1003672" y="298449"/>
                    <a:pt x="999139" y="301649"/>
                  </a:cubicBezTo>
                  <a:cubicBezTo>
                    <a:pt x="999139" y="328580"/>
                    <a:pt x="999672" y="354312"/>
                    <a:pt x="1000739" y="378844"/>
                  </a:cubicBezTo>
                  <a:cubicBezTo>
                    <a:pt x="998605" y="402042"/>
                    <a:pt x="983673" y="413775"/>
                    <a:pt x="955941" y="414042"/>
                  </a:cubicBezTo>
                  <a:cubicBezTo>
                    <a:pt x="954075" y="414308"/>
                    <a:pt x="953008" y="413508"/>
                    <a:pt x="952742" y="411642"/>
                  </a:cubicBezTo>
                  <a:cubicBezTo>
                    <a:pt x="953008" y="403909"/>
                    <a:pt x="943409" y="394576"/>
                    <a:pt x="923943" y="383643"/>
                  </a:cubicBezTo>
                  <a:cubicBezTo>
                    <a:pt x="921810" y="381777"/>
                    <a:pt x="921810" y="380444"/>
                    <a:pt x="923943" y="379644"/>
                  </a:cubicBezTo>
                  <a:cubicBezTo>
                    <a:pt x="952208" y="380977"/>
                    <a:pt x="965274" y="378311"/>
                    <a:pt x="963141" y="371644"/>
                  </a:cubicBezTo>
                  <a:lnTo>
                    <a:pt x="963141" y="321647"/>
                  </a:lnTo>
                  <a:cubicBezTo>
                    <a:pt x="963141" y="303248"/>
                    <a:pt x="963141" y="290716"/>
                    <a:pt x="963141" y="284050"/>
                  </a:cubicBezTo>
                  <a:cubicBezTo>
                    <a:pt x="931943" y="286716"/>
                    <a:pt x="900745" y="292582"/>
                    <a:pt x="869547" y="301649"/>
                  </a:cubicBezTo>
                  <a:lnTo>
                    <a:pt x="869547" y="303248"/>
                  </a:lnTo>
                  <a:lnTo>
                    <a:pt x="856747" y="262451"/>
                  </a:lnTo>
                  <a:cubicBezTo>
                    <a:pt x="854081" y="257385"/>
                    <a:pt x="855947" y="254985"/>
                    <a:pt x="862347" y="255251"/>
                  </a:cubicBezTo>
                  <a:cubicBezTo>
                    <a:pt x="880479" y="252851"/>
                    <a:pt x="898878" y="246985"/>
                    <a:pt x="917544" y="237652"/>
                  </a:cubicBezTo>
                  <a:cubicBezTo>
                    <a:pt x="936209" y="228320"/>
                    <a:pt x="954075" y="218720"/>
                    <a:pt x="971140" y="208854"/>
                  </a:cubicBezTo>
                  <a:cubicBezTo>
                    <a:pt x="946875" y="209121"/>
                    <a:pt x="922610" y="212587"/>
                    <a:pt x="898345" y="219254"/>
                  </a:cubicBezTo>
                  <a:lnTo>
                    <a:pt x="889545" y="193655"/>
                  </a:lnTo>
                  <a:cubicBezTo>
                    <a:pt x="886346" y="188589"/>
                    <a:pt x="887945" y="185922"/>
                    <a:pt x="894345" y="185656"/>
                  </a:cubicBezTo>
                  <a:cubicBezTo>
                    <a:pt x="915144" y="175790"/>
                    <a:pt x="929543" y="165923"/>
                    <a:pt x="937542" y="156057"/>
                  </a:cubicBezTo>
                  <a:lnTo>
                    <a:pt x="851948" y="156057"/>
                  </a:lnTo>
                  <a:cubicBezTo>
                    <a:pt x="847948" y="155524"/>
                    <a:pt x="843148" y="156857"/>
                    <a:pt x="837549" y="160057"/>
                  </a:cubicBezTo>
                  <a:lnTo>
                    <a:pt x="827149" y="142458"/>
                  </a:lnTo>
                  <a:lnTo>
                    <a:pt x="959141" y="142458"/>
                  </a:lnTo>
                  <a:lnTo>
                    <a:pt x="959141" y="111260"/>
                  </a:lnTo>
                  <a:lnTo>
                    <a:pt x="887146" y="111260"/>
                  </a:lnTo>
                  <a:cubicBezTo>
                    <a:pt x="883946" y="110460"/>
                    <a:pt x="879146" y="112060"/>
                    <a:pt x="872746" y="116060"/>
                  </a:cubicBezTo>
                  <a:lnTo>
                    <a:pt x="863147" y="98461"/>
                  </a:lnTo>
                  <a:lnTo>
                    <a:pt x="959141" y="98461"/>
                  </a:lnTo>
                  <a:lnTo>
                    <a:pt x="959141" y="61663"/>
                  </a:lnTo>
                  <a:lnTo>
                    <a:pt x="863147" y="61663"/>
                  </a:lnTo>
                  <a:cubicBezTo>
                    <a:pt x="858347" y="60863"/>
                    <a:pt x="853548" y="62730"/>
                    <a:pt x="848748" y="67263"/>
                  </a:cubicBezTo>
                  <a:lnTo>
                    <a:pt x="837549" y="48864"/>
                  </a:lnTo>
                  <a:lnTo>
                    <a:pt x="959141" y="48864"/>
                  </a:lnTo>
                  <a:lnTo>
                    <a:pt x="959141" y="44064"/>
                  </a:lnTo>
                  <a:cubicBezTo>
                    <a:pt x="959141" y="25399"/>
                    <a:pt x="958874" y="13399"/>
                    <a:pt x="958341" y="8066"/>
                  </a:cubicBezTo>
                  <a:cubicBezTo>
                    <a:pt x="955675" y="2200"/>
                    <a:pt x="955941" y="-466"/>
                    <a:pt x="959141" y="67"/>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hangingPunct="1"/>
              <a:endParaRPr lang="zh-CN" altLang="en-US" sz="2400" kern="1200" dirty="0">
                <a:solidFill>
                  <a:prstClr val="white"/>
                </a:solidFill>
                <a:latin typeface="锐字云字库中长宋体1.0" panose="02010604000000000000" pitchFamily="2" charset="-122"/>
                <a:ea typeface="锐字云字库中长宋体1.0" panose="02010604000000000000" pitchFamily="2" charset="-122"/>
                <a:cs typeface="+mn-cs"/>
              </a:endParaRPr>
            </a:p>
          </p:txBody>
        </p:sp>
        <p:grpSp>
          <p:nvGrpSpPr>
            <p:cNvPr id="10" name="组合 9"/>
            <p:cNvGrpSpPr/>
            <p:nvPr/>
          </p:nvGrpSpPr>
          <p:grpSpPr>
            <a:xfrm>
              <a:off x="3791744" y="3614578"/>
              <a:ext cx="834357" cy="196779"/>
              <a:chOff x="3893490" y="3603420"/>
              <a:chExt cx="834357" cy="196779"/>
            </a:xfrm>
          </p:grpSpPr>
          <p:sp>
            <p:nvSpPr>
              <p:cNvPr id="15"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6"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7"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nvGrpSpPr>
            <p:cNvPr id="11" name="组合 10"/>
            <p:cNvGrpSpPr/>
            <p:nvPr/>
          </p:nvGrpSpPr>
          <p:grpSpPr>
            <a:xfrm>
              <a:off x="7629627" y="3614578"/>
              <a:ext cx="834357" cy="196779"/>
              <a:chOff x="3893490" y="3603420"/>
              <a:chExt cx="834357" cy="196779"/>
            </a:xfrm>
          </p:grpSpPr>
          <p:sp>
            <p:nvSpPr>
              <p:cNvPr id="12" name="Freeform 5"/>
              <p:cNvSpPr/>
              <p:nvPr/>
            </p:nvSpPr>
            <p:spPr bwMode="auto">
              <a:xfrm>
                <a:off x="4530706"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3" name="Freeform 5"/>
              <p:cNvSpPr/>
              <p:nvPr/>
            </p:nvSpPr>
            <p:spPr bwMode="auto">
              <a:xfrm>
                <a:off x="4212098"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sp>
            <p:nvSpPr>
              <p:cNvPr id="14" name="Freeform 5"/>
              <p:cNvSpPr/>
              <p:nvPr/>
            </p:nvSpPr>
            <p:spPr bwMode="auto">
              <a:xfrm>
                <a:off x="3893490" y="3603420"/>
                <a:ext cx="197141" cy="196779"/>
              </a:xfrm>
              <a:custGeom>
                <a:avLst/>
                <a:gdLst>
                  <a:gd name="T0" fmla="*/ 712 w 1087"/>
                  <a:gd name="T1" fmla="*/ 357 h 1085"/>
                  <a:gd name="T2" fmla="*/ 1087 w 1087"/>
                  <a:gd name="T3" fmla="*/ 414 h 1085"/>
                  <a:gd name="T4" fmla="*/ 815 w 1087"/>
                  <a:gd name="T5" fmla="*/ 692 h 1085"/>
                  <a:gd name="T6" fmla="*/ 879 w 1087"/>
                  <a:gd name="T7" fmla="*/ 1085 h 1085"/>
                  <a:gd name="T8" fmla="*/ 543 w 1087"/>
                  <a:gd name="T9" fmla="*/ 899 h 1085"/>
                  <a:gd name="T10" fmla="*/ 208 w 1087"/>
                  <a:gd name="T11" fmla="*/ 1085 h 1085"/>
                  <a:gd name="T12" fmla="*/ 272 w 1087"/>
                  <a:gd name="T13" fmla="*/ 693 h 1085"/>
                  <a:gd name="T14" fmla="*/ 0 w 1087"/>
                  <a:gd name="T15" fmla="*/ 415 h 1085"/>
                  <a:gd name="T16" fmla="*/ 375 w 1087"/>
                  <a:gd name="T17" fmla="*/ 357 h 1085"/>
                  <a:gd name="T18" fmla="*/ 543 w 1087"/>
                  <a:gd name="T19" fmla="*/ 0 h 1085"/>
                  <a:gd name="T20" fmla="*/ 712 w 1087"/>
                  <a:gd name="T21" fmla="*/ 357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7" h="1085">
                    <a:moveTo>
                      <a:pt x="712" y="357"/>
                    </a:moveTo>
                    <a:lnTo>
                      <a:pt x="1087" y="414"/>
                    </a:lnTo>
                    <a:lnTo>
                      <a:pt x="815" y="692"/>
                    </a:lnTo>
                    <a:lnTo>
                      <a:pt x="879" y="1085"/>
                    </a:lnTo>
                    <a:lnTo>
                      <a:pt x="543" y="899"/>
                    </a:lnTo>
                    <a:lnTo>
                      <a:pt x="208" y="1085"/>
                    </a:lnTo>
                    <a:lnTo>
                      <a:pt x="272" y="693"/>
                    </a:lnTo>
                    <a:lnTo>
                      <a:pt x="0" y="415"/>
                    </a:lnTo>
                    <a:lnTo>
                      <a:pt x="375" y="357"/>
                    </a:lnTo>
                    <a:lnTo>
                      <a:pt x="543" y="0"/>
                    </a:lnTo>
                    <a:lnTo>
                      <a:pt x="712" y="357"/>
                    </a:lnTo>
                    <a:close/>
                  </a:path>
                </a:pathLst>
              </a:custGeom>
              <a:solidFill>
                <a:schemeClr val="bg1"/>
              </a:solidFill>
              <a:ln>
                <a:noFill/>
              </a:ln>
            </p:spPr>
            <p:txBody>
              <a:bodyPr vert="horz" wrap="square" lIns="91440" tIns="45720" rIns="91440" bIns="45720" numCol="1" anchor="t" anchorCtr="0" compatLnSpc="1"/>
              <a:lstStyle/>
              <a:p>
                <a:pPr hangingPunct="1"/>
                <a:endParaRPr lang="zh-CN" altLang="en-US" sz="1350" kern="1200">
                  <a:solidFill>
                    <a:prstClr val="black"/>
                  </a:solidFill>
                  <a:cs typeface="+mn-cs"/>
                </a:endParaRPr>
              </a:p>
            </p:txBody>
          </p:sp>
        </p:grpSp>
      </p:grpSp>
      <p:sp>
        <p:nvSpPr>
          <p:cNvPr id="2" name="标题 1"/>
          <p:cNvSpPr>
            <a:spLocks noGrp="1"/>
          </p:cNvSpPr>
          <p:nvPr>
            <p:ph type="ctrTitle" hasCustomPrompt="1"/>
          </p:nvPr>
        </p:nvSpPr>
        <p:spPr>
          <a:xfrm>
            <a:off x="2571790" y="2010817"/>
            <a:ext cx="5240570" cy="690668"/>
          </a:xfrm>
        </p:spPr>
        <p:txBody>
          <a:bodyPr>
            <a:normAutofit/>
          </a:bodyPr>
          <a:lstStyle>
            <a:lvl1pPr algn="dist">
              <a:defRPr sz="3600" b="1">
                <a:solidFill>
                  <a:schemeClr val="bg1"/>
                </a:solidFill>
              </a:defRPr>
            </a:lvl1pPr>
          </a:lstStyle>
          <a:p>
            <a:r>
              <a:rPr lang="zh-CN" altLang="en-US" dirty="0"/>
              <a:t>单击此处编辑母版标题</a:t>
            </a:r>
          </a:p>
        </p:txBody>
      </p:sp>
      <p:sp>
        <p:nvSpPr>
          <p:cNvPr id="3" name="副标题 2"/>
          <p:cNvSpPr>
            <a:spLocks noGrp="1"/>
          </p:cNvSpPr>
          <p:nvPr>
            <p:ph type="subTitle" idx="1" hasCustomPrompt="1"/>
          </p:nvPr>
        </p:nvSpPr>
        <p:spPr>
          <a:xfrm>
            <a:off x="2007478" y="2010817"/>
            <a:ext cx="564312" cy="689486"/>
          </a:xfrm>
        </p:spPr>
        <p:txBody>
          <a:bodyPr anchor="ctr">
            <a:noAutofit/>
          </a:bodyPr>
          <a:lstStyle>
            <a:lvl1pPr marL="0" indent="0" algn="ctr">
              <a:buNone/>
              <a:defRPr sz="4500" b="1">
                <a:solidFill>
                  <a:srgbClr val="0070C0"/>
                </a:solidFill>
                <a:latin typeface="+mj-ea"/>
                <a:ea typeface="+mj-ea"/>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ltLang="zh-CN" dirty="0"/>
              <a:t>2</a:t>
            </a:r>
            <a:endParaRPr lang="zh-CN" altLang="en-US" dirty="0"/>
          </a:p>
        </p:txBody>
      </p:sp>
    </p:spTree>
    <p:extLst>
      <p:ext uri="{BB962C8B-B14F-4D97-AF65-F5344CB8AC3E}">
        <p14:creationId xmlns:p14="http://schemas.microsoft.com/office/powerpoint/2010/main" val="172473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典型例题">
    <p:spTree>
      <p:nvGrpSpPr>
        <p:cNvPr id="1" name=""/>
        <p:cNvGrpSpPr/>
        <p:nvPr/>
      </p:nvGrpSpPr>
      <p:grpSpPr>
        <a:xfrm>
          <a:off x="0" y="0"/>
          <a:ext cx="0" cy="0"/>
          <a:chOff x="0" y="0"/>
          <a:chExt cx="0" cy="0"/>
        </a:xfrm>
      </p:grpSpPr>
      <p:sp>
        <p:nvSpPr>
          <p:cNvPr id="7" name="矩形 6"/>
          <p:cNvSpPr/>
          <p:nvPr userDrawn="1"/>
        </p:nvSpPr>
        <p:spPr>
          <a:xfrm>
            <a:off x="521550" y="0"/>
            <a:ext cx="1261884" cy="415498"/>
          </a:xfrm>
          <a:prstGeom prst="rect">
            <a:avLst/>
          </a:prstGeom>
          <a:solidFill>
            <a:srgbClr val="0070C0"/>
          </a:solidFill>
        </p:spPr>
        <p:txBody>
          <a:bodyPr wrap="none">
            <a:spAutoFit/>
          </a:bodyPr>
          <a:lstStyle/>
          <a:p>
            <a:pPr hangingPunct="1"/>
            <a:r>
              <a:rPr lang="zh-CN" altLang="en-US" sz="2100" kern="1200" dirty="0">
                <a:solidFill>
                  <a:prstClr val="white"/>
                </a:solidFill>
                <a:cs typeface="+mn-cs"/>
              </a:rPr>
              <a:t>典型例题</a:t>
            </a:r>
          </a:p>
        </p:txBody>
      </p:sp>
    </p:spTree>
    <p:extLst>
      <p:ext uri="{BB962C8B-B14F-4D97-AF65-F5344CB8AC3E}">
        <p14:creationId xmlns:p14="http://schemas.microsoft.com/office/powerpoint/2010/main" val="165723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析题过程">
    <p:spTree>
      <p:nvGrpSpPr>
        <p:cNvPr id="1" name=""/>
        <p:cNvGrpSpPr/>
        <p:nvPr/>
      </p:nvGrpSpPr>
      <p:grpSpPr>
        <a:xfrm>
          <a:off x="0" y="0"/>
          <a:ext cx="0" cy="0"/>
          <a:chOff x="0" y="0"/>
          <a:chExt cx="0" cy="0"/>
        </a:xfrm>
      </p:grpSpPr>
      <p:sp>
        <p:nvSpPr>
          <p:cNvPr id="7" name="矩形 6"/>
          <p:cNvSpPr/>
          <p:nvPr userDrawn="1"/>
        </p:nvSpPr>
        <p:spPr>
          <a:xfrm>
            <a:off x="521550" y="0"/>
            <a:ext cx="1261884" cy="415498"/>
          </a:xfrm>
          <a:prstGeom prst="rect">
            <a:avLst/>
          </a:prstGeom>
          <a:solidFill>
            <a:srgbClr val="0070C0"/>
          </a:solidFill>
        </p:spPr>
        <p:txBody>
          <a:bodyPr wrap="none">
            <a:spAutoFit/>
          </a:bodyPr>
          <a:lstStyle/>
          <a:p>
            <a:pPr hangingPunct="1"/>
            <a:r>
              <a:rPr lang="zh-CN" altLang="en-US" sz="2100" kern="1200" dirty="0">
                <a:solidFill>
                  <a:prstClr val="white"/>
                </a:solidFill>
                <a:cs typeface="+mn-cs"/>
              </a:rPr>
              <a:t>析题过程</a:t>
            </a:r>
          </a:p>
        </p:txBody>
      </p:sp>
    </p:spTree>
    <p:extLst>
      <p:ext uri="{BB962C8B-B14F-4D97-AF65-F5344CB8AC3E}">
        <p14:creationId xmlns:p14="http://schemas.microsoft.com/office/powerpoint/2010/main" val="39980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2020/2/12</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应用体验">
    <p:spTree>
      <p:nvGrpSpPr>
        <p:cNvPr id="1" name=""/>
        <p:cNvGrpSpPr/>
        <p:nvPr/>
      </p:nvGrpSpPr>
      <p:grpSpPr>
        <a:xfrm>
          <a:off x="0" y="0"/>
          <a:ext cx="0" cy="0"/>
          <a:chOff x="0" y="0"/>
          <a:chExt cx="0" cy="0"/>
        </a:xfrm>
      </p:grpSpPr>
      <p:sp>
        <p:nvSpPr>
          <p:cNvPr id="3" name="矩形 2"/>
          <p:cNvSpPr/>
          <p:nvPr userDrawn="1"/>
        </p:nvSpPr>
        <p:spPr>
          <a:xfrm>
            <a:off x="521550" y="0"/>
            <a:ext cx="1261884" cy="415498"/>
          </a:xfrm>
          <a:prstGeom prst="rect">
            <a:avLst/>
          </a:prstGeom>
          <a:solidFill>
            <a:srgbClr val="0070C0"/>
          </a:solidFill>
        </p:spPr>
        <p:txBody>
          <a:bodyPr wrap="none">
            <a:spAutoFit/>
          </a:bodyPr>
          <a:lstStyle/>
          <a:p>
            <a:pPr hangingPunct="1"/>
            <a:r>
              <a:rPr lang="zh-CN" altLang="en-US" sz="2100" kern="1200" dirty="0">
                <a:solidFill>
                  <a:prstClr val="white"/>
                </a:solidFill>
                <a:cs typeface="+mn-cs"/>
              </a:rPr>
              <a:t>应用体验</a:t>
            </a:r>
          </a:p>
        </p:txBody>
      </p:sp>
    </p:spTree>
    <p:extLst>
      <p:ext uri="{BB962C8B-B14F-4D97-AF65-F5344CB8AC3E}">
        <p14:creationId xmlns:p14="http://schemas.microsoft.com/office/powerpoint/2010/main" val="335825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阅卷展示">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7" name="组合 6"/>
          <p:cNvGrpSpPr/>
          <p:nvPr userDrawn="1"/>
        </p:nvGrpSpPr>
        <p:grpSpPr>
          <a:xfrm>
            <a:off x="359533" y="3018235"/>
            <a:ext cx="8424935" cy="1742069"/>
            <a:chOff x="623391" y="683075"/>
            <a:chExt cx="11233247" cy="2322759"/>
          </a:xfrm>
        </p:grpSpPr>
        <p:sp>
          <p:nvSpPr>
            <p:cNvPr id="8" name="矩形: 圆角 7"/>
            <p:cNvSpPr/>
            <p:nvPr/>
          </p:nvSpPr>
          <p:spPr>
            <a:xfrm>
              <a:off x="623391" y="692696"/>
              <a:ext cx="11233247" cy="2313138"/>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 name="任意多边形: 形状 8"/>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0" name="文本框 9"/>
            <p:cNvSpPr txBox="1"/>
            <p:nvPr/>
          </p:nvSpPr>
          <p:spPr>
            <a:xfrm>
              <a:off x="965040" y="683075"/>
              <a:ext cx="1682512" cy="553997"/>
            </a:xfrm>
            <a:prstGeom prst="rect">
              <a:avLst/>
            </a:prstGeom>
            <a:noFill/>
          </p:spPr>
          <p:txBody>
            <a:bodyPr wrap="none" rtlCol="0">
              <a:spAutoFit/>
            </a:bodyPr>
            <a:lstStyle/>
            <a:p>
              <a:pPr hangingPunct="1"/>
              <a:r>
                <a:rPr lang="zh-CN" altLang="en-US" sz="2100" kern="1200">
                  <a:solidFill>
                    <a:prstClr val="white"/>
                  </a:solidFill>
                  <a:cs typeface="+mn-cs"/>
                </a:rPr>
                <a:t>标准答案</a:t>
              </a:r>
              <a:endParaRPr lang="zh-CN" altLang="en-US" sz="2100" kern="1200" dirty="0">
                <a:solidFill>
                  <a:prstClr val="white"/>
                </a:solidFill>
                <a:cs typeface="+mn-cs"/>
              </a:endParaRPr>
            </a:p>
          </p:txBody>
        </p:sp>
      </p:grpSp>
      <p:sp>
        <p:nvSpPr>
          <p:cNvPr id="11" name="矩形: 圆角 10"/>
          <p:cNvSpPr/>
          <p:nvPr userDrawn="1"/>
        </p:nvSpPr>
        <p:spPr>
          <a:xfrm>
            <a:off x="359533" y="390412"/>
            <a:ext cx="3942438" cy="2430271"/>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任意多边形: 形状 11"/>
          <p:cNvSpPr/>
          <p:nvPr userDrawn="1"/>
        </p:nvSpPr>
        <p:spPr>
          <a:xfrm rot="16200000">
            <a:off x="950114" y="66377"/>
            <a:ext cx="547029" cy="1195101"/>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3" name="文本框 12"/>
          <p:cNvSpPr txBox="1"/>
          <p:nvPr userDrawn="1"/>
        </p:nvSpPr>
        <p:spPr>
          <a:xfrm>
            <a:off x="615769" y="383197"/>
            <a:ext cx="1261884" cy="415498"/>
          </a:xfrm>
          <a:prstGeom prst="rect">
            <a:avLst/>
          </a:prstGeom>
          <a:noFill/>
        </p:spPr>
        <p:txBody>
          <a:bodyPr wrap="none" rtlCol="0">
            <a:spAutoFit/>
          </a:bodyPr>
          <a:lstStyle/>
          <a:p>
            <a:pPr hangingPunct="1"/>
            <a:r>
              <a:rPr lang="zh-CN" altLang="en-US" sz="2100" kern="1200" dirty="0">
                <a:solidFill>
                  <a:prstClr val="white"/>
                </a:solidFill>
                <a:cs typeface="+mn-cs"/>
              </a:rPr>
              <a:t>阅卷展示</a:t>
            </a:r>
          </a:p>
        </p:txBody>
      </p:sp>
      <p:grpSp>
        <p:nvGrpSpPr>
          <p:cNvPr id="14" name="组合 13"/>
          <p:cNvGrpSpPr/>
          <p:nvPr userDrawn="1"/>
        </p:nvGrpSpPr>
        <p:grpSpPr>
          <a:xfrm>
            <a:off x="4520670" y="383197"/>
            <a:ext cx="4263799" cy="2437486"/>
            <a:chOff x="623391" y="683075"/>
            <a:chExt cx="5685065" cy="3249981"/>
          </a:xfrm>
        </p:grpSpPr>
        <p:sp>
          <p:nvSpPr>
            <p:cNvPr id="15" name="矩形: 圆角 14"/>
            <p:cNvSpPr/>
            <p:nvPr/>
          </p:nvSpPr>
          <p:spPr>
            <a:xfrm>
              <a:off x="623391" y="692696"/>
              <a:ext cx="5685065" cy="3240360"/>
            </a:xfrm>
            <a:prstGeom prst="roundRect">
              <a:avLst>
                <a:gd name="adj" fmla="val 498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6" name="任意多边形: 形状 15"/>
            <p:cNvSpPr/>
            <p:nvPr/>
          </p:nvSpPr>
          <p:spPr>
            <a:xfrm rot="16200000">
              <a:off x="1410834" y="260648"/>
              <a:ext cx="729372" cy="1593468"/>
            </a:xfrm>
            <a:custGeom>
              <a:avLst/>
              <a:gdLst>
                <a:gd name="connsiteX0" fmla="*/ 729372 w 729372"/>
                <a:gd name="connsiteY0" fmla="*/ 0 h 1593468"/>
                <a:gd name="connsiteX1" fmla="*/ 729372 w 729372"/>
                <a:gd name="connsiteY1" fmla="*/ 1593468 h 1593468"/>
                <a:gd name="connsiteX2" fmla="*/ 0 w 729372"/>
                <a:gd name="connsiteY2" fmla="*/ 1593468 h 1593468"/>
                <a:gd name="connsiteX3" fmla="*/ 233217 w 729372"/>
                <a:gd name="connsiteY3" fmla="*/ 796734 h 1593468"/>
                <a:gd name="connsiteX4" fmla="*/ 0 w 729372"/>
                <a:gd name="connsiteY4" fmla="*/ 0 h 1593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72" h="1593468">
                  <a:moveTo>
                    <a:pt x="729372" y="0"/>
                  </a:moveTo>
                  <a:lnTo>
                    <a:pt x="729372" y="1593468"/>
                  </a:lnTo>
                  <a:lnTo>
                    <a:pt x="0" y="1593468"/>
                  </a:lnTo>
                  <a:lnTo>
                    <a:pt x="233217" y="796734"/>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black"/>
                </a:solidFill>
              </a:endParaRPr>
            </a:p>
          </p:txBody>
        </p:sp>
        <p:sp>
          <p:nvSpPr>
            <p:cNvPr id="17" name="文本框 16"/>
            <p:cNvSpPr txBox="1"/>
            <p:nvPr/>
          </p:nvSpPr>
          <p:spPr>
            <a:xfrm>
              <a:off x="965040" y="683075"/>
              <a:ext cx="1682512" cy="553997"/>
            </a:xfrm>
            <a:prstGeom prst="rect">
              <a:avLst/>
            </a:prstGeom>
            <a:noFill/>
          </p:spPr>
          <p:txBody>
            <a:bodyPr wrap="none" rtlCol="0">
              <a:spAutoFit/>
            </a:bodyPr>
            <a:lstStyle/>
            <a:p>
              <a:pPr hangingPunct="1"/>
              <a:r>
                <a:rPr lang="zh-CN" altLang="en-US" sz="2100" kern="1200" dirty="0">
                  <a:solidFill>
                    <a:prstClr val="white"/>
                  </a:solidFill>
                  <a:cs typeface="+mn-cs"/>
                </a:rPr>
                <a:t>名师点评</a:t>
              </a:r>
            </a:p>
          </p:txBody>
        </p:sp>
      </p:grpSp>
    </p:spTree>
    <p:extLst>
      <p:ext uri="{BB962C8B-B14F-4D97-AF65-F5344CB8AC3E}">
        <p14:creationId xmlns:p14="http://schemas.microsoft.com/office/powerpoint/2010/main" val="118774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15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base"/>
            <a:endParaRPr lang="zh-CN" altLang="en-US" noProof="1">
              <a:solidFill>
                <a:prstClr val="black">
                  <a:tint val="75000"/>
                </a:prstClr>
              </a:solidFill>
            </a:endParaRPr>
          </a:p>
        </p:txBody>
      </p:sp>
      <p:sp>
        <p:nvSpPr>
          <p:cNvPr id="5" name="页脚占位符 4"/>
          <p:cNvSpPr>
            <a:spLocks noGrp="1"/>
          </p:cNvSpPr>
          <p:nvPr>
            <p:ph type="ftr" sz="quarter" idx="11"/>
          </p:nvPr>
        </p:nvSpPr>
        <p:spPr/>
        <p:txBody>
          <a:bodyPr/>
          <a:lstStyle/>
          <a:p>
            <a:pPr fontAlgn="base"/>
            <a:endParaRPr lang="zh-CN" altLang="en-US" noProof="1">
              <a:solidFill>
                <a:prstClr val="black">
                  <a:tint val="75000"/>
                </a:prstClr>
              </a:solidFill>
            </a:endParaRPr>
          </a:p>
        </p:txBody>
      </p:sp>
      <p:sp>
        <p:nvSpPr>
          <p:cNvPr id="6" name="灯片编号占位符 5"/>
          <p:cNvSpPr>
            <a:spLocks noGrp="1"/>
          </p:cNvSpPr>
          <p:nvPr>
            <p:ph type="sldNum" sz="quarter" idx="12"/>
          </p:nvPr>
        </p:nvSpPr>
        <p:spPr/>
        <p:txBody>
          <a:bodyPr/>
          <a:lstStyle/>
          <a:p>
            <a:pPr fontAlgn="base"/>
            <a:fld id="{9A0DB2DC-4C9A-4742-B13C-FB6460FD3503}" type="slidenum">
              <a:rPr lang="en-US" altLang="zh-CN" noProof="1">
                <a:solidFill>
                  <a:prstClr val="black">
                    <a:tint val="75000"/>
                  </a:prstClr>
                </a:solidFill>
                <a:latin typeface="Arial" panose="020B0604020202020204" pitchFamily="34" charset="0"/>
                <a:ea typeface="宋体" panose="02010600030101010101" pitchFamily="2" charset="-122"/>
                <a:cs typeface="+mn-ea"/>
              </a:rPr>
              <a:pPr fontAlgn="base"/>
              <a:t>‹#›</a:t>
            </a:fld>
            <a:endParaRPr lang="zh-CN" altLang="en-US" noProof="1">
              <a:solidFill>
                <a:prstClr val="black">
                  <a:tint val="75000"/>
                </a:prstClr>
              </a:solidFill>
            </a:endParaRPr>
          </a:p>
        </p:txBody>
      </p:sp>
    </p:spTree>
    <p:extLst>
      <p:ext uri="{BB962C8B-B14F-4D97-AF65-F5344CB8AC3E}">
        <p14:creationId xmlns:p14="http://schemas.microsoft.com/office/powerpoint/2010/main" val="2197065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9144000" cy="5143499"/>
          </a:xfrm>
          <a:prstGeom prst="rect">
            <a:avLst/>
          </a:prstGeom>
        </p:spPr>
      </p:pic>
    </p:spTree>
    <p:extLst>
      <p:ext uri="{BB962C8B-B14F-4D97-AF65-F5344CB8AC3E}">
        <p14:creationId xmlns:p14="http://schemas.microsoft.com/office/powerpoint/2010/main" val="364757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基础落实">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375177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深化整合">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229609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一级标题01">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6" name="组合 5"/>
          <p:cNvGrpSpPr/>
          <p:nvPr userDrawn="1"/>
        </p:nvGrpSpPr>
        <p:grpSpPr>
          <a:xfrm>
            <a:off x="1405886" y="2210986"/>
            <a:ext cx="6332229" cy="721529"/>
            <a:chOff x="1166094" y="3047546"/>
            <a:chExt cx="7099732" cy="808982"/>
          </a:xfrm>
        </p:grpSpPr>
        <p:sp>
          <p:nvSpPr>
            <p:cNvPr id="7" name="矩形: 圆角 6"/>
            <p:cNvSpPr/>
            <p:nvPr/>
          </p:nvSpPr>
          <p:spPr>
            <a:xfrm>
              <a:off x="2231151" y="3047546"/>
              <a:ext cx="6034675" cy="808982"/>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8" name="组合 7"/>
            <p:cNvGrpSpPr/>
            <p:nvPr/>
          </p:nvGrpSpPr>
          <p:grpSpPr>
            <a:xfrm>
              <a:off x="1166094" y="3047546"/>
              <a:ext cx="1459364" cy="808982"/>
              <a:chOff x="803329" y="3212977"/>
              <a:chExt cx="1459364" cy="808982"/>
            </a:xfrm>
          </p:grpSpPr>
          <p:sp>
            <p:nvSpPr>
              <p:cNvPr id="9" name="任意多边形: 形状 8"/>
              <p:cNvSpPr/>
              <p:nvPr/>
            </p:nvSpPr>
            <p:spPr>
              <a:xfrm>
                <a:off x="803329" y="3212977"/>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0" name="任意多边形: 形状 9"/>
              <p:cNvSpPr/>
              <p:nvPr/>
            </p:nvSpPr>
            <p:spPr>
              <a:xfrm>
                <a:off x="961579" y="3474316"/>
                <a:ext cx="1029054" cy="300456"/>
              </a:xfrm>
              <a:custGeom>
                <a:avLst/>
                <a:gdLst/>
                <a:ahLst/>
                <a:cxnLst/>
                <a:rect l="l" t="t" r="r" b="b"/>
                <a:pathLst>
                  <a:path w="1029054" h="300456">
                    <a:moveTo>
                      <a:pt x="603666"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5" y="236097"/>
                    </a:lnTo>
                    <a:lnTo>
                      <a:pt x="524508" y="300456"/>
                    </a:lnTo>
                    <a:lnTo>
                      <a:pt x="470818" y="300456"/>
                    </a:lnTo>
                    <a:close/>
                    <a:moveTo>
                      <a:pt x="384777" y="236097"/>
                    </a:moveTo>
                    <a:lnTo>
                      <a:pt x="437778" y="236097"/>
                    </a:lnTo>
                    <a:lnTo>
                      <a:pt x="407492" y="300456"/>
                    </a:lnTo>
                    <a:lnTo>
                      <a:pt x="354490" y="300456"/>
                    </a:lnTo>
                    <a:close/>
                    <a:moveTo>
                      <a:pt x="425388" y="136289"/>
                    </a:moveTo>
                    <a:lnTo>
                      <a:pt x="425388" y="178966"/>
                    </a:lnTo>
                    <a:lnTo>
                      <a:pt x="611237" y="178966"/>
                    </a:lnTo>
                    <a:lnTo>
                      <a:pt x="611237" y="136289"/>
                    </a:lnTo>
                    <a:close/>
                    <a:moveTo>
                      <a:pt x="713799" y="103250"/>
                    </a:moveTo>
                    <a:lnTo>
                      <a:pt x="1029054" y="103250"/>
                    </a:lnTo>
                    <a:lnTo>
                      <a:pt x="1029054" y="150056"/>
                    </a:lnTo>
                    <a:lnTo>
                      <a:pt x="713799" y="150056"/>
                    </a:lnTo>
                    <a:close/>
                    <a:moveTo>
                      <a:pt x="483208" y="0"/>
                    </a:moveTo>
                    <a:lnTo>
                      <a:pt x="534145" y="0"/>
                    </a:lnTo>
                    <a:lnTo>
                      <a:pt x="534145" y="19273"/>
                    </a:lnTo>
                    <a:lnTo>
                      <a:pt x="666304" y="19273"/>
                    </a:lnTo>
                    <a:lnTo>
                      <a:pt x="666304" y="66080"/>
                    </a:lnTo>
                    <a:lnTo>
                      <a:pt x="534145" y="66080"/>
                    </a:lnTo>
                    <a:lnTo>
                      <a:pt x="534145" y="89483"/>
                    </a:lnTo>
                    <a:lnTo>
                      <a:pt x="662174" y="89483"/>
                    </a:lnTo>
                    <a:lnTo>
                      <a:pt x="662174" y="225772"/>
                    </a:lnTo>
                    <a:lnTo>
                      <a:pt x="374452" y="225772"/>
                    </a:lnTo>
                    <a:lnTo>
                      <a:pt x="374452" y="89483"/>
                    </a:lnTo>
                    <a:lnTo>
                      <a:pt x="483208" y="89483"/>
                    </a:lnTo>
                    <a:close/>
                    <a:moveTo>
                      <a:pt x="132160" y="0"/>
                    </a:moveTo>
                    <a:lnTo>
                      <a:pt x="183096" y="0"/>
                    </a:lnTo>
                    <a:lnTo>
                      <a:pt x="183096" y="14455"/>
                    </a:lnTo>
                    <a:lnTo>
                      <a:pt x="248488" y="14455"/>
                    </a:lnTo>
                    <a:lnTo>
                      <a:pt x="248488" y="59885"/>
                    </a:lnTo>
                    <a:lnTo>
                      <a:pt x="183096" y="59885"/>
                    </a:lnTo>
                    <a:lnTo>
                      <a:pt x="183096" y="74340"/>
                    </a:lnTo>
                    <a:lnTo>
                      <a:pt x="242981" y="74340"/>
                    </a:lnTo>
                    <a:lnTo>
                      <a:pt x="278086" y="5507"/>
                    </a:lnTo>
                    <a:lnTo>
                      <a:pt x="333152" y="5507"/>
                    </a:lnTo>
                    <a:lnTo>
                      <a:pt x="300112" y="74340"/>
                    </a:lnTo>
                    <a:lnTo>
                      <a:pt x="322827" y="74340"/>
                    </a:lnTo>
                    <a:lnTo>
                      <a:pt x="322827" y="120458"/>
                    </a:lnTo>
                    <a:lnTo>
                      <a:pt x="104627" y="120458"/>
                    </a:lnTo>
                    <a:lnTo>
                      <a:pt x="98106" y="132848"/>
                    </a:lnTo>
                    <a:lnTo>
                      <a:pt x="316632" y="132848"/>
                    </a:lnTo>
                    <a:lnTo>
                      <a:pt x="316632" y="176901"/>
                    </a:lnTo>
                    <a:lnTo>
                      <a:pt x="180343" y="176901"/>
                    </a:lnTo>
                    <a:lnTo>
                      <a:pt x="172771" y="189291"/>
                    </a:lnTo>
                    <a:lnTo>
                      <a:pt x="309749" y="189291"/>
                    </a:lnTo>
                    <a:lnTo>
                      <a:pt x="301489" y="300456"/>
                    </a:lnTo>
                    <a:lnTo>
                      <a:pt x="74340" y="300456"/>
                    </a:lnTo>
                    <a:lnTo>
                      <a:pt x="74340" y="255371"/>
                    </a:lnTo>
                    <a:lnTo>
                      <a:pt x="252617" y="255371"/>
                    </a:lnTo>
                    <a:lnTo>
                      <a:pt x="254683" y="234032"/>
                    </a:lnTo>
                    <a:lnTo>
                      <a:pt x="90860" y="234032"/>
                    </a:lnTo>
                    <a:lnTo>
                      <a:pt x="127341" y="176901"/>
                    </a:lnTo>
                    <a:lnTo>
                      <a:pt x="97743" y="176901"/>
                    </a:lnTo>
                    <a:lnTo>
                      <a:pt x="97743" y="133536"/>
                    </a:lnTo>
                    <a:lnTo>
                      <a:pt x="56443" y="212006"/>
                    </a:lnTo>
                    <a:lnTo>
                      <a:pt x="0" y="212006"/>
                    </a:lnTo>
                    <a:lnTo>
                      <a:pt x="48872" y="120458"/>
                    </a:lnTo>
                    <a:lnTo>
                      <a:pt x="14455" y="120458"/>
                    </a:lnTo>
                    <a:lnTo>
                      <a:pt x="14455" y="74340"/>
                    </a:lnTo>
                    <a:lnTo>
                      <a:pt x="132160" y="74340"/>
                    </a:lnTo>
                    <a:lnTo>
                      <a:pt x="132160" y="59885"/>
                    </a:lnTo>
                    <a:lnTo>
                      <a:pt x="29599" y="59885"/>
                    </a:lnTo>
                    <a:lnTo>
                      <a:pt x="29599" y="14455"/>
                    </a:lnTo>
                    <a:lnTo>
                      <a:pt x="132160"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gr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spTree>
    <p:extLst>
      <p:ext uri="{BB962C8B-B14F-4D97-AF65-F5344CB8AC3E}">
        <p14:creationId xmlns:p14="http://schemas.microsoft.com/office/powerpoint/2010/main" val="159589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一级标题02">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3" name="组合 12"/>
          <p:cNvGrpSpPr/>
          <p:nvPr userDrawn="1"/>
        </p:nvGrpSpPr>
        <p:grpSpPr>
          <a:xfrm>
            <a:off x="1405885" y="2210986"/>
            <a:ext cx="1301603" cy="721529"/>
            <a:chOff x="834821" y="4393362"/>
            <a:chExt cx="1459364" cy="808982"/>
          </a:xfrm>
        </p:grpSpPr>
        <p:sp>
          <p:nvSpPr>
            <p:cNvPr id="14" name="任意多边形: 形状 13"/>
            <p:cNvSpPr/>
            <p:nvPr/>
          </p:nvSpPr>
          <p:spPr>
            <a:xfrm>
              <a:off x="834821" y="4393362"/>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5" name="任意多边形: 形状 14"/>
            <p:cNvSpPr/>
            <p:nvPr/>
          </p:nvSpPr>
          <p:spPr>
            <a:xfrm>
              <a:off x="983343" y="4654701"/>
              <a:ext cx="1026988" cy="300456"/>
            </a:xfrm>
            <a:custGeom>
              <a:avLst/>
              <a:gdLst/>
              <a:ahLst/>
              <a:cxnLst/>
              <a:rect l="l" t="t" r="r" b="b"/>
              <a:pathLst>
                <a:path w="1026988" h="300456">
                  <a:moveTo>
                    <a:pt x="717240" y="240916"/>
                  </a:moveTo>
                  <a:lnTo>
                    <a:pt x="1026988" y="240916"/>
                  </a:lnTo>
                  <a:lnTo>
                    <a:pt x="1026988" y="286690"/>
                  </a:lnTo>
                  <a:lnTo>
                    <a:pt x="717240" y="286690"/>
                  </a:lnTo>
                  <a:close/>
                  <a:moveTo>
                    <a:pt x="603665" y="236097"/>
                  </a:moveTo>
                  <a:lnTo>
                    <a:pt x="658043" y="236097"/>
                  </a:lnTo>
                  <a:lnTo>
                    <a:pt x="684200" y="300456"/>
                  </a:lnTo>
                  <a:lnTo>
                    <a:pt x="631887" y="300456"/>
                  </a:lnTo>
                  <a:close/>
                  <a:moveTo>
                    <a:pt x="525196" y="236097"/>
                  </a:moveTo>
                  <a:lnTo>
                    <a:pt x="578885" y="236097"/>
                  </a:lnTo>
                  <a:lnTo>
                    <a:pt x="606419" y="300456"/>
                  </a:lnTo>
                  <a:lnTo>
                    <a:pt x="552729" y="300456"/>
                  </a:lnTo>
                  <a:close/>
                  <a:moveTo>
                    <a:pt x="446038" y="236097"/>
                  </a:moveTo>
                  <a:lnTo>
                    <a:pt x="501104" y="236097"/>
                  </a:lnTo>
                  <a:lnTo>
                    <a:pt x="524507" y="300456"/>
                  </a:lnTo>
                  <a:lnTo>
                    <a:pt x="470818" y="300456"/>
                  </a:lnTo>
                  <a:close/>
                  <a:moveTo>
                    <a:pt x="384776" y="236097"/>
                  </a:moveTo>
                  <a:lnTo>
                    <a:pt x="437778" y="236097"/>
                  </a:lnTo>
                  <a:lnTo>
                    <a:pt x="407491" y="300456"/>
                  </a:lnTo>
                  <a:lnTo>
                    <a:pt x="354490" y="300456"/>
                  </a:lnTo>
                  <a:close/>
                  <a:moveTo>
                    <a:pt x="425388" y="136290"/>
                  </a:moveTo>
                  <a:lnTo>
                    <a:pt x="425388" y="178966"/>
                  </a:lnTo>
                  <a:lnTo>
                    <a:pt x="611237" y="178966"/>
                  </a:lnTo>
                  <a:lnTo>
                    <a:pt x="611237" y="136290"/>
                  </a:lnTo>
                  <a:close/>
                  <a:moveTo>
                    <a:pt x="733760" y="19962"/>
                  </a:moveTo>
                  <a:lnTo>
                    <a:pt x="1010468" y="19962"/>
                  </a:lnTo>
                  <a:lnTo>
                    <a:pt x="1010468" y="66768"/>
                  </a:lnTo>
                  <a:lnTo>
                    <a:pt x="733760" y="66768"/>
                  </a:lnTo>
                  <a:close/>
                  <a:moveTo>
                    <a:pt x="483208" y="0"/>
                  </a:moveTo>
                  <a:lnTo>
                    <a:pt x="534144" y="0"/>
                  </a:lnTo>
                  <a:lnTo>
                    <a:pt x="534144" y="19273"/>
                  </a:lnTo>
                  <a:lnTo>
                    <a:pt x="666303" y="19273"/>
                  </a:lnTo>
                  <a:lnTo>
                    <a:pt x="666303" y="66080"/>
                  </a:lnTo>
                  <a:lnTo>
                    <a:pt x="534144" y="66080"/>
                  </a:lnTo>
                  <a:lnTo>
                    <a:pt x="534144" y="89483"/>
                  </a:lnTo>
                  <a:lnTo>
                    <a:pt x="662173" y="89483"/>
                  </a:lnTo>
                  <a:lnTo>
                    <a:pt x="662173"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59"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134511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一级标题03">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6" name="组合 15"/>
          <p:cNvGrpSpPr/>
          <p:nvPr userDrawn="1"/>
        </p:nvGrpSpPr>
        <p:grpSpPr>
          <a:xfrm>
            <a:off x="1405885" y="2210986"/>
            <a:ext cx="1301603" cy="721529"/>
            <a:chOff x="2807881" y="4245776"/>
            <a:chExt cx="1459364" cy="808982"/>
          </a:xfrm>
        </p:grpSpPr>
        <p:sp>
          <p:nvSpPr>
            <p:cNvPr id="17" name="任意多边形: 形状 16"/>
            <p:cNvSpPr/>
            <p:nvPr/>
          </p:nvSpPr>
          <p:spPr>
            <a:xfrm>
              <a:off x="2807881" y="4245776"/>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8" name="任意多边形: 形状 17"/>
            <p:cNvSpPr/>
            <p:nvPr/>
          </p:nvSpPr>
          <p:spPr>
            <a:xfrm>
              <a:off x="2946675" y="4507115"/>
              <a:ext cx="1031807" cy="300456"/>
            </a:xfrm>
            <a:custGeom>
              <a:avLst/>
              <a:gdLst/>
              <a:ahLst/>
              <a:cxnLst/>
              <a:rect l="l" t="t" r="r" b="b"/>
              <a:pathLst>
                <a:path w="1031807" h="300456">
                  <a:moveTo>
                    <a:pt x="712422" y="245734"/>
                  </a:moveTo>
                  <a:lnTo>
                    <a:pt x="1031807" y="245734"/>
                  </a:lnTo>
                  <a:lnTo>
                    <a:pt x="1031807" y="291508"/>
                  </a:lnTo>
                  <a:lnTo>
                    <a:pt x="712422" y="291508"/>
                  </a:lnTo>
                  <a:close/>
                  <a:moveTo>
                    <a:pt x="603665" y="236097"/>
                  </a:moveTo>
                  <a:lnTo>
                    <a:pt x="658043"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7" y="300456"/>
                  </a:lnTo>
                  <a:lnTo>
                    <a:pt x="470818" y="300456"/>
                  </a:lnTo>
                  <a:close/>
                  <a:moveTo>
                    <a:pt x="384776" y="236097"/>
                  </a:moveTo>
                  <a:lnTo>
                    <a:pt x="437778" y="236097"/>
                  </a:lnTo>
                  <a:lnTo>
                    <a:pt x="407491" y="300456"/>
                  </a:lnTo>
                  <a:lnTo>
                    <a:pt x="354490" y="300456"/>
                  </a:lnTo>
                  <a:close/>
                  <a:moveTo>
                    <a:pt x="425388" y="136290"/>
                  </a:moveTo>
                  <a:lnTo>
                    <a:pt x="425388" y="178966"/>
                  </a:lnTo>
                  <a:lnTo>
                    <a:pt x="611237" y="178966"/>
                  </a:lnTo>
                  <a:lnTo>
                    <a:pt x="611237" y="136290"/>
                  </a:lnTo>
                  <a:close/>
                  <a:moveTo>
                    <a:pt x="739955" y="124588"/>
                  </a:moveTo>
                  <a:lnTo>
                    <a:pt x="1002897" y="124588"/>
                  </a:lnTo>
                  <a:lnTo>
                    <a:pt x="1002897" y="171394"/>
                  </a:lnTo>
                  <a:lnTo>
                    <a:pt x="739955" y="171394"/>
                  </a:lnTo>
                  <a:close/>
                  <a:moveTo>
                    <a:pt x="729630" y="18585"/>
                  </a:moveTo>
                  <a:lnTo>
                    <a:pt x="1014599" y="18585"/>
                  </a:lnTo>
                  <a:lnTo>
                    <a:pt x="1014599" y="65392"/>
                  </a:lnTo>
                  <a:lnTo>
                    <a:pt x="729630" y="65392"/>
                  </a:lnTo>
                  <a:close/>
                  <a:moveTo>
                    <a:pt x="483208" y="0"/>
                  </a:moveTo>
                  <a:lnTo>
                    <a:pt x="534144" y="0"/>
                  </a:lnTo>
                  <a:lnTo>
                    <a:pt x="534144" y="19273"/>
                  </a:lnTo>
                  <a:lnTo>
                    <a:pt x="666303" y="19273"/>
                  </a:lnTo>
                  <a:lnTo>
                    <a:pt x="666303" y="66080"/>
                  </a:lnTo>
                  <a:lnTo>
                    <a:pt x="534144" y="66080"/>
                  </a:lnTo>
                  <a:lnTo>
                    <a:pt x="534144" y="89483"/>
                  </a:lnTo>
                  <a:lnTo>
                    <a:pt x="662173" y="89483"/>
                  </a:lnTo>
                  <a:lnTo>
                    <a:pt x="662173"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145523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一级标题4">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19" name="组合 18"/>
          <p:cNvGrpSpPr/>
          <p:nvPr userDrawn="1"/>
        </p:nvGrpSpPr>
        <p:grpSpPr>
          <a:xfrm>
            <a:off x="1405885" y="2209321"/>
            <a:ext cx="1301603" cy="721529"/>
            <a:chOff x="4536073" y="4251561"/>
            <a:chExt cx="1459364" cy="808982"/>
          </a:xfrm>
        </p:grpSpPr>
        <p:sp>
          <p:nvSpPr>
            <p:cNvPr id="20" name="任意多边形: 形状 19"/>
            <p:cNvSpPr/>
            <p:nvPr/>
          </p:nvSpPr>
          <p:spPr>
            <a:xfrm>
              <a:off x="4536073" y="4251561"/>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1" name="任意多边形: 形状 20"/>
            <p:cNvSpPr/>
            <p:nvPr/>
          </p:nvSpPr>
          <p:spPr>
            <a:xfrm>
              <a:off x="4674867" y="4512900"/>
              <a:ext cx="1025612" cy="300456"/>
            </a:xfrm>
            <a:custGeom>
              <a:avLst/>
              <a:gdLst/>
              <a:ahLst/>
              <a:cxnLst/>
              <a:rect l="l" t="t" r="r" b="b"/>
              <a:pathLst>
                <a:path w="1025612" h="300456">
                  <a:moveTo>
                    <a:pt x="603665"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8" y="300456"/>
                  </a:lnTo>
                  <a:lnTo>
                    <a:pt x="470818" y="300456"/>
                  </a:lnTo>
                  <a:close/>
                  <a:moveTo>
                    <a:pt x="384777" y="236097"/>
                  </a:moveTo>
                  <a:lnTo>
                    <a:pt x="437778" y="236097"/>
                  </a:lnTo>
                  <a:lnTo>
                    <a:pt x="407491" y="300456"/>
                  </a:lnTo>
                  <a:lnTo>
                    <a:pt x="354490" y="300456"/>
                  </a:lnTo>
                  <a:close/>
                  <a:moveTo>
                    <a:pt x="425388" y="136290"/>
                  </a:moveTo>
                  <a:lnTo>
                    <a:pt x="425388" y="178966"/>
                  </a:lnTo>
                  <a:lnTo>
                    <a:pt x="611237" y="178966"/>
                  </a:lnTo>
                  <a:lnTo>
                    <a:pt x="611237" y="136290"/>
                  </a:lnTo>
                  <a:close/>
                  <a:moveTo>
                    <a:pt x="940947" y="54378"/>
                  </a:moveTo>
                  <a:lnTo>
                    <a:pt x="940947" y="161758"/>
                  </a:lnTo>
                  <a:lnTo>
                    <a:pt x="974675" y="161758"/>
                  </a:lnTo>
                  <a:lnTo>
                    <a:pt x="974675" y="54378"/>
                  </a:lnTo>
                  <a:close/>
                  <a:moveTo>
                    <a:pt x="769553" y="54378"/>
                  </a:moveTo>
                  <a:lnTo>
                    <a:pt x="769553" y="249864"/>
                  </a:lnTo>
                  <a:lnTo>
                    <a:pt x="974675" y="249864"/>
                  </a:lnTo>
                  <a:lnTo>
                    <a:pt x="974675" y="208564"/>
                  </a:lnTo>
                  <a:lnTo>
                    <a:pt x="890011" y="208564"/>
                  </a:lnTo>
                  <a:lnTo>
                    <a:pt x="890011" y="54378"/>
                  </a:lnTo>
                  <a:lnTo>
                    <a:pt x="860413" y="54378"/>
                  </a:lnTo>
                  <a:lnTo>
                    <a:pt x="823931" y="218201"/>
                  </a:lnTo>
                  <a:lnTo>
                    <a:pt x="772306" y="218201"/>
                  </a:lnTo>
                  <a:lnTo>
                    <a:pt x="808100" y="54378"/>
                  </a:lnTo>
                  <a:close/>
                  <a:moveTo>
                    <a:pt x="718617" y="7572"/>
                  </a:moveTo>
                  <a:lnTo>
                    <a:pt x="1025612" y="7572"/>
                  </a:lnTo>
                  <a:lnTo>
                    <a:pt x="1025612" y="295638"/>
                  </a:lnTo>
                  <a:lnTo>
                    <a:pt x="718617" y="295638"/>
                  </a:lnTo>
                  <a:close/>
                  <a:moveTo>
                    <a:pt x="483208" y="0"/>
                  </a:moveTo>
                  <a:lnTo>
                    <a:pt x="534144" y="0"/>
                  </a:lnTo>
                  <a:lnTo>
                    <a:pt x="534144" y="19273"/>
                  </a:lnTo>
                  <a:lnTo>
                    <a:pt x="666304" y="19273"/>
                  </a:lnTo>
                  <a:lnTo>
                    <a:pt x="666304" y="66080"/>
                  </a:lnTo>
                  <a:lnTo>
                    <a:pt x="534144" y="66080"/>
                  </a:lnTo>
                  <a:lnTo>
                    <a:pt x="534144" y="89483"/>
                  </a:lnTo>
                  <a:lnTo>
                    <a:pt x="662174" y="89483"/>
                  </a:lnTo>
                  <a:lnTo>
                    <a:pt x="662174" y="225772"/>
                  </a:lnTo>
                  <a:lnTo>
                    <a:pt x="374452" y="225772"/>
                  </a:lnTo>
                  <a:lnTo>
                    <a:pt x="374452"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1"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3" y="176901"/>
                  </a:lnTo>
                  <a:lnTo>
                    <a:pt x="172771" y="189291"/>
                  </a:lnTo>
                  <a:lnTo>
                    <a:pt x="309749" y="189291"/>
                  </a:lnTo>
                  <a:lnTo>
                    <a:pt x="301489"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91256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一级标题05">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22" name="组合 21"/>
          <p:cNvGrpSpPr/>
          <p:nvPr userDrawn="1"/>
        </p:nvGrpSpPr>
        <p:grpSpPr>
          <a:xfrm>
            <a:off x="1405885" y="2209522"/>
            <a:ext cx="1301603" cy="721529"/>
            <a:chOff x="3588543" y="5401409"/>
            <a:chExt cx="1459364" cy="808982"/>
          </a:xfrm>
        </p:grpSpPr>
        <p:sp>
          <p:nvSpPr>
            <p:cNvPr id="23" name="任意多边形: 形状 22"/>
            <p:cNvSpPr/>
            <p:nvPr/>
          </p:nvSpPr>
          <p:spPr>
            <a:xfrm>
              <a:off x="3588543" y="5401409"/>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4" name="任意多边形: 形状 23"/>
            <p:cNvSpPr/>
            <p:nvPr/>
          </p:nvSpPr>
          <p:spPr>
            <a:xfrm>
              <a:off x="3737065" y="5662748"/>
              <a:ext cx="1033872" cy="300456"/>
            </a:xfrm>
            <a:custGeom>
              <a:avLst/>
              <a:gdLst/>
              <a:ahLst/>
              <a:cxnLst/>
              <a:rect l="l" t="t" r="r" b="b"/>
              <a:pathLst>
                <a:path w="1033872" h="300456">
                  <a:moveTo>
                    <a:pt x="603665" y="236097"/>
                  </a:moveTo>
                  <a:lnTo>
                    <a:pt x="658044" y="236097"/>
                  </a:lnTo>
                  <a:lnTo>
                    <a:pt x="684200" y="300456"/>
                  </a:lnTo>
                  <a:lnTo>
                    <a:pt x="631887" y="300456"/>
                  </a:lnTo>
                  <a:close/>
                  <a:moveTo>
                    <a:pt x="525196" y="236097"/>
                  </a:moveTo>
                  <a:lnTo>
                    <a:pt x="578886" y="236097"/>
                  </a:lnTo>
                  <a:lnTo>
                    <a:pt x="606419" y="300456"/>
                  </a:lnTo>
                  <a:lnTo>
                    <a:pt x="552729" y="300456"/>
                  </a:lnTo>
                  <a:close/>
                  <a:moveTo>
                    <a:pt x="446038" y="236097"/>
                  </a:moveTo>
                  <a:lnTo>
                    <a:pt x="501104" y="236097"/>
                  </a:lnTo>
                  <a:lnTo>
                    <a:pt x="524508" y="300456"/>
                  </a:lnTo>
                  <a:lnTo>
                    <a:pt x="470818" y="300456"/>
                  </a:lnTo>
                  <a:close/>
                  <a:moveTo>
                    <a:pt x="384776" y="236097"/>
                  </a:moveTo>
                  <a:lnTo>
                    <a:pt x="437778" y="236097"/>
                  </a:lnTo>
                  <a:lnTo>
                    <a:pt x="407491" y="300456"/>
                  </a:lnTo>
                  <a:lnTo>
                    <a:pt x="354490" y="300456"/>
                  </a:lnTo>
                  <a:close/>
                  <a:moveTo>
                    <a:pt x="854906" y="151433"/>
                  </a:moveTo>
                  <a:lnTo>
                    <a:pt x="837698" y="256059"/>
                  </a:lnTo>
                  <a:lnTo>
                    <a:pt x="952649" y="256059"/>
                  </a:lnTo>
                  <a:lnTo>
                    <a:pt x="952649" y="151433"/>
                  </a:lnTo>
                  <a:close/>
                  <a:moveTo>
                    <a:pt x="425388" y="136290"/>
                  </a:moveTo>
                  <a:lnTo>
                    <a:pt x="425388" y="178966"/>
                  </a:lnTo>
                  <a:lnTo>
                    <a:pt x="611237" y="178966"/>
                  </a:lnTo>
                  <a:lnTo>
                    <a:pt x="611237" y="136290"/>
                  </a:lnTo>
                  <a:close/>
                  <a:moveTo>
                    <a:pt x="722058" y="5507"/>
                  </a:moveTo>
                  <a:lnTo>
                    <a:pt x="1025612" y="5507"/>
                  </a:lnTo>
                  <a:lnTo>
                    <a:pt x="1025612" y="50937"/>
                  </a:lnTo>
                  <a:lnTo>
                    <a:pt x="870738" y="50937"/>
                  </a:lnTo>
                  <a:lnTo>
                    <a:pt x="862478" y="106003"/>
                  </a:lnTo>
                  <a:lnTo>
                    <a:pt x="1003585" y="106003"/>
                  </a:lnTo>
                  <a:lnTo>
                    <a:pt x="1003585" y="256059"/>
                  </a:lnTo>
                  <a:lnTo>
                    <a:pt x="1033872" y="256059"/>
                  </a:lnTo>
                  <a:lnTo>
                    <a:pt x="1033872" y="300456"/>
                  </a:lnTo>
                  <a:lnTo>
                    <a:pt x="711045" y="300456"/>
                  </a:lnTo>
                  <a:lnTo>
                    <a:pt x="711045" y="256059"/>
                  </a:lnTo>
                  <a:lnTo>
                    <a:pt x="783320" y="256059"/>
                  </a:lnTo>
                  <a:lnTo>
                    <a:pt x="803281" y="151433"/>
                  </a:lnTo>
                  <a:lnTo>
                    <a:pt x="733072" y="151433"/>
                  </a:lnTo>
                  <a:lnTo>
                    <a:pt x="733072" y="106003"/>
                  </a:lnTo>
                  <a:lnTo>
                    <a:pt x="810853" y="106003"/>
                  </a:lnTo>
                  <a:lnTo>
                    <a:pt x="819801" y="50937"/>
                  </a:lnTo>
                  <a:lnTo>
                    <a:pt x="722058" y="50937"/>
                  </a:lnTo>
                  <a:close/>
                  <a:moveTo>
                    <a:pt x="483208" y="0"/>
                  </a:moveTo>
                  <a:lnTo>
                    <a:pt x="534144" y="0"/>
                  </a:lnTo>
                  <a:lnTo>
                    <a:pt x="534144" y="19273"/>
                  </a:lnTo>
                  <a:lnTo>
                    <a:pt x="666304" y="19273"/>
                  </a:lnTo>
                  <a:lnTo>
                    <a:pt x="666304" y="66080"/>
                  </a:lnTo>
                  <a:lnTo>
                    <a:pt x="534144" y="66080"/>
                  </a:lnTo>
                  <a:lnTo>
                    <a:pt x="534144" y="89483"/>
                  </a:lnTo>
                  <a:lnTo>
                    <a:pt x="662174" y="89483"/>
                  </a:lnTo>
                  <a:lnTo>
                    <a:pt x="662174" y="225772"/>
                  </a:lnTo>
                  <a:lnTo>
                    <a:pt x="374451" y="225772"/>
                  </a:lnTo>
                  <a:lnTo>
                    <a:pt x="374451" y="89483"/>
                  </a:lnTo>
                  <a:lnTo>
                    <a:pt x="483208" y="89483"/>
                  </a:lnTo>
                  <a:close/>
                  <a:moveTo>
                    <a:pt x="132159" y="0"/>
                  </a:moveTo>
                  <a:lnTo>
                    <a:pt x="183096" y="0"/>
                  </a:lnTo>
                  <a:lnTo>
                    <a:pt x="183096" y="14455"/>
                  </a:lnTo>
                  <a:lnTo>
                    <a:pt x="248487" y="14455"/>
                  </a:lnTo>
                  <a:lnTo>
                    <a:pt x="248487" y="59885"/>
                  </a:lnTo>
                  <a:lnTo>
                    <a:pt x="183096" y="59885"/>
                  </a:lnTo>
                  <a:lnTo>
                    <a:pt x="183096" y="74340"/>
                  </a:lnTo>
                  <a:lnTo>
                    <a:pt x="242980" y="74340"/>
                  </a:lnTo>
                  <a:lnTo>
                    <a:pt x="278085" y="5507"/>
                  </a:lnTo>
                  <a:lnTo>
                    <a:pt x="333152" y="5507"/>
                  </a:lnTo>
                  <a:lnTo>
                    <a:pt x="300112" y="74340"/>
                  </a:lnTo>
                  <a:lnTo>
                    <a:pt x="322827" y="74340"/>
                  </a:lnTo>
                  <a:lnTo>
                    <a:pt x="322827" y="120458"/>
                  </a:lnTo>
                  <a:lnTo>
                    <a:pt x="104626" y="120458"/>
                  </a:lnTo>
                  <a:lnTo>
                    <a:pt x="98105" y="132848"/>
                  </a:lnTo>
                  <a:lnTo>
                    <a:pt x="316632" y="132848"/>
                  </a:lnTo>
                  <a:lnTo>
                    <a:pt x="316632" y="176901"/>
                  </a:lnTo>
                  <a:lnTo>
                    <a:pt x="180342" y="176901"/>
                  </a:lnTo>
                  <a:lnTo>
                    <a:pt x="172771" y="189291"/>
                  </a:lnTo>
                  <a:lnTo>
                    <a:pt x="309748" y="189291"/>
                  </a:lnTo>
                  <a:lnTo>
                    <a:pt x="301488" y="300456"/>
                  </a:lnTo>
                  <a:lnTo>
                    <a:pt x="74340" y="300456"/>
                  </a:lnTo>
                  <a:lnTo>
                    <a:pt x="74340" y="255371"/>
                  </a:lnTo>
                  <a:lnTo>
                    <a:pt x="252617" y="255371"/>
                  </a:lnTo>
                  <a:lnTo>
                    <a:pt x="254682" y="234032"/>
                  </a:lnTo>
                  <a:lnTo>
                    <a:pt x="90860" y="234032"/>
                  </a:lnTo>
                  <a:lnTo>
                    <a:pt x="127341" y="176901"/>
                  </a:lnTo>
                  <a:lnTo>
                    <a:pt x="97743" y="176901"/>
                  </a:lnTo>
                  <a:lnTo>
                    <a:pt x="97743" y="133536"/>
                  </a:lnTo>
                  <a:lnTo>
                    <a:pt x="56443" y="212006"/>
                  </a:lnTo>
                  <a:lnTo>
                    <a:pt x="0" y="212006"/>
                  </a:lnTo>
                  <a:lnTo>
                    <a:pt x="48871" y="120458"/>
                  </a:lnTo>
                  <a:lnTo>
                    <a:pt x="14455" y="120458"/>
                  </a:lnTo>
                  <a:lnTo>
                    <a:pt x="14455" y="74340"/>
                  </a:lnTo>
                  <a:lnTo>
                    <a:pt x="132159" y="74340"/>
                  </a:lnTo>
                  <a:lnTo>
                    <a:pt x="132159" y="59885"/>
                  </a:lnTo>
                  <a:lnTo>
                    <a:pt x="29598" y="59885"/>
                  </a:lnTo>
                  <a:lnTo>
                    <a:pt x="29598" y="14455"/>
                  </a:lnTo>
                  <a:lnTo>
                    <a:pt x="132159" y="14455"/>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358705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一级标题06">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圆角 6"/>
          <p:cNvSpPr/>
          <p:nvPr/>
        </p:nvSpPr>
        <p:spPr>
          <a:xfrm>
            <a:off x="2355808" y="2210986"/>
            <a:ext cx="5382308" cy="721529"/>
          </a:xfrm>
          <a:prstGeom prst="roundRect">
            <a:avLst>
              <a:gd name="adj" fmla="val 13060"/>
            </a:avLst>
          </a:prstGeom>
          <a:solidFill>
            <a:schemeClr val="bg1">
              <a:alpha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2" name="标题 1"/>
          <p:cNvSpPr>
            <a:spLocks noGrp="1"/>
          </p:cNvSpPr>
          <p:nvPr>
            <p:ph type="title" hasCustomPrompt="1"/>
          </p:nvPr>
        </p:nvSpPr>
        <p:spPr>
          <a:xfrm>
            <a:off x="2789802" y="2301720"/>
            <a:ext cx="4865999" cy="552681"/>
          </a:xfrm>
        </p:spPr>
        <p:txBody>
          <a:bodyPr/>
          <a:lstStyle>
            <a:lvl1pPr>
              <a:defRPr>
                <a:solidFill>
                  <a:srgbClr val="0070C0"/>
                </a:solidFill>
              </a:defRPr>
            </a:lvl1pPr>
          </a:lstStyle>
          <a:p>
            <a:r>
              <a:rPr lang="zh-CN" altLang="en-US" dirty="0"/>
              <a:t>一级标题页</a:t>
            </a:r>
          </a:p>
        </p:txBody>
      </p:sp>
      <p:grpSp>
        <p:nvGrpSpPr>
          <p:cNvPr id="25" name="组合 24"/>
          <p:cNvGrpSpPr/>
          <p:nvPr userDrawn="1"/>
        </p:nvGrpSpPr>
        <p:grpSpPr>
          <a:xfrm>
            <a:off x="1405885" y="2207657"/>
            <a:ext cx="1301603" cy="721529"/>
            <a:chOff x="1976153" y="5685409"/>
            <a:chExt cx="1459364" cy="808982"/>
          </a:xfrm>
        </p:grpSpPr>
        <p:sp>
          <p:nvSpPr>
            <p:cNvPr id="26" name="任意多边形: 形状 25"/>
            <p:cNvSpPr/>
            <p:nvPr/>
          </p:nvSpPr>
          <p:spPr>
            <a:xfrm>
              <a:off x="1976153" y="5685409"/>
              <a:ext cx="1459364" cy="808982"/>
            </a:xfrm>
            <a:custGeom>
              <a:avLst/>
              <a:gdLst>
                <a:gd name="connsiteX0" fmla="*/ 86197 w 1459364"/>
                <a:gd name="connsiteY0" fmla="*/ 0 h 808982"/>
                <a:gd name="connsiteX1" fmla="*/ 1246032 w 1459364"/>
                <a:gd name="connsiteY1" fmla="*/ 0 h 808982"/>
                <a:gd name="connsiteX2" fmla="*/ 1332229 w 1459364"/>
                <a:gd name="connsiteY2" fmla="*/ 86197 h 808982"/>
                <a:gd name="connsiteX3" fmla="*/ 1332229 w 1459364"/>
                <a:gd name="connsiteY3" fmla="*/ 254985 h 808982"/>
                <a:gd name="connsiteX4" fmla="*/ 1444169 w 1459364"/>
                <a:gd name="connsiteY4" fmla="*/ 370406 h 808982"/>
                <a:gd name="connsiteX5" fmla="*/ 1443004 w 1459364"/>
                <a:gd name="connsiteY5" fmla="*/ 446555 h 808982"/>
                <a:gd name="connsiteX6" fmla="*/ 1332229 w 1459364"/>
                <a:gd name="connsiteY6" fmla="*/ 553989 h 808982"/>
                <a:gd name="connsiteX7" fmla="*/ 1332229 w 1459364"/>
                <a:gd name="connsiteY7" fmla="*/ 722785 h 808982"/>
                <a:gd name="connsiteX8" fmla="*/ 1246032 w 1459364"/>
                <a:gd name="connsiteY8" fmla="*/ 808982 h 808982"/>
                <a:gd name="connsiteX9" fmla="*/ 86197 w 1459364"/>
                <a:gd name="connsiteY9" fmla="*/ 808982 h 808982"/>
                <a:gd name="connsiteX10" fmla="*/ 0 w 1459364"/>
                <a:gd name="connsiteY10" fmla="*/ 722785 h 808982"/>
                <a:gd name="connsiteX11" fmla="*/ 0 w 1459364"/>
                <a:gd name="connsiteY11" fmla="*/ 86197 h 808982"/>
                <a:gd name="connsiteX12" fmla="*/ 86197 w 1459364"/>
                <a:gd name="connsiteY12" fmla="*/ 0 h 80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364" h="808982">
                  <a:moveTo>
                    <a:pt x="86197" y="0"/>
                  </a:moveTo>
                  <a:lnTo>
                    <a:pt x="1246032" y="0"/>
                  </a:lnTo>
                  <a:cubicBezTo>
                    <a:pt x="1293637" y="0"/>
                    <a:pt x="1332229" y="38592"/>
                    <a:pt x="1332229" y="86197"/>
                  </a:cubicBezTo>
                  <a:lnTo>
                    <a:pt x="1332229" y="254985"/>
                  </a:lnTo>
                  <a:lnTo>
                    <a:pt x="1444169" y="370406"/>
                  </a:lnTo>
                  <a:cubicBezTo>
                    <a:pt x="1464876" y="391756"/>
                    <a:pt x="1464354" y="425848"/>
                    <a:pt x="1443004" y="446555"/>
                  </a:cubicBezTo>
                  <a:lnTo>
                    <a:pt x="1332229" y="553989"/>
                  </a:lnTo>
                  <a:lnTo>
                    <a:pt x="1332229" y="722785"/>
                  </a:lnTo>
                  <a:cubicBezTo>
                    <a:pt x="1332229" y="770390"/>
                    <a:pt x="1293637" y="808982"/>
                    <a:pt x="1246032" y="808982"/>
                  </a:cubicBezTo>
                  <a:lnTo>
                    <a:pt x="86197" y="808982"/>
                  </a:lnTo>
                  <a:cubicBezTo>
                    <a:pt x="38592" y="808982"/>
                    <a:pt x="0" y="770390"/>
                    <a:pt x="0" y="722785"/>
                  </a:cubicBezTo>
                  <a:lnTo>
                    <a:pt x="0" y="86197"/>
                  </a:lnTo>
                  <a:cubicBezTo>
                    <a:pt x="0" y="38592"/>
                    <a:pt x="38592" y="0"/>
                    <a:pt x="86197" y="0"/>
                  </a:cubicBezTo>
                  <a:close/>
                </a:path>
              </a:pathLst>
            </a:custGeom>
            <a:solidFill>
              <a:srgbClr val="0070C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7" name="任意多边形: 形状 26"/>
            <p:cNvSpPr/>
            <p:nvPr/>
          </p:nvSpPr>
          <p:spPr>
            <a:xfrm>
              <a:off x="2124674" y="5945372"/>
              <a:ext cx="1031807" cy="301832"/>
            </a:xfrm>
            <a:custGeom>
              <a:avLst/>
              <a:gdLst/>
              <a:ahLst/>
              <a:cxnLst/>
              <a:rect l="l" t="t" r="r" b="b"/>
              <a:pathLst>
                <a:path w="1031807" h="301832">
                  <a:moveTo>
                    <a:pt x="603665" y="237473"/>
                  </a:moveTo>
                  <a:lnTo>
                    <a:pt x="658043" y="237473"/>
                  </a:lnTo>
                  <a:lnTo>
                    <a:pt x="684200" y="301832"/>
                  </a:lnTo>
                  <a:lnTo>
                    <a:pt x="631887" y="301832"/>
                  </a:lnTo>
                  <a:close/>
                  <a:moveTo>
                    <a:pt x="525196" y="237473"/>
                  </a:moveTo>
                  <a:lnTo>
                    <a:pt x="578886" y="237473"/>
                  </a:lnTo>
                  <a:lnTo>
                    <a:pt x="606419" y="301832"/>
                  </a:lnTo>
                  <a:lnTo>
                    <a:pt x="552729" y="301832"/>
                  </a:lnTo>
                  <a:close/>
                  <a:moveTo>
                    <a:pt x="446038" y="237473"/>
                  </a:moveTo>
                  <a:lnTo>
                    <a:pt x="501104" y="237473"/>
                  </a:lnTo>
                  <a:lnTo>
                    <a:pt x="524507" y="301832"/>
                  </a:lnTo>
                  <a:lnTo>
                    <a:pt x="470818" y="301832"/>
                  </a:lnTo>
                  <a:close/>
                  <a:moveTo>
                    <a:pt x="384776" y="237473"/>
                  </a:moveTo>
                  <a:lnTo>
                    <a:pt x="437778" y="237473"/>
                  </a:lnTo>
                  <a:lnTo>
                    <a:pt x="407491" y="301832"/>
                  </a:lnTo>
                  <a:lnTo>
                    <a:pt x="354490" y="301832"/>
                  </a:lnTo>
                  <a:close/>
                  <a:moveTo>
                    <a:pt x="905842" y="148679"/>
                  </a:moveTo>
                  <a:lnTo>
                    <a:pt x="962974" y="148679"/>
                  </a:lnTo>
                  <a:lnTo>
                    <a:pt x="1031807" y="301832"/>
                  </a:lnTo>
                  <a:lnTo>
                    <a:pt x="974675" y="301832"/>
                  </a:lnTo>
                  <a:close/>
                  <a:moveTo>
                    <a:pt x="777125" y="148679"/>
                  </a:moveTo>
                  <a:lnTo>
                    <a:pt x="833568" y="148679"/>
                  </a:lnTo>
                  <a:lnTo>
                    <a:pt x="768865" y="301832"/>
                  </a:lnTo>
                  <a:lnTo>
                    <a:pt x="713110" y="301832"/>
                  </a:lnTo>
                  <a:close/>
                  <a:moveTo>
                    <a:pt x="425388" y="137666"/>
                  </a:moveTo>
                  <a:lnTo>
                    <a:pt x="425388" y="180342"/>
                  </a:lnTo>
                  <a:lnTo>
                    <a:pt x="611237" y="180342"/>
                  </a:lnTo>
                  <a:lnTo>
                    <a:pt x="611237" y="137666"/>
                  </a:lnTo>
                  <a:close/>
                  <a:moveTo>
                    <a:pt x="715175" y="72963"/>
                  </a:moveTo>
                  <a:lnTo>
                    <a:pt x="1029053" y="72963"/>
                  </a:lnTo>
                  <a:lnTo>
                    <a:pt x="1029053" y="119769"/>
                  </a:lnTo>
                  <a:lnTo>
                    <a:pt x="715175" y="119769"/>
                  </a:lnTo>
                  <a:close/>
                  <a:moveTo>
                    <a:pt x="483208" y="1376"/>
                  </a:moveTo>
                  <a:lnTo>
                    <a:pt x="534144" y="1376"/>
                  </a:lnTo>
                  <a:lnTo>
                    <a:pt x="534144" y="20649"/>
                  </a:lnTo>
                  <a:lnTo>
                    <a:pt x="666303" y="20649"/>
                  </a:lnTo>
                  <a:lnTo>
                    <a:pt x="666303" y="67456"/>
                  </a:lnTo>
                  <a:lnTo>
                    <a:pt x="534144" y="67456"/>
                  </a:lnTo>
                  <a:lnTo>
                    <a:pt x="534144" y="90859"/>
                  </a:lnTo>
                  <a:lnTo>
                    <a:pt x="662173" y="90859"/>
                  </a:lnTo>
                  <a:lnTo>
                    <a:pt x="662173" y="227148"/>
                  </a:lnTo>
                  <a:lnTo>
                    <a:pt x="374451" y="227148"/>
                  </a:lnTo>
                  <a:lnTo>
                    <a:pt x="374451" y="90859"/>
                  </a:lnTo>
                  <a:lnTo>
                    <a:pt x="483208" y="90859"/>
                  </a:lnTo>
                  <a:close/>
                  <a:moveTo>
                    <a:pt x="132159" y="1376"/>
                  </a:moveTo>
                  <a:lnTo>
                    <a:pt x="183096" y="1376"/>
                  </a:lnTo>
                  <a:lnTo>
                    <a:pt x="183096" y="15831"/>
                  </a:lnTo>
                  <a:lnTo>
                    <a:pt x="248487" y="15831"/>
                  </a:lnTo>
                  <a:lnTo>
                    <a:pt x="248487" y="61261"/>
                  </a:lnTo>
                  <a:lnTo>
                    <a:pt x="183096" y="61261"/>
                  </a:lnTo>
                  <a:lnTo>
                    <a:pt x="183096" y="75716"/>
                  </a:lnTo>
                  <a:lnTo>
                    <a:pt x="242980" y="75716"/>
                  </a:lnTo>
                  <a:lnTo>
                    <a:pt x="278085" y="6883"/>
                  </a:lnTo>
                  <a:lnTo>
                    <a:pt x="333152" y="6883"/>
                  </a:lnTo>
                  <a:lnTo>
                    <a:pt x="300112" y="75716"/>
                  </a:lnTo>
                  <a:lnTo>
                    <a:pt x="322827" y="75716"/>
                  </a:lnTo>
                  <a:lnTo>
                    <a:pt x="322827" y="121834"/>
                  </a:lnTo>
                  <a:lnTo>
                    <a:pt x="104626" y="121834"/>
                  </a:lnTo>
                  <a:lnTo>
                    <a:pt x="98105" y="134224"/>
                  </a:lnTo>
                  <a:lnTo>
                    <a:pt x="316632" y="134224"/>
                  </a:lnTo>
                  <a:lnTo>
                    <a:pt x="316632" y="178277"/>
                  </a:lnTo>
                  <a:lnTo>
                    <a:pt x="180342" y="178277"/>
                  </a:lnTo>
                  <a:lnTo>
                    <a:pt x="172771" y="190667"/>
                  </a:lnTo>
                  <a:lnTo>
                    <a:pt x="309748" y="190667"/>
                  </a:lnTo>
                  <a:lnTo>
                    <a:pt x="301488" y="301832"/>
                  </a:lnTo>
                  <a:lnTo>
                    <a:pt x="74340" y="301832"/>
                  </a:lnTo>
                  <a:lnTo>
                    <a:pt x="74340" y="256747"/>
                  </a:lnTo>
                  <a:lnTo>
                    <a:pt x="252617" y="256747"/>
                  </a:lnTo>
                  <a:lnTo>
                    <a:pt x="254682" y="235408"/>
                  </a:lnTo>
                  <a:lnTo>
                    <a:pt x="90860" y="235408"/>
                  </a:lnTo>
                  <a:lnTo>
                    <a:pt x="127341" y="178277"/>
                  </a:lnTo>
                  <a:lnTo>
                    <a:pt x="97743" y="178277"/>
                  </a:lnTo>
                  <a:lnTo>
                    <a:pt x="97743" y="134912"/>
                  </a:lnTo>
                  <a:lnTo>
                    <a:pt x="56443" y="213382"/>
                  </a:lnTo>
                  <a:lnTo>
                    <a:pt x="0" y="213382"/>
                  </a:lnTo>
                  <a:lnTo>
                    <a:pt x="48871" y="121834"/>
                  </a:lnTo>
                  <a:lnTo>
                    <a:pt x="14455" y="121834"/>
                  </a:lnTo>
                  <a:lnTo>
                    <a:pt x="14455" y="75716"/>
                  </a:lnTo>
                  <a:lnTo>
                    <a:pt x="132159" y="75716"/>
                  </a:lnTo>
                  <a:lnTo>
                    <a:pt x="132159" y="61261"/>
                  </a:lnTo>
                  <a:lnTo>
                    <a:pt x="29598" y="61261"/>
                  </a:lnTo>
                  <a:lnTo>
                    <a:pt x="29598" y="15831"/>
                  </a:lnTo>
                  <a:lnTo>
                    <a:pt x="132159" y="15831"/>
                  </a:lnTo>
                  <a:close/>
                  <a:moveTo>
                    <a:pt x="813606" y="0"/>
                  </a:moveTo>
                  <a:lnTo>
                    <a:pt x="872802" y="0"/>
                  </a:lnTo>
                  <a:lnTo>
                    <a:pt x="910661" y="57131"/>
                  </a:lnTo>
                  <a:lnTo>
                    <a:pt x="851464" y="57131"/>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hangingPunct="1"/>
              <a:endParaRPr lang="zh-CN" altLang="en-US" sz="2100" kern="1200" dirty="0">
                <a:solidFill>
                  <a:prstClr val="black"/>
                </a:solidFill>
                <a:latin typeface="锐字锐线怒放黑简1.0" panose="02010604000000000000" pitchFamily="2" charset="-122"/>
                <a:ea typeface="锐字锐线怒放黑简1.0" panose="02010604000000000000" pitchFamily="2" charset="-122"/>
                <a:cs typeface="+mn-cs"/>
              </a:endParaRPr>
            </a:p>
          </p:txBody>
        </p:sp>
      </p:grpSp>
    </p:spTree>
    <p:extLst>
      <p:ext uri="{BB962C8B-B14F-4D97-AF65-F5344CB8AC3E}">
        <p14:creationId xmlns:p14="http://schemas.microsoft.com/office/powerpoint/2010/main" val="128208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二级标题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1771929"/>
            <a:ext cx="9144000" cy="159964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2143125"/>
            <a:ext cx="8229600" cy="857250"/>
          </a:xfrm>
        </p:spPr>
        <p:txBody>
          <a:bodyPr>
            <a:normAutofit/>
          </a:bodyPr>
          <a:lstStyle>
            <a:lvl1pPr>
              <a:defRPr sz="4500">
                <a:solidFill>
                  <a:schemeClr val="bg1"/>
                </a:solidFill>
              </a:defRPr>
            </a:lvl1pPr>
          </a:lstStyle>
          <a:p>
            <a:r>
              <a:rPr lang="zh-CN" altLang="en-US" dirty="0"/>
              <a:t>二级标题页</a:t>
            </a:r>
          </a:p>
        </p:txBody>
      </p:sp>
    </p:spTree>
    <p:extLst>
      <p:ext uri="{BB962C8B-B14F-4D97-AF65-F5344CB8AC3E}">
        <p14:creationId xmlns:p14="http://schemas.microsoft.com/office/powerpoint/2010/main" val="337104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三级标题">
    <p:spTree>
      <p:nvGrpSpPr>
        <p:cNvPr id="1" name=""/>
        <p:cNvGrpSpPr/>
        <p:nvPr/>
      </p:nvGrpSpPr>
      <p:grpSpPr>
        <a:xfrm>
          <a:off x="0" y="0"/>
          <a:ext cx="0" cy="0"/>
          <a:chOff x="0" y="0"/>
          <a:chExt cx="0" cy="0"/>
        </a:xfrm>
      </p:grpSpPr>
      <p:grpSp>
        <p:nvGrpSpPr>
          <p:cNvPr id="6" name="组合 5"/>
          <p:cNvGrpSpPr/>
          <p:nvPr userDrawn="1"/>
        </p:nvGrpSpPr>
        <p:grpSpPr>
          <a:xfrm>
            <a:off x="1871700" y="0"/>
            <a:ext cx="5400600" cy="3111810"/>
            <a:chOff x="2495600" y="0"/>
            <a:chExt cx="7200800" cy="4149080"/>
          </a:xfrm>
        </p:grpSpPr>
        <p:sp>
          <p:nvSpPr>
            <p:cNvPr id="7" name="矩形 6"/>
            <p:cNvSpPr/>
            <p:nvPr/>
          </p:nvSpPr>
          <p:spPr>
            <a:xfrm>
              <a:off x="2495600" y="2708920"/>
              <a:ext cx="7200800" cy="144016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8" name="椭圆 7"/>
            <p:cNvSpPr/>
            <p:nvPr/>
          </p:nvSpPr>
          <p:spPr>
            <a:xfrm>
              <a:off x="2711624" y="2852936"/>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9" name="椭圆 8"/>
            <p:cNvSpPr/>
            <p:nvPr/>
          </p:nvSpPr>
          <p:spPr>
            <a:xfrm>
              <a:off x="9264354" y="2851870"/>
              <a:ext cx="216024" cy="216024"/>
            </a:xfrm>
            <a:prstGeom prst="ellipse">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cxnSp>
          <p:nvCxnSpPr>
            <p:cNvPr id="10" name="直接连接符 9"/>
            <p:cNvCxnSpPr/>
            <p:nvPr/>
          </p:nvCxnSpPr>
          <p:spPr>
            <a:xfrm flipV="1">
              <a:off x="281963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9372366" y="0"/>
              <a:ext cx="0" cy="2959882"/>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hasCustomPrompt="1"/>
          </p:nvPr>
        </p:nvSpPr>
        <p:spPr>
          <a:xfrm>
            <a:off x="2276745" y="2143125"/>
            <a:ext cx="4590510" cy="857250"/>
          </a:xfrm>
        </p:spPr>
        <p:txBody>
          <a:bodyPr/>
          <a:lstStyle>
            <a:lvl1pPr>
              <a:defRPr>
                <a:solidFill>
                  <a:schemeClr val="bg1"/>
                </a:solidFill>
              </a:defRPr>
            </a:lvl1pPr>
          </a:lstStyle>
          <a:p>
            <a:r>
              <a:rPr lang="zh-CN" altLang="en-US" dirty="0"/>
              <a:t>三级标题</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926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带标题的内页">
    <p:spTree>
      <p:nvGrpSpPr>
        <p:cNvPr id="1" name=""/>
        <p:cNvGrpSpPr/>
        <p:nvPr/>
      </p:nvGrpSpPr>
      <p:grpSpPr>
        <a:xfrm>
          <a:off x="0" y="0"/>
          <a:ext cx="0" cy="0"/>
          <a:chOff x="0" y="0"/>
          <a:chExt cx="0" cy="0"/>
        </a:xfrm>
      </p:grpSpPr>
      <p:sp>
        <p:nvSpPr>
          <p:cNvPr id="6" name="矩形 5"/>
          <p:cNvSpPr/>
          <p:nvPr userDrawn="1"/>
        </p:nvSpPr>
        <p:spPr>
          <a:xfrm>
            <a:off x="0" y="0"/>
            <a:ext cx="9144000" cy="695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0"/>
            <a:ext cx="8229600" cy="695913"/>
          </a:xfrm>
        </p:spPr>
        <p:txBody>
          <a:bodyPr>
            <a:normAutofit/>
          </a:bodyPr>
          <a:lstStyle>
            <a:lvl1pPr>
              <a:defRPr sz="2400">
                <a:solidFill>
                  <a:schemeClr val="bg1"/>
                </a:solidFill>
              </a:defRPr>
            </a:lvl1pPr>
          </a:lstStyle>
          <a:p>
            <a:r>
              <a:rPr lang="zh-CN" altLang="en-US" dirty="0"/>
              <a:t>带标题的内页</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1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带标题的内页2">
    <p:spTree>
      <p:nvGrpSpPr>
        <p:cNvPr id="1" name=""/>
        <p:cNvGrpSpPr/>
        <p:nvPr/>
      </p:nvGrpSpPr>
      <p:grpSpPr>
        <a:xfrm>
          <a:off x="0" y="0"/>
          <a:ext cx="0" cy="0"/>
          <a:chOff x="0" y="0"/>
          <a:chExt cx="0" cy="0"/>
        </a:xfrm>
      </p:grpSpPr>
      <p:sp>
        <p:nvSpPr>
          <p:cNvPr id="7" name="任意多边形: 形状 6"/>
          <p:cNvSpPr/>
          <p:nvPr userDrawn="1"/>
        </p:nvSpPr>
        <p:spPr>
          <a:xfrm>
            <a:off x="0" y="0"/>
            <a:ext cx="9144000" cy="1383619"/>
          </a:xfrm>
          <a:custGeom>
            <a:avLst/>
            <a:gdLst>
              <a:gd name="connsiteX0" fmla="*/ 0 w 12192000"/>
              <a:gd name="connsiteY0" fmla="*/ 0 h 1844825"/>
              <a:gd name="connsiteX1" fmla="*/ 12192000 w 12192000"/>
              <a:gd name="connsiteY1" fmla="*/ 0 h 1844825"/>
              <a:gd name="connsiteX2" fmla="*/ 12192000 w 12192000"/>
              <a:gd name="connsiteY2" fmla="*/ 224030 h 1844825"/>
              <a:gd name="connsiteX3" fmla="*/ 12133782 w 12192000"/>
              <a:gd name="connsiteY3" fmla="*/ 281700 h 1844825"/>
              <a:gd name="connsiteX4" fmla="*/ 6096000 w 12192000"/>
              <a:gd name="connsiteY4" fmla="*/ 1844825 h 1844825"/>
              <a:gd name="connsiteX5" fmla="*/ 58218 w 12192000"/>
              <a:gd name="connsiteY5" fmla="*/ 281700 h 1844825"/>
              <a:gd name="connsiteX6" fmla="*/ 0 w 12192000"/>
              <a:gd name="connsiteY6" fmla="*/ 224031 h 18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44825">
                <a:moveTo>
                  <a:pt x="0" y="0"/>
                </a:moveTo>
                <a:lnTo>
                  <a:pt x="12192000" y="0"/>
                </a:lnTo>
                <a:lnTo>
                  <a:pt x="12192000" y="224030"/>
                </a:lnTo>
                <a:lnTo>
                  <a:pt x="12133782" y="281700"/>
                </a:lnTo>
                <a:cubicBezTo>
                  <a:pt x="11139024" y="1200283"/>
                  <a:pt x="8810229" y="1844825"/>
                  <a:pt x="6096000" y="1844825"/>
                </a:cubicBezTo>
                <a:cubicBezTo>
                  <a:pt x="3381771" y="1844825"/>
                  <a:pt x="1052976" y="1200283"/>
                  <a:pt x="58218" y="281700"/>
                </a:cubicBezTo>
                <a:lnTo>
                  <a:pt x="0" y="22403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1871700" y="343853"/>
            <a:ext cx="5400600" cy="695913"/>
          </a:xfrm>
        </p:spPr>
        <p:txBody>
          <a:bodyPr>
            <a:normAutofit/>
          </a:bodyPr>
          <a:lstStyle>
            <a:lvl1pPr>
              <a:defRPr sz="2400">
                <a:solidFill>
                  <a:schemeClr val="bg1"/>
                </a:solidFill>
              </a:defRPr>
            </a:lvl1pPr>
          </a:lstStyle>
          <a:p>
            <a:r>
              <a:rPr lang="zh-CN" altLang="en-US" dirty="0"/>
              <a:t>带标题的内页</a:t>
            </a:r>
          </a:p>
        </p:txBody>
      </p:sp>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2362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带小结的内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457200" y="4191930"/>
            <a:ext cx="8229600" cy="470534"/>
          </a:xfrm>
        </p:spPr>
        <p:txBody>
          <a:bodyPr>
            <a:normAutofit/>
          </a:bodyPr>
          <a:lstStyle>
            <a:lvl1pPr algn="l">
              <a:defRPr sz="2400">
                <a:solidFill>
                  <a:srgbClr val="00B0F0"/>
                </a:solidFill>
              </a:defRPr>
            </a:lvl1pPr>
          </a:lstStyle>
          <a:p>
            <a:r>
              <a:rPr lang="zh-CN" altLang="en-US" dirty="0"/>
              <a:t>带小结的内页</a:t>
            </a:r>
          </a:p>
        </p:txBody>
      </p:sp>
      <p:sp>
        <p:nvSpPr>
          <p:cNvPr id="7" name="等腰三角形 6"/>
          <p:cNvSpPr/>
          <p:nvPr userDrawn="1"/>
        </p:nvSpPr>
        <p:spPr>
          <a:xfrm>
            <a:off x="457200" y="3585025"/>
            <a:ext cx="280374" cy="241702"/>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Tree>
    <p:extLst>
      <p:ext uri="{BB962C8B-B14F-4D97-AF65-F5344CB8AC3E}">
        <p14:creationId xmlns:p14="http://schemas.microsoft.com/office/powerpoint/2010/main" val="290495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带小结的内页2">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sp>
        <p:nvSpPr>
          <p:cNvPr id="6" name="矩形 5"/>
          <p:cNvSpPr/>
          <p:nvPr userDrawn="1"/>
        </p:nvSpPr>
        <p:spPr>
          <a:xfrm>
            <a:off x="0" y="3705876"/>
            <a:ext cx="9144000" cy="14376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 name="标题 1"/>
          <p:cNvSpPr>
            <a:spLocks noGrp="1"/>
          </p:cNvSpPr>
          <p:nvPr>
            <p:ph type="title" hasCustomPrompt="1"/>
          </p:nvPr>
        </p:nvSpPr>
        <p:spPr>
          <a:xfrm>
            <a:off x="251520" y="3826726"/>
            <a:ext cx="8640960" cy="1200941"/>
          </a:xfrm>
        </p:spPr>
        <p:txBody>
          <a:bodyPr>
            <a:normAutofit/>
          </a:bodyPr>
          <a:lstStyle>
            <a:lvl1pPr algn="l">
              <a:defRPr sz="2400">
                <a:solidFill>
                  <a:schemeClr val="bg1"/>
                </a:solidFill>
              </a:defRPr>
            </a:lvl1pPr>
          </a:lstStyle>
          <a:p>
            <a:r>
              <a:rPr lang="zh-CN" altLang="en-US" dirty="0"/>
              <a:t>带小结的内页</a:t>
            </a:r>
          </a:p>
        </p:txBody>
      </p:sp>
      <p:sp>
        <p:nvSpPr>
          <p:cNvPr id="7" name="等腰三角形 6"/>
          <p:cNvSpPr/>
          <p:nvPr userDrawn="1"/>
        </p:nvSpPr>
        <p:spPr>
          <a:xfrm>
            <a:off x="457200" y="3585025"/>
            <a:ext cx="280374" cy="241702"/>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Tree>
    <p:extLst>
      <p:ext uri="{BB962C8B-B14F-4D97-AF65-F5344CB8AC3E}">
        <p14:creationId xmlns:p14="http://schemas.microsoft.com/office/powerpoint/2010/main" val="102818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带小结的内页3">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CD490C1-7E7E-423A-91D8-058624AF834B}" type="datetimeFigureOut">
              <a:rPr lang="zh-CN" altLang="en-US" smtClean="0">
                <a:solidFill>
                  <a:prstClr val="black">
                    <a:tint val="75000"/>
                  </a:prstClr>
                </a:solidFill>
              </a:rPr>
              <a:pPr/>
              <a:t>2020/2/12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A5C5624-0453-40A9-9FFF-DD435B6A2D1D}" type="slidenum">
              <a:rPr lang="zh-CN" altLang="en-US" smtClean="0">
                <a:solidFill>
                  <a:prstClr val="black">
                    <a:tint val="75000"/>
                  </a:prstClr>
                </a:solidFill>
              </a:rPr>
              <a:pPr/>
              <a:t>‹#›</a:t>
            </a:fld>
            <a:endParaRPr lang="zh-CN" altLang="en-US">
              <a:solidFill>
                <a:prstClr val="black">
                  <a:tint val="75000"/>
                </a:prstClr>
              </a:solidFill>
            </a:endParaRPr>
          </a:p>
        </p:txBody>
      </p:sp>
      <p:grpSp>
        <p:nvGrpSpPr>
          <p:cNvPr id="9" name="组合 8"/>
          <p:cNvGrpSpPr/>
          <p:nvPr/>
        </p:nvGrpSpPr>
        <p:grpSpPr>
          <a:xfrm>
            <a:off x="0" y="2970252"/>
            <a:ext cx="9144000" cy="2173248"/>
            <a:chOff x="0" y="3960336"/>
            <a:chExt cx="12192000" cy="2897664"/>
          </a:xfrm>
        </p:grpSpPr>
        <p:sp>
          <p:nvSpPr>
            <p:cNvPr id="11" name="矩形 10"/>
            <p:cNvSpPr/>
            <p:nvPr/>
          </p:nvSpPr>
          <p:spPr>
            <a:xfrm>
              <a:off x="0" y="4005064"/>
              <a:ext cx="12192000" cy="285293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nvGrpSpPr>
            <p:cNvPr id="12" name="组合 11"/>
            <p:cNvGrpSpPr/>
            <p:nvPr/>
          </p:nvGrpSpPr>
          <p:grpSpPr>
            <a:xfrm>
              <a:off x="144804" y="3960336"/>
              <a:ext cx="11902392" cy="216024"/>
              <a:chOff x="119336" y="4039899"/>
              <a:chExt cx="11902392" cy="216024"/>
            </a:xfrm>
          </p:grpSpPr>
          <p:sp>
            <p:nvSpPr>
              <p:cNvPr id="13" name="椭圆 12"/>
              <p:cNvSpPr/>
              <p:nvPr/>
            </p:nvSpPr>
            <p:spPr>
              <a:xfrm>
                <a:off x="1193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4" name="椭圆 13"/>
              <p:cNvSpPr/>
              <p:nvPr/>
            </p:nvSpPr>
            <p:spPr>
              <a:xfrm>
                <a:off x="4734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5" name="椭圆 14"/>
              <p:cNvSpPr/>
              <p:nvPr/>
            </p:nvSpPr>
            <p:spPr>
              <a:xfrm>
                <a:off x="8276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6" name="椭圆 15"/>
              <p:cNvSpPr/>
              <p:nvPr/>
            </p:nvSpPr>
            <p:spPr>
              <a:xfrm>
                <a:off x="11817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7" name="椭圆 16"/>
              <p:cNvSpPr/>
              <p:nvPr/>
            </p:nvSpPr>
            <p:spPr>
              <a:xfrm>
                <a:off x="15358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8" name="椭圆 17"/>
              <p:cNvSpPr/>
              <p:nvPr/>
            </p:nvSpPr>
            <p:spPr>
              <a:xfrm>
                <a:off x="18899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19" name="椭圆 18"/>
              <p:cNvSpPr/>
              <p:nvPr/>
            </p:nvSpPr>
            <p:spPr>
              <a:xfrm>
                <a:off x="22441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0" name="椭圆 19"/>
              <p:cNvSpPr/>
              <p:nvPr/>
            </p:nvSpPr>
            <p:spPr>
              <a:xfrm>
                <a:off x="25982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1" name="椭圆 20"/>
              <p:cNvSpPr/>
              <p:nvPr/>
            </p:nvSpPr>
            <p:spPr>
              <a:xfrm>
                <a:off x="295239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2" name="椭圆 21"/>
              <p:cNvSpPr/>
              <p:nvPr/>
            </p:nvSpPr>
            <p:spPr>
              <a:xfrm>
                <a:off x="330652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3" name="椭圆 22"/>
              <p:cNvSpPr/>
              <p:nvPr/>
            </p:nvSpPr>
            <p:spPr>
              <a:xfrm>
                <a:off x="366065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4" name="椭圆 23"/>
              <p:cNvSpPr/>
              <p:nvPr/>
            </p:nvSpPr>
            <p:spPr>
              <a:xfrm>
                <a:off x="401478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5" name="椭圆 24"/>
              <p:cNvSpPr/>
              <p:nvPr/>
            </p:nvSpPr>
            <p:spPr>
              <a:xfrm>
                <a:off x="436892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6" name="椭圆 25"/>
              <p:cNvSpPr/>
              <p:nvPr/>
            </p:nvSpPr>
            <p:spPr>
              <a:xfrm>
                <a:off x="472305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7" name="椭圆 26"/>
              <p:cNvSpPr/>
              <p:nvPr/>
            </p:nvSpPr>
            <p:spPr>
              <a:xfrm>
                <a:off x="507718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8" name="椭圆 27"/>
              <p:cNvSpPr/>
              <p:nvPr/>
            </p:nvSpPr>
            <p:spPr>
              <a:xfrm>
                <a:off x="543131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29" name="椭圆 28"/>
              <p:cNvSpPr/>
              <p:nvPr/>
            </p:nvSpPr>
            <p:spPr>
              <a:xfrm>
                <a:off x="578544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0" name="椭圆 29"/>
              <p:cNvSpPr/>
              <p:nvPr/>
            </p:nvSpPr>
            <p:spPr>
              <a:xfrm>
                <a:off x="613958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1" name="椭圆 30"/>
              <p:cNvSpPr/>
              <p:nvPr/>
            </p:nvSpPr>
            <p:spPr>
              <a:xfrm>
                <a:off x="649371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2" name="椭圆 31"/>
              <p:cNvSpPr/>
              <p:nvPr/>
            </p:nvSpPr>
            <p:spPr>
              <a:xfrm>
                <a:off x="684784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3" name="椭圆 32"/>
              <p:cNvSpPr/>
              <p:nvPr/>
            </p:nvSpPr>
            <p:spPr>
              <a:xfrm>
                <a:off x="720197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4" name="椭圆 33"/>
              <p:cNvSpPr/>
              <p:nvPr/>
            </p:nvSpPr>
            <p:spPr>
              <a:xfrm>
                <a:off x="755610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5" name="椭圆 34"/>
              <p:cNvSpPr/>
              <p:nvPr/>
            </p:nvSpPr>
            <p:spPr>
              <a:xfrm>
                <a:off x="791024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6" name="椭圆 35"/>
              <p:cNvSpPr/>
              <p:nvPr/>
            </p:nvSpPr>
            <p:spPr>
              <a:xfrm>
                <a:off x="826437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7" name="椭圆 36"/>
              <p:cNvSpPr/>
              <p:nvPr/>
            </p:nvSpPr>
            <p:spPr>
              <a:xfrm>
                <a:off x="86185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8" name="椭圆 37"/>
              <p:cNvSpPr/>
              <p:nvPr/>
            </p:nvSpPr>
            <p:spPr>
              <a:xfrm>
                <a:off x="897263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39" name="椭圆 38"/>
              <p:cNvSpPr/>
              <p:nvPr/>
            </p:nvSpPr>
            <p:spPr>
              <a:xfrm>
                <a:off x="932676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0" name="椭圆 39"/>
              <p:cNvSpPr/>
              <p:nvPr/>
            </p:nvSpPr>
            <p:spPr>
              <a:xfrm>
                <a:off x="968090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1" name="椭圆 40"/>
              <p:cNvSpPr/>
              <p:nvPr/>
            </p:nvSpPr>
            <p:spPr>
              <a:xfrm>
                <a:off x="10035032"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2" name="椭圆 41"/>
              <p:cNvSpPr/>
              <p:nvPr/>
            </p:nvSpPr>
            <p:spPr>
              <a:xfrm>
                <a:off x="1038916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3" name="椭圆 42"/>
              <p:cNvSpPr/>
              <p:nvPr/>
            </p:nvSpPr>
            <p:spPr>
              <a:xfrm>
                <a:off x="10743296"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4" name="椭圆 43"/>
              <p:cNvSpPr/>
              <p:nvPr/>
            </p:nvSpPr>
            <p:spPr>
              <a:xfrm>
                <a:off x="11097428"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5" name="椭圆 44"/>
              <p:cNvSpPr/>
              <p:nvPr/>
            </p:nvSpPr>
            <p:spPr>
              <a:xfrm>
                <a:off x="11451560"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sp>
            <p:nvSpPr>
              <p:cNvPr id="46" name="椭圆 45"/>
              <p:cNvSpPr/>
              <p:nvPr/>
            </p:nvSpPr>
            <p:spPr>
              <a:xfrm>
                <a:off x="11805704" y="4039899"/>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1"/>
                <a:endParaRPr lang="zh-CN" altLang="en-US" sz="1350" kern="1200">
                  <a:solidFill>
                    <a:prstClr val="white"/>
                  </a:solidFill>
                </a:endParaRPr>
              </a:p>
            </p:txBody>
          </p:sp>
        </p:grpSp>
      </p:grpSp>
      <p:sp>
        <p:nvSpPr>
          <p:cNvPr id="2" name="标题 1"/>
          <p:cNvSpPr>
            <a:spLocks noGrp="1"/>
          </p:cNvSpPr>
          <p:nvPr>
            <p:ph type="title" hasCustomPrompt="1"/>
          </p:nvPr>
        </p:nvSpPr>
        <p:spPr>
          <a:xfrm>
            <a:off x="251520" y="3327834"/>
            <a:ext cx="8640960" cy="1699833"/>
          </a:xfrm>
        </p:spPr>
        <p:txBody>
          <a:bodyPr>
            <a:normAutofit/>
          </a:bodyPr>
          <a:lstStyle>
            <a:lvl1pPr algn="l">
              <a:defRPr sz="2400">
                <a:solidFill>
                  <a:schemeClr val="bg1"/>
                </a:solidFill>
              </a:defRPr>
            </a:lvl1pPr>
          </a:lstStyle>
          <a:p>
            <a:r>
              <a:rPr lang="zh-CN" altLang="en-US" dirty="0"/>
              <a:t>带小结的内页</a:t>
            </a:r>
          </a:p>
        </p:txBody>
      </p:sp>
    </p:spTree>
    <p:extLst>
      <p:ext uri="{BB962C8B-B14F-4D97-AF65-F5344CB8AC3E}">
        <p14:creationId xmlns:p14="http://schemas.microsoft.com/office/powerpoint/2010/main" val="165335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theme" Target="../theme/theme3.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theme" Target="../theme/theme4.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2020/2/12</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hangingPunct="1"/>
            <a:fld id="{7CD490C1-7E7E-423A-91D8-058624AF834B}" type="datetimeFigureOut">
              <a:rPr lang="zh-CN" altLang="en-US" kern="1200" smtClean="0">
                <a:solidFill>
                  <a:prstClr val="black">
                    <a:tint val="75000"/>
                  </a:prstClr>
                </a:solidFill>
                <a:cs typeface="+mn-cs"/>
              </a:rPr>
              <a:pPr hangingPunct="1"/>
              <a:t>2020/2/12</a:t>
            </a:fld>
            <a:endParaRPr lang="zh-CN" altLang="en-US" kern="1200">
              <a:solidFill>
                <a:prstClr val="black">
                  <a:tint val="75000"/>
                </a:prstClr>
              </a:solidFill>
              <a:cs typeface="+mn-cs"/>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hangingPunct="1"/>
            <a:endParaRPr lang="zh-CN" altLang="en-US" kern="1200">
              <a:solidFill>
                <a:prstClr val="black">
                  <a:tint val="75000"/>
                </a:prstClr>
              </a:solidFill>
              <a:cs typeface="+mn-cs"/>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hangingPunct="1"/>
            <a:fld id="{EA5C5624-0453-40A9-9FFF-DD435B6A2D1D}" type="slidenum">
              <a:rPr lang="zh-CN" altLang="en-US" kern="1200" smtClean="0">
                <a:solidFill>
                  <a:prstClr val="black">
                    <a:tint val="75000"/>
                  </a:prstClr>
                </a:solidFill>
                <a:cs typeface="+mn-cs"/>
              </a:rPr>
              <a:pPr hangingPunct="1"/>
              <a:t>‹#›</a:t>
            </a:fld>
            <a:endParaRPr lang="zh-CN" altLang="en-US" kern="1200">
              <a:solidFill>
                <a:prstClr val="black">
                  <a:tint val="75000"/>
                </a:prstClr>
              </a:solidFill>
              <a:cs typeface="+mn-cs"/>
            </a:endParaRPr>
          </a:p>
        </p:txBody>
      </p:sp>
    </p:spTree>
    <p:extLst>
      <p:ext uri="{BB962C8B-B14F-4D97-AF65-F5344CB8AC3E}">
        <p14:creationId xmlns:p14="http://schemas.microsoft.com/office/powerpoint/2010/main" val="2028638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 id="2147483699" r:id="rId31"/>
    <p:sldLayoutId id="2147483700" r:id="rId3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hangingPunct="1"/>
            <a:fld id="{7CD490C1-7E7E-423A-91D8-058624AF834B}" type="datetimeFigureOut">
              <a:rPr lang="zh-CN" altLang="en-US" kern="1200" smtClean="0">
                <a:solidFill>
                  <a:prstClr val="black">
                    <a:tint val="75000"/>
                  </a:prstClr>
                </a:solidFill>
                <a:cs typeface="+mn-cs"/>
              </a:rPr>
              <a:pPr hangingPunct="1"/>
              <a:t>2020/2/12</a:t>
            </a:fld>
            <a:endParaRPr lang="zh-CN" altLang="en-US" kern="1200">
              <a:solidFill>
                <a:prstClr val="black">
                  <a:tint val="75000"/>
                </a:prstClr>
              </a:solidFill>
              <a:cs typeface="+mn-cs"/>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hangingPunct="1"/>
            <a:endParaRPr lang="zh-CN" altLang="en-US" kern="1200">
              <a:solidFill>
                <a:prstClr val="black">
                  <a:tint val="75000"/>
                </a:prstClr>
              </a:solidFill>
              <a:cs typeface="+mn-cs"/>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hangingPunct="1"/>
            <a:fld id="{EA5C5624-0453-40A9-9FFF-DD435B6A2D1D}" type="slidenum">
              <a:rPr lang="zh-CN" altLang="en-US" kern="1200" smtClean="0">
                <a:solidFill>
                  <a:prstClr val="black">
                    <a:tint val="75000"/>
                  </a:prstClr>
                </a:solidFill>
                <a:cs typeface="+mn-cs"/>
              </a:rPr>
              <a:pPr hangingPunct="1"/>
              <a:t>‹#›</a:t>
            </a:fld>
            <a:endParaRPr lang="zh-CN" altLang="en-US" kern="1200">
              <a:solidFill>
                <a:prstClr val="black">
                  <a:tint val="75000"/>
                </a:prstClr>
              </a:solidFill>
              <a:cs typeface="+mn-cs"/>
            </a:endParaRPr>
          </a:p>
        </p:txBody>
      </p:sp>
    </p:spTree>
    <p:extLst>
      <p:ext uri="{BB962C8B-B14F-4D97-AF65-F5344CB8AC3E}">
        <p14:creationId xmlns:p14="http://schemas.microsoft.com/office/powerpoint/2010/main" val="74822751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 id="2147483727" r:id="rId26"/>
    <p:sldLayoutId id="2147483728" r:id="rId27"/>
    <p:sldLayoutId id="2147483729" r:id="rId28"/>
    <p:sldLayoutId id="2147483730" r:id="rId29"/>
    <p:sldLayoutId id="2147483731" r:id="rId30"/>
    <p:sldLayoutId id="2147483732" r:id="rId31"/>
    <p:sldLayoutId id="2147483733" r:id="rId3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hangingPunct="1"/>
            <a:fld id="{7CD490C1-7E7E-423A-91D8-058624AF834B}" type="datetimeFigureOut">
              <a:rPr lang="zh-CN" altLang="en-US" kern="1200" smtClean="0">
                <a:solidFill>
                  <a:prstClr val="black">
                    <a:tint val="75000"/>
                  </a:prstClr>
                </a:solidFill>
                <a:cs typeface="+mn-cs"/>
              </a:rPr>
              <a:pPr hangingPunct="1"/>
              <a:t>2020/2/12</a:t>
            </a:fld>
            <a:endParaRPr lang="zh-CN" altLang="en-US" kern="1200">
              <a:solidFill>
                <a:prstClr val="black">
                  <a:tint val="75000"/>
                </a:prstClr>
              </a:solidFill>
              <a:cs typeface="+mn-cs"/>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hangingPunct="1"/>
            <a:endParaRPr lang="zh-CN" altLang="en-US" kern="1200">
              <a:solidFill>
                <a:prstClr val="black">
                  <a:tint val="75000"/>
                </a:prstClr>
              </a:solidFill>
              <a:cs typeface="+mn-cs"/>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hangingPunct="1"/>
            <a:fld id="{EA5C5624-0453-40A9-9FFF-DD435B6A2D1D}" type="slidenum">
              <a:rPr lang="zh-CN" altLang="en-US" kern="1200" smtClean="0">
                <a:solidFill>
                  <a:prstClr val="black">
                    <a:tint val="75000"/>
                  </a:prstClr>
                </a:solidFill>
                <a:cs typeface="+mn-cs"/>
              </a:rPr>
              <a:pPr hangingPunct="1"/>
              <a:t>‹#›</a:t>
            </a:fld>
            <a:endParaRPr lang="zh-CN" altLang="en-US" kern="1200">
              <a:solidFill>
                <a:prstClr val="black">
                  <a:tint val="75000"/>
                </a:prstClr>
              </a:solidFill>
              <a:cs typeface="+mn-cs"/>
            </a:endParaRPr>
          </a:p>
        </p:txBody>
      </p:sp>
    </p:spTree>
    <p:extLst>
      <p:ext uri="{BB962C8B-B14F-4D97-AF65-F5344CB8AC3E}">
        <p14:creationId xmlns:p14="http://schemas.microsoft.com/office/powerpoint/2010/main" val="420763400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hangingPunct="1"/>
            <a:fld id="{7CD490C1-7E7E-423A-91D8-058624AF834B}" type="datetimeFigureOut">
              <a:rPr lang="zh-CN" altLang="en-US" kern="1200" smtClean="0">
                <a:solidFill>
                  <a:prstClr val="black">
                    <a:tint val="75000"/>
                  </a:prstClr>
                </a:solidFill>
                <a:cs typeface="+mn-cs"/>
              </a:rPr>
              <a:pPr hangingPunct="1"/>
              <a:t>2020/2/12</a:t>
            </a:fld>
            <a:endParaRPr lang="zh-CN" altLang="en-US" kern="1200">
              <a:solidFill>
                <a:prstClr val="black">
                  <a:tint val="75000"/>
                </a:prstClr>
              </a:solidFill>
              <a:cs typeface="+mn-cs"/>
            </a:endParaRPr>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hangingPunct="1"/>
            <a:endParaRPr lang="zh-CN" altLang="en-US" kern="1200">
              <a:solidFill>
                <a:prstClr val="black">
                  <a:tint val="75000"/>
                </a:prstClr>
              </a:solidFill>
              <a:cs typeface="+mn-cs"/>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hangingPunct="1"/>
            <a:fld id="{EA5C5624-0453-40A9-9FFF-DD435B6A2D1D}" type="slidenum">
              <a:rPr lang="zh-CN" altLang="en-US" kern="1200" smtClean="0">
                <a:solidFill>
                  <a:prstClr val="black">
                    <a:tint val="75000"/>
                  </a:prstClr>
                </a:solidFill>
                <a:cs typeface="+mn-cs"/>
              </a:rPr>
              <a:pPr hangingPunct="1"/>
              <a:t>‹#›</a:t>
            </a:fld>
            <a:endParaRPr lang="zh-CN" altLang="en-US" kern="1200">
              <a:solidFill>
                <a:prstClr val="black">
                  <a:tint val="75000"/>
                </a:prstClr>
              </a:solidFill>
              <a:cs typeface="+mn-cs"/>
            </a:endParaRPr>
          </a:p>
        </p:txBody>
      </p:sp>
    </p:spTree>
    <p:extLst>
      <p:ext uri="{BB962C8B-B14F-4D97-AF65-F5344CB8AC3E}">
        <p14:creationId xmlns:p14="http://schemas.microsoft.com/office/powerpoint/2010/main" val="241992743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 id="2147483797" r:id="rId30"/>
    <p:sldLayoutId id="2147483798" r:id="rId31"/>
    <p:sldLayoutId id="2147483799" r:id="rId32"/>
    <p:sldLayoutId id="2147483800" r:id="rId33"/>
    <p:sldLayoutId id="2147483801" r:id="rId34"/>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134.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4.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2.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4.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34.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0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4.xml"/></Relationships>
</file>

<file path=ppt/slides/_rels/slide3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0.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1.xml"/><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4.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4.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134.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fontScale="90000"/>
          </a:bodyPr>
          <a:lstStyle/>
          <a:p>
            <a:pPr algn="ctr"/>
            <a:r>
              <a:rPr lang="zh-CN" altLang="en-US" b="1" spc="300" dirty="0">
                <a:solidFill>
                  <a:srgbClr val="FF0000"/>
                </a:solidFill>
                <a:latin typeface="微软雅黑" panose="020B0503020204020204" charset="-122"/>
                <a:ea typeface="微软雅黑" panose="020B0503020204020204" charset="-122"/>
                <a:sym typeface="+mn-ea"/>
              </a:rPr>
              <a:t>城镇内部</a:t>
            </a:r>
            <a:r>
              <a:rPr lang="zh-CN" altLang="en-US" b="1" spc="300" dirty="0" smtClean="0">
                <a:solidFill>
                  <a:srgbClr val="FF0000"/>
                </a:solidFill>
                <a:latin typeface="微软雅黑" panose="020B0503020204020204" charset="-122"/>
                <a:ea typeface="微软雅黑" panose="020B0503020204020204" charset="-122"/>
                <a:sym typeface="+mn-ea"/>
              </a:rPr>
              <a:t>空间结构</a:t>
            </a:r>
            <a:r>
              <a:rPr lang="en-US" altLang="zh-CN" b="1" spc="300" dirty="0" smtClean="0">
                <a:solidFill>
                  <a:srgbClr val="FF0000"/>
                </a:solidFill>
                <a:latin typeface="微软雅黑" panose="020B0503020204020204" charset="-122"/>
                <a:ea typeface="微软雅黑" panose="020B0503020204020204" charset="-122"/>
                <a:sym typeface="+mn-ea"/>
              </a:rPr>
              <a:t/>
            </a:r>
            <a:br>
              <a:rPr lang="en-US" altLang="zh-CN" b="1" spc="300" dirty="0" smtClean="0">
                <a:solidFill>
                  <a:srgbClr val="FF0000"/>
                </a:solidFill>
                <a:latin typeface="微软雅黑" panose="020B0503020204020204" charset="-122"/>
                <a:ea typeface="微软雅黑" panose="020B0503020204020204" charset="-122"/>
                <a:sym typeface="+mn-ea"/>
              </a:rPr>
            </a:br>
            <a:r>
              <a:rPr lang="zh-CN" altLang="en-US" b="1" spc="300" dirty="0" smtClean="0">
                <a:solidFill>
                  <a:srgbClr val="FF0000"/>
                </a:solidFill>
                <a:latin typeface="微软雅黑" panose="020B0503020204020204" charset="-122"/>
                <a:ea typeface="微软雅黑" panose="020B0503020204020204" charset="-122"/>
                <a:sym typeface="+mn-ea"/>
              </a:rPr>
              <a:t>与</a:t>
            </a:r>
            <a:r>
              <a:rPr lang="zh-CN" altLang="en-US" b="1" spc="300" dirty="0">
                <a:solidFill>
                  <a:srgbClr val="FF0000"/>
                </a:solidFill>
                <a:latin typeface="微软雅黑" panose="020B0503020204020204" charset="-122"/>
                <a:ea typeface="微软雅黑" panose="020B0503020204020204" charset="-122"/>
                <a:sym typeface="+mn-ea"/>
              </a:rPr>
              <a:t>城镇化分析</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高三年级地理</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北京市陈经纶中学  陈春蕊</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6628" y="1394658"/>
            <a:ext cx="8578793" cy="3416320"/>
          </a:xfrm>
          <a:prstGeom prst="rect">
            <a:avLst/>
          </a:prstGeom>
        </p:spPr>
        <p:txBody>
          <a:bodyPr wrap="square">
            <a:spAutoFit/>
          </a:bodyPr>
          <a:lstStyle/>
          <a:p>
            <a:pPr indent="540068" algn="just" hangingPunct="1">
              <a:lnSpc>
                <a:spcPct val="150000"/>
              </a:lnSpc>
            </a:pPr>
            <a:r>
              <a:rPr lang="en-US" altLang="zh-CN" sz="16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答案</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】1</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A  2</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C</a:t>
            </a:r>
          </a:p>
          <a:p>
            <a:pPr indent="540068" algn="just" hangingPunct="1">
              <a:lnSpc>
                <a:spcPct val="150000"/>
              </a:lnSpc>
            </a:pPr>
            <a:r>
              <a:rPr lang="en-US" altLang="zh-CN" sz="16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1】</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：根据</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材料，</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E</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F</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G</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表示主要功能区，</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G</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位于城市中心，是商业区；</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F</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占地面积最大，是住宅区；</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E</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位于东南部城郊，靠近煤、铁产地，交通便利，是工业区。城市布局相对合理，说明工业区的废气不污染到城区，结合指向标，该市主导风向最不可能是东南风。故选</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A</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a:t>
            </a:r>
          </a:p>
          <a:p>
            <a:pPr indent="540068" algn="just" hangingPunct="1">
              <a:lnSpc>
                <a:spcPct val="150000"/>
              </a:lnSpc>
            </a:pPr>
            <a:r>
              <a:rPr lang="en-US" altLang="zh-CN" sz="16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2】</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：①</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位于河流上游，地势较高，远离工业区，环境质量好，适宜建高级住宅区，</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A</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合理；②位于郊区，地价便宜，是河心岛，水质较好，适宜建休闲娱乐场，</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B</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合理；③地只有一条公路，交通不便利，不适宜建大型仓储中心，</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C</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不合理；④位于工业区附近河流下游，适宜建污水处理厂，减少工业生产对河流污染，</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D</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合理。故选</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C</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a:t>
            </a:r>
            <a:endParaRPr lang="zh-CN" altLang="zh-CN" sz="1600" kern="100" dirty="0">
              <a:solidFill>
                <a:srgbClr val="FF0000"/>
              </a:solidFill>
              <a:latin typeface="宋体" panose="02010600030101010101" pitchFamily="2" charset="-122"/>
              <a:cs typeface="Courier New" panose="02070309020205020404"/>
            </a:endParaRPr>
          </a:p>
        </p:txBody>
      </p:sp>
      <p:sp>
        <p:nvSpPr>
          <p:cNvPr id="3" name="五边形 2"/>
          <p:cNvSpPr/>
          <p:nvPr/>
        </p:nvSpPr>
        <p:spPr>
          <a:xfrm>
            <a:off x="9621" y="0"/>
            <a:ext cx="1261429"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03395" y="130113"/>
            <a:ext cx="1261429" cy="397319"/>
          </a:xfrm>
        </p:spPr>
        <p:txBody>
          <a:bodyPr>
            <a:noAutofit/>
          </a:bodyPr>
          <a:lstStyle/>
          <a:p>
            <a:r>
              <a:rPr lang="zh-CN" altLang="en-US" sz="2400" dirty="0" smtClean="0">
                <a:solidFill>
                  <a:schemeClr val="bg1"/>
                </a:solidFill>
              </a:rPr>
              <a:t>   解析</a:t>
            </a:r>
            <a:endParaRPr lang="zh-CN" altLang="en-US" sz="2400" dirty="0">
              <a:solidFill>
                <a:schemeClr val="bg1"/>
              </a:solidFill>
            </a:endParaRPr>
          </a:p>
        </p:txBody>
      </p:sp>
      <p:pic>
        <p:nvPicPr>
          <p:cNvPr id="5" name="图片 4"/>
          <p:cNvPicPr>
            <a:picLocks noChangeAspect="1"/>
          </p:cNvPicPr>
          <p:nvPr/>
        </p:nvPicPr>
        <p:blipFill>
          <a:blip r:embed="rId3"/>
          <a:stretch>
            <a:fillRect/>
          </a:stretch>
        </p:blipFill>
        <p:spPr>
          <a:xfrm>
            <a:off x="5537769" y="527432"/>
            <a:ext cx="2054831" cy="1264545"/>
          </a:xfrm>
          <a:prstGeom prst="rect">
            <a:avLst/>
          </a:prstGeom>
        </p:spPr>
      </p:pic>
    </p:spTree>
    <p:extLst>
      <p:ext uri="{BB962C8B-B14F-4D97-AF65-F5344CB8AC3E}">
        <p14:creationId xmlns:p14="http://schemas.microsoft.com/office/powerpoint/2010/main" val="1928862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82475" y="2273104"/>
            <a:ext cx="3877798" cy="1384995"/>
          </a:xfrm>
          <a:prstGeom prst="rect">
            <a:avLst/>
          </a:prstGeom>
        </p:spPr>
        <p:txBody>
          <a:bodyPr wrap="square">
            <a:spAutoFit/>
          </a:bodyPr>
          <a:lstStyle/>
          <a:p>
            <a:pPr algn="just" hangingPunct="1">
              <a:lnSpc>
                <a:spcPct val="150000"/>
              </a:lnSpc>
            </a:pP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3</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a:t>
            </a:r>
            <a:r>
              <a:rPr lang="zh-CN" altLang="en-US" sz="1400" kern="100" dirty="0">
                <a:solidFill>
                  <a:prstClr val="black"/>
                </a:solidFill>
                <a:latin typeface="Times New Roman" panose="02020603050405020304"/>
                <a:ea typeface="华文细黑" panose="02010600040101010101" charset="-122"/>
                <a:cs typeface="Courier New" panose="02070309020205020404"/>
              </a:rPr>
              <a:t>从早市到晚市，三环附近的社区流动商贩密度大，根本原因是这里</a:t>
            </a:r>
          </a:p>
          <a:p>
            <a:pPr algn="just" hangingPunct="1">
              <a:lnSpc>
                <a:spcPct val="150000"/>
              </a:lnSpc>
            </a:pPr>
            <a:r>
              <a:rPr lang="en-US" altLang="zh-CN" sz="1400" kern="100" dirty="0">
                <a:solidFill>
                  <a:prstClr val="black"/>
                </a:solidFill>
                <a:latin typeface="Times New Roman" panose="02020603050405020304"/>
                <a:ea typeface="华文细黑" panose="02010600040101010101" charset="-122"/>
                <a:cs typeface="Courier New" panose="02070309020205020404"/>
              </a:rPr>
              <a:t>A</a:t>
            </a:r>
            <a:r>
              <a:rPr lang="zh-CN" altLang="en-US" sz="1400" kern="100" dirty="0">
                <a:solidFill>
                  <a:prstClr val="black"/>
                </a:solidFill>
                <a:latin typeface="Times New Roman" panose="02020603050405020304"/>
                <a:ea typeface="华文细黑" panose="02010600040101010101" charset="-122"/>
                <a:cs typeface="Courier New" panose="02070309020205020404"/>
              </a:rPr>
              <a:t>．离天安门广场近 </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B</a:t>
            </a:r>
            <a:r>
              <a:rPr lang="zh-CN" altLang="en-US" sz="1400" kern="100" dirty="0">
                <a:solidFill>
                  <a:prstClr val="black"/>
                </a:solidFill>
                <a:latin typeface="Times New Roman" panose="02020603050405020304"/>
                <a:ea typeface="华文细黑" panose="02010600040101010101" charset="-122"/>
                <a:cs typeface="Courier New" panose="02070309020205020404"/>
              </a:rPr>
              <a:t>．人口流动量大 </a:t>
            </a:r>
            <a:endParaRPr lang="en-US" altLang="zh-CN" sz="1400"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C</a:t>
            </a:r>
            <a:r>
              <a:rPr lang="zh-CN" altLang="en-US" sz="1400" kern="100" dirty="0">
                <a:solidFill>
                  <a:prstClr val="black"/>
                </a:solidFill>
                <a:latin typeface="Times New Roman" panose="02020603050405020304"/>
                <a:ea typeface="华文细黑" panose="02010600040101010101" charset="-122"/>
                <a:cs typeface="Courier New" panose="02070309020205020404"/>
              </a:rPr>
              <a:t>．政府管制力度小 </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D</a:t>
            </a:r>
            <a:r>
              <a:rPr lang="zh-CN" altLang="en-US" sz="1400" kern="100" dirty="0">
                <a:solidFill>
                  <a:prstClr val="black"/>
                </a:solidFill>
                <a:latin typeface="Times New Roman" panose="02020603050405020304"/>
                <a:ea typeface="华文细黑" panose="02010600040101010101" charset="-122"/>
                <a:cs typeface="Courier New" panose="02070309020205020404"/>
              </a:rPr>
              <a:t>．正规商业</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缺乏</a:t>
            </a:r>
            <a:endParaRPr lang="zh-CN" altLang="en-US" sz="1400" kern="100" dirty="0">
              <a:solidFill>
                <a:prstClr val="black"/>
              </a:solidFill>
              <a:latin typeface="Times New Roman" panose="02020603050405020304"/>
              <a:ea typeface="华文细黑" panose="02010600040101010101" charset="-122"/>
              <a:cs typeface="Courier New" panose="02070309020205020404"/>
            </a:endParaRPr>
          </a:p>
        </p:txBody>
      </p:sp>
      <p:sp>
        <p:nvSpPr>
          <p:cNvPr id="15" name="矩形 14"/>
          <p:cNvSpPr/>
          <p:nvPr/>
        </p:nvSpPr>
        <p:spPr>
          <a:xfrm>
            <a:off x="215758" y="658373"/>
            <a:ext cx="8578793" cy="1708160"/>
          </a:xfrm>
          <a:prstGeom prst="rect">
            <a:avLst/>
          </a:prstGeom>
        </p:spPr>
        <p:txBody>
          <a:bodyPr wrap="square">
            <a:spAutoFit/>
          </a:bodyPr>
          <a:lstStyle/>
          <a:p>
            <a:pPr indent="540068" algn="just" hangingPunct="1">
              <a:lnSpc>
                <a:spcPct val="150000"/>
              </a:lnSpc>
            </a:pPr>
            <a:r>
              <a:rPr lang="zh-CN" altLang="en-US" sz="1400" kern="100" dirty="0">
                <a:solidFill>
                  <a:prstClr val="black"/>
                </a:solidFill>
                <a:latin typeface="Times New Roman" panose="02020603050405020304"/>
                <a:ea typeface="华文细黑" panose="02010600040101010101" charset="-122"/>
                <a:cs typeface="Times New Roman" panose="02020603050405020304"/>
              </a:rPr>
              <a:t>近年来，流动商贩作为非正规经济，其数量在城市内部呈线性增长态势。巨大需求是导致流动商贩的根源，城市用地性质及其代表的城市功能对流动商贩有显著影响，而宽马路对商贩经营会产生负面影响。解决就业、服务社会和城市监管三者间的矛盾是城市发展中面临的问题。北京市朝阳区面积</a:t>
            </a:r>
            <a:r>
              <a:rPr lang="en-US" altLang="zh-CN" sz="1400" kern="100" dirty="0">
                <a:solidFill>
                  <a:prstClr val="black"/>
                </a:solidFill>
                <a:latin typeface="Times New Roman" panose="02020603050405020304"/>
                <a:ea typeface="华文细黑" panose="02010600040101010101" charset="-122"/>
                <a:cs typeface="Times New Roman" panose="02020603050405020304"/>
              </a:rPr>
              <a:t>470.8</a:t>
            </a:r>
            <a:r>
              <a:rPr lang="zh-CN" altLang="en-US" sz="1400" kern="100" dirty="0">
                <a:solidFill>
                  <a:prstClr val="black"/>
                </a:solidFill>
                <a:latin typeface="Times New Roman" panose="02020603050405020304"/>
                <a:ea typeface="华文细黑" panose="02010600040101010101" charset="-122"/>
                <a:cs typeface="Times New Roman" panose="02020603050405020304"/>
              </a:rPr>
              <a:t>平方公里，</a:t>
            </a:r>
            <a:r>
              <a:rPr lang="en-US" altLang="zh-CN" sz="1400" kern="100" dirty="0">
                <a:solidFill>
                  <a:prstClr val="black"/>
                </a:solidFill>
                <a:latin typeface="Times New Roman" panose="02020603050405020304"/>
                <a:ea typeface="华文细黑" panose="02010600040101010101" charset="-122"/>
                <a:cs typeface="Times New Roman" panose="02020603050405020304"/>
              </a:rPr>
              <a:t>2013</a:t>
            </a:r>
            <a:r>
              <a:rPr lang="zh-CN" altLang="en-US" sz="1400" kern="100" dirty="0">
                <a:solidFill>
                  <a:prstClr val="black"/>
                </a:solidFill>
                <a:latin typeface="Times New Roman" panose="02020603050405020304"/>
                <a:ea typeface="华文细黑" panose="02010600040101010101" charset="-122"/>
                <a:cs typeface="Times New Roman" panose="02020603050405020304"/>
              </a:rPr>
              <a:t>年常住人口</a:t>
            </a:r>
            <a:r>
              <a:rPr lang="en-US" altLang="zh-CN" sz="1400" kern="100" dirty="0">
                <a:solidFill>
                  <a:prstClr val="black"/>
                </a:solidFill>
                <a:latin typeface="Times New Roman" panose="02020603050405020304"/>
                <a:ea typeface="华文细黑" panose="02010600040101010101" charset="-122"/>
                <a:cs typeface="Times New Roman" panose="02020603050405020304"/>
              </a:rPr>
              <a:t>384.1</a:t>
            </a:r>
            <a:r>
              <a:rPr lang="zh-CN" altLang="en-US" sz="1400" kern="100" dirty="0">
                <a:solidFill>
                  <a:prstClr val="black"/>
                </a:solidFill>
                <a:latin typeface="Times New Roman" panose="02020603050405020304"/>
                <a:ea typeface="华文细黑" panose="02010600040101010101" charset="-122"/>
                <a:cs typeface="Times New Roman" panose="02020603050405020304"/>
              </a:rPr>
              <a:t>万。下图为在朝阳区</a:t>
            </a:r>
            <a:r>
              <a:rPr lang="en-US" altLang="zh-CN" sz="1400" kern="100" dirty="0">
                <a:solidFill>
                  <a:prstClr val="black"/>
                </a:solidFill>
                <a:latin typeface="Times New Roman" panose="02020603050405020304"/>
                <a:ea typeface="华文细黑" panose="02010600040101010101" charset="-122"/>
                <a:cs typeface="Times New Roman" panose="02020603050405020304"/>
              </a:rPr>
              <a:t>498</a:t>
            </a:r>
            <a:r>
              <a:rPr lang="zh-CN" altLang="en-US" sz="1400" kern="100" dirty="0">
                <a:solidFill>
                  <a:prstClr val="black"/>
                </a:solidFill>
                <a:latin typeface="Times New Roman" panose="02020603050405020304"/>
                <a:ea typeface="华文细黑" panose="02010600040101010101" charset="-122"/>
                <a:cs typeface="Times New Roman" panose="02020603050405020304"/>
              </a:rPr>
              <a:t>个社区中，流动商贩自发形成的早市、午市和晚市聚集状况示意图。据此</a:t>
            </a:r>
            <a:r>
              <a:rPr lang="zh-CN" altLang="en-US" sz="1400" kern="100" dirty="0" smtClean="0">
                <a:solidFill>
                  <a:prstClr val="black"/>
                </a:solidFill>
                <a:latin typeface="Times New Roman" panose="02020603050405020304"/>
                <a:ea typeface="华文细黑" panose="02010600040101010101" charset="-122"/>
                <a:cs typeface="Times New Roman" panose="02020603050405020304"/>
              </a:rPr>
              <a:t>完成</a:t>
            </a:r>
            <a:r>
              <a:rPr lang="en-US" altLang="zh-CN" sz="1400" kern="100" dirty="0" smtClean="0">
                <a:solidFill>
                  <a:prstClr val="black"/>
                </a:solidFill>
                <a:latin typeface="Times New Roman" panose="02020603050405020304"/>
                <a:ea typeface="华文细黑" panose="02010600040101010101" charset="-122"/>
                <a:cs typeface="Times New Roman" panose="02020603050405020304"/>
              </a:rPr>
              <a:t>3—5</a:t>
            </a:r>
            <a:r>
              <a:rPr lang="zh-CN" altLang="en-US" sz="1400" kern="100" dirty="0" smtClean="0">
                <a:solidFill>
                  <a:prstClr val="black"/>
                </a:solidFill>
                <a:latin typeface="Times New Roman" panose="02020603050405020304"/>
                <a:ea typeface="华文细黑" panose="02010600040101010101" charset="-122"/>
                <a:cs typeface="Times New Roman" panose="02020603050405020304"/>
              </a:rPr>
              <a:t>题</a:t>
            </a:r>
            <a:r>
              <a:rPr lang="zh-CN" altLang="en-US" sz="1400" kern="100" dirty="0">
                <a:solidFill>
                  <a:prstClr val="black"/>
                </a:solidFill>
                <a:latin typeface="Times New Roman" panose="02020603050405020304"/>
                <a:ea typeface="华文细黑" panose="02010600040101010101" charset="-122"/>
                <a:cs typeface="Times New Roman" panose="02020603050405020304"/>
              </a:rPr>
              <a:t>。</a:t>
            </a:r>
            <a:endParaRPr lang="zh-CN" altLang="zh-CN" sz="1400" kern="100" dirty="0">
              <a:solidFill>
                <a:prstClr val="black"/>
              </a:solidFill>
              <a:latin typeface="宋体" panose="02010600030101010101" pitchFamily="2" charset="-122"/>
              <a:cs typeface="Courier New" panose="02070309020205020404"/>
            </a:endParaRPr>
          </a:p>
        </p:txBody>
      </p:sp>
      <p:sp>
        <p:nvSpPr>
          <p:cNvPr id="10" name="标题 1"/>
          <p:cNvSpPr>
            <a:spLocks noGrp="1"/>
          </p:cNvSpPr>
          <p:nvPr>
            <p:ph type="title"/>
          </p:nvPr>
        </p:nvSpPr>
        <p:spPr>
          <a:xfrm>
            <a:off x="1224917" y="142110"/>
            <a:ext cx="6899796" cy="397319"/>
          </a:xfrm>
        </p:spPr>
        <p:txBody>
          <a:bodyPr>
            <a:normAutofit fontScale="90000"/>
          </a:bodyPr>
          <a:lstStyle/>
          <a:p>
            <a:r>
              <a:rPr lang="zh-CN" altLang="en-US" b="1" dirty="0"/>
              <a:t>考法二  </a:t>
            </a:r>
            <a:r>
              <a:rPr lang="zh-CN" altLang="en-US" b="1" dirty="0" smtClean="0"/>
              <a:t>  结合</a:t>
            </a:r>
            <a:r>
              <a:rPr lang="zh-CN" altLang="en-US" b="1" dirty="0"/>
              <a:t>生活材料考查</a:t>
            </a:r>
            <a:r>
              <a:rPr lang="zh-CN" altLang="en-US" b="1" dirty="0" smtClean="0"/>
              <a:t>城镇功能</a:t>
            </a:r>
            <a:r>
              <a:rPr lang="zh-CN" altLang="en-US" b="1" dirty="0"/>
              <a:t>区的分布与变化</a:t>
            </a:r>
          </a:p>
        </p:txBody>
      </p:sp>
      <p:pic>
        <p:nvPicPr>
          <p:cNvPr id="3" name="图片 2"/>
          <p:cNvPicPr>
            <a:picLocks noChangeAspect="1"/>
          </p:cNvPicPr>
          <p:nvPr/>
        </p:nvPicPr>
        <p:blipFill>
          <a:blip r:embed="rId3"/>
          <a:stretch>
            <a:fillRect/>
          </a:stretch>
        </p:blipFill>
        <p:spPr>
          <a:xfrm>
            <a:off x="4226990" y="1992581"/>
            <a:ext cx="4761060" cy="1993549"/>
          </a:xfrm>
          <a:prstGeom prst="rect">
            <a:avLst/>
          </a:prstGeom>
        </p:spPr>
      </p:pic>
      <p:sp>
        <p:nvSpPr>
          <p:cNvPr id="6" name="矩形 5"/>
          <p:cNvSpPr/>
          <p:nvPr/>
        </p:nvSpPr>
        <p:spPr>
          <a:xfrm>
            <a:off x="215758" y="3611932"/>
            <a:ext cx="8445357" cy="738664"/>
          </a:xfrm>
          <a:prstGeom prst="rect">
            <a:avLst/>
          </a:prstGeom>
        </p:spPr>
        <p:txBody>
          <a:bodyPr wrap="square">
            <a:spAutoFit/>
          </a:bodyPr>
          <a:lstStyle/>
          <a:p>
            <a:pPr algn="just" hangingPunct="1">
              <a:lnSpc>
                <a:spcPct val="150000"/>
              </a:lnSpc>
            </a:pP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4</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a:t>
            </a:r>
            <a:r>
              <a:rPr lang="zh-CN" altLang="en-US" sz="1400" kern="100" dirty="0">
                <a:solidFill>
                  <a:prstClr val="black"/>
                </a:solidFill>
                <a:latin typeface="Times New Roman" panose="02020603050405020304"/>
                <a:ea typeface="华文细黑" panose="02010600040101010101" charset="-122"/>
                <a:cs typeface="Courier New" panose="02070309020205020404"/>
              </a:rPr>
              <a:t>推断甲社区的城市用地为</a:t>
            </a:r>
          </a:p>
          <a:p>
            <a:pPr algn="just" hangingPunct="1">
              <a:lnSpc>
                <a:spcPct val="150000"/>
              </a:lnSpc>
            </a:pPr>
            <a:r>
              <a:rPr lang="en-US" altLang="zh-CN" sz="1400" kern="100" dirty="0">
                <a:solidFill>
                  <a:prstClr val="black"/>
                </a:solidFill>
                <a:latin typeface="Times New Roman" panose="02020603050405020304"/>
                <a:ea typeface="华文细黑" panose="02010600040101010101" charset="-122"/>
                <a:cs typeface="Courier New" panose="02070309020205020404"/>
              </a:rPr>
              <a:t>A</a:t>
            </a:r>
            <a:r>
              <a:rPr lang="zh-CN" altLang="en-US" sz="1400" kern="100" dirty="0">
                <a:solidFill>
                  <a:prstClr val="black"/>
                </a:solidFill>
                <a:latin typeface="Times New Roman" panose="02020603050405020304"/>
                <a:ea typeface="华文细黑" panose="02010600040101010101" charset="-122"/>
                <a:cs typeface="Courier New" panose="02070309020205020404"/>
              </a:rPr>
              <a:t>．住宅用地 </a:t>
            </a:r>
            <a:r>
              <a:rPr lang="en-US" altLang="zh-CN" sz="1400" kern="100" dirty="0">
                <a:solidFill>
                  <a:prstClr val="black"/>
                </a:solidFill>
                <a:latin typeface="Times New Roman" panose="02020603050405020304"/>
                <a:ea typeface="华文细黑" panose="02010600040101010101" charset="-122"/>
                <a:cs typeface="Courier New" panose="02070309020205020404"/>
              </a:rPr>
              <a:t>B</a:t>
            </a:r>
            <a:r>
              <a:rPr lang="zh-CN" altLang="en-US" sz="1400" kern="100" dirty="0">
                <a:solidFill>
                  <a:prstClr val="black"/>
                </a:solidFill>
                <a:latin typeface="Times New Roman" panose="02020603050405020304"/>
                <a:ea typeface="华文细黑" panose="02010600040101010101" charset="-122"/>
                <a:cs typeface="Courier New" panose="02070309020205020404"/>
              </a:rPr>
              <a:t>．工业用地 </a:t>
            </a:r>
            <a:r>
              <a:rPr lang="en-US" altLang="zh-CN" sz="1400" kern="100" dirty="0">
                <a:solidFill>
                  <a:prstClr val="black"/>
                </a:solidFill>
                <a:latin typeface="Times New Roman" panose="02020603050405020304"/>
                <a:ea typeface="华文细黑" panose="02010600040101010101" charset="-122"/>
                <a:cs typeface="Courier New" panose="02070309020205020404"/>
              </a:rPr>
              <a:t>C</a:t>
            </a:r>
            <a:r>
              <a:rPr lang="zh-CN" altLang="en-US" sz="1400" kern="100" dirty="0">
                <a:solidFill>
                  <a:prstClr val="black"/>
                </a:solidFill>
                <a:latin typeface="Times New Roman" panose="02020603050405020304"/>
                <a:ea typeface="华文细黑" panose="02010600040101010101" charset="-122"/>
                <a:cs typeface="Courier New" panose="02070309020205020404"/>
              </a:rPr>
              <a:t>．娱乐康体用地 </a:t>
            </a:r>
            <a:r>
              <a:rPr lang="en-US" altLang="zh-CN" sz="1400" kern="100" dirty="0">
                <a:solidFill>
                  <a:prstClr val="black"/>
                </a:solidFill>
                <a:latin typeface="Times New Roman" panose="02020603050405020304"/>
                <a:ea typeface="华文细黑" panose="02010600040101010101" charset="-122"/>
                <a:cs typeface="Courier New" panose="02070309020205020404"/>
              </a:rPr>
              <a:t>D</a:t>
            </a:r>
            <a:r>
              <a:rPr lang="zh-CN" altLang="en-US" sz="1400" kern="100" dirty="0">
                <a:solidFill>
                  <a:prstClr val="black"/>
                </a:solidFill>
                <a:latin typeface="Times New Roman" panose="02020603050405020304"/>
                <a:ea typeface="华文细黑" panose="02010600040101010101" charset="-122"/>
                <a:cs typeface="Courier New" panose="02070309020205020404"/>
              </a:rPr>
              <a:t>．外事用</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地</a:t>
            </a:r>
            <a:endParaRPr lang="zh-CN" altLang="en-US" sz="1400" kern="100" dirty="0">
              <a:solidFill>
                <a:prstClr val="black"/>
              </a:solidFill>
              <a:latin typeface="Times New Roman" panose="02020603050405020304"/>
              <a:ea typeface="华文细黑" panose="02010600040101010101" charset="-122"/>
              <a:cs typeface="Courier New" panose="02070309020205020404"/>
            </a:endParaRPr>
          </a:p>
        </p:txBody>
      </p:sp>
      <p:sp>
        <p:nvSpPr>
          <p:cNvPr id="7" name="矩形 6"/>
          <p:cNvSpPr/>
          <p:nvPr/>
        </p:nvSpPr>
        <p:spPr>
          <a:xfrm>
            <a:off x="164259" y="4347252"/>
            <a:ext cx="8445357" cy="738664"/>
          </a:xfrm>
          <a:prstGeom prst="rect">
            <a:avLst/>
          </a:prstGeom>
        </p:spPr>
        <p:txBody>
          <a:bodyPr wrap="square">
            <a:spAutoFit/>
          </a:bodyPr>
          <a:lstStyle/>
          <a:p>
            <a:pPr algn="just" hangingPunct="1">
              <a:lnSpc>
                <a:spcPct val="150000"/>
              </a:lnSpc>
            </a:pP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5</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a:t>
            </a:r>
            <a:r>
              <a:rPr lang="zh-CN" altLang="en-US" sz="1400" kern="100" dirty="0">
                <a:solidFill>
                  <a:prstClr val="black"/>
                </a:solidFill>
                <a:latin typeface="Times New Roman" panose="02020603050405020304"/>
                <a:ea typeface="华文细黑" panose="02010600040101010101" charset="-122"/>
                <a:cs typeface="Courier New" panose="02070309020205020404"/>
              </a:rPr>
              <a:t>本着政府引导，兼顾就近消费、商贩效益与城市监管，下列地区中适宜设置固定型摊贩区的</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是</a:t>
            </a:r>
            <a:endParaRPr lang="en-US" altLang="zh-CN" sz="1400"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     A</a:t>
            </a:r>
            <a:r>
              <a:rPr lang="zh-CN" altLang="en-US" sz="1400" kern="100" dirty="0">
                <a:solidFill>
                  <a:prstClr val="black"/>
                </a:solidFill>
                <a:latin typeface="Times New Roman" panose="02020603050405020304"/>
                <a:ea typeface="华文细黑" panose="02010600040101010101" charset="-122"/>
                <a:cs typeface="Courier New" panose="02070309020205020404"/>
              </a:rPr>
              <a:t>．党政机关附近 </a:t>
            </a:r>
            <a:r>
              <a:rPr lang="en-US" altLang="zh-CN" sz="1400" kern="100" dirty="0">
                <a:solidFill>
                  <a:prstClr val="black"/>
                </a:solidFill>
                <a:latin typeface="Times New Roman" panose="02020603050405020304"/>
                <a:ea typeface="华文细黑" panose="02010600040101010101" charset="-122"/>
                <a:cs typeface="Courier New" panose="02070309020205020404"/>
              </a:rPr>
              <a:t>B</a:t>
            </a:r>
            <a:r>
              <a:rPr lang="zh-CN" altLang="en-US" sz="1400" kern="100" dirty="0">
                <a:solidFill>
                  <a:prstClr val="black"/>
                </a:solidFill>
                <a:latin typeface="Times New Roman" panose="02020603050405020304"/>
                <a:ea typeface="华文细黑" panose="02010600040101010101" charset="-122"/>
                <a:cs typeface="Courier New" panose="02070309020205020404"/>
              </a:rPr>
              <a:t>．城市干道两侧 </a:t>
            </a:r>
            <a:r>
              <a:rPr lang="en-US" altLang="zh-CN" sz="1400" kern="100" dirty="0">
                <a:solidFill>
                  <a:prstClr val="black"/>
                </a:solidFill>
                <a:latin typeface="Times New Roman" panose="02020603050405020304"/>
                <a:ea typeface="华文细黑" panose="02010600040101010101" charset="-122"/>
                <a:cs typeface="Courier New" panose="02070309020205020404"/>
              </a:rPr>
              <a:t>C</a:t>
            </a:r>
            <a:r>
              <a:rPr lang="zh-CN" altLang="en-US" sz="1400" kern="100" dirty="0">
                <a:solidFill>
                  <a:prstClr val="black"/>
                </a:solidFill>
                <a:latin typeface="Times New Roman" panose="02020603050405020304"/>
                <a:ea typeface="华文细黑" panose="02010600040101010101" charset="-122"/>
                <a:cs typeface="Courier New" panose="02070309020205020404"/>
              </a:rPr>
              <a:t>．公园绿地内外 </a:t>
            </a:r>
            <a:r>
              <a:rPr lang="en-US" altLang="zh-CN" sz="1400" kern="100" dirty="0">
                <a:solidFill>
                  <a:prstClr val="black"/>
                </a:solidFill>
                <a:latin typeface="Times New Roman" panose="02020603050405020304"/>
                <a:ea typeface="华文细黑" panose="02010600040101010101" charset="-122"/>
                <a:cs typeface="Courier New" panose="02070309020205020404"/>
              </a:rPr>
              <a:t>D</a:t>
            </a:r>
            <a:r>
              <a:rPr lang="zh-CN" altLang="en-US" sz="1400" kern="100" dirty="0">
                <a:solidFill>
                  <a:prstClr val="black"/>
                </a:solidFill>
                <a:latin typeface="Times New Roman" panose="02020603050405020304"/>
                <a:ea typeface="华文细黑" panose="02010600040101010101" charset="-122"/>
                <a:cs typeface="Courier New" panose="02070309020205020404"/>
              </a:rPr>
              <a:t>．学校医院附近</a:t>
            </a:r>
          </a:p>
        </p:txBody>
      </p:sp>
      <p:grpSp>
        <p:nvGrpSpPr>
          <p:cNvPr id="8" name="组合 7"/>
          <p:cNvGrpSpPr/>
          <p:nvPr/>
        </p:nvGrpSpPr>
        <p:grpSpPr>
          <a:xfrm>
            <a:off x="8124713" y="4219083"/>
            <a:ext cx="1261884" cy="801082"/>
            <a:chOff x="7726166" y="4085644"/>
            <a:chExt cx="1261884" cy="801082"/>
          </a:xfrm>
        </p:grpSpPr>
        <p:pic>
          <p:nvPicPr>
            <p:cNvPr id="9" name="图片 8"/>
            <p:cNvPicPr>
              <a:picLocks noChangeAspect="1"/>
            </p:cNvPicPr>
            <p:nvPr/>
          </p:nvPicPr>
          <p:blipFill>
            <a:blip r:embed="rId4"/>
            <a:stretch>
              <a:fillRect/>
            </a:stretch>
          </p:blipFill>
          <p:spPr>
            <a:xfrm>
              <a:off x="7726166" y="4085644"/>
              <a:ext cx="934292" cy="801082"/>
            </a:xfrm>
            <a:prstGeom prst="rect">
              <a:avLst/>
            </a:prstGeom>
          </p:spPr>
        </p:pic>
        <p:sp>
          <p:nvSpPr>
            <p:cNvPr id="11" name="文本框 10"/>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3781615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7999" y="681540"/>
            <a:ext cx="8578793" cy="4247317"/>
          </a:xfrm>
          <a:prstGeom prst="rect">
            <a:avLst/>
          </a:prstGeom>
        </p:spPr>
        <p:txBody>
          <a:bodyPr wrap="square">
            <a:spAutoFit/>
          </a:bodyPr>
          <a:lstStyle/>
          <a:p>
            <a:pPr indent="540068" algn="just" hangingPunct="1">
              <a:lnSpc>
                <a:spcPct val="150000"/>
              </a:lnSpc>
            </a:pPr>
            <a:r>
              <a:rPr lang="en-US" altLang="zh-CN" kern="100" dirty="0">
                <a:solidFill>
                  <a:srgbClr val="FF0000"/>
                </a:solidFill>
                <a:latin typeface="Times New Roman" panose="02020603050405020304"/>
                <a:ea typeface="华文细黑" panose="02010600040101010101" charset="-122"/>
                <a:cs typeface="Times New Roman" panose="02020603050405020304"/>
              </a:rPr>
              <a:t>【</a:t>
            </a:r>
            <a:r>
              <a:rPr lang="zh-CN" altLang="en-US" kern="100" dirty="0">
                <a:solidFill>
                  <a:srgbClr val="FF0000"/>
                </a:solidFill>
                <a:latin typeface="Times New Roman" panose="02020603050405020304"/>
                <a:ea typeface="华文细黑" panose="02010600040101010101" charset="-122"/>
                <a:cs typeface="Times New Roman" panose="02020603050405020304"/>
              </a:rPr>
              <a:t>答案</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】3</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a:t>
            </a:r>
            <a:r>
              <a:rPr lang="en-US" altLang="zh-CN" kern="100" dirty="0">
                <a:solidFill>
                  <a:srgbClr val="FF0000"/>
                </a:solidFill>
                <a:latin typeface="Times New Roman" panose="02020603050405020304"/>
                <a:ea typeface="华文细黑" panose="02010600040101010101" charset="-122"/>
                <a:cs typeface="Times New Roman" panose="02020603050405020304"/>
              </a:rPr>
              <a:t>B  </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4</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a:t>
            </a:r>
            <a:r>
              <a:rPr lang="en-US" altLang="zh-CN" kern="100" dirty="0">
                <a:solidFill>
                  <a:srgbClr val="FF0000"/>
                </a:solidFill>
                <a:latin typeface="Times New Roman" panose="02020603050405020304"/>
                <a:ea typeface="华文细黑" panose="02010600040101010101" charset="-122"/>
                <a:cs typeface="Times New Roman" panose="02020603050405020304"/>
              </a:rPr>
              <a:t>C  </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5</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a:t>
            </a:r>
            <a:r>
              <a:rPr lang="en-US" altLang="zh-CN" kern="100" dirty="0">
                <a:solidFill>
                  <a:srgbClr val="FF0000"/>
                </a:solidFill>
                <a:latin typeface="Times New Roman" panose="02020603050405020304"/>
                <a:ea typeface="华文细黑" panose="02010600040101010101" charset="-122"/>
                <a:cs typeface="Times New Roman" panose="02020603050405020304"/>
              </a:rPr>
              <a:t>D</a:t>
            </a:r>
          </a:p>
          <a:p>
            <a:pPr indent="540068" algn="just" hangingPunct="1">
              <a:lnSpc>
                <a:spcPct val="150000"/>
              </a:lnSpc>
            </a:pPr>
            <a:r>
              <a:rPr lang="en-US" altLang="zh-CN" kern="100" dirty="0">
                <a:solidFill>
                  <a:srgbClr val="FF0000"/>
                </a:solidFill>
                <a:latin typeface="Times New Roman" panose="02020603050405020304"/>
                <a:ea typeface="华文细黑" panose="02010600040101010101" charset="-122"/>
                <a:cs typeface="Times New Roman" panose="02020603050405020304"/>
              </a:rPr>
              <a:t>【</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kern="100" dirty="0">
                <a:solidFill>
                  <a:srgbClr val="FF0000"/>
                </a:solidFill>
                <a:latin typeface="Times New Roman" panose="02020603050405020304"/>
                <a:ea typeface="华文细黑" panose="02010600040101010101" charset="-122"/>
                <a:cs typeface="Times New Roman" panose="02020603050405020304"/>
              </a:rPr>
              <a:t>3</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：流动</a:t>
            </a:r>
            <a:r>
              <a:rPr lang="zh-CN" altLang="en-US" kern="100" dirty="0">
                <a:solidFill>
                  <a:srgbClr val="FF0000"/>
                </a:solidFill>
                <a:latin typeface="Times New Roman" panose="02020603050405020304"/>
                <a:ea typeface="华文细黑" panose="02010600040101010101" charset="-122"/>
                <a:cs typeface="Times New Roman" panose="02020603050405020304"/>
              </a:rPr>
              <a:t>商贩所从事的是第三产业。商业和服务业应该指向消费人群，商贩密集区，人口密度大，市场广阔。故选</a:t>
            </a:r>
            <a:r>
              <a:rPr lang="en-US" altLang="zh-CN" kern="100" dirty="0">
                <a:solidFill>
                  <a:srgbClr val="FF0000"/>
                </a:solidFill>
                <a:latin typeface="Times New Roman" panose="02020603050405020304"/>
                <a:ea typeface="华文细黑" panose="02010600040101010101" charset="-122"/>
                <a:cs typeface="Times New Roman" panose="02020603050405020304"/>
              </a:rPr>
              <a:t>B</a:t>
            </a:r>
            <a:r>
              <a:rPr lang="zh-CN" altLang="en-US" kern="100" dirty="0">
                <a:solidFill>
                  <a:srgbClr val="FF0000"/>
                </a:solidFill>
                <a:latin typeface="Times New Roman" panose="02020603050405020304"/>
                <a:ea typeface="华文细黑" panose="02010600040101010101" charset="-122"/>
                <a:cs typeface="Times New Roman" panose="02020603050405020304"/>
              </a:rPr>
              <a:t>。</a:t>
            </a:r>
          </a:p>
          <a:p>
            <a:pPr indent="540068" algn="just" hangingPunct="1">
              <a:lnSpc>
                <a:spcPct val="150000"/>
              </a:lnSpc>
            </a:pPr>
            <a:r>
              <a:rPr lang="en-US" altLang="zh-CN" kern="100" dirty="0">
                <a:solidFill>
                  <a:srgbClr val="FF0000"/>
                </a:solidFill>
                <a:latin typeface="Times New Roman" panose="02020603050405020304"/>
                <a:ea typeface="华文细黑" panose="02010600040101010101" charset="-122"/>
                <a:cs typeface="Times New Roman" panose="02020603050405020304"/>
              </a:rPr>
              <a:t>【</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4】</a:t>
            </a:r>
            <a:r>
              <a:rPr lang="zh-CN" altLang="en-US" kern="100" dirty="0">
                <a:solidFill>
                  <a:srgbClr val="FF0000"/>
                </a:solidFill>
                <a:latin typeface="Times New Roman" panose="02020603050405020304"/>
                <a:ea typeface="华文细黑" panose="02010600040101010101" charset="-122"/>
                <a:cs typeface="Times New Roman" panose="02020603050405020304"/>
              </a:rPr>
              <a:t>：甲地早市、晚市为流动商贩高密集区，午市为不显著区。结合早市、午市和晚市的时间推断，甲地区</a:t>
            </a:r>
            <a:r>
              <a:rPr lang="en-US" altLang="zh-CN" kern="100" dirty="0">
                <a:solidFill>
                  <a:srgbClr val="FF0000"/>
                </a:solidFill>
                <a:latin typeface="Times New Roman" panose="02020603050405020304"/>
                <a:ea typeface="华文细黑" panose="02010600040101010101" charset="-122"/>
                <a:cs typeface="Times New Roman" panose="02020603050405020304"/>
              </a:rPr>
              <a:t>12—18</a:t>
            </a:r>
            <a:r>
              <a:rPr lang="zh-CN" altLang="en-US" kern="100" dirty="0">
                <a:solidFill>
                  <a:srgbClr val="FF0000"/>
                </a:solidFill>
                <a:latin typeface="Times New Roman" panose="02020603050405020304"/>
                <a:ea typeface="华文细黑" panose="02010600040101010101" charset="-122"/>
                <a:cs typeface="Times New Roman" panose="02020603050405020304"/>
              </a:rPr>
              <a:t>点人员较少，分析四个选项推断甲社区的城市用地为娱乐康体用的可能性更大。故选</a:t>
            </a:r>
            <a:r>
              <a:rPr lang="en-US" altLang="zh-CN" kern="100" dirty="0">
                <a:solidFill>
                  <a:srgbClr val="FF0000"/>
                </a:solidFill>
                <a:latin typeface="Times New Roman" panose="02020603050405020304"/>
                <a:ea typeface="华文细黑" panose="02010600040101010101" charset="-122"/>
                <a:cs typeface="Times New Roman" panose="02020603050405020304"/>
              </a:rPr>
              <a:t>C</a:t>
            </a:r>
            <a:r>
              <a:rPr lang="zh-CN" altLang="en-US" kern="100" dirty="0">
                <a:solidFill>
                  <a:srgbClr val="FF0000"/>
                </a:solidFill>
                <a:latin typeface="Times New Roman" panose="02020603050405020304"/>
                <a:ea typeface="华文细黑" panose="02010600040101010101" charset="-122"/>
                <a:cs typeface="Times New Roman" panose="02020603050405020304"/>
              </a:rPr>
              <a:t>。</a:t>
            </a:r>
          </a:p>
          <a:p>
            <a:pPr indent="540068" algn="just" hangingPunct="1">
              <a:lnSpc>
                <a:spcPct val="150000"/>
              </a:lnSpc>
            </a:pPr>
            <a:r>
              <a:rPr lang="en-US" altLang="zh-CN" kern="100" dirty="0">
                <a:solidFill>
                  <a:srgbClr val="FF0000"/>
                </a:solidFill>
                <a:latin typeface="Times New Roman" panose="02020603050405020304"/>
                <a:ea typeface="华文细黑" panose="02010600040101010101" charset="-122"/>
                <a:cs typeface="Times New Roman" panose="02020603050405020304"/>
              </a:rPr>
              <a:t>【</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5】</a:t>
            </a:r>
            <a:r>
              <a:rPr lang="zh-CN" altLang="en-US" kern="100" dirty="0">
                <a:solidFill>
                  <a:srgbClr val="FF0000"/>
                </a:solidFill>
                <a:latin typeface="Times New Roman" panose="02020603050405020304"/>
                <a:ea typeface="华文细黑" panose="02010600040101010101" charset="-122"/>
                <a:cs typeface="Times New Roman" panose="02020603050405020304"/>
              </a:rPr>
              <a:t>：本着政府引导，兼顾就近消费、商贩效益与城市监管，学校医院附近人口密集，适宜设置固定型摊贩区。党政机关附近设置摊贩区影响办公环境；城市干道两侧设置摊贩区，影响交通；公园绿地内外设置摊贩区，影响城区环境。故选</a:t>
            </a:r>
            <a:r>
              <a:rPr lang="en-US" altLang="zh-CN" kern="100" dirty="0">
                <a:solidFill>
                  <a:srgbClr val="FF0000"/>
                </a:solidFill>
                <a:latin typeface="Times New Roman" panose="02020603050405020304"/>
                <a:ea typeface="华文细黑" panose="02010600040101010101" charset="-122"/>
                <a:cs typeface="Times New Roman" panose="02020603050405020304"/>
              </a:rPr>
              <a:t>D</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a:t>
            </a:r>
            <a:endParaRPr lang="en-US" altLang="zh-CN" kern="100" dirty="0" smtClean="0">
              <a:solidFill>
                <a:srgbClr val="FF0000"/>
              </a:solidFill>
              <a:latin typeface="Times New Roman" panose="02020603050405020304"/>
              <a:ea typeface="华文细黑" panose="02010600040101010101" charset="-122"/>
              <a:cs typeface="Times New Roman" panose="02020603050405020304"/>
            </a:endParaRPr>
          </a:p>
        </p:txBody>
      </p:sp>
      <p:sp>
        <p:nvSpPr>
          <p:cNvPr id="3" name="五边形 2"/>
          <p:cNvSpPr/>
          <p:nvPr/>
        </p:nvSpPr>
        <p:spPr>
          <a:xfrm>
            <a:off x="9621" y="0"/>
            <a:ext cx="1261429"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03395" y="130113"/>
            <a:ext cx="1261429" cy="397319"/>
          </a:xfrm>
        </p:spPr>
        <p:txBody>
          <a:bodyPr>
            <a:noAutofit/>
          </a:bodyPr>
          <a:lstStyle/>
          <a:p>
            <a:r>
              <a:rPr lang="zh-CN" altLang="en-US" sz="2400" dirty="0" smtClean="0">
                <a:solidFill>
                  <a:schemeClr val="bg1"/>
                </a:solidFill>
              </a:rPr>
              <a:t>   解析</a:t>
            </a:r>
            <a:endParaRPr lang="zh-CN" altLang="en-US" sz="2400" dirty="0">
              <a:solidFill>
                <a:schemeClr val="bg1"/>
              </a:solidFill>
            </a:endParaRPr>
          </a:p>
        </p:txBody>
      </p:sp>
    </p:spTree>
    <p:extLst>
      <p:ext uri="{BB962C8B-B14F-4D97-AF65-F5344CB8AC3E}">
        <p14:creationId xmlns:p14="http://schemas.microsoft.com/office/powerpoint/2010/main" val="2931345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270467" y="842058"/>
            <a:ext cx="8185164" cy="4801314"/>
          </a:xfrm>
          <a:prstGeom prst="rect">
            <a:avLst/>
          </a:prstGeom>
        </p:spPr>
        <p:txBody>
          <a:bodyPr wrap="square">
            <a:spAutoFit/>
          </a:bodyPr>
          <a:lstStyle/>
          <a:p>
            <a:pPr indent="540068" algn="just" hangingPunct="1">
              <a:lnSpc>
                <a:spcPct val="150000"/>
              </a:lnSpc>
            </a:pPr>
            <a:r>
              <a:rPr lang="zh-CN" altLang="en-US" kern="100" dirty="0" smtClean="0">
                <a:solidFill>
                  <a:prstClr val="black"/>
                </a:solidFill>
                <a:latin typeface="宋体" panose="02010600030101010101" pitchFamily="2" charset="-122"/>
                <a:cs typeface="Courier New" panose="02070309020205020404"/>
              </a:rPr>
              <a:t>城镇各功能区的分布，主要受经济和环境因素影响，如交通、地租（由距市中心距离和通达度决定）、河流流向（地形地势）、风向等，形成以中央商务区为核心的城镇内部空间结构（其余的影响因素有历史、社会、行政等）。</a:t>
            </a:r>
            <a:endParaRPr lang="en-US" altLang="zh-CN" kern="100" dirty="0" smtClean="0">
              <a:solidFill>
                <a:prstClr val="black"/>
              </a:solidFill>
              <a:latin typeface="宋体" panose="02010600030101010101" pitchFamily="2" charset="-122"/>
              <a:cs typeface="Courier New" panose="02070309020205020404"/>
            </a:endParaRPr>
          </a:p>
          <a:p>
            <a:pPr indent="540068" algn="just" hangingPunct="1">
              <a:lnSpc>
                <a:spcPct val="150000"/>
              </a:lnSpc>
            </a:pPr>
            <a:r>
              <a:rPr lang="zh-CN" altLang="en-US" kern="100" dirty="0" smtClean="0">
                <a:solidFill>
                  <a:prstClr val="black"/>
                </a:solidFill>
                <a:latin typeface="宋体" panose="02010600030101010101" pitchFamily="2" charset="-122"/>
                <a:cs typeface="Courier New" panose="02070309020205020404"/>
              </a:rPr>
              <a:t>一般而言，</a:t>
            </a:r>
            <a:r>
              <a:rPr lang="zh-CN" altLang="en-US" kern="100" dirty="0" smtClean="0">
                <a:solidFill>
                  <a:srgbClr val="FF0000"/>
                </a:solidFill>
                <a:latin typeface="宋体" panose="02010600030101010101" pitchFamily="2" charset="-122"/>
                <a:cs typeface="Courier New" panose="02070309020205020404"/>
              </a:rPr>
              <a:t>城镇中心是中央商务区</a:t>
            </a:r>
            <a:r>
              <a:rPr lang="zh-CN" altLang="en-US" kern="100" dirty="0" smtClean="0">
                <a:solidFill>
                  <a:prstClr val="black"/>
                </a:solidFill>
                <a:latin typeface="宋体" panose="02010600030101010101" pitchFamily="2" charset="-122"/>
                <a:cs typeface="Courier New" panose="02070309020205020404"/>
              </a:rPr>
              <a:t>，这里交通便捷，人流汇聚，其余的商业区则位于交通干线两侧或街角路口，有的大城镇还会出现几个副中心；</a:t>
            </a:r>
            <a:endParaRPr lang="en-US" altLang="zh-CN" kern="100" dirty="0" smtClean="0">
              <a:solidFill>
                <a:prstClr val="black"/>
              </a:solidFill>
              <a:latin typeface="宋体" panose="02010600030101010101" pitchFamily="2" charset="-122"/>
              <a:cs typeface="Courier New" panose="02070309020205020404"/>
            </a:endParaRPr>
          </a:p>
          <a:p>
            <a:pPr indent="540068" algn="just" hangingPunct="1">
              <a:lnSpc>
                <a:spcPct val="150000"/>
              </a:lnSpc>
            </a:pPr>
            <a:r>
              <a:rPr lang="zh-CN" altLang="en-US" kern="100" dirty="0" smtClean="0">
                <a:solidFill>
                  <a:srgbClr val="FF0000"/>
                </a:solidFill>
                <a:latin typeface="宋体" panose="02010600030101010101" pitchFamily="2" charset="-122"/>
                <a:cs typeface="Courier New" panose="02070309020205020404"/>
              </a:rPr>
              <a:t>住宅区则位于中央商务区的周围</a:t>
            </a:r>
            <a:r>
              <a:rPr lang="zh-CN" altLang="en-US" kern="100" dirty="0" smtClean="0">
                <a:solidFill>
                  <a:prstClr val="black"/>
                </a:solidFill>
                <a:latin typeface="宋体" panose="02010600030101010101" pitchFamily="2" charset="-122"/>
                <a:cs typeface="Courier New" panose="02070309020205020404"/>
              </a:rPr>
              <a:t>，并有明显的分化，高级住宅区位于地势高、上风处、环境优美的城镇外缘，接近文化区；而低级住宅区往往与工业区相连；</a:t>
            </a:r>
            <a:endParaRPr lang="en-US" altLang="zh-CN" kern="100" dirty="0" smtClean="0">
              <a:solidFill>
                <a:prstClr val="black"/>
              </a:solidFill>
              <a:latin typeface="宋体" panose="02010600030101010101" pitchFamily="2" charset="-122"/>
              <a:cs typeface="Courier New" panose="02070309020205020404"/>
            </a:endParaRPr>
          </a:p>
          <a:p>
            <a:pPr indent="540068" algn="just" hangingPunct="1">
              <a:lnSpc>
                <a:spcPct val="150000"/>
              </a:lnSpc>
            </a:pPr>
            <a:r>
              <a:rPr lang="zh-CN" altLang="en-US" kern="100" dirty="0" smtClean="0">
                <a:solidFill>
                  <a:srgbClr val="FF0000"/>
                </a:solidFill>
                <a:latin typeface="宋体" panose="02010600030101010101" pitchFamily="2" charset="-122"/>
                <a:cs typeface="Courier New" panose="02070309020205020404"/>
              </a:rPr>
              <a:t>工业区一般位于城镇边缘</a:t>
            </a:r>
            <a:r>
              <a:rPr lang="zh-CN" altLang="en-US" kern="100" dirty="0" smtClean="0">
                <a:solidFill>
                  <a:prstClr val="black"/>
                </a:solidFill>
                <a:latin typeface="宋体" panose="02010600030101010101" pitchFamily="2" charset="-122"/>
                <a:cs typeface="Courier New" panose="02070309020205020404"/>
              </a:rPr>
              <a:t>，沿主要交通干线分布，还需要考虑风向和河流流向问题，但无污染的高科技工业区，可考虑接近高校园区。</a:t>
            </a:r>
            <a:endParaRPr lang="en-US" altLang="zh-CN" kern="100" dirty="0" smtClean="0">
              <a:solidFill>
                <a:prstClr val="black"/>
              </a:solidFill>
              <a:latin typeface="宋体" panose="02010600030101010101" pitchFamily="2" charset="-122"/>
              <a:cs typeface="Courier New" panose="02070309020205020404"/>
            </a:endParaRPr>
          </a:p>
          <a:p>
            <a:pPr indent="540068" algn="just" hangingPunct="1">
              <a:lnSpc>
                <a:spcPct val="150000"/>
              </a:lnSpc>
            </a:pPr>
            <a:endParaRPr lang="zh-CN" altLang="zh-CN" sz="2400" kern="100" dirty="0">
              <a:solidFill>
                <a:prstClr val="black"/>
              </a:solidFill>
              <a:latin typeface="宋体" panose="02010600030101010101" pitchFamily="2" charset="-122"/>
              <a:cs typeface="Courier New" panose="02070309020205020404"/>
            </a:endParaRPr>
          </a:p>
        </p:txBody>
      </p:sp>
      <p:sp>
        <p:nvSpPr>
          <p:cNvPr id="10" name="标题 1"/>
          <p:cNvSpPr>
            <a:spLocks noGrp="1"/>
          </p:cNvSpPr>
          <p:nvPr>
            <p:ph type="title"/>
          </p:nvPr>
        </p:nvSpPr>
        <p:spPr>
          <a:xfrm>
            <a:off x="1623439" y="139951"/>
            <a:ext cx="2671159" cy="397319"/>
          </a:xfrm>
        </p:spPr>
        <p:txBody>
          <a:bodyPr>
            <a:normAutofit fontScale="90000"/>
          </a:bodyPr>
          <a:lstStyle/>
          <a:p>
            <a:r>
              <a:rPr lang="zh-CN" altLang="en-US" dirty="0" smtClean="0"/>
              <a:t>  城镇</a:t>
            </a:r>
            <a:r>
              <a:rPr lang="zh-CN" altLang="en-US" dirty="0"/>
              <a:t>内部</a:t>
            </a:r>
            <a:r>
              <a:rPr lang="zh-CN" altLang="en-US" dirty="0" smtClean="0"/>
              <a:t>空间结构</a:t>
            </a:r>
            <a:endParaRPr lang="zh-CN" altLang="en-US" dirty="0"/>
          </a:p>
        </p:txBody>
      </p:sp>
      <p:sp>
        <p:nvSpPr>
          <p:cNvPr id="4" name="五边形 3"/>
          <p:cNvSpPr/>
          <p:nvPr/>
        </p:nvSpPr>
        <p:spPr>
          <a:xfrm>
            <a:off x="9621" y="0"/>
            <a:ext cx="1261429" cy="657546"/>
          </a:xfrm>
          <a:prstGeom prst="homePlate">
            <a:avLst>
              <a:gd name="adj" fmla="val 3906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a:solidFill>
                  <a:schemeClr val="bg1"/>
                </a:solidFill>
              </a:rPr>
              <a:t>解题方法</a:t>
            </a:r>
          </a:p>
        </p:txBody>
      </p:sp>
    </p:spTree>
    <p:extLst>
      <p:ext uri="{BB962C8B-B14F-4D97-AF65-F5344CB8AC3E}">
        <p14:creationId xmlns:p14="http://schemas.microsoft.com/office/powerpoint/2010/main" val="3460861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640457" y="860988"/>
            <a:ext cx="5137081" cy="1077218"/>
          </a:xfrm>
          <a:prstGeom prst="rect">
            <a:avLst/>
          </a:prstGeom>
          <a:noFill/>
        </p:spPr>
        <p:txBody>
          <a:bodyPr wrap="square" rtlCol="0">
            <a:spAutoFit/>
          </a:bodyPr>
          <a:lstStyle/>
          <a:p>
            <a:r>
              <a:rPr lang="en-US" altLang="zh-CN" sz="4000" dirty="0" smtClean="0"/>
              <a:t>【</a:t>
            </a:r>
            <a:r>
              <a:rPr lang="zh-CN" altLang="en-US" sz="4000" dirty="0" smtClean="0"/>
              <a:t>城镇化</a:t>
            </a:r>
            <a:r>
              <a:rPr lang="en-US" altLang="zh-CN" sz="4000" dirty="0" smtClean="0"/>
              <a:t>】</a:t>
            </a:r>
            <a:endParaRPr lang="en-US" altLang="zh-CN" sz="4000" dirty="0"/>
          </a:p>
          <a:p>
            <a:endParaRPr lang="en-US" altLang="zh-CN" sz="2400" dirty="0"/>
          </a:p>
        </p:txBody>
      </p:sp>
      <p:sp>
        <p:nvSpPr>
          <p:cNvPr id="4" name="标题 1"/>
          <p:cNvSpPr txBox="1">
            <a:spLocks/>
          </p:cNvSpPr>
          <p:nvPr/>
        </p:nvSpPr>
        <p:spPr>
          <a:xfrm>
            <a:off x="1060531" y="2220786"/>
            <a:ext cx="6899796" cy="397319"/>
          </a:xfrm>
          <a:prstGeom prst="rect">
            <a:avLst/>
          </a:prstGeom>
        </p:spPr>
        <p:txBody>
          <a:bodyPr>
            <a:normAutofit fontScale="750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zh-CN" altLang="en-US" b="1" dirty="0" smtClean="0"/>
              <a:t>考法一  结合</a:t>
            </a:r>
            <a:r>
              <a:rPr lang="zh-CN" altLang="en-US" b="1" u="sng" dirty="0" smtClean="0"/>
              <a:t>统计表格</a:t>
            </a:r>
            <a:r>
              <a:rPr lang="zh-CN" altLang="en-US" b="1" dirty="0" smtClean="0"/>
              <a:t>考查城镇化的</a:t>
            </a:r>
            <a:r>
              <a:rPr lang="zh-CN" altLang="en-US" b="1" u="sng" dirty="0" smtClean="0"/>
              <a:t>特点与动力</a:t>
            </a:r>
            <a:endParaRPr lang="zh-CN" altLang="en-US" b="1" u="sng" dirty="0"/>
          </a:p>
        </p:txBody>
      </p:sp>
      <p:sp>
        <p:nvSpPr>
          <p:cNvPr id="5" name="标题 1"/>
          <p:cNvSpPr txBox="1">
            <a:spLocks/>
          </p:cNvSpPr>
          <p:nvPr/>
        </p:nvSpPr>
        <p:spPr>
          <a:xfrm>
            <a:off x="1060531" y="2900685"/>
            <a:ext cx="6899796" cy="397319"/>
          </a:xfrm>
          <a:prstGeom prst="rect">
            <a:avLst/>
          </a:prstGeom>
        </p:spPr>
        <p:txBody>
          <a:bodyPr>
            <a:normAutofit fontScale="750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zh-CN" altLang="en-US" b="1" dirty="0" smtClean="0"/>
              <a:t>考法二  结合</a:t>
            </a:r>
            <a:r>
              <a:rPr lang="zh-CN" altLang="en-US" b="1" u="sng" dirty="0" smtClean="0"/>
              <a:t>规划图</a:t>
            </a:r>
            <a:r>
              <a:rPr lang="zh-CN" altLang="en-US" b="1" dirty="0" smtClean="0"/>
              <a:t>考查城镇化</a:t>
            </a:r>
            <a:r>
              <a:rPr lang="zh-CN" altLang="en-US" b="1" u="sng" dirty="0" smtClean="0"/>
              <a:t>问题及解决途径</a:t>
            </a:r>
            <a:endParaRPr lang="zh-CN" altLang="en-US" b="1" u="sng" dirty="0"/>
          </a:p>
        </p:txBody>
      </p:sp>
    </p:spTree>
    <p:extLst>
      <p:ext uri="{BB962C8B-B14F-4D97-AF65-F5344CB8AC3E}">
        <p14:creationId xmlns:p14="http://schemas.microsoft.com/office/powerpoint/2010/main" val="288253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346272" y="1115354"/>
            <a:ext cx="4712733" cy="2578735"/>
          </a:xfrm>
          <a:prstGeom prst="rect">
            <a:avLst/>
          </a:prstGeom>
        </p:spPr>
      </p:pic>
      <p:sp>
        <p:nvSpPr>
          <p:cNvPr id="13" name="矩形 12"/>
          <p:cNvSpPr/>
          <p:nvPr/>
        </p:nvSpPr>
        <p:spPr>
          <a:xfrm>
            <a:off x="177999" y="1759458"/>
            <a:ext cx="4085776" cy="1061829"/>
          </a:xfrm>
          <a:prstGeom prst="rect">
            <a:avLst/>
          </a:prstGeom>
        </p:spPr>
        <p:txBody>
          <a:bodyPr wrap="square">
            <a:spAutoFit/>
          </a:bodyPr>
          <a:lstStyle/>
          <a:p>
            <a:pPr algn="just" hangingPunct="1">
              <a:lnSpc>
                <a:spcPct val="150000"/>
              </a:lnSpc>
            </a:pP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6</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a:t>
            </a:r>
            <a:r>
              <a:rPr lang="zh-CN" altLang="en-US" sz="1400" kern="100" dirty="0">
                <a:solidFill>
                  <a:prstClr val="black"/>
                </a:solidFill>
                <a:latin typeface="Times New Roman" panose="02020603050405020304"/>
                <a:ea typeface="华文细黑" panose="02010600040101010101" charset="-122"/>
                <a:cs typeface="Courier New" panose="02070309020205020404"/>
              </a:rPr>
              <a:t>我国土地城市化进程中占比最高的用地类型是</a:t>
            </a:r>
          </a:p>
          <a:p>
            <a:pPr algn="just" hangingPunct="1">
              <a:lnSpc>
                <a:spcPct val="150000"/>
              </a:lnSpc>
            </a:pPr>
            <a:r>
              <a:rPr lang="en-US" altLang="zh-CN" sz="1400" kern="100" dirty="0">
                <a:solidFill>
                  <a:prstClr val="black"/>
                </a:solidFill>
                <a:latin typeface="Times New Roman" panose="02020603050405020304"/>
                <a:ea typeface="华文细黑" panose="02010600040101010101" charset="-122"/>
                <a:cs typeface="Courier New" panose="02070309020205020404"/>
              </a:rPr>
              <a:t>A</a:t>
            </a:r>
            <a:r>
              <a:rPr lang="zh-CN" altLang="en-US" sz="1400" kern="100" dirty="0">
                <a:solidFill>
                  <a:prstClr val="black"/>
                </a:solidFill>
                <a:latin typeface="Times New Roman" panose="02020603050405020304"/>
                <a:ea typeface="华文细黑" panose="02010600040101010101" charset="-122"/>
                <a:cs typeface="Courier New" panose="02070309020205020404"/>
              </a:rPr>
              <a:t>．居住用地 </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B</a:t>
            </a:r>
            <a:r>
              <a:rPr lang="zh-CN" altLang="en-US" sz="1400" kern="100" dirty="0">
                <a:solidFill>
                  <a:prstClr val="black"/>
                </a:solidFill>
                <a:latin typeface="Times New Roman" panose="02020603050405020304"/>
                <a:ea typeface="华文细黑" panose="02010600040101010101" charset="-122"/>
                <a:cs typeface="Courier New" panose="02070309020205020404"/>
              </a:rPr>
              <a:t>．工业用地 </a:t>
            </a:r>
            <a:endParaRPr lang="en-US" altLang="zh-CN" sz="1400"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C</a:t>
            </a:r>
            <a:r>
              <a:rPr lang="zh-CN" altLang="en-US" sz="1400" kern="100" dirty="0">
                <a:solidFill>
                  <a:prstClr val="black"/>
                </a:solidFill>
                <a:latin typeface="Times New Roman" panose="02020603050405020304"/>
                <a:ea typeface="华文细黑" panose="02010600040101010101" charset="-122"/>
                <a:cs typeface="Courier New" panose="02070309020205020404"/>
              </a:rPr>
              <a:t>．公共设施用地 </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D</a:t>
            </a:r>
            <a:r>
              <a:rPr lang="zh-CN" altLang="en-US" sz="1400" kern="100" dirty="0">
                <a:solidFill>
                  <a:prstClr val="black"/>
                </a:solidFill>
                <a:latin typeface="Times New Roman" panose="02020603050405020304"/>
                <a:ea typeface="华文细黑" panose="02010600040101010101" charset="-122"/>
                <a:cs typeface="Courier New" panose="02070309020205020404"/>
              </a:rPr>
              <a:t>．道路</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广场用地</a:t>
            </a:r>
            <a:endParaRPr lang="zh-CN" altLang="en-US" sz="1400" kern="100" dirty="0">
              <a:solidFill>
                <a:prstClr val="black"/>
              </a:solidFill>
              <a:latin typeface="Times New Roman" panose="02020603050405020304"/>
              <a:ea typeface="华文细黑" panose="02010600040101010101" charset="-122"/>
              <a:cs typeface="Courier New" panose="02070309020205020404"/>
            </a:endParaRPr>
          </a:p>
        </p:txBody>
      </p:sp>
      <p:sp>
        <p:nvSpPr>
          <p:cNvPr id="15" name="矩形 14"/>
          <p:cNvSpPr/>
          <p:nvPr/>
        </p:nvSpPr>
        <p:spPr>
          <a:xfrm>
            <a:off x="177999" y="681540"/>
            <a:ext cx="8578793" cy="1020985"/>
          </a:xfrm>
          <a:prstGeom prst="rect">
            <a:avLst/>
          </a:prstGeom>
        </p:spPr>
        <p:txBody>
          <a:bodyPr wrap="square">
            <a:spAutoFit/>
          </a:bodyPr>
          <a:lstStyle/>
          <a:p>
            <a:pPr indent="540068" algn="just" hangingPunct="1">
              <a:lnSpc>
                <a:spcPct val="150000"/>
              </a:lnSpc>
            </a:pPr>
            <a:r>
              <a:rPr lang="zh-CN" altLang="en-US" sz="1400" kern="100" dirty="0">
                <a:solidFill>
                  <a:prstClr val="black"/>
                </a:solidFill>
                <a:latin typeface="Times New Roman" panose="02020603050405020304"/>
                <a:ea typeface="华文细黑" panose="02010600040101010101" charset="-122"/>
                <a:cs typeface="Times New Roman" panose="02020603050405020304"/>
              </a:rPr>
              <a:t>土地城市化率是城区中城市建设用地面积所占的比重，是评价一个城市土地城市化水平的核心指标。近年来我国土地城市化进程明显快于人口城市化。下表示意</a:t>
            </a:r>
            <a:r>
              <a:rPr lang="en-US" altLang="zh-CN" sz="1400" kern="100" dirty="0">
                <a:solidFill>
                  <a:prstClr val="black"/>
                </a:solidFill>
                <a:latin typeface="Times New Roman" panose="02020603050405020304"/>
                <a:ea typeface="华文细黑" panose="02010600040101010101" charset="-122"/>
                <a:cs typeface="Times New Roman" panose="02020603050405020304"/>
              </a:rPr>
              <a:t>2010</a:t>
            </a:r>
            <a:r>
              <a:rPr lang="zh-CN" altLang="en-US" sz="1400" kern="100" dirty="0">
                <a:solidFill>
                  <a:prstClr val="black"/>
                </a:solidFill>
                <a:latin typeface="Times New Roman" panose="02020603050405020304"/>
                <a:ea typeface="华文细黑" panose="02010600040101010101" charset="-122"/>
                <a:cs typeface="Times New Roman" panose="02020603050405020304"/>
              </a:rPr>
              <a:t>年各等级规模城市的用地结构及近</a:t>
            </a:r>
            <a:r>
              <a:rPr lang="en-US" altLang="zh-CN" sz="1400" kern="100" dirty="0">
                <a:solidFill>
                  <a:prstClr val="black"/>
                </a:solidFill>
                <a:latin typeface="Times New Roman" panose="02020603050405020304"/>
                <a:ea typeface="华文细黑" panose="02010600040101010101" charset="-122"/>
                <a:cs typeface="Times New Roman" panose="02020603050405020304"/>
              </a:rPr>
              <a:t>10</a:t>
            </a:r>
            <a:r>
              <a:rPr lang="zh-CN" altLang="en-US" sz="1400" kern="100" dirty="0">
                <a:solidFill>
                  <a:prstClr val="black"/>
                </a:solidFill>
                <a:latin typeface="Times New Roman" panose="02020603050405020304"/>
                <a:ea typeface="华文细黑" panose="02010600040101010101" charset="-122"/>
                <a:cs typeface="Times New Roman" panose="02020603050405020304"/>
              </a:rPr>
              <a:t>年用地面积增长结构。据此</a:t>
            </a:r>
            <a:r>
              <a:rPr lang="zh-CN" altLang="en-US" sz="1400" kern="100" dirty="0" smtClean="0">
                <a:solidFill>
                  <a:prstClr val="black"/>
                </a:solidFill>
                <a:latin typeface="Times New Roman" panose="02020603050405020304"/>
                <a:ea typeface="华文细黑" panose="02010600040101010101" charset="-122"/>
                <a:cs typeface="Times New Roman" panose="02020603050405020304"/>
              </a:rPr>
              <a:t>完成</a:t>
            </a:r>
            <a:r>
              <a:rPr lang="en-US" altLang="zh-CN" sz="1400" kern="100" dirty="0" smtClean="0">
                <a:solidFill>
                  <a:prstClr val="black"/>
                </a:solidFill>
                <a:latin typeface="Times New Roman" panose="02020603050405020304"/>
                <a:ea typeface="华文细黑" panose="02010600040101010101" charset="-122"/>
                <a:cs typeface="Times New Roman" panose="02020603050405020304"/>
              </a:rPr>
              <a:t>6—8</a:t>
            </a:r>
            <a:r>
              <a:rPr lang="zh-CN" altLang="en-US" sz="1400" kern="100" dirty="0" smtClean="0">
                <a:solidFill>
                  <a:prstClr val="black"/>
                </a:solidFill>
                <a:latin typeface="Times New Roman" panose="02020603050405020304"/>
                <a:ea typeface="华文细黑" panose="02010600040101010101" charset="-122"/>
                <a:cs typeface="Times New Roman" panose="02020603050405020304"/>
              </a:rPr>
              <a:t>题</a:t>
            </a:r>
            <a:r>
              <a:rPr lang="zh-CN" altLang="en-US" sz="1400" kern="100" dirty="0">
                <a:solidFill>
                  <a:prstClr val="black"/>
                </a:solidFill>
                <a:latin typeface="Times New Roman" panose="02020603050405020304"/>
                <a:ea typeface="华文细黑" panose="02010600040101010101" charset="-122"/>
                <a:cs typeface="Times New Roman" panose="02020603050405020304"/>
              </a:rPr>
              <a:t>。</a:t>
            </a:r>
            <a:endParaRPr lang="zh-CN" altLang="zh-CN" sz="1400" kern="100" dirty="0">
              <a:solidFill>
                <a:prstClr val="black"/>
              </a:solidFill>
              <a:latin typeface="宋体" panose="02010600030101010101" pitchFamily="2" charset="-122"/>
              <a:cs typeface="Courier New" panose="02070309020205020404"/>
            </a:endParaRPr>
          </a:p>
        </p:txBody>
      </p:sp>
      <p:sp>
        <p:nvSpPr>
          <p:cNvPr id="10" name="标题 1"/>
          <p:cNvSpPr>
            <a:spLocks noGrp="1"/>
          </p:cNvSpPr>
          <p:nvPr>
            <p:ph type="title"/>
          </p:nvPr>
        </p:nvSpPr>
        <p:spPr>
          <a:xfrm>
            <a:off x="1224917" y="142110"/>
            <a:ext cx="6899796" cy="397319"/>
          </a:xfrm>
        </p:spPr>
        <p:txBody>
          <a:bodyPr>
            <a:normAutofit fontScale="90000"/>
          </a:bodyPr>
          <a:lstStyle/>
          <a:p>
            <a:r>
              <a:rPr lang="zh-CN" altLang="en-US" b="1" dirty="0" smtClean="0"/>
              <a:t>考</a:t>
            </a:r>
            <a:r>
              <a:rPr lang="zh-CN" altLang="en-US" b="1" dirty="0"/>
              <a:t>法一  结合统计表格</a:t>
            </a:r>
            <a:r>
              <a:rPr lang="zh-CN" altLang="en-US" b="1" dirty="0" smtClean="0"/>
              <a:t>考查城镇化</a:t>
            </a:r>
            <a:r>
              <a:rPr lang="zh-CN" altLang="en-US" b="1" dirty="0"/>
              <a:t>的特点与动力</a:t>
            </a:r>
          </a:p>
        </p:txBody>
      </p:sp>
      <p:grpSp>
        <p:nvGrpSpPr>
          <p:cNvPr id="6" name="组合 5"/>
          <p:cNvGrpSpPr/>
          <p:nvPr/>
        </p:nvGrpSpPr>
        <p:grpSpPr>
          <a:xfrm>
            <a:off x="8124713" y="4219083"/>
            <a:ext cx="1261884" cy="801082"/>
            <a:chOff x="7726166" y="4085644"/>
            <a:chExt cx="1261884" cy="801082"/>
          </a:xfrm>
        </p:grpSpPr>
        <p:pic>
          <p:nvPicPr>
            <p:cNvPr id="7" name="图片 6"/>
            <p:cNvPicPr>
              <a:picLocks noChangeAspect="1"/>
            </p:cNvPicPr>
            <p:nvPr/>
          </p:nvPicPr>
          <p:blipFill>
            <a:blip r:embed="rId4"/>
            <a:stretch>
              <a:fillRect/>
            </a:stretch>
          </p:blipFill>
          <p:spPr>
            <a:xfrm>
              <a:off x="7726166" y="4085644"/>
              <a:ext cx="934292" cy="801082"/>
            </a:xfrm>
            <a:prstGeom prst="rect">
              <a:avLst/>
            </a:prstGeom>
          </p:spPr>
        </p:pic>
        <p:sp>
          <p:nvSpPr>
            <p:cNvPr id="8" name="文本框 7"/>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
        <p:nvSpPr>
          <p:cNvPr id="9" name="矩形 8"/>
          <p:cNvSpPr/>
          <p:nvPr/>
        </p:nvSpPr>
        <p:spPr>
          <a:xfrm>
            <a:off x="136355" y="2850747"/>
            <a:ext cx="3931664" cy="1384995"/>
          </a:xfrm>
          <a:prstGeom prst="rect">
            <a:avLst/>
          </a:prstGeom>
        </p:spPr>
        <p:txBody>
          <a:bodyPr wrap="square">
            <a:spAutoFit/>
          </a:bodyPr>
          <a:lstStyle/>
          <a:p>
            <a:pPr algn="just" hangingPunct="1">
              <a:lnSpc>
                <a:spcPct val="150000"/>
              </a:lnSpc>
            </a:pP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7</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a:t>
            </a:r>
            <a:r>
              <a:rPr lang="zh-CN" altLang="en-US" sz="1400" kern="100" dirty="0">
                <a:solidFill>
                  <a:prstClr val="black"/>
                </a:solidFill>
                <a:latin typeface="Times New Roman" panose="02020603050405020304"/>
                <a:ea typeface="华文细黑" panose="02010600040101010101" charset="-122"/>
                <a:cs typeface="Courier New" panose="02070309020205020404"/>
              </a:rPr>
              <a:t>近</a:t>
            </a:r>
            <a:r>
              <a:rPr lang="en-US" altLang="zh-CN" sz="1400" kern="100" dirty="0">
                <a:solidFill>
                  <a:prstClr val="black"/>
                </a:solidFill>
                <a:latin typeface="Times New Roman" panose="02020603050405020304"/>
                <a:ea typeface="华文细黑" panose="02010600040101010101" charset="-122"/>
                <a:cs typeface="Courier New" panose="02070309020205020404"/>
              </a:rPr>
              <a:t>10</a:t>
            </a:r>
            <a:r>
              <a:rPr lang="zh-CN" altLang="en-US" sz="1400" kern="100" dirty="0">
                <a:solidFill>
                  <a:prstClr val="black"/>
                </a:solidFill>
                <a:latin typeface="Times New Roman" panose="02020603050405020304"/>
                <a:ea typeface="华文细黑" panose="02010600040101010101" charset="-122"/>
                <a:cs typeface="Courier New" panose="02070309020205020404"/>
              </a:rPr>
              <a:t>年来，中小规模城市土地城市化发展的主要驱动力是</a:t>
            </a:r>
          </a:p>
          <a:p>
            <a:pPr algn="just" hangingPunct="1">
              <a:lnSpc>
                <a:spcPct val="150000"/>
              </a:lnSpc>
            </a:pPr>
            <a:r>
              <a:rPr lang="en-US" altLang="zh-CN" sz="1400" kern="100" dirty="0">
                <a:solidFill>
                  <a:prstClr val="black"/>
                </a:solidFill>
                <a:latin typeface="Times New Roman" panose="02020603050405020304"/>
                <a:ea typeface="华文细黑" panose="02010600040101010101" charset="-122"/>
                <a:cs typeface="Courier New" panose="02070309020205020404"/>
              </a:rPr>
              <a:t>A</a:t>
            </a:r>
            <a:r>
              <a:rPr lang="zh-CN" altLang="en-US" sz="1400" kern="100" dirty="0">
                <a:solidFill>
                  <a:prstClr val="black"/>
                </a:solidFill>
                <a:latin typeface="Times New Roman" panose="02020603050405020304"/>
                <a:ea typeface="华文细黑" panose="02010600040101010101" charset="-122"/>
                <a:cs typeface="Courier New" panose="02070309020205020404"/>
              </a:rPr>
              <a:t>．工业发展 </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B</a:t>
            </a:r>
            <a:r>
              <a:rPr lang="zh-CN" altLang="en-US" sz="1400" kern="100" dirty="0">
                <a:solidFill>
                  <a:prstClr val="black"/>
                </a:solidFill>
                <a:latin typeface="Times New Roman" panose="02020603050405020304"/>
                <a:ea typeface="华文细黑" panose="02010600040101010101" charset="-122"/>
                <a:cs typeface="Courier New" panose="02070309020205020404"/>
              </a:rPr>
              <a:t>．高新技术产业发展 </a:t>
            </a:r>
            <a:endParaRPr lang="en-US" altLang="zh-CN" sz="1400"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C</a:t>
            </a:r>
            <a:r>
              <a:rPr lang="zh-CN" altLang="en-US" sz="1400" kern="100" dirty="0">
                <a:solidFill>
                  <a:prstClr val="black"/>
                </a:solidFill>
                <a:latin typeface="Times New Roman" panose="02020603050405020304"/>
                <a:ea typeface="华文细黑" panose="02010600040101010101" charset="-122"/>
                <a:cs typeface="Courier New" panose="02070309020205020404"/>
              </a:rPr>
              <a:t>．房地产业发展 </a:t>
            </a:r>
            <a:r>
              <a:rPr lang="en-US" altLang="zh-CN" sz="1400" kern="100" dirty="0">
                <a:solidFill>
                  <a:prstClr val="black"/>
                </a:solidFill>
                <a:latin typeface="Times New Roman" panose="02020603050405020304"/>
                <a:ea typeface="华文细黑" panose="02010600040101010101" charset="-122"/>
                <a:cs typeface="Courier New" panose="02070309020205020404"/>
              </a:rPr>
              <a:t> </a:t>
            </a: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 D</a:t>
            </a:r>
            <a:r>
              <a:rPr lang="zh-CN" altLang="en-US" sz="1400" kern="100" dirty="0">
                <a:solidFill>
                  <a:prstClr val="black"/>
                </a:solidFill>
                <a:latin typeface="Times New Roman" panose="02020603050405020304"/>
                <a:ea typeface="华文细黑" panose="02010600040101010101" charset="-122"/>
                <a:cs typeface="Courier New" panose="02070309020205020404"/>
              </a:rPr>
              <a:t>．交通</a:t>
            </a:r>
            <a:r>
              <a:rPr lang="zh-CN" altLang="en-US" sz="1400" kern="100" dirty="0" smtClean="0">
                <a:solidFill>
                  <a:prstClr val="black"/>
                </a:solidFill>
                <a:latin typeface="Times New Roman" panose="02020603050405020304"/>
                <a:ea typeface="华文细黑" panose="02010600040101010101" charset="-122"/>
                <a:cs typeface="Courier New" panose="02070309020205020404"/>
              </a:rPr>
              <a:t>发展</a:t>
            </a:r>
            <a:endParaRPr lang="zh-CN" altLang="en-US" sz="1400" kern="100" dirty="0">
              <a:solidFill>
                <a:prstClr val="black"/>
              </a:solidFill>
              <a:latin typeface="Times New Roman" panose="02020603050405020304"/>
              <a:ea typeface="华文细黑" panose="02010600040101010101" charset="-122"/>
              <a:cs typeface="Courier New" panose="02070309020205020404"/>
            </a:endParaRPr>
          </a:p>
        </p:txBody>
      </p:sp>
      <p:sp>
        <p:nvSpPr>
          <p:cNvPr id="4" name="矩形 3"/>
          <p:cNvSpPr/>
          <p:nvPr/>
        </p:nvSpPr>
        <p:spPr>
          <a:xfrm>
            <a:off x="3683285" y="3827250"/>
            <a:ext cx="4572000" cy="1061829"/>
          </a:xfrm>
          <a:prstGeom prst="rect">
            <a:avLst/>
          </a:prstGeom>
        </p:spPr>
        <p:txBody>
          <a:bodyPr>
            <a:spAutoFit/>
          </a:bodyPr>
          <a:lstStyle/>
          <a:p>
            <a:pPr lvl="0" algn="just" hangingPunct="1">
              <a:lnSpc>
                <a:spcPct val="150000"/>
              </a:lnSpc>
            </a:pPr>
            <a:r>
              <a:rPr lang="en-US" altLang="zh-CN" sz="1400" kern="100" dirty="0">
                <a:solidFill>
                  <a:prstClr val="black"/>
                </a:solidFill>
                <a:latin typeface="Times New Roman" panose="02020603050405020304"/>
                <a:ea typeface="华文细黑" panose="02010600040101010101" charset="-122"/>
                <a:cs typeface="Courier New" panose="02070309020205020404"/>
              </a:rPr>
              <a:t>8</a:t>
            </a:r>
            <a:r>
              <a:rPr lang="zh-CN" altLang="en-US" sz="1400" kern="100" dirty="0">
                <a:solidFill>
                  <a:prstClr val="black"/>
                </a:solidFill>
                <a:latin typeface="Times New Roman" panose="02020603050405020304"/>
                <a:ea typeface="华文细黑" panose="02010600040101010101" charset="-122"/>
                <a:cs typeface="Courier New" panose="02070309020205020404"/>
              </a:rPr>
              <a:t>．与其它规模城市相比，近</a:t>
            </a:r>
            <a:r>
              <a:rPr lang="en-US" altLang="zh-CN" sz="1400" kern="100" dirty="0">
                <a:solidFill>
                  <a:prstClr val="black"/>
                </a:solidFill>
                <a:latin typeface="Times New Roman" panose="02020603050405020304"/>
                <a:ea typeface="华文细黑" panose="02010600040101010101" charset="-122"/>
                <a:cs typeface="Courier New" panose="02070309020205020404"/>
              </a:rPr>
              <a:t>10</a:t>
            </a:r>
            <a:r>
              <a:rPr lang="zh-CN" altLang="en-US" sz="1400" kern="100" dirty="0">
                <a:solidFill>
                  <a:prstClr val="black"/>
                </a:solidFill>
                <a:latin typeface="Times New Roman" panose="02020603050405020304"/>
                <a:ea typeface="华文细黑" panose="02010600040101010101" charset="-122"/>
                <a:cs typeface="Courier New" panose="02070309020205020404"/>
              </a:rPr>
              <a:t>年来特大规模城市</a:t>
            </a:r>
          </a:p>
          <a:p>
            <a:pPr lvl="0" algn="just" hangingPunct="1">
              <a:lnSpc>
                <a:spcPct val="150000"/>
              </a:lnSpc>
            </a:pPr>
            <a:r>
              <a:rPr lang="en-US" altLang="zh-CN" sz="1400" kern="100" dirty="0">
                <a:solidFill>
                  <a:prstClr val="black"/>
                </a:solidFill>
                <a:latin typeface="Times New Roman" panose="02020603050405020304"/>
                <a:ea typeface="华文细黑" panose="02010600040101010101" charset="-122"/>
                <a:cs typeface="Courier New" panose="02070309020205020404"/>
              </a:rPr>
              <a:t>A</a:t>
            </a:r>
            <a:r>
              <a:rPr lang="zh-CN" altLang="en-US" sz="1400" kern="100" dirty="0">
                <a:solidFill>
                  <a:prstClr val="black"/>
                </a:solidFill>
                <a:latin typeface="Times New Roman" panose="02020603050405020304"/>
                <a:ea typeface="华文细黑" panose="02010600040101010101" charset="-122"/>
                <a:cs typeface="Courier New" panose="02070309020205020404"/>
              </a:rPr>
              <a:t>．房价上涨缓慢 </a:t>
            </a: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B</a:t>
            </a:r>
            <a:r>
              <a:rPr lang="zh-CN" altLang="en-US" sz="1400" kern="100" dirty="0">
                <a:solidFill>
                  <a:prstClr val="black"/>
                </a:solidFill>
                <a:latin typeface="Times New Roman" panose="02020603050405020304"/>
                <a:ea typeface="华文细黑" panose="02010600040101010101" charset="-122"/>
                <a:cs typeface="Courier New" panose="02070309020205020404"/>
              </a:rPr>
              <a:t>．工业用地集约化程度低</a:t>
            </a:r>
          </a:p>
          <a:p>
            <a:pPr lvl="0" algn="just" hangingPunct="1">
              <a:lnSpc>
                <a:spcPct val="150000"/>
              </a:lnSpc>
            </a:pPr>
            <a:r>
              <a:rPr lang="en-US" altLang="zh-CN" sz="1400" kern="100" dirty="0">
                <a:solidFill>
                  <a:prstClr val="black"/>
                </a:solidFill>
                <a:latin typeface="Times New Roman" panose="02020603050405020304"/>
                <a:ea typeface="华文细黑" panose="02010600040101010101" charset="-122"/>
                <a:cs typeface="Courier New" panose="02070309020205020404"/>
              </a:rPr>
              <a:t>C</a:t>
            </a:r>
            <a:r>
              <a:rPr lang="zh-CN" altLang="en-US" sz="1400" kern="100" dirty="0">
                <a:solidFill>
                  <a:prstClr val="black"/>
                </a:solidFill>
                <a:latin typeface="Times New Roman" panose="02020603050405020304"/>
                <a:ea typeface="华文细黑" panose="02010600040101010101" charset="-122"/>
                <a:cs typeface="Courier New" panose="02070309020205020404"/>
              </a:rPr>
              <a:t>．交通拥堵加剧 </a:t>
            </a:r>
            <a:r>
              <a:rPr lang="en-US" altLang="zh-CN" sz="1400" kern="100" dirty="0" smtClean="0">
                <a:solidFill>
                  <a:prstClr val="black"/>
                </a:solidFill>
                <a:latin typeface="Times New Roman" panose="02020603050405020304"/>
                <a:ea typeface="华文细黑" panose="02010600040101010101" charset="-122"/>
                <a:cs typeface="Courier New" panose="02070309020205020404"/>
              </a:rPr>
              <a:t>D</a:t>
            </a:r>
            <a:r>
              <a:rPr lang="zh-CN" altLang="en-US" sz="1400" kern="100" dirty="0">
                <a:solidFill>
                  <a:prstClr val="black"/>
                </a:solidFill>
                <a:latin typeface="Times New Roman" panose="02020603050405020304"/>
                <a:ea typeface="华文细黑" panose="02010600040101010101" charset="-122"/>
                <a:cs typeface="Courier New" panose="02070309020205020404"/>
              </a:rPr>
              <a:t>．人均绿地面积增加</a:t>
            </a:r>
            <a:endParaRPr lang="zh-CN" altLang="zh-CN" sz="1400" kern="100" dirty="0">
              <a:solidFill>
                <a:prstClr val="black"/>
              </a:solidFill>
              <a:latin typeface="宋体" panose="02010600030101010101" pitchFamily="2" charset="-122"/>
              <a:cs typeface="Courier New" panose="02070309020205020404"/>
            </a:endParaRPr>
          </a:p>
        </p:txBody>
      </p:sp>
    </p:spTree>
    <p:extLst>
      <p:ext uri="{BB962C8B-B14F-4D97-AF65-F5344CB8AC3E}">
        <p14:creationId xmlns:p14="http://schemas.microsoft.com/office/powerpoint/2010/main" val="2097447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7999" y="681540"/>
            <a:ext cx="8578793" cy="4662815"/>
          </a:xfrm>
          <a:prstGeom prst="rect">
            <a:avLst/>
          </a:prstGeom>
        </p:spPr>
        <p:txBody>
          <a:bodyPr wrap="square">
            <a:spAutoFit/>
          </a:bodyPr>
          <a:lstStyle/>
          <a:p>
            <a:pPr indent="540068" algn="just" hangingPunct="1">
              <a:lnSpc>
                <a:spcPct val="150000"/>
              </a:lnSpc>
            </a:pP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kern="100" dirty="0">
                <a:solidFill>
                  <a:srgbClr val="FF0000"/>
                </a:solidFill>
                <a:latin typeface="Times New Roman" panose="02020603050405020304"/>
                <a:ea typeface="华文细黑" panose="02010600040101010101" charset="-122"/>
                <a:cs typeface="Times New Roman" panose="02020603050405020304"/>
              </a:rPr>
              <a:t>答案</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】6</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a:t>
            </a:r>
            <a:r>
              <a:rPr lang="en-US" altLang="zh-CN" kern="100" dirty="0">
                <a:solidFill>
                  <a:srgbClr val="FF0000"/>
                </a:solidFill>
                <a:latin typeface="Times New Roman" panose="02020603050405020304"/>
                <a:ea typeface="华文细黑" panose="02010600040101010101" charset="-122"/>
                <a:cs typeface="Times New Roman" panose="02020603050405020304"/>
              </a:rPr>
              <a:t>A  </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7</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a:t>
            </a:r>
            <a:r>
              <a:rPr lang="en-US" altLang="zh-CN" kern="100" dirty="0">
                <a:solidFill>
                  <a:srgbClr val="FF0000"/>
                </a:solidFill>
                <a:latin typeface="Times New Roman" panose="02020603050405020304"/>
                <a:ea typeface="华文细黑" panose="02010600040101010101" charset="-122"/>
                <a:cs typeface="Times New Roman" panose="02020603050405020304"/>
              </a:rPr>
              <a:t>C  </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8</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a:t>
            </a:r>
            <a:r>
              <a:rPr lang="en-US" altLang="zh-CN" kern="100" dirty="0">
                <a:solidFill>
                  <a:srgbClr val="FF0000"/>
                </a:solidFill>
                <a:latin typeface="Times New Roman" panose="02020603050405020304"/>
                <a:ea typeface="华文细黑" panose="02010600040101010101" charset="-122"/>
                <a:cs typeface="Times New Roman" panose="02020603050405020304"/>
              </a:rPr>
              <a:t>B</a:t>
            </a:r>
          </a:p>
          <a:p>
            <a:pPr indent="540068" algn="just" hangingPunct="1">
              <a:lnSpc>
                <a:spcPct val="150000"/>
              </a:lnSpc>
            </a:pPr>
            <a:r>
              <a:rPr lang="en-US" altLang="zh-CN" kern="100" dirty="0">
                <a:solidFill>
                  <a:srgbClr val="FF0000"/>
                </a:solidFill>
                <a:latin typeface="Times New Roman" panose="02020603050405020304"/>
                <a:ea typeface="华文细黑" panose="02010600040101010101" charset="-122"/>
                <a:cs typeface="Times New Roman" panose="02020603050405020304"/>
              </a:rPr>
              <a:t>【</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kern="100" dirty="0">
                <a:solidFill>
                  <a:srgbClr val="FF0000"/>
                </a:solidFill>
                <a:latin typeface="Times New Roman" panose="02020603050405020304"/>
                <a:ea typeface="华文细黑" panose="02010600040101010101" charset="-122"/>
                <a:cs typeface="Times New Roman" panose="02020603050405020304"/>
              </a:rPr>
              <a:t>6</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：由</a:t>
            </a:r>
            <a:r>
              <a:rPr lang="zh-CN" altLang="en-US" kern="100" dirty="0">
                <a:solidFill>
                  <a:srgbClr val="FF0000"/>
                </a:solidFill>
                <a:latin typeface="Times New Roman" panose="02020603050405020304"/>
                <a:ea typeface="华文细黑" panose="02010600040101010101" charset="-122"/>
                <a:cs typeface="Times New Roman" panose="02020603050405020304"/>
              </a:rPr>
              <a:t>资料可以看出，我国土地城市化进程中占比最高的用地类型是居住用地，它是城市中最广泛的土地利用类型。故选</a:t>
            </a:r>
            <a:r>
              <a:rPr lang="en-US" altLang="zh-CN" kern="100" dirty="0">
                <a:solidFill>
                  <a:srgbClr val="FF0000"/>
                </a:solidFill>
                <a:latin typeface="Times New Roman" panose="02020603050405020304"/>
                <a:ea typeface="华文细黑" panose="02010600040101010101" charset="-122"/>
                <a:cs typeface="Times New Roman" panose="02020603050405020304"/>
              </a:rPr>
              <a:t>A</a:t>
            </a:r>
            <a:r>
              <a:rPr lang="zh-CN" altLang="en-US" kern="100" dirty="0">
                <a:solidFill>
                  <a:srgbClr val="FF0000"/>
                </a:solidFill>
                <a:latin typeface="Times New Roman" panose="02020603050405020304"/>
                <a:ea typeface="华文细黑" panose="02010600040101010101" charset="-122"/>
                <a:cs typeface="Times New Roman" panose="02020603050405020304"/>
              </a:rPr>
              <a:t>。</a:t>
            </a:r>
          </a:p>
          <a:p>
            <a:pPr indent="540068" algn="just" hangingPunct="1">
              <a:lnSpc>
                <a:spcPct val="150000"/>
              </a:lnSpc>
            </a:pP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7】</a:t>
            </a:r>
            <a:r>
              <a:rPr lang="zh-CN" altLang="en-US" kern="100" dirty="0">
                <a:solidFill>
                  <a:srgbClr val="FF0000"/>
                </a:solidFill>
                <a:latin typeface="Times New Roman" panose="02020603050405020304"/>
                <a:ea typeface="华文细黑" panose="02010600040101010101" charset="-122"/>
                <a:cs typeface="Times New Roman" panose="02020603050405020304"/>
              </a:rPr>
              <a:t>：由资料分析可以看出，近</a:t>
            </a:r>
            <a:r>
              <a:rPr lang="en-US" altLang="zh-CN" kern="100" dirty="0">
                <a:solidFill>
                  <a:srgbClr val="FF0000"/>
                </a:solidFill>
                <a:latin typeface="Times New Roman" panose="02020603050405020304"/>
                <a:ea typeface="华文细黑" panose="02010600040101010101" charset="-122"/>
                <a:cs typeface="Times New Roman" panose="02020603050405020304"/>
              </a:rPr>
              <a:t>10</a:t>
            </a:r>
            <a:r>
              <a:rPr lang="zh-CN" altLang="en-US" kern="100" dirty="0">
                <a:solidFill>
                  <a:srgbClr val="FF0000"/>
                </a:solidFill>
                <a:latin typeface="Times New Roman" panose="02020603050405020304"/>
                <a:ea typeface="华文细黑" panose="02010600040101010101" charset="-122"/>
                <a:cs typeface="Times New Roman" panose="02020603050405020304"/>
              </a:rPr>
              <a:t>年来，中小规模城市土地城市化发展的主要驱动力是居住用地</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增长明显</a:t>
            </a:r>
            <a:r>
              <a:rPr lang="zh-CN" altLang="en-US" kern="100" dirty="0">
                <a:solidFill>
                  <a:srgbClr val="FF0000"/>
                </a:solidFill>
                <a:latin typeface="Times New Roman" panose="02020603050405020304"/>
                <a:ea typeface="华文细黑" panose="02010600040101010101" charset="-122"/>
                <a:cs typeface="Times New Roman" panose="02020603050405020304"/>
              </a:rPr>
              <a:t>，即房地产业发展带动的中小城市的城市化进程。故选</a:t>
            </a:r>
            <a:r>
              <a:rPr lang="en-US" altLang="zh-CN" kern="100" dirty="0">
                <a:solidFill>
                  <a:srgbClr val="FF0000"/>
                </a:solidFill>
                <a:latin typeface="Times New Roman" panose="02020603050405020304"/>
                <a:ea typeface="华文细黑" panose="02010600040101010101" charset="-122"/>
                <a:cs typeface="Times New Roman" panose="02020603050405020304"/>
              </a:rPr>
              <a:t>C</a:t>
            </a:r>
            <a:r>
              <a:rPr lang="zh-CN" altLang="en-US" kern="100" dirty="0">
                <a:solidFill>
                  <a:srgbClr val="FF0000"/>
                </a:solidFill>
                <a:latin typeface="Times New Roman" panose="02020603050405020304"/>
                <a:ea typeface="华文细黑" panose="02010600040101010101" charset="-122"/>
                <a:cs typeface="Times New Roman" panose="02020603050405020304"/>
              </a:rPr>
              <a:t>。</a:t>
            </a:r>
          </a:p>
          <a:p>
            <a:pPr indent="540068" algn="just" hangingPunct="1">
              <a:lnSpc>
                <a:spcPct val="150000"/>
              </a:lnSpc>
            </a:pPr>
            <a:r>
              <a:rPr lang="en-US" altLang="zh-CN" kern="100" dirty="0">
                <a:solidFill>
                  <a:srgbClr val="FF0000"/>
                </a:solidFill>
                <a:latin typeface="Times New Roman" panose="02020603050405020304"/>
                <a:ea typeface="华文细黑" panose="02010600040101010101" charset="-122"/>
                <a:cs typeface="Times New Roman" panose="02020603050405020304"/>
              </a:rPr>
              <a:t>【</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8】</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：与</a:t>
            </a:r>
            <a:r>
              <a:rPr lang="zh-CN" altLang="en-US" kern="100" dirty="0">
                <a:solidFill>
                  <a:srgbClr val="FF0000"/>
                </a:solidFill>
                <a:latin typeface="Times New Roman" panose="02020603050405020304"/>
                <a:ea typeface="华文细黑" panose="02010600040101010101" charset="-122"/>
                <a:cs typeface="Times New Roman" panose="02020603050405020304"/>
              </a:rPr>
              <a:t>其它规模城市相比，近</a:t>
            </a:r>
            <a:r>
              <a:rPr lang="en-US" altLang="zh-CN" kern="100" dirty="0">
                <a:solidFill>
                  <a:srgbClr val="FF0000"/>
                </a:solidFill>
                <a:latin typeface="Times New Roman" panose="02020603050405020304"/>
                <a:ea typeface="华文细黑" panose="02010600040101010101" charset="-122"/>
                <a:cs typeface="Times New Roman" panose="02020603050405020304"/>
              </a:rPr>
              <a:t>10</a:t>
            </a:r>
            <a:r>
              <a:rPr lang="zh-CN" altLang="en-US" kern="100" dirty="0">
                <a:solidFill>
                  <a:srgbClr val="FF0000"/>
                </a:solidFill>
                <a:latin typeface="Times New Roman" panose="02020603050405020304"/>
                <a:ea typeface="华文细黑" panose="02010600040101010101" charset="-122"/>
                <a:cs typeface="Times New Roman" panose="02020603050405020304"/>
              </a:rPr>
              <a:t>年来特大规模城市工业用地增长明显，说明工业用地集约化程度低，容易造成工业用地浪费；居住面积增加少，房价上涨快</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；交通</a:t>
            </a:r>
            <a:r>
              <a:rPr lang="zh-CN" altLang="en-US" kern="100" dirty="0">
                <a:solidFill>
                  <a:srgbClr val="FF0000"/>
                </a:solidFill>
                <a:latin typeface="Times New Roman" panose="02020603050405020304"/>
                <a:ea typeface="华文细黑" panose="02010600040101010101" charset="-122"/>
                <a:cs typeface="Times New Roman" panose="02020603050405020304"/>
              </a:rPr>
              <a:t>用地总的增加量较多</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，所以交通条件</a:t>
            </a:r>
            <a:r>
              <a:rPr lang="zh-CN" altLang="en-US" kern="100" dirty="0">
                <a:solidFill>
                  <a:srgbClr val="FF0000"/>
                </a:solidFill>
                <a:latin typeface="Times New Roman" panose="02020603050405020304"/>
                <a:ea typeface="华文细黑" panose="02010600040101010101" charset="-122"/>
                <a:cs typeface="Times New Roman" panose="02020603050405020304"/>
              </a:rPr>
              <a:t>改善；绿地面积增加量少</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，但人口</a:t>
            </a:r>
            <a:r>
              <a:rPr lang="zh-CN" altLang="en-US" kern="100" dirty="0">
                <a:solidFill>
                  <a:srgbClr val="FF0000"/>
                </a:solidFill>
                <a:latin typeface="Times New Roman" panose="02020603050405020304"/>
                <a:ea typeface="华文细黑" panose="02010600040101010101" charset="-122"/>
                <a:cs typeface="Times New Roman" panose="02020603050405020304"/>
              </a:rPr>
              <a:t>增加多，人均绿地面积减少。故选</a:t>
            </a:r>
            <a:r>
              <a:rPr lang="en-US" altLang="zh-CN" kern="100" dirty="0">
                <a:solidFill>
                  <a:srgbClr val="FF0000"/>
                </a:solidFill>
                <a:latin typeface="Times New Roman" panose="02020603050405020304"/>
                <a:ea typeface="华文细黑" panose="02010600040101010101" charset="-122"/>
                <a:cs typeface="Times New Roman" panose="02020603050405020304"/>
              </a:rPr>
              <a:t>B</a:t>
            </a:r>
            <a:r>
              <a:rPr lang="zh-CN" altLang="en-US" kern="100" dirty="0">
                <a:solidFill>
                  <a:srgbClr val="FF0000"/>
                </a:solidFill>
                <a:latin typeface="Times New Roman" panose="02020603050405020304"/>
                <a:ea typeface="华文细黑" panose="02010600040101010101" charset="-122"/>
                <a:cs typeface="Times New Roman" panose="02020603050405020304"/>
              </a:rPr>
              <a:t>。</a:t>
            </a:r>
            <a:endParaRPr lang="en-US" altLang="zh-CN" kern="100" dirty="0">
              <a:solidFill>
                <a:srgbClr val="FF0000"/>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endParaRPr lang="zh-CN" altLang="zh-CN" kern="100" dirty="0">
              <a:solidFill>
                <a:srgbClr val="FF0000"/>
              </a:solidFill>
              <a:latin typeface="宋体" panose="02010600030101010101" pitchFamily="2" charset="-122"/>
              <a:cs typeface="Courier New" panose="02070309020205020404"/>
            </a:endParaRPr>
          </a:p>
        </p:txBody>
      </p:sp>
      <p:sp>
        <p:nvSpPr>
          <p:cNvPr id="3" name="五边形 2"/>
          <p:cNvSpPr/>
          <p:nvPr/>
        </p:nvSpPr>
        <p:spPr>
          <a:xfrm>
            <a:off x="9621" y="0"/>
            <a:ext cx="1261429"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03395" y="130113"/>
            <a:ext cx="1261429" cy="397319"/>
          </a:xfrm>
        </p:spPr>
        <p:txBody>
          <a:bodyPr>
            <a:noAutofit/>
          </a:bodyPr>
          <a:lstStyle/>
          <a:p>
            <a:r>
              <a:rPr lang="zh-CN" altLang="en-US" sz="2400" dirty="0" smtClean="0">
                <a:solidFill>
                  <a:schemeClr val="bg1"/>
                </a:solidFill>
              </a:rPr>
              <a:t>   解析</a:t>
            </a:r>
            <a:endParaRPr lang="zh-CN" altLang="en-US" sz="2400" dirty="0">
              <a:solidFill>
                <a:schemeClr val="bg1"/>
              </a:solidFill>
            </a:endParaRPr>
          </a:p>
        </p:txBody>
      </p:sp>
    </p:spTree>
    <p:extLst>
      <p:ext uri="{BB962C8B-B14F-4D97-AF65-F5344CB8AC3E}">
        <p14:creationId xmlns:p14="http://schemas.microsoft.com/office/powerpoint/2010/main" val="1894669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5048323" y="1760438"/>
            <a:ext cx="3239210" cy="1930875"/>
          </a:xfrm>
          <a:prstGeom prst="rect">
            <a:avLst/>
          </a:prstGeom>
        </p:spPr>
      </p:pic>
      <p:sp>
        <p:nvSpPr>
          <p:cNvPr id="13" name="矩形 12"/>
          <p:cNvSpPr/>
          <p:nvPr/>
        </p:nvSpPr>
        <p:spPr>
          <a:xfrm>
            <a:off x="385418" y="2000235"/>
            <a:ext cx="8578793" cy="2308324"/>
          </a:xfrm>
          <a:prstGeom prst="rect">
            <a:avLst/>
          </a:prstGeom>
        </p:spPr>
        <p:txBody>
          <a:bodyPr wrap="square">
            <a:spAutoFit/>
          </a:bodyPr>
          <a:lstStyle/>
          <a:p>
            <a:pPr algn="just" hangingPunct="1">
              <a:lnSpc>
                <a:spcPct val="150000"/>
              </a:lnSpc>
            </a:pPr>
            <a:r>
              <a:rPr lang="en-US" altLang="zh-CN" sz="1600" kern="100" dirty="0" smtClean="0">
                <a:solidFill>
                  <a:prstClr val="black"/>
                </a:solidFill>
                <a:latin typeface="Times New Roman" panose="02020603050405020304"/>
                <a:ea typeface="华文细黑" panose="02010600040101010101" charset="-122"/>
                <a:cs typeface="Courier New" panose="02070309020205020404"/>
              </a:rPr>
              <a:t>9</a:t>
            </a:r>
            <a:r>
              <a:rPr lang="zh-CN" altLang="en-US" sz="1600" kern="100" dirty="0" smtClean="0">
                <a:solidFill>
                  <a:prstClr val="black"/>
                </a:solidFill>
                <a:latin typeface="Times New Roman" panose="02020603050405020304"/>
                <a:ea typeface="华文细黑" panose="02010600040101010101" charset="-122"/>
                <a:cs typeface="Courier New" panose="02070309020205020404"/>
              </a:rPr>
              <a:t>．</a:t>
            </a:r>
            <a:r>
              <a:rPr lang="zh-CN" altLang="en-US" sz="1600" kern="100" dirty="0">
                <a:solidFill>
                  <a:prstClr val="black"/>
                </a:solidFill>
                <a:latin typeface="Times New Roman" panose="02020603050405020304"/>
                <a:ea typeface="华文细黑" panose="02010600040101010101" charset="-122"/>
                <a:cs typeface="Courier New" panose="02070309020205020404"/>
              </a:rPr>
              <a:t>该河段</a:t>
            </a:r>
          </a:p>
          <a:p>
            <a:pPr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Courier New" panose="02070309020205020404"/>
              </a:rPr>
              <a:t>A</a:t>
            </a:r>
            <a:r>
              <a:rPr lang="zh-CN" altLang="en-US" sz="1600" kern="100" dirty="0">
                <a:solidFill>
                  <a:prstClr val="black"/>
                </a:solidFill>
                <a:latin typeface="Times New Roman" panose="02020603050405020304"/>
                <a:ea typeface="华文细黑" panose="02010600040101010101" charset="-122"/>
                <a:cs typeface="Courier New" panose="02070309020205020404"/>
              </a:rPr>
              <a:t>．河流自东南向西北流 </a:t>
            </a:r>
            <a:r>
              <a:rPr lang="zh-CN" altLang="en-US" sz="16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1600" kern="100" dirty="0" smtClean="0">
                <a:solidFill>
                  <a:prstClr val="black"/>
                </a:solidFill>
                <a:latin typeface="Times New Roman" panose="02020603050405020304"/>
                <a:ea typeface="华文细黑" panose="02010600040101010101" charset="-122"/>
                <a:cs typeface="Courier New" panose="02070309020205020404"/>
              </a:rPr>
              <a:t>B</a:t>
            </a:r>
            <a:r>
              <a:rPr lang="zh-CN" altLang="en-US" sz="1600" kern="100" dirty="0">
                <a:solidFill>
                  <a:prstClr val="black"/>
                </a:solidFill>
                <a:latin typeface="Times New Roman" panose="02020603050405020304"/>
                <a:ea typeface="华文细黑" panose="02010600040101010101" charset="-122"/>
                <a:cs typeface="Courier New" panose="02070309020205020404"/>
              </a:rPr>
              <a:t>．河床剖面南陡北缓</a:t>
            </a:r>
          </a:p>
          <a:p>
            <a:pPr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Courier New" panose="02070309020205020404"/>
              </a:rPr>
              <a:t>C</a:t>
            </a:r>
            <a:r>
              <a:rPr lang="zh-CN" altLang="en-US" sz="1600" kern="100" dirty="0">
                <a:solidFill>
                  <a:prstClr val="black"/>
                </a:solidFill>
                <a:latin typeface="Times New Roman" panose="02020603050405020304"/>
                <a:ea typeface="华文细黑" panose="02010600040101010101" charset="-122"/>
                <a:cs typeface="Courier New" panose="02070309020205020404"/>
              </a:rPr>
              <a:t>．河流无结冰期 </a:t>
            </a:r>
            <a:r>
              <a:rPr lang="zh-CN" altLang="en-US" sz="16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1600" kern="100" dirty="0" smtClean="0">
                <a:solidFill>
                  <a:prstClr val="black"/>
                </a:solidFill>
                <a:latin typeface="Times New Roman" panose="02020603050405020304"/>
                <a:ea typeface="华文细黑" panose="02010600040101010101" charset="-122"/>
                <a:cs typeface="Courier New" panose="02070309020205020404"/>
              </a:rPr>
              <a:t>D</a:t>
            </a:r>
            <a:r>
              <a:rPr lang="zh-CN" altLang="en-US" sz="1600" kern="100" dirty="0">
                <a:solidFill>
                  <a:prstClr val="black"/>
                </a:solidFill>
                <a:latin typeface="Times New Roman" panose="02020603050405020304"/>
                <a:ea typeface="华文细黑" panose="02010600040101010101" charset="-122"/>
                <a:cs typeface="Courier New" panose="02070309020205020404"/>
              </a:rPr>
              <a:t>．河流水位季节变化小</a:t>
            </a:r>
          </a:p>
          <a:p>
            <a:pPr algn="just" hangingPunct="1">
              <a:lnSpc>
                <a:spcPct val="150000"/>
              </a:lnSpc>
            </a:pPr>
            <a:r>
              <a:rPr lang="en-US" altLang="zh-CN" sz="1600" kern="100" dirty="0" smtClean="0">
                <a:solidFill>
                  <a:prstClr val="black"/>
                </a:solidFill>
                <a:latin typeface="Times New Roman" panose="02020603050405020304"/>
                <a:ea typeface="华文细黑" panose="02010600040101010101" charset="-122"/>
                <a:cs typeface="Courier New" panose="02070309020205020404"/>
              </a:rPr>
              <a:t>10</a:t>
            </a:r>
            <a:r>
              <a:rPr lang="zh-CN" altLang="en-US" sz="1600" kern="100" dirty="0" smtClean="0">
                <a:solidFill>
                  <a:prstClr val="black"/>
                </a:solidFill>
                <a:latin typeface="Times New Roman" panose="02020603050405020304"/>
                <a:ea typeface="华文细黑" panose="02010600040101010101" charset="-122"/>
                <a:cs typeface="Courier New" panose="02070309020205020404"/>
              </a:rPr>
              <a:t>．</a:t>
            </a:r>
            <a:r>
              <a:rPr lang="zh-CN" altLang="en-US" sz="1600" kern="100" dirty="0">
                <a:solidFill>
                  <a:prstClr val="black"/>
                </a:solidFill>
                <a:latin typeface="Times New Roman" panose="02020603050405020304"/>
                <a:ea typeface="华文细黑" panose="02010600040101010101" charset="-122"/>
                <a:cs typeface="Courier New" panose="02070309020205020404"/>
              </a:rPr>
              <a:t>生态涵养区适合</a:t>
            </a:r>
          </a:p>
          <a:p>
            <a:pPr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Courier New" panose="02070309020205020404"/>
              </a:rPr>
              <a:t>A</a:t>
            </a:r>
            <a:r>
              <a:rPr lang="zh-CN" altLang="en-US" sz="1600" kern="100" dirty="0">
                <a:solidFill>
                  <a:prstClr val="black"/>
                </a:solidFill>
                <a:latin typeface="Times New Roman" panose="02020603050405020304"/>
                <a:ea typeface="华文细黑" panose="02010600040101010101" charset="-122"/>
                <a:cs typeface="Courier New" panose="02070309020205020404"/>
              </a:rPr>
              <a:t>．种植蔬菜和花卉 </a:t>
            </a:r>
            <a:r>
              <a:rPr lang="zh-CN" altLang="en-US" sz="16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1600" kern="100" dirty="0" smtClean="0">
                <a:solidFill>
                  <a:prstClr val="black"/>
                </a:solidFill>
                <a:latin typeface="Times New Roman" panose="02020603050405020304"/>
                <a:ea typeface="华文细黑" panose="02010600040101010101" charset="-122"/>
                <a:cs typeface="Courier New" panose="02070309020205020404"/>
              </a:rPr>
              <a:t>B</a:t>
            </a:r>
            <a:r>
              <a:rPr lang="zh-CN" altLang="en-US" sz="1600" kern="100" dirty="0">
                <a:solidFill>
                  <a:prstClr val="black"/>
                </a:solidFill>
                <a:latin typeface="Times New Roman" panose="02020603050405020304"/>
                <a:ea typeface="华文细黑" panose="02010600040101010101" charset="-122"/>
                <a:cs typeface="Courier New" panose="02070309020205020404"/>
              </a:rPr>
              <a:t>．发展乳畜业 </a:t>
            </a:r>
            <a:endParaRPr lang="en-US" altLang="zh-CN" sz="1600"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sz="1600" kern="100" dirty="0" smtClean="0">
                <a:solidFill>
                  <a:prstClr val="black"/>
                </a:solidFill>
                <a:latin typeface="Times New Roman" panose="02020603050405020304"/>
                <a:ea typeface="华文细黑" panose="02010600040101010101" charset="-122"/>
                <a:cs typeface="Courier New" panose="02070309020205020404"/>
              </a:rPr>
              <a:t>C</a:t>
            </a:r>
            <a:r>
              <a:rPr lang="zh-CN" altLang="en-US" sz="1600" kern="100" dirty="0">
                <a:solidFill>
                  <a:prstClr val="black"/>
                </a:solidFill>
                <a:latin typeface="Times New Roman" panose="02020603050405020304"/>
                <a:ea typeface="华文细黑" panose="02010600040101010101" charset="-122"/>
                <a:cs typeface="Courier New" panose="02070309020205020404"/>
              </a:rPr>
              <a:t>．栽种灌木和</a:t>
            </a:r>
            <a:r>
              <a:rPr lang="zh-CN" altLang="en-US" sz="1600" kern="100" dirty="0" smtClean="0">
                <a:solidFill>
                  <a:prstClr val="black"/>
                </a:solidFill>
                <a:latin typeface="Times New Roman" panose="02020603050405020304"/>
                <a:ea typeface="华文细黑" panose="02010600040101010101" charset="-122"/>
                <a:cs typeface="Courier New" panose="02070309020205020404"/>
              </a:rPr>
              <a:t>落叶林     </a:t>
            </a:r>
            <a:r>
              <a:rPr lang="en-US" altLang="zh-CN" sz="1600" kern="100" dirty="0">
                <a:solidFill>
                  <a:prstClr val="black"/>
                </a:solidFill>
                <a:latin typeface="Times New Roman" panose="02020603050405020304"/>
                <a:ea typeface="华文细黑" panose="02010600040101010101" charset="-122"/>
                <a:cs typeface="Courier New" panose="02070309020205020404"/>
              </a:rPr>
              <a:t>D</a:t>
            </a:r>
            <a:r>
              <a:rPr lang="zh-CN" altLang="en-US" sz="1600" kern="100" dirty="0">
                <a:solidFill>
                  <a:prstClr val="black"/>
                </a:solidFill>
                <a:latin typeface="Times New Roman" panose="02020603050405020304"/>
                <a:ea typeface="华文细黑" panose="02010600040101010101" charset="-122"/>
                <a:cs typeface="Courier New" panose="02070309020205020404"/>
              </a:rPr>
              <a:t>．栽种草被和常绿林</a:t>
            </a:r>
            <a:endParaRPr lang="zh-CN" altLang="zh-CN" sz="1600" kern="100" dirty="0">
              <a:solidFill>
                <a:prstClr val="black"/>
              </a:solidFill>
              <a:latin typeface="宋体" panose="02010600030101010101" pitchFamily="2" charset="-122"/>
              <a:cs typeface="Courier New" panose="02070309020205020404"/>
            </a:endParaRPr>
          </a:p>
        </p:txBody>
      </p:sp>
      <p:sp>
        <p:nvSpPr>
          <p:cNvPr id="15" name="矩形 14"/>
          <p:cNvSpPr/>
          <p:nvPr/>
        </p:nvSpPr>
        <p:spPr>
          <a:xfrm>
            <a:off x="177999" y="681540"/>
            <a:ext cx="8578793" cy="1200329"/>
          </a:xfrm>
          <a:prstGeom prst="rect">
            <a:avLst/>
          </a:prstGeom>
        </p:spPr>
        <p:txBody>
          <a:bodyPr wrap="square">
            <a:spAutoFit/>
          </a:bodyPr>
          <a:lstStyle/>
          <a:p>
            <a:pPr indent="540068" algn="just" hangingPunct="1">
              <a:lnSpc>
                <a:spcPct val="150000"/>
              </a:lnSpc>
            </a:pPr>
            <a:r>
              <a:rPr lang="zh-CN" altLang="en-US" sz="1600" kern="100" dirty="0">
                <a:solidFill>
                  <a:prstClr val="black"/>
                </a:solidFill>
                <a:latin typeface="Times New Roman" panose="02020603050405020304"/>
                <a:ea typeface="华文细黑" panose="02010600040101010101" charset="-122"/>
                <a:cs typeface="Times New Roman" panose="02020603050405020304"/>
              </a:rPr>
              <a:t>我国某地区（</a:t>
            </a:r>
            <a:r>
              <a:rPr lang="en-US" altLang="zh-CN" sz="1600" kern="100" dirty="0">
                <a:solidFill>
                  <a:prstClr val="black"/>
                </a:solidFill>
                <a:latin typeface="Times New Roman" panose="02020603050405020304"/>
                <a:ea typeface="华文细黑" panose="02010600040101010101" charset="-122"/>
                <a:cs typeface="Times New Roman" panose="02020603050405020304"/>
              </a:rPr>
              <a:t>38°N</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a:t>
            </a:r>
            <a:r>
              <a:rPr lang="en-US" altLang="zh-CN" sz="1600" kern="100" dirty="0">
                <a:solidFill>
                  <a:prstClr val="black"/>
                </a:solidFill>
                <a:latin typeface="Times New Roman" panose="02020603050405020304"/>
                <a:ea typeface="华文细黑" panose="02010600040101010101" charset="-122"/>
                <a:cs typeface="Times New Roman" panose="02020603050405020304"/>
              </a:rPr>
              <a:t>114.55°E</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）因地制宜在河流两岸建设集防护、景区、观赏、休闲、健身为一体的生态绿廊，旨在改善区域生态环境，增加城市景观的同时，为广大市民提供更多的踏青休闲场所。下图为规划示意图，据此</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完成</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9—10</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题</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a:t>
            </a:r>
            <a:endParaRPr lang="zh-CN" altLang="zh-CN" sz="1600" kern="100" dirty="0">
              <a:solidFill>
                <a:prstClr val="black"/>
              </a:solidFill>
              <a:latin typeface="宋体" panose="02010600030101010101" pitchFamily="2" charset="-122"/>
              <a:cs typeface="Courier New" panose="02070309020205020404"/>
            </a:endParaRPr>
          </a:p>
        </p:txBody>
      </p:sp>
      <p:sp>
        <p:nvSpPr>
          <p:cNvPr id="10" name="标题 1"/>
          <p:cNvSpPr>
            <a:spLocks noGrp="1"/>
          </p:cNvSpPr>
          <p:nvPr>
            <p:ph type="title"/>
          </p:nvPr>
        </p:nvSpPr>
        <p:spPr>
          <a:xfrm>
            <a:off x="1224917" y="142110"/>
            <a:ext cx="6899796" cy="397319"/>
          </a:xfrm>
        </p:spPr>
        <p:txBody>
          <a:bodyPr>
            <a:normAutofit fontScale="90000"/>
          </a:bodyPr>
          <a:lstStyle/>
          <a:p>
            <a:r>
              <a:rPr lang="zh-CN" altLang="en-US" b="1" dirty="0"/>
              <a:t>考法二  结合规划图考查</a:t>
            </a:r>
            <a:r>
              <a:rPr lang="zh-CN" altLang="en-US" b="1" dirty="0" smtClean="0"/>
              <a:t>城镇化</a:t>
            </a:r>
            <a:r>
              <a:rPr lang="zh-CN" altLang="en-US" b="1" dirty="0"/>
              <a:t>问题及解决途径</a:t>
            </a:r>
          </a:p>
        </p:txBody>
      </p:sp>
      <p:grpSp>
        <p:nvGrpSpPr>
          <p:cNvPr id="6" name="组合 5"/>
          <p:cNvGrpSpPr/>
          <p:nvPr/>
        </p:nvGrpSpPr>
        <p:grpSpPr>
          <a:xfrm>
            <a:off x="7775392" y="4219083"/>
            <a:ext cx="1261884" cy="801082"/>
            <a:chOff x="7726166" y="4085644"/>
            <a:chExt cx="1261884" cy="801082"/>
          </a:xfrm>
        </p:grpSpPr>
        <p:pic>
          <p:nvPicPr>
            <p:cNvPr id="7" name="图片 6"/>
            <p:cNvPicPr>
              <a:picLocks noChangeAspect="1"/>
            </p:cNvPicPr>
            <p:nvPr/>
          </p:nvPicPr>
          <p:blipFill>
            <a:blip r:embed="rId4"/>
            <a:stretch>
              <a:fillRect/>
            </a:stretch>
          </p:blipFill>
          <p:spPr>
            <a:xfrm>
              <a:off x="7726166" y="4085644"/>
              <a:ext cx="934292" cy="801082"/>
            </a:xfrm>
            <a:prstGeom prst="rect">
              <a:avLst/>
            </a:prstGeom>
          </p:spPr>
        </p:pic>
        <p:sp>
          <p:nvSpPr>
            <p:cNvPr id="8" name="文本框 7"/>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3716637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7999" y="969217"/>
            <a:ext cx="8578793" cy="3416320"/>
          </a:xfrm>
          <a:prstGeom prst="rect">
            <a:avLst/>
          </a:prstGeom>
        </p:spPr>
        <p:txBody>
          <a:bodyPr wrap="square">
            <a:spAutoFit/>
          </a:bodyPr>
          <a:lstStyle/>
          <a:p>
            <a:pPr indent="540068" algn="just" hangingPunct="1">
              <a:lnSpc>
                <a:spcPct val="150000"/>
              </a:lnSpc>
            </a:pPr>
            <a:r>
              <a:rPr lang="en-US" altLang="zh-CN" sz="16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答案</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】9</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B  </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10</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C</a:t>
            </a:r>
          </a:p>
          <a:p>
            <a:pPr indent="540068" algn="just" hangingPunct="1">
              <a:lnSpc>
                <a:spcPct val="150000"/>
              </a:lnSpc>
            </a:pPr>
            <a:r>
              <a:rPr lang="en-US" altLang="zh-CN" sz="16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9</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：读</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图可知，水上活动区位于东南方向，应当水体较深，水面较宽，为下游地区，左侧河道较窄，应为河流下游，结合指向标判断，河流流向为西北到东南，</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A</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错；图中河流南岸，多为生态保护地区，而北岸为城区，且自西向东流动的河流，右岸被冲刷，左岸以淤积作用为主，所以南面地形较陡，北面较缓，</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B</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对；结合该地经纬度判断，位于我国北方地区，为温带季风气候，冬季气温低，有结冰期，河流水位季节变化大，</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C</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D</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错。故选</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B</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a:t>
            </a:r>
          </a:p>
          <a:p>
            <a:pPr indent="540068" algn="just" hangingPunct="1">
              <a:lnSpc>
                <a:spcPct val="150000"/>
              </a:lnSpc>
            </a:pPr>
            <a:r>
              <a:rPr lang="en-US" altLang="zh-CN" sz="16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10】</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：城市内河生态环境建设不能发展农业，</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A</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B</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错；该地为温带季风气候区，自然植被主要为温带落叶林，常绿林主要在我国南方地区，</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D</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错；生态建设应以恢复自然植被为主。故选</a:t>
            </a:r>
            <a:r>
              <a:rPr lang="en-US" altLang="zh-CN" sz="1600" kern="100" dirty="0">
                <a:solidFill>
                  <a:srgbClr val="FF0000"/>
                </a:solidFill>
                <a:latin typeface="Times New Roman" panose="02020603050405020304"/>
                <a:ea typeface="华文细黑" panose="02010600040101010101" charset="-122"/>
                <a:cs typeface="Times New Roman" panose="02020603050405020304"/>
              </a:rPr>
              <a:t>C</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a:t>
            </a:r>
            <a:endParaRPr lang="zh-CN" altLang="zh-CN" sz="1600" kern="100" dirty="0">
              <a:solidFill>
                <a:srgbClr val="FF0000"/>
              </a:solidFill>
              <a:latin typeface="宋体" panose="02010600030101010101" pitchFamily="2" charset="-122"/>
              <a:cs typeface="Courier New" panose="02070309020205020404"/>
            </a:endParaRPr>
          </a:p>
        </p:txBody>
      </p:sp>
      <p:sp>
        <p:nvSpPr>
          <p:cNvPr id="3" name="五边形 2"/>
          <p:cNvSpPr/>
          <p:nvPr/>
        </p:nvSpPr>
        <p:spPr>
          <a:xfrm>
            <a:off x="9621" y="0"/>
            <a:ext cx="1261429"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03395" y="130113"/>
            <a:ext cx="1261429" cy="397319"/>
          </a:xfrm>
        </p:spPr>
        <p:txBody>
          <a:bodyPr>
            <a:noAutofit/>
          </a:bodyPr>
          <a:lstStyle/>
          <a:p>
            <a:r>
              <a:rPr lang="zh-CN" altLang="en-US" sz="2400" dirty="0" smtClean="0">
                <a:solidFill>
                  <a:schemeClr val="bg1"/>
                </a:solidFill>
              </a:rPr>
              <a:t>   解析</a:t>
            </a:r>
            <a:endParaRPr lang="zh-CN" altLang="en-US" sz="2400" dirty="0">
              <a:solidFill>
                <a:schemeClr val="bg1"/>
              </a:solidFill>
            </a:endParaRPr>
          </a:p>
        </p:txBody>
      </p:sp>
    </p:spTree>
    <p:extLst>
      <p:ext uri="{BB962C8B-B14F-4D97-AF65-F5344CB8AC3E}">
        <p14:creationId xmlns:p14="http://schemas.microsoft.com/office/powerpoint/2010/main" val="3690307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p:nvPr>
        </p:nvSpPr>
        <p:spPr>
          <a:xfrm>
            <a:off x="1635884" y="155311"/>
            <a:ext cx="4364224" cy="397319"/>
          </a:xfrm>
        </p:spPr>
        <p:txBody>
          <a:bodyPr>
            <a:normAutofit fontScale="90000"/>
          </a:bodyPr>
          <a:lstStyle/>
          <a:p>
            <a:r>
              <a:rPr lang="zh-CN" altLang="en-US" dirty="0" smtClean="0"/>
              <a:t>城镇化与其他地理要素的关系分析</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3092031062"/>
              </p:ext>
            </p:extLst>
          </p:nvPr>
        </p:nvGraphicFramePr>
        <p:xfrm>
          <a:off x="483851" y="1087410"/>
          <a:ext cx="8381927" cy="3256280"/>
        </p:xfrm>
        <a:graphic>
          <a:graphicData uri="http://schemas.openxmlformats.org/drawingml/2006/table">
            <a:tbl>
              <a:tblPr firstRow="1" bandRow="1">
                <a:tableStyleId>{5940675A-B579-460E-94D1-54222C63F5DA}</a:tableStyleId>
              </a:tblPr>
              <a:tblGrid>
                <a:gridCol w="1520989"/>
                <a:gridCol w="6860938"/>
              </a:tblGrid>
              <a:tr h="0">
                <a:tc>
                  <a:txBody>
                    <a:bodyPr/>
                    <a:lstStyle/>
                    <a:p>
                      <a:r>
                        <a:rPr lang="zh-CN" altLang="en-US" dirty="0" smtClean="0"/>
                        <a:t>        要素</a:t>
                      </a:r>
                    </a:p>
                  </a:txBody>
                  <a:tcPr/>
                </a:tc>
                <a:tc>
                  <a:txBody>
                    <a:bodyPr/>
                    <a:lstStyle/>
                    <a:p>
                      <a:r>
                        <a:rPr lang="zh-CN" altLang="en-US" dirty="0" smtClean="0"/>
                        <a:t>                      与城镇化的关系</a:t>
                      </a:r>
                      <a:endParaRPr lang="zh-CN" altLang="en-US" dirty="0"/>
                    </a:p>
                  </a:txBody>
                  <a:tcPr/>
                </a:tc>
              </a:tr>
              <a:tr h="370840">
                <a:tc>
                  <a:txBody>
                    <a:bodyPr/>
                    <a:lstStyle/>
                    <a:p>
                      <a:pPr algn="ctr"/>
                      <a:r>
                        <a:rPr lang="zh-CN" altLang="en-US" dirty="0" smtClean="0"/>
                        <a:t>自然条件</a:t>
                      </a:r>
                    </a:p>
                    <a:p>
                      <a:pPr algn="ctr"/>
                      <a:endParaRPr lang="zh-CN" altLang="en-US" dirty="0"/>
                    </a:p>
                  </a:txBody>
                  <a:tcPr/>
                </a:tc>
                <a:tc>
                  <a:txBody>
                    <a:bodyPr/>
                    <a:lstStyle/>
                    <a:p>
                      <a:pPr marL="285750" indent="-285750">
                        <a:buFont typeface="Wingdings" panose="05000000000000000000" pitchFamily="2" charset="2"/>
                        <a:buChar char="Ø"/>
                      </a:pPr>
                      <a:r>
                        <a:rPr lang="zh-CN" altLang="en-US" dirty="0" smtClean="0"/>
                        <a:t>城镇化发展需要土地、水源、气候等自然条件，</a:t>
                      </a:r>
                      <a:endParaRPr lang="en-US" altLang="zh-CN" dirty="0" smtClean="0"/>
                    </a:p>
                    <a:p>
                      <a:pPr marL="285750" indent="-285750">
                        <a:buFont typeface="Wingdings" panose="05000000000000000000" pitchFamily="2" charset="2"/>
                        <a:buChar char="Ø"/>
                      </a:pPr>
                      <a:r>
                        <a:rPr lang="zh-CN" altLang="en-US" dirty="0" smtClean="0"/>
                        <a:t>城镇化发展改变土地、气候、水文、植被等要素。</a:t>
                      </a:r>
                      <a:endParaRPr lang="zh-CN" altLang="en-US" dirty="0"/>
                    </a:p>
                  </a:txBody>
                  <a:tcPr/>
                </a:tc>
              </a:tr>
              <a:tr h="370840">
                <a:tc>
                  <a:txBody>
                    <a:bodyPr/>
                    <a:lstStyle/>
                    <a:p>
                      <a:pPr algn="ctr"/>
                      <a:r>
                        <a:rPr lang="zh-CN" altLang="en-US" dirty="0" smtClean="0"/>
                        <a:t>环境</a:t>
                      </a:r>
                      <a:endParaRPr lang="zh-CN" altLang="en-US" dirty="0"/>
                    </a:p>
                  </a:txBody>
                  <a:tcPr/>
                </a:tc>
                <a:tc>
                  <a:txBody>
                    <a:bodyPr/>
                    <a:lstStyle/>
                    <a:p>
                      <a:r>
                        <a:rPr lang="zh-CN" altLang="en-US" dirty="0" smtClean="0"/>
                        <a:t>城镇化发展，使地理环境发生变化，产生城镇环境问题，如热岛效应、“三废”污染等</a:t>
                      </a:r>
                      <a:endParaRPr lang="zh-CN" altLang="en-US" dirty="0"/>
                    </a:p>
                  </a:txBody>
                  <a:tcPr/>
                </a:tc>
              </a:tr>
              <a:tr h="370840">
                <a:tc>
                  <a:txBody>
                    <a:bodyPr/>
                    <a:lstStyle/>
                    <a:p>
                      <a:pPr algn="ctr"/>
                      <a:r>
                        <a:rPr lang="zh-CN" altLang="en-US" dirty="0" smtClean="0"/>
                        <a:t>“三农”</a:t>
                      </a:r>
                      <a:endParaRPr lang="zh-CN" altLang="en-US" dirty="0"/>
                    </a:p>
                  </a:txBody>
                  <a:tcPr/>
                </a:tc>
                <a:tc>
                  <a:txBody>
                    <a:bodyPr/>
                    <a:lstStyle/>
                    <a:p>
                      <a:pPr marL="285750" indent="-285750">
                        <a:buFont typeface="Wingdings" panose="05000000000000000000" pitchFamily="2" charset="2"/>
                        <a:buChar char="Ø"/>
                      </a:pPr>
                      <a:r>
                        <a:rPr lang="zh-CN" altLang="en-US" dirty="0" smtClean="0"/>
                        <a:t>城镇化使农村景观、生活观念发生变化，城乡差距缩小；</a:t>
                      </a:r>
                      <a:endParaRPr lang="en-US" altLang="zh-CN" dirty="0" smtClean="0"/>
                    </a:p>
                    <a:p>
                      <a:pPr marL="285750" indent="-285750">
                        <a:buFont typeface="Wingdings" panose="05000000000000000000" pitchFamily="2" charset="2"/>
                        <a:buChar char="Ø"/>
                      </a:pPr>
                      <a:r>
                        <a:rPr lang="zh-CN" altLang="en-US" dirty="0" smtClean="0"/>
                        <a:t>农村为城镇化提供大量劳动力。</a:t>
                      </a:r>
                      <a:endParaRPr lang="zh-CN" altLang="en-US" dirty="0"/>
                    </a:p>
                  </a:txBody>
                  <a:tcPr/>
                </a:tc>
              </a:tr>
              <a:tr h="540977">
                <a:tc>
                  <a:txBody>
                    <a:bodyPr/>
                    <a:lstStyle/>
                    <a:p>
                      <a:pPr algn="ctr"/>
                      <a:r>
                        <a:rPr lang="zh-CN" altLang="en-US" dirty="0" smtClean="0"/>
                        <a:t>人口</a:t>
                      </a:r>
                      <a:endParaRPr lang="zh-CN" altLang="en-US" dirty="0"/>
                    </a:p>
                  </a:txBody>
                  <a:tcPr/>
                </a:tc>
                <a:tc>
                  <a:txBody>
                    <a:bodyPr/>
                    <a:lstStyle/>
                    <a:p>
                      <a:pPr marL="285750" indent="-285750">
                        <a:buFont typeface="Wingdings" panose="05000000000000000000" pitchFamily="2" charset="2"/>
                        <a:buChar char="Ø"/>
                      </a:pPr>
                      <a:r>
                        <a:rPr lang="zh-CN" altLang="en-US" dirty="0" smtClean="0"/>
                        <a:t>促使农村人口向城镇迁移，加速城镇化；</a:t>
                      </a:r>
                      <a:endParaRPr lang="en-US" altLang="zh-CN" dirty="0" smtClean="0"/>
                    </a:p>
                    <a:p>
                      <a:pPr marL="285750" indent="-285750">
                        <a:buFont typeface="Wingdings" panose="05000000000000000000" pitchFamily="2" charset="2"/>
                        <a:buChar char="Ø"/>
                      </a:pPr>
                      <a:r>
                        <a:rPr lang="zh-CN" altLang="en-US" dirty="0" smtClean="0"/>
                        <a:t>人口向城镇迁移造成农村空巢家庭出现，</a:t>
                      </a:r>
                      <a:endParaRPr lang="en-US" altLang="zh-CN" dirty="0" smtClean="0"/>
                    </a:p>
                    <a:p>
                      <a:pPr marL="285750" indent="-285750">
                        <a:buFont typeface="Wingdings" panose="05000000000000000000" pitchFamily="2" charset="2"/>
                        <a:buChar char="Ø"/>
                      </a:pPr>
                      <a:r>
                        <a:rPr lang="zh-CN" altLang="en-US" dirty="0" smtClean="0"/>
                        <a:t>市中心人口膨胀。</a:t>
                      </a:r>
                      <a:endParaRPr lang="zh-CN" altLang="en-US" dirty="0"/>
                    </a:p>
                  </a:txBody>
                  <a:tcPr/>
                </a:tc>
              </a:tr>
              <a:tr h="370840">
                <a:tc>
                  <a:txBody>
                    <a:bodyPr/>
                    <a:lstStyle/>
                    <a:p>
                      <a:pPr algn="ctr"/>
                      <a:r>
                        <a:rPr lang="zh-CN" altLang="en-US" dirty="0" smtClean="0"/>
                        <a:t>交通</a:t>
                      </a:r>
                      <a:endParaRPr lang="zh-CN" altLang="en-US" dirty="0"/>
                    </a:p>
                  </a:txBody>
                  <a:tcPr/>
                </a:tc>
                <a:tc>
                  <a:txBody>
                    <a:bodyPr/>
                    <a:lstStyle/>
                    <a:p>
                      <a:r>
                        <a:rPr lang="zh-CN" altLang="en-US" dirty="0" smtClean="0"/>
                        <a:t>城镇化使交通运输方式发生变化</a:t>
                      </a:r>
                      <a:endParaRPr lang="zh-CN" altLang="en-US" dirty="0"/>
                    </a:p>
                  </a:txBody>
                  <a:tcPr/>
                </a:tc>
              </a:tr>
              <a:tr h="370840">
                <a:tc>
                  <a:txBody>
                    <a:bodyPr/>
                    <a:lstStyle/>
                    <a:p>
                      <a:pPr algn="ctr"/>
                      <a:r>
                        <a:rPr lang="zh-CN" altLang="en-US" dirty="0" smtClean="0"/>
                        <a:t>产业转移</a:t>
                      </a:r>
                      <a:endParaRPr lang="en-US" altLang="zh-CN" dirty="0" smtClean="0"/>
                    </a:p>
                    <a:p>
                      <a:pPr algn="ctr"/>
                      <a:r>
                        <a:rPr lang="zh-CN" altLang="en-US" dirty="0" smtClean="0"/>
                        <a:t>资源调配</a:t>
                      </a:r>
                      <a:endParaRPr lang="zh-CN" altLang="en-US" dirty="0"/>
                    </a:p>
                  </a:txBody>
                  <a:tcPr/>
                </a:tc>
                <a:tc>
                  <a:txBody>
                    <a:bodyPr/>
                    <a:lstStyle/>
                    <a:p>
                      <a:pPr marL="285750" indent="-285750">
                        <a:buFont typeface="Wingdings" panose="05000000000000000000" pitchFamily="2" charset="2"/>
                        <a:buChar char="Ø"/>
                      </a:pPr>
                      <a:r>
                        <a:rPr lang="zh-CN" altLang="en-US" dirty="0" smtClean="0"/>
                        <a:t>产业转移加速城镇化进程</a:t>
                      </a:r>
                      <a:endParaRPr lang="en-US" altLang="zh-CN" dirty="0" smtClean="0"/>
                    </a:p>
                    <a:p>
                      <a:pPr marL="285750" indent="-285750">
                        <a:buFont typeface="Wingdings" panose="05000000000000000000" pitchFamily="2" charset="2"/>
                        <a:buChar char="Ø"/>
                      </a:pPr>
                      <a:r>
                        <a:rPr lang="zh-CN" altLang="en-US" dirty="0" smtClean="0"/>
                        <a:t>城镇化发展，加剧水、能源等资源消耗，促进资源跨区域调配</a:t>
                      </a:r>
                      <a:endParaRPr lang="zh-CN" altLang="en-US" dirty="0"/>
                    </a:p>
                  </a:txBody>
                  <a:tcPr/>
                </a:tc>
              </a:tr>
            </a:tbl>
          </a:graphicData>
        </a:graphic>
      </p:graphicFrame>
      <p:sp>
        <p:nvSpPr>
          <p:cNvPr id="4" name="五边形 3"/>
          <p:cNvSpPr/>
          <p:nvPr/>
        </p:nvSpPr>
        <p:spPr>
          <a:xfrm>
            <a:off x="9621" y="0"/>
            <a:ext cx="1261429" cy="657546"/>
          </a:xfrm>
          <a:prstGeom prst="homePlate">
            <a:avLst>
              <a:gd name="adj" fmla="val 3906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a:solidFill>
                  <a:schemeClr val="bg1"/>
                </a:solidFill>
              </a:rPr>
              <a:t>解题方法</a:t>
            </a:r>
          </a:p>
        </p:txBody>
      </p:sp>
    </p:spTree>
    <p:extLst>
      <p:ext uri="{BB962C8B-B14F-4D97-AF65-F5344CB8AC3E}">
        <p14:creationId xmlns:p14="http://schemas.microsoft.com/office/powerpoint/2010/main" val="14030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0"/>
            <a:ext cx="8609743" cy="5156488"/>
            <a:chOff x="220889" y="275785"/>
            <a:chExt cx="8609743" cy="5156488"/>
          </a:xfrm>
        </p:grpSpPr>
        <p:pic>
          <p:nvPicPr>
            <p:cNvPr id="7" name="图片 6"/>
            <p:cNvPicPr>
              <a:picLocks noChangeAspect="1"/>
            </p:cNvPicPr>
            <p:nvPr/>
          </p:nvPicPr>
          <p:blipFill>
            <a:blip r:embed="rId2"/>
            <a:stretch>
              <a:fillRect/>
            </a:stretch>
          </p:blipFill>
          <p:spPr>
            <a:xfrm>
              <a:off x="220889" y="275785"/>
              <a:ext cx="8609743" cy="4749943"/>
            </a:xfrm>
            <a:prstGeom prst="rect">
              <a:avLst/>
            </a:prstGeom>
          </p:spPr>
        </p:pic>
        <p:sp>
          <p:nvSpPr>
            <p:cNvPr id="2" name="文本框 1"/>
            <p:cNvSpPr txBox="1"/>
            <p:nvPr/>
          </p:nvSpPr>
          <p:spPr>
            <a:xfrm>
              <a:off x="2902688" y="582434"/>
              <a:ext cx="2923954" cy="2062103"/>
            </a:xfrm>
            <a:prstGeom prst="rect">
              <a:avLst/>
            </a:prstGeom>
            <a:noFill/>
          </p:spPr>
          <p:txBody>
            <a:bodyPr wrap="square" rtlCol="0">
              <a:spAutoFit/>
            </a:bodyPr>
            <a:lstStyle/>
            <a:p>
              <a:r>
                <a:rPr lang="zh-CN" altLang="en-US" sz="2800" dirty="0" smtClean="0"/>
                <a:t>     </a:t>
              </a:r>
              <a:r>
                <a:rPr lang="zh-CN" altLang="en-US" sz="2800" dirty="0"/>
                <a:t/>
              </a:r>
              <a:br>
                <a:rPr lang="zh-CN" altLang="en-US" sz="2800" dirty="0"/>
              </a:br>
              <a:r>
                <a:rPr lang="zh-CN" altLang="en-US" sz="2800" dirty="0" smtClean="0"/>
                <a:t>                          </a:t>
              </a:r>
              <a:r>
                <a:rPr lang="zh-CN" altLang="en-US" sz="2400" dirty="0" smtClean="0"/>
                <a:t>知识</a:t>
              </a:r>
              <a:r>
                <a:rPr lang="zh-CN" altLang="en-US" sz="2400" dirty="0"/>
                <a:t>框架</a:t>
              </a:r>
              <a:r>
                <a:rPr lang="zh-CN" altLang="en-US" sz="2400" dirty="0" smtClean="0"/>
                <a:t>梳理</a:t>
              </a:r>
              <a:endParaRPr lang="en-US" altLang="zh-CN" sz="2400" dirty="0" smtClean="0"/>
            </a:p>
            <a:p>
              <a:pPr marL="514350" indent="-514350">
                <a:buFont typeface="+mj-lt"/>
                <a:buAutoNum type="arabicPeriod"/>
              </a:pPr>
              <a:endParaRPr lang="en-US" altLang="zh-CN" sz="2400" dirty="0" smtClean="0"/>
            </a:p>
            <a:p>
              <a:pPr marL="514350" indent="-514350">
                <a:buFont typeface="+mj-lt"/>
                <a:buAutoNum type="arabicPeriod"/>
              </a:pPr>
              <a:endParaRPr lang="en-US" altLang="zh-CN" sz="2400" dirty="0" smtClean="0"/>
            </a:p>
          </p:txBody>
        </p:sp>
        <p:sp>
          <p:nvSpPr>
            <p:cNvPr id="3" name="文本框 2"/>
            <p:cNvSpPr txBox="1"/>
            <p:nvPr/>
          </p:nvSpPr>
          <p:spPr>
            <a:xfrm>
              <a:off x="2527443" y="743711"/>
              <a:ext cx="3215813" cy="523220"/>
            </a:xfrm>
            <a:prstGeom prst="rect">
              <a:avLst/>
            </a:prstGeom>
            <a:noFill/>
          </p:spPr>
          <p:txBody>
            <a:bodyPr wrap="square" rtlCol="0">
              <a:spAutoFit/>
            </a:bodyPr>
            <a:lstStyle/>
            <a:p>
              <a:r>
                <a:rPr lang="zh-CN" altLang="en-US" sz="2800" dirty="0" smtClean="0"/>
                <a:t>       目录</a:t>
              </a:r>
              <a:endParaRPr lang="en-US" altLang="zh-CN" sz="2400" dirty="0" smtClean="0"/>
            </a:p>
          </p:txBody>
        </p:sp>
        <p:sp>
          <p:nvSpPr>
            <p:cNvPr id="8" name="文本框 7"/>
            <p:cNvSpPr txBox="1"/>
            <p:nvPr/>
          </p:nvSpPr>
          <p:spPr>
            <a:xfrm>
              <a:off x="1435634" y="4108834"/>
              <a:ext cx="4391008" cy="1323439"/>
            </a:xfrm>
            <a:prstGeom prst="rect">
              <a:avLst/>
            </a:prstGeom>
            <a:noFill/>
          </p:spPr>
          <p:txBody>
            <a:bodyPr wrap="square" rtlCol="0">
              <a:spAutoFit/>
            </a:bodyPr>
            <a:lstStyle/>
            <a:p>
              <a:r>
                <a:rPr lang="zh-CN" altLang="en-US" sz="2400" dirty="0" smtClean="0"/>
                <a:t>思路</a:t>
              </a:r>
              <a:r>
                <a:rPr lang="zh-CN" altLang="en-US" sz="2400" dirty="0"/>
                <a:t>方法迁移应用</a:t>
              </a:r>
              <a:endParaRPr lang="en-US" altLang="zh-CN" sz="2400" dirty="0" smtClean="0"/>
            </a:p>
            <a:p>
              <a:pPr marL="514350" indent="-514350">
                <a:buFont typeface="+mj-lt"/>
                <a:buAutoNum type="arabicPeriod"/>
              </a:pPr>
              <a:endParaRPr lang="en-US" altLang="zh-CN" sz="2800" dirty="0" smtClean="0"/>
            </a:p>
            <a:p>
              <a:pPr marL="514350" indent="-514350">
                <a:buFont typeface="+mj-lt"/>
                <a:buAutoNum type="arabicPeriod"/>
              </a:pPr>
              <a:endParaRPr lang="en-US" altLang="zh-CN" sz="2800" dirty="0" smtClean="0"/>
            </a:p>
          </p:txBody>
        </p:sp>
        <p:sp>
          <p:nvSpPr>
            <p:cNvPr id="9" name="文本框 8"/>
            <p:cNvSpPr txBox="1"/>
            <p:nvPr/>
          </p:nvSpPr>
          <p:spPr>
            <a:xfrm>
              <a:off x="2527443" y="1683182"/>
              <a:ext cx="4391008" cy="1692771"/>
            </a:xfrm>
            <a:prstGeom prst="rect">
              <a:avLst/>
            </a:prstGeom>
            <a:noFill/>
          </p:spPr>
          <p:txBody>
            <a:bodyPr wrap="square" rtlCol="0">
              <a:spAutoFit/>
            </a:bodyPr>
            <a:lstStyle/>
            <a:p>
              <a:r>
                <a:rPr lang="zh-CN" altLang="en-US" sz="2800" dirty="0" smtClean="0"/>
                <a:t>     </a:t>
              </a:r>
              <a:r>
                <a:rPr lang="zh-CN" altLang="en-US" sz="2800" dirty="0"/>
                <a:t/>
              </a:r>
              <a:br>
                <a:rPr lang="zh-CN" altLang="en-US" sz="2800" dirty="0"/>
              </a:br>
              <a:r>
                <a:rPr lang="zh-CN" altLang="en-US" sz="2400" dirty="0" smtClean="0"/>
                <a:t>高考</a:t>
              </a:r>
              <a:r>
                <a:rPr lang="zh-CN" altLang="en-US" sz="2400" dirty="0"/>
                <a:t>中的主要考</a:t>
              </a:r>
              <a:r>
                <a:rPr lang="zh-CN" altLang="en-US" sz="2400" dirty="0" smtClean="0"/>
                <a:t>法</a:t>
              </a:r>
              <a:endParaRPr lang="en-US" altLang="zh-CN" sz="2400" dirty="0" smtClean="0"/>
            </a:p>
            <a:p>
              <a:pPr marL="514350" indent="-514350">
                <a:buFont typeface="+mj-lt"/>
                <a:buAutoNum type="arabicPeriod"/>
              </a:pPr>
              <a:endParaRPr lang="en-US" altLang="zh-CN" sz="2400" dirty="0" smtClean="0"/>
            </a:p>
            <a:p>
              <a:pPr marL="514350" indent="-514350">
                <a:buFont typeface="+mj-lt"/>
                <a:buAutoNum type="arabicPeriod"/>
              </a:pPr>
              <a:endParaRPr lang="en-US" altLang="zh-CN" sz="2800" dirty="0" smtClean="0"/>
            </a:p>
          </p:txBody>
        </p:sp>
        <p:sp>
          <p:nvSpPr>
            <p:cNvPr id="10" name="文本框 9"/>
            <p:cNvSpPr txBox="1"/>
            <p:nvPr/>
          </p:nvSpPr>
          <p:spPr>
            <a:xfrm>
              <a:off x="2076783" y="2324636"/>
              <a:ext cx="4391008" cy="1815882"/>
            </a:xfrm>
            <a:prstGeom prst="rect">
              <a:avLst/>
            </a:prstGeom>
            <a:noFill/>
          </p:spPr>
          <p:txBody>
            <a:bodyPr wrap="square" rtlCol="0">
              <a:spAutoFit/>
            </a:bodyPr>
            <a:lstStyle/>
            <a:p>
              <a:r>
                <a:rPr lang="zh-CN" altLang="en-US" sz="2800" dirty="0" smtClean="0"/>
                <a:t>     </a:t>
              </a:r>
              <a:r>
                <a:rPr lang="zh-CN" altLang="en-US" sz="2800" dirty="0"/>
                <a:t/>
              </a:r>
              <a:br>
                <a:rPr lang="zh-CN" altLang="en-US" sz="2800" dirty="0"/>
              </a:br>
              <a:r>
                <a:rPr lang="zh-CN" altLang="en-US" sz="2400" dirty="0" smtClean="0"/>
                <a:t>典型</a:t>
              </a:r>
              <a:r>
                <a:rPr lang="zh-CN" altLang="en-US" sz="2400" dirty="0"/>
                <a:t>例题分析</a:t>
              </a:r>
              <a:r>
                <a:rPr lang="zh-CN" altLang="en-US" sz="2400" dirty="0" smtClean="0"/>
                <a:t>讲解</a:t>
              </a:r>
              <a:endParaRPr lang="en-US" altLang="zh-CN" sz="2400" dirty="0" smtClean="0"/>
            </a:p>
            <a:p>
              <a:pPr marL="514350" indent="-514350">
                <a:buFont typeface="+mj-lt"/>
                <a:buAutoNum type="arabicPeriod"/>
              </a:pPr>
              <a:endParaRPr lang="en-US" altLang="zh-CN" sz="2800" dirty="0" smtClean="0"/>
            </a:p>
            <a:p>
              <a:pPr marL="514350" indent="-514350">
                <a:buFont typeface="+mj-lt"/>
                <a:buAutoNum type="arabicPeriod"/>
              </a:pPr>
              <a:endParaRPr lang="en-US" altLang="zh-CN" sz="2800" dirty="0" smtClean="0"/>
            </a:p>
          </p:txBody>
        </p:sp>
        <p:sp>
          <p:nvSpPr>
            <p:cNvPr id="11" name="文本框 10"/>
            <p:cNvSpPr txBox="1"/>
            <p:nvPr/>
          </p:nvSpPr>
          <p:spPr>
            <a:xfrm>
              <a:off x="1626123" y="3029304"/>
              <a:ext cx="4391008" cy="1815882"/>
            </a:xfrm>
            <a:prstGeom prst="rect">
              <a:avLst/>
            </a:prstGeom>
            <a:noFill/>
          </p:spPr>
          <p:txBody>
            <a:bodyPr wrap="square" rtlCol="0">
              <a:spAutoFit/>
            </a:bodyPr>
            <a:lstStyle/>
            <a:p>
              <a:r>
                <a:rPr lang="zh-CN" altLang="en-US" sz="2800" dirty="0" smtClean="0"/>
                <a:t>     </a:t>
              </a:r>
              <a:r>
                <a:rPr lang="zh-CN" altLang="en-US" sz="2800" dirty="0"/>
                <a:t/>
              </a:r>
              <a:br>
                <a:rPr lang="zh-CN" altLang="en-US" sz="2800" dirty="0"/>
              </a:br>
              <a:r>
                <a:rPr lang="zh-CN" altLang="en-US" sz="2400" dirty="0" smtClean="0"/>
                <a:t>解题</a:t>
              </a:r>
              <a:r>
                <a:rPr lang="zh-CN" altLang="en-US" sz="2400" dirty="0"/>
                <a:t>思路梳理</a:t>
              </a:r>
              <a:r>
                <a:rPr lang="zh-CN" altLang="en-US" sz="2400" dirty="0" smtClean="0"/>
                <a:t>归纳</a:t>
              </a:r>
              <a:endParaRPr lang="en-US" altLang="zh-CN" sz="2400" dirty="0" smtClean="0"/>
            </a:p>
            <a:p>
              <a:pPr marL="514350" indent="-514350">
                <a:buFont typeface="+mj-lt"/>
                <a:buAutoNum type="arabicPeriod"/>
              </a:pPr>
              <a:endParaRPr lang="en-US" altLang="zh-CN" sz="2800" dirty="0" smtClean="0"/>
            </a:p>
            <a:p>
              <a:pPr marL="514350" indent="-514350">
                <a:buFont typeface="+mj-lt"/>
                <a:buAutoNum type="arabicPeriod"/>
              </a:pPr>
              <a:endParaRPr lang="en-US" altLang="zh-CN" sz="2800" dirty="0" smtClean="0"/>
            </a:p>
          </p:txBody>
        </p:sp>
      </p:grpSp>
    </p:spTree>
    <p:extLst>
      <p:ext uri="{BB962C8B-B14F-4D97-AF65-F5344CB8AC3E}">
        <p14:creationId xmlns:p14="http://schemas.microsoft.com/office/powerpoint/2010/main" val="4273715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ym typeface="+mn-ea"/>
              </a:rPr>
              <a:t>3.</a:t>
            </a:r>
            <a:r>
              <a:rPr lang="zh-CN" altLang="en-US" dirty="0" smtClean="0">
                <a:sym typeface="+mn-ea"/>
              </a:rPr>
              <a:t>典型</a:t>
            </a:r>
            <a:r>
              <a:rPr lang="zh-CN" altLang="en-US" dirty="0">
                <a:sym typeface="+mn-ea"/>
              </a:rPr>
              <a:t>例题分析讲解</a:t>
            </a:r>
            <a:endParaRPr lang="zh-CN" altLang="en-US" dirty="0"/>
          </a:p>
        </p:txBody>
      </p:sp>
    </p:spTree>
    <p:extLst>
      <p:ext uri="{BB962C8B-B14F-4D97-AF65-F5344CB8AC3E}">
        <p14:creationId xmlns:p14="http://schemas.microsoft.com/office/powerpoint/2010/main" val="325055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0" y="969217"/>
            <a:ext cx="8578793" cy="3970318"/>
          </a:xfrm>
          <a:prstGeom prst="rect">
            <a:avLst/>
          </a:prstGeom>
        </p:spPr>
        <p:txBody>
          <a:bodyPr wrap="square">
            <a:spAutoFit/>
          </a:bodyPr>
          <a:lstStyle/>
          <a:p>
            <a:pPr indent="540068" algn="just" hangingPunct="1">
              <a:lnSpc>
                <a:spcPct val="150000"/>
              </a:lnSpc>
            </a:pPr>
            <a:r>
              <a:rPr lang="zh-CN" altLang="en-US" sz="2000" kern="100" dirty="0" smtClean="0">
                <a:solidFill>
                  <a:prstClr val="black"/>
                </a:solidFill>
                <a:latin typeface="宋体" panose="02010600030101010101" pitchFamily="2" charset="-122"/>
                <a:cs typeface="Courier New" panose="02070309020205020404"/>
              </a:rPr>
              <a:t>例题</a:t>
            </a:r>
            <a:r>
              <a:rPr lang="en-US" altLang="zh-CN" sz="2000" kern="100" dirty="0" smtClean="0">
                <a:solidFill>
                  <a:prstClr val="black"/>
                </a:solidFill>
                <a:latin typeface="宋体" panose="02010600030101010101" pitchFamily="2" charset="-122"/>
                <a:cs typeface="Courier New" panose="02070309020205020404"/>
              </a:rPr>
              <a:t>1</a:t>
            </a:r>
            <a:r>
              <a:rPr lang="zh-CN" altLang="en-US" sz="2000" kern="100" dirty="0" smtClean="0">
                <a:solidFill>
                  <a:prstClr val="black"/>
                </a:solidFill>
                <a:latin typeface="宋体" panose="02010600030101010101" pitchFamily="2" charset="-122"/>
                <a:cs typeface="Courier New" panose="02070309020205020404"/>
              </a:rPr>
              <a:t>：（</a:t>
            </a:r>
            <a:r>
              <a:rPr lang="en-US" altLang="zh-CN" sz="2000" kern="100" dirty="0" smtClean="0">
                <a:solidFill>
                  <a:prstClr val="black"/>
                </a:solidFill>
                <a:latin typeface="宋体" panose="02010600030101010101" pitchFamily="2" charset="-122"/>
                <a:cs typeface="Courier New" panose="02070309020205020404"/>
              </a:rPr>
              <a:t>2019.</a:t>
            </a:r>
            <a:r>
              <a:rPr lang="zh-CN" altLang="en-US" sz="2000" kern="100" dirty="0" smtClean="0">
                <a:solidFill>
                  <a:prstClr val="black"/>
                </a:solidFill>
                <a:latin typeface="宋体" panose="02010600030101010101" pitchFamily="2" charset="-122"/>
                <a:cs typeface="Courier New" panose="02070309020205020404"/>
              </a:rPr>
              <a:t>北京</a:t>
            </a:r>
            <a:r>
              <a:rPr lang="zh-CN" altLang="en-US" sz="2000" kern="100" dirty="0">
                <a:solidFill>
                  <a:prstClr val="black"/>
                </a:solidFill>
                <a:latin typeface="宋体" panose="02010600030101010101" pitchFamily="2" charset="-122"/>
                <a:cs typeface="Courier New" panose="02070309020205020404"/>
              </a:rPr>
              <a:t>卷）图</a:t>
            </a:r>
            <a:r>
              <a:rPr lang="en-US" altLang="zh-CN" sz="2000" kern="100" dirty="0">
                <a:solidFill>
                  <a:prstClr val="black"/>
                </a:solidFill>
                <a:latin typeface="宋体" panose="02010600030101010101" pitchFamily="2" charset="-122"/>
                <a:cs typeface="Courier New" panose="02070309020205020404"/>
              </a:rPr>
              <a:t>6</a:t>
            </a:r>
            <a:r>
              <a:rPr lang="zh-CN" altLang="en-US" sz="2000" kern="100" dirty="0">
                <a:solidFill>
                  <a:prstClr val="black"/>
                </a:solidFill>
                <a:latin typeface="宋体" panose="02010600030101010101" pitchFamily="2" charset="-122"/>
                <a:cs typeface="Courier New" panose="02070309020205020404"/>
              </a:rPr>
              <a:t>示意某地商业和农业地租水平</a:t>
            </a:r>
            <a:r>
              <a:rPr lang="zh-CN" altLang="en-US" sz="2000" kern="100" dirty="0" smtClean="0">
                <a:solidFill>
                  <a:prstClr val="black"/>
                </a:solidFill>
                <a:latin typeface="宋体" panose="02010600030101010101" pitchFamily="2" charset="-122"/>
                <a:cs typeface="Courier New" panose="02070309020205020404"/>
              </a:rPr>
              <a:t>。</a:t>
            </a:r>
            <a:endParaRPr lang="en-US" altLang="zh-CN" sz="2000" kern="100" dirty="0" smtClean="0">
              <a:solidFill>
                <a:prstClr val="black"/>
              </a:solidFill>
              <a:latin typeface="宋体" panose="02010600030101010101" pitchFamily="2" charset="-122"/>
              <a:cs typeface="Courier New" panose="02070309020205020404"/>
            </a:endParaRPr>
          </a:p>
          <a:p>
            <a:pPr indent="540068" algn="just" hangingPunct="1">
              <a:lnSpc>
                <a:spcPct val="150000"/>
              </a:lnSpc>
            </a:pPr>
            <a:r>
              <a:rPr lang="zh-CN" altLang="en-US" sz="2000" kern="100" dirty="0" smtClean="0">
                <a:solidFill>
                  <a:prstClr val="black"/>
                </a:solidFill>
                <a:latin typeface="宋体" panose="02010600030101010101" pitchFamily="2" charset="-122"/>
                <a:cs typeface="Courier New" panose="02070309020205020404"/>
              </a:rPr>
              <a:t>读</a:t>
            </a:r>
            <a:r>
              <a:rPr lang="zh-CN" altLang="en-US" sz="2000" kern="100" dirty="0">
                <a:solidFill>
                  <a:prstClr val="black"/>
                </a:solidFill>
                <a:latin typeface="宋体" panose="02010600030101010101" pitchFamily="2" charset="-122"/>
                <a:cs typeface="Courier New" panose="02070309020205020404"/>
              </a:rPr>
              <a:t>图</a:t>
            </a:r>
            <a:r>
              <a:rPr lang="en-US" altLang="zh-CN" sz="2000" kern="100" dirty="0">
                <a:solidFill>
                  <a:prstClr val="black"/>
                </a:solidFill>
                <a:latin typeface="宋体" panose="02010600030101010101" pitchFamily="2" charset="-122"/>
                <a:cs typeface="Courier New" panose="02070309020205020404"/>
              </a:rPr>
              <a:t>,</a:t>
            </a:r>
            <a:r>
              <a:rPr lang="zh-CN" altLang="en-US" sz="2000" kern="100" dirty="0" smtClean="0">
                <a:solidFill>
                  <a:prstClr val="black"/>
                </a:solidFill>
                <a:latin typeface="宋体" panose="02010600030101010101" pitchFamily="2" charset="-122"/>
                <a:cs typeface="Courier New" panose="02070309020205020404"/>
              </a:rPr>
              <a:t>回答。</a:t>
            </a:r>
            <a:endParaRPr lang="zh-CN" altLang="en-US" sz="2000" kern="100" dirty="0">
              <a:solidFill>
                <a:prstClr val="black"/>
              </a:solidFill>
              <a:latin typeface="宋体" panose="02010600030101010101" pitchFamily="2" charset="-122"/>
              <a:cs typeface="Courier New" panose="02070309020205020404"/>
            </a:endParaRPr>
          </a:p>
          <a:p>
            <a:pPr indent="540068" algn="just" hangingPunct="1">
              <a:lnSpc>
                <a:spcPct val="150000"/>
              </a:lnSpc>
            </a:pPr>
            <a:r>
              <a:rPr lang="en-US" altLang="zh-CN" sz="2000" kern="100" dirty="0">
                <a:solidFill>
                  <a:prstClr val="black"/>
                </a:solidFill>
                <a:latin typeface="宋体" panose="02010600030101010101" pitchFamily="2" charset="-122"/>
                <a:cs typeface="Courier New" panose="02070309020205020404"/>
              </a:rPr>
              <a:t>8.</a:t>
            </a:r>
            <a:r>
              <a:rPr lang="zh-CN" altLang="en-US" sz="2000" kern="100" dirty="0">
                <a:solidFill>
                  <a:prstClr val="black"/>
                </a:solidFill>
                <a:latin typeface="宋体" panose="02010600030101010101" pitchFamily="2" charset="-122"/>
                <a:cs typeface="Courier New" panose="02070309020205020404"/>
              </a:rPr>
              <a:t>该图体现（  ）</a:t>
            </a:r>
          </a:p>
          <a:p>
            <a:pPr indent="540068" algn="just" hangingPunct="1">
              <a:lnSpc>
                <a:spcPct val="150000"/>
              </a:lnSpc>
            </a:pPr>
            <a:r>
              <a:rPr lang="en-US" altLang="zh-CN" sz="2000" kern="100" dirty="0">
                <a:solidFill>
                  <a:prstClr val="black"/>
                </a:solidFill>
                <a:latin typeface="宋体" panose="02010600030101010101" pitchFamily="2" charset="-122"/>
                <a:cs typeface="Courier New" panose="02070309020205020404"/>
              </a:rPr>
              <a:t>A.</a:t>
            </a:r>
            <a:r>
              <a:rPr lang="zh-CN" altLang="en-US" sz="2000" kern="100" dirty="0">
                <a:solidFill>
                  <a:prstClr val="black"/>
                </a:solidFill>
                <a:latin typeface="宋体" panose="02010600030101010101" pitchFamily="2" charset="-122"/>
                <a:cs typeface="Courier New" panose="02070309020205020404"/>
              </a:rPr>
              <a:t>两种用地类型呈交错分布</a:t>
            </a:r>
          </a:p>
          <a:p>
            <a:pPr indent="540068" algn="just" hangingPunct="1">
              <a:lnSpc>
                <a:spcPct val="150000"/>
              </a:lnSpc>
            </a:pPr>
            <a:r>
              <a:rPr lang="en-US" altLang="zh-CN" sz="2000" kern="100" dirty="0">
                <a:solidFill>
                  <a:prstClr val="black"/>
                </a:solidFill>
                <a:latin typeface="宋体" panose="02010600030101010101" pitchFamily="2" charset="-122"/>
                <a:cs typeface="Courier New" panose="02070309020205020404"/>
              </a:rPr>
              <a:t>B.</a:t>
            </a:r>
            <a:r>
              <a:rPr lang="zh-CN" altLang="en-US" sz="2000" kern="100" dirty="0">
                <a:solidFill>
                  <a:prstClr val="black"/>
                </a:solidFill>
                <a:latin typeface="宋体" panose="02010600030101010101" pitchFamily="2" charset="-122"/>
                <a:cs typeface="Courier New" panose="02070309020205020404"/>
              </a:rPr>
              <a:t>两种地租变化率的差异小</a:t>
            </a:r>
          </a:p>
          <a:p>
            <a:pPr indent="540068" algn="just" hangingPunct="1">
              <a:lnSpc>
                <a:spcPct val="150000"/>
              </a:lnSpc>
            </a:pPr>
            <a:r>
              <a:rPr lang="en-US" altLang="zh-CN" sz="2000" kern="100" dirty="0">
                <a:solidFill>
                  <a:prstClr val="black"/>
                </a:solidFill>
                <a:latin typeface="宋体" panose="02010600030101010101" pitchFamily="2" charset="-122"/>
                <a:cs typeface="Courier New" panose="02070309020205020404"/>
              </a:rPr>
              <a:t>C.</a:t>
            </a:r>
            <a:r>
              <a:rPr lang="zh-CN" altLang="en-US" sz="2000" kern="100" dirty="0">
                <a:solidFill>
                  <a:prstClr val="black"/>
                </a:solidFill>
                <a:latin typeface="宋体" panose="02010600030101010101" pitchFamily="2" charset="-122"/>
                <a:cs typeface="Courier New" panose="02070309020205020404"/>
              </a:rPr>
              <a:t>商业用地向郊区持续扩展</a:t>
            </a:r>
          </a:p>
          <a:p>
            <a:pPr indent="540068" algn="just" hangingPunct="1">
              <a:lnSpc>
                <a:spcPct val="150000"/>
              </a:lnSpc>
            </a:pPr>
            <a:r>
              <a:rPr lang="en-US" altLang="zh-CN" sz="2000" kern="100" dirty="0">
                <a:solidFill>
                  <a:prstClr val="black"/>
                </a:solidFill>
                <a:latin typeface="宋体" panose="02010600030101010101" pitchFamily="2" charset="-122"/>
                <a:cs typeface="Courier New" panose="02070309020205020404"/>
              </a:rPr>
              <a:t>D.</a:t>
            </a:r>
            <a:r>
              <a:rPr lang="zh-CN" altLang="en-US" sz="2000" kern="100" dirty="0">
                <a:solidFill>
                  <a:prstClr val="black"/>
                </a:solidFill>
                <a:latin typeface="宋体" panose="02010600030101010101" pitchFamily="2" charset="-122"/>
                <a:cs typeface="Courier New" panose="02070309020205020404"/>
              </a:rPr>
              <a:t>农业用地受到政策的保护</a:t>
            </a:r>
          </a:p>
          <a:p>
            <a:pPr indent="540068" algn="just" hangingPunct="1">
              <a:lnSpc>
                <a:spcPct val="150000"/>
              </a:lnSpc>
            </a:pPr>
            <a:endParaRPr lang="zh-CN" altLang="zh-CN" sz="2800" kern="100" dirty="0">
              <a:solidFill>
                <a:prstClr val="black"/>
              </a:solidFill>
              <a:latin typeface="宋体" panose="02010600030101010101" pitchFamily="2" charset="-122"/>
              <a:cs typeface="Courier New" panose="02070309020205020404"/>
            </a:endParaRPr>
          </a:p>
        </p:txBody>
      </p:sp>
      <p:sp>
        <p:nvSpPr>
          <p:cNvPr id="10" name="标题 1"/>
          <p:cNvSpPr>
            <a:spLocks noGrp="1"/>
          </p:cNvSpPr>
          <p:nvPr>
            <p:ph type="title"/>
          </p:nvPr>
        </p:nvSpPr>
        <p:spPr>
          <a:xfrm>
            <a:off x="2611928" y="217403"/>
            <a:ext cx="2494328" cy="397319"/>
          </a:xfrm>
        </p:spPr>
        <p:txBody>
          <a:bodyPr>
            <a:normAutofit fontScale="90000"/>
          </a:bodyPr>
          <a:lstStyle/>
          <a:p>
            <a:r>
              <a:rPr lang="zh-CN" altLang="en-US" dirty="0" smtClean="0"/>
              <a:t>城镇内部空间结构</a:t>
            </a:r>
            <a:endParaRPr lang="zh-CN" altLang="en-US" dirty="0"/>
          </a:p>
        </p:txBody>
      </p:sp>
      <p:pic>
        <p:nvPicPr>
          <p:cNvPr id="4" name="图片 3"/>
          <p:cNvPicPr>
            <a:picLocks noChangeAspect="1"/>
          </p:cNvPicPr>
          <p:nvPr/>
        </p:nvPicPr>
        <p:blipFill>
          <a:blip r:embed="rId3"/>
          <a:stretch>
            <a:fillRect/>
          </a:stretch>
        </p:blipFill>
        <p:spPr>
          <a:xfrm>
            <a:off x="4464056" y="1599447"/>
            <a:ext cx="3354577" cy="3200287"/>
          </a:xfrm>
          <a:prstGeom prst="rect">
            <a:avLst/>
          </a:prstGeom>
        </p:spPr>
      </p:pic>
      <p:sp>
        <p:nvSpPr>
          <p:cNvPr id="8" name="五边形 7"/>
          <p:cNvSpPr/>
          <p:nvPr/>
        </p:nvSpPr>
        <p:spPr>
          <a:xfrm>
            <a:off x="9621" y="0"/>
            <a:ext cx="1261429" cy="657546"/>
          </a:xfrm>
          <a:prstGeom prst="homePlate">
            <a:avLst>
              <a:gd name="adj" fmla="val 3906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a:solidFill>
                  <a:schemeClr val="bg1"/>
                </a:solidFill>
              </a:rPr>
              <a:t>典型例题</a:t>
            </a:r>
          </a:p>
        </p:txBody>
      </p:sp>
      <p:grpSp>
        <p:nvGrpSpPr>
          <p:cNvPr id="11" name="组合 10"/>
          <p:cNvGrpSpPr/>
          <p:nvPr/>
        </p:nvGrpSpPr>
        <p:grpSpPr>
          <a:xfrm>
            <a:off x="8086349" y="4219083"/>
            <a:ext cx="1261884" cy="801082"/>
            <a:chOff x="7726166" y="4085644"/>
            <a:chExt cx="1261884" cy="801082"/>
          </a:xfrm>
        </p:grpSpPr>
        <p:pic>
          <p:nvPicPr>
            <p:cNvPr id="13" name="图片 12"/>
            <p:cNvPicPr>
              <a:picLocks noChangeAspect="1"/>
            </p:cNvPicPr>
            <p:nvPr/>
          </p:nvPicPr>
          <p:blipFill>
            <a:blip r:embed="rId4"/>
            <a:stretch>
              <a:fillRect/>
            </a:stretch>
          </p:blipFill>
          <p:spPr>
            <a:xfrm>
              <a:off x="7726166" y="4085644"/>
              <a:ext cx="934292" cy="801082"/>
            </a:xfrm>
            <a:prstGeom prst="rect">
              <a:avLst/>
            </a:prstGeom>
          </p:spPr>
        </p:pic>
        <p:sp>
          <p:nvSpPr>
            <p:cNvPr id="14" name="文本框 13"/>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332827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47862" y="787659"/>
            <a:ext cx="4938534" cy="4247317"/>
          </a:xfrm>
          <a:prstGeom prst="rect">
            <a:avLst/>
          </a:prstGeom>
        </p:spPr>
        <p:txBody>
          <a:bodyPr wrap="square">
            <a:spAutoFit/>
          </a:bodyPr>
          <a:lstStyle/>
          <a:p>
            <a:pPr indent="540068" algn="just" hangingPunct="1">
              <a:lnSpc>
                <a:spcPct val="150000"/>
              </a:lnSpc>
            </a:pP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本题图像是坐标图，横坐标代表距市中心远近，纵坐标代表地租</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，商业用地的斜线表示商业的付租能力随距市中心距离变大而快速递减，农业用地的斜线表示</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农业的付租能力随距市中心距离变大</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而缓慢递减，图示</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直观</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地看出一陡一</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缓</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，说明两种</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地租变化率的</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差异大，</a:t>
            </a:r>
            <a:r>
              <a:rPr lang="en-US" altLang="zh-CN" sz="1200" kern="100" dirty="0" smtClean="0">
                <a:solidFill>
                  <a:srgbClr val="FF0000"/>
                </a:solidFill>
                <a:latin typeface="Times New Roman" panose="02020603050405020304"/>
                <a:ea typeface="华文细黑" panose="02010600040101010101" charset="-122"/>
                <a:cs typeface="Times New Roman" panose="02020603050405020304"/>
              </a:rPr>
              <a:t>B</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错；</a:t>
            </a:r>
            <a:endParaRPr lang="en-US" altLang="zh-CN" sz="1200" kern="100" dirty="0" smtClean="0">
              <a:solidFill>
                <a:srgbClr val="FF0000"/>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zh-CN" altLang="en-US" sz="1200" kern="100" dirty="0">
                <a:solidFill>
                  <a:srgbClr val="FF0000"/>
                </a:solidFill>
                <a:latin typeface="Times New Roman" panose="02020603050405020304"/>
                <a:ea typeface="华文细黑" panose="02010600040101010101" charset="-122"/>
                <a:cs typeface="Times New Roman" panose="02020603050405020304"/>
              </a:rPr>
              <a:t>图示可知商业用地集中分布在城区，农业用地集中分布在郊区，并没有呈现交错分布，</a:t>
            </a:r>
            <a:r>
              <a:rPr lang="en-US" altLang="zh-CN" sz="1200" kern="100" dirty="0">
                <a:solidFill>
                  <a:srgbClr val="FF0000"/>
                </a:solidFill>
                <a:latin typeface="Times New Roman" panose="02020603050405020304"/>
                <a:ea typeface="华文细黑" panose="02010600040101010101" charset="-122"/>
                <a:cs typeface="Times New Roman" panose="02020603050405020304"/>
              </a:rPr>
              <a:t>A</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选项错误。</a:t>
            </a:r>
          </a:p>
          <a:p>
            <a:pPr indent="540068" algn="just" hangingPunct="1">
              <a:lnSpc>
                <a:spcPct val="150000"/>
              </a:lnSpc>
            </a:pPr>
            <a:r>
              <a:rPr lang="zh-CN" altLang="en-US" sz="1200" kern="100" dirty="0">
                <a:solidFill>
                  <a:srgbClr val="FF0000"/>
                </a:solidFill>
                <a:latin typeface="Times New Roman" panose="02020603050405020304"/>
                <a:ea typeface="华文细黑" panose="02010600040101010101" charset="-122"/>
                <a:cs typeface="Times New Roman" panose="02020603050405020304"/>
              </a:rPr>
              <a:t>商业是对地租最敏感的功能区，一定是在城区更为集中，不可能向郊区持续，不看图也可以推断此选项错误。排除</a:t>
            </a:r>
            <a:r>
              <a:rPr lang="en-US" altLang="zh-CN" sz="1200" kern="100" dirty="0">
                <a:solidFill>
                  <a:srgbClr val="FF0000"/>
                </a:solidFill>
                <a:latin typeface="Times New Roman" panose="02020603050405020304"/>
                <a:ea typeface="华文细黑" panose="02010600040101010101" charset="-122"/>
                <a:cs typeface="Times New Roman" panose="02020603050405020304"/>
              </a:rPr>
              <a:t>C</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a:t>
            </a:r>
            <a:endParaRPr lang="en-US" altLang="zh-CN" sz="1200" kern="100" dirty="0">
              <a:solidFill>
                <a:srgbClr val="FF0000"/>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如果</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我们将地租线补充完整的话</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，把商业线延长至横轴，更</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容易推断出，如果仅是经济因素起作用，交叠地带应该是</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商业，因为在交界处商业</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用地的</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地租</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明显</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高于</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农业，却广泛分布</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农业用地，可</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推断不是经济因素起作用，而是人为因素在</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起作用，是我国严格保护耕地的政策起作用，所以</a:t>
            </a:r>
            <a:r>
              <a:rPr lang="en-US" altLang="zh-CN" sz="1200" kern="100" dirty="0">
                <a:solidFill>
                  <a:srgbClr val="FF0000"/>
                </a:solidFill>
                <a:latin typeface="Times New Roman" panose="02020603050405020304"/>
                <a:ea typeface="华文细黑" panose="02010600040101010101" charset="-122"/>
                <a:cs typeface="Times New Roman" panose="02020603050405020304"/>
              </a:rPr>
              <a:t>D</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正确；</a:t>
            </a:r>
            <a:endParaRPr lang="en-US" altLang="zh-CN" sz="1200" kern="100" dirty="0" smtClean="0">
              <a:solidFill>
                <a:srgbClr val="FF0000"/>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该</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题考查学生</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对功能区</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特点的理解、对图像的解读、是否关注</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生活关注</a:t>
            </a:r>
            <a:r>
              <a:rPr lang="zh-CN" altLang="en-US" sz="1200" kern="100" dirty="0" smtClean="0">
                <a:solidFill>
                  <a:srgbClr val="FF0000"/>
                </a:solidFill>
                <a:latin typeface="Times New Roman" panose="02020603050405020304"/>
                <a:ea typeface="华文细黑" panose="02010600040101010101" charset="-122"/>
                <a:cs typeface="Times New Roman" panose="02020603050405020304"/>
              </a:rPr>
              <a:t>时事等</a:t>
            </a:r>
            <a:r>
              <a:rPr lang="zh-CN" altLang="en-US" sz="1200" kern="100" dirty="0">
                <a:solidFill>
                  <a:srgbClr val="FF0000"/>
                </a:solidFill>
                <a:latin typeface="Times New Roman" panose="02020603050405020304"/>
                <a:ea typeface="华文细黑" panose="02010600040101010101" charset="-122"/>
                <a:cs typeface="Times New Roman" panose="02020603050405020304"/>
              </a:rPr>
              <a:t>诸多问题。</a:t>
            </a:r>
          </a:p>
        </p:txBody>
      </p:sp>
      <p:sp>
        <p:nvSpPr>
          <p:cNvPr id="3" name="五边形 2"/>
          <p:cNvSpPr/>
          <p:nvPr/>
        </p:nvSpPr>
        <p:spPr>
          <a:xfrm>
            <a:off x="9621" y="0"/>
            <a:ext cx="2127404"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03395" y="130113"/>
            <a:ext cx="1798631" cy="397319"/>
          </a:xfrm>
        </p:spPr>
        <p:txBody>
          <a:bodyPr>
            <a:noAutofit/>
          </a:bodyPr>
          <a:lstStyle/>
          <a:p>
            <a:r>
              <a:rPr lang="zh-CN" altLang="en-US" sz="2400" dirty="0" smtClean="0">
                <a:solidFill>
                  <a:schemeClr val="bg1"/>
                </a:solidFill>
              </a:rPr>
              <a:t>   </a:t>
            </a:r>
            <a:r>
              <a:rPr lang="zh-CN" altLang="en-US" sz="2400" dirty="0">
                <a:solidFill>
                  <a:schemeClr val="bg1"/>
                </a:solidFill>
              </a:rPr>
              <a:t>分析讲解</a:t>
            </a:r>
          </a:p>
        </p:txBody>
      </p:sp>
      <p:pic>
        <p:nvPicPr>
          <p:cNvPr id="5" name="图片 4"/>
          <p:cNvPicPr>
            <a:picLocks noChangeAspect="1"/>
          </p:cNvPicPr>
          <p:nvPr/>
        </p:nvPicPr>
        <p:blipFill>
          <a:blip r:embed="rId3"/>
          <a:stretch>
            <a:fillRect/>
          </a:stretch>
        </p:blipFill>
        <p:spPr>
          <a:xfrm>
            <a:off x="5563391" y="1506980"/>
            <a:ext cx="3354577" cy="3200287"/>
          </a:xfrm>
          <a:prstGeom prst="rect">
            <a:avLst/>
          </a:prstGeom>
        </p:spPr>
      </p:pic>
      <p:cxnSp>
        <p:nvCxnSpPr>
          <p:cNvPr id="6" name="直线连接符 13"/>
          <p:cNvCxnSpPr/>
          <p:nvPr/>
        </p:nvCxnSpPr>
        <p:spPr>
          <a:xfrm>
            <a:off x="7140539" y="3308279"/>
            <a:ext cx="21257" cy="962749"/>
          </a:xfrm>
          <a:prstGeom prst="line">
            <a:avLst/>
          </a:prstGeom>
          <a:noFill/>
          <a:ln w="44450" cap="flat" cmpd="sng" algn="ctr">
            <a:solidFill>
              <a:srgbClr val="FF0000"/>
            </a:solidFill>
            <a:prstDash val="solid"/>
          </a:ln>
          <a:effectLst/>
        </p:spPr>
      </p:cxnSp>
      <p:cxnSp>
        <p:nvCxnSpPr>
          <p:cNvPr id="7" name="直线连接符 21"/>
          <p:cNvCxnSpPr/>
          <p:nvPr/>
        </p:nvCxnSpPr>
        <p:spPr>
          <a:xfrm>
            <a:off x="7777537" y="3503248"/>
            <a:ext cx="14186" cy="771087"/>
          </a:xfrm>
          <a:prstGeom prst="line">
            <a:avLst/>
          </a:prstGeom>
          <a:noFill/>
          <a:ln w="44450" cap="flat" cmpd="sng" algn="ctr">
            <a:solidFill>
              <a:srgbClr val="FF0000"/>
            </a:solidFill>
            <a:prstDash val="solid"/>
          </a:ln>
          <a:effectLst/>
        </p:spPr>
      </p:cxnSp>
      <p:cxnSp>
        <p:nvCxnSpPr>
          <p:cNvPr id="8" name="直线连接符 10"/>
          <p:cNvCxnSpPr/>
          <p:nvPr/>
        </p:nvCxnSpPr>
        <p:spPr>
          <a:xfrm>
            <a:off x="7140539" y="3308279"/>
            <a:ext cx="928179" cy="955782"/>
          </a:xfrm>
          <a:prstGeom prst="line">
            <a:avLst/>
          </a:prstGeom>
          <a:noFill/>
          <a:ln w="44450" cap="flat" cmpd="sng" algn="ctr">
            <a:solidFill>
              <a:srgbClr val="0070C0"/>
            </a:solidFill>
            <a:prstDash val="solid"/>
          </a:ln>
          <a:effectLst/>
        </p:spPr>
      </p:cxnSp>
      <p:pic>
        <p:nvPicPr>
          <p:cNvPr id="2" name="图片 1"/>
          <p:cNvPicPr>
            <a:picLocks noChangeAspect="1"/>
          </p:cNvPicPr>
          <p:nvPr/>
        </p:nvPicPr>
        <p:blipFill>
          <a:blip r:embed="rId4"/>
          <a:stretch>
            <a:fillRect/>
          </a:stretch>
        </p:blipFill>
        <p:spPr>
          <a:xfrm>
            <a:off x="6793231" y="804083"/>
            <a:ext cx="2124737" cy="1405793"/>
          </a:xfrm>
          <a:prstGeom prst="rect">
            <a:avLst/>
          </a:prstGeom>
        </p:spPr>
      </p:pic>
    </p:spTree>
    <p:extLst>
      <p:ext uri="{BB962C8B-B14F-4D97-AF65-F5344CB8AC3E}">
        <p14:creationId xmlns:p14="http://schemas.microsoft.com/office/powerpoint/2010/main" val="2085990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32911" y="759388"/>
            <a:ext cx="8578793" cy="4478149"/>
          </a:xfrm>
          <a:prstGeom prst="rect">
            <a:avLst/>
          </a:prstGeom>
        </p:spPr>
        <p:txBody>
          <a:bodyPr wrap="square">
            <a:spAutoFit/>
          </a:bodyPr>
          <a:lstStyle/>
          <a:p>
            <a:pPr indent="540068" algn="just" hangingPunct="1">
              <a:lnSpc>
                <a:spcPct val="150000"/>
              </a:lnSpc>
            </a:pPr>
            <a:r>
              <a:rPr lang="zh-CN" altLang="en-US" kern="100" dirty="0" smtClean="0">
                <a:solidFill>
                  <a:prstClr val="black"/>
                </a:solidFill>
                <a:latin typeface="宋体" panose="02010600030101010101" pitchFamily="2" charset="-122"/>
                <a:cs typeface="Courier New" panose="02070309020205020404"/>
              </a:rPr>
              <a:t>例题</a:t>
            </a:r>
            <a:r>
              <a:rPr lang="en-US" altLang="zh-CN" kern="100" dirty="0" smtClean="0">
                <a:solidFill>
                  <a:prstClr val="black"/>
                </a:solidFill>
                <a:latin typeface="宋体" panose="02010600030101010101" pitchFamily="2" charset="-122"/>
                <a:cs typeface="Courier New" panose="02070309020205020404"/>
              </a:rPr>
              <a:t>2</a:t>
            </a:r>
            <a:r>
              <a:rPr lang="zh-CN" altLang="en-US" kern="100" dirty="0" smtClean="0">
                <a:solidFill>
                  <a:prstClr val="black"/>
                </a:solidFill>
                <a:latin typeface="宋体" panose="02010600030101010101" pitchFamily="2" charset="-122"/>
                <a:cs typeface="Courier New" panose="02070309020205020404"/>
              </a:rPr>
              <a:t>：（</a:t>
            </a:r>
            <a:r>
              <a:rPr lang="en-US" altLang="zh-CN" kern="100" dirty="0">
                <a:solidFill>
                  <a:prstClr val="black"/>
                </a:solidFill>
                <a:latin typeface="宋体" panose="02010600030101010101" pitchFamily="2" charset="-122"/>
                <a:cs typeface="Courier New" panose="02070309020205020404"/>
              </a:rPr>
              <a:t>2016</a:t>
            </a:r>
            <a:r>
              <a:rPr lang="zh-CN" altLang="en-US" kern="100" dirty="0">
                <a:solidFill>
                  <a:prstClr val="black"/>
                </a:solidFill>
                <a:latin typeface="宋体" panose="02010600030101010101" pitchFamily="2" charset="-122"/>
                <a:cs typeface="Courier New" panose="02070309020205020404"/>
              </a:rPr>
              <a:t>年新课标全国卷</a:t>
            </a:r>
            <a:r>
              <a:rPr lang="en-US" altLang="zh-CN" kern="100" dirty="0" smtClean="0">
                <a:solidFill>
                  <a:prstClr val="black"/>
                </a:solidFill>
                <a:latin typeface="宋体" panose="02010600030101010101" pitchFamily="2" charset="-122"/>
                <a:cs typeface="Courier New" panose="02070309020205020404"/>
              </a:rPr>
              <a:t>Ⅰ</a:t>
            </a:r>
            <a:r>
              <a:rPr lang="zh-CN" altLang="en-US" kern="100" dirty="0" smtClean="0">
                <a:solidFill>
                  <a:prstClr val="black"/>
                </a:solidFill>
                <a:latin typeface="宋体" panose="02010600030101010101" pitchFamily="2" charset="-122"/>
                <a:cs typeface="Courier New" panose="02070309020205020404"/>
              </a:rPr>
              <a:t>）自</a:t>
            </a:r>
            <a:r>
              <a:rPr lang="en-US" altLang="zh-CN" kern="100" dirty="0">
                <a:solidFill>
                  <a:prstClr val="black"/>
                </a:solidFill>
                <a:latin typeface="宋体" panose="02010600030101010101" pitchFamily="2" charset="-122"/>
                <a:cs typeface="Courier New" panose="02070309020205020404"/>
              </a:rPr>
              <a:t>20</a:t>
            </a:r>
            <a:r>
              <a:rPr lang="zh-CN" altLang="en-US" kern="100" dirty="0">
                <a:solidFill>
                  <a:prstClr val="black"/>
                </a:solidFill>
                <a:latin typeface="宋体" panose="02010600030101010101" pitchFamily="2" charset="-122"/>
                <a:cs typeface="Courier New" panose="02070309020205020404"/>
              </a:rPr>
              <a:t>世纪</a:t>
            </a:r>
            <a:r>
              <a:rPr lang="en-US" altLang="zh-CN" kern="100" dirty="0">
                <a:solidFill>
                  <a:prstClr val="black"/>
                </a:solidFill>
                <a:latin typeface="宋体" panose="02010600030101010101" pitchFamily="2" charset="-122"/>
                <a:cs typeface="Courier New" panose="02070309020205020404"/>
              </a:rPr>
              <a:t>50</a:t>
            </a:r>
            <a:r>
              <a:rPr lang="zh-CN" altLang="en-US" kern="100" dirty="0">
                <a:solidFill>
                  <a:prstClr val="black"/>
                </a:solidFill>
                <a:latin typeface="宋体" panose="02010600030101010101" pitchFamily="2" charset="-122"/>
                <a:cs typeface="Courier New" panose="02070309020205020404"/>
              </a:rPr>
              <a:t>年代，荷兰的兰斯塔德地区经过多次空间规划，形成城市在外，郊区在内的空间特征：该区中间是一个接近</a:t>
            </a:r>
            <a:r>
              <a:rPr lang="en-US" altLang="zh-CN" kern="100" dirty="0">
                <a:solidFill>
                  <a:prstClr val="black"/>
                </a:solidFill>
                <a:latin typeface="宋体" panose="02010600030101010101" pitchFamily="2" charset="-122"/>
                <a:cs typeface="Courier New" panose="02070309020205020404"/>
              </a:rPr>
              <a:t>3000</a:t>
            </a:r>
            <a:r>
              <a:rPr lang="zh-CN" altLang="en-US" kern="100" dirty="0">
                <a:solidFill>
                  <a:prstClr val="black"/>
                </a:solidFill>
                <a:latin typeface="宋体" panose="02010600030101010101" pitchFamily="2" charset="-122"/>
                <a:cs typeface="Courier New" panose="02070309020205020404"/>
              </a:rPr>
              <a:t>平方千米的“绿心”</a:t>
            </a:r>
            <a:r>
              <a:rPr lang="en-US" altLang="zh-CN" kern="100" dirty="0">
                <a:solidFill>
                  <a:prstClr val="black"/>
                </a:solidFill>
                <a:latin typeface="宋体" panose="02010600030101010101" pitchFamily="2" charset="-122"/>
                <a:cs typeface="Courier New" panose="02070309020205020404"/>
              </a:rPr>
              <a:t>——</a:t>
            </a:r>
            <a:r>
              <a:rPr lang="zh-CN" altLang="en-US" kern="100" dirty="0">
                <a:solidFill>
                  <a:prstClr val="black"/>
                </a:solidFill>
                <a:latin typeface="宋体" panose="02010600030101010101" pitchFamily="2" charset="-122"/>
                <a:cs typeface="Courier New" panose="02070309020205020404"/>
              </a:rPr>
              <a:t>乡村地带；四个核心城市和其他城镇呈环状分布在“绿心”的周围，城镇之间设置不可侵占的绿地，四个核心城市各具特殊职能，各城市分工明确，通过快速交通系统连接成具有国际竞争力的城市群，近</a:t>
            </a:r>
            <a:r>
              <a:rPr lang="en-US" altLang="zh-CN" kern="100" dirty="0">
                <a:solidFill>
                  <a:prstClr val="black"/>
                </a:solidFill>
                <a:latin typeface="宋体" panose="02010600030101010101" pitchFamily="2" charset="-122"/>
                <a:cs typeface="Courier New" panose="02070309020205020404"/>
              </a:rPr>
              <a:t>20</a:t>
            </a:r>
            <a:r>
              <a:rPr lang="zh-CN" altLang="en-US" kern="100" dirty="0">
                <a:solidFill>
                  <a:prstClr val="black"/>
                </a:solidFill>
                <a:latin typeface="宋体" panose="02010600030101010101" pitchFamily="2" charset="-122"/>
                <a:cs typeface="Courier New" panose="02070309020205020404"/>
              </a:rPr>
              <a:t>年来，该地区城镇扩展程度小，基本维持稳定的城镇结构体系。据此完成下列小题。</a:t>
            </a:r>
          </a:p>
          <a:p>
            <a:pPr indent="540068" algn="just" hangingPunct="1">
              <a:lnSpc>
                <a:spcPct val="150000"/>
              </a:lnSpc>
            </a:pPr>
            <a:r>
              <a:rPr lang="en-US" altLang="zh-CN" kern="100" dirty="0" smtClean="0">
                <a:solidFill>
                  <a:prstClr val="black"/>
                </a:solidFill>
                <a:latin typeface="宋体" panose="02010600030101010101" pitchFamily="2" charset="-122"/>
                <a:cs typeface="Courier New" panose="02070309020205020404"/>
              </a:rPr>
              <a:t>6.</a:t>
            </a:r>
            <a:r>
              <a:rPr lang="zh-CN" altLang="en-US" kern="100" dirty="0">
                <a:solidFill>
                  <a:prstClr val="black"/>
                </a:solidFill>
                <a:latin typeface="宋体" panose="02010600030101010101" pitchFamily="2" charset="-122"/>
                <a:cs typeface="Courier New" panose="02070309020205020404"/>
              </a:rPr>
              <a:t>兰斯塔德空间规划的实施，可以</a:t>
            </a:r>
          </a:p>
          <a:p>
            <a:pPr indent="540068" algn="just" hangingPunct="1">
              <a:lnSpc>
                <a:spcPct val="150000"/>
              </a:lnSpc>
            </a:pPr>
            <a:r>
              <a:rPr lang="en-US" altLang="zh-CN" kern="100" dirty="0">
                <a:solidFill>
                  <a:prstClr val="black"/>
                </a:solidFill>
                <a:latin typeface="宋体" panose="02010600030101010101" pitchFamily="2" charset="-122"/>
                <a:cs typeface="Courier New" panose="02070309020205020404"/>
              </a:rPr>
              <a:t>A</a:t>
            </a:r>
            <a:r>
              <a:rPr lang="zh-CN" altLang="en-US" kern="100" dirty="0">
                <a:solidFill>
                  <a:prstClr val="black"/>
                </a:solidFill>
                <a:latin typeface="宋体" panose="02010600030101010101" pitchFamily="2" charset="-122"/>
                <a:cs typeface="Courier New" panose="02070309020205020404"/>
              </a:rPr>
              <a:t>．提高乡村人口比重     </a:t>
            </a:r>
            <a:r>
              <a:rPr lang="zh-CN" altLang="en-US" kern="100" dirty="0" smtClean="0">
                <a:solidFill>
                  <a:prstClr val="black"/>
                </a:solidFill>
                <a:latin typeface="宋体" panose="02010600030101010101" pitchFamily="2" charset="-122"/>
                <a:cs typeface="Courier New" panose="02070309020205020404"/>
              </a:rPr>
              <a:t>  </a:t>
            </a:r>
            <a:r>
              <a:rPr lang="en-US" altLang="zh-CN" kern="100" dirty="0" smtClean="0">
                <a:solidFill>
                  <a:prstClr val="black"/>
                </a:solidFill>
                <a:latin typeface="宋体" panose="02010600030101010101" pitchFamily="2" charset="-122"/>
                <a:cs typeface="Courier New" panose="02070309020205020404"/>
              </a:rPr>
              <a:t>B</a:t>
            </a:r>
            <a:r>
              <a:rPr lang="zh-CN" altLang="en-US" kern="100" dirty="0">
                <a:solidFill>
                  <a:prstClr val="black"/>
                </a:solidFill>
                <a:latin typeface="宋体" panose="02010600030101010101" pitchFamily="2" charset="-122"/>
                <a:cs typeface="Courier New" panose="02070309020205020404"/>
              </a:rPr>
              <a:t>．降低人口密度   </a:t>
            </a:r>
          </a:p>
          <a:p>
            <a:pPr indent="540068" algn="just" hangingPunct="1">
              <a:lnSpc>
                <a:spcPct val="150000"/>
              </a:lnSpc>
            </a:pPr>
            <a:r>
              <a:rPr lang="en-US" altLang="zh-CN" kern="100" dirty="0">
                <a:solidFill>
                  <a:prstClr val="black"/>
                </a:solidFill>
                <a:latin typeface="宋体" panose="02010600030101010101" pitchFamily="2" charset="-122"/>
                <a:cs typeface="Courier New" panose="02070309020205020404"/>
              </a:rPr>
              <a:t>C</a:t>
            </a:r>
            <a:r>
              <a:rPr lang="zh-CN" altLang="en-US" kern="100" dirty="0">
                <a:solidFill>
                  <a:prstClr val="black"/>
                </a:solidFill>
                <a:latin typeface="宋体" panose="02010600030101010101" pitchFamily="2" charset="-122"/>
                <a:cs typeface="Courier New" panose="02070309020205020404"/>
              </a:rPr>
              <a:t>．促进城市竞争        </a:t>
            </a:r>
            <a:r>
              <a:rPr lang="zh-CN" altLang="en-US" kern="100" dirty="0" smtClean="0">
                <a:solidFill>
                  <a:prstClr val="black"/>
                </a:solidFill>
                <a:latin typeface="宋体" panose="02010600030101010101" pitchFamily="2" charset="-122"/>
                <a:cs typeface="Courier New" panose="02070309020205020404"/>
              </a:rPr>
              <a:t>   </a:t>
            </a:r>
            <a:r>
              <a:rPr lang="en-US" altLang="zh-CN" kern="100" dirty="0" smtClean="0">
                <a:solidFill>
                  <a:prstClr val="black"/>
                </a:solidFill>
                <a:latin typeface="宋体" panose="02010600030101010101" pitchFamily="2" charset="-122"/>
                <a:cs typeface="Courier New" panose="02070309020205020404"/>
              </a:rPr>
              <a:t>D</a:t>
            </a:r>
            <a:r>
              <a:rPr lang="zh-CN" altLang="en-US" kern="100" dirty="0">
                <a:solidFill>
                  <a:prstClr val="black"/>
                </a:solidFill>
                <a:latin typeface="宋体" panose="02010600030101010101" pitchFamily="2" charset="-122"/>
                <a:cs typeface="Courier New" panose="02070309020205020404"/>
              </a:rPr>
              <a:t>．优化城乡用地结构</a:t>
            </a:r>
          </a:p>
          <a:p>
            <a:pPr indent="540068" algn="just" hangingPunct="1">
              <a:lnSpc>
                <a:spcPct val="150000"/>
              </a:lnSpc>
            </a:pPr>
            <a:endParaRPr lang="zh-CN" altLang="zh-CN" sz="2800" kern="100" dirty="0">
              <a:solidFill>
                <a:prstClr val="black"/>
              </a:solidFill>
              <a:latin typeface="宋体" panose="02010600030101010101" pitchFamily="2" charset="-122"/>
              <a:cs typeface="Courier New" panose="02070309020205020404"/>
            </a:endParaRPr>
          </a:p>
        </p:txBody>
      </p:sp>
      <p:sp>
        <p:nvSpPr>
          <p:cNvPr id="10" name="标题 1"/>
          <p:cNvSpPr>
            <a:spLocks noGrp="1"/>
          </p:cNvSpPr>
          <p:nvPr>
            <p:ph type="title"/>
          </p:nvPr>
        </p:nvSpPr>
        <p:spPr>
          <a:xfrm>
            <a:off x="2611928" y="217403"/>
            <a:ext cx="2494328" cy="397319"/>
          </a:xfrm>
        </p:spPr>
        <p:txBody>
          <a:bodyPr>
            <a:normAutofit fontScale="90000"/>
          </a:bodyPr>
          <a:lstStyle/>
          <a:p>
            <a:r>
              <a:rPr lang="zh-CN" altLang="en-US" dirty="0" smtClean="0"/>
              <a:t>城镇内部空间结构</a:t>
            </a:r>
            <a:endParaRPr lang="zh-CN" altLang="en-US" dirty="0"/>
          </a:p>
        </p:txBody>
      </p:sp>
      <p:sp>
        <p:nvSpPr>
          <p:cNvPr id="8" name="五边形 7"/>
          <p:cNvSpPr/>
          <p:nvPr/>
        </p:nvSpPr>
        <p:spPr>
          <a:xfrm>
            <a:off x="9621" y="0"/>
            <a:ext cx="1261429" cy="657546"/>
          </a:xfrm>
          <a:prstGeom prst="homePlate">
            <a:avLst>
              <a:gd name="adj" fmla="val 3906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a:solidFill>
                  <a:schemeClr val="bg1"/>
                </a:solidFill>
              </a:rPr>
              <a:t>典型例题</a:t>
            </a:r>
          </a:p>
        </p:txBody>
      </p:sp>
      <p:grpSp>
        <p:nvGrpSpPr>
          <p:cNvPr id="6" name="组合 5"/>
          <p:cNvGrpSpPr/>
          <p:nvPr/>
        </p:nvGrpSpPr>
        <p:grpSpPr>
          <a:xfrm>
            <a:off x="7775392" y="4219083"/>
            <a:ext cx="1261884" cy="801082"/>
            <a:chOff x="7726166" y="4085644"/>
            <a:chExt cx="1261884" cy="801082"/>
          </a:xfrm>
        </p:grpSpPr>
        <p:pic>
          <p:nvPicPr>
            <p:cNvPr id="7" name="图片 6"/>
            <p:cNvPicPr>
              <a:picLocks noChangeAspect="1"/>
            </p:cNvPicPr>
            <p:nvPr/>
          </p:nvPicPr>
          <p:blipFill>
            <a:blip r:embed="rId3"/>
            <a:stretch>
              <a:fillRect/>
            </a:stretch>
          </p:blipFill>
          <p:spPr>
            <a:xfrm>
              <a:off x="7726166" y="4085644"/>
              <a:ext cx="934292" cy="801082"/>
            </a:xfrm>
            <a:prstGeom prst="rect">
              <a:avLst/>
            </a:prstGeom>
          </p:spPr>
        </p:pic>
        <p:sp>
          <p:nvSpPr>
            <p:cNvPr id="11" name="文本框 10"/>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13906431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69869" y="1150706"/>
            <a:ext cx="8027327" cy="1754326"/>
          </a:xfrm>
          <a:prstGeom prst="rect">
            <a:avLst/>
          </a:prstGeom>
        </p:spPr>
        <p:txBody>
          <a:bodyPr wrap="square">
            <a:spAutoFit/>
          </a:bodyPr>
          <a:lstStyle/>
          <a:p>
            <a:pPr indent="540068" algn="just" hangingPunct="1">
              <a:lnSpc>
                <a:spcPct val="150000"/>
              </a:lnSpc>
            </a:pP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答案：</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D</a:t>
            </a:r>
          </a:p>
          <a:p>
            <a:pPr indent="540068" algn="just" hangingPunct="1">
              <a:lnSpc>
                <a:spcPct val="150000"/>
              </a:lnSpc>
            </a:pP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kern="100" dirty="0">
                <a:solidFill>
                  <a:srgbClr val="FF0000"/>
                </a:solidFill>
                <a:latin typeface="Times New Roman" panose="02020603050405020304"/>
                <a:ea typeface="华文细黑" panose="02010600040101010101" charset="-122"/>
                <a:cs typeface="Times New Roman" panose="02020603050405020304"/>
              </a:rPr>
              <a:t>解析</a:t>
            </a:r>
            <a:r>
              <a:rPr lang="en-US" altLang="zh-CN"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kern="100" dirty="0">
                <a:solidFill>
                  <a:srgbClr val="FF0000"/>
                </a:solidFill>
                <a:latin typeface="Times New Roman" panose="02020603050405020304"/>
                <a:ea typeface="华文细黑" panose="02010600040101010101" charset="-122"/>
                <a:cs typeface="Times New Roman" panose="02020603050405020304"/>
              </a:rPr>
              <a:t>兰斯塔德空间规划的</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实施，形成城市在外，郊区在内的空间</a:t>
            </a:r>
            <a:r>
              <a:rPr lang="zh-CN" altLang="en-US" kern="100" dirty="0">
                <a:solidFill>
                  <a:srgbClr val="FF0000"/>
                </a:solidFill>
                <a:latin typeface="Times New Roman" panose="02020603050405020304"/>
                <a:ea typeface="华文细黑" panose="02010600040101010101" charset="-122"/>
                <a:cs typeface="Times New Roman" panose="02020603050405020304"/>
              </a:rPr>
              <a:t>特征</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，可以优化</a:t>
            </a:r>
            <a:r>
              <a:rPr lang="zh-CN" altLang="en-US" kern="100" dirty="0">
                <a:solidFill>
                  <a:srgbClr val="FF0000"/>
                </a:solidFill>
                <a:latin typeface="Times New Roman" panose="02020603050405020304"/>
                <a:ea typeface="华文细黑" panose="02010600040101010101" charset="-122"/>
                <a:cs typeface="Times New Roman" panose="02020603050405020304"/>
              </a:rPr>
              <a:t>城乡用地</a:t>
            </a:r>
            <a:r>
              <a:rPr lang="zh-CN" altLang="en-US" kern="100" dirty="0" smtClean="0">
                <a:solidFill>
                  <a:srgbClr val="FF0000"/>
                </a:solidFill>
                <a:latin typeface="Times New Roman" panose="02020603050405020304"/>
                <a:ea typeface="华文细黑" panose="02010600040101010101" charset="-122"/>
                <a:cs typeface="Times New Roman" panose="02020603050405020304"/>
              </a:rPr>
              <a:t>结构。</a:t>
            </a:r>
            <a:endParaRPr lang="zh-CN" altLang="en-US" kern="100" dirty="0">
              <a:solidFill>
                <a:srgbClr val="FF0000"/>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endParaRPr lang="zh-CN" altLang="en-US" kern="100" dirty="0">
              <a:solidFill>
                <a:srgbClr val="FF0000"/>
              </a:solidFill>
              <a:latin typeface="Times New Roman" panose="02020603050405020304"/>
              <a:ea typeface="华文细黑" panose="02010600040101010101" charset="-122"/>
              <a:cs typeface="Times New Roman" panose="02020603050405020304"/>
            </a:endParaRPr>
          </a:p>
        </p:txBody>
      </p:sp>
      <p:sp>
        <p:nvSpPr>
          <p:cNvPr id="6" name="五边形 5"/>
          <p:cNvSpPr/>
          <p:nvPr/>
        </p:nvSpPr>
        <p:spPr>
          <a:xfrm>
            <a:off x="9621" y="0"/>
            <a:ext cx="2127404"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a:spLocks/>
          </p:cNvSpPr>
          <p:nvPr/>
        </p:nvSpPr>
        <p:spPr>
          <a:xfrm>
            <a:off x="-103395" y="130113"/>
            <a:ext cx="1798631" cy="397319"/>
          </a:xfrm>
          <a:prstGeom prst="rect">
            <a:avLst/>
          </a:prstGeom>
        </p:spPr>
        <p:txBody>
          <a:bodyPr vert="horz" lIns="91440" tIns="45720" rIns="91440" bIns="45720" rtlCol="0" anchor="ctr">
            <a:noAutofit/>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sz="2400" dirty="0" smtClean="0">
                <a:solidFill>
                  <a:schemeClr val="bg1"/>
                </a:solidFill>
              </a:rPr>
              <a:t>   分析讲解</a:t>
            </a:r>
            <a:endParaRPr lang="zh-CN" altLang="en-US" sz="2400" dirty="0">
              <a:solidFill>
                <a:schemeClr val="bg1"/>
              </a:solidFill>
            </a:endParaRPr>
          </a:p>
        </p:txBody>
      </p:sp>
    </p:spTree>
    <p:extLst>
      <p:ext uri="{BB962C8B-B14F-4D97-AF65-F5344CB8AC3E}">
        <p14:creationId xmlns:p14="http://schemas.microsoft.com/office/powerpoint/2010/main" val="4192934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50975" y="260227"/>
            <a:ext cx="4600531" cy="397319"/>
          </a:xfrm>
        </p:spPr>
        <p:txBody>
          <a:bodyPr>
            <a:normAutofit fontScale="90000"/>
          </a:bodyPr>
          <a:lstStyle/>
          <a:p>
            <a:r>
              <a:rPr lang="zh-CN" altLang="en-US" sz="2700" kern="100" dirty="0" smtClean="0">
                <a:solidFill>
                  <a:prstClr val="black"/>
                </a:solidFill>
                <a:latin typeface="宋体" panose="02010600030101010101" pitchFamily="2" charset="-122"/>
                <a:cs typeface="Courier New" panose="02070309020205020404"/>
              </a:rPr>
              <a:t>城镇绿心空间结构</a:t>
            </a:r>
            <a:r>
              <a:rPr lang="zh-CN" altLang="zh-CN" sz="2000" kern="100" dirty="0">
                <a:solidFill>
                  <a:prstClr val="black"/>
                </a:solidFill>
                <a:latin typeface="宋体" panose="02010600030101010101" pitchFamily="2" charset="-122"/>
                <a:cs typeface="Courier New" panose="02070309020205020404"/>
              </a:rPr>
              <a:t/>
            </a:r>
            <a:br>
              <a:rPr lang="zh-CN" altLang="zh-CN" sz="2000" kern="100" dirty="0">
                <a:solidFill>
                  <a:prstClr val="black"/>
                </a:solidFill>
                <a:latin typeface="宋体" panose="02010600030101010101" pitchFamily="2" charset="-122"/>
                <a:cs typeface="Courier New" panose="02070309020205020404"/>
              </a:rPr>
            </a:br>
            <a:endParaRPr lang="zh-CN" altLang="en-US" dirty="0"/>
          </a:p>
        </p:txBody>
      </p:sp>
      <p:pic>
        <p:nvPicPr>
          <p:cNvPr id="4" name="图片 3"/>
          <p:cNvPicPr>
            <a:picLocks noChangeAspect="1"/>
          </p:cNvPicPr>
          <p:nvPr/>
        </p:nvPicPr>
        <p:blipFill>
          <a:blip r:embed="rId3"/>
          <a:stretch>
            <a:fillRect/>
          </a:stretch>
        </p:blipFill>
        <p:spPr>
          <a:xfrm>
            <a:off x="1156637" y="869834"/>
            <a:ext cx="1794338" cy="1503706"/>
          </a:xfrm>
          <a:prstGeom prst="rect">
            <a:avLst/>
          </a:prstGeom>
        </p:spPr>
      </p:pic>
      <p:sp>
        <p:nvSpPr>
          <p:cNvPr id="8" name="标题 1"/>
          <p:cNvSpPr txBox="1">
            <a:spLocks/>
          </p:cNvSpPr>
          <p:nvPr/>
        </p:nvSpPr>
        <p:spPr>
          <a:xfrm>
            <a:off x="669846" y="2393757"/>
            <a:ext cx="2705099" cy="685398"/>
          </a:xfrm>
          <a:prstGeom prst="rect">
            <a:avLst/>
          </a:prstGeom>
        </p:spPr>
        <p:txBody>
          <a:bodyPr vert="horz" lIns="91440" tIns="45720" rIns="91440" bIns="45720" rtlCol="0" anchor="ctr">
            <a:normAutofit fontScale="52500" lnSpcReduction="200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en-US" altLang="zh-CN" sz="3400" kern="100" dirty="0" smtClean="0">
                <a:solidFill>
                  <a:prstClr val="black"/>
                </a:solidFill>
                <a:latin typeface="宋体" panose="02010600030101010101" pitchFamily="2" charset="-122"/>
                <a:cs typeface="Courier New" panose="02070309020205020404"/>
              </a:rPr>
              <a:t>a </a:t>
            </a:r>
            <a:r>
              <a:rPr lang="zh-CN" altLang="en-US" sz="3400" kern="100" dirty="0" smtClean="0">
                <a:solidFill>
                  <a:prstClr val="black"/>
                </a:solidFill>
                <a:latin typeface="宋体" panose="02010600030101010101" pitchFamily="2" charset="-122"/>
                <a:cs typeface="Courier New" panose="02070309020205020404"/>
              </a:rPr>
              <a:t>单个城</a:t>
            </a:r>
            <a:r>
              <a:rPr lang="zh-CN" altLang="en-US" sz="3400" kern="100" dirty="0">
                <a:solidFill>
                  <a:prstClr val="black"/>
                </a:solidFill>
                <a:latin typeface="宋体" panose="02010600030101010101" pitchFamily="2" charset="-122"/>
                <a:cs typeface="Courier New" panose="02070309020205020404"/>
              </a:rPr>
              <a:t>镇</a:t>
            </a:r>
            <a:r>
              <a:rPr lang="zh-CN" altLang="en-US" sz="3400" kern="100" dirty="0" smtClean="0">
                <a:solidFill>
                  <a:prstClr val="black"/>
                </a:solidFill>
                <a:latin typeface="宋体" panose="02010600030101010101" pitchFamily="2" charset="-122"/>
                <a:cs typeface="Courier New" panose="02070309020205020404"/>
              </a:rPr>
              <a:t>绿心空间结构</a:t>
            </a:r>
            <a:r>
              <a:rPr lang="zh-CN" altLang="zh-CN" sz="2000" kern="100" dirty="0" smtClean="0">
                <a:solidFill>
                  <a:prstClr val="black"/>
                </a:solidFill>
                <a:latin typeface="宋体" panose="02010600030101010101" pitchFamily="2" charset="-122"/>
                <a:cs typeface="Courier New" panose="02070309020205020404"/>
              </a:rPr>
              <a:t/>
            </a:r>
            <a:br>
              <a:rPr lang="zh-CN" altLang="zh-CN" sz="2000" kern="100" dirty="0" smtClean="0">
                <a:solidFill>
                  <a:prstClr val="black"/>
                </a:solidFill>
                <a:latin typeface="宋体" panose="02010600030101010101" pitchFamily="2" charset="-122"/>
                <a:cs typeface="Courier New" panose="02070309020205020404"/>
              </a:rPr>
            </a:br>
            <a:endParaRPr lang="zh-CN" altLang="en-US" dirty="0"/>
          </a:p>
        </p:txBody>
      </p:sp>
      <p:pic>
        <p:nvPicPr>
          <p:cNvPr id="9" name="图片 8"/>
          <p:cNvPicPr>
            <a:picLocks noChangeAspect="1"/>
          </p:cNvPicPr>
          <p:nvPr/>
        </p:nvPicPr>
        <p:blipFill>
          <a:blip r:embed="rId4"/>
          <a:stretch>
            <a:fillRect/>
          </a:stretch>
        </p:blipFill>
        <p:spPr>
          <a:xfrm>
            <a:off x="4261940" y="879942"/>
            <a:ext cx="1607584" cy="1483490"/>
          </a:xfrm>
          <a:prstGeom prst="rect">
            <a:avLst/>
          </a:prstGeom>
        </p:spPr>
      </p:pic>
      <p:sp>
        <p:nvSpPr>
          <p:cNvPr id="10" name="标题 1"/>
          <p:cNvSpPr txBox="1">
            <a:spLocks/>
          </p:cNvSpPr>
          <p:nvPr/>
        </p:nvSpPr>
        <p:spPr>
          <a:xfrm>
            <a:off x="3643335" y="2393757"/>
            <a:ext cx="2844795" cy="685398"/>
          </a:xfrm>
          <a:prstGeom prst="rect">
            <a:avLst/>
          </a:prstGeom>
        </p:spPr>
        <p:txBody>
          <a:bodyPr vert="horz" lIns="91440" tIns="45720" rIns="91440" bIns="45720" rtlCol="0" anchor="ctr">
            <a:normAutofit fontScale="52500" lnSpcReduction="200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sz="3400" kern="100" dirty="0" smtClean="0">
                <a:solidFill>
                  <a:prstClr val="black"/>
                </a:solidFill>
                <a:latin typeface="宋体" panose="02010600030101010101" pitchFamily="2" charset="-122"/>
                <a:cs typeface="Courier New" panose="02070309020205020404"/>
              </a:rPr>
              <a:t> </a:t>
            </a:r>
            <a:r>
              <a:rPr lang="en-US" altLang="zh-CN" sz="3400" kern="100" dirty="0" smtClean="0">
                <a:solidFill>
                  <a:prstClr val="black"/>
                </a:solidFill>
                <a:latin typeface="宋体" panose="02010600030101010101" pitchFamily="2" charset="-122"/>
                <a:cs typeface="Courier New" panose="02070309020205020404"/>
              </a:rPr>
              <a:t>b </a:t>
            </a:r>
            <a:r>
              <a:rPr lang="zh-CN" altLang="en-US" sz="3400" kern="100" dirty="0" smtClean="0">
                <a:solidFill>
                  <a:prstClr val="black"/>
                </a:solidFill>
                <a:latin typeface="宋体" panose="02010600030101010101" pitchFamily="2" charset="-122"/>
                <a:cs typeface="Courier New" panose="02070309020205020404"/>
              </a:rPr>
              <a:t>城镇组团绿心空间结构</a:t>
            </a:r>
            <a:r>
              <a:rPr lang="zh-CN" altLang="zh-CN" sz="2000" kern="100" dirty="0" smtClean="0">
                <a:solidFill>
                  <a:prstClr val="black"/>
                </a:solidFill>
                <a:latin typeface="宋体" panose="02010600030101010101" pitchFamily="2" charset="-122"/>
                <a:cs typeface="Courier New" panose="02070309020205020404"/>
              </a:rPr>
              <a:t/>
            </a:r>
            <a:br>
              <a:rPr lang="zh-CN" altLang="zh-CN" sz="2000" kern="100" dirty="0" smtClean="0">
                <a:solidFill>
                  <a:prstClr val="black"/>
                </a:solidFill>
                <a:latin typeface="宋体" panose="02010600030101010101" pitchFamily="2" charset="-122"/>
                <a:cs typeface="Courier New" panose="02070309020205020404"/>
              </a:rPr>
            </a:br>
            <a:endParaRPr lang="zh-CN" altLang="en-US" dirty="0"/>
          </a:p>
        </p:txBody>
      </p:sp>
      <p:sp>
        <p:nvSpPr>
          <p:cNvPr id="15" name="五边形 14"/>
          <p:cNvSpPr/>
          <p:nvPr/>
        </p:nvSpPr>
        <p:spPr>
          <a:xfrm>
            <a:off x="9621" y="0"/>
            <a:ext cx="2127404"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
          <p:cNvSpPr txBox="1">
            <a:spLocks/>
          </p:cNvSpPr>
          <p:nvPr/>
        </p:nvSpPr>
        <p:spPr>
          <a:xfrm>
            <a:off x="-103395" y="130113"/>
            <a:ext cx="1798631" cy="397319"/>
          </a:xfrm>
          <a:prstGeom prst="rect">
            <a:avLst/>
          </a:prstGeom>
        </p:spPr>
        <p:txBody>
          <a:bodyPr vert="horz" lIns="91440" tIns="45720" rIns="91440" bIns="45720" rtlCol="0" anchor="ctr">
            <a:noAutofit/>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sz="2400" dirty="0" smtClean="0">
                <a:solidFill>
                  <a:schemeClr val="bg1"/>
                </a:solidFill>
              </a:rPr>
              <a:t>   分析讲解</a:t>
            </a:r>
            <a:endParaRPr lang="zh-CN" altLang="en-US" sz="2400" dirty="0">
              <a:solidFill>
                <a:schemeClr val="bg1"/>
              </a:solidFill>
            </a:endParaRPr>
          </a:p>
        </p:txBody>
      </p:sp>
      <p:sp>
        <p:nvSpPr>
          <p:cNvPr id="17" name="标题 1"/>
          <p:cNvSpPr txBox="1">
            <a:spLocks/>
          </p:cNvSpPr>
          <p:nvPr/>
        </p:nvSpPr>
        <p:spPr>
          <a:xfrm>
            <a:off x="669846" y="2561856"/>
            <a:ext cx="7404330" cy="3039870"/>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sz="1600" dirty="0" smtClean="0"/>
              <a:t>      </a:t>
            </a:r>
            <a:r>
              <a:rPr lang="zh-CN" altLang="en-US" sz="1800" dirty="0" smtClean="0"/>
              <a:t>城镇绿心是置于城镇的中心部位，具有一定的绿量与显著生态效果</a:t>
            </a:r>
            <a:r>
              <a:rPr lang="en-US" altLang="zh-CN" sz="1800" dirty="0" smtClean="0"/>
              <a:t>,</a:t>
            </a:r>
            <a:r>
              <a:rPr lang="zh-CN" altLang="en-US" sz="1800" dirty="0" smtClean="0"/>
              <a:t>体现了合理利用城镇空间的意义。</a:t>
            </a:r>
            <a:endParaRPr lang="en-US" altLang="zh-CN" sz="1800" dirty="0" smtClean="0"/>
          </a:p>
          <a:p>
            <a:r>
              <a:rPr lang="en-US" altLang="zh-CN" sz="1800" dirty="0"/>
              <a:t> </a:t>
            </a:r>
            <a:r>
              <a:rPr lang="en-US" altLang="zh-CN" sz="1800" dirty="0" smtClean="0"/>
              <a:t>     </a:t>
            </a:r>
            <a:r>
              <a:rPr lang="zh-CN" altLang="en-US" sz="1800" dirty="0" smtClean="0"/>
              <a:t>因为城镇绿心既可以调节城镇中心地区的微气候，降低噪音，净化空气，优化生态环境，又可以满足人们的休闲娱乐需求。</a:t>
            </a:r>
            <a:endParaRPr lang="en-US" altLang="zh-CN" sz="1800" dirty="0" smtClean="0"/>
          </a:p>
          <a:p>
            <a:r>
              <a:rPr lang="zh-CN" altLang="en-US" sz="1800" dirty="0" smtClean="0"/>
              <a:t>     但是绿心位于城镇内部的几何中心或者位于多个城镇之间，区位条件非常好，因此绿心往往也是受到城镇建设蚕食的地区，是生态效益与经济效益矛盾最突出的地区。</a:t>
            </a:r>
            <a:endParaRPr lang="en-US" altLang="zh-CN" sz="1800" dirty="0" smtClean="0"/>
          </a:p>
          <a:p>
            <a:endParaRPr lang="zh-CN" altLang="en-US" sz="2400" dirty="0"/>
          </a:p>
        </p:txBody>
      </p:sp>
    </p:spTree>
    <p:extLst>
      <p:ext uri="{BB962C8B-B14F-4D97-AF65-F5344CB8AC3E}">
        <p14:creationId xmlns:p14="http://schemas.microsoft.com/office/powerpoint/2010/main" val="2823830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39176" y="1827311"/>
            <a:ext cx="8578793" cy="2585323"/>
          </a:xfrm>
          <a:prstGeom prst="rect">
            <a:avLst/>
          </a:prstGeom>
        </p:spPr>
        <p:txBody>
          <a:bodyPr wrap="square">
            <a:spAutoFit/>
          </a:bodyPr>
          <a:lstStyle/>
          <a:p>
            <a:pPr algn="just" hangingPunct="1">
              <a:lnSpc>
                <a:spcPct val="150000"/>
              </a:lnSpc>
            </a:pPr>
            <a:r>
              <a:rPr lang="en-US" altLang="zh-CN" kern="100" dirty="0" smtClean="0">
                <a:solidFill>
                  <a:prstClr val="black"/>
                </a:solidFill>
                <a:latin typeface="Times New Roman" panose="02020603050405020304"/>
                <a:ea typeface="华文细黑" panose="02010600040101010101" charset="-122"/>
                <a:cs typeface="Courier New" panose="02070309020205020404"/>
              </a:rPr>
              <a:t>1</a:t>
            </a:r>
            <a:r>
              <a:rPr lang="zh-CN" altLang="en-US" kern="100" dirty="0" smtClean="0">
                <a:solidFill>
                  <a:prstClr val="black"/>
                </a:solidFill>
                <a:latin typeface="Times New Roman" panose="02020603050405020304"/>
                <a:ea typeface="华文细黑" panose="02010600040101010101" charset="-122"/>
                <a:cs typeface="Courier New" panose="02070309020205020404"/>
              </a:rPr>
              <a:t>、农民</a:t>
            </a:r>
            <a:r>
              <a:rPr lang="zh-CN" altLang="en-US" kern="100" dirty="0">
                <a:solidFill>
                  <a:prstClr val="black"/>
                </a:solidFill>
                <a:latin typeface="Times New Roman" panose="02020603050405020304"/>
                <a:ea typeface="华文细黑" panose="02010600040101010101" charset="-122"/>
                <a:cs typeface="Courier New" panose="02070309020205020404"/>
              </a:rPr>
              <a:t>建“握手楼”的直接目的是（   </a:t>
            </a:r>
            <a:r>
              <a:rPr lang="zh-CN" altLang="en-US" kern="100" dirty="0" smtClean="0">
                <a:solidFill>
                  <a:prstClr val="black"/>
                </a:solidFill>
                <a:latin typeface="Times New Roman" panose="02020603050405020304"/>
                <a:ea typeface="华文细黑" panose="02010600040101010101" charset="-122"/>
                <a:cs typeface="Courier New" panose="02070309020205020404"/>
              </a:rPr>
              <a:t>）</a:t>
            </a:r>
            <a:endParaRPr lang="en-US" altLang="zh-CN"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kern="100" dirty="0" smtClean="0">
                <a:solidFill>
                  <a:prstClr val="black"/>
                </a:solidFill>
                <a:latin typeface="Times New Roman" panose="02020603050405020304"/>
                <a:ea typeface="华文细黑" panose="02010600040101010101" charset="-122"/>
                <a:cs typeface="Courier New" panose="02070309020205020404"/>
              </a:rPr>
              <a:t>A</a:t>
            </a:r>
            <a:r>
              <a:rPr lang="zh-CN" altLang="en-US" kern="100" dirty="0">
                <a:solidFill>
                  <a:prstClr val="black"/>
                </a:solidFill>
                <a:latin typeface="Times New Roman" panose="02020603050405020304"/>
                <a:ea typeface="华文细黑" panose="02010600040101010101" charset="-122"/>
                <a:cs typeface="Courier New" panose="02070309020205020404"/>
              </a:rPr>
              <a:t>．吸引外来人口定居 </a:t>
            </a:r>
            <a:r>
              <a:rPr lang="zh-CN" altLang="en-US"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kern="100" dirty="0" smtClean="0">
                <a:solidFill>
                  <a:prstClr val="black"/>
                </a:solidFill>
                <a:latin typeface="Times New Roman" panose="02020603050405020304"/>
                <a:ea typeface="华文细黑" panose="02010600040101010101" charset="-122"/>
                <a:cs typeface="Courier New" panose="02070309020205020404"/>
              </a:rPr>
              <a:t>B</a:t>
            </a:r>
            <a:r>
              <a:rPr lang="zh-CN" altLang="en-US" kern="100" dirty="0">
                <a:solidFill>
                  <a:prstClr val="black"/>
                </a:solidFill>
                <a:latin typeface="Times New Roman" panose="02020603050405020304"/>
                <a:ea typeface="华文细黑" panose="02010600040101010101" charset="-122"/>
                <a:cs typeface="Courier New" panose="02070309020205020404"/>
              </a:rPr>
              <a:t>．吸引城市周末度假 </a:t>
            </a:r>
          </a:p>
          <a:p>
            <a:pPr algn="just" hangingPunct="1">
              <a:lnSpc>
                <a:spcPct val="150000"/>
              </a:lnSpc>
            </a:pPr>
            <a:r>
              <a:rPr lang="en-US" altLang="zh-CN" kern="100" dirty="0">
                <a:solidFill>
                  <a:prstClr val="black"/>
                </a:solidFill>
                <a:latin typeface="Times New Roman" panose="02020603050405020304"/>
                <a:ea typeface="华文细黑" panose="02010600040101010101" charset="-122"/>
                <a:cs typeface="Courier New" panose="02070309020205020404"/>
              </a:rPr>
              <a:t>C</a:t>
            </a:r>
            <a:r>
              <a:rPr lang="zh-CN" altLang="en-US" kern="100" dirty="0">
                <a:solidFill>
                  <a:prstClr val="black"/>
                </a:solidFill>
                <a:latin typeface="Times New Roman" panose="02020603050405020304"/>
                <a:ea typeface="华文细黑" panose="02010600040101010101" charset="-122"/>
                <a:cs typeface="Courier New" panose="02070309020205020404"/>
              </a:rPr>
              <a:t>．增加自住房</a:t>
            </a:r>
            <a:r>
              <a:rPr lang="zh-CN" altLang="en-US" kern="100" dirty="0" smtClean="0">
                <a:solidFill>
                  <a:prstClr val="black"/>
                </a:solidFill>
                <a:latin typeface="Times New Roman" panose="02020603050405020304"/>
                <a:ea typeface="华文细黑" panose="02010600040101010101" charset="-122"/>
                <a:cs typeface="Courier New" panose="02070309020205020404"/>
              </a:rPr>
              <a:t>面积       </a:t>
            </a:r>
            <a:r>
              <a:rPr lang="en-US" altLang="zh-CN" kern="100" dirty="0">
                <a:solidFill>
                  <a:prstClr val="black"/>
                </a:solidFill>
                <a:latin typeface="Times New Roman" panose="02020603050405020304"/>
                <a:ea typeface="华文细黑" panose="02010600040101010101" charset="-122"/>
                <a:cs typeface="Courier New" panose="02070309020205020404"/>
              </a:rPr>
              <a:t>D</a:t>
            </a:r>
            <a:r>
              <a:rPr lang="zh-CN" altLang="en-US" kern="100" dirty="0">
                <a:solidFill>
                  <a:prstClr val="black"/>
                </a:solidFill>
                <a:latin typeface="Times New Roman" panose="02020603050405020304"/>
                <a:ea typeface="华文细黑" panose="02010600040101010101" charset="-122"/>
                <a:cs typeface="Courier New" panose="02070309020205020404"/>
              </a:rPr>
              <a:t>．出租房屋增加收入 </a:t>
            </a:r>
          </a:p>
          <a:p>
            <a:pPr algn="just" hangingPunct="1">
              <a:lnSpc>
                <a:spcPct val="150000"/>
              </a:lnSpc>
            </a:pPr>
            <a:r>
              <a:rPr lang="en-US" altLang="zh-CN" kern="100" dirty="0" smtClean="0">
                <a:solidFill>
                  <a:prstClr val="black"/>
                </a:solidFill>
                <a:latin typeface="Times New Roman" panose="02020603050405020304"/>
                <a:ea typeface="华文细黑" panose="02010600040101010101" charset="-122"/>
                <a:cs typeface="Courier New" panose="02070309020205020404"/>
              </a:rPr>
              <a:t>2</a:t>
            </a:r>
            <a:r>
              <a:rPr lang="zh-CN" altLang="en-US" kern="100" dirty="0" smtClean="0">
                <a:solidFill>
                  <a:prstClr val="black"/>
                </a:solidFill>
                <a:latin typeface="Times New Roman" panose="02020603050405020304"/>
                <a:ea typeface="华文细黑" panose="02010600040101010101" charset="-122"/>
                <a:cs typeface="Courier New" panose="02070309020205020404"/>
              </a:rPr>
              <a:t>、握手</a:t>
            </a:r>
            <a:r>
              <a:rPr lang="zh-CN" altLang="en-US" kern="100" dirty="0">
                <a:solidFill>
                  <a:prstClr val="black"/>
                </a:solidFill>
                <a:latin typeface="Times New Roman" panose="02020603050405020304"/>
                <a:ea typeface="华文细黑" panose="02010600040101010101" charset="-122"/>
                <a:cs typeface="Courier New" panose="02070309020205020404"/>
              </a:rPr>
              <a:t>楼”的修建反映该中心城市（   </a:t>
            </a:r>
            <a:r>
              <a:rPr lang="zh-CN" altLang="en-US" kern="100" dirty="0" smtClean="0">
                <a:solidFill>
                  <a:prstClr val="black"/>
                </a:solidFill>
                <a:latin typeface="Times New Roman" panose="02020603050405020304"/>
                <a:ea typeface="华文细黑" panose="02010600040101010101" charset="-122"/>
                <a:cs typeface="Courier New" panose="02070309020205020404"/>
              </a:rPr>
              <a:t>）</a:t>
            </a:r>
            <a:endParaRPr lang="en-US" altLang="zh-CN"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kern="100" dirty="0" smtClean="0">
                <a:solidFill>
                  <a:prstClr val="black"/>
                </a:solidFill>
                <a:latin typeface="Times New Roman" panose="02020603050405020304"/>
                <a:ea typeface="华文细黑" panose="02010600040101010101" charset="-122"/>
                <a:cs typeface="Courier New" panose="02070309020205020404"/>
              </a:rPr>
              <a:t>A</a:t>
            </a:r>
            <a:r>
              <a:rPr lang="zh-CN" altLang="en-US" kern="100" dirty="0">
                <a:solidFill>
                  <a:prstClr val="black"/>
                </a:solidFill>
                <a:latin typeface="Times New Roman" panose="02020603050405020304"/>
                <a:ea typeface="华文细黑" panose="02010600040101010101" charset="-122"/>
                <a:cs typeface="Courier New" panose="02070309020205020404"/>
              </a:rPr>
              <a:t>．居住人口</a:t>
            </a:r>
            <a:r>
              <a:rPr lang="zh-CN" altLang="en-US" kern="100" dirty="0" smtClean="0">
                <a:solidFill>
                  <a:prstClr val="black"/>
                </a:solidFill>
                <a:latin typeface="Times New Roman" panose="02020603050405020304"/>
                <a:ea typeface="华文细黑" panose="02010600040101010101" charset="-122"/>
                <a:cs typeface="Courier New" panose="02070309020205020404"/>
              </a:rPr>
              <a:t>减少         </a:t>
            </a:r>
            <a:r>
              <a:rPr lang="en-US" altLang="zh-CN" kern="100" dirty="0">
                <a:solidFill>
                  <a:prstClr val="black"/>
                </a:solidFill>
                <a:latin typeface="Times New Roman" panose="02020603050405020304"/>
                <a:ea typeface="华文细黑" panose="02010600040101010101" charset="-122"/>
                <a:cs typeface="Courier New" panose="02070309020205020404"/>
              </a:rPr>
              <a:t>B</a:t>
            </a:r>
            <a:r>
              <a:rPr lang="zh-CN" altLang="en-US" kern="100" dirty="0">
                <a:solidFill>
                  <a:prstClr val="black"/>
                </a:solidFill>
                <a:latin typeface="Times New Roman" panose="02020603050405020304"/>
                <a:ea typeface="华文细黑" panose="02010600040101010101" charset="-122"/>
                <a:cs typeface="Courier New" panose="02070309020205020404"/>
              </a:rPr>
              <a:t>．城市房价昂贵  </a:t>
            </a:r>
          </a:p>
          <a:p>
            <a:pPr algn="just" hangingPunct="1">
              <a:lnSpc>
                <a:spcPct val="150000"/>
              </a:lnSpc>
            </a:pPr>
            <a:r>
              <a:rPr lang="en-US" altLang="zh-CN" kern="100" dirty="0">
                <a:solidFill>
                  <a:prstClr val="black"/>
                </a:solidFill>
                <a:latin typeface="Times New Roman" panose="02020603050405020304"/>
                <a:ea typeface="华文细黑" panose="02010600040101010101" charset="-122"/>
                <a:cs typeface="Courier New" panose="02070309020205020404"/>
              </a:rPr>
              <a:t>C</a:t>
            </a:r>
            <a:r>
              <a:rPr lang="zh-CN" altLang="en-US" kern="100" dirty="0">
                <a:solidFill>
                  <a:prstClr val="black"/>
                </a:solidFill>
                <a:latin typeface="Times New Roman" panose="02020603050405020304"/>
                <a:ea typeface="华文细黑" panose="02010600040101010101" charset="-122"/>
                <a:cs typeface="Courier New" panose="02070309020205020404"/>
              </a:rPr>
              <a:t>．人居环境恶化 </a:t>
            </a:r>
            <a:r>
              <a:rPr lang="zh-CN" altLang="en-US"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kern="100" dirty="0" smtClean="0">
                <a:solidFill>
                  <a:prstClr val="black"/>
                </a:solidFill>
                <a:latin typeface="Times New Roman" panose="02020603050405020304"/>
                <a:ea typeface="华文细黑" panose="02010600040101010101" charset="-122"/>
                <a:cs typeface="Courier New" panose="02070309020205020404"/>
              </a:rPr>
              <a:t>D</a:t>
            </a:r>
            <a:r>
              <a:rPr lang="zh-CN" altLang="en-US" kern="100" dirty="0">
                <a:solidFill>
                  <a:prstClr val="black"/>
                </a:solidFill>
                <a:latin typeface="Times New Roman" panose="02020603050405020304"/>
                <a:ea typeface="华文细黑" panose="02010600040101010101" charset="-122"/>
                <a:cs typeface="Courier New" panose="02070309020205020404"/>
              </a:rPr>
              <a:t>．城区不断扩大 </a:t>
            </a:r>
          </a:p>
        </p:txBody>
      </p:sp>
      <p:sp>
        <p:nvSpPr>
          <p:cNvPr id="15" name="矩形 14"/>
          <p:cNvSpPr/>
          <p:nvPr/>
        </p:nvSpPr>
        <p:spPr>
          <a:xfrm>
            <a:off x="178000" y="681540"/>
            <a:ext cx="8442018" cy="923330"/>
          </a:xfrm>
          <a:prstGeom prst="rect">
            <a:avLst/>
          </a:prstGeom>
        </p:spPr>
        <p:txBody>
          <a:bodyPr wrap="square">
            <a:spAutoFit/>
          </a:bodyPr>
          <a:lstStyle/>
          <a:p>
            <a:pPr indent="540068" algn="just" hangingPunct="1">
              <a:lnSpc>
                <a:spcPct val="150000"/>
              </a:lnSpc>
            </a:pPr>
            <a:r>
              <a:rPr lang="zh-CN" altLang="en-US" kern="100" dirty="0" smtClean="0">
                <a:solidFill>
                  <a:prstClr val="black"/>
                </a:solidFill>
                <a:latin typeface="Times New Roman" panose="02020603050405020304"/>
                <a:ea typeface="华文细黑" panose="02010600040101010101" charset="-122"/>
                <a:cs typeface="Times New Roman" panose="02020603050405020304"/>
              </a:rPr>
              <a:t>例题</a:t>
            </a:r>
            <a:r>
              <a:rPr lang="en-US" altLang="zh-CN" kern="100" dirty="0" smtClean="0">
                <a:solidFill>
                  <a:prstClr val="black"/>
                </a:solidFill>
                <a:latin typeface="Times New Roman" panose="02020603050405020304"/>
                <a:ea typeface="华文细黑" panose="02010600040101010101" charset="-122"/>
                <a:cs typeface="Times New Roman" panose="02020603050405020304"/>
              </a:rPr>
              <a:t>3</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a:t>
            </a:r>
            <a:r>
              <a:rPr lang="en-US" altLang="zh-CN" kern="100" dirty="0">
                <a:solidFill>
                  <a:prstClr val="black"/>
                </a:solidFill>
                <a:latin typeface="Times New Roman" panose="02020603050405020304"/>
                <a:ea typeface="华文细黑" panose="02010600040101010101" charset="-122"/>
                <a:cs typeface="Times New Roman" panose="02020603050405020304"/>
              </a:rPr>
              <a:t>2014</a:t>
            </a:r>
            <a:r>
              <a:rPr lang="zh-CN" altLang="en-US" kern="100" dirty="0">
                <a:solidFill>
                  <a:prstClr val="black"/>
                </a:solidFill>
                <a:latin typeface="Times New Roman" panose="02020603050405020304"/>
                <a:ea typeface="华文细黑" panose="02010600040101010101" charset="-122"/>
                <a:cs typeface="Times New Roman" panose="02020603050405020304"/>
              </a:rPr>
              <a:t>年高考文综地理试卷全国</a:t>
            </a:r>
            <a:r>
              <a:rPr lang="en-US" altLang="zh-CN" kern="100" dirty="0">
                <a:solidFill>
                  <a:prstClr val="black"/>
                </a:solidFill>
                <a:latin typeface="Times New Roman" panose="02020603050405020304"/>
                <a:ea typeface="华文细黑" panose="02010600040101010101" charset="-122"/>
                <a:cs typeface="Times New Roman" panose="02020603050405020304"/>
              </a:rPr>
              <a:t>2</a:t>
            </a:r>
            <a:r>
              <a:rPr lang="zh-CN" altLang="en-US" kern="100" dirty="0">
                <a:solidFill>
                  <a:prstClr val="black"/>
                </a:solidFill>
                <a:latin typeface="Times New Roman" panose="02020603050405020304"/>
                <a:ea typeface="华文细黑" panose="02010600040101010101" charset="-122"/>
                <a:cs typeface="Times New Roman" panose="02020603050405020304"/>
              </a:rPr>
              <a:t>卷）珠江三角洲某中心城市周边的农民竞相在自家的宅基地建起了“握手楼”（ 下图）据此</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完成</a:t>
            </a:r>
            <a:r>
              <a:rPr lang="en-US" altLang="zh-CN" kern="100" dirty="0" smtClean="0">
                <a:solidFill>
                  <a:prstClr val="black"/>
                </a:solidFill>
                <a:latin typeface="Times New Roman" panose="02020603050405020304"/>
                <a:ea typeface="华文细黑" panose="02010600040101010101" charset="-122"/>
                <a:cs typeface="Times New Roman" panose="02020603050405020304"/>
              </a:rPr>
              <a:t>1-2</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题。</a:t>
            </a:r>
          </a:p>
        </p:txBody>
      </p:sp>
      <p:sp>
        <p:nvSpPr>
          <p:cNvPr id="10" name="标题 1"/>
          <p:cNvSpPr>
            <a:spLocks noGrp="1"/>
          </p:cNvSpPr>
          <p:nvPr>
            <p:ph type="title"/>
          </p:nvPr>
        </p:nvSpPr>
        <p:spPr>
          <a:xfrm>
            <a:off x="3152738" y="193031"/>
            <a:ext cx="1665842" cy="397319"/>
          </a:xfrm>
        </p:spPr>
        <p:txBody>
          <a:bodyPr>
            <a:normAutofit fontScale="90000"/>
          </a:bodyPr>
          <a:lstStyle/>
          <a:p>
            <a:r>
              <a:rPr lang="zh-CN" altLang="en-US" dirty="0" smtClean="0"/>
              <a:t>城镇化</a:t>
            </a:r>
            <a:endParaRPr lang="zh-CN" altLang="en-US" dirty="0"/>
          </a:p>
        </p:txBody>
      </p:sp>
      <p:pic>
        <p:nvPicPr>
          <p:cNvPr id="4" name="图片 3"/>
          <p:cNvPicPr>
            <a:picLocks noChangeAspect="1"/>
          </p:cNvPicPr>
          <p:nvPr/>
        </p:nvPicPr>
        <p:blipFill>
          <a:blip r:embed="rId3"/>
          <a:stretch>
            <a:fillRect/>
          </a:stretch>
        </p:blipFill>
        <p:spPr>
          <a:xfrm>
            <a:off x="5349627" y="1985290"/>
            <a:ext cx="2273798" cy="1981688"/>
          </a:xfrm>
          <a:prstGeom prst="rect">
            <a:avLst/>
          </a:prstGeom>
        </p:spPr>
      </p:pic>
      <p:sp>
        <p:nvSpPr>
          <p:cNvPr id="6" name="五边形 5"/>
          <p:cNvSpPr/>
          <p:nvPr/>
        </p:nvSpPr>
        <p:spPr>
          <a:xfrm>
            <a:off x="9621" y="0"/>
            <a:ext cx="1261429" cy="657546"/>
          </a:xfrm>
          <a:prstGeom prst="homePlate">
            <a:avLst>
              <a:gd name="adj" fmla="val 3906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a:solidFill>
                  <a:schemeClr val="bg1"/>
                </a:solidFill>
              </a:rPr>
              <a:t>典型例题</a:t>
            </a:r>
          </a:p>
        </p:txBody>
      </p:sp>
      <p:grpSp>
        <p:nvGrpSpPr>
          <p:cNvPr id="8" name="组合 7"/>
          <p:cNvGrpSpPr/>
          <p:nvPr/>
        </p:nvGrpSpPr>
        <p:grpSpPr>
          <a:xfrm>
            <a:off x="7775392" y="4219083"/>
            <a:ext cx="1261884" cy="801082"/>
            <a:chOff x="7726166" y="4085644"/>
            <a:chExt cx="1261884" cy="801082"/>
          </a:xfrm>
        </p:grpSpPr>
        <p:pic>
          <p:nvPicPr>
            <p:cNvPr id="9" name="图片 8"/>
            <p:cNvPicPr>
              <a:picLocks noChangeAspect="1"/>
            </p:cNvPicPr>
            <p:nvPr/>
          </p:nvPicPr>
          <p:blipFill>
            <a:blip r:embed="rId4"/>
            <a:stretch>
              <a:fillRect/>
            </a:stretch>
          </p:blipFill>
          <p:spPr>
            <a:xfrm>
              <a:off x="7726166" y="4085644"/>
              <a:ext cx="934292" cy="801082"/>
            </a:xfrm>
            <a:prstGeom prst="rect">
              <a:avLst/>
            </a:prstGeom>
          </p:spPr>
        </p:pic>
        <p:sp>
          <p:nvSpPr>
            <p:cNvPr id="11" name="文本框 10"/>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1681867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10376" y="934948"/>
            <a:ext cx="8199367" cy="3647152"/>
          </a:xfrm>
          <a:prstGeom prst="rect">
            <a:avLst/>
          </a:prstGeom>
        </p:spPr>
        <p:txBody>
          <a:bodyPr wrap="square">
            <a:spAutoFit/>
          </a:bodyPr>
          <a:lstStyle/>
          <a:p>
            <a:pPr indent="540068" algn="just" hangingPunct="1">
              <a:lnSpc>
                <a:spcPct val="150000"/>
              </a:lnSpc>
            </a:pPr>
            <a:r>
              <a:rPr lang="en-US" altLang="zh-CN" sz="14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答案</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1. </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D    </a:t>
            </a: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2. B</a:t>
            </a:r>
          </a:p>
          <a:p>
            <a:pPr indent="540068" algn="just" hangingPunct="1">
              <a:lnSpc>
                <a:spcPct val="150000"/>
              </a:lnSpc>
            </a:pP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【1</a:t>
            </a:r>
            <a:r>
              <a:rPr lang="zh-CN" altLang="en-US" sz="1400" kern="100" dirty="0" smtClean="0">
                <a:solidFill>
                  <a:srgbClr val="FF0000"/>
                </a:solidFill>
                <a:latin typeface="Times New Roman" panose="02020603050405020304"/>
                <a:ea typeface="华文细黑" panose="02010600040101010101" charset="-122"/>
                <a:cs typeface="Times New Roman" panose="02020603050405020304"/>
              </a:rPr>
              <a:t>题</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详解</a:t>
            </a: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a:t>
            </a:r>
          </a:p>
          <a:p>
            <a:pPr indent="540068" algn="just" hangingPunct="1">
              <a:lnSpc>
                <a:spcPct val="150000"/>
              </a:lnSpc>
            </a:pP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解读文字信息：</a:t>
            </a:r>
            <a:r>
              <a:rPr lang="zh-CN" altLang="en-US" sz="1400" kern="100" dirty="0" smtClean="0">
                <a:solidFill>
                  <a:srgbClr val="00B050"/>
                </a:solidFill>
                <a:latin typeface="Times New Roman" panose="02020603050405020304"/>
                <a:ea typeface="华文细黑" panose="02010600040101010101" charset="-122"/>
                <a:cs typeface="Times New Roman" panose="02020603050405020304"/>
              </a:rPr>
              <a:t>“</a:t>
            </a:r>
            <a:r>
              <a:rPr lang="zh-CN" altLang="en-US" sz="1400" u="sng" kern="100" dirty="0">
                <a:solidFill>
                  <a:srgbClr val="00B050"/>
                </a:solidFill>
                <a:latin typeface="Times New Roman" panose="02020603050405020304"/>
                <a:ea typeface="华文细黑" panose="02010600040101010101" charset="-122"/>
                <a:cs typeface="Times New Roman" panose="02020603050405020304"/>
              </a:rPr>
              <a:t>珠江三角洲某中心城市</a:t>
            </a:r>
            <a:r>
              <a:rPr lang="zh-CN" altLang="en-US" sz="1400" kern="100" dirty="0">
                <a:solidFill>
                  <a:srgbClr val="00B050"/>
                </a:solidFill>
                <a:latin typeface="Times New Roman" panose="02020603050405020304"/>
                <a:ea typeface="华文细黑" panose="02010600040101010101" charset="-122"/>
                <a:cs typeface="Times New Roman" panose="02020603050405020304"/>
              </a:rPr>
              <a:t>周边的农民竞相在</a:t>
            </a:r>
            <a:r>
              <a:rPr lang="zh-CN" altLang="en-US" sz="1400" u="sng" kern="100" dirty="0">
                <a:solidFill>
                  <a:srgbClr val="00B050"/>
                </a:solidFill>
                <a:latin typeface="Times New Roman" panose="02020603050405020304"/>
                <a:ea typeface="华文细黑" panose="02010600040101010101" charset="-122"/>
                <a:cs typeface="Times New Roman" panose="02020603050405020304"/>
              </a:rPr>
              <a:t>自家的宅基地</a:t>
            </a:r>
            <a:r>
              <a:rPr lang="zh-CN" altLang="en-US" sz="1400" kern="100" dirty="0">
                <a:solidFill>
                  <a:srgbClr val="00B050"/>
                </a:solidFill>
                <a:latin typeface="Times New Roman" panose="02020603050405020304"/>
                <a:ea typeface="华文细黑" panose="02010600040101010101" charset="-122"/>
                <a:cs typeface="Times New Roman" panose="02020603050405020304"/>
              </a:rPr>
              <a:t>建起了</a:t>
            </a:r>
            <a:r>
              <a:rPr lang="zh-CN" altLang="en-US" sz="1400" kern="100" dirty="0" smtClean="0">
                <a:solidFill>
                  <a:srgbClr val="00B050"/>
                </a:solidFill>
                <a:latin typeface="Times New Roman" panose="02020603050405020304"/>
                <a:ea typeface="华文细黑" panose="02010600040101010101" charset="-122"/>
                <a:cs typeface="Times New Roman" panose="02020603050405020304"/>
              </a:rPr>
              <a:t>“握手楼”</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 </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珠三角中心城市</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a:t>
            </a:r>
            <a:r>
              <a:rPr lang="zh-CN" altLang="en-US" sz="1400" kern="100" dirty="0" smtClean="0">
                <a:solidFill>
                  <a:srgbClr val="FF0000"/>
                </a:solidFill>
                <a:latin typeface="Times New Roman" panose="02020603050405020304"/>
                <a:ea typeface="华文细黑" panose="02010600040101010101" charset="-122"/>
                <a:cs typeface="Times New Roman" panose="02020603050405020304"/>
              </a:rPr>
              <a:t> </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，可推出这里经济发达，人口</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迁入，房价过高，许多打工</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者买不起，要在周边寻找便宜的房子，就</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有了周边农民</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建出租</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房屋增加</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收入的动机</a:t>
            </a:r>
            <a:r>
              <a:rPr lang="en-US" altLang="zh-CN" sz="1400" kern="100" dirty="0">
                <a:solidFill>
                  <a:schemeClr val="tx1"/>
                </a:solidFill>
                <a:latin typeface="Times New Roman" panose="02020603050405020304"/>
                <a:ea typeface="华文细黑" panose="02010600040101010101" charset="-122"/>
                <a:cs typeface="Times New Roman" panose="02020603050405020304"/>
              </a:rPr>
              <a:t>, </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盖</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的房子不是增加自住房</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面积</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a:t>
            </a:r>
            <a:endParaRPr lang="en-US" altLang="zh-CN" sz="1400" kern="100" dirty="0" smtClean="0">
              <a:solidFill>
                <a:schemeClr val="tx1"/>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解读图片“握手楼”信息</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楼房紧</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挨着说明人居环境差，定居和度假需要的房屋质量应该更好，</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所以选</a:t>
            </a:r>
            <a:r>
              <a:rPr lang="en-US" altLang="zh-CN" sz="1400" kern="100" dirty="0" smtClean="0">
                <a:solidFill>
                  <a:schemeClr val="tx1"/>
                </a:solidFill>
                <a:latin typeface="Times New Roman" panose="02020603050405020304"/>
                <a:ea typeface="华文细黑" panose="02010600040101010101" charset="-122"/>
                <a:cs typeface="Times New Roman" panose="02020603050405020304"/>
              </a:rPr>
              <a:t>D</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a:t>
            </a:r>
            <a:endParaRPr lang="zh-CN" altLang="en-US" sz="1400" kern="100" dirty="0">
              <a:solidFill>
                <a:schemeClr val="tx1"/>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【2</a:t>
            </a:r>
            <a:r>
              <a:rPr lang="zh-CN" altLang="en-US" sz="1400" kern="100" dirty="0" smtClean="0">
                <a:solidFill>
                  <a:srgbClr val="FF0000"/>
                </a:solidFill>
                <a:latin typeface="Times New Roman" panose="02020603050405020304"/>
                <a:ea typeface="华文细黑" panose="02010600040101010101" charset="-122"/>
                <a:cs typeface="Times New Roman" panose="02020603050405020304"/>
              </a:rPr>
              <a:t>题</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详解</a:t>
            </a: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解读设问：</a:t>
            </a:r>
            <a:r>
              <a:rPr lang="zh-CN" altLang="en-US" sz="1400" kern="100" dirty="0" smtClean="0">
                <a:solidFill>
                  <a:srgbClr val="00B050"/>
                </a:solidFill>
                <a:latin typeface="Times New Roman" panose="02020603050405020304"/>
                <a:ea typeface="华文细黑" panose="02010600040101010101" charset="-122"/>
                <a:cs typeface="Times New Roman" panose="02020603050405020304"/>
              </a:rPr>
              <a:t>“反映该中心城市”</a:t>
            </a:r>
            <a:r>
              <a:rPr lang="zh-CN" altLang="en-US" sz="1400" kern="100" dirty="0" smtClean="0">
                <a:solidFill>
                  <a:srgbClr val="FF0000"/>
                </a:solidFill>
                <a:latin typeface="Times New Roman" panose="02020603050405020304"/>
                <a:ea typeface="华文细黑" panose="02010600040101010101" charset="-122"/>
                <a:cs typeface="Times New Roman" panose="02020603050405020304"/>
              </a:rPr>
              <a:t> </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a:t>
            </a:r>
            <a:r>
              <a:rPr lang="en-US" altLang="zh-CN" sz="1400" kern="100" dirty="0" smtClean="0">
                <a:solidFill>
                  <a:schemeClr val="tx1"/>
                </a:solidFill>
                <a:latin typeface="Times New Roman" panose="02020603050405020304"/>
                <a:ea typeface="华文细黑" panose="02010600040101010101" charset="-122"/>
                <a:cs typeface="Times New Roman" panose="02020603050405020304"/>
              </a:rPr>
              <a:t>“</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握手楼</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”的修建反映中心城市什么？就是因中心城市</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房价过高，许多人不能购买，</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才到周边农村寻租，</a:t>
            </a:r>
            <a:r>
              <a:rPr lang="en-US" altLang="zh-CN" sz="1400" kern="100" dirty="0" smtClean="0">
                <a:solidFill>
                  <a:schemeClr val="tx1"/>
                </a:solidFill>
                <a:latin typeface="Times New Roman" panose="02020603050405020304"/>
                <a:ea typeface="华文细黑" panose="02010600040101010101" charset="-122"/>
                <a:cs typeface="Times New Roman" panose="02020603050405020304"/>
              </a:rPr>
              <a:t>B</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对；</a:t>
            </a:r>
            <a:r>
              <a:rPr lang="en-US" altLang="zh-CN" sz="1400" kern="100" dirty="0" smtClean="0">
                <a:solidFill>
                  <a:schemeClr val="tx1"/>
                </a:solidFill>
                <a:latin typeface="Times New Roman" panose="02020603050405020304"/>
                <a:ea typeface="华文细黑" panose="02010600040101010101" charset="-122"/>
                <a:cs typeface="Times New Roman" panose="02020603050405020304"/>
              </a:rPr>
              <a:t>“</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握手楼</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不是销售给市区</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居民的，所以市区居住人口不减少，市区人居环境</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不</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会</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恶化</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；周边农</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民宅基地</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建起的“握手楼”也</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不</a:t>
            </a:r>
            <a:r>
              <a:rPr lang="zh-CN" altLang="en-US" sz="1400" kern="100" dirty="0">
                <a:solidFill>
                  <a:schemeClr val="tx1"/>
                </a:solidFill>
                <a:latin typeface="Times New Roman" panose="02020603050405020304"/>
                <a:ea typeface="华文细黑" panose="02010600040101010101" charset="-122"/>
                <a:cs typeface="Times New Roman" panose="02020603050405020304"/>
              </a:rPr>
              <a:t>属于城区</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扩大，</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所以选</a:t>
            </a:r>
            <a:r>
              <a:rPr lang="en-US" altLang="zh-CN" sz="1400" kern="100" dirty="0" smtClean="0">
                <a:solidFill>
                  <a:schemeClr val="tx1"/>
                </a:solidFill>
                <a:latin typeface="Times New Roman" panose="02020603050405020304"/>
                <a:ea typeface="华文细黑" panose="02010600040101010101" charset="-122"/>
                <a:cs typeface="Times New Roman" panose="02020603050405020304"/>
              </a:rPr>
              <a:t>B</a:t>
            </a:r>
            <a:r>
              <a:rPr lang="zh-CN" altLang="en-US" sz="1400" kern="100" dirty="0" smtClean="0">
                <a:solidFill>
                  <a:schemeClr val="tx1"/>
                </a:solidFill>
                <a:latin typeface="Times New Roman" panose="02020603050405020304"/>
                <a:ea typeface="华文细黑" panose="02010600040101010101" charset="-122"/>
                <a:cs typeface="Times New Roman" panose="02020603050405020304"/>
              </a:rPr>
              <a:t>。</a:t>
            </a:r>
            <a:endParaRPr lang="zh-CN" altLang="en-US" sz="1400" kern="100" dirty="0">
              <a:solidFill>
                <a:schemeClr val="tx1"/>
              </a:solidFill>
              <a:latin typeface="Times New Roman" panose="02020603050405020304"/>
              <a:ea typeface="华文细黑" panose="02010600040101010101" charset="-122"/>
              <a:cs typeface="Times New Roman" panose="02020603050405020304"/>
            </a:endParaRPr>
          </a:p>
        </p:txBody>
      </p:sp>
      <p:sp>
        <p:nvSpPr>
          <p:cNvPr id="6" name="五边形 5"/>
          <p:cNvSpPr/>
          <p:nvPr/>
        </p:nvSpPr>
        <p:spPr>
          <a:xfrm>
            <a:off x="9621" y="0"/>
            <a:ext cx="2127404"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a:spLocks/>
          </p:cNvSpPr>
          <p:nvPr/>
        </p:nvSpPr>
        <p:spPr>
          <a:xfrm>
            <a:off x="-103395" y="130113"/>
            <a:ext cx="1798631" cy="397319"/>
          </a:xfrm>
          <a:prstGeom prst="rect">
            <a:avLst/>
          </a:prstGeom>
        </p:spPr>
        <p:txBody>
          <a:bodyPr vert="horz" lIns="91440" tIns="45720" rIns="91440" bIns="45720" rtlCol="0" anchor="ctr">
            <a:noAutofit/>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sz="2400" dirty="0" smtClean="0">
                <a:solidFill>
                  <a:schemeClr val="bg1"/>
                </a:solidFill>
              </a:rPr>
              <a:t>   分析讲解</a:t>
            </a:r>
            <a:endParaRPr lang="zh-CN" altLang="en-US" sz="2400" dirty="0">
              <a:solidFill>
                <a:schemeClr val="bg1"/>
              </a:solidFill>
            </a:endParaRPr>
          </a:p>
        </p:txBody>
      </p:sp>
      <p:pic>
        <p:nvPicPr>
          <p:cNvPr id="5" name="图片 4"/>
          <p:cNvPicPr>
            <a:picLocks noChangeAspect="1"/>
          </p:cNvPicPr>
          <p:nvPr/>
        </p:nvPicPr>
        <p:blipFill>
          <a:blip r:embed="rId3"/>
          <a:stretch>
            <a:fillRect/>
          </a:stretch>
        </p:blipFill>
        <p:spPr>
          <a:xfrm>
            <a:off x="5415074" y="328772"/>
            <a:ext cx="2844759" cy="1047001"/>
          </a:xfrm>
          <a:prstGeom prst="rect">
            <a:avLst/>
          </a:prstGeom>
        </p:spPr>
      </p:pic>
    </p:spTree>
    <p:extLst>
      <p:ext uri="{BB962C8B-B14F-4D97-AF65-F5344CB8AC3E}">
        <p14:creationId xmlns:p14="http://schemas.microsoft.com/office/powerpoint/2010/main" val="2715787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ym typeface="+mn-ea"/>
              </a:rPr>
              <a:t>4.</a:t>
            </a:r>
            <a:r>
              <a:rPr lang="zh-CN" altLang="en-US" dirty="0" smtClean="0">
                <a:sym typeface="+mn-ea"/>
              </a:rPr>
              <a:t>解题</a:t>
            </a:r>
            <a:r>
              <a:rPr lang="zh-CN" altLang="en-US" dirty="0">
                <a:sym typeface="+mn-ea"/>
              </a:rPr>
              <a:t>思路梳理归纳</a:t>
            </a:r>
            <a:endParaRPr lang="zh-CN" altLang="en-US" dirty="0"/>
          </a:p>
        </p:txBody>
      </p:sp>
    </p:spTree>
    <p:extLst>
      <p:ext uri="{BB962C8B-B14F-4D97-AF65-F5344CB8AC3E}">
        <p14:creationId xmlns:p14="http://schemas.microsoft.com/office/powerpoint/2010/main" val="32529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67725" y="759866"/>
            <a:ext cx="8185164" cy="3785652"/>
          </a:xfrm>
          <a:prstGeom prst="rect">
            <a:avLst/>
          </a:prstGeom>
        </p:spPr>
        <p:txBody>
          <a:bodyPr wrap="square">
            <a:spAutoFit/>
          </a:bodyPr>
          <a:lstStyle/>
          <a:p>
            <a:pPr indent="540068" algn="just" hangingPunct="1">
              <a:lnSpc>
                <a:spcPct val="150000"/>
              </a:lnSpc>
            </a:pPr>
            <a:r>
              <a:rPr lang="zh-CN" altLang="en-US" sz="2000" kern="100" dirty="0" smtClean="0">
                <a:solidFill>
                  <a:prstClr val="black"/>
                </a:solidFill>
                <a:latin typeface="宋体" panose="02010600030101010101" pitchFamily="2" charset="-122"/>
                <a:cs typeface="Courier New" panose="02070309020205020404"/>
              </a:rPr>
              <a:t>城镇的发展是关乎国计民生的大事，也是高考试卷中出现频率极高的内容。</a:t>
            </a:r>
            <a:endParaRPr lang="en-US" altLang="zh-CN" sz="2000" kern="100" dirty="0" smtClean="0">
              <a:solidFill>
                <a:prstClr val="black"/>
              </a:solidFill>
              <a:latin typeface="宋体" panose="02010600030101010101" pitchFamily="2" charset="-122"/>
              <a:cs typeface="Courier New" panose="02070309020205020404"/>
            </a:endParaRPr>
          </a:p>
          <a:p>
            <a:pPr indent="540068" algn="just" hangingPunct="1">
              <a:lnSpc>
                <a:spcPct val="150000"/>
              </a:lnSpc>
            </a:pPr>
            <a:r>
              <a:rPr lang="zh-CN" altLang="en-US" sz="2000" kern="100" dirty="0" smtClean="0">
                <a:solidFill>
                  <a:prstClr val="black"/>
                </a:solidFill>
                <a:latin typeface="宋体" panose="02010600030101010101" pitchFamily="2" charset="-122"/>
                <a:cs typeface="Courier New" panose="02070309020205020404"/>
              </a:rPr>
              <a:t>备考时需要</a:t>
            </a:r>
            <a:r>
              <a:rPr lang="zh-CN" altLang="en-US" sz="2000" kern="100" dirty="0" smtClean="0">
                <a:solidFill>
                  <a:prstClr val="black"/>
                </a:solidFill>
                <a:latin typeface="宋体" panose="02010600030101010101" pitchFamily="2" charset="-122"/>
                <a:cs typeface="Courier New" panose="02070309020205020404"/>
              </a:rPr>
              <a:t>注意以下两个方面：</a:t>
            </a:r>
            <a:endParaRPr lang="en-US" altLang="zh-CN" sz="2000" kern="100" dirty="0" smtClean="0">
              <a:solidFill>
                <a:prstClr val="black"/>
              </a:solidFill>
              <a:latin typeface="宋体" panose="02010600030101010101" pitchFamily="2" charset="-122"/>
              <a:cs typeface="Courier New" panose="02070309020205020404"/>
            </a:endParaRPr>
          </a:p>
          <a:p>
            <a:pPr indent="540068" algn="just" hangingPunct="1">
              <a:lnSpc>
                <a:spcPct val="150000"/>
              </a:lnSpc>
            </a:pPr>
            <a:r>
              <a:rPr lang="zh-CN" altLang="en-US" sz="2000" kern="100" dirty="0" smtClean="0">
                <a:solidFill>
                  <a:prstClr val="black"/>
                </a:solidFill>
                <a:latin typeface="宋体" panose="02010600030101010101" pitchFamily="2" charset="-122"/>
                <a:cs typeface="Courier New" panose="02070309020205020404"/>
              </a:rPr>
              <a:t>（</a:t>
            </a:r>
            <a:r>
              <a:rPr lang="en-US" altLang="zh-CN" sz="2000" kern="100" dirty="0" smtClean="0">
                <a:solidFill>
                  <a:prstClr val="black"/>
                </a:solidFill>
                <a:latin typeface="宋体" panose="02010600030101010101" pitchFamily="2" charset="-122"/>
                <a:cs typeface="Courier New" panose="02070309020205020404"/>
              </a:rPr>
              <a:t>1</a:t>
            </a:r>
            <a:r>
              <a:rPr lang="zh-CN" altLang="en-US" sz="2000" kern="100" dirty="0" smtClean="0">
                <a:solidFill>
                  <a:prstClr val="black"/>
                </a:solidFill>
                <a:latin typeface="宋体" panose="02010600030101010101" pitchFamily="2" charset="-122"/>
                <a:cs typeface="Courier New" panose="02070309020205020404"/>
              </a:rPr>
              <a:t>）该考点一般以图像的形式呈现信息，如坐标图、局部区域图、扇形图等，因此要掌握读图方法，不漏掉信息，正确解读信息。</a:t>
            </a:r>
            <a:endParaRPr lang="en-US" altLang="zh-CN" sz="2000" kern="100" dirty="0" smtClean="0">
              <a:solidFill>
                <a:prstClr val="black"/>
              </a:solidFill>
              <a:latin typeface="宋体" panose="02010600030101010101" pitchFamily="2" charset="-122"/>
              <a:cs typeface="Courier New" panose="02070309020205020404"/>
            </a:endParaRPr>
          </a:p>
          <a:p>
            <a:pPr indent="540068" algn="just" hangingPunct="1">
              <a:lnSpc>
                <a:spcPct val="150000"/>
              </a:lnSpc>
            </a:pPr>
            <a:r>
              <a:rPr lang="zh-CN" altLang="en-US" sz="2000" kern="100" dirty="0" smtClean="0">
                <a:solidFill>
                  <a:prstClr val="black"/>
                </a:solidFill>
                <a:latin typeface="宋体" panose="02010600030101010101" pitchFamily="2" charset="-122"/>
                <a:cs typeface="Courier New" panose="02070309020205020404"/>
              </a:rPr>
              <a:t>（</a:t>
            </a:r>
            <a:r>
              <a:rPr lang="en-US" altLang="zh-CN" sz="2000" kern="100" dirty="0" smtClean="0">
                <a:solidFill>
                  <a:prstClr val="black"/>
                </a:solidFill>
                <a:latin typeface="宋体" panose="02010600030101010101" pitchFamily="2" charset="-122"/>
                <a:cs typeface="Courier New" panose="02070309020205020404"/>
              </a:rPr>
              <a:t>2</a:t>
            </a:r>
            <a:r>
              <a:rPr lang="zh-CN" altLang="en-US" sz="2000" kern="100" dirty="0" smtClean="0">
                <a:solidFill>
                  <a:prstClr val="black"/>
                </a:solidFill>
                <a:latin typeface="宋体" panose="02010600030101010101" pitchFamily="2" charset="-122"/>
                <a:cs typeface="Courier New" panose="02070309020205020404"/>
              </a:rPr>
              <a:t>）在复习备考时，要理解原理，灵活运用原理，落脚于人地协调观，运用综合思维的方法评价城镇内部的空间布局及其合理性、评价各种城镇化问题。</a:t>
            </a:r>
            <a:endParaRPr lang="zh-CN" altLang="zh-CN" sz="2000" kern="100" dirty="0">
              <a:solidFill>
                <a:prstClr val="black"/>
              </a:solidFill>
              <a:latin typeface="宋体" panose="02010600030101010101" pitchFamily="2" charset="-122"/>
              <a:cs typeface="Courier New" panose="02070309020205020404"/>
            </a:endParaRPr>
          </a:p>
        </p:txBody>
      </p:sp>
      <p:sp>
        <p:nvSpPr>
          <p:cNvPr id="4" name="五边形 3"/>
          <p:cNvSpPr/>
          <p:nvPr/>
        </p:nvSpPr>
        <p:spPr>
          <a:xfrm>
            <a:off x="9621" y="0"/>
            <a:ext cx="1261429" cy="657546"/>
          </a:xfrm>
          <a:prstGeom prst="homePlate">
            <a:avLst>
              <a:gd name="adj" fmla="val 3906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a:spLocks/>
          </p:cNvSpPr>
          <p:nvPr/>
        </p:nvSpPr>
        <p:spPr>
          <a:xfrm>
            <a:off x="9621" y="101842"/>
            <a:ext cx="1261429" cy="397319"/>
          </a:xfrm>
          <a:prstGeom prst="rect">
            <a:avLst/>
          </a:prstGeom>
        </p:spPr>
        <p:txBody>
          <a:bodyPr vert="horz" lIns="91440" tIns="45720" rIns="91440" bIns="45720" rtlCol="0" anchor="ctr">
            <a:normAutofit fontScale="25000" lnSpcReduction="20000"/>
          </a:bodyPr>
          <a:lstStyle>
            <a:lvl1pPr algn="l" defTabSz="685800" rtl="0" eaLnBrk="1" latinLnBrk="0" hangingPunct="1">
              <a:spcBef>
                <a:spcPct val="0"/>
              </a:spcBef>
              <a:buNone/>
              <a:defRPr sz="2100" kern="1200">
                <a:solidFill>
                  <a:schemeClr val="tx1"/>
                </a:solidFill>
                <a:latin typeface="+mj-lt"/>
                <a:ea typeface="+mj-ea"/>
                <a:cs typeface="+mj-cs"/>
              </a:defRPr>
            </a:lvl1pPr>
          </a:lstStyle>
          <a:p>
            <a:endParaRPr lang="en-US" altLang="zh-CN" dirty="0">
              <a:solidFill>
                <a:schemeClr val="bg1"/>
              </a:solidFill>
            </a:endParaRPr>
          </a:p>
          <a:p>
            <a:r>
              <a:rPr lang="zh-CN" altLang="en-US" sz="8000" dirty="0" smtClean="0">
                <a:solidFill>
                  <a:srgbClr val="FF0000"/>
                </a:solidFill>
              </a:rPr>
              <a:t>高考透视</a:t>
            </a:r>
            <a:endParaRPr lang="zh-CN" altLang="en-US" sz="8000" dirty="0">
              <a:solidFill>
                <a:srgbClr val="FF0000"/>
              </a:solidFill>
            </a:endParaRPr>
          </a:p>
        </p:txBody>
      </p:sp>
    </p:spTree>
    <p:extLst>
      <p:ext uri="{BB962C8B-B14F-4D97-AF65-F5344CB8AC3E}">
        <p14:creationId xmlns:p14="http://schemas.microsoft.com/office/powerpoint/2010/main" val="1316431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知识</a:t>
            </a:r>
            <a:r>
              <a:rPr lang="zh-CN" altLang="en-US" dirty="0"/>
              <a:t>框架梳理</a:t>
            </a:r>
          </a:p>
        </p:txBody>
      </p:sp>
    </p:spTree>
    <p:extLst>
      <p:ext uri="{BB962C8B-B14F-4D97-AF65-F5344CB8AC3E}">
        <p14:creationId xmlns:p14="http://schemas.microsoft.com/office/powerpoint/2010/main" val="79717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950538" y="944588"/>
            <a:ext cx="4010025" cy="1752600"/>
          </a:xfrm>
          <a:prstGeom prst="rect">
            <a:avLst/>
          </a:prstGeom>
        </p:spPr>
      </p:pic>
      <p:pic>
        <p:nvPicPr>
          <p:cNvPr id="6" name="图片 5"/>
          <p:cNvPicPr>
            <a:picLocks noChangeAspect="1"/>
          </p:cNvPicPr>
          <p:nvPr/>
        </p:nvPicPr>
        <p:blipFill>
          <a:blip r:embed="rId4"/>
          <a:stretch>
            <a:fillRect/>
          </a:stretch>
        </p:blipFill>
        <p:spPr>
          <a:xfrm>
            <a:off x="1993186" y="2697188"/>
            <a:ext cx="4010025" cy="2036240"/>
          </a:xfrm>
          <a:prstGeom prst="rect">
            <a:avLst/>
          </a:prstGeom>
        </p:spPr>
      </p:pic>
      <p:sp>
        <p:nvSpPr>
          <p:cNvPr id="7" name="五边形 6"/>
          <p:cNvSpPr/>
          <p:nvPr/>
        </p:nvSpPr>
        <p:spPr>
          <a:xfrm>
            <a:off x="9621" y="0"/>
            <a:ext cx="1261429" cy="657546"/>
          </a:xfrm>
          <a:prstGeom prst="homePlate">
            <a:avLst>
              <a:gd name="adj" fmla="val 3906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smtClean="0">
                <a:solidFill>
                  <a:srgbClr val="FF0000"/>
                </a:solidFill>
              </a:rPr>
              <a:t>技法点拨</a:t>
            </a:r>
            <a:endParaRPr lang="zh-CN" altLang="en-US" dirty="0">
              <a:solidFill>
                <a:srgbClr val="FF0000"/>
              </a:solidFill>
            </a:endParaRPr>
          </a:p>
        </p:txBody>
      </p:sp>
      <p:sp>
        <p:nvSpPr>
          <p:cNvPr id="3" name="标题 2"/>
          <p:cNvSpPr>
            <a:spLocks noGrp="1"/>
          </p:cNvSpPr>
          <p:nvPr>
            <p:ph type="title"/>
          </p:nvPr>
        </p:nvSpPr>
        <p:spPr>
          <a:xfrm>
            <a:off x="1625609" y="260227"/>
            <a:ext cx="6899796" cy="397319"/>
          </a:xfrm>
        </p:spPr>
        <p:txBody>
          <a:bodyPr>
            <a:normAutofit fontScale="90000"/>
          </a:bodyPr>
          <a:lstStyle/>
          <a:p>
            <a:r>
              <a:rPr lang="en-US" altLang="zh-CN" sz="2400" kern="100" dirty="0">
                <a:solidFill>
                  <a:prstClr val="black"/>
                </a:solidFill>
                <a:latin typeface="宋体" panose="02010600030101010101" pitchFamily="2" charset="-122"/>
                <a:cs typeface="Courier New" panose="02070309020205020404"/>
              </a:rPr>
              <a:t>1</a:t>
            </a:r>
            <a:r>
              <a:rPr lang="zh-CN" altLang="en-US" sz="2400" kern="100" dirty="0">
                <a:solidFill>
                  <a:prstClr val="black"/>
                </a:solidFill>
                <a:latin typeface="宋体" panose="02010600030101010101" pitchFamily="2" charset="-122"/>
                <a:cs typeface="Courier New" panose="02070309020205020404"/>
              </a:rPr>
              <a:t>、</a:t>
            </a:r>
            <a:r>
              <a:rPr lang="zh-CN" altLang="en-US" sz="2400" kern="100" dirty="0" smtClean="0">
                <a:solidFill>
                  <a:prstClr val="black"/>
                </a:solidFill>
                <a:latin typeface="宋体" panose="02010600030101010101" pitchFamily="2" charset="-122"/>
                <a:cs typeface="Courier New" panose="02070309020205020404"/>
              </a:rPr>
              <a:t>城镇功能</a:t>
            </a:r>
            <a:r>
              <a:rPr lang="zh-CN" altLang="en-US" sz="2400" kern="100" dirty="0">
                <a:solidFill>
                  <a:prstClr val="black"/>
                </a:solidFill>
                <a:latin typeface="宋体" panose="02010600030101010101" pitchFamily="2" charset="-122"/>
                <a:cs typeface="Courier New" panose="02070309020205020404"/>
              </a:rPr>
              <a:t>区布局的判断方法</a:t>
            </a:r>
            <a:r>
              <a:rPr lang="en-US" altLang="zh-CN" sz="2400" kern="100" dirty="0">
                <a:solidFill>
                  <a:prstClr val="black"/>
                </a:solidFill>
                <a:latin typeface="宋体" panose="02010600030101010101" pitchFamily="2" charset="-122"/>
                <a:cs typeface="Courier New" panose="02070309020205020404"/>
              </a:rPr>
              <a:t/>
            </a:r>
            <a:br>
              <a:rPr lang="en-US" altLang="zh-CN" sz="2400" kern="100" dirty="0">
                <a:solidFill>
                  <a:prstClr val="black"/>
                </a:solidFill>
                <a:latin typeface="宋体" panose="02010600030101010101" pitchFamily="2" charset="-122"/>
                <a:cs typeface="Courier New" panose="02070309020205020404"/>
              </a:rPr>
            </a:br>
            <a:endParaRPr lang="zh-CN" altLang="en-US" dirty="0"/>
          </a:p>
        </p:txBody>
      </p:sp>
      <p:sp>
        <p:nvSpPr>
          <p:cNvPr id="2" name="文本框 1"/>
          <p:cNvSpPr txBox="1"/>
          <p:nvPr/>
        </p:nvSpPr>
        <p:spPr>
          <a:xfrm>
            <a:off x="6328879" y="2050857"/>
            <a:ext cx="1726059" cy="954107"/>
          </a:xfrm>
          <a:prstGeom prst="rect">
            <a:avLst/>
          </a:prstGeom>
          <a:noFill/>
        </p:spPr>
        <p:txBody>
          <a:bodyPr wrap="square" rtlCol="0">
            <a:spAutoFit/>
          </a:bodyPr>
          <a:lstStyle/>
          <a:p>
            <a:r>
              <a:rPr lang="zh-CN" altLang="en-US" sz="2800" dirty="0" smtClean="0">
                <a:solidFill>
                  <a:srgbClr val="FF0000"/>
                </a:solidFill>
              </a:rPr>
              <a:t>思路拓展灵活运用</a:t>
            </a:r>
            <a:endParaRPr lang="zh-CN" altLang="en-US" sz="2800" dirty="0">
              <a:solidFill>
                <a:srgbClr val="FF0000"/>
              </a:solidFill>
            </a:endParaRPr>
          </a:p>
        </p:txBody>
      </p:sp>
    </p:spTree>
    <p:extLst>
      <p:ext uri="{BB962C8B-B14F-4D97-AF65-F5344CB8AC3E}">
        <p14:creationId xmlns:p14="http://schemas.microsoft.com/office/powerpoint/2010/main" val="1103533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67725" y="759866"/>
            <a:ext cx="8185164" cy="923330"/>
          </a:xfrm>
          <a:prstGeom prst="rect">
            <a:avLst/>
          </a:prstGeom>
        </p:spPr>
        <p:txBody>
          <a:bodyPr wrap="square">
            <a:spAutoFit/>
          </a:bodyPr>
          <a:lstStyle/>
          <a:p>
            <a:pPr indent="540068" algn="just" hangingPunct="1">
              <a:lnSpc>
                <a:spcPct val="150000"/>
              </a:lnSpc>
            </a:pPr>
            <a:r>
              <a:rPr lang="zh-CN" altLang="en-US" kern="100" dirty="0" smtClean="0">
                <a:solidFill>
                  <a:srgbClr val="FF0000"/>
                </a:solidFill>
                <a:latin typeface="宋体" panose="02010600030101010101" pitchFamily="2" charset="-122"/>
                <a:cs typeface="Courier New" panose="02070309020205020404"/>
              </a:rPr>
              <a:t>经济</a:t>
            </a:r>
            <a:r>
              <a:rPr lang="zh-CN" altLang="en-US" kern="100" dirty="0">
                <a:solidFill>
                  <a:srgbClr val="FF0000"/>
                </a:solidFill>
                <a:latin typeface="宋体" panose="02010600030101010101" pitchFamily="2" charset="-122"/>
                <a:cs typeface="Courier New" panose="02070309020205020404"/>
              </a:rPr>
              <a:t>因素是城镇功能分区的主要</a:t>
            </a:r>
            <a:r>
              <a:rPr lang="zh-CN" altLang="en-US" kern="100" dirty="0" smtClean="0">
                <a:solidFill>
                  <a:srgbClr val="FF0000"/>
                </a:solidFill>
                <a:latin typeface="宋体" panose="02010600030101010101" pitchFamily="2" charset="-122"/>
                <a:cs typeface="Courier New" panose="02070309020205020404"/>
              </a:rPr>
              <a:t>因素，我们可以</a:t>
            </a:r>
            <a:r>
              <a:rPr lang="zh-CN" altLang="en-US" kern="100" dirty="0">
                <a:solidFill>
                  <a:srgbClr val="FF0000"/>
                </a:solidFill>
                <a:latin typeface="宋体" panose="02010600030101010101" pitchFamily="2" charset="-122"/>
                <a:cs typeface="Courier New" panose="02070309020205020404"/>
              </a:rPr>
              <a:t>通过</a:t>
            </a:r>
            <a:r>
              <a:rPr lang="zh-CN" altLang="en-US" u="sng" kern="100" dirty="0">
                <a:solidFill>
                  <a:srgbClr val="FF0000"/>
                </a:solidFill>
                <a:latin typeface="宋体" panose="02010600030101010101" pitchFamily="2" charset="-122"/>
                <a:cs typeface="Courier New" panose="02070309020205020404"/>
              </a:rPr>
              <a:t>地租水</a:t>
            </a:r>
            <a:r>
              <a:rPr lang="zh-CN" altLang="en-US" u="sng" kern="100" dirty="0" smtClean="0">
                <a:solidFill>
                  <a:srgbClr val="FF0000"/>
                </a:solidFill>
                <a:latin typeface="宋体" panose="02010600030101010101" pitchFamily="2" charset="-122"/>
                <a:cs typeface="Courier New" panose="02070309020205020404"/>
              </a:rPr>
              <a:t>平</a:t>
            </a:r>
            <a:r>
              <a:rPr lang="zh-CN" altLang="en-US" kern="100" dirty="0" smtClean="0">
                <a:solidFill>
                  <a:srgbClr val="FF0000"/>
                </a:solidFill>
                <a:latin typeface="宋体" panose="02010600030101010101" pitchFamily="2" charset="-122"/>
                <a:cs typeface="Courier New" panose="02070309020205020404"/>
              </a:rPr>
              <a:t>反推</a:t>
            </a:r>
            <a:r>
              <a:rPr lang="zh-CN" altLang="en-US" kern="100" dirty="0">
                <a:solidFill>
                  <a:srgbClr val="FF0000"/>
                </a:solidFill>
                <a:latin typeface="宋体" panose="02010600030101010101" pitchFamily="2" charset="-122"/>
                <a:cs typeface="Courier New" panose="02070309020205020404"/>
              </a:rPr>
              <a:t>城镇内部功能</a:t>
            </a:r>
            <a:r>
              <a:rPr lang="zh-CN" altLang="en-US" kern="100" dirty="0" smtClean="0">
                <a:solidFill>
                  <a:srgbClr val="FF0000"/>
                </a:solidFill>
                <a:latin typeface="宋体" panose="02010600030101010101" pitchFamily="2" charset="-122"/>
                <a:cs typeface="Courier New" panose="02070309020205020404"/>
              </a:rPr>
              <a:t>分区，即通过</a:t>
            </a:r>
            <a:r>
              <a:rPr lang="zh-CN" altLang="en-US" u="sng" kern="100" dirty="0" smtClean="0">
                <a:solidFill>
                  <a:srgbClr val="FF0000"/>
                </a:solidFill>
                <a:latin typeface="宋体" panose="02010600030101010101" pitchFamily="2" charset="-122"/>
                <a:cs typeface="Courier New" panose="02070309020205020404"/>
              </a:rPr>
              <a:t>距市中心距离</a:t>
            </a:r>
            <a:r>
              <a:rPr lang="zh-CN" altLang="en-US" kern="100" dirty="0" smtClean="0">
                <a:solidFill>
                  <a:srgbClr val="FF0000"/>
                </a:solidFill>
                <a:latin typeface="宋体" panose="02010600030101010101" pitchFamily="2" charset="-122"/>
                <a:cs typeface="Courier New" panose="02070309020205020404"/>
              </a:rPr>
              <a:t>和</a:t>
            </a:r>
            <a:r>
              <a:rPr lang="zh-CN" altLang="en-US" u="sng" kern="100" dirty="0" smtClean="0">
                <a:solidFill>
                  <a:srgbClr val="FF0000"/>
                </a:solidFill>
                <a:latin typeface="宋体" panose="02010600030101010101" pitchFamily="2" charset="-122"/>
                <a:cs typeface="Courier New" panose="02070309020205020404"/>
              </a:rPr>
              <a:t>交通通达度</a:t>
            </a:r>
            <a:r>
              <a:rPr lang="zh-CN" altLang="en-US" kern="100" dirty="0" smtClean="0">
                <a:solidFill>
                  <a:srgbClr val="FF0000"/>
                </a:solidFill>
                <a:latin typeface="宋体" panose="02010600030101010101" pitchFamily="2" charset="-122"/>
                <a:cs typeface="Courier New" panose="02070309020205020404"/>
              </a:rPr>
              <a:t>这两个要素反推。</a:t>
            </a:r>
            <a:endParaRPr lang="zh-CN" altLang="zh-CN" kern="100" dirty="0">
              <a:solidFill>
                <a:srgbClr val="FF0000"/>
              </a:solidFill>
              <a:latin typeface="宋体" panose="02010600030101010101" pitchFamily="2" charset="-122"/>
              <a:cs typeface="Courier New" panose="02070309020205020404"/>
            </a:endParaRPr>
          </a:p>
        </p:txBody>
      </p:sp>
      <p:sp>
        <p:nvSpPr>
          <p:cNvPr id="2" name="标题 1"/>
          <p:cNvSpPr>
            <a:spLocks noGrp="1"/>
          </p:cNvSpPr>
          <p:nvPr>
            <p:ph type="title"/>
          </p:nvPr>
        </p:nvSpPr>
        <p:spPr>
          <a:xfrm>
            <a:off x="1605060" y="142110"/>
            <a:ext cx="5453286" cy="397319"/>
          </a:xfrm>
        </p:spPr>
        <p:txBody>
          <a:bodyPr>
            <a:normAutofit fontScale="90000"/>
          </a:bodyPr>
          <a:lstStyle/>
          <a:p>
            <a:r>
              <a:rPr lang="en-US" altLang="zh-CN" sz="2400" kern="100" dirty="0" smtClean="0">
                <a:solidFill>
                  <a:prstClr val="black"/>
                </a:solidFill>
                <a:latin typeface="宋体" panose="02010600030101010101" pitchFamily="2" charset="-122"/>
                <a:cs typeface="Courier New" panose="02070309020205020404"/>
              </a:rPr>
              <a:t>2</a:t>
            </a:r>
            <a:r>
              <a:rPr lang="zh-CN" altLang="en-US" sz="2400" kern="100" dirty="0">
                <a:solidFill>
                  <a:prstClr val="black"/>
                </a:solidFill>
                <a:latin typeface="宋体" panose="02010600030101010101" pitchFamily="2" charset="-122"/>
                <a:cs typeface="Courier New" panose="02070309020205020404"/>
              </a:rPr>
              <a:t>、影响城镇内部空间结构的</a:t>
            </a:r>
            <a:r>
              <a:rPr lang="zh-CN" altLang="en-US" sz="2400" kern="100" dirty="0" smtClean="0">
                <a:solidFill>
                  <a:prstClr val="black"/>
                </a:solidFill>
                <a:latin typeface="宋体" panose="02010600030101010101" pitchFamily="2" charset="-122"/>
                <a:cs typeface="Courier New" panose="02070309020205020404"/>
              </a:rPr>
              <a:t>因素分析</a:t>
            </a:r>
            <a:endParaRPr lang="zh-CN" altLang="en-US" dirty="0"/>
          </a:p>
        </p:txBody>
      </p:sp>
      <p:pic>
        <p:nvPicPr>
          <p:cNvPr id="4" name="图片 3"/>
          <p:cNvPicPr>
            <a:picLocks noChangeAspect="1"/>
          </p:cNvPicPr>
          <p:nvPr/>
        </p:nvPicPr>
        <p:blipFill>
          <a:blip r:embed="rId3"/>
          <a:stretch>
            <a:fillRect/>
          </a:stretch>
        </p:blipFill>
        <p:spPr>
          <a:xfrm>
            <a:off x="1605060" y="2099074"/>
            <a:ext cx="5011406" cy="2327876"/>
          </a:xfrm>
          <a:prstGeom prst="rect">
            <a:avLst/>
          </a:prstGeom>
        </p:spPr>
      </p:pic>
      <p:sp>
        <p:nvSpPr>
          <p:cNvPr id="5" name="五边形 4"/>
          <p:cNvSpPr/>
          <p:nvPr/>
        </p:nvSpPr>
        <p:spPr>
          <a:xfrm>
            <a:off x="9621" y="0"/>
            <a:ext cx="1261429" cy="657546"/>
          </a:xfrm>
          <a:prstGeom prst="homePlate">
            <a:avLst>
              <a:gd name="adj" fmla="val 3906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smtClean="0">
                <a:solidFill>
                  <a:srgbClr val="FF0000"/>
                </a:solidFill>
              </a:rPr>
              <a:t>技法点拨</a:t>
            </a:r>
            <a:endParaRPr lang="zh-CN" altLang="en-US" dirty="0">
              <a:solidFill>
                <a:srgbClr val="FF0000"/>
              </a:solidFill>
            </a:endParaRPr>
          </a:p>
        </p:txBody>
      </p:sp>
    </p:spTree>
    <p:extLst>
      <p:ext uri="{BB962C8B-B14F-4D97-AF65-F5344CB8AC3E}">
        <p14:creationId xmlns:p14="http://schemas.microsoft.com/office/powerpoint/2010/main" val="1361493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5478" y="328773"/>
            <a:ext cx="4600531" cy="397319"/>
          </a:xfrm>
        </p:spPr>
        <p:txBody>
          <a:bodyPr>
            <a:normAutofit fontScale="90000"/>
          </a:bodyPr>
          <a:lstStyle/>
          <a:p>
            <a:r>
              <a:rPr lang="en-US" altLang="zh-CN" sz="2700" kern="100" dirty="0">
                <a:solidFill>
                  <a:prstClr val="black"/>
                </a:solidFill>
                <a:latin typeface="宋体" panose="02010600030101010101" pitchFamily="2" charset="-122"/>
                <a:cs typeface="Courier New" panose="02070309020205020404"/>
              </a:rPr>
              <a:t>3</a:t>
            </a:r>
            <a:r>
              <a:rPr lang="zh-CN" altLang="en-US" sz="2700" kern="100" dirty="0">
                <a:solidFill>
                  <a:prstClr val="black"/>
                </a:solidFill>
                <a:latin typeface="宋体" panose="02010600030101010101" pitchFamily="2" charset="-122"/>
                <a:cs typeface="Courier New" panose="02070309020205020404"/>
              </a:rPr>
              <a:t>、不同污染企业的布局方法</a:t>
            </a:r>
            <a:r>
              <a:rPr lang="zh-CN" altLang="zh-CN" sz="2000" kern="100" dirty="0">
                <a:solidFill>
                  <a:prstClr val="black"/>
                </a:solidFill>
                <a:latin typeface="宋体" panose="02010600030101010101" pitchFamily="2" charset="-122"/>
                <a:cs typeface="Courier New" panose="02070309020205020404"/>
              </a:rPr>
              <a:t/>
            </a:r>
            <a:br>
              <a:rPr lang="zh-CN" altLang="zh-CN" sz="2000" kern="100" dirty="0">
                <a:solidFill>
                  <a:prstClr val="black"/>
                </a:solidFill>
                <a:latin typeface="宋体" panose="02010600030101010101" pitchFamily="2" charset="-122"/>
                <a:cs typeface="Courier New" panose="02070309020205020404"/>
              </a:rPr>
            </a:br>
            <a:endParaRPr lang="zh-CN" altLang="en-US" dirty="0"/>
          </a:p>
        </p:txBody>
      </p:sp>
      <p:graphicFrame>
        <p:nvGraphicFramePr>
          <p:cNvPr id="5" name="表格 4"/>
          <p:cNvGraphicFramePr>
            <a:graphicFrameLocks noGrp="1"/>
          </p:cNvGraphicFramePr>
          <p:nvPr>
            <p:extLst>
              <p:ext uri="{D42A27DB-BD31-4B8C-83A1-F6EECF244321}">
                <p14:modId xmlns:p14="http://schemas.microsoft.com/office/powerpoint/2010/main" val="3074373117"/>
              </p:ext>
            </p:extLst>
          </p:nvPr>
        </p:nvGraphicFramePr>
        <p:xfrm>
          <a:off x="1172923" y="1276703"/>
          <a:ext cx="7015580" cy="2804160"/>
        </p:xfrm>
        <a:graphic>
          <a:graphicData uri="http://schemas.openxmlformats.org/drawingml/2006/table">
            <a:tbl>
              <a:tblPr firstRow="1" bandRow="1">
                <a:tableStyleId>{5940675A-B579-460E-94D1-54222C63F5DA}</a:tableStyleId>
              </a:tblPr>
              <a:tblGrid>
                <a:gridCol w="3000878"/>
                <a:gridCol w="4014702"/>
              </a:tblGrid>
              <a:tr h="370840">
                <a:tc>
                  <a:txBody>
                    <a:bodyPr/>
                    <a:lstStyle/>
                    <a:p>
                      <a:r>
                        <a:rPr lang="zh-CN" altLang="en-US" sz="2000" dirty="0" smtClean="0"/>
                        <a:t>污染企业类型</a:t>
                      </a:r>
                      <a:endParaRPr lang="zh-CN" altLang="en-US" sz="2000" dirty="0"/>
                    </a:p>
                  </a:txBody>
                  <a:tcPr/>
                </a:tc>
                <a:tc>
                  <a:txBody>
                    <a:bodyPr/>
                    <a:lstStyle/>
                    <a:p>
                      <a:r>
                        <a:rPr lang="zh-CN" altLang="en-US" sz="2000" dirty="0" smtClean="0"/>
                        <a:t>       布局</a:t>
                      </a:r>
                      <a:endParaRPr lang="zh-CN" altLang="en-US" sz="2000" dirty="0"/>
                    </a:p>
                  </a:txBody>
                  <a:tcPr/>
                </a:tc>
              </a:tr>
              <a:tr h="370840">
                <a:tc>
                  <a:txBody>
                    <a:bodyPr/>
                    <a:lstStyle/>
                    <a:p>
                      <a:r>
                        <a:rPr lang="zh-CN" altLang="en-US" sz="2000" dirty="0" smtClean="0"/>
                        <a:t>大气污染企业，如水泥厂、酿造厂</a:t>
                      </a:r>
                      <a:endParaRPr lang="zh-CN" altLang="en-US" sz="2000" dirty="0"/>
                    </a:p>
                  </a:txBody>
                  <a:tcPr/>
                </a:tc>
                <a:tc>
                  <a:txBody>
                    <a:bodyPr/>
                    <a:lstStyle/>
                    <a:p>
                      <a:pPr marL="342900" indent="-342900">
                        <a:buFont typeface="Arial" panose="020B0604020202020204" pitchFamily="34" charset="0"/>
                        <a:buChar char="•"/>
                      </a:pPr>
                      <a:r>
                        <a:rPr lang="zh-CN" altLang="en-US" sz="2000" dirty="0" smtClean="0"/>
                        <a:t>在城市盛行风的下风向、</a:t>
                      </a:r>
                      <a:endParaRPr lang="en-US" altLang="zh-CN" sz="2000" dirty="0" smtClean="0"/>
                    </a:p>
                    <a:p>
                      <a:pPr marL="342900" indent="-342900">
                        <a:buFont typeface="Arial" panose="020B0604020202020204" pitchFamily="34" charset="0"/>
                        <a:buChar char="•"/>
                      </a:pPr>
                      <a:r>
                        <a:rPr lang="zh-CN" altLang="en-US" sz="2000" dirty="0" smtClean="0"/>
                        <a:t>与盛行风垂直的郊外、</a:t>
                      </a:r>
                      <a:endParaRPr lang="en-US" altLang="zh-CN" sz="2000" dirty="0" smtClean="0"/>
                    </a:p>
                    <a:p>
                      <a:pPr marL="342900" indent="-342900">
                        <a:buFont typeface="Arial" panose="020B0604020202020204" pitchFamily="34" charset="0"/>
                        <a:buChar char="•"/>
                      </a:pPr>
                      <a:r>
                        <a:rPr lang="zh-CN" altLang="en-US" sz="2000" dirty="0" smtClean="0"/>
                        <a:t>城市最小风频的上风向</a:t>
                      </a:r>
                      <a:endParaRPr lang="zh-CN" altLang="en-US" sz="2000" dirty="0"/>
                    </a:p>
                  </a:txBody>
                  <a:tcPr/>
                </a:tc>
              </a:tr>
              <a:tr h="370840">
                <a:tc>
                  <a:txBody>
                    <a:bodyPr/>
                    <a:lstStyle/>
                    <a:p>
                      <a:r>
                        <a:rPr lang="zh-CN" altLang="en-US" sz="2000" dirty="0" smtClean="0"/>
                        <a:t>水污染企业，如造纸厂、皮革厂</a:t>
                      </a:r>
                      <a:endParaRPr lang="zh-CN" altLang="en-US" sz="2000" dirty="0"/>
                    </a:p>
                  </a:txBody>
                  <a:tcPr/>
                </a:tc>
                <a:tc>
                  <a:txBody>
                    <a:bodyPr/>
                    <a:lstStyle/>
                    <a:p>
                      <a:pPr marL="342900" indent="-342900">
                        <a:buFont typeface="Arial" panose="020B0604020202020204" pitchFamily="34" charset="0"/>
                        <a:buChar char="•"/>
                      </a:pPr>
                      <a:r>
                        <a:rPr lang="zh-CN" altLang="en-US" sz="2000" dirty="0" smtClean="0"/>
                        <a:t>在城市河流的下游</a:t>
                      </a:r>
                      <a:endParaRPr lang="zh-CN" altLang="en-US" sz="2000" dirty="0"/>
                    </a:p>
                  </a:txBody>
                  <a:tcPr/>
                </a:tc>
              </a:tr>
              <a:tr h="370840">
                <a:tc>
                  <a:txBody>
                    <a:bodyPr/>
                    <a:lstStyle/>
                    <a:p>
                      <a:r>
                        <a:rPr lang="zh-CN" altLang="en-US" sz="2000" dirty="0" smtClean="0"/>
                        <a:t>固体废弃物污染企业，如钢铁厂</a:t>
                      </a:r>
                      <a:endParaRPr lang="zh-CN" altLang="en-US" sz="2000" dirty="0"/>
                    </a:p>
                  </a:txBody>
                  <a:tcPr/>
                </a:tc>
                <a:tc>
                  <a:txBody>
                    <a:bodyPr/>
                    <a:lstStyle/>
                    <a:p>
                      <a:pPr marL="342900" indent="-342900">
                        <a:buFont typeface="Arial" panose="020B0604020202020204" pitchFamily="34" charset="0"/>
                        <a:buChar char="•"/>
                      </a:pPr>
                      <a:r>
                        <a:rPr lang="zh-CN" altLang="en-US" sz="2000" dirty="0" smtClean="0"/>
                        <a:t>远离农田或居住区</a:t>
                      </a:r>
                      <a:endParaRPr lang="zh-CN" altLang="en-US" sz="2000" dirty="0"/>
                    </a:p>
                  </a:txBody>
                  <a:tcPr/>
                </a:tc>
              </a:tr>
            </a:tbl>
          </a:graphicData>
        </a:graphic>
      </p:graphicFrame>
      <p:sp>
        <p:nvSpPr>
          <p:cNvPr id="6" name="五边形 5"/>
          <p:cNvSpPr/>
          <p:nvPr/>
        </p:nvSpPr>
        <p:spPr>
          <a:xfrm>
            <a:off x="9621" y="0"/>
            <a:ext cx="1261429" cy="657546"/>
          </a:xfrm>
          <a:prstGeom prst="homePlate">
            <a:avLst>
              <a:gd name="adj" fmla="val 3906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smtClean="0">
                <a:solidFill>
                  <a:srgbClr val="FF0000"/>
                </a:solidFill>
              </a:rPr>
              <a:t>技法点拨</a:t>
            </a:r>
            <a:endParaRPr lang="zh-CN" altLang="en-US" dirty="0">
              <a:solidFill>
                <a:srgbClr val="FF0000"/>
              </a:solidFill>
            </a:endParaRPr>
          </a:p>
        </p:txBody>
      </p:sp>
      <p:sp>
        <p:nvSpPr>
          <p:cNvPr id="8" name="文本框 7"/>
          <p:cNvSpPr txBox="1"/>
          <p:nvPr/>
        </p:nvSpPr>
        <p:spPr>
          <a:xfrm>
            <a:off x="7304925" y="1893953"/>
            <a:ext cx="1387011" cy="1569660"/>
          </a:xfrm>
          <a:prstGeom prst="rect">
            <a:avLst/>
          </a:prstGeom>
          <a:noFill/>
        </p:spPr>
        <p:txBody>
          <a:bodyPr wrap="square" rtlCol="0">
            <a:spAutoFit/>
          </a:bodyPr>
          <a:lstStyle/>
          <a:p>
            <a:r>
              <a:rPr lang="zh-CN" altLang="en-US" sz="2400" dirty="0" smtClean="0">
                <a:solidFill>
                  <a:srgbClr val="FF0000"/>
                </a:solidFill>
              </a:rPr>
              <a:t>风向</a:t>
            </a:r>
            <a:endParaRPr lang="en-US" altLang="zh-CN" sz="2400" dirty="0" smtClean="0">
              <a:solidFill>
                <a:srgbClr val="FF0000"/>
              </a:solidFill>
            </a:endParaRPr>
          </a:p>
          <a:p>
            <a:endParaRPr lang="en-US" altLang="zh-CN" sz="2400" dirty="0">
              <a:solidFill>
                <a:srgbClr val="FF0000"/>
              </a:solidFill>
            </a:endParaRPr>
          </a:p>
          <a:p>
            <a:r>
              <a:rPr lang="zh-CN" altLang="en-US" sz="2400" dirty="0" smtClean="0">
                <a:solidFill>
                  <a:srgbClr val="FF0000"/>
                </a:solidFill>
              </a:rPr>
              <a:t>河流</a:t>
            </a:r>
            <a:endParaRPr lang="en-US" altLang="zh-CN" sz="2400" dirty="0" smtClean="0">
              <a:solidFill>
                <a:srgbClr val="FF0000"/>
              </a:solidFill>
            </a:endParaRPr>
          </a:p>
          <a:p>
            <a:r>
              <a:rPr lang="zh-CN" altLang="en-US" sz="2400" dirty="0" smtClean="0">
                <a:solidFill>
                  <a:srgbClr val="FF0000"/>
                </a:solidFill>
              </a:rPr>
              <a:t>流向</a:t>
            </a:r>
            <a:endParaRPr lang="zh-CN" altLang="en-US" sz="2400" dirty="0">
              <a:solidFill>
                <a:srgbClr val="FF0000"/>
              </a:solidFill>
            </a:endParaRPr>
          </a:p>
        </p:txBody>
      </p:sp>
    </p:spTree>
    <p:extLst>
      <p:ext uri="{BB962C8B-B14F-4D97-AF65-F5344CB8AC3E}">
        <p14:creationId xmlns:p14="http://schemas.microsoft.com/office/powerpoint/2010/main" val="494660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369802" y="0"/>
            <a:ext cx="8185164" cy="646331"/>
          </a:xfrm>
          <a:prstGeom prst="rect">
            <a:avLst/>
          </a:prstGeom>
        </p:spPr>
        <p:txBody>
          <a:bodyPr wrap="square">
            <a:spAutoFit/>
          </a:bodyPr>
          <a:lstStyle/>
          <a:p>
            <a:pPr indent="540068" algn="just" hangingPunct="1">
              <a:lnSpc>
                <a:spcPct val="150000"/>
              </a:lnSpc>
            </a:pPr>
            <a:r>
              <a:rPr lang="en-US" altLang="zh-CN" sz="2400" kern="100" dirty="0" smtClean="0">
                <a:solidFill>
                  <a:prstClr val="black"/>
                </a:solidFill>
                <a:latin typeface="宋体" panose="02010600030101010101" pitchFamily="2" charset="-122"/>
                <a:cs typeface="Courier New" panose="02070309020205020404"/>
              </a:rPr>
              <a:t>4</a:t>
            </a:r>
            <a:r>
              <a:rPr lang="zh-CN" altLang="en-US" sz="2400" kern="100" dirty="0" smtClean="0">
                <a:solidFill>
                  <a:prstClr val="black"/>
                </a:solidFill>
                <a:latin typeface="宋体" panose="02010600030101010101" pitchFamily="2" charset="-122"/>
                <a:cs typeface="Courier New" panose="02070309020205020404"/>
              </a:rPr>
              <a:t>、世界城镇化的进程</a:t>
            </a:r>
            <a:endParaRPr lang="zh-CN" altLang="zh-CN" sz="2400" kern="100" dirty="0">
              <a:solidFill>
                <a:prstClr val="black"/>
              </a:solidFill>
              <a:latin typeface="宋体" panose="02010600030101010101" pitchFamily="2" charset="-122"/>
              <a:cs typeface="Courier New" panose="02070309020205020404"/>
            </a:endParaRPr>
          </a:p>
        </p:txBody>
      </p:sp>
      <p:sp>
        <p:nvSpPr>
          <p:cNvPr id="5" name="五边形 4"/>
          <p:cNvSpPr/>
          <p:nvPr/>
        </p:nvSpPr>
        <p:spPr>
          <a:xfrm>
            <a:off x="9621" y="0"/>
            <a:ext cx="1261429" cy="657546"/>
          </a:xfrm>
          <a:prstGeom prst="homePlate">
            <a:avLst>
              <a:gd name="adj" fmla="val 3906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smtClean="0">
                <a:solidFill>
                  <a:srgbClr val="FF0000"/>
                </a:solidFill>
              </a:rPr>
              <a:t>技法点拨</a:t>
            </a:r>
            <a:endParaRPr lang="zh-CN" altLang="en-US" dirty="0">
              <a:solidFill>
                <a:srgbClr val="FF0000"/>
              </a:solidFill>
            </a:endParaRPr>
          </a:p>
        </p:txBody>
      </p:sp>
      <p:sp>
        <p:nvSpPr>
          <p:cNvPr id="7" name="文本框 6"/>
          <p:cNvSpPr txBox="1"/>
          <p:nvPr/>
        </p:nvSpPr>
        <p:spPr>
          <a:xfrm>
            <a:off x="4119938" y="788338"/>
            <a:ext cx="4356242" cy="4031873"/>
          </a:xfrm>
          <a:prstGeom prst="rect">
            <a:avLst/>
          </a:prstGeom>
          <a:noFill/>
          <a:ln>
            <a:solidFill>
              <a:srgbClr val="FF0000"/>
            </a:solidFill>
            <a:prstDash val="dash"/>
          </a:ln>
        </p:spPr>
        <p:txBody>
          <a:bodyPr wrap="square" rtlCol="0">
            <a:spAutoFit/>
          </a:bodyPr>
          <a:lstStyle/>
          <a:p>
            <a:r>
              <a:rPr lang="zh-CN" altLang="en-US" sz="1600" dirty="0" smtClean="0">
                <a:solidFill>
                  <a:srgbClr val="FF0000"/>
                </a:solidFill>
              </a:rPr>
              <a:t>世界城镇</a:t>
            </a:r>
            <a:r>
              <a:rPr lang="zh-CN" altLang="en-US" sz="1600" dirty="0">
                <a:solidFill>
                  <a:srgbClr val="FF0000"/>
                </a:solidFill>
              </a:rPr>
              <a:t>化</a:t>
            </a:r>
            <a:r>
              <a:rPr lang="zh-CN" altLang="en-US" sz="1600" dirty="0" smtClean="0">
                <a:solidFill>
                  <a:srgbClr val="FF0000"/>
                </a:solidFill>
              </a:rPr>
              <a:t>进程，归结为</a:t>
            </a:r>
            <a:r>
              <a:rPr lang="zh-CN" altLang="en-US" sz="1600" dirty="0" smtClean="0">
                <a:solidFill>
                  <a:srgbClr val="FF0000"/>
                </a:solidFill>
              </a:rPr>
              <a:t>“</a:t>
            </a:r>
            <a:r>
              <a:rPr lang="en-US" altLang="zh-CN" sz="1600" dirty="0" smtClean="0">
                <a:solidFill>
                  <a:srgbClr val="FF0000"/>
                </a:solidFill>
              </a:rPr>
              <a:t>S</a:t>
            </a:r>
            <a:r>
              <a:rPr lang="zh-CN" altLang="en-US" sz="1600" dirty="0" smtClean="0">
                <a:solidFill>
                  <a:srgbClr val="FF0000"/>
                </a:solidFill>
              </a:rPr>
              <a:t>”</a:t>
            </a:r>
            <a:r>
              <a:rPr lang="zh-CN" altLang="en-US" sz="1600" dirty="0">
                <a:solidFill>
                  <a:srgbClr val="FF0000"/>
                </a:solidFill>
              </a:rPr>
              <a:t>型</a:t>
            </a:r>
            <a:r>
              <a:rPr lang="zh-CN" altLang="en-US" sz="1600" dirty="0" smtClean="0">
                <a:solidFill>
                  <a:srgbClr val="FF0000"/>
                </a:solidFill>
              </a:rPr>
              <a:t>曲线，要</a:t>
            </a:r>
            <a:r>
              <a:rPr lang="zh-CN" altLang="en-US" sz="1600" dirty="0">
                <a:solidFill>
                  <a:srgbClr val="FF0000"/>
                </a:solidFill>
              </a:rPr>
              <a:t>掌握三点</a:t>
            </a:r>
            <a:r>
              <a:rPr lang="zh-CN" altLang="en-US" sz="1600" dirty="0" smtClean="0">
                <a:solidFill>
                  <a:srgbClr val="FF0000"/>
                </a:solidFill>
              </a:rPr>
              <a:t>：</a:t>
            </a:r>
            <a:endParaRPr lang="en-US" altLang="zh-CN" sz="1600" dirty="0" smtClean="0">
              <a:solidFill>
                <a:srgbClr val="FF0000"/>
              </a:solidFill>
            </a:endParaRPr>
          </a:p>
          <a:p>
            <a:r>
              <a:rPr lang="en-US" altLang="zh-CN" sz="1600" dirty="0" smtClean="0">
                <a:solidFill>
                  <a:srgbClr val="FF0000"/>
                </a:solidFill>
              </a:rPr>
              <a:t>1</a:t>
            </a:r>
            <a:r>
              <a:rPr lang="zh-CN" altLang="en-US" sz="1600" dirty="0" smtClean="0">
                <a:solidFill>
                  <a:srgbClr val="FF0000"/>
                </a:solidFill>
              </a:rPr>
              <a:t>、不同阶段的城镇化水平不同。</a:t>
            </a:r>
            <a:r>
              <a:rPr lang="zh-CN" altLang="en-US" sz="1600" dirty="0" smtClean="0">
                <a:solidFill>
                  <a:schemeClr val="tx1"/>
                </a:solidFill>
              </a:rPr>
              <a:t>初期城镇化水平低于</a:t>
            </a:r>
            <a:r>
              <a:rPr lang="en-US" altLang="zh-CN" sz="1600" dirty="0" smtClean="0">
                <a:solidFill>
                  <a:schemeClr val="tx1"/>
                </a:solidFill>
              </a:rPr>
              <a:t>25%</a:t>
            </a:r>
            <a:r>
              <a:rPr lang="zh-CN" altLang="en-US" sz="1600" dirty="0" smtClean="0">
                <a:solidFill>
                  <a:schemeClr val="tx1"/>
                </a:solidFill>
              </a:rPr>
              <a:t>，中期</a:t>
            </a:r>
            <a:r>
              <a:rPr lang="en-US" altLang="zh-CN" sz="1600" dirty="0" smtClean="0">
                <a:solidFill>
                  <a:schemeClr val="tx1"/>
                </a:solidFill>
              </a:rPr>
              <a:t>25-70%</a:t>
            </a:r>
            <a:r>
              <a:rPr lang="zh-CN" altLang="en-US" sz="1600" dirty="0" smtClean="0">
                <a:solidFill>
                  <a:schemeClr val="tx1"/>
                </a:solidFill>
              </a:rPr>
              <a:t>，后期大于</a:t>
            </a:r>
            <a:r>
              <a:rPr lang="en-US" altLang="zh-CN" sz="1600" dirty="0" smtClean="0">
                <a:solidFill>
                  <a:schemeClr val="tx1"/>
                </a:solidFill>
              </a:rPr>
              <a:t>70%</a:t>
            </a:r>
            <a:r>
              <a:rPr lang="zh-CN" altLang="en-US" sz="1600" dirty="0" smtClean="0">
                <a:solidFill>
                  <a:schemeClr val="tx1"/>
                </a:solidFill>
              </a:rPr>
              <a:t>；</a:t>
            </a:r>
            <a:endParaRPr lang="en-US" altLang="zh-CN" sz="1600" dirty="0" smtClean="0">
              <a:solidFill>
                <a:schemeClr val="tx1"/>
              </a:solidFill>
            </a:endParaRPr>
          </a:p>
          <a:p>
            <a:r>
              <a:rPr lang="en-US" altLang="zh-CN" sz="1600" dirty="0" smtClean="0">
                <a:solidFill>
                  <a:srgbClr val="FF0000"/>
                </a:solidFill>
              </a:rPr>
              <a:t>2</a:t>
            </a:r>
            <a:r>
              <a:rPr lang="zh-CN" altLang="en-US" sz="1600" dirty="0" smtClean="0">
                <a:solidFill>
                  <a:srgbClr val="FF0000"/>
                </a:solidFill>
              </a:rPr>
              <a:t>、不同阶段曲线变化的速率不同。</a:t>
            </a:r>
            <a:r>
              <a:rPr lang="zh-CN" altLang="en-US" sz="1600" dirty="0" smtClean="0">
                <a:solidFill>
                  <a:schemeClr val="tx1"/>
                </a:solidFill>
              </a:rPr>
              <a:t>初期和后期曲线较缓，城镇化水平变化较慢；中期曲线较陡，城镇化水平增长迅速；</a:t>
            </a:r>
            <a:endParaRPr lang="en-US" altLang="zh-CN" sz="1600" dirty="0" smtClean="0">
              <a:solidFill>
                <a:schemeClr val="tx1"/>
              </a:solidFill>
            </a:endParaRPr>
          </a:p>
          <a:p>
            <a:r>
              <a:rPr lang="en-US" altLang="zh-CN" sz="1600" dirty="0" smtClean="0">
                <a:solidFill>
                  <a:srgbClr val="FF0000"/>
                </a:solidFill>
              </a:rPr>
              <a:t>3</a:t>
            </a:r>
            <a:r>
              <a:rPr lang="zh-CN" altLang="en-US" sz="1600" dirty="0" smtClean="0">
                <a:solidFill>
                  <a:srgbClr val="FF0000"/>
                </a:solidFill>
              </a:rPr>
              <a:t>、不同阶段城镇化特点不同。</a:t>
            </a:r>
            <a:r>
              <a:rPr lang="zh-CN" altLang="en-US" sz="1600" dirty="0" smtClean="0">
                <a:solidFill>
                  <a:schemeClr val="tx1"/>
                </a:solidFill>
              </a:rPr>
              <a:t>初期发展缓慢，中期随着快速的城镇化，人口和产业高度集聚，城镇不断扩大，甚至出现城市带，同时也容易出现各种城市问题；后期城镇化趋缓甚至停滞，人口和产业向乡村小城镇迁移，大城市人口减少。</a:t>
            </a:r>
            <a:endParaRPr lang="en-US" altLang="zh-CN" sz="1600" dirty="0" smtClean="0">
              <a:solidFill>
                <a:schemeClr val="tx1"/>
              </a:solidFill>
            </a:endParaRPr>
          </a:p>
          <a:p>
            <a:r>
              <a:rPr lang="zh-CN" altLang="en-US" sz="1600" dirty="0" smtClean="0">
                <a:solidFill>
                  <a:schemeClr val="tx1"/>
                </a:solidFill>
              </a:rPr>
              <a:t>从城镇化进程来看，目前发达国家多后期阶段，而发展中国家多处于初期和中期阶段。</a:t>
            </a:r>
            <a:endParaRPr lang="en-US" altLang="zh-CN" sz="1600" dirty="0" smtClean="0">
              <a:solidFill>
                <a:schemeClr val="tx1"/>
              </a:solidFill>
            </a:endParaRPr>
          </a:p>
        </p:txBody>
      </p:sp>
      <p:pic>
        <p:nvPicPr>
          <p:cNvPr id="1026" name="Picture 2" descr="https://dili.chazidian.com/uploadfile/dili/2017/01/09/38302681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38" y="1542212"/>
            <a:ext cx="3886200" cy="2524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491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271050" y="58776"/>
            <a:ext cx="8185164" cy="646331"/>
          </a:xfrm>
          <a:prstGeom prst="rect">
            <a:avLst/>
          </a:prstGeom>
        </p:spPr>
        <p:txBody>
          <a:bodyPr wrap="square">
            <a:spAutoFit/>
          </a:bodyPr>
          <a:lstStyle/>
          <a:p>
            <a:pPr indent="540068" algn="just" hangingPunct="1">
              <a:lnSpc>
                <a:spcPct val="150000"/>
              </a:lnSpc>
            </a:pPr>
            <a:r>
              <a:rPr lang="en-US" altLang="zh-CN" sz="2400" kern="100" dirty="0" smtClean="0">
                <a:solidFill>
                  <a:prstClr val="black"/>
                </a:solidFill>
                <a:latin typeface="宋体" panose="02010600030101010101" pitchFamily="2" charset="-122"/>
                <a:cs typeface="Courier New" panose="02070309020205020404"/>
              </a:rPr>
              <a:t>5</a:t>
            </a:r>
            <a:r>
              <a:rPr lang="zh-CN" altLang="en-US" sz="2400" kern="100" dirty="0" smtClean="0">
                <a:solidFill>
                  <a:prstClr val="black"/>
                </a:solidFill>
                <a:latin typeface="宋体" panose="02010600030101010101" pitchFamily="2" charset="-122"/>
                <a:cs typeface="Courier New" panose="02070309020205020404"/>
              </a:rPr>
              <a:t>、城镇化对地理环境的影响</a:t>
            </a:r>
            <a:endParaRPr lang="zh-CN" altLang="zh-CN" sz="2400" kern="100" dirty="0">
              <a:solidFill>
                <a:prstClr val="black"/>
              </a:solidFill>
              <a:latin typeface="宋体" panose="02010600030101010101" pitchFamily="2" charset="-122"/>
              <a:cs typeface="Courier New" panose="02070309020205020404"/>
            </a:endParaRPr>
          </a:p>
        </p:txBody>
      </p:sp>
      <p:sp>
        <p:nvSpPr>
          <p:cNvPr id="5" name="五边形 4"/>
          <p:cNvSpPr/>
          <p:nvPr/>
        </p:nvSpPr>
        <p:spPr>
          <a:xfrm>
            <a:off x="9621" y="0"/>
            <a:ext cx="1261429" cy="657546"/>
          </a:xfrm>
          <a:prstGeom prst="homePlate">
            <a:avLst>
              <a:gd name="adj" fmla="val 3906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smtClean="0">
                <a:solidFill>
                  <a:srgbClr val="FF0000"/>
                </a:solidFill>
              </a:rPr>
              <a:t>技法点拨</a:t>
            </a:r>
            <a:endParaRPr lang="zh-CN" altLang="en-US" dirty="0">
              <a:solidFill>
                <a:srgbClr val="FF0000"/>
              </a:solidFill>
            </a:endParaRPr>
          </a:p>
        </p:txBody>
      </p:sp>
      <p:pic>
        <p:nvPicPr>
          <p:cNvPr id="2" name="图片 1"/>
          <p:cNvPicPr>
            <a:picLocks noChangeAspect="1"/>
          </p:cNvPicPr>
          <p:nvPr/>
        </p:nvPicPr>
        <p:blipFill>
          <a:blip r:embed="rId3"/>
          <a:stretch>
            <a:fillRect/>
          </a:stretch>
        </p:blipFill>
        <p:spPr>
          <a:xfrm>
            <a:off x="1073970" y="1069047"/>
            <a:ext cx="5886450" cy="3067050"/>
          </a:xfrm>
          <a:prstGeom prst="rect">
            <a:avLst/>
          </a:prstGeom>
        </p:spPr>
      </p:pic>
    </p:spTree>
    <p:extLst>
      <p:ext uri="{BB962C8B-B14F-4D97-AF65-F5344CB8AC3E}">
        <p14:creationId xmlns:p14="http://schemas.microsoft.com/office/powerpoint/2010/main" val="270650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ym typeface="+mn-ea"/>
              </a:rPr>
              <a:t>5.</a:t>
            </a:r>
            <a:r>
              <a:rPr lang="zh-CN" altLang="en-US" dirty="0" smtClean="0">
                <a:sym typeface="+mn-ea"/>
              </a:rPr>
              <a:t>思路</a:t>
            </a:r>
            <a:r>
              <a:rPr lang="zh-CN" altLang="en-US" dirty="0">
                <a:sym typeface="+mn-ea"/>
              </a:rPr>
              <a:t>方法迁移应用</a:t>
            </a:r>
            <a:endParaRPr lang="zh-CN" altLang="en-US" dirty="0"/>
          </a:p>
        </p:txBody>
      </p:sp>
    </p:spTree>
    <p:extLst>
      <p:ext uri="{BB962C8B-B14F-4D97-AF65-F5344CB8AC3E}">
        <p14:creationId xmlns:p14="http://schemas.microsoft.com/office/powerpoint/2010/main" val="106957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389224" y="619185"/>
            <a:ext cx="9533224" cy="4524315"/>
          </a:xfrm>
          <a:prstGeom prst="rect">
            <a:avLst/>
          </a:prstGeom>
        </p:spPr>
        <p:txBody>
          <a:bodyPr wrap="square">
            <a:spAutoFit/>
          </a:bodyPr>
          <a:lstStyle/>
          <a:p>
            <a:pPr indent="540068" algn="just" hangingPunct="1">
              <a:lnSpc>
                <a:spcPct val="150000"/>
              </a:lnSpc>
            </a:pPr>
            <a:r>
              <a:rPr lang="zh-CN" altLang="en-US" sz="1600" kern="100" dirty="0">
                <a:solidFill>
                  <a:prstClr val="black"/>
                </a:solidFill>
                <a:latin typeface="Times New Roman" panose="02020603050405020304"/>
                <a:ea typeface="华文细黑" panose="02010600040101010101" charset="-122"/>
                <a:cs typeface="Times New Roman" panose="02020603050405020304"/>
              </a:rPr>
              <a:t>下图为沈阳浑南新城规划建设的“十字型”结构，由南北轴和东西轴构成，据此</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完成</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1-3</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题</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1.</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南北轴线上自北向南的功能区规划较为合理的是（     ）</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A</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．文化中心、商务中心、行政中心、科技中心</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B</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．行政中心、文化中心、科技中心、商务中心</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C</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．科技中心、商务中心、文化中心、行政中心</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D</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．商务中心、行政中心、文化中心、科技中心</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2.</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为满足人们生活需要，需要大量建设的是（    ）</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A</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．综合性商厦      </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 </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B</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．幼儿园          </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C</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．大型医院         </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 </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D</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．公安分局</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3.</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缓冲绿化带的作用是（    ）</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A</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．防风固沙，吸烟除尘             </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   </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B</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．美化环境，降低噪声</a:t>
            </a:r>
          </a:p>
          <a:p>
            <a:pPr indent="540068" algn="just" hangingPunct="1">
              <a:lnSpc>
                <a:spcPct val="150000"/>
              </a:lnSpc>
            </a:pPr>
            <a:r>
              <a:rPr lang="en-US" altLang="zh-CN" sz="1600" kern="100" dirty="0">
                <a:solidFill>
                  <a:prstClr val="black"/>
                </a:solidFill>
                <a:latin typeface="Times New Roman" panose="02020603050405020304"/>
                <a:ea typeface="华文细黑" panose="02010600040101010101" charset="-122"/>
                <a:cs typeface="Times New Roman" panose="02020603050405020304"/>
              </a:rPr>
              <a:t>C</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．调节气候，稳定大气成分         </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D</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．涵养水源，保持水土</a:t>
            </a:r>
          </a:p>
        </p:txBody>
      </p:sp>
      <p:sp>
        <p:nvSpPr>
          <p:cNvPr id="10" name="标题 1"/>
          <p:cNvSpPr>
            <a:spLocks noGrp="1"/>
          </p:cNvSpPr>
          <p:nvPr>
            <p:ph type="title"/>
          </p:nvPr>
        </p:nvSpPr>
        <p:spPr>
          <a:xfrm>
            <a:off x="1851641" y="161854"/>
            <a:ext cx="6899796" cy="397319"/>
          </a:xfrm>
        </p:spPr>
        <p:txBody>
          <a:bodyPr>
            <a:normAutofit fontScale="90000"/>
          </a:bodyPr>
          <a:lstStyle/>
          <a:p>
            <a:r>
              <a:rPr lang="zh-CN" altLang="en-US" dirty="0"/>
              <a:t>命题</a:t>
            </a:r>
            <a:r>
              <a:rPr lang="zh-CN" altLang="en-US" dirty="0" smtClean="0"/>
              <a:t>视角一  城镇内部空间结构</a:t>
            </a:r>
            <a:endParaRPr lang="zh-CN" altLang="en-US" dirty="0"/>
          </a:p>
        </p:txBody>
      </p:sp>
      <p:pic>
        <p:nvPicPr>
          <p:cNvPr id="4" name="图片 3"/>
          <p:cNvPicPr>
            <a:picLocks noChangeAspect="1"/>
          </p:cNvPicPr>
          <p:nvPr/>
        </p:nvPicPr>
        <p:blipFill>
          <a:blip r:embed="rId3"/>
          <a:stretch>
            <a:fillRect/>
          </a:stretch>
        </p:blipFill>
        <p:spPr>
          <a:xfrm>
            <a:off x="4863070" y="1646776"/>
            <a:ext cx="3261643" cy="2158171"/>
          </a:xfrm>
          <a:prstGeom prst="rect">
            <a:avLst/>
          </a:prstGeom>
        </p:spPr>
      </p:pic>
      <p:sp>
        <p:nvSpPr>
          <p:cNvPr id="5" name="五边形 4"/>
          <p:cNvSpPr/>
          <p:nvPr/>
        </p:nvSpPr>
        <p:spPr>
          <a:xfrm>
            <a:off x="9621" y="0"/>
            <a:ext cx="1261429" cy="657546"/>
          </a:xfrm>
          <a:prstGeom prst="homePlate">
            <a:avLst>
              <a:gd name="adj" fmla="val 390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a:solidFill>
                  <a:srgbClr val="FF0000"/>
                </a:solidFill>
              </a:rPr>
              <a:t>举一反三</a:t>
            </a:r>
          </a:p>
        </p:txBody>
      </p:sp>
      <p:grpSp>
        <p:nvGrpSpPr>
          <p:cNvPr id="7" name="组合 6"/>
          <p:cNvGrpSpPr/>
          <p:nvPr/>
        </p:nvGrpSpPr>
        <p:grpSpPr>
          <a:xfrm>
            <a:off x="8086349" y="4219083"/>
            <a:ext cx="1261884" cy="801082"/>
            <a:chOff x="7726166" y="4085644"/>
            <a:chExt cx="1261884" cy="801082"/>
          </a:xfrm>
        </p:grpSpPr>
        <p:pic>
          <p:nvPicPr>
            <p:cNvPr id="8" name="图片 7"/>
            <p:cNvPicPr>
              <a:picLocks noChangeAspect="1"/>
            </p:cNvPicPr>
            <p:nvPr/>
          </p:nvPicPr>
          <p:blipFill>
            <a:blip r:embed="rId4"/>
            <a:stretch>
              <a:fillRect/>
            </a:stretch>
          </p:blipFill>
          <p:spPr>
            <a:xfrm>
              <a:off x="7726166" y="4085644"/>
              <a:ext cx="934292" cy="801082"/>
            </a:xfrm>
            <a:prstGeom prst="rect">
              <a:avLst/>
            </a:prstGeom>
          </p:spPr>
        </p:pic>
        <p:sp>
          <p:nvSpPr>
            <p:cNvPr id="9" name="文本框 8"/>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1707328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54113" y="758087"/>
            <a:ext cx="8691937" cy="4154984"/>
          </a:xfrm>
          <a:prstGeom prst="rect">
            <a:avLst/>
          </a:prstGeom>
        </p:spPr>
        <p:txBody>
          <a:bodyPr wrap="square">
            <a:spAutoFit/>
          </a:bodyPr>
          <a:lstStyle/>
          <a:p>
            <a:pPr indent="540068" algn="just" hangingPunct="1">
              <a:lnSpc>
                <a:spcPct val="150000"/>
              </a:lnSpc>
            </a:pP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答案：</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1D  2B  3B</a:t>
            </a:r>
          </a:p>
          <a:p>
            <a:pPr indent="540068" algn="just" hangingPunct="1">
              <a:lnSpc>
                <a:spcPct val="150000"/>
              </a:lnSpc>
            </a:pPr>
            <a:r>
              <a:rPr lang="en-US" altLang="zh-CN" sz="16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1】</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最北功能区靠近居民区，接近消费人群，靠近公路，交通条件优越，所以应该布局商务中心；北面第二个功能区距居民区较近，作为行政中心便于为居民服务；第三个功能区距市民广场和文艺中心较近，应该建设文化中心；最南环境优美，靠近科研地区，应该为科技中心。</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D</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正确。</a:t>
            </a:r>
            <a:endParaRPr lang="en-US" altLang="zh-CN" sz="1600" kern="100" dirty="0" smtClean="0">
              <a:solidFill>
                <a:srgbClr val="FF0000"/>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en-US" altLang="zh-CN" sz="16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2】</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：浑南新城的建设引起大量人口迁入居住，迁入的人口多为年轻人口，这些年轻人口的迁入会有一部分少年儿童，这样就需要大量建设幼儿园等教育机构，</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B</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正确。综合性商厦、大型医院、公安分局这些都能服务比较多的人口，不需要建设很多，</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ACD</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错误。</a:t>
            </a:r>
            <a:endParaRPr lang="en-US" altLang="zh-CN" sz="1600" kern="100" dirty="0" smtClean="0">
              <a:solidFill>
                <a:srgbClr val="FF0000"/>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en-US" altLang="zh-CN" sz="1600" kern="100" dirty="0">
                <a:solidFill>
                  <a:srgbClr val="FF0000"/>
                </a:solidFill>
                <a:latin typeface="Times New Roman" panose="02020603050405020304"/>
                <a:ea typeface="华文细黑" panose="02010600040101010101" charset="-122"/>
                <a:cs typeface="Times New Roman" panose="02020603050405020304"/>
              </a:rPr>
              <a:t>【</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3】</a:t>
            </a:r>
            <a:r>
              <a:rPr lang="zh-CN" altLang="en-US" sz="1600" kern="100" dirty="0">
                <a:solidFill>
                  <a:srgbClr val="FF0000"/>
                </a:solidFill>
                <a:latin typeface="Times New Roman" panose="02020603050405020304"/>
                <a:ea typeface="华文细黑" panose="02010600040101010101" charset="-122"/>
                <a:cs typeface="Times New Roman" panose="02020603050405020304"/>
              </a:rPr>
              <a:t>：沈阳</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附近风沙较小，缓冲绿化带起防风固沙，吸烟除尘作用不太现实，</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A</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错误；缓冲绿化带在居民区和高速公路之间，主要作用是美化环境，降低噪声，</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B</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正确；缓冲绿化带对调节气候，稳定大气成分，涵养水源，保持水土作用不大，</a:t>
            </a:r>
            <a:r>
              <a:rPr lang="en-US" altLang="zh-CN" sz="1600" kern="100" dirty="0" smtClean="0">
                <a:solidFill>
                  <a:srgbClr val="FF0000"/>
                </a:solidFill>
                <a:latin typeface="Times New Roman" panose="02020603050405020304"/>
                <a:ea typeface="华文细黑" panose="02010600040101010101" charset="-122"/>
                <a:cs typeface="Times New Roman" panose="02020603050405020304"/>
              </a:rPr>
              <a:t>CD</a:t>
            </a:r>
            <a:r>
              <a:rPr lang="zh-CN" altLang="en-US" sz="1600" kern="100" dirty="0" smtClean="0">
                <a:solidFill>
                  <a:srgbClr val="FF0000"/>
                </a:solidFill>
                <a:latin typeface="Times New Roman" panose="02020603050405020304"/>
                <a:ea typeface="华文细黑" panose="02010600040101010101" charset="-122"/>
                <a:cs typeface="Times New Roman" panose="02020603050405020304"/>
              </a:rPr>
              <a:t>错误。</a:t>
            </a:r>
            <a:endParaRPr lang="zh-CN" altLang="en-US" sz="1600" kern="100" dirty="0">
              <a:solidFill>
                <a:srgbClr val="FF0000"/>
              </a:solidFill>
              <a:latin typeface="Times New Roman" panose="02020603050405020304"/>
              <a:ea typeface="华文细黑" panose="02010600040101010101" charset="-122"/>
              <a:cs typeface="Times New Roman" panose="02020603050405020304"/>
            </a:endParaRPr>
          </a:p>
        </p:txBody>
      </p:sp>
      <p:sp>
        <p:nvSpPr>
          <p:cNvPr id="3" name="五边形 2"/>
          <p:cNvSpPr/>
          <p:nvPr/>
        </p:nvSpPr>
        <p:spPr>
          <a:xfrm>
            <a:off x="9621" y="0"/>
            <a:ext cx="1261429"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03395" y="130113"/>
            <a:ext cx="1261429" cy="397319"/>
          </a:xfrm>
        </p:spPr>
        <p:txBody>
          <a:bodyPr>
            <a:noAutofit/>
          </a:bodyPr>
          <a:lstStyle/>
          <a:p>
            <a:r>
              <a:rPr lang="zh-CN" altLang="en-US" sz="2400" dirty="0" smtClean="0">
                <a:solidFill>
                  <a:schemeClr val="bg1"/>
                </a:solidFill>
              </a:rPr>
              <a:t>   解析</a:t>
            </a:r>
            <a:endParaRPr lang="zh-CN" altLang="en-US" sz="2400" dirty="0">
              <a:solidFill>
                <a:schemeClr val="bg1"/>
              </a:solidFill>
            </a:endParaRPr>
          </a:p>
        </p:txBody>
      </p:sp>
    </p:spTree>
    <p:extLst>
      <p:ext uri="{BB962C8B-B14F-4D97-AF65-F5344CB8AC3E}">
        <p14:creationId xmlns:p14="http://schemas.microsoft.com/office/powerpoint/2010/main" val="14231561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7999" y="763732"/>
            <a:ext cx="8339276" cy="4154984"/>
          </a:xfrm>
          <a:prstGeom prst="rect">
            <a:avLst/>
          </a:prstGeom>
        </p:spPr>
        <p:txBody>
          <a:bodyPr wrap="square">
            <a:spAutoFit/>
          </a:bodyPr>
          <a:lstStyle/>
          <a:p>
            <a:pPr indent="540068" algn="just" hangingPunct="1">
              <a:lnSpc>
                <a:spcPct val="150000"/>
              </a:lnSpc>
            </a:pP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2018.</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海南卷）某</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单中心城市，各方向发展比较均衡，城市中心附近人口和产业分布过于集中，交通拥堵，人居环境较差。图示意该城市某个方向的土地价格（</a:t>
            </a:r>
            <a:r>
              <a:rPr lang="en-US" altLang="zh-CN" sz="1600" kern="100" dirty="0">
                <a:solidFill>
                  <a:prstClr val="black"/>
                </a:solidFill>
                <a:latin typeface="Times New Roman" panose="02020603050405020304"/>
                <a:ea typeface="华文细黑" panose="02010600040101010101" charset="-122"/>
                <a:cs typeface="Times New Roman" panose="02020603050405020304"/>
              </a:rPr>
              <a:t>P</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）变化。据此</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完成</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4-5</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题</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a:t>
            </a:r>
          </a:p>
          <a:p>
            <a:pPr indent="540068" algn="just" hangingPunct="1">
              <a:lnSpc>
                <a:spcPct val="150000"/>
              </a:lnSpc>
            </a:pPr>
            <a:endParaRPr lang="zh-CN" altLang="en-US" sz="1600" kern="100" dirty="0">
              <a:solidFill>
                <a:prstClr val="black"/>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endParaRPr lang="zh-CN" altLang="en-US" sz="1600" kern="100" dirty="0">
              <a:solidFill>
                <a:prstClr val="black"/>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endParaRPr lang="zh-CN" altLang="en-US" sz="1600" kern="100" dirty="0">
              <a:solidFill>
                <a:prstClr val="black"/>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endParaRPr lang="zh-CN" altLang="en-US" sz="1600" kern="100" dirty="0">
              <a:solidFill>
                <a:prstClr val="black"/>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4</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为优化城市中心附近的功能布局，在城市更新改造过程中，甲地宜增建（   ）</a:t>
            </a:r>
          </a:p>
          <a:p>
            <a:pPr indent="540068" algn="just" hangingPunct="1">
              <a:lnSpc>
                <a:spcPct val="150000"/>
              </a:lnSpc>
            </a:pP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      A</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 公园    </a:t>
            </a:r>
            <a:r>
              <a:rPr lang="en-US" altLang="zh-CN" sz="1600" kern="100" dirty="0">
                <a:solidFill>
                  <a:prstClr val="black"/>
                </a:solidFill>
                <a:latin typeface="Times New Roman" panose="02020603050405020304"/>
                <a:ea typeface="华文细黑" panose="02010600040101010101" charset="-122"/>
                <a:cs typeface="Times New Roman" panose="02020603050405020304"/>
              </a:rPr>
              <a:t>B</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 </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工业园区  </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C</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 住宅    </a:t>
            </a:r>
            <a:r>
              <a:rPr lang="en-US" altLang="zh-CN" sz="1600" kern="100" dirty="0">
                <a:solidFill>
                  <a:prstClr val="black"/>
                </a:solidFill>
                <a:latin typeface="Times New Roman" panose="02020603050405020304"/>
                <a:ea typeface="华文细黑" panose="02010600040101010101" charset="-122"/>
                <a:cs typeface="Times New Roman" panose="02020603050405020304"/>
              </a:rPr>
              <a:t>D</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 物流园区</a:t>
            </a:r>
          </a:p>
          <a:p>
            <a:pPr indent="540068" algn="just" hangingPunct="1">
              <a:lnSpc>
                <a:spcPct val="150000"/>
              </a:lnSpc>
            </a:pP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5</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乙地附近比例最大的用地类型可能是（   ）</a:t>
            </a:r>
          </a:p>
          <a:p>
            <a:pPr indent="540068" algn="just" hangingPunct="1">
              <a:lnSpc>
                <a:spcPct val="150000"/>
              </a:lnSpc>
            </a:pP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    A</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 仓储用地    </a:t>
            </a:r>
            <a:r>
              <a:rPr lang="en-US" altLang="zh-CN" sz="1600" kern="100" dirty="0">
                <a:solidFill>
                  <a:prstClr val="black"/>
                </a:solidFill>
                <a:latin typeface="Times New Roman" panose="02020603050405020304"/>
                <a:ea typeface="华文细黑" panose="02010600040101010101" charset="-122"/>
                <a:cs typeface="Times New Roman" panose="02020603050405020304"/>
              </a:rPr>
              <a:t>B</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 </a:t>
            </a:r>
            <a:r>
              <a:rPr lang="zh-CN" altLang="en-US" sz="1600" kern="100" dirty="0" smtClean="0">
                <a:solidFill>
                  <a:prstClr val="black"/>
                </a:solidFill>
                <a:latin typeface="Times New Roman" panose="02020603050405020304"/>
                <a:ea typeface="华文细黑" panose="02010600040101010101" charset="-122"/>
                <a:cs typeface="Times New Roman" panose="02020603050405020304"/>
              </a:rPr>
              <a:t>公共绿地  </a:t>
            </a:r>
            <a:r>
              <a:rPr lang="en-US" altLang="zh-CN" sz="1600" kern="100" dirty="0" smtClean="0">
                <a:solidFill>
                  <a:prstClr val="black"/>
                </a:solidFill>
                <a:latin typeface="Times New Roman" panose="02020603050405020304"/>
                <a:ea typeface="华文细黑" panose="02010600040101010101" charset="-122"/>
                <a:cs typeface="Times New Roman" panose="02020603050405020304"/>
              </a:rPr>
              <a:t>C</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 工业用地    </a:t>
            </a:r>
            <a:r>
              <a:rPr lang="en-US" altLang="zh-CN" sz="1600" kern="100" dirty="0">
                <a:solidFill>
                  <a:prstClr val="black"/>
                </a:solidFill>
                <a:latin typeface="Times New Roman" panose="02020603050405020304"/>
                <a:ea typeface="华文细黑" panose="02010600040101010101" charset="-122"/>
                <a:cs typeface="Times New Roman" panose="02020603050405020304"/>
              </a:rPr>
              <a:t>D</a:t>
            </a:r>
            <a:r>
              <a:rPr lang="zh-CN" altLang="en-US" sz="1600" kern="100" dirty="0">
                <a:solidFill>
                  <a:prstClr val="black"/>
                </a:solidFill>
                <a:latin typeface="Times New Roman" panose="02020603050405020304"/>
                <a:ea typeface="华文细黑" panose="02010600040101010101" charset="-122"/>
                <a:cs typeface="Times New Roman" panose="02020603050405020304"/>
              </a:rPr>
              <a:t>． 居住用地</a:t>
            </a:r>
            <a:endParaRPr lang="zh-CN" altLang="zh-CN" sz="1600" kern="100" dirty="0">
              <a:solidFill>
                <a:prstClr val="black"/>
              </a:solidFill>
              <a:latin typeface="宋体" panose="02010600030101010101" pitchFamily="2" charset="-122"/>
              <a:cs typeface="Courier New" panose="02070309020205020404"/>
            </a:endParaRPr>
          </a:p>
        </p:txBody>
      </p:sp>
      <p:pic>
        <p:nvPicPr>
          <p:cNvPr id="2" name="图片 1"/>
          <p:cNvPicPr>
            <a:picLocks noChangeAspect="1"/>
          </p:cNvPicPr>
          <p:nvPr/>
        </p:nvPicPr>
        <p:blipFill>
          <a:blip r:embed="rId3"/>
          <a:stretch>
            <a:fillRect/>
          </a:stretch>
        </p:blipFill>
        <p:spPr>
          <a:xfrm>
            <a:off x="1602965" y="1708886"/>
            <a:ext cx="5843780" cy="1414457"/>
          </a:xfrm>
          <a:prstGeom prst="rect">
            <a:avLst/>
          </a:prstGeom>
        </p:spPr>
      </p:pic>
      <p:sp>
        <p:nvSpPr>
          <p:cNvPr id="6" name="五边形 5"/>
          <p:cNvSpPr/>
          <p:nvPr/>
        </p:nvSpPr>
        <p:spPr>
          <a:xfrm>
            <a:off x="9621" y="0"/>
            <a:ext cx="1261429" cy="657546"/>
          </a:xfrm>
          <a:prstGeom prst="homePlate">
            <a:avLst>
              <a:gd name="adj" fmla="val 390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a:solidFill>
                  <a:srgbClr val="FF0000"/>
                </a:solidFill>
              </a:rPr>
              <a:t>举一反三</a:t>
            </a:r>
          </a:p>
        </p:txBody>
      </p:sp>
      <p:grpSp>
        <p:nvGrpSpPr>
          <p:cNvPr id="8" name="组合 7"/>
          <p:cNvGrpSpPr/>
          <p:nvPr/>
        </p:nvGrpSpPr>
        <p:grpSpPr>
          <a:xfrm>
            <a:off x="7886333" y="4223820"/>
            <a:ext cx="1261884" cy="801082"/>
            <a:chOff x="7726166" y="4085644"/>
            <a:chExt cx="1261884" cy="801082"/>
          </a:xfrm>
        </p:grpSpPr>
        <p:pic>
          <p:nvPicPr>
            <p:cNvPr id="9" name="图片 8"/>
            <p:cNvPicPr>
              <a:picLocks noChangeAspect="1"/>
            </p:cNvPicPr>
            <p:nvPr/>
          </p:nvPicPr>
          <p:blipFill>
            <a:blip r:embed="rId4"/>
            <a:stretch>
              <a:fillRect/>
            </a:stretch>
          </p:blipFill>
          <p:spPr>
            <a:xfrm>
              <a:off x="7726166" y="4085644"/>
              <a:ext cx="934292" cy="801082"/>
            </a:xfrm>
            <a:prstGeom prst="rect">
              <a:avLst/>
            </a:prstGeom>
          </p:spPr>
        </p:pic>
        <p:sp>
          <p:nvSpPr>
            <p:cNvPr id="10" name="文本框 9"/>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1871025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3839" y="1405360"/>
            <a:ext cx="8691937" cy="3323987"/>
          </a:xfrm>
          <a:prstGeom prst="rect">
            <a:avLst/>
          </a:prstGeom>
        </p:spPr>
        <p:txBody>
          <a:bodyPr wrap="square">
            <a:spAutoFit/>
          </a:bodyPr>
          <a:lstStyle/>
          <a:p>
            <a:pPr indent="540068" algn="just" hangingPunct="1">
              <a:lnSpc>
                <a:spcPct val="150000"/>
              </a:lnSpc>
            </a:pP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sz="1400" kern="100" dirty="0" smtClean="0">
                <a:solidFill>
                  <a:srgbClr val="FF0000"/>
                </a:solidFill>
                <a:latin typeface="Times New Roman" panose="02020603050405020304"/>
                <a:ea typeface="华文细黑" panose="02010600040101010101" charset="-122"/>
                <a:cs typeface="Times New Roman" panose="02020603050405020304"/>
              </a:rPr>
              <a:t>解析</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4</a:t>
            </a: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sz="1400" kern="100" dirty="0" smtClean="0">
                <a:solidFill>
                  <a:srgbClr val="FF0000"/>
                </a:solidFill>
                <a:latin typeface="Times New Roman" panose="02020603050405020304"/>
                <a:ea typeface="华文细黑" panose="02010600040101010101" charset="-122"/>
                <a:cs typeface="Times New Roman" panose="02020603050405020304"/>
              </a:rPr>
              <a:t>：</a:t>
            </a: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A </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此题要解读图文信息，</a:t>
            </a:r>
            <a:r>
              <a:rPr lang="en-US" altLang="zh-CN" sz="1400" kern="100" dirty="0" smtClean="0">
                <a:solidFill>
                  <a:srgbClr val="0066FF"/>
                </a:solidFill>
                <a:latin typeface="Times New Roman" panose="02020603050405020304"/>
                <a:ea typeface="华文细黑" panose="02010600040101010101" charset="-122"/>
                <a:cs typeface="Times New Roman" panose="02020603050405020304"/>
              </a:rPr>
              <a:t> </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读</a:t>
            </a:r>
            <a:r>
              <a:rPr lang="zh-CN" altLang="en-US" sz="1400" kern="100" dirty="0">
                <a:solidFill>
                  <a:srgbClr val="0066FF"/>
                </a:solidFill>
                <a:latin typeface="Times New Roman" panose="02020603050405020304"/>
                <a:ea typeface="华文细黑" panose="02010600040101010101" charset="-122"/>
                <a:cs typeface="Times New Roman" panose="02020603050405020304"/>
              </a:rPr>
              <a:t>图可知甲地位于城市中心</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附近，且</a:t>
            </a:r>
            <a:r>
              <a:rPr lang="zh-CN" altLang="en-US" sz="1400" kern="100" dirty="0">
                <a:solidFill>
                  <a:srgbClr val="0066FF"/>
                </a:solidFill>
                <a:latin typeface="Times New Roman" panose="02020603050405020304"/>
                <a:ea typeface="华文细黑" panose="02010600040101010101" charset="-122"/>
                <a:cs typeface="Times New Roman" panose="02020603050405020304"/>
              </a:rPr>
              <a:t>地价较低</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，如果增建公园绿地不但可以缓解</a:t>
            </a:r>
            <a:r>
              <a:rPr lang="zh-CN" altLang="en-US" sz="1400" kern="100" dirty="0">
                <a:solidFill>
                  <a:srgbClr val="0066FF"/>
                </a:solidFill>
                <a:latin typeface="Times New Roman" panose="02020603050405020304"/>
                <a:ea typeface="华文细黑" panose="02010600040101010101" charset="-122"/>
                <a:cs typeface="Times New Roman" panose="02020603050405020304"/>
              </a:rPr>
              <a:t>材料中所述“该城市中心附近人口和产业过分集中，交通拥</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堵，人居</a:t>
            </a:r>
            <a:r>
              <a:rPr lang="zh-CN" altLang="en-US" sz="1400" kern="100" dirty="0">
                <a:solidFill>
                  <a:srgbClr val="0066FF"/>
                </a:solidFill>
                <a:latin typeface="Times New Roman" panose="02020603050405020304"/>
                <a:ea typeface="华文细黑" panose="02010600040101010101" charset="-122"/>
                <a:cs typeface="Times New Roman" panose="02020603050405020304"/>
              </a:rPr>
              <a:t>环境较差”</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的现状，而且征地成本也相对较低，故</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A</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正确。 工业园区占地面积大且对环境有一定污染，不适宜建在城中心附近，建住宅区会导致城市中心附近人口更加集中，物流园区一般建在城郊交通通达度较高的地区，若建在城市中心附近，会加剧交通拥堵， 故</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B</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C</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D</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项错误。</a:t>
            </a:r>
          </a:p>
          <a:p>
            <a:pPr indent="540068" algn="just" hangingPunct="1">
              <a:lnSpc>
                <a:spcPct val="150000"/>
              </a:lnSpc>
            </a:pP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解析</a:t>
            </a: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5】</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400" kern="100" dirty="0" smtClean="0">
                <a:solidFill>
                  <a:srgbClr val="FF0000"/>
                </a:solidFill>
                <a:latin typeface="Times New Roman" panose="02020603050405020304"/>
                <a:ea typeface="华文细黑" panose="02010600040101010101" charset="-122"/>
                <a:cs typeface="Times New Roman" panose="02020603050405020304"/>
              </a:rPr>
              <a:t>D  </a:t>
            </a:r>
            <a:r>
              <a:rPr lang="zh-CN" altLang="en-US" sz="1400" kern="100" dirty="0" smtClean="0">
                <a:solidFill>
                  <a:srgbClr val="0066FF"/>
                </a:solidFill>
                <a:latin typeface="Times New Roman" panose="02020603050405020304"/>
                <a:ea typeface="华文细黑" panose="02010600040101010101" charset="-122"/>
                <a:cs typeface="Times New Roman" panose="02020603050405020304"/>
              </a:rPr>
              <a:t>材料</a:t>
            </a:r>
            <a:r>
              <a:rPr lang="zh-CN" altLang="en-US" sz="1400" kern="100" dirty="0">
                <a:solidFill>
                  <a:srgbClr val="0066FF"/>
                </a:solidFill>
                <a:latin typeface="Times New Roman" panose="02020603050405020304"/>
                <a:ea typeface="华文细黑" panose="02010600040101010101" charset="-122"/>
                <a:cs typeface="Times New Roman" panose="02020603050405020304"/>
              </a:rPr>
              <a:t>显示：该城市为单中心城市，且各方向发展比较均衡</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因此城市空间结构最可能为同心圆模式。一般而言，在同心圆模式中从城市中心向外依次为商业区、住宅区和工业区，其中住宅区占地面积最广。图中乙地附近地价仅次于市中心，且占地范围广，因此最可能为住宅区，故</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D</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正确。仓储用地一般位于靠近铁路、公路等交通便利且地价相对便宜的城郊；乙地附近地价较高，因此不适于建设公共绿地；工业用地一般位于城郊。故</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A</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B</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a:t>
            </a:r>
            <a:r>
              <a:rPr lang="en-US" altLang="zh-CN" sz="1400" kern="100" dirty="0">
                <a:solidFill>
                  <a:srgbClr val="FF0000"/>
                </a:solidFill>
                <a:latin typeface="Times New Roman" panose="02020603050405020304"/>
                <a:ea typeface="华文细黑" panose="02010600040101010101" charset="-122"/>
                <a:cs typeface="Times New Roman" panose="02020603050405020304"/>
              </a:rPr>
              <a:t>C</a:t>
            </a:r>
            <a:r>
              <a:rPr lang="zh-CN" altLang="en-US" sz="1400" kern="100" dirty="0">
                <a:solidFill>
                  <a:srgbClr val="FF0000"/>
                </a:solidFill>
                <a:latin typeface="Times New Roman" panose="02020603050405020304"/>
                <a:ea typeface="华文细黑" panose="02010600040101010101" charset="-122"/>
                <a:cs typeface="Times New Roman" panose="02020603050405020304"/>
              </a:rPr>
              <a:t>错误</a:t>
            </a:r>
            <a:r>
              <a:rPr lang="zh-CN" altLang="en-US" sz="1400" kern="100" dirty="0" smtClean="0">
                <a:solidFill>
                  <a:srgbClr val="FF0000"/>
                </a:solidFill>
                <a:latin typeface="Times New Roman" panose="02020603050405020304"/>
                <a:ea typeface="华文细黑" panose="02010600040101010101" charset="-122"/>
                <a:cs typeface="Times New Roman" panose="02020603050405020304"/>
              </a:rPr>
              <a:t>。</a:t>
            </a:r>
            <a:endParaRPr lang="zh-CN" altLang="en-US" sz="1400" kern="100" dirty="0">
              <a:solidFill>
                <a:srgbClr val="FF0000"/>
              </a:solidFill>
              <a:latin typeface="Times New Roman" panose="02020603050405020304"/>
              <a:ea typeface="华文细黑" panose="02010600040101010101" charset="-122"/>
              <a:cs typeface="Times New Roman" panose="02020603050405020304"/>
            </a:endParaRPr>
          </a:p>
        </p:txBody>
      </p:sp>
      <p:sp>
        <p:nvSpPr>
          <p:cNvPr id="3" name="五边形 2"/>
          <p:cNvSpPr/>
          <p:nvPr/>
        </p:nvSpPr>
        <p:spPr>
          <a:xfrm>
            <a:off x="9621" y="0"/>
            <a:ext cx="1261429"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03395" y="130113"/>
            <a:ext cx="1261429" cy="397319"/>
          </a:xfrm>
        </p:spPr>
        <p:txBody>
          <a:bodyPr>
            <a:noAutofit/>
          </a:bodyPr>
          <a:lstStyle/>
          <a:p>
            <a:r>
              <a:rPr lang="zh-CN" altLang="en-US" sz="2400" dirty="0" smtClean="0">
                <a:solidFill>
                  <a:schemeClr val="bg1"/>
                </a:solidFill>
              </a:rPr>
              <a:t>   解析</a:t>
            </a:r>
            <a:endParaRPr lang="zh-CN" altLang="en-US" sz="2400" dirty="0">
              <a:solidFill>
                <a:schemeClr val="bg1"/>
              </a:solidFill>
            </a:endParaRPr>
          </a:p>
        </p:txBody>
      </p:sp>
      <p:pic>
        <p:nvPicPr>
          <p:cNvPr id="5" name="图片 4"/>
          <p:cNvPicPr>
            <a:picLocks noChangeAspect="1"/>
          </p:cNvPicPr>
          <p:nvPr/>
        </p:nvPicPr>
        <p:blipFill>
          <a:blip r:embed="rId3"/>
          <a:stretch>
            <a:fillRect/>
          </a:stretch>
        </p:blipFill>
        <p:spPr>
          <a:xfrm>
            <a:off x="3195262" y="328772"/>
            <a:ext cx="4364498" cy="1056404"/>
          </a:xfrm>
          <a:prstGeom prst="rect">
            <a:avLst/>
          </a:prstGeom>
        </p:spPr>
      </p:pic>
    </p:spTree>
    <p:extLst>
      <p:ext uri="{BB962C8B-B14F-4D97-AF65-F5344CB8AC3E}">
        <p14:creationId xmlns:p14="http://schemas.microsoft.com/office/powerpoint/2010/main" val="1712030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0" y="-11999"/>
            <a:ext cx="2127404" cy="681540"/>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267128" y="130111"/>
            <a:ext cx="1860276" cy="397319"/>
          </a:xfrm>
        </p:spPr>
        <p:txBody>
          <a:bodyPr>
            <a:noAutofit/>
          </a:bodyPr>
          <a:lstStyle/>
          <a:p>
            <a:r>
              <a:rPr lang="zh-CN" altLang="en-US" sz="2400" dirty="0" smtClean="0">
                <a:solidFill>
                  <a:schemeClr val="bg1"/>
                </a:solidFill>
              </a:rPr>
              <a:t>知识框架</a:t>
            </a:r>
            <a:endParaRPr lang="zh-CN" altLang="en-US" sz="2400" dirty="0">
              <a:solidFill>
                <a:schemeClr val="bg1"/>
              </a:solidFill>
            </a:endParaRPr>
          </a:p>
        </p:txBody>
      </p:sp>
      <p:sp>
        <p:nvSpPr>
          <p:cNvPr id="5" name="文本框 4"/>
          <p:cNvSpPr txBox="1"/>
          <p:nvPr/>
        </p:nvSpPr>
        <p:spPr>
          <a:xfrm>
            <a:off x="2305403" y="97939"/>
            <a:ext cx="4222681" cy="461665"/>
          </a:xfrm>
          <a:prstGeom prst="rect">
            <a:avLst/>
          </a:prstGeom>
          <a:noFill/>
        </p:spPr>
        <p:txBody>
          <a:bodyPr wrap="square" rtlCol="0">
            <a:spAutoFit/>
          </a:bodyPr>
          <a:lstStyle/>
          <a:p>
            <a:r>
              <a:rPr lang="zh-CN" altLang="en-US" sz="2400" dirty="0" smtClean="0"/>
              <a:t>城镇</a:t>
            </a:r>
            <a:r>
              <a:rPr lang="zh-CN" altLang="en-US" sz="2400" dirty="0"/>
              <a:t>内部空间结构与城镇</a:t>
            </a:r>
            <a:r>
              <a:rPr lang="zh-CN" altLang="en-US" sz="2400" dirty="0" smtClean="0"/>
              <a:t>化</a:t>
            </a:r>
            <a:endParaRPr lang="en-US" altLang="zh-CN" sz="2400" dirty="0" smtClean="0"/>
          </a:p>
        </p:txBody>
      </p:sp>
      <p:grpSp>
        <p:nvGrpSpPr>
          <p:cNvPr id="34" name="组合 33"/>
          <p:cNvGrpSpPr/>
          <p:nvPr/>
        </p:nvGrpSpPr>
        <p:grpSpPr>
          <a:xfrm>
            <a:off x="599038" y="1156735"/>
            <a:ext cx="5420532" cy="3374574"/>
            <a:chOff x="1837363" y="1125913"/>
            <a:chExt cx="5420532" cy="3374574"/>
          </a:xfrm>
        </p:grpSpPr>
        <p:sp>
          <p:nvSpPr>
            <p:cNvPr id="7" name="矩形 6"/>
            <p:cNvSpPr/>
            <p:nvPr/>
          </p:nvSpPr>
          <p:spPr>
            <a:xfrm>
              <a:off x="2449018" y="1924450"/>
              <a:ext cx="1281701"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空间变化</a:t>
              </a:r>
              <a:endParaRPr lang="zh-CN" altLang="en-US" dirty="0">
                <a:solidFill>
                  <a:schemeClr val="tx1"/>
                </a:solidFill>
              </a:endParaRPr>
            </a:p>
          </p:txBody>
        </p:sp>
        <p:sp>
          <p:nvSpPr>
            <p:cNvPr id="8" name="矩形 7"/>
            <p:cNvSpPr/>
            <p:nvPr/>
          </p:nvSpPr>
          <p:spPr>
            <a:xfrm>
              <a:off x="1837363" y="1125913"/>
              <a:ext cx="2364768" cy="410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城镇内部空间结构</a:t>
              </a:r>
              <a:endParaRPr lang="zh-CN" altLang="en-US" dirty="0">
                <a:solidFill>
                  <a:schemeClr val="tx1"/>
                </a:solidFill>
              </a:endParaRPr>
            </a:p>
          </p:txBody>
        </p:sp>
        <p:sp>
          <p:nvSpPr>
            <p:cNvPr id="10" name="矩形 9"/>
            <p:cNvSpPr/>
            <p:nvPr/>
          </p:nvSpPr>
          <p:spPr>
            <a:xfrm>
              <a:off x="2449018" y="3407400"/>
              <a:ext cx="1271426"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时间发展</a:t>
              </a:r>
              <a:endParaRPr lang="zh-CN" altLang="en-US" dirty="0">
                <a:solidFill>
                  <a:schemeClr val="tx1"/>
                </a:solidFill>
              </a:endParaRPr>
            </a:p>
          </p:txBody>
        </p:sp>
        <p:sp>
          <p:nvSpPr>
            <p:cNvPr id="11" name="矩形 10"/>
            <p:cNvSpPr/>
            <p:nvPr/>
          </p:nvSpPr>
          <p:spPr>
            <a:xfrm>
              <a:off x="2622394" y="4143012"/>
              <a:ext cx="934948"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城镇化</a:t>
              </a:r>
              <a:endParaRPr lang="zh-CN" altLang="en-US" dirty="0">
                <a:solidFill>
                  <a:schemeClr val="tx1"/>
                </a:solidFill>
              </a:endParaRPr>
            </a:p>
          </p:txBody>
        </p:sp>
        <p:sp>
          <p:nvSpPr>
            <p:cNvPr id="12" name="矩形 11"/>
            <p:cNvSpPr/>
            <p:nvPr/>
          </p:nvSpPr>
          <p:spPr>
            <a:xfrm>
              <a:off x="4837474" y="2669496"/>
              <a:ext cx="2420421"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城镇</a:t>
              </a:r>
              <a:r>
                <a:rPr lang="zh-CN" altLang="en-US" dirty="0" smtClean="0">
                  <a:solidFill>
                    <a:schemeClr val="tx1"/>
                  </a:solidFill>
                </a:rPr>
                <a:t>景观与地域文化</a:t>
              </a:r>
              <a:endParaRPr lang="zh-CN" altLang="en-US" dirty="0">
                <a:solidFill>
                  <a:schemeClr val="tx1"/>
                </a:solidFill>
              </a:endParaRPr>
            </a:p>
          </p:txBody>
        </p:sp>
        <p:cxnSp>
          <p:nvCxnSpPr>
            <p:cNvPr id="16" name="直接连接符 15"/>
            <p:cNvCxnSpPr>
              <a:stCxn id="8" idx="2"/>
            </p:cNvCxnSpPr>
            <p:nvPr/>
          </p:nvCxnSpPr>
          <p:spPr>
            <a:xfrm>
              <a:off x="3019747" y="1536879"/>
              <a:ext cx="0" cy="387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019747" y="2281925"/>
              <a:ext cx="0" cy="387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015467" y="3017537"/>
              <a:ext cx="0" cy="387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009475" y="3755441"/>
              <a:ext cx="0" cy="387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416743" y="2103187"/>
              <a:ext cx="0" cy="1482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stCxn id="7" idx="3"/>
            </p:cNvCxnSpPr>
            <p:nvPr/>
          </p:nvCxnSpPr>
          <p:spPr>
            <a:xfrm flipV="1">
              <a:off x="3730719" y="2103187"/>
              <a:ext cx="68602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3740994" y="3586136"/>
              <a:ext cx="686024"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3740994" y="2838800"/>
              <a:ext cx="1071592"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2374472" y="2616005"/>
              <a:ext cx="1341634" cy="41096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城镇</a:t>
              </a:r>
            </a:p>
          </p:txBody>
        </p:sp>
      </p:grpSp>
      <p:sp>
        <p:nvSpPr>
          <p:cNvPr id="36" name="文本框 35"/>
          <p:cNvSpPr txBox="1"/>
          <p:nvPr/>
        </p:nvSpPr>
        <p:spPr>
          <a:xfrm>
            <a:off x="3914454" y="1106036"/>
            <a:ext cx="4839128" cy="923330"/>
          </a:xfrm>
          <a:prstGeom prst="rect">
            <a:avLst/>
          </a:prstGeom>
          <a:noFill/>
          <a:ln>
            <a:solidFill>
              <a:srgbClr val="FF0000"/>
            </a:solidFill>
            <a:prstDash val="dash"/>
          </a:ln>
        </p:spPr>
        <p:txBody>
          <a:bodyPr wrap="square" rtlCol="0">
            <a:spAutoFit/>
          </a:bodyPr>
          <a:lstStyle/>
          <a:p>
            <a:r>
              <a:rPr lang="zh-CN" altLang="en-US" dirty="0" smtClean="0">
                <a:solidFill>
                  <a:srgbClr val="FF0000"/>
                </a:solidFill>
              </a:rPr>
              <a:t>本节要落实的课程标准：</a:t>
            </a:r>
            <a:endParaRPr lang="en-US" altLang="zh-CN" dirty="0" smtClean="0">
              <a:solidFill>
                <a:srgbClr val="FF0000"/>
              </a:solidFill>
            </a:endParaRPr>
          </a:p>
          <a:p>
            <a:r>
              <a:rPr lang="en-US" altLang="zh-CN" dirty="0" smtClean="0">
                <a:solidFill>
                  <a:srgbClr val="FF0000"/>
                </a:solidFill>
              </a:rPr>
              <a:t>1</a:t>
            </a:r>
            <a:r>
              <a:rPr lang="zh-CN" altLang="en-US" dirty="0" smtClean="0">
                <a:solidFill>
                  <a:srgbClr val="FF0000"/>
                </a:solidFill>
              </a:rPr>
              <a:t>、“结合实例，解释城镇内部的空间结构，说明合理利用城镇空间的意义”</a:t>
            </a:r>
            <a:endParaRPr lang="en-US" altLang="zh-CN" dirty="0" smtClean="0">
              <a:solidFill>
                <a:srgbClr val="FF0000"/>
              </a:solidFill>
            </a:endParaRPr>
          </a:p>
        </p:txBody>
      </p:sp>
      <p:sp>
        <p:nvSpPr>
          <p:cNvPr id="37" name="文本框 36"/>
          <p:cNvSpPr txBox="1"/>
          <p:nvPr/>
        </p:nvSpPr>
        <p:spPr>
          <a:xfrm>
            <a:off x="3917868" y="3347940"/>
            <a:ext cx="4839128" cy="646331"/>
          </a:xfrm>
          <a:prstGeom prst="rect">
            <a:avLst/>
          </a:prstGeom>
          <a:noFill/>
          <a:ln>
            <a:solidFill>
              <a:srgbClr val="FF0000"/>
            </a:solidFill>
            <a:prstDash val="dash"/>
          </a:ln>
        </p:spPr>
        <p:txBody>
          <a:bodyPr wrap="square" rtlCol="0">
            <a:spAutoFit/>
          </a:bodyPr>
          <a:lstStyle/>
          <a:p>
            <a:r>
              <a:rPr lang="en-US" altLang="zh-CN" dirty="0" smtClean="0">
                <a:solidFill>
                  <a:srgbClr val="FF0000"/>
                </a:solidFill>
              </a:rPr>
              <a:t>2</a:t>
            </a:r>
            <a:r>
              <a:rPr lang="zh-CN" altLang="en-US" dirty="0" smtClean="0">
                <a:solidFill>
                  <a:srgbClr val="FF0000"/>
                </a:solidFill>
              </a:rPr>
              <a:t>、“运用资料，说明不同地区城镇化的过程和特点，以及城镇化的利弊”</a:t>
            </a:r>
            <a:endParaRPr lang="en-US" altLang="zh-CN" dirty="0" smtClean="0">
              <a:solidFill>
                <a:srgbClr val="FF0000"/>
              </a:solidFill>
            </a:endParaRPr>
          </a:p>
        </p:txBody>
      </p:sp>
      <p:sp>
        <p:nvSpPr>
          <p:cNvPr id="2" name="文本框 1"/>
          <p:cNvSpPr txBox="1"/>
          <p:nvPr/>
        </p:nvSpPr>
        <p:spPr>
          <a:xfrm>
            <a:off x="6528084" y="158098"/>
            <a:ext cx="2225498" cy="369332"/>
          </a:xfrm>
          <a:prstGeom prst="rect">
            <a:avLst/>
          </a:prstGeom>
          <a:noFill/>
        </p:spPr>
        <p:txBody>
          <a:bodyPr wrap="square" rtlCol="0">
            <a:spAutoFit/>
          </a:bodyPr>
          <a:lstStyle/>
          <a:p>
            <a:r>
              <a:rPr lang="zh-CN" altLang="en-US" dirty="0" smtClean="0">
                <a:solidFill>
                  <a:srgbClr val="0066FF"/>
                </a:solidFill>
              </a:rPr>
              <a:t>城市化 </a:t>
            </a:r>
            <a:r>
              <a:rPr lang="en-US" altLang="zh-CN" dirty="0" smtClean="0">
                <a:solidFill>
                  <a:srgbClr val="0066FF"/>
                </a:solidFill>
              </a:rPr>
              <a:t>or</a:t>
            </a:r>
            <a:r>
              <a:rPr lang="zh-CN" altLang="en-US" dirty="0" smtClean="0">
                <a:solidFill>
                  <a:srgbClr val="0066FF"/>
                </a:solidFill>
              </a:rPr>
              <a:t> 城镇化</a:t>
            </a:r>
            <a:endParaRPr lang="zh-CN" altLang="en-US" dirty="0">
              <a:solidFill>
                <a:srgbClr val="0066FF"/>
              </a:solidFill>
            </a:endParaRPr>
          </a:p>
        </p:txBody>
      </p:sp>
    </p:spTree>
    <p:extLst>
      <p:ext uri="{BB962C8B-B14F-4D97-AF65-F5344CB8AC3E}">
        <p14:creationId xmlns:p14="http://schemas.microsoft.com/office/powerpoint/2010/main" val="2787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7178" y="1030862"/>
            <a:ext cx="8442018" cy="3000821"/>
          </a:xfrm>
          <a:prstGeom prst="rect">
            <a:avLst/>
          </a:prstGeom>
        </p:spPr>
        <p:txBody>
          <a:bodyPr wrap="square">
            <a:spAutoFit/>
          </a:bodyPr>
          <a:lstStyle/>
          <a:p>
            <a:pPr indent="540068" algn="just" hangingPunct="1">
              <a:lnSpc>
                <a:spcPct val="150000"/>
              </a:lnSpc>
            </a:pPr>
            <a:r>
              <a:rPr lang="zh-CN" altLang="en-US" kern="100" dirty="0" smtClean="0">
                <a:solidFill>
                  <a:prstClr val="black"/>
                </a:solidFill>
                <a:latin typeface="Times New Roman" panose="02020603050405020304"/>
                <a:ea typeface="华文细黑" panose="02010600040101010101" charset="-122"/>
                <a:cs typeface="Times New Roman" panose="02020603050405020304"/>
              </a:rPr>
              <a:t>（</a:t>
            </a:r>
            <a:r>
              <a:rPr lang="en-US" altLang="zh-CN" kern="100" dirty="0" smtClean="0">
                <a:solidFill>
                  <a:prstClr val="black"/>
                </a:solidFill>
                <a:latin typeface="Times New Roman" panose="02020603050405020304"/>
                <a:ea typeface="华文细黑" panose="02010600040101010101" charset="-122"/>
                <a:cs typeface="Times New Roman" panose="02020603050405020304"/>
              </a:rPr>
              <a:t>2015.</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新课标</a:t>
            </a:r>
            <a:r>
              <a:rPr lang="en-US" altLang="zh-CN" kern="100" dirty="0" smtClean="0">
                <a:solidFill>
                  <a:prstClr val="black"/>
                </a:solidFill>
                <a:latin typeface="Times New Roman" panose="02020603050405020304"/>
                <a:ea typeface="华文细黑" panose="02010600040101010101" charset="-122"/>
                <a:cs typeface="Times New Roman" panose="02020603050405020304"/>
              </a:rPr>
              <a:t>Ⅱ</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）桑基</a:t>
            </a:r>
            <a:r>
              <a:rPr lang="zh-CN" altLang="en-US" kern="100" dirty="0">
                <a:solidFill>
                  <a:prstClr val="black"/>
                </a:solidFill>
                <a:latin typeface="Times New Roman" panose="02020603050405020304"/>
                <a:ea typeface="华文细黑" panose="02010600040101010101" charset="-122"/>
                <a:cs typeface="Times New Roman" panose="02020603050405020304"/>
              </a:rPr>
              <a:t>、蔗基、果基鱼塘是珠江三角洲地区传统的农业景观和被联合国推介的典型生态循环农业模式。改革开放以来，随着工业化和城镇化的快速发展，传统的基塘农业用地大部分变为建设用地，保留下来的基塘也变为以花基、菜基为主</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。回答第</a:t>
            </a:r>
            <a:r>
              <a:rPr lang="en-US" altLang="zh-CN" kern="100" dirty="0" smtClean="0">
                <a:solidFill>
                  <a:prstClr val="black"/>
                </a:solidFill>
                <a:latin typeface="Times New Roman" panose="02020603050405020304"/>
                <a:ea typeface="华文细黑" panose="02010600040101010101" charset="-122"/>
                <a:cs typeface="Times New Roman" panose="02020603050405020304"/>
              </a:rPr>
              <a:t>6</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题。</a:t>
            </a:r>
            <a:endParaRPr lang="zh-CN" altLang="en-US" kern="100" dirty="0">
              <a:solidFill>
                <a:prstClr val="black"/>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en-US" altLang="zh-CN" kern="100" dirty="0" smtClean="0">
                <a:solidFill>
                  <a:prstClr val="black"/>
                </a:solidFill>
                <a:latin typeface="Times New Roman" panose="02020603050405020304"/>
                <a:ea typeface="华文细黑" panose="02010600040101010101" charset="-122"/>
                <a:cs typeface="Times New Roman" panose="02020603050405020304"/>
              </a:rPr>
              <a:t>6.</a:t>
            </a:r>
            <a:r>
              <a:rPr lang="zh-CN" altLang="en-US" kern="100" dirty="0">
                <a:solidFill>
                  <a:prstClr val="black"/>
                </a:solidFill>
                <a:latin typeface="Times New Roman" panose="02020603050405020304"/>
                <a:ea typeface="华文细黑" panose="02010600040101010101" charset="-122"/>
                <a:cs typeface="Times New Roman" panose="02020603050405020304"/>
              </a:rPr>
              <a:t>该地基塘转变为建设用地对局地气候的影响是</a:t>
            </a:r>
          </a:p>
          <a:p>
            <a:pPr indent="540068" algn="just" hangingPunct="1">
              <a:lnSpc>
                <a:spcPct val="150000"/>
              </a:lnSpc>
            </a:pPr>
            <a:r>
              <a:rPr lang="en-US" altLang="zh-CN" kern="100" dirty="0">
                <a:solidFill>
                  <a:prstClr val="black"/>
                </a:solidFill>
                <a:latin typeface="Times New Roman" panose="02020603050405020304"/>
                <a:ea typeface="华文细黑" panose="02010600040101010101" charset="-122"/>
                <a:cs typeface="Times New Roman" panose="02020603050405020304"/>
              </a:rPr>
              <a:t>A</a:t>
            </a:r>
            <a:r>
              <a:rPr lang="zh-CN" altLang="en-US" kern="100" dirty="0">
                <a:solidFill>
                  <a:prstClr val="black"/>
                </a:solidFill>
                <a:latin typeface="Times New Roman" panose="02020603050405020304"/>
                <a:ea typeface="华文细黑" panose="02010600040101010101" charset="-122"/>
                <a:cs typeface="Times New Roman" panose="02020603050405020304"/>
              </a:rPr>
              <a:t>．大气湿度增高      </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    </a:t>
            </a:r>
            <a:r>
              <a:rPr lang="en-US" altLang="zh-CN" kern="100" dirty="0" smtClean="0">
                <a:solidFill>
                  <a:prstClr val="black"/>
                </a:solidFill>
                <a:latin typeface="Times New Roman" panose="02020603050405020304"/>
                <a:ea typeface="华文细黑" panose="02010600040101010101" charset="-122"/>
                <a:cs typeface="Times New Roman" panose="02020603050405020304"/>
              </a:rPr>
              <a:t>B</a:t>
            </a:r>
            <a:r>
              <a:rPr lang="zh-CN" altLang="en-US" kern="100" dirty="0">
                <a:solidFill>
                  <a:prstClr val="black"/>
                </a:solidFill>
                <a:latin typeface="Times New Roman" panose="02020603050405020304"/>
                <a:ea typeface="华文细黑" panose="02010600040101010101" charset="-122"/>
                <a:cs typeface="Times New Roman" panose="02020603050405020304"/>
              </a:rPr>
              <a:t>．大气降水增多</a:t>
            </a:r>
          </a:p>
          <a:p>
            <a:pPr indent="540068" algn="just" hangingPunct="1">
              <a:lnSpc>
                <a:spcPct val="150000"/>
              </a:lnSpc>
            </a:pPr>
            <a:r>
              <a:rPr lang="en-US" altLang="zh-CN" kern="100" dirty="0">
                <a:solidFill>
                  <a:prstClr val="black"/>
                </a:solidFill>
                <a:latin typeface="Times New Roman" panose="02020603050405020304"/>
                <a:ea typeface="华文细黑" panose="02010600040101010101" charset="-122"/>
                <a:cs typeface="Times New Roman" panose="02020603050405020304"/>
              </a:rPr>
              <a:t>C</a:t>
            </a:r>
            <a:r>
              <a:rPr lang="zh-CN" altLang="en-US" kern="100" dirty="0">
                <a:solidFill>
                  <a:prstClr val="black"/>
                </a:solidFill>
                <a:latin typeface="Times New Roman" panose="02020603050405020304"/>
                <a:ea typeface="华文细黑" panose="02010600040101010101" charset="-122"/>
                <a:cs typeface="Times New Roman" panose="02020603050405020304"/>
              </a:rPr>
              <a:t>．近地面风速增大    </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  </a:t>
            </a:r>
            <a:r>
              <a:rPr lang="en-US" altLang="zh-CN" kern="100" dirty="0" smtClean="0">
                <a:solidFill>
                  <a:prstClr val="black"/>
                </a:solidFill>
                <a:latin typeface="Times New Roman" panose="02020603050405020304"/>
                <a:ea typeface="华文细黑" panose="02010600040101010101" charset="-122"/>
                <a:cs typeface="Times New Roman" panose="02020603050405020304"/>
              </a:rPr>
              <a:t>D</a:t>
            </a:r>
            <a:r>
              <a:rPr lang="zh-CN" altLang="en-US" kern="100" dirty="0">
                <a:solidFill>
                  <a:prstClr val="black"/>
                </a:solidFill>
                <a:latin typeface="Times New Roman" panose="02020603050405020304"/>
                <a:ea typeface="华文细黑" panose="02010600040101010101" charset="-122"/>
                <a:cs typeface="Times New Roman" panose="02020603050405020304"/>
              </a:rPr>
              <a:t>．气温变率增大</a:t>
            </a:r>
            <a:endParaRPr lang="zh-CN" altLang="en-US" kern="100" dirty="0" smtClean="0">
              <a:solidFill>
                <a:prstClr val="black"/>
              </a:solidFill>
              <a:latin typeface="Times New Roman" panose="02020603050405020304"/>
              <a:ea typeface="华文细黑" panose="02010600040101010101" charset="-122"/>
              <a:cs typeface="Times New Roman" panose="02020603050405020304"/>
            </a:endParaRPr>
          </a:p>
        </p:txBody>
      </p:sp>
      <p:sp>
        <p:nvSpPr>
          <p:cNvPr id="6" name="标题 1"/>
          <p:cNvSpPr txBox="1">
            <a:spLocks/>
          </p:cNvSpPr>
          <p:nvPr/>
        </p:nvSpPr>
        <p:spPr>
          <a:xfrm>
            <a:off x="1492045" y="131835"/>
            <a:ext cx="3059407"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smtClean="0"/>
              <a:t>命题视角二   城镇化</a:t>
            </a:r>
            <a:endParaRPr lang="zh-CN" altLang="en-US" dirty="0"/>
          </a:p>
        </p:txBody>
      </p:sp>
      <p:sp>
        <p:nvSpPr>
          <p:cNvPr id="4" name="五边形 3"/>
          <p:cNvSpPr/>
          <p:nvPr/>
        </p:nvSpPr>
        <p:spPr>
          <a:xfrm>
            <a:off x="9621" y="0"/>
            <a:ext cx="1261429" cy="657546"/>
          </a:xfrm>
          <a:prstGeom prst="homePlate">
            <a:avLst>
              <a:gd name="adj" fmla="val 390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a:solidFill>
                  <a:srgbClr val="FF0000"/>
                </a:solidFill>
              </a:rPr>
              <a:t>举一反三</a:t>
            </a:r>
          </a:p>
        </p:txBody>
      </p:sp>
      <p:grpSp>
        <p:nvGrpSpPr>
          <p:cNvPr id="7" name="组合 6"/>
          <p:cNvGrpSpPr/>
          <p:nvPr/>
        </p:nvGrpSpPr>
        <p:grpSpPr>
          <a:xfrm>
            <a:off x="7882116" y="4162843"/>
            <a:ext cx="1261884" cy="801082"/>
            <a:chOff x="7726166" y="4085644"/>
            <a:chExt cx="1261884" cy="801082"/>
          </a:xfrm>
        </p:grpSpPr>
        <p:pic>
          <p:nvPicPr>
            <p:cNvPr id="8" name="图片 7"/>
            <p:cNvPicPr>
              <a:picLocks noChangeAspect="1"/>
            </p:cNvPicPr>
            <p:nvPr/>
          </p:nvPicPr>
          <p:blipFill>
            <a:blip r:embed="rId3"/>
            <a:stretch>
              <a:fillRect/>
            </a:stretch>
          </p:blipFill>
          <p:spPr>
            <a:xfrm>
              <a:off x="7726166" y="4085644"/>
              <a:ext cx="934292" cy="801082"/>
            </a:xfrm>
            <a:prstGeom prst="rect">
              <a:avLst/>
            </a:prstGeom>
          </p:spPr>
        </p:pic>
        <p:sp>
          <p:nvSpPr>
            <p:cNvPr id="9" name="文本框 8"/>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2304388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3276" y="1120756"/>
            <a:ext cx="7294809" cy="1938992"/>
          </a:xfrm>
          <a:prstGeom prst="rect">
            <a:avLst/>
          </a:prstGeom>
        </p:spPr>
        <p:txBody>
          <a:bodyPr wrap="square">
            <a:spAutoFit/>
          </a:bodyPr>
          <a:lstStyle/>
          <a:p>
            <a:pPr indent="540068" algn="just" hangingPunct="1">
              <a:lnSpc>
                <a:spcPct val="150000"/>
              </a:lnSpc>
            </a:pPr>
            <a:r>
              <a:rPr lang="zh-CN" altLang="en-US" sz="2000" b="1" kern="100" dirty="0" smtClean="0">
                <a:solidFill>
                  <a:srgbClr val="FF0000"/>
                </a:solidFill>
                <a:latin typeface="Times New Roman" panose="02020603050405020304"/>
                <a:ea typeface="华文细黑" panose="02010600040101010101" charset="-122"/>
                <a:cs typeface="Times New Roman" panose="02020603050405020304"/>
              </a:rPr>
              <a:t>答案：</a:t>
            </a:r>
            <a:r>
              <a:rPr lang="en-US" altLang="zh-CN" sz="2000" b="1" kern="100" dirty="0" smtClean="0">
                <a:solidFill>
                  <a:srgbClr val="FF0000"/>
                </a:solidFill>
                <a:latin typeface="Times New Roman" panose="02020603050405020304"/>
                <a:ea typeface="华文细黑" panose="02010600040101010101" charset="-122"/>
                <a:cs typeface="Times New Roman" panose="02020603050405020304"/>
              </a:rPr>
              <a:t>6D</a:t>
            </a:r>
          </a:p>
          <a:p>
            <a:pPr indent="540068" algn="just" hangingPunct="1">
              <a:lnSpc>
                <a:spcPct val="150000"/>
              </a:lnSpc>
            </a:pPr>
            <a:r>
              <a:rPr lang="zh-CN" altLang="en-US" sz="2000" b="1" kern="100" dirty="0" smtClean="0">
                <a:solidFill>
                  <a:srgbClr val="FF0000"/>
                </a:solidFill>
                <a:latin typeface="Times New Roman" panose="02020603050405020304"/>
                <a:ea typeface="华文细黑" panose="02010600040101010101" charset="-122"/>
                <a:cs typeface="Times New Roman" panose="02020603050405020304"/>
              </a:rPr>
              <a:t>解析 ：</a:t>
            </a:r>
            <a:r>
              <a:rPr lang="zh-CN" altLang="en-US" sz="2000" b="1" kern="100" dirty="0">
                <a:solidFill>
                  <a:srgbClr val="0066FF"/>
                </a:solidFill>
                <a:latin typeface="Times New Roman" panose="02020603050405020304"/>
                <a:ea typeface="华文细黑" panose="02010600040101010101" charset="-122"/>
                <a:cs typeface="Times New Roman" panose="02020603050405020304"/>
              </a:rPr>
              <a:t>由</a:t>
            </a:r>
            <a:r>
              <a:rPr lang="zh-CN" altLang="en-US" sz="2000" b="1" kern="100" dirty="0" smtClean="0">
                <a:solidFill>
                  <a:srgbClr val="0066FF"/>
                </a:solidFill>
                <a:latin typeface="Times New Roman" panose="02020603050405020304"/>
                <a:ea typeface="华文细黑" panose="02010600040101010101" charset="-122"/>
                <a:cs typeface="Times New Roman" panose="02020603050405020304"/>
              </a:rPr>
              <a:t>材料解读“</a:t>
            </a:r>
            <a:r>
              <a:rPr lang="zh-CN" altLang="en-US" sz="2000" b="1" kern="100" dirty="0">
                <a:solidFill>
                  <a:srgbClr val="0066FF"/>
                </a:solidFill>
                <a:latin typeface="Times New Roman" panose="02020603050405020304"/>
                <a:ea typeface="华文细黑" panose="02010600040101010101" charset="-122"/>
                <a:cs typeface="Times New Roman" panose="02020603050405020304"/>
              </a:rPr>
              <a:t>该地基塘转变为建设用地”</a:t>
            </a:r>
            <a:r>
              <a:rPr lang="zh-CN" altLang="en-US" sz="2000" b="1" kern="100" dirty="0" smtClean="0">
                <a:solidFill>
                  <a:srgbClr val="0066FF"/>
                </a:solidFill>
                <a:latin typeface="Times New Roman" panose="02020603050405020304"/>
                <a:ea typeface="华文细黑" panose="02010600040101010101" charset="-122"/>
                <a:cs typeface="Times New Roman" panose="02020603050405020304"/>
              </a:rPr>
              <a:t>可知，</a:t>
            </a:r>
            <a:r>
              <a:rPr lang="zh-CN" altLang="en-US" sz="2000" b="1" kern="100" dirty="0" smtClean="0">
                <a:solidFill>
                  <a:srgbClr val="FF0000"/>
                </a:solidFill>
                <a:latin typeface="Times New Roman" panose="02020603050405020304"/>
                <a:ea typeface="华文细黑" panose="02010600040101010101" charset="-122"/>
                <a:cs typeface="Times New Roman" panose="02020603050405020304"/>
              </a:rPr>
              <a:t>下</a:t>
            </a:r>
            <a:r>
              <a:rPr lang="zh-CN" altLang="en-US" sz="2000" b="1" kern="100" dirty="0">
                <a:solidFill>
                  <a:srgbClr val="FF0000"/>
                </a:solidFill>
                <a:latin typeface="Times New Roman" panose="02020603050405020304"/>
                <a:ea typeface="华文细黑" panose="02010600040101010101" charset="-122"/>
                <a:cs typeface="Times New Roman" panose="02020603050405020304"/>
              </a:rPr>
              <a:t>垫面发生变化，建设用地即比热容变小，升温快，降温亦快，温差变</a:t>
            </a:r>
            <a:r>
              <a:rPr lang="zh-CN" altLang="en-US" sz="2000" b="1" kern="100" dirty="0" smtClean="0">
                <a:solidFill>
                  <a:srgbClr val="FF0000"/>
                </a:solidFill>
                <a:latin typeface="Times New Roman" panose="02020603050405020304"/>
                <a:ea typeface="华文细黑" panose="02010600040101010101" charset="-122"/>
                <a:cs typeface="Times New Roman" panose="02020603050405020304"/>
              </a:rPr>
              <a:t>大。</a:t>
            </a:r>
            <a:endParaRPr lang="en-US" altLang="zh-CN" sz="2000" b="1" kern="100" dirty="0" smtClean="0">
              <a:solidFill>
                <a:srgbClr val="FF0000"/>
              </a:solidFill>
              <a:latin typeface="Times New Roman" panose="02020603050405020304"/>
              <a:ea typeface="华文细黑" panose="02010600040101010101" charset="-122"/>
              <a:cs typeface="Times New Roman" panose="02020603050405020304"/>
            </a:endParaRPr>
          </a:p>
        </p:txBody>
      </p:sp>
      <p:sp>
        <p:nvSpPr>
          <p:cNvPr id="3" name="五边形 2"/>
          <p:cNvSpPr/>
          <p:nvPr/>
        </p:nvSpPr>
        <p:spPr>
          <a:xfrm>
            <a:off x="9621" y="0"/>
            <a:ext cx="1261429"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03395" y="130113"/>
            <a:ext cx="1261429" cy="397319"/>
          </a:xfrm>
        </p:spPr>
        <p:txBody>
          <a:bodyPr>
            <a:noAutofit/>
          </a:bodyPr>
          <a:lstStyle/>
          <a:p>
            <a:r>
              <a:rPr lang="zh-CN" altLang="en-US" sz="2400" dirty="0" smtClean="0">
                <a:solidFill>
                  <a:schemeClr val="bg1"/>
                </a:solidFill>
              </a:rPr>
              <a:t>   解析</a:t>
            </a:r>
            <a:endParaRPr lang="zh-CN" altLang="en-US" sz="2400" dirty="0">
              <a:solidFill>
                <a:schemeClr val="bg1"/>
              </a:solidFill>
            </a:endParaRPr>
          </a:p>
        </p:txBody>
      </p:sp>
    </p:spTree>
    <p:extLst>
      <p:ext uri="{BB962C8B-B14F-4D97-AF65-F5344CB8AC3E}">
        <p14:creationId xmlns:p14="http://schemas.microsoft.com/office/powerpoint/2010/main" val="3606017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4249" y="2510630"/>
            <a:ext cx="8578793" cy="2169825"/>
          </a:xfrm>
          <a:prstGeom prst="rect">
            <a:avLst/>
          </a:prstGeom>
        </p:spPr>
        <p:txBody>
          <a:bodyPr wrap="square">
            <a:spAutoFit/>
          </a:bodyPr>
          <a:lstStyle/>
          <a:p>
            <a:pPr algn="just" hangingPunct="1">
              <a:lnSpc>
                <a:spcPct val="150000"/>
              </a:lnSpc>
            </a:pPr>
            <a:r>
              <a:rPr lang="en-US" altLang="zh-CN" kern="100" dirty="0" smtClean="0">
                <a:solidFill>
                  <a:prstClr val="black"/>
                </a:solidFill>
                <a:latin typeface="Times New Roman" panose="02020603050405020304"/>
                <a:ea typeface="华文细黑" panose="02010600040101010101" charset="-122"/>
                <a:cs typeface="Courier New" panose="02070309020205020404"/>
              </a:rPr>
              <a:t>7. </a:t>
            </a:r>
            <a:r>
              <a:rPr lang="zh-CN" altLang="en-US" kern="100" dirty="0">
                <a:solidFill>
                  <a:prstClr val="black"/>
                </a:solidFill>
                <a:latin typeface="Times New Roman" panose="02020603050405020304"/>
                <a:ea typeface="华文细黑" panose="02010600040101010101" charset="-122"/>
                <a:cs typeface="Courier New" panose="02070309020205020404"/>
              </a:rPr>
              <a:t>雨水花园的核心功能是（ ） </a:t>
            </a:r>
          </a:p>
          <a:p>
            <a:pPr marL="342900" indent="-342900" algn="just" hangingPunct="1">
              <a:lnSpc>
                <a:spcPct val="150000"/>
              </a:lnSpc>
              <a:buAutoNum type="alphaUcPeriod"/>
            </a:pPr>
            <a:r>
              <a:rPr lang="zh-CN" altLang="en-US" kern="100" dirty="0" smtClean="0">
                <a:solidFill>
                  <a:prstClr val="black"/>
                </a:solidFill>
                <a:latin typeface="Times New Roman" panose="02020603050405020304"/>
                <a:ea typeface="华文细黑" panose="02010600040101010101" charset="-122"/>
                <a:cs typeface="Courier New" panose="02070309020205020404"/>
              </a:rPr>
              <a:t>提供</a:t>
            </a:r>
            <a:r>
              <a:rPr lang="zh-CN" altLang="en-US" kern="100" dirty="0">
                <a:solidFill>
                  <a:prstClr val="black"/>
                </a:solidFill>
                <a:latin typeface="Times New Roman" panose="02020603050405020304"/>
                <a:ea typeface="华文细黑" panose="02010600040101010101" charset="-122"/>
                <a:cs typeface="Courier New" panose="02070309020205020404"/>
              </a:rPr>
              <a:t>园林观赏景观 </a:t>
            </a:r>
            <a:r>
              <a:rPr lang="zh-CN" altLang="en-US" kern="100" dirty="0" smtClean="0">
                <a:solidFill>
                  <a:prstClr val="black"/>
                </a:solidFill>
                <a:latin typeface="Times New Roman" panose="02020603050405020304"/>
                <a:ea typeface="华文细黑" panose="02010600040101010101" charset="-122"/>
                <a:cs typeface="Courier New" panose="02070309020205020404"/>
              </a:rPr>
              <a:t>         </a:t>
            </a:r>
            <a:endParaRPr lang="en-US" altLang="zh-CN" kern="100" dirty="0" smtClean="0">
              <a:solidFill>
                <a:prstClr val="black"/>
              </a:solidFill>
              <a:latin typeface="Times New Roman" panose="02020603050405020304"/>
              <a:ea typeface="华文细黑" panose="02010600040101010101" charset="-122"/>
              <a:cs typeface="Courier New" panose="02070309020205020404"/>
            </a:endParaRPr>
          </a:p>
          <a:p>
            <a:pPr marL="342900" indent="-342900" algn="just" hangingPunct="1">
              <a:lnSpc>
                <a:spcPct val="150000"/>
              </a:lnSpc>
              <a:buAutoNum type="alphaUcPeriod"/>
            </a:pPr>
            <a:r>
              <a:rPr lang="zh-CN" altLang="en-US" kern="100" dirty="0" smtClean="0">
                <a:solidFill>
                  <a:prstClr val="black"/>
                </a:solidFill>
                <a:latin typeface="Times New Roman" panose="02020603050405020304"/>
                <a:ea typeface="华文细黑" panose="02010600040101010101" charset="-122"/>
                <a:cs typeface="Courier New" panose="02070309020205020404"/>
              </a:rPr>
              <a:t>保护</a:t>
            </a:r>
            <a:r>
              <a:rPr lang="zh-CN" altLang="en-US" kern="100" dirty="0">
                <a:solidFill>
                  <a:prstClr val="black"/>
                </a:solidFill>
                <a:latin typeface="Times New Roman" panose="02020603050405020304"/>
                <a:ea typeface="华文细黑" panose="02010600040101010101" charset="-122"/>
                <a:cs typeface="Courier New" panose="02070309020205020404"/>
              </a:rPr>
              <a:t>生物多样性性 </a:t>
            </a:r>
          </a:p>
          <a:p>
            <a:pPr algn="just" hangingPunct="1">
              <a:lnSpc>
                <a:spcPct val="150000"/>
              </a:lnSpc>
            </a:pPr>
            <a:r>
              <a:rPr lang="en-US" altLang="zh-CN" kern="100" dirty="0">
                <a:solidFill>
                  <a:prstClr val="black"/>
                </a:solidFill>
                <a:latin typeface="Times New Roman" panose="02020603050405020304"/>
                <a:ea typeface="华文细黑" panose="02010600040101010101" charset="-122"/>
                <a:cs typeface="Courier New" panose="02070309020205020404"/>
              </a:rPr>
              <a:t>C. </a:t>
            </a:r>
            <a:r>
              <a:rPr lang="zh-CN" altLang="en-US" kern="100" dirty="0">
                <a:solidFill>
                  <a:prstClr val="black"/>
                </a:solidFill>
                <a:latin typeface="Times New Roman" panose="02020603050405020304"/>
                <a:ea typeface="华文细黑" panose="02010600040101010101" charset="-122"/>
                <a:cs typeface="Courier New" panose="02070309020205020404"/>
              </a:rPr>
              <a:t>控制雨洪和利用雨水 </a:t>
            </a:r>
            <a:r>
              <a:rPr lang="zh-CN" altLang="en-US" kern="100" dirty="0" smtClean="0">
                <a:solidFill>
                  <a:prstClr val="black"/>
                </a:solidFill>
                <a:latin typeface="Times New Roman" panose="02020603050405020304"/>
                <a:ea typeface="华文细黑" panose="02010600040101010101" charset="-122"/>
                <a:cs typeface="Courier New" panose="02070309020205020404"/>
              </a:rPr>
              <a:t>      </a:t>
            </a:r>
            <a:endParaRPr lang="en-US" altLang="zh-CN"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kern="100" dirty="0" smtClean="0">
                <a:solidFill>
                  <a:prstClr val="black"/>
                </a:solidFill>
                <a:latin typeface="Times New Roman" panose="02020603050405020304"/>
                <a:ea typeface="华文细黑" panose="02010600040101010101" charset="-122"/>
                <a:cs typeface="Courier New" panose="02070309020205020404"/>
              </a:rPr>
              <a:t>D.</a:t>
            </a:r>
            <a:r>
              <a:rPr lang="zh-CN" altLang="en-US" kern="100" dirty="0" smtClean="0">
                <a:solidFill>
                  <a:prstClr val="black"/>
                </a:solidFill>
                <a:latin typeface="Times New Roman" panose="02020603050405020304"/>
                <a:ea typeface="华文细黑" panose="02010600040101010101" charset="-122"/>
                <a:cs typeface="Courier New" panose="02070309020205020404"/>
              </a:rPr>
              <a:t>调节</a:t>
            </a:r>
            <a:r>
              <a:rPr lang="zh-CN" altLang="en-US" kern="100" dirty="0">
                <a:solidFill>
                  <a:prstClr val="black"/>
                </a:solidFill>
                <a:latin typeface="Times New Roman" panose="02020603050405020304"/>
                <a:ea typeface="华文细黑" panose="02010600040101010101" charset="-122"/>
                <a:cs typeface="Courier New" panose="02070309020205020404"/>
              </a:rPr>
              <a:t>局地小气候</a:t>
            </a:r>
          </a:p>
        </p:txBody>
      </p:sp>
      <p:sp>
        <p:nvSpPr>
          <p:cNvPr id="15" name="矩形 14"/>
          <p:cNvSpPr/>
          <p:nvPr/>
        </p:nvSpPr>
        <p:spPr>
          <a:xfrm>
            <a:off x="178000" y="681540"/>
            <a:ext cx="8442018" cy="1754326"/>
          </a:xfrm>
          <a:prstGeom prst="rect">
            <a:avLst/>
          </a:prstGeom>
        </p:spPr>
        <p:txBody>
          <a:bodyPr wrap="square">
            <a:spAutoFit/>
          </a:bodyPr>
          <a:lstStyle/>
          <a:p>
            <a:pPr indent="540068" algn="just" hangingPunct="1">
              <a:lnSpc>
                <a:spcPct val="150000"/>
              </a:lnSpc>
            </a:pPr>
            <a:r>
              <a:rPr lang="en-US" altLang="zh-CN" kern="100" dirty="0">
                <a:solidFill>
                  <a:prstClr val="black"/>
                </a:solidFill>
                <a:latin typeface="Times New Roman" panose="02020603050405020304"/>
                <a:ea typeface="华文细黑" panose="02010600040101010101" charset="-122"/>
                <a:cs typeface="Times New Roman" panose="02020603050405020304"/>
              </a:rPr>
              <a:t>【2015</a:t>
            </a:r>
            <a:r>
              <a:rPr lang="zh-CN" altLang="en-US" kern="100" dirty="0">
                <a:solidFill>
                  <a:prstClr val="black"/>
                </a:solidFill>
                <a:latin typeface="Times New Roman" panose="02020603050405020304"/>
                <a:ea typeface="华文细黑" panose="02010600040101010101" charset="-122"/>
                <a:cs typeface="Times New Roman" panose="02020603050405020304"/>
              </a:rPr>
              <a:t>新课标</a:t>
            </a:r>
            <a:r>
              <a:rPr lang="en-US" altLang="zh-CN" kern="100" dirty="0">
                <a:solidFill>
                  <a:prstClr val="black"/>
                </a:solidFill>
                <a:latin typeface="Times New Roman" panose="02020603050405020304"/>
                <a:ea typeface="华文细黑" panose="02010600040101010101" charset="-122"/>
                <a:cs typeface="Times New Roman" panose="02020603050405020304"/>
              </a:rPr>
              <a:t>I】</a:t>
            </a:r>
            <a:r>
              <a:rPr lang="zh-CN" altLang="en-US" kern="100" dirty="0">
                <a:solidFill>
                  <a:prstClr val="black"/>
                </a:solidFill>
                <a:latin typeface="Times New Roman" panose="02020603050405020304"/>
                <a:ea typeface="华文细黑" panose="02010600040101010101" charset="-122"/>
                <a:cs typeface="Times New Roman" panose="02020603050405020304"/>
              </a:rPr>
              <a:t>雨水花园是一种模仿自然界雨水汇集、渗漏而建设的浅凹绿地，主要用于汇聚并吸收来自屋顶或地面的雨水，并通过植物及各填充层的综合作用使渗漏的雨水得到净化。净化后的雨水不仅可以补给地下水，也可以作为城市景观用水、厕所用水等。图</a:t>
            </a:r>
            <a:r>
              <a:rPr lang="en-US" altLang="zh-CN" kern="100" dirty="0">
                <a:solidFill>
                  <a:prstClr val="black"/>
                </a:solidFill>
                <a:latin typeface="Times New Roman" panose="02020603050405020304"/>
                <a:ea typeface="华文细黑" panose="02010600040101010101" charset="-122"/>
                <a:cs typeface="Times New Roman" panose="02020603050405020304"/>
              </a:rPr>
              <a:t>1</a:t>
            </a:r>
            <a:r>
              <a:rPr lang="zh-CN" altLang="en-US" kern="100" dirty="0">
                <a:solidFill>
                  <a:prstClr val="black"/>
                </a:solidFill>
                <a:latin typeface="Times New Roman" panose="02020603050405020304"/>
                <a:ea typeface="华文细黑" panose="02010600040101010101" charset="-122"/>
                <a:cs typeface="Times New Roman" panose="02020603050405020304"/>
              </a:rPr>
              <a:t>示意雨水花园结构。据此</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完成第</a:t>
            </a:r>
            <a:r>
              <a:rPr lang="en-US" altLang="zh-CN" kern="100" dirty="0" smtClean="0">
                <a:solidFill>
                  <a:prstClr val="black"/>
                </a:solidFill>
                <a:latin typeface="Times New Roman" panose="02020603050405020304"/>
                <a:ea typeface="华文细黑" panose="02010600040101010101" charset="-122"/>
                <a:cs typeface="Times New Roman" panose="02020603050405020304"/>
              </a:rPr>
              <a:t>7</a:t>
            </a:r>
            <a:r>
              <a:rPr lang="zh-CN" altLang="en-US" kern="100" dirty="0" smtClean="0">
                <a:solidFill>
                  <a:prstClr val="black"/>
                </a:solidFill>
                <a:latin typeface="Times New Roman" panose="02020603050405020304"/>
                <a:ea typeface="华文细黑" panose="02010600040101010101" charset="-122"/>
                <a:cs typeface="Times New Roman" panose="02020603050405020304"/>
              </a:rPr>
              <a:t>题</a:t>
            </a:r>
            <a:r>
              <a:rPr lang="zh-CN" altLang="en-US" kern="100" dirty="0">
                <a:solidFill>
                  <a:prstClr val="black"/>
                </a:solidFill>
                <a:latin typeface="Times New Roman" panose="02020603050405020304"/>
                <a:ea typeface="华文细黑" panose="02010600040101010101" charset="-122"/>
                <a:cs typeface="Times New Roman" panose="02020603050405020304"/>
              </a:rPr>
              <a:t>。</a:t>
            </a:r>
            <a:endParaRPr lang="zh-CN" altLang="en-US" kern="100" dirty="0" smtClean="0">
              <a:solidFill>
                <a:prstClr val="black"/>
              </a:solidFill>
              <a:latin typeface="Times New Roman" panose="02020603050405020304"/>
              <a:ea typeface="华文细黑" panose="02010600040101010101" charset="-122"/>
              <a:cs typeface="Times New Roman" panose="02020603050405020304"/>
            </a:endParaRPr>
          </a:p>
        </p:txBody>
      </p:sp>
      <p:pic>
        <p:nvPicPr>
          <p:cNvPr id="3" name="图片 2"/>
          <p:cNvPicPr>
            <a:picLocks noChangeAspect="1"/>
          </p:cNvPicPr>
          <p:nvPr/>
        </p:nvPicPr>
        <p:blipFill>
          <a:blip r:embed="rId3"/>
          <a:stretch>
            <a:fillRect/>
          </a:stretch>
        </p:blipFill>
        <p:spPr>
          <a:xfrm>
            <a:off x="3893906" y="2510630"/>
            <a:ext cx="4111012" cy="1894884"/>
          </a:xfrm>
          <a:prstGeom prst="rect">
            <a:avLst/>
          </a:prstGeom>
        </p:spPr>
      </p:pic>
      <p:sp>
        <p:nvSpPr>
          <p:cNvPr id="7" name="标题 1"/>
          <p:cNvSpPr>
            <a:spLocks noGrp="1"/>
          </p:cNvSpPr>
          <p:nvPr>
            <p:ph type="title"/>
          </p:nvPr>
        </p:nvSpPr>
        <p:spPr>
          <a:xfrm>
            <a:off x="1492045" y="131835"/>
            <a:ext cx="3059407" cy="397319"/>
          </a:xfrm>
        </p:spPr>
        <p:txBody>
          <a:bodyPr>
            <a:normAutofit fontScale="90000"/>
          </a:bodyPr>
          <a:lstStyle/>
          <a:p>
            <a:r>
              <a:rPr lang="zh-CN" altLang="en-US" dirty="0" smtClean="0"/>
              <a:t>命题视角二   城镇化</a:t>
            </a:r>
            <a:endParaRPr lang="zh-CN" altLang="en-US" dirty="0"/>
          </a:p>
        </p:txBody>
      </p:sp>
      <p:sp>
        <p:nvSpPr>
          <p:cNvPr id="6" name="五边形 5"/>
          <p:cNvSpPr/>
          <p:nvPr/>
        </p:nvSpPr>
        <p:spPr>
          <a:xfrm>
            <a:off x="9621" y="0"/>
            <a:ext cx="1261429" cy="657546"/>
          </a:xfrm>
          <a:prstGeom prst="homePlate">
            <a:avLst>
              <a:gd name="adj" fmla="val 3906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1"/>
          <p:cNvSpPr txBox="1">
            <a:spLocks/>
          </p:cNvSpPr>
          <p:nvPr/>
        </p:nvSpPr>
        <p:spPr>
          <a:xfrm>
            <a:off x="9621" y="101842"/>
            <a:ext cx="1261429" cy="397319"/>
          </a:xfrm>
          <a:prstGeom prst="rect">
            <a:avLst/>
          </a:prstGeom>
        </p:spPr>
        <p:txBody>
          <a:bodyPr vert="horz" lIns="91440" tIns="45720" rIns="91440" bIns="45720" rtlCol="0" anchor="ctr">
            <a:normAutofit fontScale="975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dirty="0">
                <a:solidFill>
                  <a:srgbClr val="FF0000"/>
                </a:solidFill>
              </a:rPr>
              <a:t>举一反三</a:t>
            </a:r>
          </a:p>
        </p:txBody>
      </p:sp>
      <p:grpSp>
        <p:nvGrpSpPr>
          <p:cNvPr id="9" name="组合 8"/>
          <p:cNvGrpSpPr/>
          <p:nvPr/>
        </p:nvGrpSpPr>
        <p:grpSpPr>
          <a:xfrm>
            <a:off x="8086349" y="4219083"/>
            <a:ext cx="1261884" cy="801082"/>
            <a:chOff x="7726166" y="4085644"/>
            <a:chExt cx="1261884" cy="801082"/>
          </a:xfrm>
        </p:grpSpPr>
        <p:pic>
          <p:nvPicPr>
            <p:cNvPr id="10" name="图片 9"/>
            <p:cNvPicPr>
              <a:picLocks noChangeAspect="1"/>
            </p:cNvPicPr>
            <p:nvPr/>
          </p:nvPicPr>
          <p:blipFill>
            <a:blip r:embed="rId4"/>
            <a:stretch>
              <a:fillRect/>
            </a:stretch>
          </p:blipFill>
          <p:spPr>
            <a:xfrm>
              <a:off x="7726166" y="4085644"/>
              <a:ext cx="934292" cy="801082"/>
            </a:xfrm>
            <a:prstGeom prst="rect">
              <a:avLst/>
            </a:prstGeom>
          </p:spPr>
        </p:pic>
        <p:sp>
          <p:nvSpPr>
            <p:cNvPr id="11" name="文本框 10"/>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2326468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44374" y="1295416"/>
            <a:ext cx="7198845" cy="2516073"/>
          </a:xfrm>
          <a:prstGeom prst="rect">
            <a:avLst/>
          </a:prstGeom>
        </p:spPr>
        <p:txBody>
          <a:bodyPr wrap="square">
            <a:spAutoFit/>
          </a:bodyPr>
          <a:lstStyle/>
          <a:p>
            <a:pPr indent="540068" algn="just" hangingPunct="1">
              <a:lnSpc>
                <a:spcPct val="150000"/>
              </a:lnSpc>
            </a:pPr>
            <a:r>
              <a:rPr lang="zh-CN" altLang="en-US" sz="2100" b="1" kern="100" dirty="0" smtClean="0">
                <a:solidFill>
                  <a:srgbClr val="FF0000"/>
                </a:solidFill>
                <a:latin typeface="Times New Roman" panose="02020603050405020304"/>
                <a:ea typeface="华文细黑" panose="02010600040101010101" charset="-122"/>
                <a:cs typeface="Times New Roman" panose="02020603050405020304"/>
              </a:rPr>
              <a:t>答案：</a:t>
            </a:r>
            <a:r>
              <a:rPr lang="en-US" altLang="zh-CN" sz="2100" b="1" kern="100" dirty="0" smtClean="0">
                <a:solidFill>
                  <a:srgbClr val="FF0000"/>
                </a:solidFill>
                <a:latin typeface="Times New Roman" panose="02020603050405020304"/>
                <a:ea typeface="华文细黑" panose="02010600040101010101" charset="-122"/>
                <a:cs typeface="Times New Roman" panose="02020603050405020304"/>
              </a:rPr>
              <a:t>7C</a:t>
            </a:r>
          </a:p>
          <a:p>
            <a:pPr indent="540068" algn="just" hangingPunct="1">
              <a:lnSpc>
                <a:spcPct val="150000"/>
              </a:lnSpc>
            </a:pPr>
            <a:r>
              <a:rPr lang="zh-CN" altLang="en-US" sz="2100" b="1" kern="100" dirty="0" smtClean="0">
                <a:solidFill>
                  <a:srgbClr val="0066FF"/>
                </a:solidFill>
                <a:latin typeface="Times New Roman" panose="02020603050405020304"/>
                <a:ea typeface="华文细黑" panose="02010600040101010101" charset="-122"/>
                <a:cs typeface="Times New Roman" panose="02020603050405020304"/>
              </a:rPr>
              <a:t>从材料解读可知“</a:t>
            </a:r>
            <a:r>
              <a:rPr lang="zh-CN" altLang="en-US" sz="2100" b="1" kern="100" dirty="0">
                <a:solidFill>
                  <a:srgbClr val="0066FF"/>
                </a:solidFill>
                <a:latin typeface="Times New Roman" panose="02020603050405020304"/>
                <a:ea typeface="华文细黑" panose="02010600040101010101" charset="-122"/>
                <a:cs typeface="Times New Roman" panose="02020603050405020304"/>
              </a:rPr>
              <a:t>净化后的雨水不仅可以补给地下水，也可以作为城市景观用水、厕所用水等</a:t>
            </a:r>
            <a:r>
              <a:rPr lang="zh-CN" altLang="en-US" sz="2100" b="1" kern="100" dirty="0" smtClean="0">
                <a:solidFill>
                  <a:srgbClr val="0066FF"/>
                </a:solidFill>
                <a:latin typeface="Times New Roman" panose="02020603050405020304"/>
                <a:ea typeface="华文细黑" panose="02010600040101010101" charset="-122"/>
                <a:cs typeface="Times New Roman" panose="02020603050405020304"/>
              </a:rPr>
              <a:t>” </a:t>
            </a:r>
            <a:r>
              <a:rPr lang="zh-CN" altLang="en-US" sz="2100" b="1" kern="100" dirty="0" smtClean="0">
                <a:solidFill>
                  <a:srgbClr val="FF0000"/>
                </a:solidFill>
                <a:latin typeface="Times New Roman" panose="02020603050405020304"/>
                <a:ea typeface="华文细黑" panose="02010600040101010101" charset="-122"/>
                <a:cs typeface="Times New Roman" panose="02020603050405020304"/>
              </a:rPr>
              <a:t>。因此雨水花园的核心功能是增加雨水的下渗量并回收利用雨水，因此减小了地表径流，可有效起到降低暴雨后城市内涝的频率和程度。</a:t>
            </a:r>
          </a:p>
        </p:txBody>
      </p:sp>
      <p:sp>
        <p:nvSpPr>
          <p:cNvPr id="3" name="五边形 2"/>
          <p:cNvSpPr/>
          <p:nvPr/>
        </p:nvSpPr>
        <p:spPr>
          <a:xfrm>
            <a:off x="9621" y="0"/>
            <a:ext cx="1261429" cy="657546"/>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103395" y="130113"/>
            <a:ext cx="1261429" cy="397319"/>
          </a:xfrm>
        </p:spPr>
        <p:txBody>
          <a:bodyPr>
            <a:noAutofit/>
          </a:bodyPr>
          <a:lstStyle/>
          <a:p>
            <a:r>
              <a:rPr lang="zh-CN" altLang="en-US" sz="2400" dirty="0" smtClean="0">
                <a:solidFill>
                  <a:schemeClr val="bg1"/>
                </a:solidFill>
              </a:rPr>
              <a:t>   解析</a:t>
            </a:r>
            <a:endParaRPr lang="zh-CN" altLang="en-US" sz="2400" dirty="0">
              <a:solidFill>
                <a:schemeClr val="bg1"/>
              </a:solidFill>
            </a:endParaRPr>
          </a:p>
        </p:txBody>
      </p:sp>
    </p:spTree>
    <p:extLst>
      <p:ext uri="{BB962C8B-B14F-4D97-AF65-F5344CB8AC3E}">
        <p14:creationId xmlns:p14="http://schemas.microsoft.com/office/powerpoint/2010/main" val="147089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9621" y="0"/>
            <a:ext cx="1261429" cy="657546"/>
          </a:xfrm>
          <a:prstGeom prst="homePlate">
            <a:avLst>
              <a:gd name="adj" fmla="val 3906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40336" y="753458"/>
            <a:ext cx="7578989" cy="3970318"/>
          </a:xfrm>
          <a:prstGeom prst="rect">
            <a:avLst/>
          </a:prstGeom>
        </p:spPr>
        <p:txBody>
          <a:bodyPr wrap="square">
            <a:spAutoFit/>
          </a:bodyPr>
          <a:lstStyle/>
          <a:p>
            <a:pPr indent="540068" algn="just" hangingPunct="1">
              <a:lnSpc>
                <a:spcPct val="150000"/>
              </a:lnSpc>
            </a:pPr>
            <a:r>
              <a:rPr lang="zh-CN" altLang="en-US" sz="2100" kern="100" dirty="0">
                <a:solidFill>
                  <a:prstClr val="black"/>
                </a:solidFill>
                <a:latin typeface="Times New Roman" panose="02020603050405020304"/>
                <a:ea typeface="华文细黑" panose="02010600040101010101" charset="-122"/>
                <a:cs typeface="Times New Roman" panose="02020603050405020304"/>
              </a:rPr>
              <a:t>城镇内部空间结构的合理布局、城镇化</a:t>
            </a:r>
            <a:r>
              <a:rPr lang="zh-CN" altLang="en-US" sz="2100" kern="100" dirty="0" smtClean="0">
                <a:solidFill>
                  <a:prstClr val="black"/>
                </a:solidFill>
                <a:latin typeface="Times New Roman" panose="02020603050405020304"/>
                <a:ea typeface="华文细黑" panose="02010600040101010101" charset="-122"/>
                <a:cs typeface="Times New Roman" panose="02020603050405020304"/>
              </a:rPr>
              <a:t>问题是</a:t>
            </a:r>
            <a:r>
              <a:rPr lang="zh-CN" altLang="en-US" sz="2100" kern="100" dirty="0">
                <a:solidFill>
                  <a:prstClr val="black"/>
                </a:solidFill>
                <a:latin typeface="Times New Roman" panose="02020603050405020304"/>
                <a:ea typeface="华文细黑" panose="02010600040101010101" charset="-122"/>
                <a:cs typeface="Times New Roman" panose="02020603050405020304"/>
              </a:rPr>
              <a:t>高考考查的重点，试题大多以区域图、统计图等形式为载体，</a:t>
            </a:r>
            <a:r>
              <a:rPr lang="zh-CN" altLang="en-US" sz="2100" kern="100" dirty="0" smtClean="0">
                <a:solidFill>
                  <a:prstClr val="black"/>
                </a:solidFill>
                <a:latin typeface="Times New Roman" panose="02020603050405020304"/>
                <a:ea typeface="华文细黑" panose="02010600040101010101" charset="-122"/>
                <a:cs typeface="Times New Roman" panose="02020603050405020304"/>
              </a:rPr>
              <a:t>以城镇发展</a:t>
            </a:r>
            <a:r>
              <a:rPr lang="zh-CN" altLang="en-US" sz="2100" kern="100" dirty="0">
                <a:solidFill>
                  <a:prstClr val="black"/>
                </a:solidFill>
                <a:latin typeface="Times New Roman" panose="02020603050405020304"/>
                <a:ea typeface="华文细黑" panose="02010600040101010101" charset="-122"/>
                <a:cs typeface="Times New Roman" panose="02020603050405020304"/>
              </a:rPr>
              <a:t>的热点事件为切入点，</a:t>
            </a:r>
            <a:r>
              <a:rPr lang="zh-CN" altLang="en-US" sz="2100" kern="100" dirty="0" smtClean="0">
                <a:solidFill>
                  <a:prstClr val="black"/>
                </a:solidFill>
                <a:latin typeface="Times New Roman" panose="02020603050405020304"/>
                <a:ea typeface="华文细黑" panose="02010600040101010101" charset="-122"/>
                <a:cs typeface="Times New Roman" panose="02020603050405020304"/>
              </a:rPr>
              <a:t>论证城镇功能</a:t>
            </a:r>
            <a:r>
              <a:rPr lang="zh-CN" altLang="en-US" sz="2100" kern="100" dirty="0">
                <a:solidFill>
                  <a:prstClr val="black"/>
                </a:solidFill>
                <a:latin typeface="Times New Roman" panose="02020603050405020304"/>
                <a:ea typeface="华文细黑" panose="02010600040101010101" charset="-122"/>
                <a:cs typeface="Times New Roman" panose="02020603050405020304"/>
              </a:rPr>
              <a:t>区布局的合理性、探讨</a:t>
            </a:r>
            <a:r>
              <a:rPr lang="zh-CN" altLang="en-US" sz="2100" kern="100" dirty="0" smtClean="0">
                <a:solidFill>
                  <a:prstClr val="black"/>
                </a:solidFill>
                <a:latin typeface="Times New Roman" panose="02020603050405020304"/>
                <a:ea typeface="华文细黑" panose="02010600040101010101" charset="-122"/>
                <a:cs typeface="Times New Roman" panose="02020603050405020304"/>
              </a:rPr>
              <a:t>和城镇发展</a:t>
            </a:r>
            <a:r>
              <a:rPr lang="zh-CN" altLang="en-US" sz="2100" kern="100" dirty="0">
                <a:solidFill>
                  <a:prstClr val="black"/>
                </a:solidFill>
                <a:latin typeface="Times New Roman" panose="02020603050405020304"/>
                <a:ea typeface="华文细黑" panose="02010600040101010101" charset="-122"/>
                <a:cs typeface="Times New Roman" panose="02020603050405020304"/>
              </a:rPr>
              <a:t>有关的新鲜事物出现的原因及影响、分析解决城镇化问题的措施等</a:t>
            </a:r>
            <a:r>
              <a:rPr lang="zh-CN" altLang="en-US" sz="2100" kern="100" dirty="0" smtClean="0">
                <a:solidFill>
                  <a:prstClr val="black"/>
                </a:solidFill>
                <a:latin typeface="Times New Roman" panose="02020603050405020304"/>
                <a:ea typeface="华文细黑" panose="02010600040101010101" charset="-122"/>
                <a:cs typeface="Times New Roman" panose="02020603050405020304"/>
              </a:rPr>
              <a:t>。</a:t>
            </a:r>
            <a:endParaRPr lang="en-US" altLang="zh-CN" sz="2100" kern="100" dirty="0" smtClean="0">
              <a:solidFill>
                <a:prstClr val="black"/>
              </a:solidFill>
              <a:latin typeface="Times New Roman" panose="02020603050405020304"/>
              <a:ea typeface="华文细黑" panose="02010600040101010101" charset="-122"/>
              <a:cs typeface="Times New Roman" panose="02020603050405020304"/>
            </a:endParaRPr>
          </a:p>
          <a:p>
            <a:pPr indent="540068" algn="just" hangingPunct="1">
              <a:lnSpc>
                <a:spcPct val="150000"/>
              </a:lnSpc>
            </a:pPr>
            <a:r>
              <a:rPr lang="zh-CN" altLang="en-US" sz="2100" kern="100" dirty="0">
                <a:solidFill>
                  <a:prstClr val="black"/>
                </a:solidFill>
                <a:latin typeface="Times New Roman" panose="02020603050405020304"/>
                <a:ea typeface="华文细黑" panose="02010600040101010101" charset="-122"/>
                <a:cs typeface="Times New Roman" panose="02020603050405020304"/>
              </a:rPr>
              <a:t>题型多以选择题为主。</a:t>
            </a:r>
            <a:endParaRPr lang="zh-CN" altLang="zh-CN" sz="788" kern="100" dirty="0">
              <a:solidFill>
                <a:prstClr val="black"/>
              </a:solidFill>
              <a:latin typeface="宋体" panose="02010600030101010101" pitchFamily="2" charset="-122"/>
              <a:cs typeface="Courier New" panose="02070309020205020404"/>
            </a:endParaRPr>
          </a:p>
          <a:p>
            <a:pPr indent="540068" algn="just" hangingPunct="1">
              <a:lnSpc>
                <a:spcPct val="150000"/>
              </a:lnSpc>
            </a:pPr>
            <a:r>
              <a:rPr lang="zh-CN" altLang="en-US" sz="2100" kern="100" dirty="0" smtClean="0">
                <a:solidFill>
                  <a:prstClr val="black"/>
                </a:solidFill>
                <a:latin typeface="Times New Roman" panose="02020603050405020304"/>
                <a:ea typeface="华文细黑" panose="02010600040101010101" charset="-122"/>
                <a:cs typeface="Times New Roman" panose="02020603050405020304"/>
              </a:rPr>
              <a:t>考查</a:t>
            </a:r>
            <a:r>
              <a:rPr lang="zh-CN" altLang="en-US" sz="2100" kern="100" dirty="0">
                <a:solidFill>
                  <a:prstClr val="black"/>
                </a:solidFill>
                <a:latin typeface="Times New Roman" panose="02020603050405020304"/>
                <a:ea typeface="华文细黑" panose="02010600040101010101" charset="-122"/>
                <a:cs typeface="Times New Roman" panose="02020603050405020304"/>
              </a:rPr>
              <a:t>考生获取和解读信息、调动和运用知识解决实际问题的</a:t>
            </a:r>
            <a:r>
              <a:rPr lang="zh-CN" altLang="en-US" sz="2100" kern="100" dirty="0" smtClean="0">
                <a:solidFill>
                  <a:prstClr val="black"/>
                </a:solidFill>
                <a:latin typeface="Times New Roman" panose="02020603050405020304"/>
                <a:ea typeface="华文细黑" panose="02010600040101010101" charset="-122"/>
                <a:cs typeface="Times New Roman" panose="02020603050405020304"/>
              </a:rPr>
              <a:t>能力，训练正确的人地协调观、综合思维和区域认知素养。</a:t>
            </a:r>
            <a:endParaRPr lang="en-US" altLang="zh-CN" sz="2100" kern="100" dirty="0" smtClean="0">
              <a:solidFill>
                <a:prstClr val="black"/>
              </a:solidFill>
              <a:latin typeface="Times New Roman" panose="02020603050405020304"/>
              <a:ea typeface="华文细黑" panose="02010600040101010101" charset="-122"/>
              <a:cs typeface="Times New Roman" panose="02020603050405020304"/>
            </a:endParaRPr>
          </a:p>
        </p:txBody>
      </p:sp>
      <p:sp>
        <p:nvSpPr>
          <p:cNvPr id="10" name="标题 1"/>
          <p:cNvSpPr>
            <a:spLocks noGrp="1"/>
          </p:cNvSpPr>
          <p:nvPr>
            <p:ph type="title"/>
          </p:nvPr>
        </p:nvSpPr>
        <p:spPr>
          <a:xfrm>
            <a:off x="184282" y="130113"/>
            <a:ext cx="1261429" cy="397319"/>
          </a:xfrm>
        </p:spPr>
        <p:txBody>
          <a:bodyPr>
            <a:normAutofit fontScale="90000"/>
          </a:bodyPr>
          <a:lstStyle/>
          <a:p>
            <a:r>
              <a:rPr lang="zh-CN" altLang="en-US" dirty="0" smtClean="0">
                <a:solidFill>
                  <a:schemeClr val="bg1"/>
                </a:solidFill>
              </a:rPr>
              <a:t>小结</a:t>
            </a:r>
            <a:endParaRPr lang="zh-CN" altLang="en-US" dirty="0">
              <a:solidFill>
                <a:schemeClr val="bg1"/>
              </a:solidFill>
            </a:endParaRPr>
          </a:p>
        </p:txBody>
      </p:sp>
      <p:sp>
        <p:nvSpPr>
          <p:cNvPr id="5" name="标题 1"/>
          <p:cNvSpPr txBox="1">
            <a:spLocks/>
          </p:cNvSpPr>
          <p:nvPr/>
        </p:nvSpPr>
        <p:spPr>
          <a:xfrm>
            <a:off x="2006275" y="228990"/>
            <a:ext cx="4847110" cy="397319"/>
          </a:xfrm>
          <a:prstGeom prst="rect">
            <a:avLst/>
          </a:prstGeom>
        </p:spPr>
        <p:txBody>
          <a:bodyPr vert="horz" lIns="91440" tIns="45720" rIns="91440" bIns="45720" rtlCol="0" anchor="ctr">
            <a:normAutofit fontScale="82500" lnSpcReduction="10000"/>
          </a:bodyPr>
          <a:lstStyle>
            <a:lvl1pPr algn="l" defTabSz="685800" rtl="0" eaLnBrk="1" latinLnBrk="0" hangingPunct="1">
              <a:spcBef>
                <a:spcPct val="0"/>
              </a:spcBef>
              <a:buNone/>
              <a:defRPr sz="2100" kern="1200">
                <a:solidFill>
                  <a:schemeClr val="tx1"/>
                </a:solidFill>
                <a:latin typeface="+mj-lt"/>
                <a:ea typeface="+mj-ea"/>
                <a:cs typeface="+mj-cs"/>
              </a:defRPr>
            </a:lvl1pPr>
          </a:lstStyle>
          <a:p>
            <a:r>
              <a:rPr lang="zh-CN" altLang="en-US" b="1" dirty="0" smtClean="0"/>
              <a:t>第</a:t>
            </a:r>
            <a:r>
              <a:rPr lang="en-US" altLang="zh-CN" b="1" dirty="0" smtClean="0"/>
              <a:t>8</a:t>
            </a:r>
            <a:r>
              <a:rPr lang="zh-CN" altLang="en-US" b="1" dirty="0" smtClean="0"/>
              <a:t>课时：城镇内部空间结构与城镇化的分析</a:t>
            </a:r>
            <a:endParaRPr lang="zh-CN" altLang="en-US" b="1" dirty="0"/>
          </a:p>
        </p:txBody>
      </p:sp>
    </p:spTree>
    <p:extLst>
      <p:ext uri="{BB962C8B-B14F-4D97-AF65-F5344CB8AC3E}">
        <p14:creationId xmlns:p14="http://schemas.microsoft.com/office/powerpoint/2010/main" val="2523149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0" y="-11999"/>
            <a:ext cx="2127404" cy="681540"/>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267128" y="130111"/>
            <a:ext cx="1860276" cy="397319"/>
          </a:xfrm>
        </p:spPr>
        <p:txBody>
          <a:bodyPr>
            <a:noAutofit/>
          </a:bodyPr>
          <a:lstStyle/>
          <a:p>
            <a:r>
              <a:rPr lang="zh-CN" altLang="en-US" sz="2400" dirty="0" smtClean="0">
                <a:solidFill>
                  <a:schemeClr val="bg1"/>
                </a:solidFill>
              </a:rPr>
              <a:t>知识框架</a:t>
            </a:r>
            <a:endParaRPr lang="zh-CN" altLang="en-US" sz="2400" dirty="0">
              <a:solidFill>
                <a:schemeClr val="bg1"/>
              </a:solidFill>
            </a:endParaRPr>
          </a:p>
        </p:txBody>
      </p:sp>
      <p:sp>
        <p:nvSpPr>
          <p:cNvPr id="5" name="文本框 4"/>
          <p:cNvSpPr txBox="1"/>
          <p:nvPr/>
        </p:nvSpPr>
        <p:spPr>
          <a:xfrm>
            <a:off x="2825928" y="117797"/>
            <a:ext cx="3201545" cy="461665"/>
          </a:xfrm>
          <a:prstGeom prst="rect">
            <a:avLst/>
          </a:prstGeom>
          <a:noFill/>
        </p:spPr>
        <p:txBody>
          <a:bodyPr wrap="square" rtlCol="0">
            <a:spAutoFit/>
          </a:bodyPr>
          <a:lstStyle/>
          <a:p>
            <a:r>
              <a:rPr lang="zh-CN" altLang="en-US" sz="2400" dirty="0" smtClean="0"/>
              <a:t>城镇</a:t>
            </a:r>
            <a:r>
              <a:rPr lang="zh-CN" altLang="en-US" sz="2400" dirty="0"/>
              <a:t>内部</a:t>
            </a:r>
            <a:r>
              <a:rPr lang="zh-CN" altLang="en-US" sz="2400" dirty="0" smtClean="0"/>
              <a:t>空间结构</a:t>
            </a:r>
            <a:endParaRPr lang="en-US" altLang="zh-CN" sz="2400" dirty="0" smtClean="0"/>
          </a:p>
        </p:txBody>
      </p:sp>
      <p:grpSp>
        <p:nvGrpSpPr>
          <p:cNvPr id="15" name="组合 14"/>
          <p:cNvGrpSpPr/>
          <p:nvPr/>
        </p:nvGrpSpPr>
        <p:grpSpPr>
          <a:xfrm>
            <a:off x="1382435" y="1230588"/>
            <a:ext cx="6682778" cy="2621679"/>
            <a:chOff x="1567370" y="1199766"/>
            <a:chExt cx="6682778" cy="2621679"/>
          </a:xfrm>
        </p:grpSpPr>
        <p:sp>
          <p:nvSpPr>
            <p:cNvPr id="22" name="矩形 21"/>
            <p:cNvSpPr/>
            <p:nvPr/>
          </p:nvSpPr>
          <p:spPr>
            <a:xfrm>
              <a:off x="4954648" y="1199766"/>
              <a:ext cx="1598542"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城镇功能区</a:t>
              </a:r>
              <a:endParaRPr lang="zh-CN" altLang="en-US" dirty="0">
                <a:solidFill>
                  <a:schemeClr val="tx1"/>
                </a:solidFill>
              </a:endParaRPr>
            </a:p>
          </p:txBody>
        </p:sp>
        <p:sp>
          <p:nvSpPr>
            <p:cNvPr id="23" name="矩形 22"/>
            <p:cNvSpPr/>
            <p:nvPr/>
          </p:nvSpPr>
          <p:spPr>
            <a:xfrm>
              <a:off x="1903856" y="1479307"/>
              <a:ext cx="2364768" cy="410966"/>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城镇内部空间结构</a:t>
              </a:r>
              <a:endParaRPr lang="zh-CN" altLang="en-US" dirty="0">
                <a:solidFill>
                  <a:schemeClr val="tx1"/>
                </a:solidFill>
              </a:endParaRPr>
            </a:p>
          </p:txBody>
        </p:sp>
        <p:sp>
          <p:nvSpPr>
            <p:cNvPr id="25" name="矩形 24"/>
            <p:cNvSpPr/>
            <p:nvPr/>
          </p:nvSpPr>
          <p:spPr>
            <a:xfrm>
              <a:off x="1735613" y="3463970"/>
              <a:ext cx="3050792"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合理利用城镇空间的意义</a:t>
              </a:r>
              <a:endParaRPr lang="zh-CN" altLang="en-US" dirty="0">
                <a:solidFill>
                  <a:schemeClr val="tx1"/>
                </a:solidFill>
              </a:endParaRPr>
            </a:p>
          </p:txBody>
        </p:sp>
        <p:sp>
          <p:nvSpPr>
            <p:cNvPr id="26" name="矩形 25"/>
            <p:cNvSpPr/>
            <p:nvPr/>
          </p:nvSpPr>
          <p:spPr>
            <a:xfrm>
              <a:off x="1567370" y="2700040"/>
              <a:ext cx="3387278"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城镇内部空间布局的影响因素</a:t>
              </a:r>
              <a:endParaRPr lang="zh-CN" altLang="en-US" dirty="0">
                <a:solidFill>
                  <a:schemeClr val="tx1"/>
                </a:solidFill>
              </a:endParaRPr>
            </a:p>
          </p:txBody>
        </p:sp>
        <p:cxnSp>
          <p:nvCxnSpPr>
            <p:cNvPr id="27" name="直接连接符 26"/>
            <p:cNvCxnSpPr/>
            <p:nvPr/>
          </p:nvCxnSpPr>
          <p:spPr>
            <a:xfrm>
              <a:off x="3086240" y="1931542"/>
              <a:ext cx="0" cy="768498"/>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268624" y="1673800"/>
              <a:ext cx="686024" cy="4425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086240" y="3076399"/>
              <a:ext cx="0" cy="387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4268624" y="1382030"/>
              <a:ext cx="686024" cy="3259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4954648" y="1932416"/>
              <a:ext cx="3295500" cy="475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城镇内部功能区的分布和变化</a:t>
              </a:r>
              <a:endParaRPr lang="zh-CN" altLang="en-US" dirty="0">
                <a:solidFill>
                  <a:schemeClr val="tx1"/>
                </a:solidFill>
              </a:endParaRPr>
            </a:p>
          </p:txBody>
        </p:sp>
      </p:grpSp>
    </p:spTree>
    <p:extLst>
      <p:ext uri="{BB962C8B-B14F-4D97-AF65-F5344CB8AC3E}">
        <p14:creationId xmlns:p14="http://schemas.microsoft.com/office/powerpoint/2010/main" val="2010104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五边形 2"/>
          <p:cNvSpPr/>
          <p:nvPr/>
        </p:nvSpPr>
        <p:spPr>
          <a:xfrm>
            <a:off x="0" y="-11999"/>
            <a:ext cx="2127404" cy="681540"/>
          </a:xfrm>
          <a:prstGeom prst="homePlate">
            <a:avLst>
              <a:gd name="adj" fmla="val 3906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1"/>
          <p:cNvSpPr>
            <a:spLocks noGrp="1"/>
          </p:cNvSpPr>
          <p:nvPr>
            <p:ph type="title"/>
          </p:nvPr>
        </p:nvSpPr>
        <p:spPr>
          <a:xfrm>
            <a:off x="267128" y="130111"/>
            <a:ext cx="1860276" cy="397319"/>
          </a:xfrm>
        </p:spPr>
        <p:txBody>
          <a:bodyPr>
            <a:noAutofit/>
          </a:bodyPr>
          <a:lstStyle/>
          <a:p>
            <a:r>
              <a:rPr lang="zh-CN" altLang="en-US" sz="2400" dirty="0" smtClean="0">
                <a:solidFill>
                  <a:schemeClr val="bg1"/>
                </a:solidFill>
              </a:rPr>
              <a:t>知识框架</a:t>
            </a:r>
            <a:endParaRPr lang="zh-CN" altLang="en-US" sz="2400" dirty="0">
              <a:solidFill>
                <a:schemeClr val="bg1"/>
              </a:solidFill>
            </a:endParaRPr>
          </a:p>
        </p:txBody>
      </p:sp>
      <p:sp>
        <p:nvSpPr>
          <p:cNvPr id="5" name="文本框 4"/>
          <p:cNvSpPr txBox="1"/>
          <p:nvPr/>
        </p:nvSpPr>
        <p:spPr>
          <a:xfrm>
            <a:off x="3238067" y="149585"/>
            <a:ext cx="1691244" cy="461665"/>
          </a:xfrm>
          <a:prstGeom prst="rect">
            <a:avLst/>
          </a:prstGeom>
          <a:noFill/>
        </p:spPr>
        <p:txBody>
          <a:bodyPr wrap="square" rtlCol="0">
            <a:spAutoFit/>
          </a:bodyPr>
          <a:lstStyle/>
          <a:p>
            <a:r>
              <a:rPr lang="zh-CN" altLang="en-US" sz="2400" dirty="0" smtClean="0"/>
              <a:t>城镇化</a:t>
            </a:r>
            <a:endParaRPr lang="en-US" altLang="zh-CN" sz="2400" dirty="0" smtClean="0"/>
          </a:p>
        </p:txBody>
      </p:sp>
      <p:grpSp>
        <p:nvGrpSpPr>
          <p:cNvPr id="42" name="组合 41"/>
          <p:cNvGrpSpPr/>
          <p:nvPr/>
        </p:nvGrpSpPr>
        <p:grpSpPr>
          <a:xfrm>
            <a:off x="2127404" y="1705106"/>
            <a:ext cx="5162111" cy="2375442"/>
            <a:chOff x="2874811" y="1592090"/>
            <a:chExt cx="5162111" cy="2375442"/>
          </a:xfrm>
        </p:grpSpPr>
        <p:cxnSp>
          <p:nvCxnSpPr>
            <p:cNvPr id="19" name="直接连接符 18"/>
            <p:cNvCxnSpPr>
              <a:stCxn id="11" idx="3"/>
              <a:endCxn id="7" idx="1"/>
            </p:cNvCxnSpPr>
            <p:nvPr/>
          </p:nvCxnSpPr>
          <p:spPr>
            <a:xfrm>
              <a:off x="4482065" y="2597046"/>
              <a:ext cx="758766" cy="5515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240831" y="2969904"/>
              <a:ext cx="2796091"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城镇化对地理环境的影响</a:t>
              </a:r>
              <a:endParaRPr lang="zh-CN" altLang="en-US" dirty="0">
                <a:solidFill>
                  <a:schemeClr val="tx1"/>
                </a:solidFill>
              </a:endParaRPr>
            </a:p>
          </p:txBody>
        </p:sp>
        <p:sp>
          <p:nvSpPr>
            <p:cNvPr id="8" name="矩形 7"/>
            <p:cNvSpPr/>
            <p:nvPr/>
          </p:nvSpPr>
          <p:spPr>
            <a:xfrm>
              <a:off x="2874811" y="3556566"/>
              <a:ext cx="2364768" cy="4109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城镇化的过程和特点</a:t>
              </a:r>
              <a:endParaRPr lang="zh-CN" altLang="en-US" dirty="0">
                <a:solidFill>
                  <a:schemeClr val="tx1"/>
                </a:solidFill>
              </a:endParaRPr>
            </a:p>
          </p:txBody>
        </p:sp>
        <p:sp>
          <p:nvSpPr>
            <p:cNvPr id="10" name="矩形 9"/>
            <p:cNvSpPr/>
            <p:nvPr/>
          </p:nvSpPr>
          <p:spPr>
            <a:xfrm>
              <a:off x="3317904" y="1592090"/>
              <a:ext cx="1485904"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城镇</a:t>
              </a:r>
              <a:r>
                <a:rPr lang="zh-CN" altLang="en-US" dirty="0" smtClean="0">
                  <a:solidFill>
                    <a:schemeClr val="tx1"/>
                  </a:solidFill>
                </a:rPr>
                <a:t>化表现</a:t>
              </a:r>
              <a:endParaRPr lang="zh-CN" altLang="en-US" dirty="0">
                <a:solidFill>
                  <a:schemeClr val="tx1"/>
                </a:solidFill>
              </a:endParaRPr>
            </a:p>
          </p:txBody>
        </p:sp>
        <p:sp>
          <p:nvSpPr>
            <p:cNvPr id="11" name="矩形 10"/>
            <p:cNvSpPr/>
            <p:nvPr/>
          </p:nvSpPr>
          <p:spPr>
            <a:xfrm>
              <a:off x="3547117" y="2418308"/>
              <a:ext cx="934948" cy="357475"/>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城镇化</a:t>
              </a:r>
              <a:endParaRPr lang="zh-CN" altLang="en-US" dirty="0">
                <a:solidFill>
                  <a:schemeClr val="tx1"/>
                </a:solidFill>
              </a:endParaRPr>
            </a:p>
          </p:txBody>
        </p:sp>
        <p:sp>
          <p:nvSpPr>
            <p:cNvPr id="12" name="矩形 11"/>
            <p:cNvSpPr/>
            <p:nvPr/>
          </p:nvSpPr>
          <p:spPr>
            <a:xfrm>
              <a:off x="5239579" y="2177759"/>
              <a:ext cx="2753716" cy="3574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城镇化对区域发展的作用</a:t>
              </a:r>
              <a:endParaRPr lang="zh-CN" altLang="en-US" dirty="0">
                <a:solidFill>
                  <a:schemeClr val="tx1"/>
                </a:solidFill>
              </a:endParaRPr>
            </a:p>
          </p:txBody>
        </p:sp>
        <p:cxnSp>
          <p:nvCxnSpPr>
            <p:cNvPr id="16" name="直接连接符 15"/>
            <p:cNvCxnSpPr/>
            <p:nvPr/>
          </p:nvCxnSpPr>
          <p:spPr>
            <a:xfrm flipH="1">
              <a:off x="4482065" y="2356496"/>
              <a:ext cx="757514" cy="2405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061143" y="1983974"/>
              <a:ext cx="0" cy="3875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048059" y="2776118"/>
              <a:ext cx="0" cy="7804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194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ym typeface="+mn-ea"/>
              </a:rPr>
              <a:t>2.</a:t>
            </a:r>
            <a:r>
              <a:rPr lang="zh-CN" altLang="en-US" dirty="0" smtClean="0">
                <a:sym typeface="+mn-ea"/>
              </a:rPr>
              <a:t>高考</a:t>
            </a:r>
            <a:r>
              <a:rPr lang="zh-CN" altLang="en-US" dirty="0">
                <a:sym typeface="+mn-ea"/>
              </a:rPr>
              <a:t>中的主要考法</a:t>
            </a:r>
            <a:endParaRPr lang="zh-CN" altLang="en-US" dirty="0"/>
          </a:p>
        </p:txBody>
      </p:sp>
    </p:spTree>
    <p:extLst>
      <p:ext uri="{BB962C8B-B14F-4D97-AF65-F5344CB8AC3E}">
        <p14:creationId xmlns:p14="http://schemas.microsoft.com/office/powerpoint/2010/main" val="136086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30847" y="778990"/>
            <a:ext cx="6770671" cy="1077218"/>
          </a:xfrm>
          <a:prstGeom prst="rect">
            <a:avLst/>
          </a:prstGeom>
          <a:noFill/>
        </p:spPr>
        <p:txBody>
          <a:bodyPr wrap="square" rtlCol="0">
            <a:spAutoFit/>
          </a:bodyPr>
          <a:lstStyle/>
          <a:p>
            <a:r>
              <a:rPr lang="en-US" altLang="zh-CN" sz="4000" dirty="0" smtClean="0"/>
              <a:t>【</a:t>
            </a:r>
            <a:r>
              <a:rPr lang="zh-CN" altLang="en-US" sz="4000" dirty="0" smtClean="0"/>
              <a:t>城镇内部空间结构</a:t>
            </a:r>
            <a:r>
              <a:rPr lang="en-US" altLang="zh-CN" sz="4000" dirty="0" smtClean="0"/>
              <a:t>】</a:t>
            </a:r>
            <a:endParaRPr lang="en-US" altLang="zh-CN" sz="4000" dirty="0"/>
          </a:p>
          <a:p>
            <a:endParaRPr lang="en-US" altLang="zh-CN" sz="2400" dirty="0"/>
          </a:p>
        </p:txBody>
      </p:sp>
      <p:sp>
        <p:nvSpPr>
          <p:cNvPr id="4" name="标题 1"/>
          <p:cNvSpPr txBox="1">
            <a:spLocks/>
          </p:cNvSpPr>
          <p:nvPr/>
        </p:nvSpPr>
        <p:spPr>
          <a:xfrm>
            <a:off x="1093497" y="2022281"/>
            <a:ext cx="6899796" cy="397319"/>
          </a:xfrm>
          <a:prstGeom prst="rect">
            <a:avLst/>
          </a:prstGeom>
        </p:spPr>
        <p:txBody>
          <a:bodyPr>
            <a:normAutofit fontScale="675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zh-CN" altLang="en-US" b="1" dirty="0" smtClean="0"/>
              <a:t>考法一   结合</a:t>
            </a:r>
            <a:r>
              <a:rPr lang="zh-CN" altLang="en-US" b="1" u="sng" dirty="0" smtClean="0"/>
              <a:t>城镇规划</a:t>
            </a:r>
            <a:r>
              <a:rPr lang="zh-CN" altLang="en-US" b="1" dirty="0" smtClean="0"/>
              <a:t>考查城镇功能区的</a:t>
            </a:r>
            <a:r>
              <a:rPr lang="zh-CN" altLang="en-US" b="1" u="sng" dirty="0" smtClean="0"/>
              <a:t>分布与布局</a:t>
            </a:r>
            <a:endParaRPr lang="zh-CN" altLang="en-US" b="1" u="sng" dirty="0"/>
          </a:p>
        </p:txBody>
      </p:sp>
      <p:sp>
        <p:nvSpPr>
          <p:cNvPr id="5" name="标题 1"/>
          <p:cNvSpPr txBox="1">
            <a:spLocks/>
          </p:cNvSpPr>
          <p:nvPr/>
        </p:nvSpPr>
        <p:spPr>
          <a:xfrm>
            <a:off x="1093497" y="2751746"/>
            <a:ext cx="6899796" cy="397319"/>
          </a:xfrm>
          <a:prstGeom prst="rect">
            <a:avLst/>
          </a:prstGeom>
        </p:spPr>
        <p:txBody>
          <a:bodyPr>
            <a:normAutofit fontScale="67500" lnSpcReduction="20000"/>
          </a:bodyPr>
          <a:lstStyle>
            <a:lvl1pPr algn="ctr" defTabSz="685800" rtl="0" eaLnBrk="1" latinLnBrk="0" hangingPunct="1">
              <a:spcBef>
                <a:spcPct val="0"/>
              </a:spcBef>
              <a:buNone/>
              <a:defRPr sz="3300" kern="1200">
                <a:solidFill>
                  <a:schemeClr val="tx1"/>
                </a:solidFill>
                <a:latin typeface="+mj-lt"/>
                <a:ea typeface="+mj-ea"/>
                <a:cs typeface="+mj-cs"/>
              </a:defRPr>
            </a:lvl1pPr>
          </a:lstStyle>
          <a:p>
            <a:r>
              <a:rPr lang="zh-CN" altLang="en-US" b="1" dirty="0" smtClean="0"/>
              <a:t>考法二    结合</a:t>
            </a:r>
            <a:r>
              <a:rPr lang="zh-CN" altLang="en-US" b="1" u="sng" dirty="0" smtClean="0"/>
              <a:t>生活材料</a:t>
            </a:r>
            <a:r>
              <a:rPr lang="zh-CN" altLang="en-US" b="1" dirty="0" smtClean="0"/>
              <a:t>考查城镇功能区的</a:t>
            </a:r>
            <a:r>
              <a:rPr lang="zh-CN" altLang="en-US" b="1" u="sng" dirty="0" smtClean="0"/>
              <a:t>分布与变化</a:t>
            </a:r>
            <a:endParaRPr lang="zh-CN" altLang="en-US" b="1" u="sng" dirty="0"/>
          </a:p>
        </p:txBody>
      </p:sp>
    </p:spTree>
    <p:extLst>
      <p:ext uri="{BB962C8B-B14F-4D97-AF65-F5344CB8AC3E}">
        <p14:creationId xmlns:p14="http://schemas.microsoft.com/office/powerpoint/2010/main" val="12109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1015" y="1814637"/>
            <a:ext cx="8578793" cy="3000821"/>
          </a:xfrm>
          <a:prstGeom prst="rect">
            <a:avLst/>
          </a:prstGeom>
        </p:spPr>
        <p:txBody>
          <a:bodyPr wrap="square">
            <a:spAutoFit/>
          </a:bodyPr>
          <a:lstStyle/>
          <a:p>
            <a:pPr algn="just" hangingPunct="1">
              <a:lnSpc>
                <a:spcPct val="150000"/>
              </a:lnSpc>
            </a:pPr>
            <a:r>
              <a:rPr lang="en-US" altLang="zh-CN" sz="2100" kern="100" dirty="0">
                <a:solidFill>
                  <a:prstClr val="black"/>
                </a:solidFill>
                <a:latin typeface="Times New Roman" panose="02020603050405020304"/>
                <a:ea typeface="华文细黑" panose="02010600040101010101" charset="-122"/>
                <a:cs typeface="Courier New" panose="02070309020205020404"/>
              </a:rPr>
              <a:t>1</a:t>
            </a:r>
            <a:r>
              <a:rPr lang="zh-CN" altLang="en-US" sz="2100" kern="100" dirty="0">
                <a:solidFill>
                  <a:prstClr val="black"/>
                </a:solidFill>
                <a:latin typeface="Times New Roman" panose="02020603050405020304"/>
                <a:ea typeface="华文细黑" panose="02010600040101010101" charset="-122"/>
                <a:cs typeface="Courier New" panose="02070309020205020404"/>
              </a:rPr>
              <a:t>．该市主导风向最不可能是</a:t>
            </a:r>
          </a:p>
          <a:p>
            <a:pPr algn="just" hangingPunct="1">
              <a:lnSpc>
                <a:spcPct val="150000"/>
              </a:lnSpc>
            </a:pPr>
            <a:r>
              <a:rPr lang="en-US" altLang="zh-CN" sz="2100" kern="100" dirty="0">
                <a:solidFill>
                  <a:prstClr val="black"/>
                </a:solidFill>
                <a:latin typeface="Times New Roman" panose="02020603050405020304"/>
                <a:ea typeface="华文细黑" panose="02010600040101010101" charset="-122"/>
                <a:cs typeface="Courier New" panose="02070309020205020404"/>
              </a:rPr>
              <a:t>A</a:t>
            </a:r>
            <a:r>
              <a:rPr lang="zh-CN" altLang="en-US" sz="2100" kern="100" dirty="0">
                <a:solidFill>
                  <a:prstClr val="black"/>
                </a:solidFill>
                <a:latin typeface="Times New Roman" panose="02020603050405020304"/>
                <a:ea typeface="华文细黑" panose="02010600040101010101" charset="-122"/>
                <a:cs typeface="Courier New" panose="02070309020205020404"/>
              </a:rPr>
              <a:t>．东南风 </a:t>
            </a:r>
            <a:r>
              <a:rPr lang="en-US" altLang="zh-CN" sz="2100" kern="100" dirty="0">
                <a:solidFill>
                  <a:prstClr val="black"/>
                </a:solidFill>
                <a:latin typeface="Times New Roman" panose="02020603050405020304"/>
                <a:ea typeface="华文细黑" panose="02010600040101010101" charset="-122"/>
                <a:cs typeface="Courier New" panose="02070309020205020404"/>
              </a:rPr>
              <a:t>B</a:t>
            </a:r>
            <a:r>
              <a:rPr lang="zh-CN" altLang="en-US" sz="2100" kern="100" dirty="0">
                <a:solidFill>
                  <a:prstClr val="black"/>
                </a:solidFill>
                <a:latin typeface="Times New Roman" panose="02020603050405020304"/>
                <a:ea typeface="华文细黑" panose="02010600040101010101" charset="-122"/>
                <a:cs typeface="Courier New" panose="02070309020205020404"/>
              </a:rPr>
              <a:t>．西北风 </a:t>
            </a:r>
            <a:endParaRPr lang="en-US" altLang="zh-CN" sz="2100"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sz="2100" kern="100" dirty="0" smtClean="0">
                <a:solidFill>
                  <a:prstClr val="black"/>
                </a:solidFill>
                <a:latin typeface="Times New Roman" panose="02020603050405020304"/>
                <a:ea typeface="华文细黑" panose="02010600040101010101" charset="-122"/>
                <a:cs typeface="Courier New" panose="02070309020205020404"/>
              </a:rPr>
              <a:t>C</a:t>
            </a:r>
            <a:r>
              <a:rPr lang="zh-CN" altLang="en-US" sz="2100" kern="100" dirty="0">
                <a:solidFill>
                  <a:prstClr val="black"/>
                </a:solidFill>
                <a:latin typeface="Times New Roman" panose="02020603050405020304"/>
                <a:ea typeface="华文细黑" panose="02010600040101010101" charset="-122"/>
                <a:cs typeface="Courier New" panose="02070309020205020404"/>
              </a:rPr>
              <a:t>．正西风 </a:t>
            </a:r>
            <a:r>
              <a:rPr lang="en-US" altLang="zh-CN" sz="2100" kern="100" dirty="0">
                <a:solidFill>
                  <a:prstClr val="black"/>
                </a:solidFill>
                <a:latin typeface="Times New Roman" panose="02020603050405020304"/>
                <a:ea typeface="华文细黑" panose="02010600040101010101" charset="-122"/>
                <a:cs typeface="Courier New" panose="02070309020205020404"/>
              </a:rPr>
              <a:t>D</a:t>
            </a:r>
            <a:r>
              <a:rPr lang="zh-CN" altLang="en-US" sz="2100" kern="100" dirty="0">
                <a:solidFill>
                  <a:prstClr val="black"/>
                </a:solidFill>
                <a:latin typeface="Times New Roman" panose="02020603050405020304"/>
                <a:ea typeface="华文细黑" panose="02010600040101010101" charset="-122"/>
                <a:cs typeface="Courier New" panose="02070309020205020404"/>
              </a:rPr>
              <a:t>．正北风</a:t>
            </a:r>
          </a:p>
          <a:p>
            <a:pPr algn="just" hangingPunct="1">
              <a:lnSpc>
                <a:spcPct val="150000"/>
              </a:lnSpc>
            </a:pPr>
            <a:r>
              <a:rPr lang="en-US" altLang="zh-CN" sz="2100" kern="100" dirty="0">
                <a:solidFill>
                  <a:prstClr val="black"/>
                </a:solidFill>
                <a:latin typeface="Times New Roman" panose="02020603050405020304"/>
                <a:ea typeface="华文细黑" panose="02010600040101010101" charset="-122"/>
                <a:cs typeface="Courier New" panose="02070309020205020404"/>
              </a:rPr>
              <a:t>2</a:t>
            </a:r>
            <a:r>
              <a:rPr lang="zh-CN" altLang="en-US" sz="2100" kern="100" dirty="0">
                <a:solidFill>
                  <a:prstClr val="black"/>
                </a:solidFill>
                <a:latin typeface="Times New Roman" panose="02020603050405020304"/>
                <a:ea typeface="华文细黑" panose="02010600040101010101" charset="-122"/>
                <a:cs typeface="Courier New" panose="02070309020205020404"/>
              </a:rPr>
              <a:t>．若在图中各点布局，不合理的是</a:t>
            </a:r>
          </a:p>
          <a:p>
            <a:pPr algn="just" hangingPunct="1">
              <a:lnSpc>
                <a:spcPct val="150000"/>
              </a:lnSpc>
            </a:pPr>
            <a:r>
              <a:rPr lang="en-US" altLang="zh-CN" sz="2100" kern="100" dirty="0">
                <a:solidFill>
                  <a:prstClr val="black"/>
                </a:solidFill>
                <a:latin typeface="Times New Roman" panose="02020603050405020304"/>
                <a:ea typeface="华文细黑" panose="02010600040101010101" charset="-122"/>
                <a:cs typeface="Courier New" panose="02070309020205020404"/>
              </a:rPr>
              <a:t>A</a:t>
            </a:r>
            <a:r>
              <a:rPr lang="zh-CN" altLang="en-US" sz="2100" kern="100" dirty="0">
                <a:solidFill>
                  <a:prstClr val="black"/>
                </a:solidFill>
                <a:latin typeface="Times New Roman" panose="02020603050405020304"/>
                <a:ea typeface="华文细黑" panose="02010600040101010101" charset="-122"/>
                <a:cs typeface="Courier New" panose="02070309020205020404"/>
              </a:rPr>
              <a:t>．①建高级住宅区 </a:t>
            </a:r>
            <a:r>
              <a:rPr lang="zh-CN" altLang="en-US" sz="21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2100" kern="100" dirty="0" smtClean="0">
                <a:solidFill>
                  <a:prstClr val="black"/>
                </a:solidFill>
                <a:latin typeface="Times New Roman" panose="02020603050405020304"/>
                <a:ea typeface="华文细黑" panose="02010600040101010101" charset="-122"/>
                <a:cs typeface="Courier New" panose="02070309020205020404"/>
              </a:rPr>
              <a:t>B</a:t>
            </a:r>
            <a:r>
              <a:rPr lang="zh-CN" altLang="en-US" sz="2100" kern="100" dirty="0">
                <a:solidFill>
                  <a:prstClr val="black"/>
                </a:solidFill>
                <a:latin typeface="Times New Roman" panose="02020603050405020304"/>
                <a:ea typeface="华文细黑" panose="02010600040101010101" charset="-122"/>
                <a:cs typeface="Courier New" panose="02070309020205020404"/>
              </a:rPr>
              <a:t>．②建休闲娱乐场 </a:t>
            </a:r>
            <a:endParaRPr lang="en-US" altLang="zh-CN" sz="2100" kern="100" dirty="0" smtClean="0">
              <a:solidFill>
                <a:prstClr val="black"/>
              </a:solidFill>
              <a:latin typeface="Times New Roman" panose="02020603050405020304"/>
              <a:ea typeface="华文细黑" panose="02010600040101010101" charset="-122"/>
              <a:cs typeface="Courier New" panose="02070309020205020404"/>
            </a:endParaRPr>
          </a:p>
          <a:p>
            <a:pPr algn="just" hangingPunct="1">
              <a:lnSpc>
                <a:spcPct val="150000"/>
              </a:lnSpc>
            </a:pPr>
            <a:r>
              <a:rPr lang="en-US" altLang="zh-CN" sz="2100" kern="100" dirty="0" smtClean="0">
                <a:solidFill>
                  <a:prstClr val="black"/>
                </a:solidFill>
                <a:latin typeface="Times New Roman" panose="02020603050405020304"/>
                <a:ea typeface="华文细黑" panose="02010600040101010101" charset="-122"/>
                <a:cs typeface="Courier New" panose="02070309020205020404"/>
              </a:rPr>
              <a:t>C</a:t>
            </a:r>
            <a:r>
              <a:rPr lang="zh-CN" altLang="en-US" sz="2100" kern="100" dirty="0">
                <a:solidFill>
                  <a:prstClr val="black"/>
                </a:solidFill>
                <a:latin typeface="Times New Roman" panose="02020603050405020304"/>
                <a:ea typeface="华文细黑" panose="02010600040101010101" charset="-122"/>
                <a:cs typeface="Courier New" panose="02070309020205020404"/>
              </a:rPr>
              <a:t>．③建大型仓储中心 </a:t>
            </a:r>
            <a:r>
              <a:rPr lang="zh-CN" altLang="en-US" sz="2100" kern="100" dirty="0" smtClean="0">
                <a:solidFill>
                  <a:prstClr val="black"/>
                </a:solidFill>
                <a:latin typeface="Times New Roman" panose="02020603050405020304"/>
                <a:ea typeface="华文细黑" panose="02010600040101010101" charset="-122"/>
                <a:cs typeface="Courier New" panose="02070309020205020404"/>
              </a:rPr>
              <a:t>  </a:t>
            </a:r>
            <a:r>
              <a:rPr lang="en-US" altLang="zh-CN" sz="2100" kern="100" dirty="0" smtClean="0">
                <a:solidFill>
                  <a:prstClr val="black"/>
                </a:solidFill>
                <a:latin typeface="Times New Roman" panose="02020603050405020304"/>
                <a:ea typeface="华文细黑" panose="02010600040101010101" charset="-122"/>
                <a:cs typeface="Courier New" panose="02070309020205020404"/>
              </a:rPr>
              <a:t>D</a:t>
            </a:r>
            <a:r>
              <a:rPr lang="zh-CN" altLang="en-US" sz="2100" kern="100" dirty="0">
                <a:solidFill>
                  <a:prstClr val="black"/>
                </a:solidFill>
                <a:latin typeface="Times New Roman" panose="02020603050405020304"/>
                <a:ea typeface="华文细黑" panose="02010600040101010101" charset="-122"/>
                <a:cs typeface="Courier New" panose="02070309020205020404"/>
              </a:rPr>
              <a:t>．④建污水处理厂</a:t>
            </a:r>
            <a:endParaRPr lang="zh-CN" altLang="zh-CN" sz="788" kern="100" dirty="0">
              <a:solidFill>
                <a:prstClr val="black"/>
              </a:solidFill>
              <a:latin typeface="宋体" panose="02010600030101010101" pitchFamily="2" charset="-122"/>
              <a:cs typeface="Courier New" panose="02070309020205020404"/>
            </a:endParaRPr>
          </a:p>
        </p:txBody>
      </p:sp>
      <p:sp>
        <p:nvSpPr>
          <p:cNvPr id="15" name="矩形 14"/>
          <p:cNvSpPr/>
          <p:nvPr/>
        </p:nvSpPr>
        <p:spPr>
          <a:xfrm>
            <a:off x="177999" y="681540"/>
            <a:ext cx="8578793" cy="1061829"/>
          </a:xfrm>
          <a:prstGeom prst="rect">
            <a:avLst/>
          </a:prstGeom>
        </p:spPr>
        <p:txBody>
          <a:bodyPr wrap="square">
            <a:spAutoFit/>
          </a:bodyPr>
          <a:lstStyle/>
          <a:p>
            <a:pPr indent="540068" algn="just" hangingPunct="1">
              <a:lnSpc>
                <a:spcPct val="150000"/>
              </a:lnSpc>
            </a:pPr>
            <a:r>
              <a:rPr lang="zh-CN" altLang="en-US" sz="2100" kern="100" dirty="0">
                <a:solidFill>
                  <a:prstClr val="black"/>
                </a:solidFill>
                <a:latin typeface="Times New Roman" panose="02020603050405020304"/>
                <a:ea typeface="华文细黑" panose="02010600040101010101" charset="-122"/>
                <a:cs typeface="Times New Roman" panose="02020603050405020304"/>
              </a:rPr>
              <a:t>下图为某城市功能区示意图，其中</a:t>
            </a:r>
            <a:r>
              <a:rPr lang="en-US" altLang="zh-CN" sz="2100" kern="100" dirty="0">
                <a:solidFill>
                  <a:prstClr val="black"/>
                </a:solidFill>
                <a:latin typeface="Times New Roman" panose="02020603050405020304"/>
                <a:ea typeface="华文细黑" panose="02010600040101010101" charset="-122"/>
                <a:cs typeface="Times New Roman" panose="02020603050405020304"/>
              </a:rPr>
              <a:t>E</a:t>
            </a:r>
            <a:r>
              <a:rPr lang="zh-CN" altLang="en-US" sz="2100" kern="100" dirty="0">
                <a:solidFill>
                  <a:prstClr val="black"/>
                </a:solidFill>
                <a:latin typeface="Times New Roman" panose="02020603050405020304"/>
                <a:ea typeface="华文细黑" panose="02010600040101010101" charset="-122"/>
                <a:cs typeface="Times New Roman" panose="02020603050405020304"/>
              </a:rPr>
              <a:t>、</a:t>
            </a:r>
            <a:r>
              <a:rPr lang="en-US" altLang="zh-CN" sz="2100" kern="100" dirty="0">
                <a:solidFill>
                  <a:prstClr val="black"/>
                </a:solidFill>
                <a:latin typeface="Times New Roman" panose="02020603050405020304"/>
                <a:ea typeface="华文细黑" panose="02010600040101010101" charset="-122"/>
                <a:cs typeface="Times New Roman" panose="02020603050405020304"/>
              </a:rPr>
              <a:t>F</a:t>
            </a:r>
            <a:r>
              <a:rPr lang="zh-CN" altLang="en-US" sz="2100" kern="100" dirty="0">
                <a:solidFill>
                  <a:prstClr val="black"/>
                </a:solidFill>
                <a:latin typeface="Times New Roman" panose="02020603050405020304"/>
                <a:ea typeface="华文细黑" panose="02010600040101010101" charset="-122"/>
                <a:cs typeface="Times New Roman" panose="02020603050405020304"/>
              </a:rPr>
              <a:t>、</a:t>
            </a:r>
            <a:r>
              <a:rPr lang="en-US" altLang="zh-CN" sz="2100" kern="100" dirty="0">
                <a:solidFill>
                  <a:prstClr val="black"/>
                </a:solidFill>
                <a:latin typeface="Times New Roman" panose="02020603050405020304"/>
                <a:ea typeface="华文细黑" panose="02010600040101010101" charset="-122"/>
                <a:cs typeface="Times New Roman" panose="02020603050405020304"/>
              </a:rPr>
              <a:t>G</a:t>
            </a:r>
            <a:r>
              <a:rPr lang="zh-CN" altLang="en-US" sz="2100" kern="100" dirty="0">
                <a:solidFill>
                  <a:prstClr val="black"/>
                </a:solidFill>
                <a:latin typeface="Times New Roman" panose="02020603050405020304"/>
                <a:ea typeface="华文细黑" panose="02010600040101010101" charset="-122"/>
                <a:cs typeface="Times New Roman" panose="02020603050405020304"/>
              </a:rPr>
              <a:t>表示主要功能区，城市布局相对合理。读图完成</a:t>
            </a:r>
            <a:r>
              <a:rPr lang="en-US" altLang="zh-CN" sz="2100" kern="100" dirty="0">
                <a:solidFill>
                  <a:prstClr val="black"/>
                </a:solidFill>
                <a:latin typeface="Times New Roman" panose="02020603050405020304"/>
                <a:ea typeface="华文细黑" panose="02010600040101010101" charset="-122"/>
                <a:cs typeface="Times New Roman" panose="02020603050405020304"/>
              </a:rPr>
              <a:t>1—2</a:t>
            </a:r>
            <a:r>
              <a:rPr lang="zh-CN" altLang="en-US" sz="2100" kern="100" dirty="0">
                <a:solidFill>
                  <a:prstClr val="black"/>
                </a:solidFill>
                <a:latin typeface="Times New Roman" panose="02020603050405020304"/>
                <a:ea typeface="华文细黑" panose="02010600040101010101" charset="-122"/>
                <a:cs typeface="Times New Roman" panose="02020603050405020304"/>
              </a:rPr>
              <a:t>题。</a:t>
            </a:r>
            <a:endParaRPr lang="zh-CN" altLang="zh-CN" sz="788" kern="100" dirty="0">
              <a:solidFill>
                <a:prstClr val="black"/>
              </a:solidFill>
              <a:latin typeface="宋体" panose="02010600030101010101" pitchFamily="2" charset="-122"/>
              <a:cs typeface="Courier New" panose="02070309020205020404"/>
            </a:endParaRPr>
          </a:p>
        </p:txBody>
      </p:sp>
      <p:sp>
        <p:nvSpPr>
          <p:cNvPr id="10" name="标题 1"/>
          <p:cNvSpPr>
            <a:spLocks noGrp="1"/>
          </p:cNvSpPr>
          <p:nvPr>
            <p:ph type="title"/>
          </p:nvPr>
        </p:nvSpPr>
        <p:spPr>
          <a:xfrm>
            <a:off x="1224917" y="142110"/>
            <a:ext cx="6899796" cy="397319"/>
          </a:xfrm>
        </p:spPr>
        <p:txBody>
          <a:bodyPr>
            <a:normAutofit fontScale="90000"/>
          </a:bodyPr>
          <a:lstStyle/>
          <a:p>
            <a:r>
              <a:rPr lang="zh-CN" altLang="en-US" b="1" dirty="0" smtClean="0"/>
              <a:t>考法一   结合城镇规划</a:t>
            </a:r>
            <a:r>
              <a:rPr lang="zh-CN" altLang="en-US" b="1" dirty="0"/>
              <a:t>考查</a:t>
            </a:r>
            <a:r>
              <a:rPr lang="zh-CN" altLang="en-US" b="1" dirty="0" smtClean="0"/>
              <a:t>城镇功能</a:t>
            </a:r>
            <a:r>
              <a:rPr lang="zh-CN" altLang="en-US" b="1" dirty="0"/>
              <a:t>区的分布与布局</a:t>
            </a:r>
          </a:p>
        </p:txBody>
      </p:sp>
      <p:pic>
        <p:nvPicPr>
          <p:cNvPr id="4" name="图片 3"/>
          <p:cNvPicPr>
            <a:picLocks noChangeAspect="1"/>
          </p:cNvPicPr>
          <p:nvPr/>
        </p:nvPicPr>
        <p:blipFill>
          <a:blip r:embed="rId3"/>
          <a:stretch>
            <a:fillRect/>
          </a:stretch>
        </p:blipFill>
        <p:spPr>
          <a:xfrm>
            <a:off x="4996766" y="1424152"/>
            <a:ext cx="3551332" cy="2185494"/>
          </a:xfrm>
          <a:prstGeom prst="rect">
            <a:avLst/>
          </a:prstGeom>
        </p:spPr>
      </p:pic>
      <p:grpSp>
        <p:nvGrpSpPr>
          <p:cNvPr id="5" name="组合 4"/>
          <p:cNvGrpSpPr/>
          <p:nvPr/>
        </p:nvGrpSpPr>
        <p:grpSpPr>
          <a:xfrm>
            <a:off x="7726166" y="4085644"/>
            <a:ext cx="1261884" cy="801082"/>
            <a:chOff x="7726166" y="4085644"/>
            <a:chExt cx="1261884" cy="801082"/>
          </a:xfrm>
        </p:grpSpPr>
        <p:pic>
          <p:nvPicPr>
            <p:cNvPr id="2" name="图片 1"/>
            <p:cNvPicPr>
              <a:picLocks noChangeAspect="1"/>
            </p:cNvPicPr>
            <p:nvPr/>
          </p:nvPicPr>
          <p:blipFill>
            <a:blip r:embed="rId4"/>
            <a:stretch>
              <a:fillRect/>
            </a:stretch>
          </p:blipFill>
          <p:spPr>
            <a:xfrm>
              <a:off x="7726166" y="4085644"/>
              <a:ext cx="934292" cy="801082"/>
            </a:xfrm>
            <a:prstGeom prst="rect">
              <a:avLst/>
            </a:prstGeom>
          </p:spPr>
        </p:pic>
        <p:sp>
          <p:nvSpPr>
            <p:cNvPr id="3" name="文本框 2"/>
            <p:cNvSpPr txBox="1"/>
            <p:nvPr/>
          </p:nvSpPr>
          <p:spPr>
            <a:xfrm>
              <a:off x="7726166" y="4414917"/>
              <a:ext cx="1261884" cy="276999"/>
            </a:xfrm>
            <a:prstGeom prst="rect">
              <a:avLst/>
            </a:prstGeom>
            <a:noFill/>
          </p:spPr>
          <p:txBody>
            <a:bodyPr wrap="none" rtlCol="0">
              <a:spAutoFit/>
            </a:bodyPr>
            <a:lstStyle/>
            <a:p>
              <a:r>
                <a:rPr lang="zh-CN" altLang="en-US" sz="1200" dirty="0" smtClean="0">
                  <a:latin typeface="华文行楷" panose="02010800040101010101" pitchFamily="2" charset="-122"/>
                  <a:ea typeface="华文行楷" panose="02010800040101010101" pitchFamily="2" charset="-122"/>
                </a:rPr>
                <a:t>停留一分钟啊！</a:t>
              </a:r>
              <a:endParaRPr lang="zh-CN" altLang="en-US" sz="1200" dirty="0">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3446991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主题​​">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TotalTime>
  <Words>4555</Words>
  <Application>Microsoft Office PowerPoint</Application>
  <PresentationFormat>全屏显示(16:9)</PresentationFormat>
  <Paragraphs>318</Paragraphs>
  <Slides>45</Slides>
  <Notes>36</Notes>
  <HiddenSlides>0</HiddenSlides>
  <MMClips>0</MMClips>
  <ScaleCrop>false</ScaleCrop>
  <HeadingPairs>
    <vt:vector size="6" baseType="variant">
      <vt:variant>
        <vt:lpstr>已用的字体</vt:lpstr>
      </vt:variant>
      <vt:variant>
        <vt:i4>15</vt:i4>
      </vt:variant>
      <vt:variant>
        <vt:lpstr>主题</vt:lpstr>
      </vt:variant>
      <vt:variant>
        <vt:i4>5</vt:i4>
      </vt:variant>
      <vt:variant>
        <vt:lpstr>幻灯片标题</vt:lpstr>
      </vt:variant>
      <vt:variant>
        <vt:i4>45</vt:i4>
      </vt:variant>
    </vt:vector>
  </HeadingPairs>
  <TitlesOfParts>
    <vt:vector size="65" baseType="lpstr">
      <vt:lpstr>汉仪旗黑-85S</vt:lpstr>
      <vt:lpstr>华文行楷</vt:lpstr>
      <vt:lpstr>华文细黑</vt:lpstr>
      <vt:lpstr>楷体</vt:lpstr>
      <vt:lpstr>锐字锐线怒放黑简1.0</vt:lpstr>
      <vt:lpstr>锐字云字库中长宋体1.0</vt:lpstr>
      <vt:lpstr>宋体</vt:lpstr>
      <vt:lpstr>微软雅黑</vt:lpstr>
      <vt:lpstr>Arial</vt:lpstr>
      <vt:lpstr>Calibri</vt:lpstr>
      <vt:lpstr>Courier New</vt:lpstr>
      <vt:lpstr>Helvetica</vt:lpstr>
      <vt:lpstr>Times New Roman</vt:lpstr>
      <vt:lpstr>Verdana</vt:lpstr>
      <vt:lpstr>Wingdings</vt:lpstr>
      <vt:lpstr>1_Office 主题​​</vt:lpstr>
      <vt:lpstr>8_Office 主题​​</vt:lpstr>
      <vt:lpstr>9_Office 主题​​</vt:lpstr>
      <vt:lpstr>10_Office 主题​​</vt:lpstr>
      <vt:lpstr>2_Office 主题​​</vt:lpstr>
      <vt:lpstr>城镇内部空间结构 与城镇化分析</vt:lpstr>
      <vt:lpstr>PowerPoint 演示文稿</vt:lpstr>
      <vt:lpstr>1.知识框架梳理</vt:lpstr>
      <vt:lpstr>知识框架</vt:lpstr>
      <vt:lpstr>知识框架</vt:lpstr>
      <vt:lpstr>知识框架</vt:lpstr>
      <vt:lpstr>2.高考中的主要考法</vt:lpstr>
      <vt:lpstr>PowerPoint 演示文稿</vt:lpstr>
      <vt:lpstr>考法一   结合城镇规划考查城镇功能区的分布与布局</vt:lpstr>
      <vt:lpstr>   解析</vt:lpstr>
      <vt:lpstr>考法二    结合生活材料考查城镇功能区的分布与变化</vt:lpstr>
      <vt:lpstr>   解析</vt:lpstr>
      <vt:lpstr>  城镇内部空间结构</vt:lpstr>
      <vt:lpstr>PowerPoint 演示文稿</vt:lpstr>
      <vt:lpstr>考法一  结合统计表格考查城镇化的特点与动力</vt:lpstr>
      <vt:lpstr>   解析</vt:lpstr>
      <vt:lpstr>考法二  结合规划图考查城镇化问题及解决途径</vt:lpstr>
      <vt:lpstr>   解析</vt:lpstr>
      <vt:lpstr>城镇化与其他地理要素的关系分析</vt:lpstr>
      <vt:lpstr>3.典型例题分析讲解</vt:lpstr>
      <vt:lpstr>城镇内部空间结构</vt:lpstr>
      <vt:lpstr>   分析讲解</vt:lpstr>
      <vt:lpstr>城镇内部空间结构</vt:lpstr>
      <vt:lpstr>PowerPoint 演示文稿</vt:lpstr>
      <vt:lpstr>城镇绿心空间结构 </vt:lpstr>
      <vt:lpstr>城镇化</vt:lpstr>
      <vt:lpstr>PowerPoint 演示文稿</vt:lpstr>
      <vt:lpstr>4.解题思路梳理归纳</vt:lpstr>
      <vt:lpstr>PowerPoint 演示文稿</vt:lpstr>
      <vt:lpstr>1、城镇功能区布局的判断方法 </vt:lpstr>
      <vt:lpstr>2、影响城镇内部空间结构的因素分析</vt:lpstr>
      <vt:lpstr>3、不同污染企业的布局方法 </vt:lpstr>
      <vt:lpstr>PowerPoint 演示文稿</vt:lpstr>
      <vt:lpstr>PowerPoint 演示文稿</vt:lpstr>
      <vt:lpstr>5.思路方法迁移应用</vt:lpstr>
      <vt:lpstr>命题视角一  城镇内部空间结构</vt:lpstr>
      <vt:lpstr>   解析</vt:lpstr>
      <vt:lpstr>PowerPoint 演示文稿</vt:lpstr>
      <vt:lpstr>   解析</vt:lpstr>
      <vt:lpstr>PowerPoint 演示文稿</vt:lpstr>
      <vt:lpstr>   解析</vt:lpstr>
      <vt:lpstr>命题视角二   城镇化</vt:lpstr>
      <vt:lpstr>   解析</vt:lpstr>
      <vt:lpstr>小结</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陈春蕊</cp:lastModifiedBy>
  <cp:revision>145</cp:revision>
  <dcterms:created xsi:type="dcterms:W3CDTF">2020-02-01T11:21:51Z</dcterms:created>
  <dcterms:modified xsi:type="dcterms:W3CDTF">2020-02-12T11:20:54Z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